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354" r:id="rId3"/>
    <p:sldId id="357" r:id="rId4"/>
    <p:sldId id="358" r:id="rId5"/>
    <p:sldId id="359" r:id="rId6"/>
    <p:sldId id="360" r:id="rId7"/>
    <p:sldId id="355" r:id="rId8"/>
    <p:sldId id="371" r:id="rId9"/>
    <p:sldId id="361" r:id="rId10"/>
    <p:sldId id="362" r:id="rId11"/>
    <p:sldId id="366" r:id="rId12"/>
    <p:sldId id="367" r:id="rId13"/>
    <p:sldId id="368" r:id="rId14"/>
    <p:sldId id="369" r:id="rId15"/>
    <p:sldId id="370" r:id="rId16"/>
    <p:sldId id="372" r:id="rId17"/>
    <p:sldId id="373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0T05:55:09.17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 52 288,'0'0'25,"0"0"-25,0 0 0,0 0 0,0 0 127,0 0 20,0 0 4,0 0 1,0 0-101,-11 0-20,11 0-4,0 0-1,-11 0-5,11 0-1,0 0 0,0 0 0,0 0-11,0 0-9,0 0 12,0 0-12,0 0 0,0 0 0,0 0 0,0 0 0,0 0 13,0 0-4,0 0-1,0 0 0,0 0 53,11-4 11,-11 4 1,0 0 1,5-9-19,6 4-4,5 5-1,-5-4 0,-1-1 27,-4 5 6,10-5 1,0 1 0,-6 4-34,6-4-6,-5-1-2,5 0 0,5 5-18,0 0-4,-5 0-1,11-4 0,-6 4-19,1 0 10,-1 0-10,5 0 8,1 0-8,-6 0 0,1 4 0,4-4 8,-4 0-8,-1 5 0,5-5 0,-4 5 0,-7-5 0,6 4 0,-5-4 0,5 0 0,1 0 0,-6 0 0,5 0 9,-5 0-9,5 0-16,0 0-8,-5 0-2,6 0 0,-1 0 39,0 4 8,1 1 2,-1-5 0,0 5-37,-5-1-7,0-4-2,5 0 0,-5 0 23,0 5 0,0-5 0,-5 0 0,-11 0 16,0 0 8,0 0 2,11-5 0,4 5-26,-4-9-17,0 4 2,-1 1 1,1 0-134,-11 4-28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0T05:52:52.626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 10 288,'0'0'25,"0"0"-25,0 0 0,0 0 0,0 0 139,0 0 22,0 0 5,0 0 1,0 0-127,0 0-24,0 0-6,0 0-1,0 0-9,0 0 0,0 0 0,0 0 8,0 0-8,0 0 0,0 0 0,0 0 0,0 0 0,0 0-9,0 0 9,0 0 0,-11 0 0,11 0 16,0 0-2,0 0 0,0 0 40,0 0 8,0 0 2,11 5 0,10-1 3,-5 1 1,0-5 0,6 0 0,10 10-28,-6-6-4,-5 1-2,1 0 0,4 4-6,6-4 0,-10 4-1,10 1 0,-6-5-9,6-1-2,0 1 0,5-5 0,-10 0 3,-1 5 0,12 0 0,-1-5 0,-5 0 0,5 0 0,0-5 0,1 5 0,15-5 1,-10 5 1,-1 0 0,1-9 0,10-1 9,-5 1 2,-6-1 0,-4 5 0,4 1-10,1-1-2,-6 0 0,-5 1 0,-5 4-12,5-5-8,0 5 10,-6-5-10,-5 5 0,6 0 0,0 0 0,-6 0 0,6 0 8,-6-5-8,-5-4 0,5 9 0,6 0 9,-6 0-9,-10 0 8,5 0-8,0-10 0,0 10 0,-11-4 8,-5 4-8,0 0 0,16 0-12,0 0 2,-11 0 1,-5 0-18,0 0-3,11 0-1,-11 0 0,0 0-120,0 0-24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3:53:57.22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8-1 979,'0'0'87,"0"0"-70,0 0-17,0 18 0,0-4 155,0 8 27,-4-4 6,4 7 0,-4-4-135,8 8-27,-4 3-6,0 0 0,-4 3 26,4 5 6,0 3 0,4-11 1,0 0-33,-4 0-8,8 0 0,-8 0-1,12 0 43,-12-3 9,0-1 1,0 4 1,0-7-53,0 0-12,4-7 0,-4-3 0,0-1 44,0-3 9,0-1 2,-4-3 0,4-7-9,0 0-2,0 0 0,0 0 0,0 0-12,0 0-2,0 0-1,0 0 0,0 0 6,0 0 1,0 0 0,0 0 0,0 0-21,0 0-4,0 0-1,0 0 0,0 0-10,0 0 0,8-3 9,4-1-9,-4 4 0,0 0 0,4 4 0,0-4 0,1 0 14,-1 3 2,0 5 0,4-1 0,0-4-28,-4 1-4,4-4-2,-4 3 0,0 1 18,4 0-8,-4-4 8,0 0 0,0 3-33,0-3 0,-4-3 0,5-1 0,-5 0-120,8 1-24,-12-8-5,4 0-829</inkml:trace>
  <inkml:trace contextRef="#ctx0" brushRef="#br0" timeOffset="375.5679">362 588 1036,'0'0'92,"0"0"-73,0 0-19,0 0 0,0 0 216,0 0 40,4-3 8,8-1 2,-4 4-88,4-7-18,-8-4-3,4 4-1,8-4-63,-8 1-13,4-1-2,-4-3-1,4 3-51,-3-3-10,-1-1-3,4 1 0,-8 3 20,0-3 4,0 3 1,-4-3 0,4 3-28,-4 1-10,-4-5 0,4 5 9,-4 3-9,0-1 0,0-2 0,-4 6 0,-4-3-16,3 3 5,1 1 1,4-1 0,-12 4-3,8 4-1,4-4 0,-8 7 0,4 4 3,0-4 1,0 7 0,4 4 0,4 3 10,-8 1-13,8 6 5,0 4 8,0 1-12,8-1 12,-8 0-10,4 0 10,4-7 0,0 0 0,4-4-8,0 1 8,0-8 0,4-3-11,-3-1 11,3 1-10,0-7-3,4-1-1,-4-3 0,8 0 0,-12-7-69,4-4-13,-4 1-4,0-1-1035</inkml:trace>
  <inkml:trace contextRef="#ctx0" brushRef="#br0" timeOffset="559.0485">631 474 2278,'0'0'50,"0"0"10,0 0 3,0 0 1,8 0-51,0 0-13,5-4 0,-1 1 0,4-4 100,0-1 16,8 1 4,-4-3 1,4 2-37,0-2-8,-4 3-2,0 3 0,1-3-44,-5 3-9,0 1-1,4-4-1,-4 3-42,-4 1-8,0-1-1,4 0-852,-4 4-169</inkml:trace>
  <inkml:trace contextRef="#ctx0" brushRef="#br0" timeOffset="779.4435">752 21 2329,'0'0'103,"0"0"21,0 0-99,-4 7-25,0-4 0,4 1 0,0 7 102,4 3 15,-4 0 3,4 8 1,4-1-60,0 8-12,0 3-2,0 0-1,4 11-16,0-11-3,-8 7-1,4 0 0,8 4-26,-7 0 0,-1 0 8,4-4-8,-4-3-108,8 6-24,0 1-5</inkml:trace>
  <inkml:trace contextRef="#ctx0" brushRef="#br0" timeOffset="2047.2842">1645 363 288,'4'18'25,"-4"-7"-25,0-11 0,0 0 0,0 0 276,0 0 49,0 0 11,0 0 1,0 0-169,0 0-33,8-4-7,-8 4-2,0 0-101,0 0-25,0 0 0,0 0 0,8-10 48,-8 10 5,0 0 1,0 0 0,0 0-4,0 0-1,0 0 0,0 0 0,0-8-5,0 8-2,0 0 0,0 0 0,0 0 4,0 0 1,0-7 0,0 7 0,-4-7-33,4 7-6,0 0-8,0 0 11,0 0-3,0 0-8,0 0 12,0 0-4,0 0-8,0 0 0,0 0 0,0 0 0,0 0 0,0 0 0,0 0 0,0 0 0,0 0 0,0 0 0,0 0 0,0 0 0,0 0-13,0 0 1,0 0 1,0 0 0,0 0 11,0 0 14,0 0-3,0 0-1,0 0-10,0 0 0,0 0 0,0 0 0,0 0 0,0 0-14,0 0 3,0 0 1,0 0 10,0 0 0,0 0 0,0 0 0,0 0 0,0 0 0,0 0 0,0 0 0,0 0 0,0 0 11,0 0-3,0 0 0,0 0-8,0 0-11,0 0 3,0 0 0,0 0 16,0 0 3,8 0 1,-8 0 0,0 0-12,0 0-17,0 0 4,0 0 1,0 0 12,0 0 0,4 7 0,-4-7 0,0 0 0,0 0 0,0 0-13,0 0 5,0 0 8,0 0-13,0 0 5,0 0 8,0 0-12,0 0 12,0 0-12,0 0 12,0 0 0,0 0 0,0 0 0,0 0 0,0 0 0,0 0 0,0 0 0,0 0 0,0 0 0,0 0 0,0 0 0,0 0 0,0 0 0,0 0 0,0 0 0,0 0 0,0 0 0,0 0 0,0 0 0,0 0 0,0 0 0,0 0 0,0 0 0,0 0 0,12 0 0,-12 0 0,0 0 0,0 0 0,0 0 0,0 0 0,4 7 0,-4-7 0,0 0 0,0 0 0,8 4 0,-8-4 0,0 0 0,0 0 0,0 0 0,0 0 0,0 0 0,0 0 0,0 0 0,0 0 0,0 0 0,0 0 0,0 0 0,0 0 0,0 0 8,0 0-8,0 0 8,0 0-8,0 0 0,0 0 0,0 0 8,0 0-8,0 0 8,0 0 0,0 0 0,0 0 0,0 0-8,0 0 10,0 0-10,0 0 10,0 0-10,0 0 0,0 0 0,0 0 0,0 0 0,0 0 0,0 0 0,0 0 0,0 0 0,0 0 0,0 0-9,0 0 9,0 0 0,0 0 0,0 0 0,0 0 0,0 0 0,0 0 0,0 0 8,0 0-8,0 0 0,0 0 9,0 0-9,0 0 8,0 0-8,0 0 0,0 0 0,0 0 8,0 0-8,0 0 0,0 0 0,0 0 0,0 0 8,8-4-8,4 4 8,-4-3-8,-8 3 8,8-4-8,4 1 0,0 3 8,0-4-8,1 1 0,-5 6 0,4-3 8,0 0-8,0 0 0,-4 0 0,8 0 8,-4 4-8,0-1 8,4-3-8,-4 7 8,8-3-27,-4 0-5,-4 6-2,1-3 0,-1 0 44,0 1 9,-4-1 1,4 0 1,-8 0-10,4 4-3,0-1 0,-8 5 0,0-1 2,0 0 0,0 1 0,-8 2 0,4 1-6,-4-3 0,0 2-1,-4 1 0,-4-4-11,4 1 10,-9-1-10,5 0 10,-4-3-10,8-4 0,0 0 0,0 0 0,-4 1-11,0-5-4,8-3-1,4 0 0,-8-3-94,8-5-19,0 1-4,0-3-639,4-5-127</inkml:trace>
  <inkml:trace contextRef="#ctx0" brushRef="#br0" timeOffset="2303.3383">2164 345 2034,'0'0'90,"0"0"18,0 0-86,0 0-22,0 0 0,-8-3 0,0 3 146,4 0 25,-5 0 5,-3 0 0,4 3-94,-4 1-19,4 0-4,-4 3-1,0 0 5,0 4 1,0-1 0,4 1 0,-4 3-52,-4 0-12,4 4 0,4 4 0,4-4 0,4 3 0,0 0 0,0 1 0,4-4 0,4 3 0,4 0 0,4-3 0,-4-3 0,4-1-16,0-7 3,8 4 1,-8-4 12,4 0-11,1-7 11,-1-4-10,4 1-26,4-8-4,-8 0-2,4-6-836,0 2-167</inkml:trace>
  <inkml:trace contextRef="#ctx0" brushRef="#br0" timeOffset="2852.3998">2871 71 2419,'0'0'107,"0"0"22,-4-4-103,4 4-26,0 0 0,0 0 0,0 0 56,0 0 7,0 0 1,0 11 0,4 3-52,0 4-12,0 3 0,5 8 0,-5-1 54,0 8 8,4 0 2,4 3 0,-8-7-52,4 4-12,-4-1 0,4-2 0,0-1 0,-4 0 0,0-7 0,0-4 0,0 1 0,4-8 0,-8-3 0,4-4 0,-4-7-49,0 0-13,0 0-2,0 0-1,0 0 29,0 0 7,4-14 1,0-1 0,0 1 45,0 0 10,4-1 1,0 5 1,0 3-29,0-4 0,8 0 0,-4 0 0,4 1 0,1 6 0,-1-3 0,8 3 0,0 4 0,4 0 0,-8 4 0,0 0 0,0 3-8,1 0-8,-5 7-2,-4 0 0,-4-3 29,0 3 5,4 1 2,-12-1 0,0 4-18,0-4 0,0-3 0,-8 3 0,0 0 55,4-3 7,-4 0 2,-4-1 0,0-6-52,-5 3-12,1-3 0,0-4 0,0 0-52,-4-4-14,0-7-2,4 4-1,4-3-116,0-1-23,4 0-5,-4 0-1</inkml:trace>
  <inkml:trace contextRef="#ctx0" brushRef="#br0" timeOffset="3147.1387">3298 531 403,'28'-4'36,"-16"4"-36,4 0 0,0-3 0,4-1 246,-4-6 42,8 2 9,-3-6 2,3 0-84,-4 7-17,0-4-3,-4 4-1,0 0-40,0 0-8,0-1-2,-8 1 0,0-3-56,0-1-11,0 4-2,-8-4-1,0 4-42,0 0-9,4 0-2,-8-4 0,0 0-10,-4 1-3,0 6 0,0-3 0,-4 0-8,0 3 0,-4 1 0,4 3 0,-4 0-24,0 7 4,4 0 0,-4 0 0,4 7 2,4 1 1,-5 2 0,5 1 0,0 0 8,4 0 9,0 7-13,4 3 5,4 1 8,0-4 0,8 4 0,1-4 0,-5-4 0,8 0 0,4-6 0,0-1 0,8-3 0,-4-4 8,8-4 0,-4 1 0,1-1-8,-5 1 0,0 0 0,4-4 8,0 0-199,0-4-39</inkml:trace>
  <inkml:trace contextRef="#ctx0" brushRef="#br0" timeOffset="3797.1611">4661 435 1785,'0'0'79,"0"0"17,0 0-77,0 0-19,-4-8 0,4 8 0,0 0 192,0 0 34,0 0 7,0 0 2,0 0-119,0 0-24,0 0-5,0 0-1,-4 8-58,4-1-11,4 3-2,0 5-1,0-1-14,0 7 9,-4 4-9,8 0 8,0 0-8,-4-3 0,0-4 0,0 3 0,0 0 0,0-3-11,-4-3 11,4-5-12,-4 1-3,0-11-1,0 0 0,0 0 0,0 0-11,0 0-2,8 0-1,0-7 0,-8 7 18,4-11 3,0 0 1,5-3 0,-1 0 8,0 0 0,-4-4 0,4-4-8,8 5 8,-4-1 0,-4 0 0,4 4 0,4-4 0,-4 3 14,4 5-3,-4 3-1,-12-4 5,12 4 1,4 3 0,-4 1 0,-12 3-16,0 0 0,17 10 8,-9 5-8,-4-5 0,0 5 0,-4 2 0,8 1 0,12 0 0,-8 0 0,-12 0 0,8 0 0,8-1 0,-4 1 0,-12-3 0,4-5 0,4 1-151,0-4-33,8 0-6,-8-3-898</inkml:trace>
  <inkml:trace contextRef="#ctx0" brushRef="#br0" timeOffset="4137.809">5148 517 2224,'-4'3'49,"4"-3"11,0 0 1,0 0 1,0 7-50,0 4-12,0-4 0,4 4 0,12 3 66,-4-3 10,-8 0 3,4 3 0,4 0-36,0-3-7,-8 0-2,8-1 0,-4-6-6,0-1 0,8-3-1,-8 4 0,-8-4-7,0 0 0,16-4-1,1-3 0,-9-3-3,0-1-1,4-3 0,0 3 0,4-3-4,-8-4-1,-4-4 0,4 1 0,4 0-10,-4 6 0,-4 1 0,-4 0 0,8-4 0,-8 0 0,4 4 0,-8 3 0,4 4 0,0 7 0,0 0 0,0 0 0,-4-4 0,4 4 0,0 0 0,0 0 8,0 0-8,4 11 0,0 0 0,4 3-11,4 4 11,0 0 0,-4 3 0,0-3 0,12 0 0,-7 0 0,-5-4 8,0 4-8,-4-4-50,8 0-14,4-7-4,-12 4 0,-12-4-98,8-7-20,12 7-4</inkml:trace>
  <inkml:trace contextRef="#ctx0" brushRef="#br0" timeOffset="4621.1327">5662 438 864,'0'0'38,"9"11"8,3 7-37,-4-4-9,-12 4 0,12 3 0,4-3 331,0 0 64,-8 3 13,4-3 2,4 4-234,-4-5-48,4 1-8,-4-3-3,-4-1-45,0 0-8,8-3-3,-4 3 0,-8-7-21,8 0-4,0-3 0,0 3-1,4-7-15,-12 0-4,0 0 0,8-3 0,5-1-16,-5-3 10,-4-4-10,4 0 8,0-3-8,-4 0 0,4-4 0,-4 4 0,0-4 0,0 4 0,8-4 0,-4 0-11,-12 0 11,4 7 0,8-3 0,0 7-8,-8 7 8,0 0 0,0 0 0,8-4 0,0 1 0,0 6 0,-8-3 0,8 8-8,4 2 8,-4-3 0,-4 4 0,4 0 0,-4 0 0,4-1 0,0 1 0,0 0 0,-12-4 0,8 0-8,5 0 8,-1 4 0,-8-11-8,4 7 8,8 0-8,0 0 8,-4-3-9,0-4 9,-8 0-10,12-4 10,8-3-13,-8 0 3,-8 0 1,0-4 0,8-3 9,-8-4 0,0 0 0,0 4-8,8-4 8,0 4 0,4-1 0,-4 1 0,-12 3 0,5 4-8,11 4 8,0 3 0,-4 3 0,0 4 8,0 1 0,4 6 0,0 7-8,0 1 8,-4 3-8,4 3 8,4 1-8,-4-4 0,1 0 0,-5 0 0,4 0-130,-4-4-24</inkml:trace>
  <inkml:trace contextRef="#ctx0" brushRef="#br0" timeOffset="5069.1679">6511 106 2487,'0'0'55,"0"0"11,0 0 2,0 0 2,0 0-56,0 0-14,0 0 0,0 0 0,0 0 87,0 0 14,0 0 3,8 15 1,-4-5-61,4 12-12,-4 3-2,0 3-1,0 1-16,4 6-3,0 8-1,0 4 0,0-1-9,4 0 0,1-3 0,3 4 0,-4-4 0,8-8 0,-4-3 0,4-7 0,0 0-18,-4-7-6,-4 0 0,4-7-1,8-4-12,-3-7-3,-5 0 0,4 0 0,-4-4 24,-4-3 4,-12 7 0,12-14 1,-8 0-9,4-1-1,-4-6-1,-4 3 0,-8-3 22,4-1 0,-4 1 0,0 3 0,-4 0 12,0-3 8,-4 3 0,0 0 1,-5 0-57,1 4-11,-4-4-2,0 4-1,4 3-230,4 0-47</inkml:trace>
  <inkml:trace contextRef="#ctx0" brushRef="#br0" timeOffset="5403.381">6772 449 1436,'0'0'64,"8"3"12,5 1-60,-1-4-16,8 4 0,0-1 0,0 1 156,-4 3 28,4-4 5,0 1 2,0 0-27,4-4-6,-7-4-1,-1 4 0,4 0-83,-8-4-17,4 1-3,0-1-1,0-3 15,-4-4 4,0 1 0,0-1 0,0 4-48,-8-7-10,4-1-2,-4 5 0,-4 10-12,4-11 9,5-3-9,-9-1 8,-5 5-8,1-1 0,0 4 0,-4-4 0,-8 4-32,4 3-4,-4 1-2,4-1 0,-4 1 12,4 6 2,0 1 1,0 7 0,-4-1-5,8 1-2,-4 7 0,8 0 0,0 3 14,8 4 4,0 0 0,0 4 0,4-1-17,8 4-3,-4 0-1,4-3 0,0-8 5,4-3 0,4-4 1,0 1 0,1-5-30,-1-2-7,4-5 0,0-3-1,0 0-15,0-7-2,-8 0-1,0 0 0,5-4-164,-5-3-33,-8-1-6,4-2-2</inkml:trace>
  <inkml:trace contextRef="#ctx0" brushRef="#br0" timeOffset="5593.8292">7500 431 1134,'0'0'50,"0"0"10,0 0-48,4-7-12,0 0 0,-4 7 0,0 0 150,0 0 27,0 0 6,8 0 1,-8 0-77,9 7-15,-1 4-4,-4-1 0,0-6-30,0 7-6,4-1-2,-4 5 0,-4-1-24,4 0-5,0 0-1,0 1 0,-4-5 0,4-2 0,0-1 0,-4-7 0,4 7 26,-4-7 5,0 0 1,12-4 0,-4 1 4,0-4 2,-4-1 0,4-6 0,0 0-36,0-4-7,0-3-2,0-1 0,4 1 11,-4 3 1,0-7 1,8 4 0,1-1-124,-5 1-25,8 3-5</inkml:trace>
  <inkml:trace contextRef="#ctx0" brushRef="#br0" timeOffset="6237.7135">8462 245 2833,'0'0'62,"-4"0"13,-9-7 2,9 4 3,-4-4-64,0 7-16,0-4 0,4 0 0,-4 4 54,0 4 7,0 0 2,0-1 0,0 8-39,4 3-8,0 0-2,0 4 0,4 4-14,0 3-18,4 3 4,4-3 1,0-3 13,0-1-11,4-3 11,0 0-10,0 0-2,0-4 0,0-3 0,1-1 0,-1-6-17,0-4-4,0-4-1,-4 4 0,0-7 50,0 4 9,-4-5 3,0-2 0,0 3-45,-4-4-9,0-3-2,-4-1 0,0-3 4,-4 4 1,-4-4 0,4 4 0,-4 0-25,4 3-6,4 0-1,0 1 0,0 3 26,0 3 5,4 4 0,0 0 1,0 0 7,0 0 2,8-4 0,4 1 0,0 3 14,0 0 0,4-7 0,-4 7 0,4 0 12,0 0 4,8-7 2,-8-1 0,-4 1 11,0-3 3,5-1 0,3-3 0,0-1 16,0-3 3,0 1 1,-4-5 0,0 4-16,-4-3-4,4 3 0,-4 0 0,-4-3-22,-4 3-10,4-3 8,-3 3-8,-5 0 11,0-3-3,0-4-8,-5 0 12,1 3-12,0-3 0,-4-3 0,0 3 0,-4-4 0,0 4 0,4 7 0,0 0 0,0 4 0,4 3 0,-4 4 0,8 7 0,0 0 0,0 0 12,0 11-3,0 10-1,4 4-8,0 7 0,0 4 0,0 3 0,4 1 0,0 3 0,0 6 0,4 9 0,-4-5 0,-4 8 0,4 3 0,4 4 0,-3 0 8,3-4-8,0-3 0,4 3 8,-4-14-29,0 3-7,-4 1 0,4-4-852,-4-4-169</inkml:trace>
  <inkml:trace contextRef="#ctx0" brushRef="#br0" timeOffset="6415.7481">8751 563 2358,'0'0'104,"4"-3"22,0-1-101,4 0-25,-4-3 0,4 4 0,0-4 91,4-1 13,4 1 2,1 0 1,3 0-50,0-4-9,0 4-3,0 4 0,0-5-125,0 5-26,0-1-5</inkml:trace>
  <inkml:trace contextRef="#ctx0" brushRef="#br0" timeOffset="6910.5272">9865 63 2250,'-12'-7'100,"12"4"20,-4-4-96,0-1-24,0-2 0,-4 3 0,8 7 108,0 0 18,0-8 3,0 8 1,0 0-45,0 0-9,0 0-1,0 0-1,0 11-45,0 3-9,8 8-1,0 3-1,0 3-18,4 8 0,0 0 0,0 7 0,0-4 0,-4 0-11,4-3 11,1 0-10,-1-8-22,4 1-5,-4-8-1,0 0 0,4-3-183,-4-3-37,0-8-7</inkml:trace>
  <inkml:trace contextRef="#ctx0" brushRef="#br0" timeOffset="7195.7566">10131 274 1209,'0'0'108,"0"0"-87,0 0-21,0 0 0,0 7 164,0-7 28,0 7 5,0 8 2,4 2-112,0 1-23,4 0-4,0 4 0,4-5-29,0-2-6,-4-1-1,8-3 0,0-1 14,-4 1 2,4-4 1,-4 0 0,4-3-1,0-1 0,-4 1 0,5-8 0,-5 1-2,4-8-1,-4 0 0,0 1 0,0-1 13,-4-3 2,0-1 1,-4-2 0,-4 2-21,0-2-5,-8-5-1,-4 4 0,0 4-12,-4-4-2,-4 4-1,0 0 0,-5-1-11,-3 5 0,4-1-12,0 4 12,0 7-34,0-4 1,8 8 0,-4-4 0,-1 3-26,9 1-5,0-1 0,8 1-1,4-4-173,0 0-34</inkml:trace>
  <inkml:trace contextRef="#ctx0" brushRef="#br0" timeOffset="7436.4265">10460-94 979,'0'0'87,"0"0"-70,0 0-17,0 0 0,0 0 352,0 0 68,0 0 12,0 0 4,0 0-280,0 11-56,0 0-12,0 7-1,0 0-51,0 3-11,0 7-1,8 1-1,0 3-23,0 4 0,0-4 0,5 4 0,-1-4 0,0 3 0,0-2 8,4-1-8,-4-4-174,0-3-39,0-3-8</inkml:trace>
  <inkml:trace contextRef="#ctx0" brushRef="#br0" timeOffset="7667.2267">10629-222 1958,'0'0'174,"0"0"-139,0 0-35,0 0 0,0 0 121,0 0 18,0 0 3,0 0 1,4 11-31,4-1-5,4 1-2,-4 3 0,4 4-45,1 7-10,-1 0-2,4 7 0,-4 4-19,0 3-4,0 0-1,0 4 0,-4-3-16,4-1-8,-4 4 8,4-4-8,0-3-17,0-1-9,-4-3-2,8 1 0,-4-12-148,-3 4-31,3-7-5</inkml:trace>
  <inkml:trace contextRef="#ctx0" brushRef="#br0" timeOffset="7829.4643">10999 185 2091,'0'0'92,"0"0"20,0 10-89,0-2-23,4-1 0,-4 3 0,4 5 108,4-5 16,-4 8 4,4 0 1,0 0-68,4 3-13,1 1-4,-5-4 0,-4 0-61,0-1-13,0-2-2,4-1-1,0-3-120,0-1-24</inkml:trace>
  <inkml:trace contextRef="#ctx0" brushRef="#br0" timeOffset="7963.3293">11088 10 979,'-4'-4'87,"4"4"-70,0-7-17,0 7 0,0-7 276,0 7 52,0-7 11,0 7 1,0 0-244,0 0-50,-12 0-10,12 0-1,0 0-163,0 0-33,0 0-7</inkml:trace>
  <inkml:trace contextRef="#ctx0" brushRef="#br0" timeOffset="8270.9267">11237 338 1818,'0'0'80,"4"4"17,-4-4-77,12 7-20,-4-7 0,4 4 0,-4-4 112,4 0 20,0 0 3,4-4 1,-4 0-24,0 1-5,0-4-1,4-4 0,-4 4-27,-4-4-6,4 0-1,-4-3 0,0 3-45,1 1-10,-5-5-1,0 5-1,-4-5-5,0 5-1,-4 3 0,0-4 0,-5 4-9,1-4 0,0 4 9,-4 0-9,0 3 0,4 4-20,-4 0 4,4 4 1,-8-1 15,8 5-12,-4 6 12,4 0-12,4 0 12,0 4-12,4 4 12,0 3-12,0 0-16,4 0-4,4 3 0,0-3 0,0 0-15,4 0-3,0-4-1,0 4 0,0-3-123,4-4-25,4 0-5,-3-8-768</inkml:trace>
  <inkml:trace contextRef="#ctx0" brushRef="#br0" timeOffset="8543.3118">11743 313 1825,'8'-18'80,"-4"8"18,0-5-78,0 1-20,-4-4 0,0 0 0,0 4 157,-4 0 28,0 3 6,0 1 1,0 2-84,-4-2-17,4 6-3,4 4-1,-8 4-31,0-1-5,4 1-2,-4 3 0,8-7-37,-8 11-12,4 3 0,8 0 0,-4 0 0,4 1 0,4-5 0,-4 8-12,0 0 12,0 4-12,4-5 12,0 5-12,0-4 12,4 3 0,0 0 0,4-3 0,1-3 0,-5-1 0,0 0 0,0 0 0,0 1 9,0 3-1,-8-4-8,0 0 12,0-7 2,-4 8 0,-4-5 0,-4 1 0,4-4 17,-8 4 3,0-4 1,-8 0 0,4 0-35,-9 0 0,5 0 0,-4-3 0,-4 0-90,0-8-25,0 0-5,0 1-1172</inkml:trace>
  <inkml:trace contextRef="#ctx0" brushRef="#br0" timeOffset="9178.7454">12962 310 1785,'0'0'79,"-4"-7"17,0-1-77,0-2-19,0 3 0,-4-4 0,0 0 218,0 0 40,0 4 8,-1 4 2,-3-4-148,4 3-30,0 0-6,-4 4 0,0 0-51,0 8-9,0-5-3,4 8 0,-4 0-21,4 3 0,0 4 0,4 7-12,0 0-11,4 0-2,0 3-1,8-3 0,-4 4-9,4-4-1,0 0-1,4-4 0,0-3-22,0-4-4,0-3-1,0 0 0,0-8 28,0-3 6,5-7 1,-9 4 0,-8-5 29,0-2 0,8-5 0,0-2 0,0 2 12,-4-3 6,0-3 1,0 3 0,-4 4 7,4-4 2,-8 4 0,8 3 0,-4 0-9,4 4-2,-4 7 0,0 0 0,0 0-2,0 0-1,0 0 0,8 11 0,4 3-14,0 8-15,4-1 3,0 4 1,-4 0-22,4 4-5,0-4-1,-4 3 0,1-3 39,-1 4 0,-4-8 0,0 8 0,-4-4 44,-4 3 16,0-3 3,0 0 1,0-3-52,-4-1-12,4-3 0,-8 0 0,0-4 56,0 0 8,0-3 1,-5 0 1,-3-1-22,-4-3-5,4-3-1,0 0 0,4-1-14,-8-3-2,-4 0-1,0-3 0,0-5-21,-5 5-8,1-8 0,4 0 0,4 1-29,0-1-6,4 0-1,0 1 0,4-5-95,4 5-19,0-5-4,4 1-671,4 3-135</inkml:trace>
  <inkml:trace contextRef="#ctx0" brushRef="#br0" timeOffset="9363.8437">13167 278 288,'0'0'25,"4"7"-25,0 0 0,-4-7 0,0 11 464,4-4 87,0 0 17,0 4 4,0 6-343,0 1-69,0 0-13,4 0-3,-4 3-85,4-3-17,-4 4-3,4 3-1,-4-8-26,0 1-4,0 0-8,0 0 11,0 0-42,4-7-8,-4-4-1,0 0-1,-4-7-211,0 0-41</inkml:trace>
  <inkml:trace contextRef="#ctx0" brushRef="#br0" timeOffset="9495.98">13207 131 2066,'-8'-21'92,"4"14"18,0-4-88,0 0-22,0 1 0,0 2 0,0 1 120,4 0 19,0 7 4,-4-7 1,4 7-88,0-7-16,4 0-4,-4 7-1,4-4-79,-4 4-16,12 0-4,-4 4 0,0-1-181</inkml:trace>
  <inkml:trace contextRef="#ctx0" brushRef="#br0" timeOffset="9997.1168">13372 228 1267,'0'10'112,"0"1"-89,0-4-23,4 7 0,-4-3 210,8 0 38,-4 3 7,0 0 1,0 4-90,4 0-18,0 0-4,0 0-1,0-4-65,-4-3-13,4-1-2,0 5-1,0-1-24,-4-3-5,1 3-1,-1-3 0,0-8-12,-4-3-4,8 4 0,-8-4 0,0 0-1,0 0-1,0 0 0,8-7 0,-4 0-2,4-4 0,0-3 0,0-1 0,-4 1-12,0-7 9,0-1-9,0 4 8,4-3-8,-4 3 0,4 0 0,0 4 0,4-4 0,-4 7-9,0-3 9,0 7-10,0 0 10,4 0-12,-8 0 12,8 3-12,0 0 12,1 4 0,-5-3 0,4 3 0,0 0-24,0 0-2,4 3-1,-4-3 0,4 0 12,0 4 3,-4 0 0,8-4 0,-4 0-5,-4 0-1,5 0 0,-5 0 0,4-4 8,-4 4 2,4-4 0,-4 4 0,0-7 8,0 4 0,0-1 0,-4-3 0,0 0 0,0 0 0,0 0 0,-4 0 8,-4 7-8,8-8 12,-8 1-4,4 0 0,-4 0-8,0 7 12,-4-11-4,0 4 0,0 0-8,-4 3 0,0 4 0,-4 0-8,4 0-4,0 4 0,0 3 0,0 0 0,-4 4 12,8 0 0,-4 7-9,0-1 9,4 1-10,4 4 10,0-1-13,0 0 5,4 1-22,0-1-4,0 1-1,4-1 0,0 1-20,4-5-4,-4-6-1,4 3 0,0-7-17,4-3-4,-4-4-1,4-4 0,4-6-38,-3-1-8,3-7-2</inkml:trace>
  <inkml:trace contextRef="#ctx0" brushRef="#br0" timeOffset="10285.3678">14217 178 576,'0'0'25,"0"0"6,0 0-31,0 0 0,0 0 0,0 0 0,0 0 306,0 0 55,0 0 11,4 10 3,0 5-167,-4 2-34,0-2-6,0 3-2,0-4-74,0 4-14,0 0-3,0-1-1,-4 5-50,4-4-9,0 0-3,0-4 0,0 0 16,0 4 2,0-4 1,4-3 0,0-4-18,4-3-3,-8 3-1,0-7 0,8 0 1,0 0 0,-8 0 0,8-4 0,4 1-10,0-5 12,-4-2-12,4-5 12,0-2-12,0-5 0,0-6 0,4 3 0,0 0 8,5 3 0,-5-3 0,4 7 0,-4 1 11,0 2 1,0 5 1,-4 2 0,4 5 4,-4 3 1,0 3 0,0 8 0,-4 0-3,4 3-1,-4 8 0,-4 3 0,1 0-14,-5 3-8,8-3 10,-4 0-10,4 4-76,0-4-20,4 0-5,4 0-1277</inkml:trace>
  <inkml:trace contextRef="#ctx0" brushRef="#br0" timeOffset="10622.6919">15254 153 2163,'12'-7'96,"-4"3"20,4 0-93,0 1-23,4 3 0,5-4 0,-5 1 81,4 3 12,4-4 3,4 4 0,-8 4-56,4-4-12,0 3-1,-7-3-1,3 4-26,-4-4-9,0 3 0,0-3-757,-4 0-151</inkml:trace>
  <inkml:trace contextRef="#ctx0" brushRef="#br0" timeOffset="10814.092">15399-222 2530,'4'14'56,"-4"-14"11,0 7 2,0 4 3,4 0-58,0-1-14,0 1 0,0 7 0,0 7 92,4 4 15,0 6 3,-4 5 1,4-1-68,0 4-14,-4 3-2,0 0-1,4 1-26,0-1-9,0-3 0,0-4 0,5-7-199,-1 4-39,0-7-8</inkml:trace>
  <inkml:trace contextRef="#ctx0" brushRef="#br0" timeOffset="11127.1524">15777 263 1036,'0'0'92,"-4"11"-73,4 3-19,-4-3 0,0 7 218,4-7 40,0 3 8,4 0 2,4 4-164,0 0-32,0 0-6,4-4-2,4-7-21,-4 4-5,4-4-1,0-4 0,5-3 11,-1 4 1,0-4 1,0 0 0,-4-7 9,0 0 1,0 0 1,0-4 0,-4-3 5,4-4 1,-8-4 0,0 5 0,-4-1-8,-4 3-2,0-2 0,-4-1 0,-4 0-23,-4 0-5,0 4-1,-4-1 0,-8 1-19,0 3-9,-8 1 8,4 6-8,-1 1-28,5 3-10,0 7-2,0 0-1,0 4-132,4-1-27,4 5-4</inkml:trace>
  <inkml:trace contextRef="#ctx0" brushRef="#br0" timeOffset="11764.3787">16782 224 864,'0'0'38,"-8"-14"8,4-1-37,-4-2-9,4-1 0,0 0 0,0 4 309,-4-1 60,4 1 12,4 3 3,0-3-188,0 3-36,0 11-8,4-7-2,-4 7-67,8-3-14,0-1-2,4 8-1,4 3-38,0 7-7,1 4-1,3 3-1,0 1-19,0 3 8,4 7-8,-4 0 0,4 0 8,0-3-8,1-4 0,3 3 0,-4 1 0,4-11 0,4-1 0,-8-6 0,0 3 0,1 1 0,3-8 0,-4-4 0,0 1 0,-4-4 0,0-7 0,0 0 0,-4 0 39,-4-4 1,0-7 0,-3 0 0,-1 0 2,-4 1 1,-8-1 0,4-4 0,-4 1-28,0-4-6,-5-4-1,-7 4 0,0 0-8,0 4 0,0-4 0,4 0 0,0 4-26,0 3-4,0 0-1,4 4 0,4 6-31,0-2-6,0 3-2,4 7 0,0 0-176,4 0-35,-4 0-7</inkml:trace>
  <inkml:trace contextRef="#ctx0" brushRef="#br0" timeOffset="11468.9551">16819-29 1843,'0'0'164,"0"0"-132,0 0-32,0 0 0,0 0 172,0 0 27,0 0 5,0 0 2,0 10-76,0-2-15,-4 2-3,4 4-1,-4 8-73,4-1-14,-4 1-4,-1 3 0,5 0-20,-4 3 8,4 4-8,-4 0 0,4-7-11,-4 4-6,4 0-2,0-4 0,-4 0-46,4 0-10,4-11-1,-4 0-1,0-7-185,0 4-37,0-11-7</inkml:trace>
  <inkml:trace contextRef="#ctx0" brushRef="#br0" timeOffset="11913.1502">17542 188 2185,'0'0'96,"4"11"21,1 0-93,-1-1-24,0 5 0,-4-1 0,8 0 113,-8 8 19,4 3 3,0 0 1,0 0-86,0-4-17,4 0-3,-4 1-1,0-1-29,0-3 0,0 0-11,8-4 11,-8 1-184,4-5-30,0-3-6</inkml:trace>
  <inkml:trace contextRef="#ctx0" brushRef="#br0" timeOffset="12046.7799">17643 24 2638,'0'0'58,"-4"-7"12,-4 0 2,4 0 3,0 0-60,0 0-15,0-1 0,-4 1 0,8 7 0,0 0 0,0 0 8,0-7-790,0 0-158</inkml:trace>
  <inkml:trace contextRef="#ctx0" brushRef="#br0" timeOffset="12385.8198">17880-133 2804,'0'0'62,"0"0"13,0 0 2,0 0 1,0 0-62,0 0-16,8 7 0,-8 4 0,-12 0 56,8 10 8,16 1 1,0 6 1,-8 4-38,4 4-8,-8 0-2,13 6 0,7-2 0,-8 2 0,-8 1 0,0 4 0,16-8-18,-4 4 0,-12-4 0,8-3 0,-4-8-161,4 1-39,0-4-8,0-7-993</inkml:trace>
  <inkml:trace contextRef="#ctx0" brushRef="#br0" timeOffset="12627.0723">18234 278 2314,'8'-11'103,"-8"11"21,-12-4-100,4-3-24,8 7 0,-12 0 0,0 0 108,0 0 17,0 0 3,0 4 1,-4 3-66,0 4-14,-8 3-2,3 0-1,13 0-36,-4 4-10,-4 4 0,4-4 0,4 3 0,8 4 0,-4-7 0,4 7 0,0-4-11,8 1-6,4-1-2,8 0 0,-8-6 7,8-1 0,5-3 1,-1-4 0,0 0-6,0-7-2,-4 0 0,8-4 0,4-3-33,-3 0-6,-5-4-2,4-3 0,0 0-21,0 0-5,-8-4-1,0-4 0</inkml:trace>
  <inkml:trace contextRef="#ctx0" brushRef="#br0" timeOffset="12851.809">18520-194 2293,'12'0'101,"-8"8"22,4-1-99,-4 3-24,-4 1 0,0 0 0,12 3 122,-8 4 19,0 3 4,0 8 1,8-4-49,0 7-9,-8 0-3,0 0 0,0 0-21,4 8-5,0-5-1,0 1 0,-4 0-31,4-1-7,0 1 0,9-4-1,-9 0-46,4-7-9,0-3-1,0-4-1,4-1-142,4-6-29,-8 0-6,4-8-1020</inkml:trace>
  <inkml:trace contextRef="#ctx0" brushRef="#br0" timeOffset="13245.508">19043 178 2401,'0'0'106,"0"0"22,0 0-102,-4-7-26,-9 3 0,-3 4 0,4-4 124,-4 8 19,-8 0 4,4 6 1,0-3-86,0 8-17,8-5-3,-8 8-1,4 0-28,-1 0-5,9 3-8,4 4 11,-4 4-11,4-1 0,0 1 9,8-1-9,8-3 17,-4 0-1,0 8 0,5-8 0,7 0-28,0-8-5,-8 1-2,4 0 0,8-4-11,4-3-2,-4-4-1,4 0 0,-11-7-23,3 0-4,12-3 0,0-4-1,0-4 6,0-3 2,1-4 0,3-4 0,-4-3-15,4 0-4,-4-3 0,0-4 0,1-4-176,-5 0-35,-4 1-7,-4 3-2,0 7 203,-4 3 40,-4 8 8,0 3 1,-4 0 134,0 4 26,-8 7 6,0 0 1,0 0 100,0 0 20,0 0 4,0 0 1,-4 15-89,4-1-18,-4 0-3,4 4-1,0-4-55,-4 4-11,4 0-3,0 3 0,4 1-43,-4-1-9,4-3-1,0 7-1,0 0-9,0 0-1,4-4-8,1 1 12,-1-4-23,0 0-5,0-4 0,4-4-1,0-2-83,-4-1-16,4-7-3,-4 0-781,4 0-157</inkml:trace>
  <inkml:trace contextRef="#ctx0" brushRef="#br0" timeOffset="13422.0327">19738-86 1267,'0'0'56,"0"0"12,0 0-55,0 0-13,0 0 0,0 0 0,0 0 391,0 0 75,-4-8 15,-4 1 3,4-7-499,-4 3-100,4 1-20</inkml:trace>
  <inkml:trace contextRef="#ctx0" brushRef="#br0" timeOffset="14219.1063">133 1837 1267,'0'0'56,"0"0"12,-4-7-55,0-7-13,4 3 0,-8-7 0,4 0 200,-4 4 36,8-4 8,-4 4 2,-1 0-90,5 3-19,0 4-3,0 7-1,0 0-47,0 0-10,0 0-1,0 0-1,0 0-38,5 7-7,-1 4-1,4 7-1,-8 3-27,4 4 8,4 4-8,-4 3 0,0 0 0,0 0-12,-4 0 0,4 0 1,0-7-22,4 4-5,-8-4-1,4-4 0,-4-3-119,8 0-24,-8-4-5,4-3-879</inkml:trace>
  <inkml:trace contextRef="#ctx0" brushRef="#br0" timeOffset="14594.2341">141 1759 1623,'-8'-15'72,"8"15"15,-8-7-70,0-3-17,-4 2 0,3 1 0,9 7 111,0 0 18,0 0 4,0 0 1,0 0-29,0 0-5,0 0-2,17 4 0,-5 7-43,0-4-9,16 7-2,0 0 0,0 1-14,0 6-3,-4 4-1,9-7 0,-1 3 4,-4-3 1,4 3 0,4-3 0,-4-3-12,-3-5-3,3 1 0,-4 0 0,-4-1-16,0-2 0,4-5 0,1 1 0,-13-4 55,8 0 7,-12-7 2,4-1 0,-4 1-64,0-3-10,-4-5-3,0 5-1,-8-5 24,0-3 5,0 1 1,-8-1 0,-4-7-8,4 0 0,-4-4-8,-8 1 12,4-1-12,0 4-12,0-3 3,-1 3 0,5 3-44,-4 1-9,4-1-2,0 5 0,4-1-153,0 3-31,4 1-7,4 3-769</inkml:trace>
  <inkml:trace contextRef="#ctx0" brushRef="#br0" timeOffset="14881.8293">953 1516 1785,'0'0'159,"0"0"-127,0 0-32,0 0 0,0 0 107,0 0 15,0 0 3,0 0 1,0 0-104,0 0-22,0 0 0,8 7-662,-8-7-130</inkml:trace>
  <inkml:trace contextRef="#ctx0" brushRef="#br0" timeOffset="14715.7513">933 1773 2041,'4'18'90,"-4"-15"19,0 5-87,0 2-22,4-3 0,-4 4 0,4 0 131,4-1 21,-4 1 5,4 3 1,0 1-69,-8 3-13,8-8-4,-4 8 0,4-4-40,0 1-9,-8-1-2,8 0 0,-4-3-21,4 0 0,-4-4 0,1 0 0,-5-7-120,0 0-20,0 0-3,0 0-1017</inkml:trace>
  <inkml:trace contextRef="#ctx0" brushRef="#br0" timeOffset="15088.6728">1130 1373 2246,'0'0'100,"0"0"20,0 0-96,0 0-24,0 0 0,0 0 0,0 0 94,0 0 14,0 0 4,0 0 0,8 7-27,-4 8-5,8-1 0,0 11-1,0 3-39,4 5-7,-4 9-1,1 1-1,7 4-11,-4 3-1,8 0-1,0 0 0,-4-1-18,4-6 10,0-3-10,-4 2 8,5-6-112,-1 0-22,-12-8-5,8 1-1125</inkml:trace>
  <inkml:trace contextRef="#ctx0" brushRef="#br0" timeOffset="15344.5243">1580 1816 2649,'0'0'58,"-4"-4"12,-4 4 2,-4-3 4,4-1-61,-4 4-15,0 0 0,0 0 0,0 0 87,0 4 14,4-1 3,-8 4 1,8-3-65,4 7-14,-4-1-2,4 5-1,4-1-23,0 4 0,0 0 0,4-1 0,4 1 0,0 0 0,12 0 0,-8-4 0,4 0 0,4 1 0,0-5 0,-4 5 0,5-5 0,-1-2 0,0-1 0,0 0 0,0-4-48,0 1-13,-8-8-3,8 1-1,0-1-166,-4-3-33,17-14-6,-5-1-2</inkml:trace>
  <inkml:trace contextRef="#ctx0" brushRef="#br0" timeOffset="15566.3534">1677 1416 2124,'0'0'94,"0"0"19,0 0-90,0 0-23,0 0 0,0 11 0,0-11 99,0 14 15,8 4 3,-4 3 1,4-3-34,8 7-6,-8 7-2,4 0 0,8 0-48,-4 1-9,1 2-3,-5 1 0,-12-4 39,12 4 7,8-4 2,8 4 0,-12-11-103,8 0-20,-4 0-4,4-4-1,-3-3-52,3 0-10,-12-8-2</inkml:trace>
  <inkml:trace contextRef="#ctx0" brushRef="#br0" timeOffset="15823.0939">2152 1780 2278,'-13'-3'101,"13"3"21,-8 0-98,0 0-24,0 0 0,-4 0 0,4 0 88,-8 7 12,8 0 2,0 0 1,0 4-31,0-4-7,0 3-1,0 5 0,4 3-51,4-4-13,0 4 0,4 0 0,4-1 54,-4 1 8,8 0 2,-8 0 0,4-4-52,0 0-12,4 1 0,-4-1 0,4 0 0,4-3 0,-8 0 0,5-1 0,-1 1-48,0-4-13,4 0-3,-4-3 0,4-4 52,-4 0 12,0-7 0,0 3 0,0-3-184,0-4-33,0-3-7</inkml:trace>
  <inkml:trace contextRef="#ctx0" brushRef="#br0" timeOffset="16137.653">2405 1752 2188,'-4'-4'48,"4"4"11,-4-4 1,-4 1 1,0-4-49,0 3-12,8 4 0,0 0-646,0 0-132</inkml:trace>
  <inkml:trace contextRef="#ctx0" brushRef="#br0" timeOffset="15999.6836">2409 1802 2419,'4'7'53,"-4"-7"11,0 0 3,0 7 1,4 3-55,0-2-13,0 2 0,0 1 0,-4 0 105,4-1 19,0 5 3,4-1 1,-4 0-103,4 4-25,0 4 0,0-5 0,-4 1 56,0 4 7,0-5 1,8 8 0,-4-7-103,-4-3-20,1-1-4,3-3-820,4 3-164</inkml:trace>
  <inkml:trace contextRef="#ctx0" brushRef="#br0" timeOffset="16755.4809">2879 1702 2394,'0'0'106,"0"0"22,0 0-103,0 0-25,0 0 0,0 0 0,9 7 113,7-4 18,-12 1 3,8-4 1,4 3-53,-4 1-10,4-4-3,0 4 0,0-4-30,4 0-7,4 3 0,-4 1-1,-3-4-3,3-4 0,0 1 0,-4 3 0,4 0-40,4 3-9,-12 1-2,4-4 0,4-4-74,-8 1-15,0 3-4,1-4-1216</inkml:trace>
  <inkml:trace contextRef="#ctx0" brushRef="#br0" timeOffset="16945.6514">3028 1955 1612,'0'0'144,"0"0"-116,0 0-28,12 0 0,-4 4 185,0-1 31,-8-3 7,12 0 1,9 0-77,-1 0-15,-4 4-4,4-1 0,4 1-70,-4-4-14,0 3-4,0 1 0,4-4-40,-7 4 0,3-1-13,4 1 3,-8 3-205,4-7-41</inkml:trace>
  <inkml:trace contextRef="#ctx0" brushRef="#br0" timeOffset="17460.5531">3897 1602 2343,'0'0'52,"0"0"10,0 0 2,0 0 2,0 0-53,0 0-13,0 0 0,0 0 0,8-7 96,0 3 17,0 4 3,8 0 1,-4 4-45,4-4-8,0 7-3,9 0 0,-5 7-13,4 0-4,0 1 0,0-1 0,0 0-11,-4 4-2,0-4-1,0 1 0,1 2-12,3 1-2,-4 4-1,-4-4 0,-4-4-7,-4 4-8,4-1 11,-4 1-11,-4-3 10,-8-1-10,0 4 8,-4 0-8,-4-1 0,0 1 0,-4 0-14,0 0 5,0-7-7,-4-1 0,3 1-1,1-4 0,0 0-11,-4 0-1,4 4-1,-4-7 0,4-1-29,0 1-5,4-4-2,0-4 0,0 1-154,4-1-30,4-3-6</inkml:trace>
  <inkml:trace contextRef="#ctx0" brushRef="#br0" timeOffset="17729.0291">4524 1734 345,'0'0'15,"0"0"4,0 0-19,0 0 0,0-7 0,-4 3 0,-4-3 526,4 7 102,4 0 20,-8-4 4,-4 1-435,0 3-86,0 0-18,4 0-3,-8 0-62,4 7-12,0 0-2,0 0-1,0 0-19,-4 4-4,3 0-1,1 3 0,0 0-9,4 4 0,4 0 9,0 0-9,4 0 0,0-4 0,4 4 0,0 3 0,0-3 0,8 0 0,4-4 0,1 4 0,3 0 0,0-4 0,4-3 0,4 3-8,0-3 8,0-4 0,1-4 0,3 5 0,0-8-13,0 3 2,4-3 1,-4-3 0,-3-5-119,7-2-24,0-1-5</inkml:trace>
  <inkml:trace contextRef="#ctx0" brushRef="#br0" timeOffset="32006.0504">3012 3171 1036,'0'0'46,"0"0"10,0 0-45,0 0-11,0 0 0,0 0 0,0 0 348,8 0 67,-4-8 13,12 8 4,-12-7-275,8 7-54,-4-3-11,5-1-3,-1-3-38,8 0-8,-4 3-2,4-3 0,-4 3-24,0 4-5,4-3 0,-4 3-1,0-4-11,0 4-11,-3 0 3,3 0 0,0 0-148,-4 0-28,0 0-7,-8 0-1</inkml:trace>
  <inkml:trace contextRef="#ctx0" brushRef="#br0" timeOffset="32192.5563">3209 3314 2188,'0'0'97,"8"7"20,4-4-93,4 4-24,-3-3 0,7 0 0,-4-1 88,4 1 12,-8-1 4,8-3 0,-4 4-13,4-1-3,-8 1 0,8 0 0,-4-4-70,1 0-18,-1-4 0,0 4-850,4-4-174</inkml:trace>
  <inkml:trace contextRef="#ctx0" brushRef="#br0" timeOffset="32599.9849">3760 2967 1900,'16'3'84,"-16"-3"18,8 0-82,4-3-20,0 3 0,1-4 0,7 4 171,-4 0 29,4 0 7,0 0 1,0 0-64,0 4-13,0-4-3,0 3 0,-4 4-72,5 1-14,-5 2-3,4 1-1,-4-4-18,0 0-4,4 4-1,-4 0 0,-8 7-15,4-4 0,0 4 0,-4 0 0,-4 0-22,-4 0-1,0-1 0,0 8 0,-4 0-34,0 0-7,-4 0-2,-4 1 0,4-1-109,-4 0-21,-4 0-5,4 0-1,-4-4-34,4 4-8,-4-3 0,0-5-1,4-2 78,-4-5 16,7 1 3,-3 0 1,0-11 118,4 3 29,0 1 0,8-4 0,0 0 177,0 0 42,0 0 8,0-11 1,0 1-33,0 10-7,0 0-2,8-8 0,4-6-60,0 3-12,0 8-2,5-1-1,-1 4-4,-4 0-1,8 4 0,-4-1 0,0 1-70,0 0-15,4-1-2,0 4-1,-4-3-2,9-1 0,-1-3 0,4 4 0,-8 3-16,0-7-19,-4 0 4,0 0 1,-8-3-158,8-5-32,0 5-7</inkml:trace>
  <inkml:trace contextRef="#ctx0" brushRef="#br0" timeOffset="32915.1425">4464 3167 1958,'8'0'174,"0"0"-139,-4 0-35,8 0 0,-4 0 140,4 0 20,0 0 5,0 4 1,0-1-44,5 1-9,-1-1-1,0 1-1,0-1-53,0 1-10,0 3-3,0 0 0,0-3-18,0 3-4,-4-3-1,0 3 0,4-4-22,-3 4 9,3 1-9,-8-5 0,-8-3 0,4 4 0,4 3 0,-4-4 0,-4 5 0,-4 2 0,4 1 0,-4 0-9,-4 0-7,-8 3 0,4 0-1,-5 4 0,1 0-17,0 0-3,-4-4-1,0 4 0,0 3-10,4 1-1,-4-11-1,4 3 0,4-3-24,4-1-5,0-6-1,3-1 0,-3 1-137,8-4-28,0-11-6</inkml:trace>
  <inkml:trace contextRef="#ctx0" brushRef="#br0" timeOffset="33200.3962">4939 3131 921,'40'-3'40,"-28"3"10,-8 0-40,0 0-10,0 0 0,8 0 0,-4 0 437,0-4 86,-8 4 17,0 0 3,8 0-368,-8 0-74,0 0-14,-8 4-3,8-4-36,-12 7-6,0 0-2,-4 0 0,-4 4-21,4-4-5,12 4-1,-8-1 0,-13 5-13,9-1 0,0 0 0,8 1 0,-4 2 0,0 1 0,8 0 0,0 0 0,8 0 0,4 3 0,-8-3 0,8 4-10,12-4 10,-8-1 0,-4-2-9,4 3 9,1 0-9,-1-4 9,4 0-12,-4-7 12,0 4-25,8-4 1,12 0 1,-4-7 0,-8-3-29,4-1-5,5-3-2,-1-7 0,0-1-162,-4-2-33</inkml:trace>
  <inkml:trace contextRef="#ctx0" brushRef="#br0" timeOffset="30639.9507">909 3042 730,'0'0'32,"0"0"8,-4 0-32,4-4-8,0 1 0,0-1 0,0-3 24,0 3 4,0 1 1,0-1 0,0 1-18,0-1-11,4-3 12,-4 7-12,0 0 28,0 0-2,4 0 0,-4 0 0,0 0 33,12 0 6,-4 0 2,-8 0 0,0 0 22,4-4 5,0 4 1,0-3 0,4-1 13,-8 4 4,0-3 0,4-1 0,0-7 2,-4 1 1,0-1 0,0-3 0,-4 3-30,4 0-5,-4 0-2,0 1 0,0-5-18,-4 5-4,-4 3-1,0-1 0,4 5-33,-12-1-6,4-3-2,-4 7 0,-1-7-14,1 7 0,-4 0 0,0 4 0,4-1 14,-4 4 0,0-3 0,8 3 0,4 4-22,-1-4-5,1 0-1,4 0 0,8 0 4,-8 4 1,4 0 0,0-1 0,4 1 9,0 0 12,4 3-2,8 0-1,-8 4-9,4-7 0,13 3 0,-5-3 0,8 3-22,0 1-6,-4-1-2,8-3 0,-4 3 30,4 0 0,-3-3 0,3 3 0,-4-3 0,-4 3 0,0-3 0,0 7 0,-4-7 0,-4 3 0,-4 4 0,0-4 0,-4 0 13,-4 4-4,4 4-1,-8-4 0,0 0 9,0-1 2,-8-2 0,0-1 0,4 0-8,-16 4-2,8 4 0,-8-1 0,0-7-9,4 1 8,-17-8-8,9 0 8,-4 7-8,4-7-9,0-3 9,16-4-13,-12 0-15,8 0-4,7-4 0,5 1 0,-4-1-124,8-3-26,0 0-5,12-4-865</inkml:trace>
  <inkml:trace contextRef="#ctx0" brushRef="#br0" timeOffset="31064.6807">1605 3221 2322,'-12'0'103,"12"0"21,0 0-100,-8-4-24,-1 4 0,-3-4 0,4 1 127,0-1 20,-12 1 4,4-4 1,4 3-72,-8 4-15,4-4-2,-4 1-1,-4 3-34,-1 3-8,13-3 0,-12 8-1,8-5-19,-4 4-19,4 4 4,0 0 1,4 3 14,8 4 0,-12-4 0,8 4 0,8 0 0,4 3 0,-8 1 0,8 3 10,8 3-21,0-3-4,0-3-1,4-1 0,0-3-4,4 0 0,-4-4-1,8-3 0,-12-4 0,9-7 0,-5 0 0,4-3 0,-8-1 12,4-3 9,-4-4-12,4-3 12,-4 0 0,-4-4 0,4 0 0,-4-4 0,-4 5-10,0 2 10,0-6-8,-4 3 8,4 4 15,-4-1 8,0 1 1,-4 3 1,4 1-1,0 10 0,0 0 0,0 0 0,0 0-8,0 0-3,0 0 0,0 0 0,4 10-13,8 1 8,-12 3-8,9 1 0,3 6 0,0-3 0,-4 0 0,0 0 0,4 0-11,0 3-5,-4-3 0,4-4-1,4 1-47,-8-1-8,4-3-3,0-1-783,-4-3-157</inkml:trace>
  <inkml:trace contextRef="#ctx0" brushRef="#br0" timeOffset="31561.6356">1842 3246 288,'0'0'25,"0"0"-25,0 0 0,0 7 0,8 3 366,-8-2 68,-8 2 14,8 1 2,8 3-247,-4 1-50,-4 3-9,8 3-3,0 0-113,0 1-28,4-1 0,-8 1 0,4-1 57,0-6 6,0 2 1,-4-2 0,0-5-52,0 1-12,4-4 0,-4 0 0,4-3 20,-8-4 2,0 0 0,9-7 0,-5-4-22,4 0 8,-8-6-8,4-1 0,0-4-15,4 1-7,-8-4-2,4 0 0,0 3 39,0 1 7,0 3 2,0 4 0,0-1-39,4 1-7,0 7-2,-4 0 0,0 0 39,-4 7 7,8 0 2,4 3 0,-4 1-16,0 3-8,0 0 10,0 4-10,0 0 16,0-1-4,0-3 0,4 4 0,-8 0-2,4 0-1,1-1 0,-1-3 0,0-3-9,-4 3 0,4-3 0,-8-4 0,8 3 0,4 1 0,-8-4 0,4 0 0,-8 0 0,8-4 8,-4 1-8,4-1 0,-4 1 14,4-5-2,-4 1-1,4 0 0,4 0 14,-4-4 3,4 1 1,4-1 0,-4-3-5,9 6 0,-13 1-1,8 4 0,0 3-3,-4 3 0,4 8 0,-4 3 0,4 4-4,-4 4 0,0 10-1,-4-7 0,0 7-15,0 0 11,0 0-11,4-3 10,-4-4-54,5 0-10,-1-4-2,4-3-1315</inkml:trace>
  <inkml:trace contextRef="#ctx0" brushRef="#br0" timeOffset="37942.6608">9081 2502 979,'0'0'87,"0"0"-70,0 0-17,0 0 0,0 0 222,8-4 41,4 1 8,-4 3 1,4 0-92,-4-4-20,4 4-3,0 0-1,0 0-60,0 4-12,0-4-2,1 3-1,3 5-25,0-5-6,-4 1-1,4 3 0,4-4-19,-4 8-4,0 4-1,4-5 0,-4 5-13,0-1-2,-4 0-1,1 4 0,-5 0-9,0 0 0,0 0 9,-4 3-9,0 1 0,-8-1 0,0 4 0,-4 0 8,0 0-8,-4-3 0,-9-1 8,5-3-8,-4 0 0,0-4 0,0-3 0,4-1 0,0-2-23,0-1 1,0-4 0,-4-3 0,3-7-27,1 0-6,4-4-1,4 1 0,0-1-38,8 0-8,0-3-2,4 0 0,4-1-52,0-3-12,-4 4-1,12 0-462,5-1-92</inkml:trace>
  <inkml:trace contextRef="#ctx0" brushRef="#br0" timeOffset="38160.2288">9483 2641 748,'24'-14'33,"-12"7"7,-4 0-32,0 3-8,4-3 0,-4 4 0,-8 3 302,8-4 58,-8 4 12,0 0 3,0 0-162,0 0-32,0 0-6,0 0-2,0 0-65,0 0-14,-8 7-2,-4 0-1,4-3-50,0 3-9,-4 4-3,0 3 0,0 0-17,0 1-3,0-1-1,0 4 0,4 0-8,0 3 0,0-3 0,4 3 0,0-3 0,8-3 0,0-1 0,4 0 0,0 1 0,8-1 0,-4-3-9,8 3 9,-4-3 0,4-4 0,0 0-8,1-4 8,3 5-24,0-1 0,0 0-1,0-4 0,4 1-176,-4 0-35,4-4-8</inkml:trace>
  <inkml:trace contextRef="#ctx0" brushRef="#br0" timeOffset="38478.5682">9933 2677 1785,'0'0'159,"0"0"-127,0 0-32,0 0 0,0 0 138,13-7 22,-9 3 4,8 1 0,-4 3-34,4-4-7,0 1-2,4-1 0,0 1-45,0 3-8,4-4-3,0 4 0,-4 0-24,0-4-5,1 4 0,3 0-1,-4 0-27,4 0-8,-4 0 0,0 0 0,4 0-21,-4 0-11,0 0-3,0-3 0,0-1-229,1 4-45</inkml:trace>
  <inkml:trace contextRef="#ctx0" brushRef="#br0" timeOffset="38576.7352">10118 2359 1670,'0'0'74,"0"0"15,0 0-71,0 0-18,0 0 0,-4 11 0,4-11 214,0 11 39,-4 3 8,8 4 2,-4-4-132,4 7-27,1 4-4,3 8-2,0-5-43,-4 8-9,4 0-2,-4 7 0,0-4-27,4 7-5,-4-6-2,4 3 0,0-8-112,0 1-22,8-4-5</inkml:trace>
  <inkml:trace contextRef="#ctx0" brushRef="#br0" timeOffset="39100.3876">10690 2338 2124,'0'0'94,"0"0"19,8 0-90,4 0-23,0 0 0,0-4 0,4 0 136,0 1 22,4 3 5,-4-4 1,4 1-72,0 3-13,-4 0-3,5 3-1,-5 1-18,4-1-3,0 5-1,0 2 0,-4-3-41,0 4-12,-4 4 0,0 2 0,-4 1 0,0 7 0,0-3 0,-4 3 0,-8 0-44,0 0-9,-4 0-3,-4 0 0,0-4-12,0 4-2,0-3-1,-4-1 0,4-3-23,0-4-5,0 1-1,0-8 0,0 0 68,12-7 12,0 0 4,-12 4 0,12-4 27,0 0 5,0 0 2,0 0 0,0 0 38,0 0 8,0 0 2,0 0 0,0 0-12,0 0-2,0 0-1,4 7 0,4 0-3,4 0-1,0 0 0,8 0 0,0-7-12,-4 0-3,4 4 0,-4-1 0,4-3-32,1 0-17,3 0 1,4-3 1,0-4-158,-4 0-32,0-1-7</inkml:trace>
  <inkml:trace contextRef="#ctx0" brushRef="#br0" timeOffset="39394.9381">11301 2352 2152,'0'0'96,"0"0"19,0 0-92,0 0-23,0 0 0,12 0 0,4 0 128,-4 3 22,4-3 4,-4 0 1,4 0-52,-4 4-11,4 0-1,1 3-1,-1-4-31,4 5-7,-4 2 0,4 1-1,0 0-27,0-1-6,0 5-1,0-1 0,-4-3-17,1-1 0,-1 5 8,-8-1-8,0 0 0,-4 1 0,4-1 0,-4 0 0,-4 1 0,0 2 0,-4-6-8,-8 3 8,0 1-13,-4-1 3,-5-3 1,1 3 0,0-7-6,0 0-1,-4 1 0,0-1 0,0 0-30,0-4-6,-1 1-2,1 0 0,4-4-121,4-4-24,4-3-5,-4 0-917</inkml:trace>
  <inkml:trace contextRef="#ctx0" brushRef="#br0" timeOffset="39651.5652">11804 2395 1785,'0'0'79,"0"0"17,0 0-77,0 0-19,0 0 0,0 0 0,0 0 232,0 0 44,0 0 8,0 0 1,-13 3-169,1 1-35,0 3-6,-4 0-2,4 4-45,0 3-10,0-3-2,4 7 0,0 3-16,0 1 0,0-1 8,0 1-8,4-1 0,4 4 0,4-3 8,-4-1-8,0-3 0,0 0 0,4 0 0,8-8 0,0 1 0,4 0 0,0-4 0,8-3 0,0 3 0,1-7 0,-1-4 0,0 1 0,4-5-17,-4 1-1,-4-3 0,4-1-902,-4 0-181</inkml:trace>
  <inkml:trace contextRef="#ctx0" brushRef="#br0" timeOffset="39991.4128">12166 2566 1094,'0'0'48,"0"0"11,0 0-47,0 0-12,4-7 0,4 4 0,0-4 382,0-1 74,4-2 16,4 2 2,0 5-302,0-1-61,4 1-12,0-1-3,4-3-48,0 3-9,1 4-3,3-3 0,-4 3-24,0 0-4,0 0-8,-4 0 11,4 0-29,1-4-6,-5 1 0,0-1-1,-4-3-167,0 3-32,0 1-8</inkml:trace>
  <inkml:trace contextRef="#ctx0" brushRef="#br0" timeOffset="40173.8968">12451 2130 2401,'-4'-3'52,"4"3"12,-4 7 1,4-7 3,0 0-54,0 0-14,0 11 0,0 3 0,0 4 124,0 3 21,0 4 5,4 0 1,-4 4-77,0 3-15,0 4-3,0 0-1,0-4-27,4 3-6,-4 1-1,4 0 0,-4-7-21,8-1-20,0-3 4,4-3-928,4-8-187</inkml:trace>
  <inkml:trace contextRef="#ctx0" brushRef="#br0" timeOffset="40744.8208">13070 2223 2224,'0'0'49,"0"0"11,0 0 1,0 0 1,8-3-50,0-5-12,5 1 0,3 0 0,0 0 120,0 0 22,4 0 4,4 3 1,-4 1-47,4 3-10,4 0-2,-3 0 0,3 0-26,-4 3-6,0 1 0,0 3-1,0 0-33,0 0-6,-4 0-2,-3 4 0,-5 0-14,-4 3 0,4-3 0,-4 3-10,-4-7-22,0 4-5,-4-4-1,0 4 0,0 0-54,-4-1-12,-4 1-1,0-4-1,0 0-22,-4 0-4,4 1 0,-5-1-1,5-4 16,8-3 3,0 0 1,-12 0 0,12 0 42,0 0 9,0 0 2,0 0 0,0 0 52,0 0 8,0 0 0,12 8 10,1-1 30,3 3 7,-4 1 1,4 0 0,-4-4 17,-4 4 4,4-1 1,-4 1 0,4 0 22,-4 3 5,-4-3 1,4 3 0,-4-3-28,-4 3-6,-4 1 0,4 2-1,-4-6-16,-4 3-3,-4 1-1,0 3 0,0-8-3,4 5-1,-4-1 0,-4-3 0,0 3-9,-5-3-2,1-8 0,0 1 0,0-1-28,0-3 0,0-3 0,-4-4 0,8 3-53,0-7-14,0-3-2,-1 0-1,5-4-218,4 0-43</inkml:trace>
  <inkml:trace contextRef="#ctx0" brushRef="#br0" timeOffset="41008.1156">13541 2370 1908,'0'0'84,"12"0"18,8 3-82,-4-3-20,0 4 0,4-4 0,0 0 133,5-4 23,-5 8 4,4-4 0,0 4-60,-4-4-13,0 7-3,0-7 0,0 3-32,1-3-6,-1 4-2,0-1 0,-4 5-27,4-5-5,-4 1-2,0-1 0,-4 4-10,4 4 0,-4-4 9,-4 4-9,0-4 0,-4 0 9,4 4-9,-8 0 0,0-4 12,0 7-12,-4 0 12,0 1-12,-4-1 14,-4 4-4,-4 0-1,0 0 0,4 0-1,-4-1 0,-4 1 0,4 4 0,0-4-8,-4 0-9,4-4 9,-1-3-13,5 3-11,0-3-3,0-1 0,4-6 0,0-1-169,8-3-35,-4-7-6</inkml:trace>
  <inkml:trace contextRef="#ctx0" brushRef="#br0" timeOffset="41257.3704">14209 2298 2538,'0'0'112,"0"0"24,0 0-109,0 0-27,0 0 0,0 0 0,0 0 145,0 0 24,-13-3 5,1 6 1,4 1-89,-4 7-18,0-4-3,-4 3-1,4 1-44,-8 3-10,4 8-2,0 3 0,4-4-8,0 4 0,4 4 0,4 0 0,0-4 0,4 0 0,4 0 0,4 0 0,4-4-11,4 1 11,0-5-8,8 1 8,-4-3-21,4-5 1,0 1 0,5-4 0,3-7-108,0-3-20,-4-1-5,4-3-741,0 0-148</inkml:trace>
  <inkml:trace contextRef="#ctx0" brushRef="#br0" timeOffset="41613.6155">15166 2391 691,'12'0'61,"-4"0"-49,0 0-12,4-3 0,0-4 380,4 3 72,0-3 16,8 0 2,-4 3-270,0 0-55,-3-3-10,-1 0-3,8 4-73,-4-1-15,0 0-4,-4 1 0,0-1-40,0 1 0,0 3-11,-4 3 3,-4 1-218,0 3-43</inkml:trace>
  <inkml:trace contextRef="#ctx0" brushRef="#br0" timeOffset="41766.1908">15290 2506 1267,'0'0'112,"0"7"-89,0-7-23,12 7 0,0-4 199,1 5 35,-1-5 7,8 1 2,-4-4-103,4 0-20,-4 0-4,4 0 0,4 0-52,0 0-9,-4 0-3,5 0 0,-5-4-141,4 1-29,0-8-6,4 0-970</inkml:trace>
  <inkml:trace contextRef="#ctx0" brushRef="#br0" timeOffset="42102.9329">16038 2016 2714,'0'0'60,"0"0"12,0 0 2,0 0 2,0 0-60,0 0-16,0 0 0,4 11 0,-4-4 52,0 3 8,0 1 2,0 7 0,-4 4-39,-4-1-8,4 4-2,4 4 0,-4-4-1,0 3-1,4-3 0,0 0 0,-4 0-11,4-3 0,0-1 0,0 1 0,4-4 0,4-1 0,-4-2 0,4-1 0,-8-3 0,8-1 0,-4 1 0,0 0 0,0-8 0,5 1 8,-5 0-8,4 3 0,0-7 11,0 0-3,0 3-8,0-3 12,4 0 24,0-3 4,0-1 0,0-3 1,4 0-16,0 0-3,-4 0-1,8-1 0,-4 1-7,1-3-2,-1 2 0,0 1 0,0-3-12,-4 2-12,0-2 3,4 3 0,-4 3-7,0-3-2,0 3 0,0-3 0,-4 0-168,0 0-34</inkml:trace>
  <inkml:trace contextRef="#ctx0" brushRef="#br0" timeOffset="42332.5058">16332 2091 2530,'0'0'56,"0"0"11,0 0 2,0 0 3,0 0-58,4 11-14,-4-1 0,0 1 0,4 0 121,-4 7 22,0 3 4,0 1 1,4-5-68,-4 9-14,4 2-2,-4 1-1,4 3-30,-4 0-5,4 0-2,0 4 0,0 0-18,4-1-8,-4-2 0,4-5 8,0 1-30,4-4-6,0-4-2,-4 1 0,5-8-147,-1 0-30,0-3-5</inkml:trace>
  <inkml:trace contextRef="#ctx0" brushRef="#br0" timeOffset="42729.0389">16698 2098 1382,'4'-7'123,"4"-4"-99,4 0-24,0 1 0,4-1 302,4 4 55,-4-4 11,5 4 3,-5 0-196,4 3-39,-4 1-8,4 3-2,-4 0-56,0 3-11,0-3-3,0 7 0,-4 1-17,4 2-4,0-3-1,1 4 0,-5 0-21,4 0-4,-4 3-1,0 0 0,0 1-8,0 2 0,0 1 0,-8 4 0,4-1-17,-8 1-3,0 3 0,-8 3 0,4 1-30,-8-4-6,-8 7-2,4-3 0,0 3-18,-4-4-4,-1 5-1,5-5 0,-4-3-19,0 0-3,4 0-1,0-7 0,0 0 39,0-4 7,8 1 2,0-1 0,0-3 43,4-1 13,4-10 0,0 0 0,0 8 39,0-8 15,4 7 3,4-4 1,0-3-5,4 4-1,4-4 0,0 0 0,0 0 5,4 0 1,0 0 0,4-4 0,-3 1 1,3 3 0,0 0 0,0-4 0,0 1-29,4-1-6,-4-3 0,5 3-1,-9 1-32,4-1-7,4 0 0,-4 1-941,4-4-188</inkml:trace>
  <inkml:trace contextRef="#ctx0" brushRef="#br0" timeOffset="34365.9154">603 4104 2073,'0'7'184,"0"-7"-147,0 0-29,0 0-8,0 0 36,0 0 7,0 0 1,-8 3 0,4 1 6,-8 7 2,8 6 0,4 1 0,0 0-42,0 4-10,-4 6 0,4 8 0,4-7 12,-4 3 1,0 4 0,0-1 0,8 1-13,0 0-18,-8 0 4,0-1 1,0-3 13,0-10 0,0 3 0,0 0 0,0-7 0,0-4 8,0-3 0,0 0-8,0-4-12,0-7-10,0 0-2,0 0 0,0-15-18,4 1-4,-4-7-1,8-1 0,-8-6 47,4-1 13,-4 0 1,0-3 0,-4 0-14,8 0 0,4-4 0,0 4 0,4 0 0,0 0 0,5-1 0,-1 5 9,-8-1 13,4 8 2,-4-1 1,4 4 0,0 4 1,-4 7 0,0 0 0,0 3 0,4 4-16,-4 4-10,0 3 12,4 4-12,-8 3 12,4 4-12,-8 0 12,8 3-12,0-3 0,4 7-17,-12-3 1,9 3 1,-1 0 24,4 0 5,-12-4 1,4-3 0,0-4-15,0-3 0,4 0 0,-8-4 0,4 0 0,0-3 0,-4-4 0,4 7 0,-4-7 0,8 0-16,-8 0 3,8-7 1,-4-4-2,4-3 0,0-1 0,-4-3 0,0-3 14,4 3-12,0-3 12,0-1-12,0 1 12,0-4 0,4 3 0,0-3 0,-4 4 0,4-1 10,5 1-2,-5 3 0,4 4 8,-4 3 2,0 0 0,-4 4 0,0 4 6,0 3 2,-8 0 0,12 10 0,0 1 2,0 3 1,0 8 0,0-1 0,-4 8-29,0-1 0,4 5 0,-12-1 0,9 0 0,-5 0 0,12 0 0,-12 8 0,4-5 32,4 1 0,-4 3 0,0-6 0,-4-5-32,0 4 0,4-7 0,-4 0 0,4 0-93,4-7-22,-8-3-4,4 2-988</inkml:trace>
  <inkml:trace contextRef="#ctx0" brushRef="#br0" timeOffset="34687.1802">1585 4347 1036,'-9'14'92,"9"-14"-73,0 0-19,0 0 0,-12 4 208,4-1 39,4 1 7,4-4 2,-4 7-154,4-7-30,-8 3-7,8-3-1,0 0-36,0 0-8,0 0-2,0 0 0,0 0-182,8 0-37,4 0-7</inkml:trace>
  <inkml:trace contextRef="#ctx0" brushRef="#br0" timeOffset="34541.0752">1576 4415 1440,'0'10'128,"4"-3"-103,-4 4-25,5 0 0,-1 0 157,-4 3 27,0 0 4,4 1 2,0 2-73,0 5-14,0-1-3,0-3-1,-4 0-71,8-4-15,-8 4-2,0 0-1,0 0-139,0 0-28,0-7-6</inkml:trace>
  <inkml:trace contextRef="#ctx0" brushRef="#br0" timeOffset="35039.7578">1802 4354 1958,'8'11'43,"-8"-11"9,0 10 1,4 1 3,4 0-45,-4-1-11,0 1 0,0 3 0,-4 4 53,4 0 9,0 0 2,4 0 0,-4 0 51,0 3 10,0 4 3,0-7 0,4-4-52,-4 4-9,0 0-3,-4-3 0,8-1-51,-4 4-13,-4-8 0,4 1 0,0-4 0,0 0 0,-4-7 0,0 0 0,0 0 0,0 0 0,0 0 0,12-10 0,-8-1 0,0-3 0,4 3 0,0-7 0,0 0 12,1 0 0,-1 4 0,0-4 0,4 0-12,-8 0-16,4 1 3,0-1 1,0 3 12,4 1 0,-4 3 0,4 4 0,-4 0 8,4 0 5,-4 7 1,0 0 0,4 0-22,-4 7-5,0 0-1,4 4 0,-4 0 26,0 3 4,1 4 2,-1 0 0,0 3-18,0 1 0,0 3 0,4 0 0,-4 3-18,0-3 2,0 0 1,4-3 0,-4 3-137,0-7-28,8 14-6,-4-11-1</inkml:trace>
  <inkml:trace contextRef="#ctx0" brushRef="#br0" timeOffset="35564.3892">3077 4314 2649,'0'0'58,"0"0"12,0 0 2,0 0 4,0 0-61,0 0-15,0 0 0,8 8 0,0-1 54,8-4 8,-12 1 2,8 3 0,4-7-52,0 4-12,4-1 0,-4-3 0,4 0 52,-4 4 7,4-4 1,1 3 1,-5 1-50,0-4-11,0 0 0,0 0 0,-4 4-114,-4-4-20,4-4-4,-4 4-1098</inkml:trace>
  <inkml:trace contextRef="#ctx0" brushRef="#br0" timeOffset="35714.9872">3233 4518 2066,'0'0'92,"12"4"18,-12-1-88,0-3-22,8 4 0,5-4 0,-1 0 80,4 0 12,4 0 3,-4 0 0,0-7-39,4 3-7,-4 1-1,4-1-1,0 1-124,-4-5-25,5 5-5,-5-8-930</inkml:trace>
  <inkml:trace contextRef="#ctx0" brushRef="#br0" timeOffset="36216.0389">3857 4204 2880,'0'0'64,"12"-4"12,-8 1 4,12-1 0,-8 0-64,4 1-16,4-1 0,0 1 0,0 3 54,-4-4 8,8 4 2,-3 4 0,3-4-28,-8 3-4,0 1-2,0-4 0,4 7-16,-4-3-3,-4-1-1,4 1 0,-4 3-10,-4-4 0,-4-3 0,4 11 0,0-4-12,-8 4-4,0 3 0,0-3-1,-8 3-27,4-3-4,-4 0-2,4 3 0,-4-7 10,4 4 3,0-4 0,0 4 0,0-4-35,0-3-6,8-4-2,-8 7 0,4 0 28,4-7 6,-4 7 1,4-7 0,0 11 23,0-1 5,0-10 1,8 11 0,0-4 16,0 0 0,0 1 0,4 2 9,-4-3 11,4 1 1,0-5 1,-4 8 0,4-8-10,0 5-1,0-1-1,4 0 0,-4 0 18,-4 4 3,0-4 1,5 4 0,-1-1 32,-8 1 8,4 0 0,-4 3 1,-4 0-18,4 4-4,-4-3-1,0 3 0,-4-1-8,-4 5-2,0-4 0,0 3 0,-1-3-12,-3-4-2,4 4-1,0 0 0,-4-7-9,0 0-1,-4-1-1,4-3 0,-4 1-14,0-5 0,0 1 0,0-8 0,4 4-103,-4-7-20,4 0-4,-1-4-785,5-7-158</inkml:trace>
  <inkml:trace contextRef="#ctx0" brushRef="#br0" timeOffset="36523.212">4392 4300 2649,'20'4'58,"-12"-1"12,-4-3 2,8 4 4,0-4-61,4 0-15,0 0 0,0 0 0,0 0 105,0 3 19,4-3 3,-3 4 1,-1 0-72,0-1-13,4-3-3,0 4-1,-4 3-11,0-4-3,4 1 0,0 0 0,0 3-12,-3 0-2,-1 0-1,-4 4 0,8-4-10,-8 0-14,0 4 3,-4 0 1,0-1 10,-4 1 0,0 0 0,-4 3 0,-8-3 0,4 3 0,4 4 0,-8 0 0,-8 0 0,4 7 0,4-7 0,-4 7 0,-4-4-13,4-3-1,-5 3 0,1-3 0,0-3-43,4 2-9,0-2-2,4-1 0,-4-7-103,8 0-21,-4-3-4,8-4-960</inkml:trace>
  <inkml:trace contextRef="#ctx0" brushRef="#br0" timeOffset="36773.1375">5023 4379 2649,'-4'-4'58,"4"4"12,8-3 2,-8 3 4,-8-7-61,4 7-15,4 0 0,0 0 0,0 0 105,0 0 19,0 0 3,0 0 1,0 0-77,-4 10-15,-8 1-4,4 3 0,4 1 0,-4 2 0,-4 1 0,0 0 0,0 0-42,4 0-9,8 0-1,-4 3-1,-9 1 21,9 3 0,17-4 0,-5 4 0,-8 4 0,4-4 0,8-4-9,4 1 9,4-4 0,0-1 0,-4-2 0,4-4 0,12-1 20,-4-6 0,-11 3 1,3-3 0,8-4-32,-8-4-6,0 0-2,0-6 0,-4-1-21,4-3-4,0-4 0,1-4-899,-13 1-179</inkml:trace>
  <inkml:trace contextRef="#ctx0" brushRef="#br0" timeOffset="48817.5692">2682 6749 1497,'0'0'133,"-4"4"-106,4 3-27,-4 0 0,4 4 204,0-1 36,0 1 8,0 3 0,0 4-136,0 0-28,4 0-6,-4 7-1,0 4-35,4-1-7,-4 4-2,4 8 0,0-1-17,-4 4-4,9 0-1,-9 0 0,4-4-11,0 0 0,0 1 0,0-5-11,4 1-45,-4-7-10,0-4-2,4-4 0,-8-3-207,0-7-41</inkml:trace>
  <inkml:trace contextRef="#ctx0" brushRef="#br0" timeOffset="49113.0493">2670 6938 460,'0'0'41,"0"0"-33,0 0-8,-12-3 0,8-4 326,4 7 63,0 0 13,0 0 2,0 0-232,0 0-46,16 7-10,-8 4-1,4-1-51,5 8-9,3 4-3,0 3 0,8 3-17,-4 4-4,4 1-1,0 2 0,5 1-10,-1 0-1,0-4-1,4-3 0,-4-1-3,0-3-1,1 0 0,3-3 0,-4-8-1,0-3 0,-4-1 0,4-2 0,-7-5 10,-5-3 1,-4-3 1,4-5 0,-4-2 6,0-1 1,-4-7 0,0 0 0,-8-3-7,0-4-1,0 0 0,-4-7 0,0 3-13,-4-7-3,-4 4-8,0 0 12,0 0-27,0 0-5,0 3-2,0 4 0,0 0-126,-4 3-24,4 5-6,0 2-987</inkml:trace>
  <inkml:trace contextRef="#ctx0" brushRef="#br0" timeOffset="49290.5706">3547 7024 864,'8'29'76,"-4"-15"-60,-4 0-16,8 4 0,0 4 246,0-4 46,-4 7 10,8 0 2,-4-4-90,0 4-18,5 0-3,-1 0-1,-4-3-153,0-1-31,4 0-8,-4-3 0,0-7 0,-4 0 0,-4 0 0,0-11-784,0 0-157</inkml:trace>
  <inkml:trace contextRef="#ctx0" brushRef="#br0" timeOffset="49408.2568">3555 6774 1612,'0'0'144,"-4"-4"-116,0-3-28,0 4 0,4 3 120,0 0 17,0 0 4,0 0 1,0 0-142,0 0-40,0 0-3,0 0 0</inkml:trace>
  <inkml:trace contextRef="#ctx0" brushRef="#br0" timeOffset="49639.6372">3704 6574 2649,'0'0'117,"0"0"25,0 0-114,0 7-28,0-7 0,0 11 0,4-1 57,0 5 6,0-1 1,4 4 0,8 3 0,0 1 0,0 6 0,0 5 0,4-1 0,1 7 0,-1 0 0,4 8 0,-4-1-50,4 1-14,-4-1 0,0-3 8,-4-4-8,0-3 0,1-4 0,3-3 0,-4-8-161,0-3-27,0-3-6</inkml:trace>
  <inkml:trace contextRef="#ctx0" brushRef="#br0" timeOffset="49912.4072">4255 6924 1670,'-4'0'148,"-4"0"-118,-4-3-30,4 3 0,-4-4 260,4 0 47,0 8 9,0-4 1,-5 0-166,1 4-34,4-1-6,-4 4-2,0 0-60,0 4-12,0 0-2,0 3-1,4 4-25,0 0-9,-4 0 0,8 3 9,0 1-9,0-1 0,4 1 0,0 3 0,0-8-12,8 5 12,-4-4-10,8 0 10,-4-4-12,0 0 3,12 1 1,-4-5 0,-4 1 0,4-4 0,4-3 0,1 3 0,-1-4-7,4-3-1,-4-3 0,0-1 0,-4 1-23,4-4-5,0-4 0,4-3-876,-3-1-176</inkml:trace>
  <inkml:trace contextRef="#ctx0" brushRef="#br0" timeOffset="50151.8178">4355 6427 921,'0'0'82,"0"0"-66,0 0-16,-8 7 0,-4 0 368,8 1 69,4 6 15,4 0 2,0 4-292,4 0-58,-4 7-12,8 0-3,5 4-13,3 6-2,-4 8-1,4 4 0,0-4-26,0 3-6,4 4-1,-4 0 0,0 0-24,5 0-4,-5-3-2,-4-1 0,4-6-33,0-5-6,0-6-2,0-4-935,-8-4-187</inkml:trace>
  <inkml:trace contextRef="#ctx0" brushRef="#br0" timeOffset="50413.8333">4914 6949 3002,'0'0'66,"-12"4"14,-4-1 2,4-3 2,4 4-67,-4 3-17,-8 0 0,4 7 0,0-3 56,4 7 8,0 0 2,0 3 0,-4 1-33,8-1-6,3 4-2,5 0 0,-4 0-15,4-3-10,9 3 12,3-4-12,-4-3 0,8 0 0,-4 0 0,4 0 0,4-8 0,0 5 0,-4-5-11,8-2 11,4-5-55,-3 1-4,-17-1-1,4-3 0,4-3-54,4-1-11,-4-7-3,0 1 0,-12-1-153,8-3-31,24-26-7,-16 8-1</inkml:trace>
  <inkml:trace contextRef="#ctx0" brushRef="#br0" timeOffset="50562.0859">5208 7013 2163,'0'11'96,"-4"-4"20,-4 0-93,8 4-23,4 0 0,-4 7 0,-4 0 112,4 0 19,12 7 3,-4-4 1,0 4-6,0 0-1,0 4 0,0-4 0,4 0-51,-4 3-10,0 1-3,0-4 0,13 0-51,-13-7-13,0 3 0,0-6 0,0-1-48,4-3-13,-8-1-3,4-6 0,-8-4-223,0 0-45</inkml:trace>
  <inkml:trace contextRef="#ctx0" brushRef="#br0" timeOffset="50667.7977">5280 6888 2300,'0'0'51,"-4"-3"10,0-4 3,0-1 0,-8 1-52,8 4-12,0-8 0</inkml:trace>
  <inkml:trace contextRef="#ctx0" brushRef="#br0" timeOffset="51062.6248">5634 7221 2419,'0'0'107,"0"0"22,-12 11-103,12-11-26,0 0 0,0 0 0,16 7 108,-4-4 16,-4 4 3,0-3 1,1 0-53,-1 3-11,12-4-1,-8 1-1,-4-1-33,4 5-6,12-8-2,-8 3 0,-4 1-32,0-4-6,4 0-2,0-4 0,9 1-49,-13-1-9,-4-3-3,0 3-793,12-6-159</inkml:trace>
  <inkml:trace contextRef="#ctx0" brushRef="#br0" timeOffset="51202.2522">5675 7324 2556,'8'11'56,"-4"-4"12,-4 4 3,0-4 0,0-7-57,4 11-14,12-4 0,-8 0 0,-4 0 60,12-3 8,0-4 3,8 0 0,-8 0-23,4 0-5,-4-4-1,8-3 0,1 0-58,-5-4-12,-8 4-3,4-7-828,8-4-165</inkml:trace>
  <inkml:trace contextRef="#ctx0" brushRef="#br0" timeOffset="51522.9049">6049 6770 633,'12'8'28,"-12"-8"6,-12 3-34,12-3 0,0 0 0,0 0 0,0 0 481,8 4 90,8-1 17,0-3 4,4 0-397,-8 0-80,-4 4-16,8-4-3,16 0-26,-12 0-5,-4 0-1,1 3 0,11-3-51,-8 4-13,0 0 0,0-1 0,-8 1 27,8-1 2,-4 1 1,4-1 0,-4 1-30,-3-4 8,3 4-8,-4-1 0,0-3 0,-4 7 0,4 0 0,-4 4 0,-4-4-12,4 4 12,-4 3-12,0 8 12,-4-4-14,0 10 4,0 4 1,0 4 0,0 4-1,-4 2 0,0 1 0,0 4 0,0-4-2,4 0 0,0-4 0,0 0 0,-4-3-28,4-4-7,0-3-1,0-1 0,0-3-145,0-7-30,0 4-5</inkml:trace>
  <inkml:trace contextRef="#ctx0" brushRef="#br0" timeOffset="51729.0772">6181 7278 2649,'28'7'58,"-16"-3"12,-3-1 2,-1-3 4,-8 0-61,12 0-15,8 0 0,4-3 0,-4 3 112,0-4 19,8-3 4,-4 7 1,1 0-64,-1 0-13,-4 0-3,4 0 0,-4-4-18,4 4-4,-4 0-1,0 0 0,4-3-33,-3 3-22,-1 0 3,0 0 1,0-4-197,-4-3-39</inkml:trace>
  <inkml:trace contextRef="#ctx0" brushRef="#br0" timeOffset="52598.8998">3555 8622 1958,'-4'-18'87,"4"18"17,-4-7-83,-4 0-21,-4 3 0,0 1 0,4-4 144,0 3 24,-4 1 4,-4-5 2,4 5-66,-4-1-14,-5 1-2,1 3-1,0 0-51,0 0-9,0 3-3,0 1 0,-4 3-28,0 0 8,3 4-8,5 0 0,4-1 0,-4 5-16,0-1 3,8 0 1,8-3-6,0 3-1,4 0 0,0 4 0,4-3 5,4 3 1,4-4 0,4 4 0,1-4 13,3 0 0,-4 4-10,4-4 10,0-3 0,4 3 0,-4-3-9,5 0 9,-9 0 0,0-1 0,0 1 0,-4 0 0,0 0 13,-4-1-3,0 1-1,-4 3 0,0-7 7,-4 8 0,-4-1 1,0-3 0,-4 0-3,0-1-1,-8 1 0,4 0 0,-4-4-5,-4 4 0,0-4-8,0 0 12,-4 0-12,0 0 11,3-3-11,-3-1 10,0 4-10,-4-7-11,0 4 3,4-4 0,0 0-46,4-4-9,4 1-1,0-1-788,4 1-156</inkml:trace>
  <inkml:trace contextRef="#ctx0" brushRef="#br0" timeOffset="53049.8713">3941 8776 2577,'0'0'56,"0"0"12,-8 3 3,0 1 2,-4 0-58,0-1-15,0 4 0,0 4 0,-8 0 70,0 3 11,4 0 3,-13 4 0,9 0-68,0 0-16,4 3 0,4 1 0,4-1 0,0 1 0,4-4 0,0 3 0,0-3 0,8-4 0,0 1 0,0-1 0,-4-3 0,8-1 0,0-3 0,4 1 0,-4-5 0,8-3 0,-4-3 0,4 3 0,-4-4 0,1-3 0,-5 0 0,4 0 0,0-8-12,-4 1-5,0 0-2,0-4 0,0-4 19,4 4 0,-12-3 11,4 0-11,0-1 17,0 1-3,0-1-1,0 4 0,-4 4-13,4 0 0,-4-1 0,0 8 0,0 0 54,0 7 8,0 0 2,0 0 0,0 0-52,8 4-12,0-1 0,4 8 0,4-4 0,-4 7 0,0 1 0,0-1 0,5 0 9,-1 4-1,-8-3 0,8 2 0,-4 1-40,0 0-9,4-4-2,-4 1 0,-4-4-185,4-4-38</inkml:trace>
  <inkml:trace contextRef="#ctx0" brushRef="#br0" timeOffset="53477.086">4207 8733 2152,'0'0'96,"4"7"19,-4 0-92,4 4-23,-4 0 0,0-1 0,8 5 116,-4-1 20,4 4 3,0 3 1,0 4-54,0-3-10,0 6-3,4-3 0,0 0-32,-4 4-6,4-4-2,0-3 0,-8-1-25,0-3-8,4 0 0,-4-4 0,0 0 21,0-3-2,4 0-1,-4-4 0,-4-7-66,0 0-12,0 0-4,0 0 0,9-4 52,-9 4 12,4-14 0,0 0 0,0-1 0,0-2 0,0-8 0,0 3 0,4 1 0,-4-1 0,0-3 0,0 7 0,0 0 0,0 8 0,4-1 0,-4 4 0,-4 7 0,0 0 0,8-4 0,-8 4 0,0 0 48,0 0 13,8 7 3,4 1 0,-4 2-103,4 1-20,0 3-4,-4-3-1,4 3 52,0-3 12,0 0 0,-4 0 0,5-1 23,-5 1 7,0-4 2,0 4 0,-4-4-32,4-3 0,-4 3 0,-4-7 0,0 0 8,8 0-8,0 0 0,-4-4 0,-4 4 11,4-11-11,4 1 12,0-1-12,-4-7 16,4 0-3,0 0-1,0-3 0,4-1 2,0 1 0,-8 0 0,8 3 0,-4 0 2,4 3 1,-4 5 0,-3 3 0,3 3 4,0 4 1,0 0 0,4 7 0,-4 0-12,4 8-2,4-1-8,0 7 12,0-3-25,-4 7-6,4-7-1,8 4 0,0-1-108,-3-7-23,-17 1-4,4-8-1116</inkml:trace>
  <inkml:trace contextRef="#ctx0" brushRef="#br0" timeOffset="54039.8822">5787 8883 1555,'0'0'138,"0"0"-110,0 0-28,12 4 0,0-1 119,0-3 18,4-3 4,-4 3 1,-3-4-105,7 1-21,8-1-4,-4-3-630,-8 3-126</inkml:trace>
  <inkml:trace contextRef="#ctx0" brushRef="#br0" timeOffset="53896.9576">5783 8783 1958,'0'0'174,"0"0"-139,0 0-35,8-4 0,0 1 102,-4-1 14,8-3 2,-8 0 1,4 0-34,0 3-6,8 1-2,-3-1 0,-1 1-60,-4-1-17,0 0 0,8 1 8,0 3-186,-8 0-38,-8 0-7,0 0-1</inkml:trace>
  <inkml:trace contextRef="#ctx0" brushRef="#br0" timeOffset="54265.3194">6310 8340 2419,'-16'10'107,"12"-2"22,4-8-103,0 7-26,0 3 0,0 5 0,-4-1 108,4 4 16,8 3 3,-4 1 1,0 3-52,0 0-9,8 7-3,-4 4 0,4-4-51,0 7-13,-4 1 0,0 3 0,4 3 0,0-3 0,-4 0 0,0 0 0,5-8 0,-5-6 0,0 0 0,0-8-919,-4-7-186</inkml:trace>
  <inkml:trace contextRef="#ctx0" brushRef="#br0" timeOffset="54564.0924">6491 8329 2131,'-4'18'189,"4"-11"-151,-4 0-30,4 4-8,4 0 125,-4-1 24,0 1 5,-4 3 1,4 4-57,0 0-11,0 0-3,0 3 0,0 1-47,0-1-9,0 1-3,0 3 0,0-4-17,4 4-8,-4-7 0,8 0 8,-4 0-8,0-4 0,4 0 0,0-3 0,0 0 0,0-4 0,0 4 0,4-4 0,0 0 0,0 0 0,0-3 0,5-1 0,-5 1 0,0 0 0,4-4 0,0 3 0,0-3 0,8-3 0,0 3 0,-4-4 0,0-3 0,1 3 0,-1-6 0,0 2-11,-4 1-35,4 0-7,-4-4-2,0 1-824,-4-1-165</inkml:trace>
  <inkml:trace contextRef="#ctx0" brushRef="#br0" timeOffset="54745.6662">6825 8261 288,'-8'22'12,"4"-12"4,-4 1-16,4 3 0,0 1 0,-4 6 0,8 0 623,-4 4 121,-1 1 25,5 2 5,0 4-663,5 0-133,-1 4-26,4 4-6,-4 2 43,0 5 11,4 7 0,-4 3 0,4 0-196,-4-3-36</inkml:trace>
  <inkml:trace contextRef="#ctx0" brushRef="#br0" timeOffset="55785.2162">3921 9709 1670,'0'0'148,"-8"3"-118,-4-3-30,0 4 0,4 0 125,0-1 19,0 1 4,0-1 1,0 8-38,4-4-8,0 4-2,4 3 0,-8 8-54,8-1-11,0 8-3,8 6 0,-4 5-25,0 6-8,4 8 0,0 3 0,4 0 0,0 0 0,-4-6 0,0 2 0,4-3 0,-4-7 0,0-4 0,0-3 0,0-7 0,0-4 0,-8-7-10,0-4 10,0-3-27,0-11 3,0 0 0,0 0 0,0 0-6,0-7-1,0-4 0,-8-3 0,4-8 15,0-3 4,4-4 0,-4 1 0,4-4 12,0 3-9,-4-3 9,8 0-8,-4 0 8,4-1 8,-4 5-8,4-1 11,0 8 9,4 3 1,-8 4 1,4 3 0,0 7 1,-4 4 0,4-3 0,8 6 0,-4 4-8,1 4-2,3 0 0,4 7 0,0 0-13,0 7 8,0 0-8,0 0 0,0-4 0,-4 4 0,0 0 0,4-3 0,-4 3 0,4-7 0,-8-1 0,1-2 0,-1-5 0,0-2 0,0-1 0,-8-7 0,0 0 0,0 0 0,4-11 0,0 0 0,0-7 0,-4 4 0,0-4 0,0-3 0,0-1 0,0 1 0,0-8 0,0 4 0,0 0-21,4 0-4,-4 0-1,8 0 0,0 0 38,0 7 7,4 0 1,-4 1 1,0 2-13,0 4-8,-4 4 10,8 7-10,0 0 57,0 4 6,0 7 1,0-1 0,0 8-52,1 0-12,3 4 0,4 3 0,-8 0 35,4 3 4,0-3 1,0 4 0,-4-4-29,4 0-11,0 0 8,0 3-8,0 1 0,-3 3 0,3-7 0,-4 4 0,-4-8-13,4 1-8,0-4-2,-4 0 0,0-8-142,0 1-29,-4-7-6</inkml:trace>
  <inkml:trace contextRef="#ctx0" brushRef="#br0" timeOffset="56078.4377">4746 10056 763,'0'0'33,"0"0"8,-4-4-33,4 4-8</inkml:trace>
  <inkml:trace contextRef="#ctx0" brushRef="#br0" timeOffset="55960.746">4721 10256 1911,'16'18'84,"-11"-8"19,-5-2-83,0 2-20,4 1 0,0 3 0,4 1 84,-4-1 12,-4 0 2,8 4 1,4 4-35,-8-5-8,0-2 0,-4-1-1,4-3-63,0-4-13,0 4-3,-4-11-692,0 0-138</inkml:trace>
  <inkml:trace contextRef="#ctx0" brushRef="#br0" timeOffset="56366.7905">4826 10113 345,'28'18'31,"-16"-8"-31,4 5 0,-4 3 0,-4-1 248,4 5 43,1-1 9,-5 1 1,-12-1-124,8 1-25,12 3-4,-4-4-2,-8 1-31,8-1-7,0 1 0,0 3-1,8-4-34,-12-3-6,-4-4-2,4 0 0,4-3-36,-4 0-7,-8-11-2,0 0 0,0 0 15,0 0 2,0 0 1,0 0 0,-12-11-10,8-3-1,8 0-1,-8-4 0,-8-4-26,8 4 0,4-3 0,4 0 0,-4-1 56,0 1 7,0-1 1,4-3 0,8 4-52,-4-1-12,-4 4 0,4 0 0,4 1 0,-4 6 0,-4 0 0,0 0 0,4 8 37,5-1 5,-1 1 1,-4 6 0,0 4-24,4 1-5,4 6-1,0-3 0,-4 3-5,0 4-8,4 0 11,0 0-11,4-1 0,-8 1 0,0 0 0,1 4 0,7-5-16,-4 1-9,-4-3-3,0-1-943,4 0-189</inkml:trace>
  <inkml:trace contextRef="#ctx0" brushRef="#br0" timeOffset="56764.0086">5731 9973 1843,'0'0'164,"0"0"-132,0 0-32,0 0 0,12 4 81,0-4 10,-12 0 1,16 7 1,4-3-10,-4 3-3,-4-7 0,4 3 0,0 1-24,5 0-4,-5-4-2,0 3 0,0-3-31,0 4-7,8-4 0,-8 0-1,-8 0-11,8 0-14,4 0 3,-4 0 1,1 0-248,-5 3-50,-12-3-9,16 7-3</inkml:trace>
  <inkml:trace contextRef="#ctx0" brushRef="#br0" timeOffset="56923.3129">5944 10181 1555,'0'0'138,"-4"7"-110,4-7-28,-4 7 0,4-7 146,0 0 24,0 0 5,0 0 1,0 7-112,0-7-21,0 0-5,4 7-1,4-3 11,0-1 1,12 1 1,-8 0 0,-4-4-18,8-4-4,4 0-1,5 4 0,-1-7-136,-4 0-27</inkml:trace>
  <inkml:trace contextRef="#ctx0" brushRef="#br0" timeOffset="57349.0185">6479 9748 2386,'0'0'106,"0"0"22,0 0-103,0 0-25,0 0 0,8 0 0,4 0 84,0 0 12,0 4 3,0-1 0,0 1-14,4-4-2,0 3-1,-4 1 0,5 3-32,-1 0-6,0 1-2,0 6 0,0-3-26,0 6-4,-4 1-2,4 4 0,-4-1-34,0 1-6,-4 3-2,0 7 0,-4-4-25,-4 5-6,4-5-1,-8 1 0,4-1 0,-4-6 0,-4-1 0,-4-3 0,4-4-53,-8-3-11,0 3-3,4-6 0,-4-1 56,0 0 11,4-3 3,-4 3 0,0-4 80,-1-3 16,5 0 3,0 0 1,0 0 33,0 0 6,4 0 2,0-3 0,8 3-6,0 0-1,0 0 0,0 0 0,0 0-7,0 0-2,0 0 0,0 0 0,8-4 0,8 1 0,-4 3 0,8-4 0,1 8-51,3-4-13,0 0 0,8 0 0,-4 3 0,4-3 0,-4 4 0,5-1 0,3-3 0,-8 0 0,0 0 0,-4-3 0,4-1-94,-7-3-22,3-4-4,-8-3-1141</inkml:trace>
  <inkml:trace contextRef="#ctx0" brushRef="#br0" timeOffset="57569.8508">7155 9605 2689,'0'0'119,"0"0"25,0 0-116,0 0-28,0 0 0,-5 7 0,5 4 115,0 0 17,0 0 3,0 6 1,5-2-57,-5 6-11,8-3-3,0 11 0,-4 3-32,8 4-6,0-1-2,0 12 0,4-1-17,0 4-8,4 0 8,-4 0-8,-4-7-14,4-3-8,4-8-2,1-4 0,-9-3-154,4-7-31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3:54:41.52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1979 249 2718,'0'0'60,"0"0"12,0 0 2,0 0 2,0 0-60,12 0-16,0 0 0,4 0 0,0 0 75,4 0 12,0-3 2,5 3 1,-5-4-35,0 0-7,4 1-2,0-1 0,0-3-34,0 4-12,-4-1 9,5-3-9,-9 3-13,4 4-8,-4-3-2,0 3 0,-4 0-169,0 0-35,-4 0-6</inkml:trace>
  <inkml:trace contextRef="#ctx0" brushRef="#br0" timeOffset="157.5808">2136 425 1785,'0'0'159,"0"0"-127,4 7-32,-4-7 0,4 7 140,0 0 21,8 0 5,0-3 1,4-1-60,4 1-12,0-4-3,0 0 0,1 0-58,-1 0-12,0-4-2,4 1-1,-8-1-122,4-3-24,4-4-5</inkml:trace>
  <inkml:trace contextRef="#ctx0" brushRef="#br0" timeOffset="463.6317">2916-144 2826,'0'0'62,"0"0"13,0 0 2,0 0 3,0 0-64,0 0-16,0 0 0,8 10 0,-8 1 86,4 0 14,-4 0 4,-4 3 0,4 4-63,-4 3-12,0 1-2,-4 3-1,0 7-18,-4 0-8,4-3 0,0 7 8,-4-1-24,0 1-4,4-4-2,0 1 0,4-5-10,4-3-1,0-3-1,0 3 0,8-7-2,-4-4-1,0 0 0,4-7 0,0 4-1,0-4 0,-4-3 0,4 3 0,-8-7 24,8 0 5,4 4 1,-4-4 0,-8 0 8,8-4-8,4 4 8,0 0-8,0-4 8,0 1 0,4-1 8,-4-3-8,4 4 0,-3-5-15,-1 1 3,0-4-812,-4 4-163</inkml:trace>
  <inkml:trace contextRef="#ctx0" brushRef="#br0" timeOffset="703.6215">3061 85 2232,'0'0'99,"0"0"20,0 0-95,0 10-24,0-10 0,0 11 0,-4 0 115,4 3 18,-4 0 4,4 4 1,0 4-52,4 3-10,-4 0-3,0 4 0,-4 3-39,4 0-8,4 4-2,-4-1 0,0 1-16,0 0-8,0-7 0,4 3 8,-4-4-80,4-2-17,0-9-3</inkml:trace>
  <inkml:trace contextRef="#ctx0" brushRef="#br0" timeOffset="1048.7767">3306-58 403,'16'-8'36,"-12"5"-36,4-4 0,0 0 0,4-4 502,0 4 94,-4-4 18,1 4 4,7 0-394,0-1-80,-4 5-15,4-4-3,0 3-58,0 4-12,0 4-3,0-4 0,-4 3-21,4 4-5,0 1-1,1 2 0,-5 5-17,0-1-9,0 0 10,0 4-10,-4 0 0,0 7 0,0 0 0,-8 4 0,0-1-25,0 5-5,-4-1-1,-4 4 0,-4-1-36,0 1-7,-4 0-2,0 0 0,-1-1-46,1-2-10,-4-5-1,4 1-1,-4-4-1,0 0 0,4-7 0,4 0 0,4 0 31,0-8 7,4 1 1,0 0 0,-4-8 96,8-3 16,0 0 4,0 0 2,0 0 92,0 0 18,0 0 4,0 0 1,12 0-50,4 0-11,0-7-1,8 4-1,-8 3-10,8-4-1,0 0-1,0 1 0,1-1-29,-1 1-5,-4-1-2,0 4 0,-4-3-26,0 3 0,0 0 0,0 0-842,-4 0-162</inkml:trace>
  <inkml:trace contextRef="#ctx0" brushRef="#br0" timeOffset="-967.9345">133-1 2278,'0'0'101,"0"0"21,0 0-98,0 0-24,0 0 0,0 0 0,-4 3 113,-4-3 18,4 4 3,-4 0 1,0-1-52,0 1-11,4 3-1,-4 4-1,4-1-34,-8 8-6,4 0-2,0 7 0,0-3-12,-1 3-4,1 7 0,0 7 0,4-3-12,0 7 0,0 0 0,0 3 0,4 1 0,4-1 0,4 4 0,0-10 0,0-4-9,5-1 9,-1 1-13,4-7 5,-4-4-12,8 0-3,0-7 0,4 0 0,4-8-18,-4-6-4,-4-4-1,1-4 0,3-6 37,0-5 9,-8-3 0,0 4 0,0-4 32,-8 0 9,0 4 2,-4-4 0,0 4-16,-8 0-3,0 3-1,-8 0 0,-4 0-9,4 4-2,0 0 0,-4 3 0,-4 4-12,0 0-8,-5 11 8,1-4-13,4 8-22,0-1-4,0 0-1,4 4 0,4-4-112,4 1-22,4-1-5,4-3-970</inkml:trace>
  <inkml:trace contextRef="#ctx0" brushRef="#br0" timeOffset="-672.7246">523 392 2336,'0'0'104,"4"0"20,4 0-99,0 0-25,4 0 0,-4-3 0,4-1 121,0 4 19,5 0 4,-1-3 1,4 3-58,-4 0-12,4 3-3,0 1 0,-4-4-24,4 3-6,0 4-1,0 1 0,-3-1-16,-1 4-3,-4-1-1,0 1 0,-4 3-10,4 1-3,-4-1 0,-4 4 0,-4 3-8,0 1 8,0-1-8,-4 4 8,-8 0-8,0 0 0,-4 0 0,4-3 0,0-4 0,-5 0-20,1 0 3,0-1 1,4-6-91,-8 3-17,4-3-4,-4 0-1,4-7-80,4-1-16,0-3-3</inkml:trace>
  <inkml:trace contextRef="#ctx0" brushRef="#br0" timeOffset="-465.2784">1086 364 1785,'0'0'159,"0"0"-127,0 0-32,0 0 0,0 0 229,0 0 40,0 0 8,-4 7 2,0 0-127,-4 0-26,-4 0-5,4 4-1,-4 3-67,0 1-13,0-1-4,-4 11 0,4 0-21,4-3-5,-5 3-1,5 0 0,8 0-9,4 0 0,0 0 0,9 0 0,-1-4 0,0-6 0,4-1 0,0-3 0,4-1 0,0-2-9,-4-1 9,8-4 0,-4-6-48,13-1-2,-5-3-1,4 0 0,-4-8-165,4 5-34</inkml:trace>
  <inkml:trace contextRef="#ctx0" brushRef="#br0" timeOffset="1594.6957">817 1863 921,'0'0'82,"0"0"-66,0 0-16,12 0 0,-4 0 407,0-4 77,4 4 16,4 0 4,-4 0-332,4 4-67,-4-4-13,8 3-2,0 1-60,1 0-12,-5 3-2,4 0-1,-4 4 21,0-1 4,0 1 0,0 3 1,-8 4-14,4 0-3,-4 0-1,-4 0 0,0 7-23,-4-4 0,0 1-10,-4 3 10,-4-4-8,0 4 8,-4-3 0,0 3 0,-4-7-23,0 3 3,-4 1 0,0-4 0,4-4-13,-1 0-3,1-3 0,0-4 0,0 0-73,4 0-15,0-7-4,4 4 0,0 0-65,8-4-14,0-15-2</inkml:trace>
  <inkml:trace contextRef="#ctx0" brushRef="#br0" timeOffset="1862.354">1380 1834 1612,'0'0'144,"0"0"-116,0 0-28,-8 4 0,0 3 157,0 0 26,0 4 5,-5 0 0,1-1-71,0 1-14,0 3-3,-4 1-1,4-1-28,0 4-6,-4 0-1,4 3 0,0-3 0,0 0 0,0 3 0,4-6 0,0 3-41,4-1-9,4 1-2,-4-3 0,4 3 0,0-4 0,4 4 0,0-4 0,4 0-12,0 1 9,0 3-9,4-4 8,4 0-8,0 1 0,0-5 0,0 1 0,4-4 0,-4 0 0,4-3 0,1-4 8,3 0-8,0-4 0,4 1 0,-4-4 0,-4-8-27,4 5-1,-4-5 0,9 1-906,-5-4-182</inkml:trace>
  <inkml:trace contextRef="#ctx0" brushRef="#br0" timeOffset="2157.8314">2007 1895 1555,'0'0'138,"8"0"-110,0-4-28,0 4 0,4-7 248,0 0 45,4 0 9,1 0 2,-9 0-165,12-1-33,4-2-6,0 3-2,0-4-63,0 4-13,0 0-2,-4-1-1,1 5-47,-1-4-8,-4 7-3,0-4-847,-4 4-170</inkml:trace>
  <inkml:trace contextRef="#ctx0" brushRef="#br0" timeOffset="2304.4377">2172 2027 2073,'4'7'184,"8"-3"-147,0-4-29,0 4-8,0-4 78,4 0 14,0 0 4,9-4 0,-5 0-37,0 1-7,4-4-2,-4 0 0,0-8-92,0 1-18,0-4-4,0 0-1027</inkml:trace>
  <inkml:trace contextRef="#ctx0" brushRef="#br0" timeOffset="2619.0359">2896 1401 2649,'0'0'58,"0"0"12,12-3 2,-4-1 4,0-3-61,4 3-15,0-3 0,4 4 0,-4-5 77,4 1 13,-4 4 2,5-4 1,-1-1-25,0 5-4,-4-1-2,0 1 0,4-1-14,-4 4-4,-4 0 0,4 4 0,0-1-19,0-3-4,-4 7-1,0-3 0,0 7 4,0-4 0,0 0 0,1 4 0,-5 0-9,-4-1-2,8 5 0,-8-1 0,4 0-13,-4 4 0,0 0 0,4 0 0,-8 0 0,4 0 0,-4 3 0,0 1 0,4 3-48,-4 3-13,-5-3-3,5 4 0,-4 3 52,4-3 12,0 3 0,0-3 0,4 3-55,-4 4-8,0-8-1,4 4-1,-4-3-113,4-4-22,0 4-5,0-12-970</inkml:trace>
  <inkml:trace contextRef="#ctx0" brushRef="#br0" timeOffset="2838.131">2996 1813 2649,'0'0'58,"12"-4"12,-7 1 2,7-1 4,-4 4-61,0-4-15,8 1 0,0-1 0,-4 1 105,4-5 19,0 5 3,0-4 1,0 3-52,4-3-9,-4 3-3,5 1 0,-5-4 0,0 3 0,0 1 0,4-1 0,-4-3-64,4 3-16,-4-3-1,0 4-1,0-5-142,-4 1-28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3:59:31.21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0 921,'0'0'40,"0"0"10,0 0-40,0 0-10,0 0 0,0 0 0,0 0 323,0 0 62,0 0 13,0 0 2,0 10-252,0 1-50,0 3-10,4 4-3,-4 0-42,8 3-9,-8 0-2,4 8 0,4 3-12,-8 4-2,0 3-1,0-4 0,0-3-9,0 4-8,4-4 12,-4 7-12,0-3 0,0 0 0,-4-12 0,4 1 0,0 0 0,0-7 0,0-4 0,-8-3 0,4 0 0,4-4 0,0-7 0,0 0 0,0 0 0,0 0 0,0 0 0,0 0 0,0 0 0,0 0 8,0 0 0,4-7-8,4 3 13,0-3-4,1 4-1,3-5 0,-4 5-8,4 3 0,0 0 9,0-4-9,0 1 0,0 3 0,4 0 0,-4 0 0,0 0-36,4 3-6,-4-3-1,-8 4-795,8 3-159</inkml:trace>
  <inkml:trace contextRef="#ctx0" brushRef="#br0" timeOffset="355.0248">290 505 806,'0'0'72,"4"-3"-58,-4-1-14,4 1 0,0-5 292,0 5 55,4-4 11,-4 3 2,4-3-186,0 0-38,4-4-7,0 4-1,-4 0-51,8 0-9,-12 0-3,8 0 0,1-4-32,-1 0-6,-8 1-2,4-1 0,0 4-12,0-4-2,-8-3-1,0 3 0,0 0-10,0 4-17,0-7 4,-8 3 1,0 1 24,4-1 4,-4 0 2,0 4 0,4 0-18,-13 4 0,9-1 0,-4 4 0,4 0-10,-4 7 10,4 0-10,-4 4 10,4 3-12,0 8 3,4-5 1,4 8 0,0 0 8,0 0 0,0 0-9,4 4 9,4-1 0,0-3 0,0 3-9,8-6 9,-4-1 0,0 1 0,4-1 0,1-7 0,-1-3 0,4 0 0,0-1 0,0-6 0,-4-1 0,-4-3 0,0 0 0,4-3 0,0-4-226,-4 0-51,17-22-11,-13 8-701</inkml:trace>
  <inkml:trace contextRef="#ctx0" brushRef="#br0" timeOffset="532.6582">616 309 2401,'0'0'52,"0"0"12,0 0 1,0 0 3,4-3-54,4 3-14,0 3 0,4 1 0,0-1 104,4-3 19,4 0 3,-4-3 1,4-1-59,12 1-12,-11-4-3,3 3 0,0 1-29,4-5-5,-8 5-2,0-4 0,0 3-17,-4-3-19,-4 0 4,9 0 1,-13-4-145,4 4-29,-4 0-5</inkml:trace>
  <inkml:trace contextRef="#ctx0" brushRef="#br0" timeOffset="718.1397">728-136 2570,'0'0'56,"-4"7"12,4 4 3,0-11 1,0 11-57,4 3-15,4 4 0,0 7 0,4 7 72,0 3 12,5 12 3,-5-5 0,-4 12-46,8-1-9,-4-3-1,4 0-1,0-4-97,0-3-19,4-4-4,-4-3-1</inkml:trace>
  <inkml:trace contextRef="#ctx0" brushRef="#br0" timeOffset="2485.001">1903-111 115,'0'0'0,"0"0"10,0 0-10,4-7 0,-4-4 0,0 4 0,0 7 368,0 0 72,0 0 15,8-7 2,-8 7-272,0 0-54,0 0-11,4 7-3,4-3-39,0 6-8,0 8-2,-8 4 0,4-1-20,-4 11-4,0 4 0,8 3-1,-8 4-21,0-1-4,0 5-1,0 2 0,4 5-17,-4-4 8,0-8-8,0 1 0,0-4 0,0-7-14,4-3 1,-4-4 0,8-4-155,-8-7-30,4-3-6,4 0-2</inkml:trace>
  <inkml:trace contextRef="#ctx0" brushRef="#br0" timeOffset="2827.9236">2289-7 1728,'0'0'38,"0"0"8,0 0 2,0 0 0,0 0-39,0 0-9,-4 0 0,-8 0 0,4 0 129,-1 0 24,1 4 5,4 3 1,-8 0-79,0 3-16,0 1-4,0 0 0,4 3-28,-4 4-5,-4 0-2,8-1 0,-4 1-25,0 0 0,4 3 8,-4 4-8,-4 0 0,4 4-9,3-1 9,-3 1-13,4-4-7,-4-4 0,0 0-1,4 1 0,4-4 9,0-1 1,-4-6 1,4 0 0,0-4 10,4 4 0,0-1 0,8 1-8,-8-11 8,0 0 14,8 7-3,8 0-1,0 4 7,0-4 2,5 0 0,-5 0 0,8 0 0,4 1 0,-12-5 0,8 4 0,4 0-19,0 0 8,-3 4-8,3-4 0,0-7 20,-8 0-2,0 4-1,8-1 0,0-6-93,-12-1-20,9 8-3</inkml:trace>
  <inkml:trace contextRef="#ctx0" brushRef="#br0" timeOffset="3409.6581">3181-14 921,'4'-14'82,"-4"7"-66,0-4-16,0-3 0,0 3 183,5 0 33,-1 1 6,4 3 2,-4-1-77,0 8-15,-4 0-4,8 4 0,4 0-51,-8 3-10,8 3-3,-4 8 0,8 7-8,-8-3-3,0 6 0,4 5 0,-8 2-33,4 5-8,0 2 0,0 1-1,4-3-11,-12-5 0,8-6 0,-4 3 0,0-7 0,0-3 0,4-4 0,-8-4 0,4-3 0,-4-1 0,0-10 0,0 0 0,0 0 0,0 0 0,0-10 0,5-1 0,-5-3 27,4-1 3,-4 5 1,4-1 0,-4 0 1,4-3 1,0 3 0,4 4 0,0 0-33,4 3 0,-4 1 0,8-1 0,-4 4 0,8-4 0,-8 4 0,4 4 0,-4-4 0,0 4-20,4 3 2,-8 0 1,0 0 27,5 4 6,-9 7 0,0-4 1,0 0-17,-8 1 0,0-1 0,0 4 0,-4 3 0,-1-3 0,-3 0 0,0-4 0,0-3 0,0 0 0,-4-8 0,0 1 0,0-1-82,0 1-20,8-4-4,-12-4-1,12 1-182,0 3-37</inkml:trace>
  <inkml:trace contextRef="#ctx0" brushRef="#br0" timeOffset="3672.622">3632 426 1958,'0'0'43,"8"-4"9,8-6 1,8 3 3,-12-8-45,8 5-11,-4-1 0,5-3 0,7 3 104,-12-3 20,0-1 3,0 8 1,-4-4-52,0 4-9,-8 0-3,4 3 0,-4-3-7,-4 0-1,0 4-1,0-5 0,-4 1-37,-4 4-7,4-4-2,-8 3 0,-4 0-18,0 4-4,0 0-1,4 8 0,-8-5-13,3 11-2,1 1-1,4 6 0,8-3 8,-8 7 2,4 4 0,4-4 0,8 3 20,-4-3 0,4 4 0,12-4 0,-8 0 0,4-7 0,9 0 14,-9-4-4,12-3-2,0-4-8,0 0 12,0 0-4,4-10-22,0-1-5,-7 0-1,3-6-1161</inkml:trace>
  <inkml:trace contextRef="#ctx0" brushRef="#br0" timeOffset="3991.0977">4734 376 2170,'0'0'48,"0"0"9,-4-7 3,4-4 1,0-3-49,4 3-12,4-7 0,4 4 0,0 0 109,4-4 19,4 3 4,0-2 1,0 6-106,1-3-27,-1 3 0,0 4 0,4 0 38,-4-1 2,0 5 1,0-4 0,-4 3-41,4 4 0,-8 0 0,9-4 0,-5 4-45,-4-3-11,0 3-3,-4-4-732,0 1-146</inkml:trace>
  <inkml:trace contextRef="#ctx0" brushRef="#br0" timeOffset="4205.2326">4850-189 1267,'0'0'56,"0"0"12,0 0-55,0 11-13,0-11 0,4 11 0,-4 6 225,4 1 43,1 4 8,3 3 1,0 0-161,0 7-33,4 0-7,0 8 0,0-5-37,0 8-7,0 0-2,8 4 0,-12-5-22,4-6-8,0 4 0,0-1 9,0-7-49,0-3-11,-4-1-1,1-10-704,-1 0-140</inkml:trace>
  <inkml:trace contextRef="#ctx0" brushRef="#br0" timeOffset="4709.3403">5096-214 1152,'0'0'102,"0"0"-82,0 0-20,0 0 0,0 0 176,8 4 32,-4 3 5,0 7 2,4 0-75,0 4-14,0 0-3,-4 4-1,4-1-50,4 11-11,-8-3-1,4-1-1,0 1-21,0 0-4,0 3-1,-4 0 0,4 0-16,-4-3-3,4-1-1,-4-6 0,5-11-13,-5 3 0,0 7 0,0-10 0,-4-11 10,0 0-10,0 0 10,0 0-10,4 7 11,-4-7-11,0 0 12,0 0-12,0 0 8,4-14-8,0-4 0,0 4 0,0 7 0,-4 7 0,0 0 0,0 0 0,0 0 0,0 0-11,8 7 11,0 0-13,-4-4 3,4 8 1,0 3 0,4-3 0,-4 7 0,4-4 0,0 1 0,4 6 0,0-3-3,4-4-1,1 1 0,-5-8 0,4 3 13,0-6 0,-4 0 0,4-4 0,0 0-14,-4 0 0,0-8 0,0 1 0,0-3 14,1-5 0,3 1 0,-4 0 0,-8-8 24,4 1-3,0-4 0,-8 0 0,0 3-3,0-3-1,-4 0 0,0 4 0,0-1-5,-4 1 0,-4 7-1,8-1 0,-12 1-3,4 7 0,-4 0 0,0 0 0,0 7 8,4 3 2,4 1 0,-4 6 0,-1 5-18,9 3 0,0 3 0,4 4 0,9 0 0,-13 4 0,12-1 0,0-3 0,4 0-16,0-3-8,0-4 0,4 3-1,-4-7-7,4 1 0,-4-8-1,0 7-1175</inkml:trace>
  <inkml:trace contextRef="#ctx0" brushRef="#br0" timeOffset="5226.5808">7002 237 1659,'-20'0'73,"12"-8"16,-4-9-71,4-1-18,0 3 0,-4 1 0,0-4 108,-4 7 19,3 1 3,1 3 1,-4-1-50,4 1-9,-8 7-3,4 4 0,4-4-18,-4 3-4,-4-3-1,4 8 0,12 2-14,0 1-2,0 0-1,0 3 0,0-3-39,4 10-8,4 1-2,-4 3 0,-4-11 10,8 4 2,4 3 0,4-3 0,0 0 8,4-4 0,-4 1-9,0-1 9,4-7-12,-4-3 1,-4-1 1,4 1 0,0-4 10,0-7-8,-4-4 8,0-3-8,1 3 8,-5-7 0,0 0 0,0-3 0,0-4 0,0 3 0,-4 4 8,4 4-8,-4 0-14,0 3-7,4 4-2,-4 7 0,0 0 42,0 0 8,0 0 1,8 7 1,4 0-29,0 8 0,-4-1 0,4 4 0,-4 7 0,0-4-10,4-7 0,-4 4 0,0-3-166,4 3-34</inkml:trace>
  <inkml:trace contextRef="#ctx0" brushRef="#br0" timeOffset="5667.4655">7304 140 403,'0'0'36,"-8"-7"-36,0 10 0,-4-3 0,-1-3 410,1 3 75,-4 3 15,4 1 4,-4 7-308,4-1-60,0 5-13,0-1-3,4 8-96,4 3-24,0 0 0,0 0 0,4-4 0,0 1 0,4 3 0,0-4 0,0 0 0,4-3 0,4-7 0,-4 0 0,0-1 0,4 1 0,4-4 0,0 0 0,0-7 0,1 0 0,-5-3 0,-4-1 0,-8-3 0,4-4 0,12-3 0,0 0 0,-8 0 0,-4-4 0,-4 0 0,4-4 0,-4 1 0,4 3 0,-8 0 0,12 0 0,0 4 0,-4 3 0,-8 1 0,0 2 0,4 8 0,0 0 0,0 0 0,0 0 0,-4 8 0,4 6 0,12 4 0,0 3 0,0 4 28,0 4 1,-4-4 0,8 3 0,4 5-21,-3-5-8,-13 4 0,4 4 0,4-4 0,0 0 8,-4 4-8,0 0 0,0 7 13,0-4 0,-4 4 0,-8 4 0,-4-5 4,4-2 1,8-1 0,-8-3 0,-8-4-8,0 0-2,0-7 0,4-3 0,-4-4-8,-5-8 0,-7-3 0,8-7 0,8 0-60,-8-10-7,-8-1-1,0-3-1,8-8-103,4-3-21,-8-3-4,-1-5-783</inkml:trace>
  <inkml:trace contextRef="#ctx0" brushRef="#br0" timeOffset="5958.4016">7553 469 691,'12'-4'61,"-4"-3"-49,0 4-12,4-1 0,0 0 255,0 1 48,-4-1 9,0 4 3,0-7-127,5 4-26,-1-5-5,0 1-1,0 0-54,0-4-11,-4 4-3,4-3 0,4-1-25,-8 0-6,-4-3-1,4 0 0,0-1-20,-4-3-5,-8 4-1,4-4 0,-8 0-17,4 0-3,-4 4-1,0-4 0,-8 4-9,4 0 0,0 3 0,0 0 0,-4 4 0,4 7-17,-5 0 4,9 7 1,0 4-6,0 3-1,0 8 0,4 3 0,8 3 7,0 4 0,-4 1 1,0-1 0,12 0 11,-4 0-8,5 0 8,-5 0-8,0-3 8,4 0 0,8-8 0,0 1 0,-8-5-26,8-6 0,8-4 0,4 0-810,-3-7-163</inkml:trace>
  <inkml:trace contextRef="#ctx0" brushRef="#br0" timeOffset="6641.2671">8852 229 230,'-12'-17'10,"12"17"2,-4-4-12,-8-3 0,4 0 0,0-4 0,0 4 521,0 3 102,0 4 20,0 0 4,0-3-467,-5 6-94,1 1-18,4 7-4,-4-1-46,0 8-9,4 0-1,0 7-8,0-4 0,4 4 0,4-3 0,-4-4 0,8 3 0,0 1 0,0-8 0,8 4-9,0-4 9,0-3 0,0 0-9,0-4 9,1-7 0,3 0-11,-4-4 11,-4 1-8,4-5 8,-4 1 0,0-3 0,0-1 0,-4-3 0,0 3 0,-4-3-9,4 3 9,-8 0-15,0-3 2,-4 0 0,0 3 0,4 7-15,-4 1-4,0-5 0,0 5 0,8 3-5,0 0-2,0 0 0,0 7 0,0-7-1,12 18 0,0 0 0,-4-11 0,0 0 14,8 0 2,-4-3 1,4-1 0,4-3 23,-8 0-11,0 4 11,4-8-8,1 1 8,-1-8 8,-4 0-8,0-3 11,-4 0 27,8-11 6,-4 0 0,-4 0 1,-4-4 0,4 4 0,-4-4 0,-4 4 0,0-3-9,0 3-1,-4 0-1,0-4 0,-4-3-34,0 0-9,0 3-1,0 1 0,-4-1 38,0 4 8,0 4 2,-4-4 0,8 7-14,-4 0-4,-1 7 0,5 0 0,0 8-4,8 3 0,0 0-1,0 11 0,-4 6-15,4 5 11,4 6-11,8 8 10,-4 4-19,5-1-4,3 4-1,0 7 0,0 3 14,4 5 0,0 2 0,4 1 0,-4-7 0,-4-1 0,0 1 0,5 3 0,-5-10 0,0-1 0,-4 1 0,0-1 0,-4 1-187,0-5-34,0-6-7</inkml:trace>
  <inkml:trace contextRef="#ctx0" brushRef="#br0" timeOffset="6790.4176">8953 648 1958,'12'-7'87,"-12"7"17,0 0-83,8-4-21,4 0 0,4-3 0,4 0 107,0 3 17,4 1 3,4-4 1,0-8-52,9 5-9,-1 13-3,4-3 0,-4-3-76,0-1-15,1-3-3</inkml:trace>
  <inkml:trace contextRef="#ctx0" brushRef="#br0" timeOffset="7169.7998">10054-178 1994,'0'0'88,"0"0"19,0-7-86,-4 3-21,4-3 0,0 7 0,0-7 95,0 7 14,0 0 3,9 7 1,-1 4-33,0 3-8,4 7 0,0 5-1,0 2-19,0 4-4,4 8-1,-4 2 0,4 5-26,-4 3-5,4-7 0,-4 7-1,4-4-5,-4 1-1,1-4 0,-1 0 0,0-15-9,-4 4-12,0 1 2,4-12 1,-8-7-251,4-3-51,0 14-9,-8-25-637</inkml:trace>
  <inkml:trace contextRef="#ctx0" brushRef="#br0" timeOffset="7430.5179">10453 126 1987,'0'0'44,"0"0"8,0 0 3,0 0 1,-8-4-45,0 1-11,0-1 0,-5 4 0,9 4 98,-4-1 18,-4 1 3,0-1 1,-8 8-45,4 3-9,0 4-2,0-3 0,-4-5-51,8 5-13,0 2 0,4 1 0,-4-3 18,8 2 1,-5 1 0,5 0 0,0-3-31,4-1-5,4 0-2,4 0 0,1 4 39,-1-3 8,4-8 2,4 0 0,0 4 3,0-1 1,0-3 0,4-3 0,0-4-34,4 0 0,0 4 0,1-1 0,-5-3 0,0 0 0,4 0 0,-4 0 0,-4 0-24,0 7-11,4-3-2,-8-1-794,4-3-158</inkml:trace>
  <inkml:trace contextRef="#ctx0" brushRef="#br0" timeOffset="8168.3947">10714 319 1861,'0'0'82,"0"0"18,0 0-80,0 0-20,0 7 0,4 0 0,0 0 124,0 4 20,0 7 5,4-4 1,-4-7-65,0 4-13,0 7-2,0 0-1,0-8-19,0-2-4,-4-8-1,4 10 0,-4 1-21,0-11-5,0 0-1,0 0 0,0 0-6,4-11-2,-4 4 0,0-4 0,0-6-10,0-1 10,0 0-10,0-4 10,0-3-10,0 4 0,0 7 0,0-1 0,4-10 0,0 7 0,-4 8 0,4-1 0,4 0 0,-4 8 0,-4 3 0,0 0 0,9-11-12,-1 4-4,-4 0 0,-4 7-1,0 0-11,0 0-1,12-4-1,-4 1 0,-8 3-10,0 0-3,0 0 0,12-4 0,-4 0 7,0 1 0,-8 3 1,0 0 0,12-4 14,-8-3 2,-4 7 1,0 0 0,8 0 5,-8 0 1,0 0 0,0 0 0,0 0 1,0 0 1,8-7 0,-8 7 0,0 0 10,0 0 0,0 0 0,0 0-8,4-11 22,-4 4 5,0 7 1,0 0 0,0 0 26,4-11 6,-4 4 0,0 7 1,0 0-8,0 0-1,0 0-1,0 0 0,0 0-11,0 0-3,0 0 0,0 0 0,0 7-17,0 4-3,0-11-1,4 14 0,0 1 8,0 6 0,8 8 1,-8-8 0,4-3-17,0 0 0,4-4 0,0 4 0,0 0 0,1 3 0,-1-6 0,4 3 0,4-4 0,-4 0 0,-4-7 8,0 0-8,0 1 0,0-8 0,0 3-8,-4-6 8,4 3-9,-4-8 9,0-2-8,0-5 8,1 1-13,-1-4 2,0-7 1,-4 0 0,4 0 10,-4-3 0,4-1 0,-4 4 0,0 0 0,-4 3 12,-4 1-2,4 3-1,0 4-9,0 3 0,-4 0 0,0 4 0,4 7 14,0 0-2,0 0-1,0 0 0,0 0 6,-4 7 2,0 4 0,4 7 0,0 0 4,4 7 1,0 0 0,4 7 0,-4 0-24,4 8 0,0-5 0,0 5 0,4-8 0,-4 11 0,4 0-10,0 3 10,-4-7-8,4 1 8,-4-4 0,4 6 0,0-2-28,-4-5 0,1-2 1,-1-1 0,0-4-53,0-6-10,-4-4-2,4-4-1,0-7-171,-8-7-35</inkml:trace>
  <inkml:trace contextRef="#ctx0" brushRef="#br0" timeOffset="8457.7453">11551 190 1324,'0'-29'118,"0"19"-94,-4-1-24,4-3 0,-4-1 234,-5 1 42,5 3 9,-4 1 2,-4 6-112,4 1-23,-4-5-4,4 8 0,-8 0-76,4 4-16,4 0-2,-4 3-1,4-4-32,0 4-6,4 4-2,4-4 0,0 4-13,4 3 0,0-3 0,4 3 0,0-3 0,0 3 0,4-3 0,0 3 0,0 1 0,0-5 0,4 5 0,-4-1 0,4 0 0,5 4 0,-5-7 0,0 3 0,-4 4 0,-4-4 0,0 1 0,-4-5 0,0 5 0,-4-1 0,0 0 11,-8 1-11,0-1 12,-4 0-4,0 4 0,-8 0-8,4-4 0,-5 1 0,-3 2-12,0 1 3,0-7-175,0 0-36</inkml:trace>
  <inkml:trace contextRef="#ctx0" brushRef="#br0" timeOffset="8800.3933">11647 26 864,'-12'-4'38,"8"0"8,0-3-37,4 0-9,-4 0 0,4 3 0,4-3 345,-4 4 67,0 3 14,8-4 2,0 1-288,4-1-59,0 4-11,4 0-2,0 0 8,4 4 3,1-1 0,3-3 0,-4 4-41,4-4-8,-4 3-2,4 4 0,-4-7-28,-4 0 8,0 4-8,1-4 0,-1 0-76,-4-4-17,0 4-4,0 0-744,-4 0-149</inkml:trace>
  <inkml:trace contextRef="#ctx0" brushRef="#br0" timeOffset="9013.3532">11804-214 1267,'0'0'56,"-8"7"12,8-7-55,0 0-13,0 0 0,0 11 0,0-4 291,4 4 55,0 3 11,4 0 3,4 4-224,0 4-45,0-1-9,4 8-2,0 3-35,0 0-7,-4 8-2,5 2 0,-1 1-25,0 4-11,0-4 8,0-4-8,0-3-17,0 3-9,0-3-2,4 0 0,0-11-205,0-4-42,17 4-8,-17-7-1</inkml:trace>
  <inkml:trace contextRef="#ctx0" brushRef="#br0" timeOffset="9328.8943">12371 165 2152,'-20'-4'48,"12"1"9,-8-1 3,0 1 0,4-1-48,-5 4-12,1 0 0,0 4 0,0 3 96,0 0 18,0-3 3,4 6 1,-4 5-57,4 6-11,4 1-2,0-1-1,0-3-27,8 3-4,0 8-2,8-4 0,-4-7-14,8 0 0,-4 0 0,0-4 0,4 0 0,0-3 0,0-4 0,-4 0 0,4-7 16,0 0 8,-4-7 0,0-4 1,4-3-25,1 0 0,-1-8 0,0 1 0,-4-4 0,4 7 0,0 0 0,0 0 0,0 0 0,0 4 0,-4 3 0,4 8 0,0-1 12,0 4 8,0 4 0,4 3 1,-4 4-6,1-1-2,-5 5 0,4-5 0,0 5-5,0-1-8,-4 4 11,0-4-11,4 4 0,-4 0-16,0-4 2,4-3 0,-4 3-136,-4-7-27,-4-7-6,0 0-949</inkml:trace>
  <inkml:trace contextRef="#ctx0" brushRef="#br0" timeOffset="9511.8694">12572-403 2584,'0'-11'57,"0"11"12,0 0 3,0 0 0,0 0-58,0 0-14,4 11 0,4-1 0,4 8 68,0 4 12,0 6 1,8 8 1,-3 0-22,-1 10-4,4 1 0,0 3-1,4-4-37,-8 11-7,4 4-2,-4-11 0,-4-3-9,4 3 0,-4-7 0,5 0-1380</inkml:trace>
  <inkml:trace contextRef="#ctx0" brushRef="#br0" timeOffset="10508.9748">1557 1724 1900,'-4'-25'84,"4"25"18,0 0-82,0 0-20,0 0 0,0 0 0,0 0 88,4 3 14,4 4 2,0 4 1,-4 3-1,0 8-1,0 3 0,4 7 0,0 4-74,-4 3-14,4 0-3,-4 8-1,0-4 11,0 3 2,4-3 1,0-3 0,-4-5-25,4-6 8,0-1-8,4-3 0,-4-3-95,-8-4-24,8-4-5,-4 0-989</inkml:trace>
  <inkml:trace contextRef="#ctx0" brushRef="#br0" timeOffset="10794.0798">1903 1717 1440,'0'0'128,"0"0"-103,0 0-25,-8 0 0,8 0 162,-9 3 27,1 4 6,-4 0 1,0 4-92,4-4-19,8 8-3,-12 6-1,-4-3-69,-4 3-12,0 1 0,8 6-9,0-3 21,0 0 4,8 0 0,-12-3 1,8-1-27,4 4-6,-5-3 0,5-1-1,0 1 30,4-1 7,8-3 0,1 0 1,-9-7-7,8 3-2,4 0 0,0-3 0,0 3 7,0 1 1,0-8 0,4 3 0,8-2-8,4-1 0,-12-4-1,8 4 0,5-7-11,-9 8 0,4-5 0,0 4 0,-4 1-17,0-1-6,0-4-1,0 4-746,-3-3-150</inkml:trace>
  <inkml:trace contextRef="#ctx0" brushRef="#br0" timeOffset="11352.1975">2224 2110 633,'0'0'56,"0"0"-44,0 0-12,0 0 0,0 0 322,4 10 62,0 1 13,0 0 3,4 0-244,-4 3-48,-4-3-9,0 3-3,8-3-20,-8-1-5,0 1-1,0 0 0,0-4-39,0-7-8,0 0-2,0 0 0,0 0-8,0 0-1,0 0-1,0 0 0,0 0-3,-8-11-8,4-3 12,4 3-4,0-3-8,-8 0 0,8-1 0,-4 1 0,4 3 0,0 1-11,0-5 11,4-3-8,4 1 8,-4 2 0,4 5 0,1-5 0,-1 5-8,4 2 8,-8 1-8,8 0 8,0 0 0,0 0-10,4-4 10,0 7 0,-8 1-32,8 6 1,-16-3 0,12 4 0,-8 3 47,4 0 8,0 1 3,0 2 0,-4 5-27,0 6 0,0 0 0,4 1 0,1-4 0,-5 0 8,4 0-8,0-1 0,0 1 0,4-3 0,-4-5 0,4 5 0,0-8 0,-4 0 0,4 0 0,4-3 0,-8-4 0,4 0 0,0 0 0,-4-4 0,4 0-9,4-3 9,-16 0-12,9 4 12,-1-1-11,-4-3 11,4-7-10,-4 3 10,0-7 0,0 7 0,0-7 0,0-3 0,0-1 0,0 5 0,0-1 0,-4 3 0,8 1 0,-8 3 0,0 1 0,0 10 0,0 0 11,0 0-2,0 0 0,0 0 0,8 10 3,-4 5 0,4 6 0,4 4 0,0 4 3,0 3 1,0-3 0,0 6 0,4 1-7,-4 3-1,0 1 0,5 3 0,-1-4-8,0 4 0,0 0 9,4 3-9,-12-3 0,12 0 0,-12-4 0,8 1 0,0-8-51,-12-4-11,4-3-2</inkml:trace>
  <inkml:trace contextRef="#ctx0" brushRef="#br0" timeOffset="11840.4507">3302 1977 345,'0'-28'31,"0"17"-31,-4 0 0,4 1 0,0-5 363,-8 8 66,0 0 14,4-4 2,-4 4-238,8-3-48,-16 6-10,4-3-1,4 3-80,-4 1-15,0-1-3,4 4-1,-9 4-25,9 3-4,4 0-2,-8 0 0,4-3-18,8-4 0,0 7 8,0-7-8,0 0 0,8 11 0,-4-1 0,4 1 0,4 0 0,5-1 0,-5 1 0,4-4 0,-4 11 9,0-7-1,4 7-8,-8-4 12,0 0 4,4 4 0,-12-3 0,4 2 0,-4 1-1,4 4 0,-4-1 0,-4 1 0,0-8-15,-8 4 11,0-4-11,0-3 10,-4 0-20,0-4-4,-4-4-1,4 1 0,-5-4-107,1-4-22,0 1-4,0-4-960</inkml:trace>
  <inkml:trace contextRef="#ctx0" brushRef="#br0" timeOffset="12019.3995">3286 1877 2098,'16'-10'46,"-8"6"10,0 4 1,12-3 3,-12 3-48,12-4-12,-7 0 0,7 1 0,0-1 124,0 1 24,0 6 4,4-3 0,-4-3-70,0 3-14,4 0-4,1 0 0,-21 0-51,12 0-13,4 0 0,-12 0 0,4 3 0,-4-3 0,-8 0 0,12 4 0,-4-4-151,-8 0-33,8-7-6,-4 7-2</inkml:trace>
  <inkml:trace contextRef="#ctx0" brushRef="#br0" timeOffset="12225.3655">3407 1552 2156,'0'0'96,"0"0"19,0 0-92,0 0-23,8 14 0,-4 1 0,4-1 114,4 7 18,-4 1 4,8 3 1,0 4-65,0 6-14,8 12-2,-8-4-1,4 7-37,1 3-7,-5 1-2,4-8 0,0 1-9,-4-8 0,4 1 0,4 2 0,-4-6-189,0-7-31,5-4-5</inkml:trace>
  <inkml:trace contextRef="#ctx0" brushRef="#br0" timeOffset="12556.0334">3974 1963 748,'-4'-32'33,"0"21"7,0 4-32,-4-4-8,4 8 0,0-4 0,-4 0 369,-1-1 72,1 1 15,0 7 2,-4 7-311,0-3-63,0 3-12,4 4-2,-4 0-12,8 6-2,-4 1-1,8 0 0,0 11-37,0-4-7,0 3-2,0 1 0,4-4-9,0 0 0,4-3 0,4 3 0,0-4 0,-4-3 0,-4-7 0,4 3 0,0-11 0,0 1-12,-8-4 2,13-4 1,-5-3 9,0-3 0,0-5 0,0 1-8,0-7 8,0-1 16,-4 1-4,0-1-1,4 1-11,0-1 0,0 8 0,-4 0 0,0-1 0,0 8 0,4 0 0,-8 7 0,0 0 0,8 4 0,0 3 0,0 4 0,4-1 0,-4 5 0,0 2 0,4 1 0,-4 0 0,5 0 0,-9 0 0,4 0 0,0-4-9,0 0-4,0 1-1,-4-5 0,0 1-191,0-4-39,-4-7-7,0 0-1</inkml:trace>
  <inkml:trace contextRef="#ctx0" brushRef="#br0" timeOffset="12772.429">4102 1466 1904,'-4'-35'84,"4"27"18,0 8-82,0 0-20,0 0 0,0 0 0,8 4 170,5 0 30,-9 6 5,8 5 2,0 2-115,4 8-22,0 8-5,0-1-1,-4 4 0,0-4 0,0 3 0,4 1 0,-4 4-51,4-1-13,0 4 0,1 0 0,-1 3 0,4 11 0,0-7 0,8-3 0,-16-8-48,4-3-13,-4-7-3,0-4-1254</inkml:trace>
  <inkml:trace contextRef="#ctx0" brushRef="#br0" timeOffset="14382.5149">5337 1820 1551,'4'-11'34,"-4"4"7,0 7 2,0-7 1,0 0-36,-4 0-8,4 7 0,0 0 0,0 0 79,0 0 13,-4-7 4,4 7 0,-4-4-64,4 4-12,0 0-2,0 0-1,-8-7 24,8 7 5,0 0 1,0 0 0,0 0-27,0 0-4,0 0-2,0 0 0,0 0-14,0 0 8,0 0-8,0 0 0,-8-4 0,4-3 0,4 7 0,0 0 0,0 0 44,0 0 2,0 0 1,0 0 0,0 0-31,0 0-7,0 0-1,0 0 0,0 0 0,0 0 0,0 0 0,0 0 0,0 0-8,-8 4 0,0-1 0,8-3 0,0 0 0,0 0 0,-8 0 0,8 0 0,-8 4 0,0 3 0,0 0 0,8-7 0,-8 4 0,0-1 0,8-3 0,0 0 0,-8 8 27,8-8 0,-4 3 0,-5 8 0,1-8 8,8-3 1,0 0 1,0 0 0,0 0-56,0 0-11,-8 4-2,8-4-1,0 0 53,0 11 10,-4-4 2,0 4 1,0-4-54,0 4-11,4-4-3,0 3 0,0 1 35,0-4 0,0-7 0,4 7 0,-4-7 0,0 11 0,0 0 0,0 0 0,0-11 0,4 7 0,-4 3 0,4-2 0,-4-8 0,4 7 0,4 3 0,0 5 0,1-4-8,-1 3 8,4 0 0,0 0 0,-4 1 0,0-5 0,4 5 0,0-1 0,0-3 0,0 3 0,-4-3 0,4 0 0,0-4-28,0 0 0,-4-4 1,0 1 0,4-4 39,5-4 7,-5 1 1,-4-1 1,-8 4-47,8-7-10,0 0-1,0 0-679,-8 7-136</inkml:trace>
  <inkml:trace contextRef="#ctx0" brushRef="#br0" timeOffset="14798.4211">5526 1842 1036,'0'0'92,"0"0"-73,-8 0-19,4-4 0,4 4 231,0 0 42,0 0 9,-4 0 2,-4 0-131,4 4-25,0 3-6,4 0-1,-4 4-66,8-1-14,-4 5-2,8-1-1,0 4-22,4 3-4,0 4 0,-4-3-1,8-1-11,0 1 0,0-1 0,5-3 0,-9-4 0,8 1 0,0-5 0,0 1-11,-4-7 11,0-1 0,0-6-9,0-1 9,-8-3-9,0-4 9,4 0-12,-4-6 12,-3-1-11,3-4 11,-4 1-10,0-1 10,0 1 0,-4-4-9,0 3 9,-4 1 0,4 3 0,0 0 0,-4 0 0,0 8 0,0-5 0,0 5 0,-1-1 8,5 11-8,0 0 18,0 0-1,0 0 0,0 0 0,5 11-6,3 3-2,-4 0 0,12 4 0,-12 4-9,4-1 0,4 0 0,0 4 0,0-3 0,0 3-11,-4-4 1,0-3 0,0 0-135,0-4-27,-4-3-6,4-4-834</inkml:trace>
  <inkml:trace contextRef="#ctx0" brushRef="#br0" timeOffset="15047.1641">5960 1806 1036,'0'0'92,"0"0"-73,0 0-19,0 0 0,4 7 172,0 4 30,0 0 6,5-1 2,-1 5-81,-4 2-16,4 1-3,-4-3-1,8-1-41,-8 4-8,4 3-1,-4-3-1,0 0-10,0-4-3,0-3 0,-4 0 0,4-4-12,-4-7-2,0 0-1,0 0 0,0-14-30,0-1 0,8-6 0,-8 3 0,0-7 29,0 3 13,0 1 2,0 0 1,0-1-29,0 1-7,4 3-1,-4 0 0,0 4 3,4 3 0,-4-3 0,4 3 0,0 0-177,0 0-35,0 1-7</inkml:trace>
  <inkml:trace contextRef="#ctx0" brushRef="#br0" timeOffset="15582.6432">6294 1920 1958,'0'0'87,"0"0"17,0 0-83,0 0-21,-4 4 0,0 3 0,-4 4 107,0-4 17,8-7 3,0 0 1,-4 3-52,4-3-9,0 0-3,-8-7 0,4-3-11,0-5-2,-4 5-1,4-5 0,0-3-29,4 4-5,-4 0-2,0 0 0,8-1-14,-4 1 0,4-4 0,-4 7 0,4-3 20,0 0 0,4-1 1,-4 8 0,4-3-33,-4 6-8,8-3 0,0 0-1,0 3 21,4 1 0,-4 3 0,0 0 0,5-4 0,-5 4 0,0 0 0,4 4 0,0-1 0,0 1 0,-4 6 0,0-2 0,0-1 0,0 0 0,0 0 0,0 0 0,-8 0 0,4 0 0,9-3 0,-9 3 0,-8-7 0,0 0 0,12 4 0,-4-1 0,-8-3 0,0 0 0,0 0 0,0 0 0,8-7 0,0 0 0,-8 7 0,0-7 0,0-4 0,-4 4 0,0-4 0,0 4 0,-4 4 0,0-5 0,8 8 0,0 0 0,-8 0 0,-5 4 0,9 0 0,0 6 0,-4 5 0,4-1 0,4 4-9,0 0 9,4-1 0,0 1 0,-4 0 0,8 4 0,1-4-12,3-1-6,0 1-1,-4 0 0,0 0-21,4-7-4,4-1 0,-4 1-1,-8-4-3,8-3-1,4-4 0,-4-4 0,-4 1-33,0-8-6,8 0-2,-4-3 0,5-4-29,-5 4-5,-8-4-2,4 0-703</inkml:trace>
  <inkml:trace contextRef="#ctx0" brushRef="#br0" timeOffset="15863.5113">6805 1656 288,'-12'3'25,"4"1"-25,8-4 0,0 0 0,4 7 375,-8 4 69,0-4 15,8 4 2,8 3-213,-8 0-44,-12 1-8,4-1-1,12 0-127,-4 4-24,-4-4-6,0 4-1,-4 0-2,8-7-1,8 7 0,-8-4 0,-12 0-21,8-3-4,8-4-1,0 0 0,-8-7-18,0 0-4,0 0-1,12 4 0,4-8 15,-8-3 0,-4-4 0,8 4 0,-4-7 0,0 0 0,-8-1 0,4 1 0,5 0 48,-5 3 13,4-7 3,-4 4 0,-4 0-52,8-1-12,4 5 0,-4-1 0,-4 4 0,4 3 0,4-3 0,0 7 0,0 0 8,-4 7 0,0 0-8,8 8 12,0-5-4,-4 8 0,-4-4-8,4 4 12,9 0-12,-9 0 0,-4 4 0,0-5 0,-4 1-15,4 4-5,0-4-2,-4-1 0,-4-2-105,0-1-21,4-3-4,0-4-1064</inkml:trace>
  <inkml:trace contextRef="#ctx0" brushRef="#br0" timeOffset="16072.2203">7199 1731 2649,'0'0'58,"0"0"12,0 0 2,12 0 4,4 0-61,-4 0-15,-12 0 0,12-4 0,13 4 92,-5-3 15,-8 3 3,0-4 1,4 1-75,0 3-16,0-8-2,0 5-1,-4-1-17,4 1 0,0-4 0,0 3 0,-8-3 0,1 0 0,3-1 0,0-2 0,0-1-48,-4-3-14,-4 3-2,0-3-1,0 3-203,-4-3-41,-20-15-8,8 11-2</inkml:trace>
  <inkml:trace contextRef="#ctx0" brushRef="#br0" timeOffset="16255.6034">7288 1241 2188,'-33'4'97,"29"3"20,0 0-93,4 0-24,-4 4 0,0 7 0,0 0 156,8 3 26,8 0 6,-4 5 0,-8 9-87,4 1-17,9 10-4,3 1-1,-4 3-45,4 11-9,-4 0-1,4 3-1,8-7-15,-8 0-8,-8 0 8,4-3-8,8-7-129,-8-5-31</inkml:trace>
  <inkml:trace contextRef="#ctx0" brushRef="#br0" timeOffset="16850.4091">8438 1734 1324,'0'0'118,"0"0"-94,-4-7-24,-4 0 0,0 4 175,0-5 30,0 8 7,-4-3 0,3 3-75,-3 0-15,0 0-3,-4 0-1,0 7-65,4 0-13,0 0-2,4 4-1,0 3-21,0 4-4,4 0 0,0 0-1,4 7-11,0-4 0,4-3 0,0 4 0,4 3 0,4-7 0,-4-1 0,0-2 0,4 3-9,-4 3 9,4-10 0,0 3 0,-4-3-10,4-4 10,1-3-8,3-4 8,-4-8-9,0 1 9,0-3-10,0-5 10,-8-3 0,4-3 0,0 3 0,-4 0 0,0-3 0,-4 3 0,0 4 0,4-1 0,-4 5 0,0-1 0,0 4 0,0 7 0,0 0 0,0 0 0,0 0 0,0 0 0,0 0 0,0 0 0,12 7 0,0 4 0,4 6 0,-4 1 0,-4 0 0,0 4 0,8-5-168,1 5-38,-5-4-7</inkml:trace>
  <inkml:trace contextRef="#ctx0" brushRef="#br0" timeOffset="17298.8318">8828 1852 806,'-4'-21'36,"0"17"7,4 1-35,-8 3-8,0-4 0,0 1 0,0-1 348,0 0 68,-4 4 14,-1 4 2,1-4-282,4 7-57,0 0-11,4 8-2,-4-1-44,8 4-8,-4 0-1,4 3-1,0 1-17,4-1-9,4 0 10,0 5-10,4-5 0,-4 0 0,1 1 0,3-4 0,0-8 0,0 8-8,-4-7 8,4 0 0,0-8-8,-4-3 8,-8 0-12,4-7 12,4 0-15,0-4 4,-4-7 1,0-3 0,-4 0 2,0-4 0,4 3 0,-4-3 0,-4 4 8,4-1 0,-4 1 0,4 3-8,-4 4 8,4-1 8,0 5-8,-4 2 11,4 8-3,0 0-8,0 0 12,0 0-4,8 8-8,0-1 10,0 7-10,0 4 10,4 3-10,0 8 0,4 3 0,-4 4 0,1 0 0,-1 3 0,4-3 0,-4-1 0,0-2-15,0 2-1,0 1-1,-4 0 0,0-4 48,0 0 9,-4 4 3,0 0 0,0-4 1,-4 0 0,-4 4 0,4-8 0,-4 1-16,-4-4-4,0-4 0,0-3 0,-8 0-5,4-7-2,0-4 0,-4-7 0,0 0-17,-9-4 0,5-6 0,0-5 0,-4-10-31,4 0-9,-8 0-3,4-3 0,4-4-43,4 3-9,-1 4-1,5 4-1,8-5-169,0-2-34</inkml:trace>
  <inkml:trace contextRef="#ctx0" brushRef="#br0" timeOffset="17582.0268">8945 2031 1623,'8'-14'72,"0"7"15,4-8-70,0 8-17,0 0 0,0 3 0,4 1 129,-4-1 23,4-3 4,0 0 0,0 3-22,4-3-5,0 0-1,-3 0 0,-9-4-79,4 4-16,0-4-3,0 1-1,0 3 11,-4-4 1,-4-3 1,4 3 0,0 4-14,-4-4-4,-4 4 0,0-8 0,0 5-12,-8-1-2,4 0-1,-4 1 0,0-5-9,0 8 0,-4-4 0,-4 4 0,-4 0 0,4 4 0,-1 3 0,-3 3 0,8 4 0,-4 4-16,8 3 4,0 4 1,4 0 11,4 3 0,0 8-9,8 0 9,4-1 0,-4 4-9,8 15 9,-4-4 0,8-4-8,-3-3 8,7 0 0,-4-8 0,8 1-24,4-1 3,0-10 0,-4-3 0,5-1-107,-5-11-22</inkml:trace>
  <inkml:trace contextRef="#ctx0" brushRef="#br0" timeOffset="18171.8013">9962 1849 1267,'0'0'112,"8"3"-89,4-3-23,0 0 0,4-10 225,4 6 41,4-3 8,1 3 2,-5 1-171,4-1-33,4-3-8,-4 7 0,-4 7-124,4-3-24,5-4-4</inkml:trace>
  <inkml:trace contextRef="#ctx0" brushRef="#br0" timeOffset="18017.887">9978 1631 2016,'-12'-29'89,"8"22"19,4 7-87,0 0-21,0 0 0,0 0 0,12 0 94,0 0 14,4 0 4,-4 0 0,8 0-34,-4 0-6,5 0-2,-5 0 0,0 4-46,4-4-10,-4 3-2,0-3 0,-4 0-12,0 0 0,0 0 0,-4 0 0,-8 0-180,0 0-28</inkml:trace>
  <inkml:trace contextRef="#ctx0" brushRef="#br0" timeOffset="18666.6252">10851 1198 2188,'0'-18'48,"0"15"11,0 3 1,0 0 1,0 0-49,0 0-12,0 0 0,0 0 0,0 14 104,4 4 19,-4 3 3,4 1 1,0-4-65,0 7-13,0 3-2,4 4-1,0 4-22,0 7-4,0-4 0,4 4-1,0-3-19,-4-1 0,-4 0 0,4-3 0,0-4 0,0-3 0,-4-4 0,4 0 0,-8-11 0,4 4-17,0 0 3,1-4 1,-5-7-166,0-7-33,0 0-6,0 0-821</inkml:trace>
  <inkml:trace contextRef="#ctx0" brushRef="#br0" timeOffset="19327.6271">11345 1445 1800,'0'0'80,"0"0"16,0 0-77,0 0-19,0 0 0,0 0 0,4-4 141,-4-3 25,-4 0 5,4 7 1,0 0-56,0 0-10,-4 0-2,-8 0-1,0 0-51,0 0-11,0 7-1,-4 0-1,0 4-26,0 3-5,-4-3 0,0 0-8,0 3 0,-1 0 0,1 1 0,0-1 0,-4-3 0,4-4-17,0 4 3,4-1 1,8 1 4,0 0 1,-4-4 0,4 0 0,4 4 8,-4-8 0,4 1-9,4-4 9,-4 7 0,4-7 0,0 0 0,0 0 0,8 7 8,-8-7 0,4 11 0,0 0 0,4-4-8,0 0 0,0 0-12,4 0 12,4 0 25,-4 1 13,8 2 2,0 1 1,0-4-18,4 0-4,1-3-1,-9 7 0,4-1-6,0 1-2,0 3 0,0-7 0,0-3-10,0 3 0,-4 0 9,8-3-9,-3-4 0,-1 0 0,-8 0-10,0 4 10,-4-1-196,4 1-32</inkml:trace>
  <inkml:trace contextRef="#ctx0" brushRef="#br0" timeOffset="20860.0266">2228 3558 1785,'-8'-50'79,"8"50"17,0 0-77,0 0-19,0 0 0,0 0 0,4 3 25,0 4 2,0 11 0,8 4 0,-8-1 17,4 8 3,-3 3 1,-1 0 0,4 7-12,-4 4-1,4-3-1,-4-1 0,4-3-14,-4-4-2,8-4-1,-8 8 0,4-4-7,-4-7-2,0-10 0,0-5 0,-4-3-8,0-7 0,0 0 0,0 0 0,0 0 0,4-7 0,0-7 0,-4-4 0,-4 0-11,0-7 3,0-7 0,0 0 0,0-4-4,4-3 0,-8 3 0,4-3 0,-4-1 12,8 5 0,0-1 0,8-3 0,-4-1 0,4 5 0,-8 2 0,12 5 0,4-1 8,-4 4 3,-4 0 1,4 7 0,-4 0 7,8 8 1,-4-1 1,0 7 0,5 4 1,-5 0 0,0 8 0,4-1 0,-8 3-6,4 1-2,-4 0 0,-4 7 0,4 0-2,-8 3 0,0 4 0,0 0 0,0 0-12,0 7 0,0 0 0,-8 1 0,4-1-24,-4-4-2,0 5 0,4-8 0,0-4-18,0 0-3,-8 1-1,4-4 0,0-4 12,0 0 1,4-3 1,-5 0 0,5-4 18,0 4 3,4-11 1,0 0 0,-4 3 28,4-3 5,0 0 2,4 7 0,4 1 4,1-1 1,3 0 0,-4 0 0,12 0-4,-8 0-1,4 4 0,4-4 0,4 4-4,0-4-1,-8 4 0,8-4 0,-7 4-10,3-1-8,-4 5 12,0-5-12,0 1 0,0 0 0,-8 0 0,4-1 0,4-3-49,-8 1-11,4-1-1,-4-4-938</inkml:trace>
  <inkml:trace contextRef="#ctx0" brushRef="#br0" timeOffset="21182.9292">2840 3715 1702,'0'0'76,"0"0"15,0 0-73,0 0-18,-4 7 0,0 0 0,4 0 84,0 4 14,0 3 2,4 1 1,0 6-41,0 1-8,12 6-1,-8-3-1,8 4-22,0-8-4,4 1 0,0-4-1,-4-1-6,4-2-1,0-5 0,-3-2 0,7-1-3,-4-7-1,-4 0 0,4-4 0,-4-3 2,-4 0 0,0-7 0,-4-4 0,-4 0-2,0 0 0,0-4 0,-4 1 0,-8 0 1,4 3 0,-4 0 0,-12 0 0,4 0 0,-4 4 0,0-1 0,0 5 0,-8-5-13,-1 8 0,5 4 0,0-1 0,0 4 0,0 0-18,8 4 4,-4 3 1,4 4-23,8-1-5,-5 5-1,13 3 0,-4-4-23,4 4-5,4-4-1,5 0-603,3 1-121</inkml:trace>
  <inkml:trace contextRef="#ctx0" brushRef="#br0" timeOffset="21528.8134">3439 3572 1728,'-4'-14'76,"4"14"16,-8-8-73,4 1-19,0 0 0,-4 4 0,-4-1 157,4 0 28,-8 1 6,7 3 1,-11-4-103,12 8-20,-12-4-4,0 3-1,0 5-28,0-5-5,4 8-2,-4-4 0,4 0-16,4 4-3,-5 3-1,13-3 0,4 0-9,-8-1 0,8 1-12,8 3 12,-4 1 0,9-1 0,-1 0 0,4 1 0,0-1 0,4 0 0,4 0 0,-4-3 0,0 3 0,4-3 0,0 0 0,-3 0 0,3-1 0,0 1 0,-12 0 0,8 3 0,-4-3 0,4 0 0,-8-4 0,0 3 0,4 1 0,-12 0 0,0 3 8,-4-3-8,0 3 11,-4-3-3,0-4-8,-4 4 12,-4 0-12,0-4 8,-4 0-8,0 0 0,0-3-19,-4-1-9,4 1-3,4-8 0,-4 1-60,0-1-12,3-3-2,1 0-635,4-4-126</inkml:trace>
  <inkml:trace contextRef="#ctx0" brushRef="#br0" timeOffset="21854.2141">3668 3515 230,'12'-4'20,"-8"1"-20,-4-8 0,4 7 0,-4 4 444,0 0 84,0 0 16,-8-7 4,8 3-387,-16 1-77,8 3-16,0 0-4,0 7-4,0-3 0,-4 3-1,4 4 0,-8-8-47,8 8-12,0 0 0,0-1 0,0 1 0,3 0 0,1-1 0,4 1 0,4 3 8,-4-3 0,5 3 0,3 1 0,-4-1-8,4-3-11,0 3 3,0 0 0,-4-3 8,4 0 0,12 0 0,-4-1 0,0-3 0,4 1 0,-4 2 8,4 1-8,0 0 0,-3-4 0,3-7 0,-12 4-8,8-1 8,-8 1 8,0-4-8,-4 7 11,0 11-11,-4-4 0,-4 0-12,0 4 12,-8 0 40,0 0 16,0 3 4,-16 1 0,-5-1-45,5-3-15,4 4 9,0-5-9,-8-2-46,0-5-14,-1 1-4,5 0 0</inkml:trace>
  <inkml:trace contextRef="#ctx0" brushRef="#br0" timeOffset="39664.0123">53 5517 1728,'0'0'76,"0"0"16,0 0-73,0 0-19,0 0 0,0 0 0,0 0 106,0 0 18,0 0 3,0 7 1,8 3-52,-8 5-11,8-1-1,-4 7-1,4 5-16,0 6-3,0 0-1,4 4 0,0-1-15,-4-2-4,0 2 0,4 1 0,-8 0-14,4-4-10,8 0 12,-12-3-12,4-1 0,0-6 0,0-1-15,4 1 5,-7-4-155,-1-1-31,0-2-7</inkml:trace>
  <inkml:trace contextRef="#ctx0" brushRef="#br0" timeOffset="40087.1937">366 5845 2206,'0'0'48,"0"0"11,0 0 1,0 11 3,4 0-51,-4 3-12,0 0 0,0 8 0,4-1 56,-4 1 8,8-1 1,-8 1 1,0-1-35,4 1-7,-4-4-2,8-4 0,-8 0-14,0 0-8,4-6 8,-4-8-8,0 0 0,0 0 0,0 0 0,0 0 0,0-11 0,4-3 0,-4-4 0,0 0 0,0-7 0,0 3 0,0-3 0,0 0 0,0 0 18,0 4-1,0-1 0,9 4 0,-9 1 8,4-1 2,4 3 0,-4 1 0,8 7-11,0-4-1,0 8-1,4-1 0,-4 8 8,4 3 2,0 4 0,-4 3 0,4 4-9,-4 0-2,4 3 0,5 8 0,-5-1 15,0 1 2,0-1 1,4 1 0,-4-4-42,-4-3-8,4 3-1,4-8-854,0 1-170</inkml:trace>
  <inkml:trace contextRef="#ctx0" brushRef="#br0" timeOffset="40654.6559">1766 5298 2386,'0'0'52,"0"0"12,12-3 1,-8-4 3,4 3-55,8-3-13,-4 7 0,8-4 0,0 4 59,0-3 9,5 3 1,-5-4 1,0 4-32,8 0-6,-12-3-2,8 3 0,-12-4-20,4 1-10,-4-1 10,4 0-10,-3 1-15,-9-4-9,-4 7-1,0 0-1,0 0-41,0 0-8,0 0-1,0 0-1,-13-7-48,1 3-10,4 4-1,-12 0-1,4 4-39,-4-1-8,0 4-2,0 0 0,0 1 86,4-1 18,4-4 3,-4 4 1,3-3 133,1 3 26,4-3 6,0 3 1,4 0 37,4-7 8,4 7 2,4 4 0,0 0-49,0 3-10,4-3-1,5 3-1,-5 0-10,4-3-3,8 3 0,-8 1 0,4 2-9,0 1-3,-4 0 0,8 0 0,-12 4 2,5-1 0,-5 0 0,8 1 0,-12 3-11,0-4-1,4 1-1,-4 3 0,-4-4-7,0 1-2,-4-1 0,-4-3 0,4-4-5,-4 1 0,-8-1-1,0 0 0,-4-3-6,-4 0-1,-9-1 0,1-2 0,0-1-16,-4-4 0,4 1 0,0-4 0,-1-4-16,-3 1-11,12-4-1,-8-4-1,8 4-219,12-8-43</inkml:trace>
  <inkml:trace contextRef="#ctx0" brushRef="#br0" timeOffset="41143.8779">2791 5592 1785,'0'0'159,"0"0"-127,-16 3-32,4 1 0,4-1 147,0 1 23,0 3 5,4 0 1,0 0-90,4 4-18,4 3-3,0 1-1,0 6-25,4 1-6,4-1-1,0 4 0,4-7-32,-8 0 0,4 0 0,9-4 0,-9 0-19,4-3-10,0-4-3,0-3 0,-8-1 32,4-3 0,4-3 0,-8-1 0,0-7 0,0 1 0,-4-8 0,0 0 0,-4-3 0,0-4 0,-4-1 0,0-2 0,0 3-20,0 0 3,-4 3 0,4 1 0,-8-1 17,4 5 8,4 2-8,-4 8 12,8 0-1,0 7-1,0 0 0,0 0 0,0 11 23,8 7 5,0 7 1,4 7 0,-4 7-11,8 0-3,0 1 0,4 3 0,-8-4-25,13 0 0,-9 1 0,8 3 0,-8-4 0,8 0 0,-12 4 0,8 0 0,4 0 37,-8-7 3,1-4 0,-1 0 0,-4-3-57,0-12-11,-4 1-3,4-3 0,-4-8-129,-8-7-27,0 0-5,0 0 0</inkml:trace>
  <inkml:trace contextRef="#ctx0" brushRef="#br0" timeOffset="41462.824">3262 5685 1958,'0'0'87,"8"10"17,-8 1-83,8 3-21,-4 1 0,4-1 0,0 4 107,0 18 17,4-15 3,-8-7 1,0-3-75,0 0-14,-4-4-3,8 4-1,-8-11-5,0 0-1,0 0 0,0 0 0,0 0-29,0 0 0,0 0 0,-12-11 0,4 0 0,0-3 0,4-4 0,-4 0 0,0-3 0,0-1 0,4 1 0,0-1 0,0-3 57,4 4 6,0 3 1,0 0 0,4 0-103,4 4-20,-4 0-4,8 3-1,0 4-102,0 0-21,4-1-4,0 1-1</inkml:trace>
  <inkml:trace contextRef="#ctx0" brushRef="#br0" timeOffset="41786.9355">3668 5463 2649,'0'0'58,"-8"-4"12,8 4 2,0 0 4,0-7-61,-8 0-15,4 0 0,-4 3 0,-4 1 54,4-1 8,0 4 2,-8 0 0,4 4-32,0-1-5,-5 1-2,5 3 0,-4 4-13,8-4-2,-4 4-1,8-1 0,-8 1-9,8 3 0,4 1 0,-4-1 0,8 0-32,0 1 0,8 2 1,-8 1 0,8 0 31,4 0 0,0 0 0,9 0 0,-5 0 0,4-4 0,0 0 0,0 4 0,4-3 0,0-5 0,-3 1 0,-5 0 0,0-1-57,-4-2-6,0 2-1,-4 1 0,0 0 80,-8-4 16,0 4 4,-4-4 0,0 3-7,-8-2-1,0-1 0,-4 0 0,4 0-28,-16 0 0,0 0 0,4 1 0,-13-1-45,9 0-15,0-4-4,-4-3-1152</inkml:trace>
  <inkml:trace contextRef="#ctx0" brushRef="#br0" timeOffset="42152.2089">4585 5438 288,'0'0'25,"0"0"-25,0 0 0,0 0 0,0 0 481,0 0 91,8 0 19,4-4 3,0 1-418,4-1-84,0 1-17,0-1-3,13 4-20,-13 0-3,4-4-1,0 4 0,4-3-33,0-1-7,0 4-8,-8-7 11,0 4-11,5-1 0,3 0 0,-12-6-852,0-1-172</inkml:trace>
  <inkml:trace contextRef="#ctx0" brushRef="#br0" timeOffset="42364.5492">4633 5002 1728,'-8'14'76,"8"-14"16,0 0-73,0 0-19,0 0 0,4 7 0,0 8 191,4-1 34,0 4 7,0 3 2,4 8-117,1-4-23,3 7-5,4 14-1,4-3-20,0 4-5,0-1-1,0 1 0,-8-1-50,4 1-12,1-1 0,7-3 0,-16 0-48,8-7-13,-4-1-3,4-6-819,-8-7-164</inkml:trace>
  <inkml:trace contextRef="#ctx0" brushRef="#br0" timeOffset="42511.0121">5023 5413 1958,'0'0'43,"4"11"9,4 3 1,-4 0 3,0 4-45,5 0-11,-1 3 0,4 4 0,-4 0 0,4-3 0,0-1 0,-4 1-868</inkml:trace>
  <inkml:trace contextRef="#ctx0" brushRef="#br0" timeOffset="43342.4232">5281 5399 2098,'4'10'46,"0"5"10,-4-5 1,4 5 3,4-1-48,-4 0-12,0 4 0,0 4 0,0-5 124,0 1 24,4 0 4,-4 4 0,-4-4-121,4-1-31,0-2 0,0-1 0,0-3 0,-4-1 0,0-10 0,0 0 0,0 0 0,0 0 0,0 0 0,0-10 0,-4-1 32,0-7 1,-4 0 0,4-3 0,0-1-1,0-3-1,-4 4 0,4-1 0,-4 1-31,8 0 0,0-1 0,0 4 0,4 0 0,-4 4-15,4-4 2,4 7 0,0 4 21,0 0 4,0 4 0,0-1 1,-8 4-13,8 4 0,4-1-9,-4 4 9,4 4 0,-4 3 0,0-3 0,5 7 10,-5-4-10,4 4 0,-8 0 0,8 3 0,-4 1 0,4-1 0,-8-3 0,4 0 0,0 0 0,-8-4 0,0-3 0,0-11 0,0 0 0,0 0 0,0 0 0,0 0 0,4-7 0,0-4 0,-4 0 0,0-7 0,0 4 0,0-4 0,-4 0 0,4 1 0,4-1 0,0 3 0,-4-3 0,0 4 0,4-4 0,-4 4 0,-4 0 0,4 3 0,0 0 0,0 1 0,0 10 0,0 0 0,8-4 0,-8 4 0,8 0 0,0 4 0,4 3 53,-4 3 9,-4 1 2,4 0 0,0 3-52,0 0-12,4 8 0,1-4 0,-5 3 0,8 1 0,-4 3 0,4-4 0,0 4 0,0-3 0,0-1 0,0-3 0,4 0-48,-4-4-13,0-3-3,1 0 0,-1-4 64,0 0 0,-4-7 9,4 0 0,-4-4-9,0-3-14,0-4 3,-4-3 1,0-4 10,0-3 0,-4-1 10,4-3-10,-4-3 23,0-1-2,0 1 0,-4-5 0,0 5-1,0-1-1,0 1 0,0 3 0,-4 3 4,-4 1 1,0 3 0,4 0 0,-4 4-8,0 3 0,4 0-1,-4 4 0,0 3-5,0 4-1,0 4 0,0 3 0,4 0-9,0 4 0,0 7 0,4 3 0,0 1 0,4 3 0,4-4-10,0 8 10,4-4 0,0 0 0,0 4-8,4-1 8,4-3 0,0 4 0,0-4-10,1 0 10,-1 0-20,4-7 1,0 0 0,0-1 0,0 1-75,0-3-15,-4-1-3,1 0-742,3-7-148</inkml:trace>
  <inkml:trace contextRef="#ctx0" brushRef="#br0" timeOffset="43512.8076">6527 5656 1382,'0'7'123,"-4"4"-99,8 0-24,-4 3 0,0 0 352,0 4 66,9 4 13,-1 3 2,-4 3-271,4 1-54,0 3-12,0 7-1,4-3-55,-4 7-12,-4 0-1,4 0-1,8 3-142,-12-3-29,0-4-6</inkml:trace>
  <inkml:trace contextRef="#ctx0" brushRef="#br0" timeOffset="44950.74">2096 7039 403,'0'0'17,"0"0"5,0 0-22,0 0 0,0 0 0,0 0 0,0 0 360,0 0 67,0 0 13,0 0 4,0 0-268,4 11-54,-4 3-10,8 4-3,-8 4-39,4 3-8,4-4-2,-8 8 0,0-1-25,4 8-6,0-4-1,-4 8 0,4-5-16,-4 1-4,0 0-8,0-4 12,0 0-12,0-7 0,4 0 0,-4-3 0,4-4-32,-4-8-10,-4 1-2,4 0 0,0-11-228,0 0-45</inkml:trace>
  <inkml:trace contextRef="#ctx0" brushRef="#br0" timeOffset="45248.6899">2369 7082 1785,'0'0'79,"0"0"17,0 0-77,0 0-19,0 0 0,0 0 0,0 0 84,0 0 14,-8 7 2,0 1 1,8-5-21,-8 4-5,0 4-1,-4 0 0,4 3-58,-4 4-16,4 0 0,0 0 0,-4 0 0,0 3 0,3-3 0,-3 0 0,4 3 0,0-3 0,4 4 0,0-5 0,0 1 20,-4 0 0,4-4-1,0 1 0,0-1-31,4 0-5,0-3-2,0-4 0,4 0 19,-4 4 0,8-7 0,0 3 0,0 0 10,0 0 6,4-3 0,0 3 1,5-4-27,-1 1-6,8 0 0,-12-1-1,8 1 32,0-1 6,0 1 2,-4-1 0,8-3-43,1 4-8,-9 0-1,8-1-1,-12 1-186,4-1-36</inkml:trace>
  <inkml:trace contextRef="#ctx0" brushRef="#br0" timeOffset="46149.1472">2606 7293 460,'0'0'41,"0"0"-33,0 0-8,0 0 0,0 0 319,0 0 61,4 11 13,0 0 3,8-1-258,-12 5-51,9 10-11,-5-4-1,0 4-32,0 0-7,4 0 0,-8-3-1,4-1-14,0 4-2,0-3-1,0-4 0,0-4-18,0-3 10,0-4-10,-4 0 8,0-7 5,0 0 1,0 0 0,0 0 0,0 0 10,0 0 1,0 0 1,-4-11 0,4 0-7,-4 1-2,0 3 0,0-4 0,4 4 0,0 7 0,-4-11 0,4 11 0,-4-4-8,4 4-1,0 0-8,0 0 12,0 0-12,0 0 0,8-7 0,0 7 0,-4-3 0,12 3 0,-12 3-10,8-3 10,4 0 0,-4 0-8,0 0 8,4 0 0,0-3 0,-4-1-8,4 0 8,5 1 0,-17-8-9,8 4 9,4-4-10,-4-3 10,-4-4-11,8 4 11,-12-4-12,4 0 12,-4 0-8,0 0 8,4 0 0,-8 4 0,0 0 0,0 0 0,-8 3 0,8 4 0,-4-4 0,0 4 0,4 0 9,-8 3-9,4-3 9,-4 7-9,8 0 10,0 0-10,-4 0 18,4 0-2,0 0-1,0 0 0,0 0-3,-4 7-1,4-7 0,-4 11 0,4 0-3,0-1-8,0-10 12,4 11-4,0 0-24,8 3-4,-12-3-2,8-1 0,-4 1 22,4 3 0,0 1 0,0-1 0,-4-3 0,4 3 0,0-3 0,4 0 0,-8-1 0,4-3 0,0 4 0,0-4 0,-8-7 17,4 7 8,1 1 2,7-1 0,-12-7-19,8 0-8,-8 0 8,12 7-8,-8-4 0,4-3 0,-8 0 8,16 0-8,-16 0 0,0 0 0,0 0 0,8 4 0,0 0 0,4-4 0,-8 0 0,-4 0 0,0 0 0,8-4 0,4 0 0,-4 4 0,-8 0 0,12-3 0,-12 3 0,8-4 0,0 4-16,-8 0-4,0 0-2,0 0 0,0 0-151,0 0-31</inkml:trace>
  <inkml:trace contextRef="#ctx0" brushRef="#br0" timeOffset="46761.7947">3185 7232 1191,'5'-14'52,"-5"14"12,0 0-51,0 0-13,0-3 0,0-5 0,0 8 166,0 0 30,0 0 7,0 0 1,0 0-54,0 0-10,0 0-3,0 0 0,4 15-58,4-1-12,-8 7-3,4 5 0,0 2 0,0 11 0,4 4 0,0 4 0,-4 3-64,4 0 0,0 0-8,0 7-1,4-3 9,-8-4 0,8 3 0,0-3 0,-4-3 0,4-8 12,-4 1-2,4-8-1,-12-4-161,8-6-32,0-4-6,-4-8-898</inkml:trace>
  <inkml:trace contextRef="#ctx0" brushRef="#br0" timeOffset="47027.2175">3543 7143 1785,'-12'-11'159,"12"11"-127,-4-10-32,0 3 0,-4-4 147,0 4 23,4 3 5,-8 0 1,4 4-40,0 0-7,-12 4-1,8 0-1,4 6-73,-4 1-14,0 0-4,0 7 0,0-4-24,4 4-12,-1-4 10,5 0-10,4 4 0,0-3 0,0 2 0,4-2 0,1-1 18,7 0 7,0-3 2,0 0 0,4 0-73,-4-4-14,4 0-4,4 0 0,-4-3 52,0-1 12,4 1 0,-4-1 0,-4 1 0,5 3 0,-13 0 0,4 4 0,0 0 24,-8 3 8,0 0 2,-4 4 0,-4 4-3,0 3-1,-5-4 0,1 0 0,-4-3-47,0-3-10,-4-1-1,0-3-1,0-4-77,0-4-15,-4 1-3,4-8-1088</inkml:trace>
  <inkml:trace contextRef="#ctx0" brushRef="#br0" timeOffset="47147.8952">3632 7125 2419,'0'0'107,"0"0"22,16 0-103,-4 0-26,0-3 0,8 3 0,0 0 108,0-4 16,1 1 3,3-1 1,-4-3-24,0 3-4,0 1 0,0 3-1,0-4-63,-8 4-13,4 0-3,-4 0 0,-4 4-8,1-4-3,-9 0 0,0 0 0,8 3-132,-8-3-26,0 0-6,0 0-1173</inkml:trace>
  <inkml:trace contextRef="#ctx0" brushRef="#br0" timeOffset="47329.9078">3672 6707 806,'0'0'72,"0"7"-58,0 0-14,0 4 0,0 0 412,0 7 80,8 10 16,4 4 4,4 1-359,-4 2-71,0 5-14,5-1-4,3 4 0,0 14 0,0-7 0,-4 4 0,4-4-153,-4 0-31,0-7-7,0 0-1127</inkml:trace>
  <inkml:trace contextRef="#ctx0" brushRef="#br0" timeOffset="47825.8335">4476 7122 1555,'-16'0'68,"16"0"16,-8-4-68,-4 1-16,-4-5 0,4 5 0,0-4 196,-4 3 35,0-3 7,0 3 2,-4-3-136,12 7-28,-12-3-4,3 3-2,1 0-35,0 0-7,4 3-2,0 4 0,0 0-12,0 4-2,4 4-1,4-1 0,0 4-11,4 3-9,0 1 9,8-1-13,0 4 13,4-4-11,-4 1 11,4-1-10,4 1-17,-8-4-3,4-4-1,0-3 0,-4-4 31,9-4 18,-5-3-2,0-3-1,-4-8-24,4 0-5,-4-3-1,0 0 0,-4-8 15,0 5 0,0-5 0,4 1 0,-8-1 0,0-3 15,0 0-3,0 4-1,0 3 17,0 4 3,0 3 1,0 0 0,0 11 3,0 0 1,0 0 0,0 0 0,0 0-13,8 7-3,4 4 0,-4 3 0,0 4-8,4 4-3,8 6 0,-8-3 0,5 0-9,-5 0 0,0 0 0,4 0 0,-4 0-32,4-3-9,-4-1-2,0-3 0,4-4-171,-4-3-34,4 3-8,-16-14 0</inkml:trace>
  <inkml:trace contextRef="#ctx0" brushRef="#br0" timeOffset="48080.1458">4537 6607 2343,'-8'-25'104,"8"18"21,0 7-100,0 0-25,0 0 0,0 0 0,4 14 110,0 0 17,4 8 3,4 3 1,-4 7-51,8 7-11,-4 4-1,4 4-1,4 17-27,0-3-4,0-4-2,5 4 0,-1-8-24,4 1-10,-4-8 8,0 4-8,-4-7-118,4-3-29,-4-8-5</inkml:trace>
  <inkml:trace contextRef="#ctx0" brushRef="#br0" timeOffset="48777.5193">5828 6975 1936,'-8'25'86,"8"-25"18,-4-11-84,4 1-20,-8-1 0,4 0 0,-4 0 103,4 4 16,-5 0 3,1 0 1,-8 3-37,4 1-7,-4 6-2,0 5 0,-4-1-37,4 3-8,0 5-2,0 3 0,4-4-19,0 7-11,0 1 12,4-1-12,3-3 0,5 4 0,-4-1 0,8 1-12,9-1 12,-13 0-11,8-6 11,4-1-10,-4-3 10,4-1 0,0 1-9,4-7 9,-4 3 0,0-7-11,0 0 11,0 0-8,0-7 8,0 0 0,0-1 0,-4-2-8,4-1 8,-3-3 0,-5-4 0,4-4 0,-4 5 8,4-1-8,-4 0 8,0 3-8,0 1 0,0 3 9,0 4-9,-4 7 0,0 0 16,0 0-4,0 0-1,0 0 0,4 4 1,4 3 0,0 0 0,0 7 0,4 1-12,-4 3 12,-4 0-12,4-1 12,0 1-12,0 0 0,0-4 0,-4 4 0,8-3-51,-4-1-2,0-3-1,0-1-755,-4-2-151</inkml:trace>
  <inkml:trace contextRef="#ctx0" brushRef="#br0" timeOffset="49221.3111">6153 7064 1440,'0'0'64,"-8"0"12,-4 0-60,4 0-16,8 0 0,-8 0 0,0 0 204,-8 4 37,4 3 8,0 0 2,-4 4-142,4 0-28,0 3-5,4 4-2,4 0-32,0 0-6,4 0-2,0-1 0,4-2-34,4 3 0,-4-1 0,8 1 0,0 0 0,-4-3 0,4-5 0,0 1 0,4-7 0,-4 3 0,4-4-12,-4-3 3,4-3 9,-3-1 0,-1-3 0,-4-4 8,0-3-8,0 0 8,0-4-8,-4 0 8,-4 0-8,0-3 8,4-1-8,-4 1 8,0 3-8,-4 0 0,4 0 8,-4 4-8,0 3 0,0 0 9,-4 4-9,8 0 0,0 7 12,0 0-4,0 0 0,0 0-8,0 0 14,0 14-4,8 4-1,0 4 0,0-1-9,0 8 0,8-1 9,-4 1-9,4 7 0,0-1 8,0 5-8,0 6 0,0-6 11,-3 2-3,-1 1 0,0 0 0,0 0 16,-4-4 4,0 1 0,-4 3 0,0-4-8,-4-3-2,0 3 0,-4-7 0,0-3-18,-4-4 8,-4-4-8,0-3 0,0-4 0,-9-6-11,1-5 0,0-3 0,-4-11-34,0-3-7,-4-4-2,4-7 0,-4-3-165,-1-5-33,5 1-6</inkml:trace>
  <inkml:trace contextRef="#ctx0" brushRef="#br0" timeOffset="49506.9081">6342 7182 403,'29'8'36,"-21"-5"-36,-4-3 0,8 0 0,4 0 296,0 0 52,-4 0 10,4-3 2,-4 3-155,0-4-31,4 0-6,-4 1-2,-8-1-56,4-3-11,9 4-3,-5-5 0,-4-2-27,0 3-5,-4-4-2,4 4 0,4-4-15,-8-3-3,-8 3-1,4 0 0,0-3-15,0 3-4,-8-3 0,-4 3 0,4-7-12,-4 8-4,0-5 0,-5 5 0,-3-1-8,4 4 0,4-1 0,-4 8 0,0 0 0,0 8 0,8-1 0,-4 7-11,8 0 1,-4 8 0,4-1 0,8 8 0,4 3 10,0 0-10,0 4 10,4 0-10,8-8 10,-4 8-8,4-7 8,0 3-8,-4-7 8,9-4-10,-1-3 10,4 0-10,-4-11-78,0-3-16,4-8-4</inkml:trace>
  <inkml:trace contextRef="#ctx0" brushRef="#br0" timeOffset="51082.4772">7171 6911 1382,'0'0'123,"0"0"-99,0 0-24,0 0 0,0 0 188,0 0 33,0 0 7,0 0 0,0 0-108,12 0-23,0-4-4,4 4-1,0-3-48,0-1-11,0 0-1,1 1-1,-1-4-31,0 0 0,0-1 0,0 1 0,4 0 20,-4 4-3,-4-5 0,0 1 0,-8 4-31,4-1-6,0 1-2,-8 3 0,0 0-146,0 0-30,0 0-6,-8 21 0</inkml:trace>
  <inkml:trace contextRef="#ctx0" brushRef="#br0" timeOffset="51284.8339">7227 7143 2073,'0'0'45,"0"0"10,0 0 1,0 0 4,12 0-48,0 0-12,0-3 0,1 3 0,-1 0 75,4-4 13,0-3 2,0 3 1,-4 1-18,8 3-3,-4-7-1,0 3 0,0 0-61,4 1-8,-4-1-9,-3 1 9,3-1 0,-4 0 0,-4 4 0,0 0 0,0-3-53,-8 3-3,0 0-1,0 0-687,8 0-136</inkml:trace>
  <inkml:trace contextRef="#ctx0" brushRef="#br0" timeOffset="55830.3402">8084 6600 1864,'4'-7'41,"0"3"9,0-3 2,-4 3 0,0 4-42,0 0-10,0-7 0,4 0 0,-4 0 125,0 7 23,0 0 5,0 0 1,0 0-21,0 0-4,0 0-1,0 0 0,8 0-71,-8 0-14,0 0-3,8 7-1,0 7-14,4 1-2,-8 2-1,4 5 0,-4 3-14,4 7-8,0 0 8,-4 4-8,0 3 0,0-3 0,0 0 0,4 3 8,-4-3-8,1 0 0,-1-4-8,0-4 8,4-3-39,-4 4-2,0-7-1,4-1 0,-4-3-146,0-7-28,0-1-7,-4-10-865</inkml:trace>
  <inkml:trace contextRef="#ctx0" brushRef="#br0" timeOffset="56150.6128">8385 6714 1094,'5'-21'97,"-1"10"-77,-4 4-20,0-4 0,0 4 196,-4 0 35,4 7 7,0-4 2,-5 1-40,5 3-7,0 0-1,0 0-1,0 0-100,0 0-20,-4 3-4,-4 8-1,0-4-33,0 7-6,-4-3-2,0 7 0,4 3 11,-4 1 1,-4-4 1,4 3 0,0 4-54,4-7-12,-4 4-1,0-1-1,0-3 30,4-4-9,0 0 9,0 1 0,4 3 0,-5-8 0,1 1 0,8 0 0,-4 0 0,4-4 0,0-7 0,0 0-8,4 7 8,4 0 8,1 0-8,-1-3 11,4-1 3,0-3 1,0 4 0,4 3 0,0 0-3,4-3 0,0-1 0,-4 4 0,4 1-12,0-5 11,5 1-11,-5 3 10,4 4-10,0-4 0,0-7 0,0 0-11,-8 0-43,4 0-9,-4 0-1,1-4-820,3-3-163</inkml:trace>
  <inkml:trace contextRef="#ctx0" brushRef="#br0" timeOffset="56520.3111">8687 6714 691,'0'0'61,"0"0"-49,0 0-12,0 0 0,0 0 438,0 0 85,12 0 17,0 0 3,0 0-374,4-7-74,0 3-15,1-3-4,3 7-25,0 0-6,-4 0-1,4 4 0,0-4-16,0 0-3,-4-4-1,0 4 0,0 0-14,5 0-10,-5 4 12,-8 3-12,0-3 0,4-1-9,0 1-1,-4-4 0,0 0-42,-4-4-8,-4 4-1,8 0-1,-8 0-196,0 0-39,0 0-8,0 0-2</inkml:trace>
  <inkml:trace contextRef="#ctx0" brushRef="#br0" timeOffset="56618.0499">8852 6432 1958,'0'0'87,"0"0"17,0 0-83,0 0-21,0 0 0,-4 3 0,4 4 172,-4 1 31,4-8 5,4 7 2,-4 3-110,4 5-23,4-1-4,0 11-1,0 4-27,4-1-5,-4 4-2,0 4 0,4 0-18,-8-7-4,4 10-1,0 0 0,1-3-15,3-4 0,-4 0 0,0-7 0,0 0 0,0-3-20,4-8 4,0-3 0,-8-4-295,4-3-58</inkml:trace>
  <inkml:trace contextRef="#ctx0" brushRef="#br0" timeOffset="57163.6324">9423 6407 979,'0'0'87,"-8"7"-70,8-7-17,-8 7 0,0-3 254,4 3 47,4-7 10,0 14 1,0-14-140,0 11-28,0 3-5,4 0-2,0-3-44,4 0-9,-4 3-1,8 0-1,-4 1-26,4-1-6,0 0-1,0 4 0,4 0-14,1-4-3,-1 1-1,-4-1 0,4 0-9,0 4-2,0-4 0,0 1 0,0 3-8,0-1-1,-4 1-1,4 4 0,-4-4-10,0 3 10,1 4-10,-1-7 10,-4 3-2,0 1-8,0-4 12,-8 3-4,0-3 1,0-4 0,0 1 0,-4-1 0,-4 0-9,0-3 12,-4-7-12,-1-1 12,-7 8-4,0-4-8,-4-3 12,-4-1-4,0-3-16,0 0-4,0 11-1,-5-8 0,5-3-100,4-3-20,0 3-4</inkml:trace>
  <inkml:trace contextRef="#ctx0" brushRef="#br0" timeOffset="56884.4813">9383 6407 1267,'0'0'56,"0"0"12,0 0-55,0 0-13,0 0 0,0 0 0,0 0 361,8 0 70,0-7 13,4 7 4,-4 0-315,4 0-62,0-4-13,0-3-2,0 7-38,0-7-7,4 3-2,1-3 0,3 0-9,-4-4 0,-4 7 0,4 1 0,0-8 0,-4 4 0,0 0 0,0 0 0,-4 0 0,0-1-12,-8 8 2,0 0 1,0 0-52,0 0-11,4-7-1,-4 7-1,0 0-117,0 0-23,0 0-5,-8 0-481,0 0-97</inkml:trace>
  <inkml:trace contextRef="#ctx0" brushRef="#br0" timeOffset="59049.9949">2429 8709 2178,'-8'0'48,"8"0"9,0 0 3,0 0 1,0 0-49,-8-4-12,0 8 0,8-1 0,0 1 68,0 7 12,0-1 1,8 8 1,0 0-51,-4 4-11,4-1-1,9 8-1,-5-1-3,-4 4-1,4-3 0,0 3 0,0-3-14,0-1 0,-8 1 0,4 0 0,-4-4 0,4 0 14,-4 0-4,0-7-1,-4-1-9,0-2-11,0-5 3,0-10 0,0 0-5,0 0-1,-8 0 0,-4-7 0,4-3 0,4-8 0,-16-4 0,12-3 0,-4 0-4,0-3-1,8-1 0,-8-3 0,3 3 19,1-3 0,8 4 0,0-1 0,0 0 10,4 1 6,9 3 0,-1 0 1,0 0-27,4 3-6,4 4 0,0 4-1,-4 0 41,4 3 9,0 4 2,0 3 0,0 4-21,1 4-4,-5 3-1,-4-3 0,8 6 9,-12 1 2,0 3 0,4 4 0,-8 0-20,4 0-11,-8 3 2,4 4 0,-4-3 9,0 3-13,-4 3 5,0-2 8,0-1-28,0-8 3,-4 5 0,0-4 0,0-8 9,4 5 1,-4-5 1,0 1 0,0 0 14,0-7 0,4-1 0,4-3 0,-4 7 8,4-7 5,0 0 1,0 0 0,0 0 9,0 0 1,0 0 1,0 0 0,4 4-8,0 3-1,8-3-1,0-1 0,0 1 8,4 3 1,0-4 1,0 1 0,0 0-5,0 3 0,4-7-1,-4 7 0,5-7-19,-5 3 10,0 5-10,0-5 8,0 1-25,-4-4-6,4 3-1,-4-3 0,0 4-165,4-4-34</inkml:trace>
  <inkml:trace contextRef="#ctx0" brushRef="#br0" timeOffset="59374.2795">3037 8963 2336,'0'0'52,"-12"3"10,4 1 2,0-1 1,8-3-52,-4 8-13,4-8 0,-5 10 0,1 5 72,4-5 12,0 5 3,0-1 0,4 0-39,5 8-8,7-1-2,-4 1 0,-4 3-22,12-4-5,0 0-1,0-3 0,0 0-10,0-3 0,8-5 9,-7 1-9,-1-7 8,0-4-8,-4 0 8,4-4-8,-8-3 0,4-7 9,-8-1-9,0-3 0,0-3 12,-4-1-4,-4 1 0,-4 0-8,0-1 10,-4 4-10,0-3 8,-4 3-8,-8 4 11,4-1-3,-4 1-8,-4 3 12,-1 4-12,1 0 0,0 3 8,0 4-8,4 0-11,0 8-5,0-5 0,4 8-1,16 0-27,-12-1-6,4 5-1,4-1 0,8 0-135,4 1-27,4-1-6,-4 0-754</inkml:trace>
  <inkml:trace contextRef="#ctx0" brushRef="#br0" timeOffset="59690.2155">3495 8934 633,'0'0'56,"0"0"-44,0-7-12,0 0 0,-4 0 385,0-1 75,-4 5 16,4-4 2,-4 3-283,0 4-57,-4 0-11,4 0-3,-4 0-66,0 7-14,4-3-2,-8 3-1,4 4-23,3-4-5,5 4-1,-4-1 0,0 5-12,8-5 0,0 8 0,4-3 0,8-5 0,-8 5-8,13-1 8,-5 0-10,4-3 10,4 0 0,0-1-9,0 1 9,8-4 0,-12 0 0,8 1-9,-8 2 9,5-3 0,-5 1 0,0-1 0,-8 0 0,12 0-16,-16 4-5,0-4-2,-4 7 0,4-7 39,-8 4 8,4 3 2,-4-3 0,0 3-42,-4-3-8,-4 3-1,4-3-1,-12 0 46,4 0 10,-1-1 2,1-3 0,-8 1-32,8-5-16,-12 1 1,8-1 1,0 1-82,4-4-17,4 0-3,-4 0-687,4 0-137</inkml:trace>
  <inkml:trace contextRef="#ctx0" brushRef="#br0" timeOffset="60083.9978">3917 8920 576,'0'0'25,"0"0"6,-4-4-31,-4 1 0,-4-1 0,4-3 0,-4 3 492,0 1 92,0-1 18,-4 1 4,8-1-444,-8 4-89,4 0-17,-4 0-4,4 4-34,0-1-6,4-3-2,-9 7 0,5-3-30,8-1-7,0 5-1,4-8 0,0 0 45,0 10 9,4 1 2,4 0 0,4 3-28,5-3 0,-1 0 0,4 3-11,0 0-9,0-3-3,4 3 0,-4-3 0,4 0 35,-4-1 8,1 1 0,-5 0 1,0 0-33,-4 3-8,0-3 0,0 3-1,-4-3 21,-4 6 0,0 1 0,-4 0 0,0 4 30,0-1 10,-4 1 3,-4-1 0,-4 4-27,0 0-6,-4-4-1,0 1 0,-4-4-18,-1 0-4,-7 0-1,4-4 0,-4-3-224,-4-4-45</inkml:trace>
  <inkml:trace contextRef="#ctx0" brushRef="#br0" timeOffset="60459.7254">5301 8870 2322,'0'0'51,"0"0"10,0 0 3,0 0 1,0 0-52,0 0-13,12 3 0,0-3 0,0 4 55,4-4 8,4 0 1,0-4 1,0 4-31,1 0-6,-1-3-2,0 3 0,4-4 5,0 4 1,-4-3 0,-4 3 0,0 0-47,-4 0-9,-4 3-1,9-3-779,-17 0-155</inkml:trace>
  <inkml:trace contextRef="#ctx0" brushRef="#br0" timeOffset="60595.8828">5373 9124 2307,'0'0'102,"0"0"22,0 0-100,12 0-24,4-4 0,1 0 0,-5 1 45,12-4 4,4 0 1,8-1 0,0 5-22,4-4-4,1 0 0,3 3-775,-4-3-154</inkml:trace>
  <inkml:trace contextRef="#ctx0" brushRef="#br0" timeOffset="62492.2252">8868 8351 2232,'0'-10'49,"0"-1"11,0 0 1,0 0 1,4 1-50,0-5-12,4 5 0,0-5 0,-4 5 96,4 3 16,4-4 3,4 0 1,-3 4-59,-1 0-11,4 0-2,-4 3-1,4 1-18,-4 3-3,0 7-1,4-4 0,-4 1-21,4 7 0,-8 3 0,0 0 0,0 4 0,0 3 0,-4 8 0,0-4 0,-8 7 0,0-3-10,4-1 1,-4 1 0,-4 3-38,0-3-7,0-1-2,0 1 0,0-8-5,-4 1-2,0-4 0,4-4 0,0-3 51,0-4 12,0 0 0,-4-7 0,4-3 0,0-5 10,0 1-10,0-3 12,0 2 9,4-6 3,-1 3 0,1-3 0,4 0 10,0-1 2,9 5 1,-9-5 0,4 1 19,0 3 3,4-3 1,4 3 0,0-3-52,4 3-8,0 1 0,4-1 0,4 4 0,-4 0 0,-4 3 0,0 4 0,9 0 0,-1 4 0,0-1 0,-4 8 0,4 3 0,-8 1 0,0-1 0,0 4 0,0 3 20,0 1-2,1 3 0,-5 0 0,4-4-29,-4 1-5,0-5-2,0 5 0,-4-4 30,4 0 5,-4-4 2,0 0 0,4-3-31,-8 0-5,4-1-2,-4-2 0,4-1 1,0-4 0,-8-3 0,0 0 0,4 4-125,-4-4-25,0 0-4,0 0-2</inkml:trace>
  <inkml:trace contextRef="#ctx0" brushRef="#br0" timeOffset="62931.7916">9524 8266 2106,'0'0'46,"0"0"10,0 0 1,0 0 3,0-8-48,0 8-12,0 0 0,0 0 0,0 0 123,0 0 22,0 0 5,0 0 1,-4 8-85,-4 2-17,8-10-3,0 15-1,0 6-21,4 1-5,0-1-1,8 4 0,-4 0-18,0 4 0,4-4 0,4 3 0,-4 1 0,4-4 0,4 0 0,0 0 0,4-4 0,1-6 0,-1-5 0,4-2 0,-8-8 0,0 0 0,-4-8 0,0-6 0,0 0 0,-4-4 0,0-7 0,0 0 0,-3 0 0,-5-4 0,-4-3 0,0-4 0,-4 4 18,-5 0-3,1-4-1,-4 4 0,-4 0 12,0 0 2,-4 0 1,-8 3 0,4 4-15,-8 7-3,3 4-1,-3 7 0,0 3-10,4 11-14,4 4 3,-4 10 1,8 1-129,0 6-25,3 1-6,5 7-1008</inkml:trace>
  <inkml:trace contextRef="#ctx0" brushRef="#br0" timeOffset="63323.6693">10231 8319 979,'-8'22'87,"8"-22"-70,0 0-17,0 0 0,0 0 251,0 0 46,0 0 10,8 0 1,0 0-173,5 0-35,3 0-8,0 3 0,0 1-7,4-4-1,0 0 0,8 0 0,-4 0-24,4 0-6,1 0-1,3-4 0,-4 4-27,4 0-6,-4 0 0,-4 0-1,5 0-19,-9-3 0,0 6 0,0-3 0,-4 0-91,-4-3-15,4 3-3,-8 0-1103</inkml:trace>
  <inkml:trace contextRef="#ctx0" brushRef="#br0" timeOffset="63566.9684">10396 8040 1785,'0'0'159,"-4"8"-127,0-1-32,4-7 0,0 0 116,0 7 16,0 4 4,4 3 1,4 4-27,4 0-6,-8 3 0,9 8-1,-1-4-28,0 7-6,4-4-1,0 8 0,0 0-37,0-4-8,0 4-2,-4 0 0,4-4-21,0 0 0,-4-3 0,4-1 8,1-3-130,-5-3-26,0-4-4,0-4-1016</inkml:trace>
  <inkml:trace contextRef="#ctx0" brushRef="#br0" timeOffset="64198.0992">10915 7987 1479,'-12'10'65,"12"-10"15,0 0-64,-4 8-16,4-8 0,-4 7 0,4-7 156,-4 7 29,4-7 6,0 11 1,0-1-65,0-2-13,0 2-2,4 1-1,-4 3-39,8-3-7,0 0-1,4 3-1,0 0-32,0 1-7,0-1 0,0 4-1,5-7 9,3 3 1,0-3 1,0-1 0,0 1-18,4-4-3,-4 7-1,0-6 0,0 2-4,1-3-8,-1 4 11,-4 0-11,0 3 8,0-3-8,0 0 0,-4 3 0,-4 4 0,12 21 0,-12-10 8,-4-19-8,0 5 9,0-1-1,-4 4-8,0 3 12,-4 1-4,0-1 0,0 1-8,-4 3 12,-4-4-12,-4 1 9,-4-1-9,0 1 8,-4-5-8,-4 1 0,-1-7 0,1 0 0,-4-4 0,4 0-12,0-7 2,0-4 1,-1-3-119,9 0-23,0-7-5,4 0-671,8-4-134</inkml:trace>
  <inkml:trace contextRef="#ctx0" brushRef="#br0" timeOffset="63795.224">10891 7969 345,'0'0'31,"0"0"-31,0 0 0,0 0 0,0 0 448,0 0 84,0 0 17,4-4 3,0-3-351,4 4-70,0-1-15,0 0-2,0 4-44,0-3-9,0-1-1,4 4-1,-12 0-22,8-3-4,4-1-1,5 1 0,-1-1-20,4 0-12,-4 4 12,0-7-12,4 4 0,-4-4 0,-4-1 0,4 5 0,0-4 0,0-4 0,-3 0 0,-1 4 0,-4 0 0,4 0-11,-8 0 2,-4-4 0,0 11-23,0 0-4,4-11 0,-8 4-1,4 7-34,0 0-6,-8-7-2,0 7 0,0 0-185,-4 3-36</inkml:trace>
  <inkml:trace contextRef="#ctx0" brushRef="#br0" timeOffset="64316.7783">11599 8444 2649,'0'0'58,"0"0"12,0 0 2,0 0 4,0 0-61,0 0-15,0 0 0,0 0 0,0 0-140,-4 4-30</inkml:trace>
  <inkml:trace contextRef="#ctx0" brushRef="#br0" timeOffset="61121.4368">7207 8351 2217,'0'0'48,"0"0"11,0 0 1,0 0 4,0 0-52,0 0-12,-4-3 0,4 3 0,0 0 72,0 0 12,0 0 3,4 7 0,-4 4-30,4 3-5,4 0-2,0 4 0,-4 7-2,4 4-1,0 3 0,0 14 0,0 4-47,5 36 0,-1-21-12,-8-40 2,4 0 10,-4 0 12,-4 0-2,8 0-1,4-4-59,-4-3-12,-8 0-2,0 0-1,8-4-152,-4-7-31,0 0-5,-8-3-2</inkml:trace>
  <inkml:trace contextRef="#ctx0" brushRef="#br0" timeOffset="61405.1225">7641 8494 1958,'0'0'43,"0"0"9,0 0 1,0 0 3,0 0-45,0 0-11,0 0 0,0 0 0,0 11 104,0-7 20,-4-1 3,4-3 1,0 0-44,-4 11-8,-4 0-1,0-1-1,0 5-16,0-5-3,0 1-1,-4 3 0,4 1-46,-4-1-8,0 4 0,-8 3 0,4 1 0,0-4 0,0 3 0,0-3 0,3-4 0,-3 1 0,-4-1 0,8-3 0,4-1 0,0-2 0,-8 2 0,8 5 0,4-8 0,0 0-8,0 4 8,-4-4 0,4 0 0,4 0-10,8 0 10,0 0 0,4 0 0,0 1 0,4-1 12,4 0-3,0 0-9,-4 0 0,9 0 0,-1 1 0,0-8 8,4 7-8,-8 0 12,0-4-4,4-3-8,0 4-9,-3-4 9,-5 4-13,-4-4-5,8 0-1,-4-4 0,0 4-823,-4-4-165</inkml:trace>
  <inkml:trace contextRef="#ctx0" brushRef="#br0" timeOffset="61652.9815">7895 8695 288,'0'0'12,"0"0"4,0 0-16,0 0 0,0 0 0,0 0 0,8 0 487,0-4 94,0-3 19,0 3 4,8-3-396,0-4-79,4 4-16,0 0-3,1 0-50,3 0-11,4 0-1,-4 3-1,0 1-21,0-1-4,-4 0-1,4 4 0,-3-3-21,3 3 9,-8 0-9,4 3 0,-4-3 0,-4 0-12,-4 4 0,0 0 0,0-4-40,0 3-7,-8-3-1,0 0-1,0 0-117,0 0-23,0 0-5,0 0-854</inkml:trace>
  <inkml:trace contextRef="#ctx0" brushRef="#br0" timeOffset="61846.236">8072 8430 691,'0'0'30,"0"0"7,-8-4-29,0 4-8,8 0 0,0 0 0,-8 0 389,8 0 77,0 0 15,0 0 3,0 0-303,0 11-61,4 3-12,0 8-2,0 3-59,4 4-12,4 3-3,-4 3 0,8 5 15,0-1 2,0-3 1,0 3 0,0 1-66,-4-8-14,4-4-2,-3 4-1,-1-7-38,0 4-7,-4-4-2,4-3-1169</inkml:trace>
  <inkml:trace contextRef="#ctx0" brushRef="#br0" timeOffset="74732.0614">15460 7025 1764,'0'0'78,"0"0"16,0 0-75,0 0-19,0 0 0,0 0 0,0 0 99,0 0 16,0 0 3,0 0 1,0 7-17,4 4-3,-4 3-1,4 4 0,4 0-34,-4 4-6,0 3-2,0 0 0,0 7-22,0 0-5,4 0-1,-4 4 0,0 0-16,0-1-3,0 5-1,4-5 0,-4-6-8,0 0 0,0-1 0,0 1 0,0-8-16,0-3-4,0 0-2,-4-4 0,4-3-126,0 0-24,-4-11-6,0 0-543,0 0-109</inkml:trace>
  <inkml:trace contextRef="#ctx0" brushRef="#br0" timeOffset="75128.5956">15785 7111 1670,'0'0'148,"0"0"-118,0 0-30,0 0 0,0 0 121,0 0 19,0 0 3,-4 7 1,0 4-24,-4-4-5,8 4-1,-8-1 0,0 1-80,0 3-16,0 4-3,-4 4-1,0-8 14,0 4 2,-4 3 1,4 1 0,0-1-31,0-3 0,0 0 0,-1 3 0,1 1-11,4-4 11,0-4-10,-4-3 10,0-8 0,4 5-9,0 2 9,4-3 0,0-3 0,4-4 0,-4 11 0,4-11 0,-4 7 0,4 0 0,4 4 0,0-1 0,4 1 0,0 0 8,4-4-8,0 0 8,4 0 0,0 1 0,1-5 0,3-3 0,-4 4-8,4-1 9,4-3-9,-4 0 10,0 0-10,4 0 0,0-3 0,1-1 0,-5-3-103,-4-4-19,4 0-4,0 8-986</inkml:trace>
  <inkml:trace contextRef="#ctx0" brushRef="#br0" timeOffset="75287.8793">16011 7297 2073,'0'0'92,"0"0"19,0 0-89,0 0-22,0 0 0,0 0 0,0 0 101,12 0 16,4-4 3,-4 4 1,4-3-27,4-1-6,0-7 0,4 4-1,0 0-35,0 3-6,1-3-2,-1 0 0,-4 0-27,0 3-5,0 1-2,0-1 0,-4-3-10,0 4 0,-4-1 0,0 0 0,1 1-113,-9-1-22,-4 4-4,8-3-669,-4-1-135</inkml:trace>
  <inkml:trace contextRef="#ctx0" brushRef="#br0" timeOffset="75558.1547">16155 7050 864,'0'0'76,"0"0"-60,-8 4-16,0 3 0,8-7 286,0 0 54,-4 7 12,0 0 1,4 4-188,0 0-37,4 3-8,0 4-2,8 3-45,-4 1-9,4-1-1,-4 4-1,5 0-15,-5 4-3,4 3-1,0 0 0,0 0-26,0-3-5,0 3 0,-4 4-1,0-8-11,0-6-16,0-1 4,0-6 1,0-5-133,-4 1-28,8-4-4,-8-7-953</inkml:trace>
  <inkml:trace contextRef="#ctx0" brushRef="#br0" timeOffset="76085.9691">16666 6943 1958,'-8'3'174,"0"1"-139,-4 0-35,4-1 0,-4 4 140,0 1 20,0-1 5,0 3 1,4 1-58,-4 0-11,4-4-2,-1 4-1,9 3-50,-4-3-11,4-1-1,0 1-1,0 3-14,8 1-2,1-4-1,3 3 0,0-3-14,0 3 8,8-3-8,0-1 0,0 1 0,4 3 0,0-3 0,0 3 0,1 1 0,-1-1 0,-4-7 0,0 4 0,-4 0 11,4-1 2,-4 12 1,0-4 0,-4-1-22,0-2-5,-4 3-1,-4-1 0,5 1 14,-5 4 0,-4-4 0,0 3 0,0-3 14,-9 3-4,5 4-1,-4-7 0,-4 0 1,0-3 0,-4-5 0,4 8 0,-8-7-10,0-4 0,-4 0 0,0-3 0,0-1-28,-5-3-12,-3-3-1,4-1-865,4-3-173</inkml:trace>
  <inkml:trace contextRef="#ctx0" brushRef="#br0" timeOffset="75741.664">16618 7014 2577,'0'0'56,"0"0"12,0 0 3,0 0 2,0 0-58,8-3-15,-4-1 0,4 4 0,4-3 80,0-1 12,0 1 4,4-5 0,0 1-48,4 0-8,1 0-3,-1-4 0,0 0-19,0 1-4,-4 3-1,8-4 0,-8-3-13,-4 3 0,4-3 8,-4 3-8,4 4-28,-7 0-8,-1-1-1,0 1-1,-4 0-195,0 0-39</inkml:trace>
  <inkml:trace contextRef="#ctx0" brushRef="#br0" timeOffset="79542.2947">14346 7207 806,'0'0'72,"0"0"-58,0-3-14,4-4 0,0 0 168,0-1 32,0-2 5,4 3 2,0-4-75,0 0-16,0 0-2,4 1-1,0 3-57,4-4-12,-4 4-3,4-4 0,0 4-3,4-4-1,1 4 0,3 0 0,-4 3-19,4-3-4,-4 3-1,4 4 0,-4 0-5,-4 4-8,-4 0 11,-4 3-11,5 3 12,-5 1-12,-4 3 12,-4 4-12,0 7 0,-4 0-16,4 4 2,-8 3 0,-1-3-39,1 3-8,-4 4-2,4-1 0,-4-2-15,0-1-3,-4 0-1,4-7 0,-4 4 14,4-8 2,-4-3 1,0 0 0,8-4 46,-4-7 10,0 4 9,-1-4-13,9-7 81,4 0 17,0 0 3,0 0 1,0 0-10,0 0-3,0 0 0,-4-7 0,8-4-32,0 4-8,9-4 0,-1 4-1,4 0-7,4 0 0,4 0-1,4 0 0,-4-1-9,4 5-2,1-4 0,7 7 0,-4-4-16,-4 4 0,4 0 8,-4 0-8,1 0-12,-5 4-7,0-4-1,0 0-672,-8 0-136</inkml:trace>
  <inkml:trace contextRef="#ctx0" brushRef="#br0" timeOffset="79828.8437">15134 6650 2329,'0'0'51,"0"0"10,-8-4 3,4-3 2,4 7-53,-4 0-13,-4-4 0,4 1 0,-4 3 100,0 0 16,4 3 4,0 5 1,-4-5-51,-1 4-10,5 4-3,0 3 0,0 8-25,0 3-6,-4 0-1,8 11 0,-4-1-16,4 5-9,0 3 10,0 7-10,0 3 0,4 15 0,0-3 0,4 10 0,0-7 0,5 7 0,-1-4 0,8 1 0,-4-8-20,12-3-4,0-4-1,8-3 0,-8-12-150,9-9-29,7-5-7</inkml:trace>
  <inkml:trace contextRef="#ctx0" brushRef="#br0" timeOffset="80460.469">17354 6589 518,'0'0'23,"0"0"5,0 0-28,0 0 0,0 0 0,4-7 0,0 3 274,0 1 50,-4 3 9,4-7 3,4 3-167,0 4-33,0 0-6,4 4-2,-4 3 0,4 0-1,0 7 0,0 0 0,4 1-52,-4 6-11,5 4-1,-1 4-1,0 7-18,0-1-3,0 5-1,-4 6 0,0 1-15,0-5-3,0 5-1,-4 3 0,0-4-6,-4 5-2,4-1 0,-4-11 0,-4 7-4,0 1-1,0-1 0,-4 1 0,0-1-8,0-6 8,-4-5-8,0 12 8,0-8-20,0-3-5,-4-11-1,0-4 0,0-3-183,0-3-37</inkml:trace>
  <inkml:trace contextRef="#ctx0" brushRef="#br0" timeOffset="81040.2574">18243 7029 2268,'4'-4'100,"-4"4"21,0-3-97,4-1-24,4 0 0,0 4 0,4-3 41,0-1 3,0 1 1,0-1 0,4 4 13,-4 0 2,0-3 1,0 3 0,4 0-24,4 0-5,-7 0 0,3 0-1,0 0-21,-4 0-10,0 0 10,4 0-10,-4-4 0,0 4-8,-12 0-1,8 4 0,-8-4-52,0 0-11,0 0-1,0 0-696,0 0-139</inkml:trace>
  <inkml:trace contextRef="#ctx0" brushRef="#br0" timeOffset="81135.0049">18267 7200 1900,'0'0'84,"0"0"18,0 0-82,0 0-20,0 0 0,0 0 0,8 0 120,0 0 19,4-3 4,4-1 1,0-3-22,0 3-4,-4 4-1,4 0 0,4 4-85,5 0-16,-1-4-4,-4 3-1,0-3-11,0 4 0,4 3 0,0-4 0,0 1-159,-4 0-33,17-4-8,-9 3 0</inkml:trace>
  <inkml:trace contextRef="#ctx0" brushRef="#br0" timeOffset="82188.0327">19224 6682 1764,'0'0'78,"0"0"16,0 0-75,0 0-19,0 0 0,4 11 0,0-1 92,4 1 16,-4 0 2,4 3 1,0 0-20,4 4-4,-4 7-1,4 0 0,-4 0-30,0 4-5,4 7-2,-4-4 0,0 0-23,1 0-5,-1 4-1,-4-4 0,0-3-20,0-4 8,0 3-8,0-3 0,0 0-84,0-7-22,-4-7-4,4 0-992</inkml:trace>
  <inkml:trace contextRef="#ctx0" brushRef="#br0" timeOffset="82441.1018">19614 6732 2034,'-12'-7'90,"12"7"18,0 0-86,0 0-22,0 0 0,0 0 0,-8 7 75,4-3 10,4-4 3,-4 7 0,-4 3-22,0 1-4,8 0-1,-8 3 0,0 0-29,0 4-7,-4 0-1,4 0 0,-5 7-24,1-3 0,0 3 0,0-4-11,-4 1-8,4-1-1,0-7-1,4 4 0,-4 0 6,0 0 2,4-4 0,0 0 0,-4-6 13,4 2 0,8 5 0,0-15-9,0 0 9,-4 7 0,4 4 0,0-1 0,4-3 13,-4-7 5,8 8 1,0 2 0,4-3 1,0 4 0,0-7 0,4 6 0,-4-2-20,4 2 0,8-3 0,-8 1 0,5-1 42,-5 0 5,0 0 1,0-3 0,-4 3-33,8 0-7,4-3 0,-4 3-8,-8-4 0,4 1 0,-4-4 0,0 0-9,9 3-123,-5-6-24,-4-4-4</inkml:trace>
  <inkml:trace contextRef="#ctx0" brushRef="#br0" timeOffset="82648.5422">19908 6997 1958,'8'-8'87,"-8"8"17,0 0-83,0 0-21,0 0 0,4 0 0,4-3 124,4 3 20,-4 3 4,4-3 0,0-7-66,4 4-14,-4 3-2,4 0-1,0-4-18,4 1-4,0 3-1,1 3 0,-9 1-25,4-4-5,8 0 0,-8 0-1,-4 0-11,0 0-16,4 0 4,-4 0 1,-4 0-42,-8 0-9,0 0-2,0 0-751,16-7-150</inkml:trace>
  <inkml:trace contextRef="#ctx0" brushRef="#br0" timeOffset="82858.9794">20040 6829 1324,'-8'-4'118,"8"4"-94,0 0-24,0 0 0,-8 4 229,8-4 42,0 10 8,0-3 1,4 8-145,-4-1-30,-4 7-5,4 4-2,8 4-45,-4 0-9,-4 3-1,4 4-1,0-1-25,0 1-5,0-4 0,-4 4-1,4 0-11,4-4 0,0 0-12,1-3 12,-1-4-189,-4-7-31</inkml:trace>
  <inkml:trace contextRef="#ctx0" brushRef="#br0" timeOffset="83265.2104">20511 6825 2131,'4'-7'189,"-4"7"-151,0 0-30,8-4-8,-4 1 82,8-5 15,-4 8 3,4-3 1,-12 3-15,12-4-3,0 4-1,4 0 0,-4 0-34,0 0-6,-4 4-2,5-1 0,-5 5-14,4-5-3,0 8-1,0 0 0,4-4-14,-8 4-8,-4 3 8,0 0-8,0 4 0,-4 7 0,-4 0 0,-4 4 0,-8-1-12,4 1-8,4 3 0,-8 0-1,0-3-10,-1-1-1,1 1-1,4-4 0,4-7 6,-4-4 2,0 0 0,4-3 0,8-11 9,-4 7 3,-8-3 0,12-4 0,0 0 13,0 0 0,0 0 0,-4-7-9,4-4 21,0 4 5,0 7 1,0 0 0,4-7 13,0-4 2,8 7 1,0-3 0,0 7-10,4-7-1,0 7-1,4-3 0,-3 3-7,3 0-2,0-8 0,8 5 0,0-1-13,-4 1 0,-8-1 0,4 1 0,5-5 0,-1 5-20,-4-1 4,-8-3-865,0 4-173</inkml:trace>
  <inkml:trace contextRef="#ctx0" brushRef="#br0" timeOffset="83474.5783">21110 6700 288,'4'-14'25,"-4"14"-25,4-4 0,-4 4 0,4-4 478,4-3 90,0 7 19,4-7 3,-4 4-394,8-1-80,-4 4-15,5-4-3,-5 1-47,4-1-10,0 1-1,0-1-1,4 0-20,-8-3-4,4 4-1,0-4 0,-4 3-14,0-3 0,0-4 0,0 4 0,1-4-130,-9 4-29,0-4-5</inkml:trace>
  <inkml:trace contextRef="#ctx0" brushRef="#br0" timeOffset="83842.9503">21130 6646 864,'0'0'38,"0"0"8,-8 4-37,8-4-9,0 0 0,-4 7 0,-8 0 393,8 0 77,4-7 15,-4 11 3,4-4-332,-4 4-66,8 0-14,0-1-2,0 1-31,0 0-7,-4-1 0,4 5-1,0-5-13,4 1-2,0 3-1,0-6 0,4 2-11,-4 5-8,4-5 9,0 5-9,1-1 0,-1 0 0,4 1 0,4 6 0,0-3 0,0 3 0,-4-3 0,4 0 0,0-4 0,0 4 0,-8-3 0,5-1 0,-1 0 0,0 4 0,-4-4 0,-4 1 0,4 3 0,-8-4 0,-4-3 11,0 6-11,-4-2 8,-4-1-8,-4 0 0,0 4 0,-8 4 0,4-1 0,-9 1 0,1-1 0,0 0 26,-4 4 5,-4-7 1,0 4 0,-1-1-32,1-6 0,-8-1 0,8 0 0,4-3-73,-4-4-18,-5-3-3,13-4-1243</inkml:trace>
  <inkml:trace contextRef="#ctx0" brushRef="#br0" timeOffset="88811.7459">5486 10614 2678,'0'11'59,"4"0"12,-4-4 2,0 0 3,0 0-61,0-7-15,0 7 0,8 0 0,8 1 48,0-5 6,0-6 2,4 3 0,4 0 9,-3-4 3,7 0 0,-8-3 0,4-7-56,0-4-12,0 4 0,4 0-925,-4-4-184</inkml:trace>
  <inkml:trace contextRef="#ctx0" brushRef="#br0" timeOffset="88661.3679">5365 10332 2880,'-4'14'128,"4"-14"25,0 0-122,0 0-31,0 0 0,0 0 0,12 4 0,0-1 0,4-3 0,1 0 0,3-3 41,-4-1 3,4 4 0,4-3 0,0-1-20,0 0-3,4-3-1,-4 4 0,-3-4-20,3-1 0,-4 1-10,-4 4 10,0-1-84,-4 4-9,-4 0-3,4 4-761,-4-1-153</inkml:trace>
  <inkml:trace contextRef="#ctx0" brushRef="#br0" timeOffset="89204.1621">6817 9849 1555,'-12'-10'68,"12"10"16,0 0-68,0 0-16,-8-8 0,4 5 0,4 3 224,0 0 40,0 0 9,0 0 2,0 0-147,4 11-28,4 3-7,0 4-1,0 7-44,4 0-10,4 3-2,-4 1 0,4 3-20,0-3-4,1 3 0,3 4-1,-4 3-11,0-3 0,0-4 0,0-4 0,0 5-132,0-5-20,-4 1-3,0-4-1037</inkml:trace>
  <inkml:trace contextRef="#ctx0" brushRef="#br0" timeOffset="89536.2962">7171 10046 1497,'0'0'66,"0"0"14,-8 3-64,8-3-16,0 8 0,-8-1 0,-4 3 157,0 1 28,4 3 6,-4 4 1,0 7-120,0-3-23,-1-1-5,9 1 0,-4-1-23,0 1-4,0-1-1,4 1 0,-4-5-8,4 1-8,0 0 9,4 4-9,0-8 29,0 4 0,4 0 0,0-4 0,4 0 5,4 1 1,0-5 0,4 1 0,-3-4-35,7 0 0,-4 0 0,8-3 0,0 0 32,4-1-1,0-3 0,0 0 0,-3-7 1,3 3 1,4-3 0,-4 4 0,0-4-155,0-1-31,1 1-7,-5-3-959</inkml:trace>
  <inkml:trace contextRef="#ctx0" brushRef="#br0" timeOffset="89701.8624">7629 10192 979,'0'0'87,"0"0"-70,0 0-17,0 0 0,12 4 324,-3-4 60,3-7 13,4 7 3,0-7-219,4 3-43,-4 1-9,8-5-1,-4 1-102,8 0-26,-4 0 0,-3 3 8,-1-3 20,-4 0 5,4 0 1,0 3 0,-4-3-151,-4 0-31,8 3-5</inkml:trace>
  <inkml:trace contextRef="#ctx0" brushRef="#br0" timeOffset="89846.4666">7722 9856 2649,'8'15'58,"-8"-15"12,0 7 2,0 4 4,4-1-61,4 5-15,-4 2 0,4 5 0,4-1 54,0 8 8,4 0 2,0 3 0,0 3-32,5-2-5,-1 2-2,0 5 0,0-8-40,0 4-8,0-4-1,0-7-1272</inkml:trace>
  <inkml:trace contextRef="#ctx0" brushRef="#br0" timeOffset="90341.4397">8470 9978 2419,'-4'-7'53,"0"3"11,0-3 3,0-4 1,8 1-55,-4-1-13,0-3 0,8-1 0,4 5 83,0-5 13,4 5 4,-4-1 0,4 4-58,0-4-11,0 7-3,5 1 0,-1-1 29,0 4 6,-4 4 1,4-1 0,-4 1-52,0 7-12,0 3 0,-4 0 0,-4 8 0,4 17 0,-4-3 0,-4-22 0,-4 8-39,0-1-10,0-3-3,-4 0 0,-4 3-19,4-3-4,-4 4-1,0-8 0,0 0 10,-4 4 2,4-7 0,-4-1 0,0-2 74,0-1 15,4-4 3,0 1 1,8-4 5,0 0 1,0 0 0,0 0 0,0 0 20,0 0 4,0 0 1,12 3 0,4 5-25,0-8-5,8 0-1,-4 0 0,9 3-5,-5-3-2,4-3 0,-4-1 0,0-7-8,0 4-2,0 0 0,-4 0 0,1-4-12,-1 4 0,0 0-12,0 0 12,-4 0-203,0-1-33,16-9-8,-16 6 0</inkml:trace>
  <inkml:trace contextRef="#ctx0" brushRef="#br0" timeOffset="90552.7564">9061 9660 806,'0'0'72,"0"0"-58,0 0-14,0 0 0,0 0 414,0 0 80,8 0 16,4-7 3,0 3-338,0-3-68,8 3-14,-3 1-2,3-4-44,0 3-9,4 0-2,0 1 0,-4-1-28,0 4-8,0-7 0,0 7 0,-3-3 12,-5-1 2,0 4 0,0-4 0,0 4-125,-4-3-25,-8 3-4,0 0-1123</inkml:trace>
  <inkml:trace contextRef="#ctx0" brushRef="#br0" timeOffset="90843.511">9150 9660 1497,'0'0'133,"0"0"-106,0 0-27,-8 7 0,4-7 235,4 0 41,0 0 9,0 11 2,4-4-152,4 4-31,-4-1-5,4 5-2,4-5-77,0 8-20,4-4 0,0 4 0,4 4 55,4-4 7,0 3 2,-4 1 0,9-1-46,-5 0-9,0 4-1,4-3-8,-8-1 13,4 1-4,-4-1-1,0 1 0,1-4 4,-5 3 0,-4 0 0,0 5 0,0-5 6,-4 0 2,-4-3 0,0 4 0,0-4-4,-8-1-1,0 1 0,-4-7 0,-4 3-3,-4-3 0,-4 3 0,-4-3 0,-5-4-12,1-3 8,-4 3-8,-8 0 0,0-3-65,-1-4-19,1 3-4,8-3-863,-4 0-172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3:59:53.76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7485 3400 1861,'-4'-7'82,"4"7"18,0 0-80,0 0-20,0 0 0,0 0 0,12 4 72,-4-1 12,0 4 1,4-3 1,8 0-14,0-8-2,-4 4-1,4 4 0,0-1-55,4 1-14,-3-4 0,3 0 0,-8 0 28,8-4 2,-4 4 1,-4 0 0,0-3-31,0-1 0,0-3-13,0 3 4,-7 1-125,-9 3-25,0 0-5,0 0 0</inkml:trace>
  <inkml:trace contextRef="#ctx0" brushRef="#br0" timeOffset="132.4168">7613 3608 1958,'-4'-8'87,"8"5"17,0-4-83,4 3-21,-8 4 0,8 4 0,5-1 56,3-3 6,0 4 2,0-4 0,4 7-3,0-3 0,4-4 0,4 3 0,0 1-114,1-1-23,-5-3-5</inkml:trace>
  <inkml:trace contextRef="#ctx0" brushRef="#br0" timeOffset="562.8831">8840 2950 1209,'4'-7'108,"-4"3"-87,-4 1-21,4-5 0,0 5 202,4-1 36,-4 4 7,0 0 2,0 0-96,0 0-19,0 0-4,8 11-1,0 0-55,0 7-12,0-1-1,4 8-1,-4 0-14,4 4-2,-4 7-1,-4 7 0,8-8-14,-8 1-3,0 4-1,1-1 0,-1 4-11,0-7-3,0-1 0,0 1 0,-4-4-9,4-7 0,-4 0 0,4 0 0,-8-7-24,0 0-6,4-4-2,0-3 0,0-4-210,0-3-42</inkml:trace>
  <inkml:trace contextRef="#ctx0" brushRef="#br0" timeOffset="940.0618">9379 3146 1382,'0'0'123,"0"-3"-99,0-4-24,0 0 0,0 3 197,0 0 35,0 4 6,0 0 2,-4-3-85,0-4-17,-4 7-3,0 0-1,-4 0-62,0 3-12,-4 4-2,-1 4-1,-3 3-57,0-3-12,-4 3-3,0 1 0,0-1 15,0 0 0,0-3 0,-1 0 0,5 7 13,0 0 6,4-4 1,-4 0 0,4-3-20,4 0 0,0-1-8,0 1 8,4 0 0,0 0 0,4-4-8,0 0 8,4-7 0,0 11 0,0-11 0,0 7 0,4 0 0,4 4 0,-4-4 0,4 3 0,4 1 13,0 0-4,0 0-1,0-1 0,8 5 25,0-5 5,0 1 1,4 0 0,-7 0-83,7-1-16,0 1-3,4 0-1,-4-4 84,4 0 16,-4 0 3,5 4 1,-9-4-40,4 0-15,-4-3 1,0-4 0,0-4-173,0-3-34,-4 0-7</inkml:trace>
  <inkml:trace contextRef="#ctx0" brushRef="#br0" timeOffset="1179.0867">9664 3279 2343,'4'-11'104,"0"7"21,0 1-100,0-1-25,5-3 0,3 7 0,0 0 99,4 0 14,8-3 3,-4-1 1,-4 4-68,0-4-13,4 1-4,-4 3 0,8 3 26,1 1 5,-1-8 1,4 1 0,-4-1-52,0 4-12,-4-3 0,8-1 0,-7-3 0,-5 3 0,-4 1 0,4-1 0,-8 1-100,0-1-22,-4 1-5,-4 3-717,0 0-144</inkml:trace>
  <inkml:trace contextRef="#ctx0" brushRef="#br0" timeOffset="1400.2451">9845 2982 2649,'0'0'58,"0"0"12,0 0 2,-4 7 4,0 0-61,0-3-15,4 3 0,4 7 0,0 1 105,0-1 19,0 4 3,4 3 1,0 1-103,1 3-25,-1 3 0,4 1 0,0 7 0,0-4 0,-4 4 0,4-4 0,0 4 0,0 6 0,0-6 0,-4 0 0,4-4-97,-4-3-25,4-8-5,-4-3-1127</inkml:trace>
  <inkml:trace contextRef="#ctx0" brushRef="#br0" timeOffset="2040.4204">10762 3032 1893,'-4'-21'84,"4"13"17,0 1-81,4-3-20,0-5 0,0 5 0,0-5 111,4 5 17,0-1 4,0 0 1,1 0-25,-1 4-6,4-7-1,4 7 0,0 3-33,0 1-6,-4-1-2,8 8 0,-4-1-29,0 4-7,0 4 0,-8 0-1,8 3-14,-7 4-9,-5 0 12,0 10-12,0 1 0,-4 3 0,-4 4 0,0-4-9,0 7-32,-1 1-7,-3-1 0,-4-3-1,4 0-8,-4-4-2,0-4 0,0 5 0,0-12-45,0 0-10,0-3-2,0-3 0,0-8 81,0 0 16,4-7 3,0 0 1,8 0 36,-8-7 7,8 7 2,-4-7 0,4 7 21,0 0 4,0-11 1,4 4 0,-4 7-9,8-11-2,0 4 0,4-4 0,4 8 7,4-5 0,-4 5 1,4-1 0,4 4-33,-4 0-8,5 4 0,-1-1-1,0 1 11,4 0 2,-8 3 1,4 0 0,-4-4-25,-4 5 0,0-1 0,5 0-11,-9 4-96,0-4-19,0-7-4,0 3-1051</inkml:trace>
  <inkml:trace contextRef="#ctx0" brushRef="#br0" timeOffset="2289.8706">11374 2928 1324,'0'0'118,"-4"0"-94,-4 8-24,-1-1 0,1 0 247,4 4 45,0 3 8,0 0 3,4 8-163,0-1-33,0 4-7,8 7 0,0-7-57,1 0-11,-1 7-3,0 4 0,4-7-17,4 3-3,0-7-1,0-4 0,4 5-8,8-5 0,-4-3 0,4-4 8,-3-3-8,-1 0 0,0-8 0,0-3 0,-4-7 0,0 0 8,-4-4-8,0-7 0,-4-7 18,1-3-2,-5-1 0,-4-3 0,0 0 16,0-4 4,-8 0 0,0 8 0,0-1-36,-9-3 0,-3 0 0,-4 3 0,0 8 0,-8-4 0,0 3 0,-4 1 0,0 6 26,-1 5-2,1 2 0,0 5 0,4 3-24,0 3 0,0 5-9,3 6 9,5 7-43,4 8-1,0 0-1,4 6-869,4-2-174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4:01:05.73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62 1958,'0'0'174,"0"0"-139,0 0-35,0-10 0,0-5 22,8 1-2,-4 7-1,4 4 0,1-5 30,3 1 7,0 7 0,0 0 1,0 0-9,0 0-3,0 4 0,4-1 0,-8 5-10,8-1-3,-8 0 0,4 3 0,-4 1-17,0 0-4,0 3-1,-4 4 0,-4 0-36,0 3-7,-4 4-2,4 3 0,-8 1-1,4-1-1,0 1 0,-4 3 0,0-4-32,0-3-7,-4-3 0,4-1-1,0-7 43,0 4 9,-4-11 1,4 4 1,0-4 55,8-7 12,-8 0 1,8 0 1,0 0 24,0 0 5,0 0 1,0 0 0,-4-7-28,8-4-4,0 4-2,4-4 0,0 4-15,4-4-3,4 4-1,0-3 0,0 6-4,4-3-1,0 3 0,1 1 0,-5 3-18,0 0 10,4 0-10,0 0 8,-4 0-8,4 3 0,-4 5-12,0-5 12,0 1-128,-4 3-19,0-4-3,5 1-880</inkml:trace>
  <inkml:trace contextRef="#ctx0" brushRef="#br0" timeOffset="236.0499">511-66 1670,'0'0'148,"-4"0"-118,4-7-30,0 4 0,0 3 132,0 0 21,0 0 4,0 0 1,8 0-41,0 7-8,4 0-1,0 7-1,0 4-47,0 3-10,5 8-2,-1-1 0,-4 1-16,0 6-4,0-3-1,0 4 0,0-1-15,0 5-4,-4-5 0,4 4 0,-4-7-8,0-3-16,4-4 4,-4-4 1,0 0-139,-4-6-28,0-5-6,0-3-912</inkml:trace>
  <inkml:trace contextRef="#ctx0" brushRef="#br0" timeOffset="510.9399">865 119 1152,'0'0'102,"0"0"-82,0 0-20,0 0 0,0 0 206,0 0 37,0 0 7,-8 0 2,-4 0-90,4 0-18,0 0-3,-4 7-1,0 4-65,0 0-14,0-1-2,-5 8-1,5 0-30,0 0-5,-4 3-2,4 1 0,4 2-21,0-2 0,-4-1 0,8 4 8,0-4-8,0 4 0,4-3 0,0-1-8,0 0 8,8 1 0,-4-4 0,4-1-8,4-2 8,0-1 0,4-3-9,0-1 9,0-3 0,5 0 0,-1 1 0,4-5 0,0 1 0,0-4 10,0 0-10,0 0 10,0 0-10,1 0 0,-5-4 0,0 4 0,0-3-98,0-5-25,-4 1-5,4-3-1010</inkml:trace>
  <inkml:trace contextRef="#ctx0" brushRef="#br0" timeOffset="718.5332">1215 287 1728,'0'0'153,"0"0"-122,0 0-31,0 0 0,0 0 192,12-4 32,0 4 6,4-4 2,0 4-126,0-3-25,4-1-5,1 1 0,-5 3-39,8-4-7,-4 1-2,0 3 0,0 0-20,0 0-8,-8 0 0,4 0 9,-4 3-21,0 1-5,-12-4-1,0 0-844,8 0-169</inkml:trace>
  <inkml:trace contextRef="#ctx0" brushRef="#br0" timeOffset="953.9038">1307-66 2790,'0'0'61,"0"0"13,0 0 2,0 0 3,0 0-63,0 11-16,4 3 0,0 4 0,0 3 54,5 4 8,-1 4 2,4 3 0,0 3-36,4 12-8,0 2 0,0 5-1,0-4-19,-4-4-14,4 0 2,-4-7-896,4-7-180</inkml:trace>
  <inkml:trace contextRef="#ctx0" brushRef="#br0" timeOffset="1294.9909">2240 38 576,'8'32'25,"-8"-32"6,-8-7-31,4-4 0,-4 4 0,8 0 0,-4 3 391,4 4 72,-8 0 14,8 0 3,0 0-290,-4 8-58,-4 2-12,8 1-3,0 7-63,0 0-13,8 6-2,-4 1-1,0 4-28,4-1-10,4 4 0,0-3 9,-3-4-9,-1 0 0,4-8 0,-4 1 0,4-4-177,0-6-41,-4-1-8</inkml:trace>
  <inkml:trace contextRef="#ctx0" brushRef="#br0" timeOffset="1611.078">2478-33 1612,'0'0'144,"0"14"-116,-4 4-28,4-3 0,4-1 121,4 0 19,-4 0 3,0 8 1,8-1-32,-4 4-5,4 0-2,4 4 0,0 0-51,4-4-10,0 3-3,4-3 0,1 0-17,-5-7-3,4 0-1,-4 0 0,0-7-8,0-4-3,0-4 0,0-3 0,5-7-1,-9-4-8,0-3 12,0-4-4,0-7-8,-8 0 10,0-3-10,-4-5 10,0 5 9,-8-4 1,0 3 1,-4-7 0,-8 4-21,0 4 0,0-1 0,-4 0 0,-5 4 0,-3 0 0,-4 0 0,0 0 0,0 7 16,0 8-2,-5-1 0,9 7 0,0 8-33,4 3-6,0 7-2,4 4 0,4 4-172,0 3-34</inkml:trace>
  <inkml:trace contextRef="#ctx0" brushRef="#br0" timeOffset="1932.5382">3431 46 2278,'0'0'50,"0"0"10,0 0 3,-8-7 1,4 3-51,4 4-13,0 0 0,0 0 0,0-11 85,4 8 15,8-4 2,4 7 1,0-4-58,4 4-11,-4-4-2,8 4-1,0 4-2,1 0 0,-5-4 0,4 3 0,0 8-17,-4-8-3,0 5-1,0-5 0,-4 4-83,-4 0-17,1 1-3</inkml:trace>
  <inkml:trace contextRef="#ctx0" brushRef="#br0" timeOffset="2085.0252">3576 192 2336,'0'0'104,"0"0"20,0 0-99,0 0-25,4 11 0,0-4 0,4-3 36,0 3 1,4-4 1,4 5 0,0-5 5,4-3 1,-4 0 0,8 0 0,-4-3-32,5 3-12,-1-4 8,4 0-789,0 1-159</inkml:trace>
  <inkml:trace contextRef="#ctx0" brushRef="#br0" timeOffset="2580.299">4581-383 2188,'0'0'97,"0"0"20,0 0-93,0 0-24,0 0 0,0 0 0,0 0 56,0 0 6,-4 10 2,8 1 0,4 0 0,8 7 0,-8 7 0,0 3 0,0 1-21,0 3-4,8 0-1,-4 4 0,-3 0-24,3 3-5,4-3-1,0 7 0,-4-4-17,0 0-4,4-3-1,0-4 0,-4-7-147,4-3-30,-12-1-5</inkml:trace>
  <inkml:trace contextRef="#ctx0" brushRef="#br0" timeOffset="2805.6979">5011-301 1440,'0'0'128,"0"0"-103,0 0-25,0 0 0,-8 4 184,4 3 32,0 0 7,-4 0 1,0 0-100,0 7-19,0-3-4,-4 7-1,-4 3-58,0 1-12,0 3-2,0 0-1,4-4-18,-17 22-9,5-7 10,16-22-10,4-3 0,0 3 0,-8 1 0,4 3 0,4-8 0,0 1 0,-4 0 0,4-1 0,4 1 17,8 0-2,-4-4-1,4 0 0,-4 4 8,8-4 2,4 4 0,0-4 0,5 0-15,-5 0-9,8 0 12,-4 1-12,8-1 34,-8-4 0,0 4 0,4 1 0,4-5-25,-3 1-9,-5-1 0,4 1 9,-4-1-37,0-3-7,-4-3-1,0 3-835,-16 0-166</inkml:trace>
  <inkml:trace contextRef="#ctx0" brushRef="#br0" timeOffset="3023.1161">5369-62 979,'0'0'43,"0"0"9,8 0-41,-8 0-11,0 0 0,12-3 0,0-1 392,1-3 77,-1 0 15,4 3 4,4-3-338,0 4-67,0-4-14,-4 3-2,4 0-27,-4 1-6,4 3-1,-4 0 0,-3 3-17,3-3-3,0 0-1,0 4 0,0 0-12,-4-1-16,0 4 3,0-3 1,4 3-148,-4-3-28,-8 3-7</inkml:trace>
  <inkml:trace contextRef="#ctx0" brushRef="#br0" timeOffset="3246.6443">5502-315 2394,'0'0'106,"0"0"22,-8 3-103,0-6-25,8 3 0,0 0 0,0 0 103,0 0 15,0 0 3,0 10 1,4 5-57,-4 3-11,0-1-2,8 8-1,0 0-15,0 8-2,0-5-1,4 19 0,0-1-21,0-3-4,0-4 0,0 1-8,-8-1-13,9-3-10,-1 0-1,0-1-898,0-6-179</inkml:trace>
  <inkml:trace contextRef="#ctx0" brushRef="#br0" timeOffset="3751.8294">6298-340 2419,'-4'-11'53,"0"0"11,0 0 3,0 1 1,4-1-55,4 4-13,-4-4 0,8 4 0,0 0 76,4 0 12,0 0 2,5 3 1,3 4-43,-4 0-9,4 0-2,4 4 0,0-1-29,0 1-8,0 6 0,-4 1 0,1-4 52,-1 4 10,0 10 2,-8-6 0,0 6-52,-4 1-12,-4-1 0,0 4 0,-4 0-48,0 4-13,-4-1-3,0 8 0,-4-4 0,0 0 0,-4-3 0,0-4 0,0-3 0,0-5 0,-4 5 0,3-8 0,-3-7 52,0-3 12,4 3 0,0-3 0,0-4 0,0 0 0,8 0-10,4 0 10,0 0 38,0 0 12,0 0 2,0 0 1,12-4-13,4 0-4,4 1 0,0-1 0,0 4 0,5-3 0,3 6 0,-4-3 0,4-3-5,-4-1-2,4 4 0,0-3 0,-3-1-16,3 0-3,-8 1-1,0 3 0,-4 0-18,0 0-4,0-4-1,0 1 0,0-4-169,-4 3-33,-3-7-8,-5 8 0</inkml:trace>
  <inkml:trace contextRef="#ctx0" brushRef="#br0" timeOffset="3972.6678">6942-555 979,'0'0'43,"0"-3"9,0-1-41,0 0-11,8 1 0,0 3 0,0-7 310,4 3 60,4 4 12,4 0 2,-4 7-252,0-3-52,4-4-9,5 3-3,-1 1-28,0 3-5,0-3-2,4-1 0,0-3-18,-4 4-4,-4-4-1,1 0 0,3-4-10,-8 4 0,0 0-12,-4 0 12,0-3-198,-4-1-32,-4-3-6</inkml:trace>
  <inkml:trace contextRef="#ctx0" brushRef="#br0" timeOffset="4281.3372">7078-530 518,'0'7'46,"0"-7"-37,0 0-9,0 0 0,0 7 373,0 1 73,0 2 14,5-3 4,-1 4-269,0 0-54,0 0-10,4-1-3,-4 1-72,8 3-16,-4 1-2,4-1-1,0 4-6,0-4-2,0 4 0,8 0 0,-8 3-13,4-3-2,4 0-1,0 4 0,1-1-13,3-3 11,-8 0-11,4 0 10,-4 0-10,0-1 0,0-6 0,-4 3 0,0-3 0,0 3 8,-8-3-8,4 7 0,-4-7 9,-4 3-9,4-3 10,-8 7-10,0-4 16,-4 0-2,-8 1-1,4-1 0,-4-3 8,-4-1 2,0 5 0,-8-5 0,0 1-23,-1 0 8,-7 0-8,-4 3 0,8-3-48,-4 3-15,-5-3-2,1-1-819,4 5-164</inkml:trace>
  <inkml:trace contextRef="#ctx0" brushRef="#br0" timeOffset="5509.3312">1110 1683 1886,'0'0'84,"0"0"16,0 0-80,0 0-20,0 0 0,0-11 0,0 11 103,0 0 16,0 0 3,0 0 1,0 0-17,0 0-3,0 0-1,12 7 0,-4 1-41,-4 2-8,5 5-1,-5 2-1,0 1-18,4 7-3,-8 0-1,4 4 0,0-4-18,0-4-11,0 4 12,-4 4-12,0-7-21,0-1-11,4 0-3,-4-3 0,0-3-42,0-1-9,4-3-2,-4-11-712,0 0-144</inkml:trace>
  <inkml:trace contextRef="#ctx0" brushRef="#br0" timeOffset="5822.534">1545 1615 1728,'0'0'153,"0"0"-122,-4-7-31,0 3 0,0 1 168,4 3 28,-8 0 6,0 0 1,8 0-69,-9 3-14,-3 8-2,0 0-1,-4 3-57,0 0-11,-4 4-2,0 4-1,0-1-30,-4-3-5,4 7-2,0 4 0,-1-4-9,1 0 0,0-4 0,4 1 0,0-1 0,0-3 0,4 0-9,0-4 9,4-3 0,0 3-12,4-3 12,0-4-10,4-7 10,-4 11-10,4-11 10,4 7-10,-4-7 10,4 11-8,4-8 8,4 4-8,0 0 8,0-3 0,8 0 0,0-1 0,-4 1 0,8-1 11,5-3-11,-1 7 12,0-7 6,4 8 2,-4-5 0,4-3 0,0 4-20,1-1 0,-5-3 0,4 0 0,-4 0-162,0-3-36,-4-1-7</inkml:trace>
  <inkml:trace contextRef="#ctx0" brushRef="#br0" timeOffset="6184.8357">1854 1962 1497,'0'0'133,"0"0"-106,0 0-27,0 0 0,0 0 225,4 7 40,0 0 8,8-3 2,1-1-147,-1 1-30,4-4-6,0 0 0,4-4-46,0 1-9,4-1-1,0 1-1,0-1-26,-4 0-9,1 1 0,-1-4-867,0 3-180</inkml:trace>
  <inkml:trace contextRef="#ctx0" brushRef="#br0" timeOffset="6026.2594">1842 1726 1555,'0'0'68,"0"0"16,0 0-68,0 0-16,0 0 0,0 0 0,8-4 216,4 4 39,-4-7 8,4 7 1,1-3-160,3-1-33,-4 0-7,4 4 0,0 0-31,4 0-5,-4 0-2,0 0 0,0-3-16,-4 6-10,4-3 12,-4 8-12,-12-8-19,4 7-10,-4-7-3,5 10 0,-5 1-249,-5-4-51</inkml:trace>
  <inkml:trace contextRef="#ctx0" brushRef="#br0" timeOffset="6582.9982">2944 1397 1994,'-8'-7'88,"4"3"19,4 4-86,-4-3-21,4-1 0,-4 1 0,4-5 129,4 8 22,-4 0 4,0 0 1,0 0-45,0 0-9,8 11-2,0 7 0,0-7-40,0 7-9,0 3-2,0 4 0,0 4-25,4-1-6,-3 4-1,-1-3 0,4 0-17,-4 6 10,0-2-10,4-5 8,-4-3-23,0 0-5,-4-3 0,4-4-1,-4-1-207,0-2-42</inkml:trace>
  <inkml:trace contextRef="#ctx0" brushRef="#br0" timeOffset="7113.2295">3371 1343 1861,'-17'11'82,"17"-11"18,0 0-80,0 0-20,0 0 0,-4 7 0,4 0 76,0 1 12,0-1 3,0 0 0,0 4 7,4-1 2,8 1 0,1 7 0,3 0-31,4 0-5,4 3-2,0 1 0,0-1-20,0 4-4,0-7-1,1 7 0,-1-7-12,-4 7-2,0-7-1,-4 3 0,0 1-6,0-5 0,0 5-1,-4-1 0,-4 1-3,-4-4 0,4 0 0,-4-1 0,0 1 1,-8-3 0,4-1 0,-4 0 0,-4-3-2,0 0-1,-4-1 0,0-2 0,-4-5-10,-4 4 8,0-3-8,-4-4 8,4 0-8,-4 0-17,-5-4 4,1 4 1,0-3-99,4 3-19,0 0-4,4 0-1,8 0-85,0 0-16,-5 0-4,17 0-1</inkml:trace>
  <inkml:trace contextRef="#ctx0" brushRef="#br0" timeOffset="6798.9764">3419 1318 1785,'0'0'79,"0"0"17,0 0-77,0 0-19,8 0 0,4-7 0,0 4 161,8-5 29,-4 8 6,0-3 0,0-1-96,0 1-20,9-1-4,-9 4-1,0 4-33,0-4-6,0 0-2,0 3 0,-4-3-19,0 0-4,0 0-1,4 0 0,-4 0-10,-8 0-14,-4 0 3,0 0 1,0 0-166,0 0-32,0 0-8</inkml:trace>
  <inkml:trace contextRef="#ctx0" brushRef="#br0" timeOffset="28487.5463">-2208 3553 1267,'0'0'56,"0"0"12,0 0-55,0 0-13,0 0 0,0 0 0,0 7 228,0 3 42,0 1 9,4 0 1,-4 3-148,5 4-31,-1 0-5,0 0-2,-4 10-68,4 5-14,0-1-2,-4 0-1,4 0 33,0-3 6,4 3 2,-4-3 0,-4-4-50,4-4 0,0 0 0,0-3 0,-4 0-51,0-4-4,4 4-1,0-7 0,0 0-202,-4-4-41</inkml:trace>
  <inkml:trace contextRef="#ctx0" brushRef="#br0" timeOffset="28794.6777">-1878 3531 1612,'0'0'72,"0"0"14,0 0-69,0 0-17,0 0 0,0 11 0,-4 3 218,0-3 40,0 0 8,0-1 2,-4 1-133,4 0-27,-4-4-4,0 7-2,-4-3-56,0 3-11,-4 4-3,4 0 0,0 0-21,0 3-11,-4 1 10,-1 3-10,5 0 0,0 0 0,-4-4 0,4 4-10,4-3 10,4-1-8,0-3 8,0 4-8,0-5 8,4-2 0,0 3-9,4-4 9,4-7 0,0 4 0,0 0 0,8-1 0,-4 1 0,8-4 0,-3 0 0,3-3 0,4-1 0,-4 1 0,0-8 0,4 4 0,0-3-13,-4-4 1,0 0 1,5-1 0,-9 1-166,4 0-34,-4 0-6,-4 0-2</inkml:trace>
  <inkml:trace contextRef="#ctx0" brushRef="#br0" timeOffset="29317.2681">-1616 3881 1152,'0'0'102,"0"0"-82,-4 8-20,4 2 0,0-2 235,0 2 42,0-10 9,0 7 2,4 8-128,0-5-26,4 1-5,-4 3-1,0 1-71,4-8-14,-4 4-3,0-4-1,0 3-19,0-2-3,-4-8-1,8 7 0,-8-7-16,0 0 0,0 0 0,0 0 0,0-7 0,0-4-11,0-3 2,0 3 0,4 0 9,-4-3 0,-4 3-9,8-3 9,-4 0 0,4-4 0,-4 3 0,4 1 0,0 0 17,4 3 2,0-3 0,4 3 0,0 0-36,-4 4-7,4 0-2,0 3 0,0 1 42,-3 6 8,3 1 1,0 0 1,0 3-26,0 0-20,0 7 3,0-3 1,-4 0 16,8 6 9,-4 1-1,0 7 0,0-7-8,0 4 8,0-8-8,0 4 8,0-4-8,1 0 0,-1-3 0,0-4-11,-4-3 11,4 0-10,0-4 10,0 0-10,-4 0 10,0-4-10,0 0 10,0-6-10,0-5 10,-4 1-13,0-4 5,0-7 8,0 4-8,0-4 8,-4 3 0,0 1 0,0 3 16,4 4 8,-4-1 2,4 5 0,-4 2-36,0 8-7,0 0-2,0 0 0,0 0 34,0 0 6,0 0 2,8 11 0,0 3 11,0 1 2,0-1 1,1 7 0,3 8-8,4 3-1,0 4-1,0 0 0,4 3-10,4 15-1,0-1-1,4-3 0,1 0-27,-5-3-6,4-1-1,0 4 0,-4-7 19,-4-3 11,4-5-2,-4-2 0,-3-5-188,-1-6-37</inkml:trace>
  <inkml:trace contextRef="#ctx0" brushRef="#br0" timeOffset="29824.9418">-498 3635 864,'-4'-11'76,"0"4"-60,-4 3-16,0 1 0,-1 3 276,1 0 52,-4 0 10,0 7 2,0-3-152,0 3-30,0 0-6,0 0-2,0 0-78,0 0-15,0 0-3,0 4-1,0 0-30,4 0-7,0-4 0,4 3-1,0 5-15,4-1 8,4-3-8,0 3 0,0 0 0,4 1 0,4-1 0,0 0 0,0 4 0,0-4 0,0 1 0,0-1 0,4 0 0,-4 1 0,0-5 0,0 5 0,0-1 0,-8-7 0,-4-7 8,9 11-8,-9-4 15,0 4-3,-5-4-1,-3 4 0,0-4-11,-4 3 0,-4-2 0,4-5 8,-8 1-53,0-1-11,4-3-3,-4-3-777,-4-1-155</inkml:trace>
  <inkml:trace contextRef="#ctx0" brushRef="#br0" timeOffset="29982.5602">-571 3699 1670,'0'0'148,"12"0"-118,0 0-30,4-3 0,5 3 141,-1 0 23,4-4 4,8 0 0,0 4-6,0 0-2,-3 0 0,7 0 0,-4 0-82,0 0-17,0 0-3,0 0-1,-3 8-36,-1-5-7,-4 1-2,0-1 0,-4-3-110,0 0-22,-4 0-5,-4 0-1128</inkml:trace>
  <inkml:trace contextRef="#ctx0" brushRef="#br0" timeOffset="30191.0923">-478 3306 2592,'0'0'57,"0"0"12,0 0 3,0 0 0,0 0-58,0 0-14,0 11 0,0 3 0,4 4 95,4 3 16,8 4 3,0 4 1,4 3-58,4 0-11,-4 8-2,9-1-1,-1 4-43,0-4-14,4 4 0,0 3 0,0 1 22,1-4 5,-1-4 1,-4 4 0,-4-11-151,4 0-31,0-3-5,-4-4-2</inkml:trace>
  <inkml:trace contextRef="#ctx0" brushRef="#br0" timeOffset="30600.5909">286 3778 2365,'0'0'104,"0"0"23,-8 0-102,0 0-25,-4-4 0,0 4 0,-4 0 116,0 0 19,-1 4 3,1-1 1,0 1-74,4 3-14,-4 4-3,8 3-1,0-3-30,0 3-5,4 0-2,0 4 0,4 7-10,4 0-9,4 0 9,0-3-13,4 3-8,0-7-2,4 0 0,0 0 0,0-8-5,1 1-2,-5-4 0,4 0 0,-4-7 7,-4 0 2,0-7 0,4-4 0,-4 1 21,-4-5 0,-4 1 0,4-4 0,-4-3 14,0-4 1,0 3 0,0-3 0,0 0-3,0 7-1,4 0 0,-4 1 0,0 6 42,4 4 9,-4 7 2,0 0 0,0 0-52,12 7-12,4 0 0,0 4 0,-4 7 0,4-1 0,5 1 0,-5 7 0,4-7 25,-4 4 3,0-1 0,0-3 0,-4 3-66,4-6-13,-8-4-2,4 3-1,-8-7-235,4 0-47</inkml:trace>
  <inkml:trace contextRef="#ctx0" brushRef="#br0" timeOffset="30731.8337">266 3242 2372,'-4'-11'105,"0"4"22,0 0-102,0-4-25,8 4 0,-4 0 0,0 7 120,0 0 20,0 0 3,8 10 1,0 5-67,8 10-13,0 3-2,4 12-1,8 6 3,0 0 0,5 5 0,-1 2 0,-4 1-56,4 3-8,-4-3-8,4 3 8,-3-7-88,3 3-10,-4-3-2,0-7-1275</inkml:trace>
  <inkml:trace contextRef="#ctx0" brushRef="#br0" timeOffset="31242.4698">1790 3449 1720,'0'0'76,"0"0"16,0 0-73,0 0-19,8 0 0,0 4 0,0-1 0,4 1 0,4 3 0,0-4 0,0 1-125,1 0-23,27 3-4,-16 3 0</inkml:trace>
  <inkml:trace contextRef="#ctx0" brushRef="#br0" timeOffset="31098.8525">1891 3610 2584,'-17'-14'115,"17"14"23,-4 3-110,4-3-28,-8 4 0,8 3 0,0 0 76,0 4 11,4-1 1,0 5 1,0-1-29,4 4-7,5 3-1,-5 4 0,4-3-37,0 3-15,0-4 11,4 4-11,-8-3-24,4-4-12,-4-1-1,0 1-1,0-3-246,-8-15-50</inkml:trace>
  <inkml:trace contextRef="#ctx0" brushRef="#br0" timeOffset="31487.8124">2252 3381 2232,'0'0'49,"0"0"11,-8 0 1,-4 0 1,0 4-50,-4-1-12,4 1 0,-4 3 0,4 0 96,0 0 16,4 0 3,-4 4 1,0 0-42,4-4-8,4 4-2,4-1 0,-4 5-25,8-5-6,4 5-1,0-1 0,-4 0-51,8 1-10,8-5-3,0 5 0,0-1 32,4 4 0,0-4 0,1-3 0,-1 3 0,0-3 0,-4 0 0,0-1 0,0-3 17,-4 4 10,0-4 1,-4 4 1,-4 3-17,1-3-3,-9-4-1,0 0 0,0-7 4,-5 11 0,-7 0 0,-4 0 0,0 3-49,-4-7-10,-4 4-1,0-8-1,-4-3-123,0 0-24,-1 0-4</inkml:trace>
  <inkml:trace contextRef="#ctx0" brushRef="#br0" timeOffset="31822.6914">3358 3184 2577,'0'0'114,"0"0"24,0 0-110,0 0-28,0 11 0,4 0 0,-4 3 64,4 4 7,5 3 1,-1 8 1,4 0-15,4 3-3,-4 0-1,4 4 0,4 0-26,-4-4-6,4 3-1,-4-2 0,0-5-21,0 1 0,1-1-10,-5-3 10,0-3-137,0-4-21,-4-4-4</inkml:trace>
  <inkml:trace contextRef="#ctx0" brushRef="#br0" timeOffset="32052.0411">3640 3095 2178,'0'0'96,"8"7"20,0-3-92,4-4-24,0 3 0,4-3 0,0 4 112,4-4 19,-3 0 3,3 0 1,4 0-35,0 0-6,0-4-2,4 1 0,0 3-48,-4 0-9,-3-4-3,3 1 0,-4-1-32,0 0 0,-4 1 0,0-1 0,-8 1-44,-8 3-16,0 0-4,0 0 0,0 0-119,0 0-24,0 0-5,-8 3-855</inkml:trace>
  <inkml:trace contextRef="#ctx0" brushRef="#br0" timeOffset="32307.0935">3724 3192 691,'0'0'61,"-8"3"-49,0 4-12,4 4 0,-4-4 280,4 0 52,4-7 12,0 11 1,0 0-161,0-1-33,4 1-7,0 0 0,4 0-54,0 3-10,0 0-3,9 4 0,-1 0-25,0 0-4,4 3-2,4-3 0,0 4-18,4-1-3,0 1-1,1-1 0,-9-3-7,8 3-1,4-3-1,-4 0 0,0-4-7,0 1 0,-7-1-8,-1 4 12,0-4 2,-4-3 0,-4 3 0,-4 0 0,4-3 6,-12 0 2,0-4 0,0 0 0,-8 0-2,0 0-1,-4 1 0,-8-5 0,-4 4-10,-5 1-1,1-5-8,0 1 12,-4-1-26,-4 1-6,0-4 0,-1 0-1,5 0-159,4 0-31,0 0-6,4 3-2</inkml:trace>
  <inkml:trace contextRef="#ctx0" brushRef="#br0" timeOffset="33371.7308">5015 3427 979,'12'-10'43,"-12"10"9,0 0-41,0 0-11,0 0 0,0 0 0,-12-4 321,4 1 63,-4 3 12,4-4 2,8 4-232,0 0-46,-12-4-10,12 4-2,0 0-44,-8-3-8,0-1-3,0 1 0,-4 3-21,4 0-5,8 0-1,0 0 0,-8 3-15,0-3-3,8 0-8,-12 0 12,0 4-12,4-4 11,-4 3-11,12-3 10,-4 8-10,4-8 0,0 0-12,0 0 12,-4 7 0,4-7 0,0 0 0,0 0 0,-4 3 0,4-3 0,0 0 0,0 0 0,0 0 0,0 11 0,0-11 0,0 0 0,-4 7 0,4 0 0,0-7 0,0 0 0,0 0 0,0 0 0,0 0 0,0 0 0,0 0 0,0 0 0,0 0 0,0 0 0,0 0 0,0 0 0,0 0 0,0 0 0,0 0 0,0 0 0,0 0 0,0 0 0,0 0 0,0 0 0,0 0 0,0 0 12,0 0-12,0 0 0,0 0 0,0 0 0,0 0 0,0 0-9,0 0 9,0 0-10,0 0 10,0 0 0,0 0 0,-9 0 0,1 4 0,8-4 0,0 0 0,0 0 0,-4 0 0,4 0 0,0 0 0,0 0 0,-8 4 0,8-4 0,0 0 0,0 0 0,-4 3 0,4-3 0,-4 4 0,4-4 0,0 0 0,0 0 0,0 0 0,0 0 0,0 0 0,0 0 0,-4 7 0,4-7 0,0 7 0,0-7 0,0 0 0,0 0 0,-8 4 0,8-4 0,0 0 0,0 0 0,-4 7 0,4-7 0,0 0 0,0 0 0,0 10 0,-4-2 9,-4-1-1,4-4-8,4-3 0,-8 7 0,0-3-10,4 0 10,4-4 0,0 0 0,0 0 0,-4 10 0,-4-3 0,8-7 0,0 0 0,0 11 0,-8-4 0,4 0 0,8 1 0,-4 2 0,4-2 0,0 2 0,0-3 0,4 4 0,4 0 0,-4 0 0,-4-4-11,8 0 11,4 4 0,-4-8 0,0 1 0,1 3 0,-1-4-12,4-3 2,-4 0 1,0 0 0,-4-7 9,4 0 16,0 0-4,4 0-1,-12-4-11,4-3 0,-4 3 0,8-3 0,4-4-16,-8 0-6,-12 4-1,0-4 0,12 4 23,-8-1 0,-4-3 0,-4 8 0,4-5 0,4 1 0,-4 3 0,0 4 0,-4 0 9,4 0-9,4 3 10,0 4-10,0 0 13,0 0-3,0 0-1,0 0 0,0 11-1,8 0 0,-4 3 0,4 0 0,8 4-8,-4 0 0,-4 0 9,5 0-9,7 3 0,-4-3 0,-4 4 0,4-4 0,0-4 0,0 0 0,0-3 0,-4 0-12,-4-1 12,-4 1 0,-4-11 0,12 4 0,-12-4-156,0 0-28,0 0-7,12-8-1</inkml:trace>
  <inkml:trace contextRef="#ctx0" brushRef="#br0" timeOffset="35136.1726">4464 3310 1728,'16'3'76,"-16"-3"16,0 0-73,0 0-19,0 0 0,9 4 0,-1 3 106,-4-4 18,0 5 3,0 2 1,8-3 0,0 8 0,0-1 0,0 4 0,0 0-103,4 3-25,8 1 0,4-4 0,-8 3 30,5-3 1,3 0 0,-4 0 0,-4-4-31,0-3 0,0 3 0,4-7 0,-4 4 0,1-4-8,-9-3-1,4-1 0,0-3-9,-8-3-2,0-1 0,-4 0 0,4-6 4,0-1 0,-8 0 0,0-3 0,0 0 6,0-4 2,0 0 0,0 0 0,-8 0 8,4-3 0,0 3 0,-4 0 0,4-4 11,-4 5-3,4 2 0,4-3 0,-4 4 14,4 3 2,-8 1 1,8-1 0,0 4 3,0 7 0,0 0 0,0 0 0,0 0 4,8 7 0,-4 0 1,0 7 0,4 4-5,4 0 0,0 11-1,4 3 0,0-3-9,0 6-2,0 1 0,8 3 0,1 1-4,3 3 0,-4-4-1,4 7 0,-4-3-11,0 4 8,-8-1-8,4 4 8,5-7-8,-5-4 0,-4-3 0,-8-4-11,0-10 2,0-4 0,4-4 0,-4-3 0,-8-11-48,0 0-10,0 0-1,0 0-1,-4-11-157,-4-7-31,-4-3-7</inkml:trace>
  <inkml:trace contextRef="#ctx0" brushRef="#br0" timeOffset="35625.3039">5164 3513 2066,'12'-3'92,"-4"6"18,4-3-88,-8 7-22,-4-7 0,8 4 0,4 3 103,1-3 16,-1-1 3,0-3 1,4 0-42,4 0-8,-4 0-1,4 0-1,-4 0-28,0 0-6,8-3-1,1-1 0,-1 1-20,-8-5-5,4 1-1,-4 0 0,-4-4-10,-4 1 0,0-5 9,0 1-9,4 0 0,-8-1 0,-4 1 0,-4 0 0,0-4 0,0 4 0,-4-1 0,0 1 0,-4 3 0,-4 1 0,4 3-12,-8-1 4,-8 5-4,7 3-1,1 7 0,0 0 0,-4 4 4,8 0 1,-4 6 0,12 1 0,4 4 8,0-1 16,-4 1-4,4 3-1,16 0-11,-4 0 0,4 0 0,4-4 0,0-3-9,8 0-4,-4 7-1,0-4 0,1-6 14,3-1-9,4 4 9,0 0-8,-8-8-22,4-2-4,-4-5-1,0 1 0,5-4-173,-9-7-36,0-4-6</inkml:trace>
  <inkml:trace contextRef="#ctx0" brushRef="#br0" timeOffset="35844.8007">5788 3317 806,'0'0'72,"0"0"-58,-9 0-14,9 0 0,0 0 361,-16 3 70,-4 1 13,4-1 4,4 5-260,0-1-52,-4 0-11,0 4-1,4-1-68,4 5-12,0-1-4,4 0 0,-8 4-20,12 0-4,0 3 0,8 1-1,-4-1-15,0 1 0,8-1 0,4 1 0,4-1 0,-4-3-16,0 0 3,4 0 1,8-8-9,-3-2-2,-5-1 0,0 0 0,-4-11-4,4 1-1,-4-1 0,-4-3 0,-8-4 8,0-3 0,4 0 1,0-4 0,-12 0-10,0-4-3,4 1 0,0 3 0,0-3 53,0-1 11,-8 1 1,4 7 1,8-1-18,-4 1-4,0 3-1,-4 4 0,0 0 7,4 7 2,0 0 0,0 0 0,0 0-20,8 14 0,8 4 0,0 0 0,-8 0 0,8 0 0,1 3 0,3-3 0,-4 3 12,0-3 1,0-3 1,-4-1 0,4 4-58,-8 0-11,0-11-2,4 0-1,-4 0-164,-8-7-33,4-3-6</inkml:trace>
  <inkml:trace contextRef="#ctx0" brushRef="#br0" timeOffset="36083.5476">6113 3367 864,'0'0'76,"0"0"-60,0 0-16,8 10 0,0-2 247,0 2 46,0 1 10,5 0 1,-5 3-168,0 0-33,4 1-7,0 3-2,-4-1-45,0-2-9,0-1-1,4 0-1,-4-3-8,-4 0-2,4-4 0,-8-7 0,0 7 6,0-7 1,0 0 0,0 0 0,0 0-1,0-14 0,-4-1 0,0-6 0,0 0-5,-4-1-1,0-3 0,0 0 0,0-4-5,4 4-2,0-3 0,4 3 0,-4 0-35,4 3-7,0 1-2,4 3 0,0 0-2,0 4-1,0 0 0,8-1-812,0 5-162</inkml:trace>
  <inkml:trace contextRef="#ctx0" brushRef="#br0" timeOffset="36362.7725">6580 3116 806,'0'0'72,"0"0"-58,0 0-14,0 0 0,-8-3 392,0-1 75,4 1 15,-4-1 3,0 1-293,0 3-58,0 0-12,-5 0-2,-3 3-64,-8 4-13,4 0-3,12-3 0,4 3-26,-4 0-6,4 0 0,0 4-8,0 0 0,4 0 0,4-1 0,0 5 0,4-1 0,0-3 0,0 3-11,8 0 11,-4 1-12,8-1 4,-4-3 8,5 3-13,-1-3 13,0 3 0,0-3 0,0-1 0,-4 1-48,0 3-12,0-3-4,-4 0 0,0 0 103,0-1 20,-8 1 4,5 3 1,-9 1-52,0-5-12,0 5 0,-9-1 0,1 4 0,-4 0 0,-4 0 0,-4-1 0,-4 5-100,0-4-22,0 0-5,0-4-1</inkml:trace>
  <inkml:trace contextRef="#ctx0" brushRef="#br0" timeOffset="36836.2219">7444 3231 2649,'0'0'58,"-12"7"12,4-3 2,-4-1 4,4 1-61,0-1-15,4 1 0,-4 3 0,4 0 54,0 0 8,-4 4 2,4 3 0,4 4-15,-4 4-2,4-1-1,0 4 0,0 0-22,4 0-5,4-3-1,4 3 0,0 0-18,0-4 0,8 1 0,-4-5 0,1-2 0,7-1 0,-4-3 0,4 0 0,-4-8 0,4-3 0,0 0 8,0-7-8,-7 0 0,-1 0 0,-4-8 8,0 1-8,0 0 0,-8-1 0,0-6 0,-4 0-9,-4 3 20,0 0 4,-8-4 1,0 4 0,-4 1-16,-5 2 8,1 1-8,-4 7 0,0 0-12,4 3-8,0 4-1,4 7-1,0 4-48,4 0-10,4 3-1,0 0-1,4 4-190,4-3-39</inkml:trace>
  <inkml:trace contextRef="#ctx0" brushRef="#br0" timeOffset="37036.0129">7690 2952 2444,'0'0'54,"0"0"11,0 0 3,0-7 0,0 7-55,0 0-13,0 0 0,0 0 0,0 0 113,0 0 20,0 11 4,4 6 1,0 5-60,12 24-12,4 1-2,-8-26-1,0 8-12,8 7-3,-4 7 0,4-1 0,5 1-59,-5 0-12,4-3-2,0-1-1,-4-10-74,0-1-14,0-3-3,0 0-775,0-11-154</inkml:trace>
  <inkml:trace contextRef="#ctx0" brushRef="#br0" timeOffset="37564.1688">8072 2702 2199,'0'0'97,"0"0"21,-8 0-94,8 0-24,-8 7 0,4 0 0,4 4 124,0 7 20,4 3 4,4 1 0,0 6-49,8 1-11,0 3-1,8 4-1,-4 3-32,8 0-6,5 4-2,-1 4 0,0-1-23,-4 4-5,4 0-1,0 0 0,-3 0-17,-5-10 0,4-1 8,0-7-8,-8-3-10,0-1-6,0-10 0,0 0-1,-3-4-179,-5-6-36,4 2-8,0-13 0</inkml:trace>
  <inkml:trace contextRef="#ctx0" brushRef="#br0" timeOffset="37274.6472">8253 3227 1440,'0'0'128,"-8"-3"-103,4-1-25,-8-3 0,0 3 220,4-3 40,-4 4 7,-1 3 1,1 0-109,0 3-23,0 4-4,4 4 0,-4 3-64,4 4-12,4 4-2,0 3-1,4 3-29,0-3-7,8 4-1,0-4 0,4 4-16,0-4 0,4-4 0,4-3-9,5-4-6,-5-3-1,0-4 0,0 0 0,-4-7-26,-4-3-6,0-1 0,0-7-1,0 1 4,-4-5 1,-4-2 0,-4-8 0,4-4-116,-4 0-24,-4-3-4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3:59:31.21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0 921,'0'0'40,"0"0"10,0 0-40,0 0-10,0 0 0,0 0 0,0 0 323,0 0 62,0 0 13,0 0 2,0 10-252,0 1-50,0 3-10,4 4-3,-4 0-42,8 3-9,-8 0-2,4 8 0,4 3-12,-8 4-2,0 3-1,0-4 0,0-3-9,0 4-8,4-4 12,-4 7-12,0-3 0,0 0 0,-4-12 0,4 1 0,0 0 0,0-7 0,0-4 0,-8-3 0,4 0 0,4-4 0,0-7 0,0 0 0,0 0 0,0 0 0,0 0 0,0 0 0,0 0 0,0 0 8,0 0 0,4-7-8,4 3 13,0-3-4,1 4-1,3-5 0,-4 5-8,4 3 0,0 0 9,0-4-9,0 1 0,0 3 0,4 0 0,-4 0 0,0 0-36,4 3-6,-4-3-1,-8 4-795,8 3-159</inkml:trace>
  <inkml:trace contextRef="#ctx0" brushRef="#br0" timeOffset="355.0248">290 505 806,'0'0'72,"4"-3"-58,-4-1-14,4 1 0,0-5 292,0 5 55,4-4 11,-4 3 2,4-3-186,0 0-38,4-4-7,0 4-1,-4 0-51,8 0-9,-12 0-3,8 0 0,1-4-32,-1 0-6,-8 1-2,4-1 0,0 4-12,0-4-2,-8-3-1,0 3 0,0 0-10,0 4-17,0-7 4,-8 3 1,0 1 24,4-1 4,-4 0 2,0 4 0,4 0-18,-13 4 0,9-1 0,-4 4 0,4 0-10,-4 7 10,4 0-10,-4 4 10,4 3-12,0 8 3,4-5 1,4 8 0,0 0 8,0 0 0,0 0-9,4 4 9,4-1 0,0-3 0,0 3-9,8-6 9,-4-1 0,0 1 0,4-1 0,1-7 0,-1-3 0,4 0 0,0-1 0,0-6 0,-4-1 0,-4-3 0,0 0 0,4-3 0,0-4-226,-4 0-51,17-22-11,-13 8-701</inkml:trace>
  <inkml:trace contextRef="#ctx0" brushRef="#br0" timeOffset="532.6582">616 309 2401,'0'0'52,"0"0"12,0 0 1,0 0 3,4-3-54,4 3-14,0 3 0,4 1 0,0-1 104,4-3 19,4 0 3,-4-3 1,4-1-59,12 1-12,-11-4-3,3 3 0,0 1-29,4-5-5,-8 5-2,0-4 0,0 3-17,-4-3-19,-4 0 4,9 0 1,-13-4-145,4 4-29,-4 0-5</inkml:trace>
  <inkml:trace contextRef="#ctx0" brushRef="#br0" timeOffset="718.1397">728-136 2570,'0'0'56,"-4"7"12,4 4 3,0-11 1,0 11-57,4 3-15,4 4 0,0 7 0,4 7 72,0 3 12,5 12 3,-5-5 0,-4 12-46,8-1-9,-4-3-1,4 0-1,0-4-97,0-3-19,4-4-4,-4-3-1</inkml:trace>
  <inkml:trace contextRef="#ctx0" brushRef="#br0" timeOffset="2485.001">1903-111 115,'0'0'0,"0"0"10,0 0-10,4-7 0,-4-4 0,0 4 0,0 7 368,0 0 72,0 0 15,8-7 2,-8 7-272,0 0-54,0 0-11,4 7-3,4-3-39,0 6-8,0 8-2,-8 4 0,4-1-20,-4 11-4,0 4 0,8 3-1,-8 4-21,0-1-4,0 5-1,0 2 0,4 5-17,-4-4 8,0-8-8,0 1 0,0-4 0,0-7-14,4-3 1,-4-4 0,8-4-155,-8-7-30,4-3-6,4 0-2</inkml:trace>
  <inkml:trace contextRef="#ctx0" brushRef="#br0" timeOffset="2827.9236">2289-7 1728,'0'0'38,"0"0"8,0 0 2,0 0 0,0 0-39,0 0-9,-4 0 0,-8 0 0,4 0 129,-1 0 24,1 4 5,4 3 1,-8 0-79,0 3-16,0 1-4,0 0 0,4 3-28,-4 4-5,-4 0-2,8-1 0,-4 1-25,0 0 0,4 3 8,-4 4-8,-4 0 0,4 4-9,3-1 9,-3 1-13,4-4-7,-4-4 0,0 0-1,4 1 0,4-4 9,0-1 1,-4-6 1,4 0 0,0-4 10,4 4 0,0-1 0,8 1-8,-8-11 8,0 0 14,8 7-3,8 0-1,0 4 7,0-4 2,5 0 0,-5 0 0,8 0 0,4 1 0,-12-5 0,8 4 0,4 0-19,0 0 8,-3 4-8,3-4 0,0-7 20,-8 0-2,0 4-1,8-1 0,0-6-93,-12-1-20,9 8-3</inkml:trace>
  <inkml:trace contextRef="#ctx0" brushRef="#br0" timeOffset="3409.6581">3181-14 921,'4'-14'82,"-4"7"-66,0-4-16,0-3 0,0 3 183,5 0 33,-1 1 6,4 3 2,-4-1-77,0 8-15,-4 0-4,8 4 0,4 0-51,-8 3-10,8 3-3,-4 8 0,8 7-8,-8-3-3,0 6 0,4 5 0,-8 2-33,4 5-8,0 2 0,0 1-1,4-3-11,-12-5 0,8-6 0,-4 3 0,0-7 0,0-3 0,4-4 0,-8-4 0,4-3 0,-4-1 0,0-10 0,0 0 0,0 0 0,0 0 0,0-10 0,5-1 0,-5-3 27,4-1 3,-4 5 1,4-1 0,-4 0 1,4-3 1,0 3 0,4 4 0,0 0-33,4 3 0,-4 1 0,8-1 0,-4 4 0,8-4 0,-8 4 0,4 4 0,-4-4 0,0 4-20,4 3 2,-8 0 1,0 0 27,5 4 6,-9 7 0,0-4 1,0 0-17,-8 1 0,0-1 0,0 4 0,-4 3 0,-1-3 0,-3 0 0,0-4 0,0-3 0,0 0 0,-4-8 0,0 1 0,0-1-82,0 1-20,8-4-4,-12-4-1,12 1-182,0 3-37</inkml:trace>
  <inkml:trace contextRef="#ctx0" brushRef="#br0" timeOffset="3672.622">3632 426 1958,'0'0'43,"8"-4"9,8-6 1,8 3 3,-12-8-45,8 5-11,-4-1 0,5-3 0,7 3 104,-12-3 20,0-1 3,0 8 1,-4-4-52,0 4-9,-8 0-3,4 3 0,-4-3-7,-4 0-1,0 4-1,0-5 0,-4 1-37,-4 4-7,4-4-2,-8 3 0,-4 0-18,0 4-4,0 0-1,4 8 0,-8-5-13,3 11-2,1 1-1,4 6 0,8-3 8,-8 7 2,4 4 0,4-4 0,8 3 20,-4-3 0,4 4 0,12-4 0,-8 0 0,4-7 0,9 0 14,-9-4-4,12-3-2,0-4-8,0 0 12,0 0-4,4-10-22,0-1-5,-7 0-1,3-6-1161</inkml:trace>
  <inkml:trace contextRef="#ctx0" brushRef="#br0" timeOffset="3991.0977">4734 376 2170,'0'0'48,"0"0"9,-4-7 3,4-4 1,0-3-49,4 3-12,4-7 0,4 4 0,0 0 109,4-4 19,4 3 4,0-2 1,0 6-106,1-3-27,-1 3 0,0 4 0,4 0 38,-4-1 2,0 5 1,0-4 0,-4 3-41,4 4 0,-8 0 0,9-4 0,-5 4-45,-4-3-11,0 3-3,-4-4-732,0 1-146</inkml:trace>
  <inkml:trace contextRef="#ctx0" brushRef="#br0" timeOffset="4205.2326">4850-189 1267,'0'0'56,"0"0"12,0 0-55,0 11-13,0-11 0,4 11 0,-4 6 225,4 1 43,1 4 8,3 3 1,0 0-161,0 7-33,4 0-7,0 8 0,0-5-37,0 8-7,0 0-2,8 4 0,-12-5-22,4-6-8,0 4 0,0-1 9,0-7-49,0-3-11,-4-1-1,1-10-704,-1 0-140</inkml:trace>
  <inkml:trace contextRef="#ctx0" brushRef="#br0" timeOffset="4709.3403">5096-214 1152,'0'0'102,"0"0"-82,0 0-20,0 0 0,0 0 176,8 4 32,-4 3 5,0 7 2,4 0-75,0 4-14,0 0-3,-4 4-1,4-1-50,4 11-11,-8-3-1,4-1-1,0 1-21,0 0-4,0 3-1,-4 0 0,4 0-16,-4-3-3,4-1-1,-4-6 0,5-11-13,-5 3 0,0 7 0,0-10 0,-4-11 10,0 0-10,0 0 10,0 0-10,4 7 11,-4-7-11,0 0 12,0 0-12,0 0 8,4-14-8,0-4 0,0 4 0,0 7 0,-4 7 0,0 0 0,0 0 0,0 0 0,0 0-11,8 7 11,0 0-13,-4-4 3,4 8 1,0 3 0,4-3 0,-4 7 0,4-4 0,0 1 0,4 6 0,0-3-3,4-4-1,1 1 0,-5-8 0,4 3 13,0-6 0,-4 0 0,4-4 0,0 0-14,-4 0 0,0-8 0,0 1 0,0-3 14,1-5 0,3 1 0,-4 0 0,-8-8 24,4 1-3,0-4 0,-8 0 0,0 3-3,0-3-1,-4 0 0,0 4 0,0-1-5,-4 1 0,-4 7-1,8-1 0,-12 1-3,4 7 0,-4 0 0,0 0 0,0 7 8,4 3 2,4 1 0,-4 6 0,-1 5-18,9 3 0,0 3 0,4 4 0,9 0 0,-13 4 0,12-1 0,0-3 0,4 0-16,0-3-8,0-4 0,4 3-1,-4-7-7,4 1 0,-4-8-1,0 7-1175</inkml:trace>
  <inkml:trace contextRef="#ctx0" brushRef="#br0" timeOffset="5226.5808">7002 237 1659,'-20'0'73,"12"-8"16,-4-9-71,4-1-18,0 3 0,-4 1 0,0-4 108,-4 7 19,3 1 3,1 3 1,-4-1-50,4 1-9,-8 7-3,4 4 0,4-4-18,-4 3-4,-4-3-1,4 8 0,12 2-14,0 1-2,0 0-1,0 3 0,0-3-39,4 10-8,4 1-2,-4 3 0,-4-11 10,8 4 2,4 3 0,4-3 0,0 0 8,4-4 0,-4 1-9,0-1 9,4-7-12,-4-3 1,-4-1 1,4 1 0,0-4 10,0-7-8,-4-4 8,0-3-8,1 3 8,-5-7 0,0 0 0,0-3 0,0-4 0,0 3 0,-4 4 8,4 4-8,-4 0-14,0 3-7,4 4-2,-4 7 0,0 0 42,0 0 8,0 0 1,8 7 1,4 0-29,0 8 0,-4-1 0,4 4 0,-4 7 0,0-4-10,4-7 0,-4 4 0,0-3-166,4 3-34</inkml:trace>
  <inkml:trace contextRef="#ctx0" brushRef="#br0" timeOffset="5667.4655">7304 140 403,'0'0'36,"-8"-7"-36,0 10 0,-4-3 0,-1-3 410,1 3 75,-4 3 15,4 1 4,-4 7-308,4-1-60,0 5-13,0-1-3,4 8-96,4 3-24,0 0 0,0 0 0,4-4 0,0 1 0,4 3 0,0-4 0,0 0 0,4-3 0,4-7 0,-4 0 0,0-1 0,4 1 0,4-4 0,0 0 0,0-7 0,1 0 0,-5-3 0,-4-1 0,-8-3 0,4-4 0,12-3 0,0 0 0,-8 0 0,-4-4 0,-4 0 0,4-4 0,-4 1 0,4 3 0,-8 0 0,12 0 0,0 4 0,-4 3 0,-8 1 0,0 2 0,4 8 0,0 0 0,0 0 0,0 0 0,-4 8 0,4 6 0,12 4 0,0 3 0,0 4 28,0 4 1,-4-4 0,8 3 0,4 5-21,-3-5-8,-13 4 0,4 4 0,4-4 0,0 0 8,-4 4-8,0 0 0,0 7 13,0-4 0,-4 4 0,-8 4 0,-4-5 4,4-2 1,8-1 0,-8-3 0,-8-4-8,0 0-2,0-7 0,4-3 0,-4-4-8,-5-8 0,-7-3 0,8-7 0,8 0-60,-8-10-7,-8-1-1,0-3-1,8-8-103,4-3-21,-8-3-4,-1-5-783</inkml:trace>
  <inkml:trace contextRef="#ctx0" brushRef="#br0" timeOffset="5958.4016">7553 469 691,'12'-4'61,"-4"-3"-49,0 4-12,4-1 0,0 0 255,0 1 48,-4-1 9,0 4 3,0-7-127,5 4-26,-1-5-5,0 1-1,0 0-54,0-4-11,-4 4-3,4-3 0,4-1-25,-8 0-6,-4-3-1,4 0 0,0-1-20,-4-3-5,-8 4-1,4-4 0,-8 0-17,4 0-3,-4 4-1,0-4 0,-8 4-9,4 0 0,0 3 0,0 0 0,-4 4 0,4 7-17,-5 0 4,9 7 1,0 4-6,0 3-1,0 8 0,4 3 0,8 3 7,0 4 0,-4 1 1,0-1 0,12 0 11,-4 0-8,5 0 8,-5 0-8,0-3 8,4 0 0,8-8 0,0 1 0,-8-5-26,8-6 0,8-4 0,4 0-810,-3-7-163</inkml:trace>
  <inkml:trace contextRef="#ctx0" brushRef="#br0" timeOffset="6641.2671">8852 229 230,'-12'-17'10,"12"17"2,-4-4-12,-8-3 0,4 0 0,0-4 0,0 4 521,0 3 102,0 4 20,0 0 4,0-3-467,-5 6-94,1 1-18,4 7-4,-4-1-46,0 8-9,4 0-1,0 7-8,0-4 0,4 4 0,4-3 0,-4-4 0,8 3 0,0 1 0,0-8 0,8 4-9,0-4 9,0-3 0,0 0-9,0-4 9,1-7 0,3 0-11,-4-4 11,-4 1-8,4-5 8,-4 1 0,0-3 0,0-1 0,-4-3 0,0 3 0,-4-3-9,4 3 9,-8 0-15,0-3 2,-4 0 0,0 3 0,4 7-15,-4 1-4,0-5 0,0 5 0,8 3-5,0 0-2,0 0 0,0 7 0,0-7-1,12 18 0,0 0 0,-4-11 0,0 0 14,8 0 2,-4-3 1,4-1 0,4-3 23,-8 0-11,0 4 11,4-8-8,1 1 8,-1-8 8,-4 0-8,0-3 11,-4 0 27,8-11 6,-4 0 0,-4 0 1,-4-4 0,4 4 0,-4-4 0,-4 4 0,0-3-9,0 3-1,-4 0-1,0-4 0,-4-3-34,0 0-9,0 3-1,0 1 0,-4-1 38,0 4 8,0 4 2,-4-4 0,8 7-14,-4 0-4,-1 7 0,5 0 0,0 8-4,8 3 0,0 0-1,0 11 0,-4 6-15,4 5 11,4 6-11,8 8 10,-4 4-19,5-1-4,3 4-1,0 7 0,0 3 14,4 5 0,0 2 0,4 1 0,-4-7 0,-4-1 0,0 1 0,5 3 0,-5-10 0,0-1 0,-4 1 0,0-1 0,-4 1-187,0-5-34,0-6-7</inkml:trace>
  <inkml:trace contextRef="#ctx0" brushRef="#br0" timeOffset="6790.4176">8953 648 1958,'12'-7'87,"-12"7"17,0 0-83,8-4-21,4 0 0,4-3 0,4 0 107,0 3 17,4 1 3,4-4 1,0-8-52,9 5-9,-1 13-3,4-3 0,-4-3-76,0-1-15,1-3-3</inkml:trace>
  <inkml:trace contextRef="#ctx0" brushRef="#br0" timeOffset="7169.7998">10054-178 1994,'0'0'88,"0"0"19,0-7-86,-4 3-21,4-3 0,0 7 0,0-7 95,0 7 14,0 0 3,9 7 1,-1 4-33,0 3-8,4 7 0,0 5-1,0 2-19,0 4-4,4 8-1,-4 2 0,4 5-26,-4 3-5,4-7 0,-4 7-1,4-4-5,-4 1-1,1-4 0,-1 0 0,0-15-9,-4 4-12,0 1 2,4-12 1,-8-7-251,4-3-51,0 14-9,-8-25-637</inkml:trace>
  <inkml:trace contextRef="#ctx0" brushRef="#br0" timeOffset="7430.5179">10453 126 1987,'0'0'44,"0"0"8,0 0 3,0 0 1,-8-4-45,0 1-11,0-1 0,-5 4 0,9 4 98,-4-1 18,-4 1 3,0-1 1,-8 8-45,4 3-9,0 4-2,0-3 0,-4-5-51,8 5-13,0 2 0,4 1 0,-4-3 18,8 2 1,-5 1 0,5 0 0,0-3-31,4-1-5,4 0-2,4 0 0,1 4 39,-1-3 8,4-8 2,4 0 0,0 4 3,0-1 1,0-3 0,4-3 0,0-4-34,4 0 0,0 4 0,1-1 0,-5-3 0,0 0 0,4 0 0,-4 0 0,-4 0-24,0 7-11,4-3-2,-8-1-794,4-3-158</inkml:trace>
  <inkml:trace contextRef="#ctx0" brushRef="#br0" timeOffset="8168.3947">10714 319 1861,'0'0'82,"0"0"18,0 0-80,0 0-20,0 7 0,4 0 0,0 0 124,0 4 20,0 7 5,4-4 1,-4-7-65,0 4-13,0 7-2,0 0-1,0-8-19,0-2-4,-4-8-1,4 10 0,-4 1-21,0-11-5,0 0-1,0 0 0,0 0-6,4-11-2,-4 4 0,0-4 0,0-6-10,0-1 10,0 0-10,0-4 10,0-3-10,0 4 0,0 7 0,0-1 0,4-10 0,0 7 0,-4 8 0,4-1 0,4 0 0,-4 8 0,-4 3 0,0 0 0,9-11-12,-1 4-4,-4 0 0,-4 7-1,0 0-11,0 0-1,12-4-1,-4 1 0,-8 3-10,0 0-3,0 0 0,12-4 0,-4 0 7,0 1 0,-8 3 1,0 0 0,12-4 14,-8-3 2,-4 7 1,0 0 0,8 0 5,-8 0 1,0 0 0,0 0 0,0 0 1,0 0 1,8-7 0,-8 7 0,0 0 10,0 0 0,0 0 0,0 0-8,4-11 22,-4 4 5,0 7 1,0 0 0,0 0 26,4-11 6,-4 4 0,0 7 1,0 0-8,0 0-1,0 0-1,0 0 0,0 0-11,0 0-3,0 0 0,0 0 0,0 7-17,0 4-3,0-11-1,4 14 0,0 1 8,0 6 0,8 8 1,-8-8 0,4-3-17,0 0 0,4-4 0,0 4 0,0 0 0,1 3 0,-1-6 0,4 3 0,4-4 0,-4 0 0,-4-7 8,0 0-8,0 1 0,0-8 0,0 3-8,-4-6 8,4 3-9,-4-8 9,0-2-8,0-5 8,1 1-13,-1-4 2,0-7 1,-4 0 0,4 0 10,-4-3 0,4-1 0,-4 4 0,0 0 0,-4 3 12,-4 1-2,4 3-1,0 4-9,0 3 0,-4 0 0,0 4 0,4 7 14,0 0-2,0 0-1,0 0 0,0 0 6,-4 7 2,0 4 0,4 7 0,0 0 4,4 7 1,0 0 0,4 7 0,-4 0-24,4 8 0,0-5 0,0 5 0,4-8 0,-4 11 0,4 0-10,0 3 10,-4-7-8,4 1 8,-4-4 0,4 6 0,0-2-28,-4-5 0,1-2 1,-1-1 0,0-4-53,0-6-10,-4-4-2,4-4-1,0-7-171,-8-7-35</inkml:trace>
  <inkml:trace contextRef="#ctx0" brushRef="#br0" timeOffset="8457.7453">11551 190 1324,'0'-29'118,"0"19"-94,-4-1-24,4-3 0,-4-1 234,-5 1 42,5 3 9,-4 1 2,-4 6-112,4 1-23,-4-5-4,4 8 0,-8 0-76,4 4-16,4 0-2,-4 3-1,4-4-32,0 4-6,4 4-2,4-4 0,0 4-13,4 3 0,0-3 0,4 3 0,0-3 0,0 3 0,4-3 0,0 3 0,0 1 0,0-5 0,4 5 0,-4-1 0,4 0 0,5 4 0,-5-7 0,0 3 0,-4 4 0,-4-4 0,0 1 0,-4-5 0,0 5 0,-4-1 0,0 0 11,-8 1-11,0-1 12,-4 0-4,0 4 0,-8 0-8,4-4 0,-5 1 0,-3 2-12,0 1 3,0-7-175,0 0-36</inkml:trace>
  <inkml:trace contextRef="#ctx0" brushRef="#br0" timeOffset="8800.3933">11647 26 864,'-12'-4'38,"8"0"8,0-3-37,4 0-9,-4 0 0,4 3 0,4-3 345,-4 4 67,0 3 14,8-4 2,0 1-288,4-1-59,0 4-11,4 0-2,0 0 8,4 4 3,1-1 0,3-3 0,-4 4-41,4-4-8,-4 3-2,4 4 0,-4-7-28,-4 0 8,0 4-8,1-4 0,-1 0-76,-4-4-17,0 4-4,0 0-744,-4 0-149</inkml:trace>
  <inkml:trace contextRef="#ctx0" brushRef="#br0" timeOffset="9013.3532">11804-214 1267,'0'0'56,"-8"7"12,8-7-55,0 0-13,0 0 0,0 11 0,0-4 291,4 4 55,0 3 11,4 0 3,4 4-224,0 4-45,0-1-9,4 8-2,0 3-35,0 0-7,-4 8-2,5 2 0,-1 1-25,0 4-11,0-4 8,0-4-8,0-3-17,0 3-9,0-3-2,4 0 0,0-11-205,0-4-42,17 4-8,-17-7-1</inkml:trace>
  <inkml:trace contextRef="#ctx0" brushRef="#br0" timeOffset="9328.8943">12371 165 2152,'-20'-4'48,"12"1"9,-8-1 3,0 1 0,4-1-48,-5 4-12,1 0 0,0 4 0,0 3 96,0 0 18,0-3 3,4 6 1,-4 5-57,4 6-11,4 1-2,0-1-1,0-3-27,8 3-4,0 8-2,8-4 0,-4-7-14,8 0 0,-4 0 0,0-4 0,4 0 0,0-3 0,0-4 0,-4 0 0,4-7 16,0 0 8,-4-7 0,0-4 1,4-3-25,1 0 0,-1-8 0,0 1 0,-4-4 0,4 7 0,0 0 0,0 0 0,0 0 0,0 4 0,-4 3 0,4 8 0,0-1 12,0 4 8,0 4 0,4 3 1,-4 4-6,1-1-2,-5 5 0,4-5 0,0 5-5,0-1-8,-4 4 11,0-4-11,4 4 0,-4 0-16,0-4 2,4-3 0,-4 3-136,-4-7-27,-4-7-6,0 0-949</inkml:trace>
  <inkml:trace contextRef="#ctx0" brushRef="#br0" timeOffset="9511.8694">12572-403 2584,'0'-11'57,"0"11"12,0 0 3,0 0 0,0 0-58,0 0-14,4 11 0,4-1 0,4 8 68,0 4 12,0 6 1,8 8 1,-3 0-22,-1 10-4,4 1 0,0 3-1,4-4-37,-8 11-7,4 4-2,-4-11 0,-4-3-9,4 3 0,-4-7 0,5 0-1380</inkml:trace>
  <inkml:trace contextRef="#ctx0" brushRef="#br0" timeOffset="10508.9748">1557 1724 1900,'-4'-25'84,"4"25"18,0 0-82,0 0-20,0 0 0,0 0 0,0 0 88,4 3 14,4 4 2,0 4 1,-4 3-1,0 8-1,0 3 0,4 7 0,0 4-74,-4 3-14,4 0-3,-4 8-1,0-4 11,0 3 2,4-3 1,0-3 0,-4-5-25,4-6 8,0-1-8,4-3 0,-4-3-95,-8-4-24,8-4-5,-4 0-989</inkml:trace>
  <inkml:trace contextRef="#ctx0" brushRef="#br0" timeOffset="10794.0798">1903 1717 1440,'0'0'128,"0"0"-103,0 0-25,-8 0 0,8 0 162,-9 3 27,1 4 6,-4 0 1,0 4-92,4-4-19,8 8-3,-12 6-1,-4-3-69,-4 3-12,0 1 0,8 6-9,0-3 21,0 0 4,8 0 0,-12-3 1,8-1-27,4 4-6,-5-3 0,5-1-1,0 1 30,4-1 7,8-3 0,1 0 1,-9-7-7,8 3-2,4 0 0,0-3 0,0 3 7,0 1 1,0-8 0,4 3 0,8-2-8,4-1 0,-12-4-1,8 4 0,5-7-11,-9 8 0,4-5 0,0 4 0,-4 1-17,0-1-6,0-4-1,0 4-746,-3-3-150</inkml:trace>
  <inkml:trace contextRef="#ctx0" brushRef="#br0" timeOffset="11352.1975">2224 2110 633,'0'0'56,"0"0"-44,0 0-12,0 0 0,0 0 322,4 10 62,0 1 13,0 0 3,4 0-244,-4 3-48,-4-3-9,0 3-3,8-3-20,-8-1-5,0 1-1,0 0 0,0-4-39,0-7-8,0 0-2,0 0 0,0 0-8,0 0-1,0 0-1,0 0 0,0 0-3,-8-11-8,4-3 12,4 3-4,0-3-8,-8 0 0,8-1 0,-4 1 0,4 3 0,0 1-11,0-5 11,4-3-8,4 1 8,-4 2 0,4 5 0,1-5 0,-1 5-8,4 2 8,-8 1-8,8 0 8,0 0 0,0 0-10,4-4 10,0 7 0,-8 1-32,8 6 1,-16-3 0,12 4 0,-8 3 47,4 0 8,0 1 3,0 2 0,-4 5-27,0 6 0,0 0 0,4 1 0,1-4 0,-5 0 8,4 0-8,0-1 0,0 1 0,4-3 0,-4-5 0,4 5 0,0-8 0,-4 0 0,4 0 0,4-3 0,-8-4 0,4 0 0,0 0 0,-4-4 0,4 0-9,4-3 9,-16 0-12,9 4 12,-1-1-11,-4-3 11,4-7-10,-4 3 10,0-7 0,0 7 0,0-7 0,0-3 0,0-1 0,0 5 0,0-1 0,-4 3 0,8 1 0,-8 3 0,0 1 0,0 10 0,0 0 11,0 0-2,0 0 0,0 0 0,8 10 3,-4 5 0,4 6 0,4 4 0,0 4 3,0 3 1,0-3 0,0 6 0,4 1-7,-4 3-1,0 1 0,5 3 0,-1-4-8,0 4 0,0 0 9,4 3-9,-12-3 0,12 0 0,-12-4 0,8 1 0,0-8-51,-12-4-11,4-3-2</inkml:trace>
  <inkml:trace contextRef="#ctx0" brushRef="#br0" timeOffset="11840.4507">3302 1977 345,'0'-28'31,"0"17"-31,-4 0 0,4 1 0,0-5 363,-8 8 66,0 0 14,4-4 2,-4 4-238,8-3-48,-16 6-10,4-3-1,4 3-80,-4 1-15,0-1-3,4 4-1,-9 4-25,9 3-4,4 0-2,-8 0 0,4-3-18,8-4 0,0 7 8,0-7-8,0 0 0,8 11 0,-4-1 0,4 1 0,4 0 0,5-1 0,-5 1 0,4-4 0,-4 11 9,0-7-1,4 7-8,-8-4 12,0 0 4,4 4 0,-12-3 0,4 2 0,-4 1-1,4 4 0,-4-1 0,-4 1 0,0-8-15,-8 4 11,0-4-11,0-3 10,-4 0-20,0-4-4,-4-4-1,4 1 0,-5-4-107,1-4-22,0 1-4,0-4-960</inkml:trace>
  <inkml:trace contextRef="#ctx0" brushRef="#br0" timeOffset="12019.3995">3286 1877 2098,'16'-10'46,"-8"6"10,0 4 1,12-3 3,-12 3-48,12-4-12,-7 0 0,7 1 0,0-1 124,0 1 24,0 6 4,4-3 0,-4-3-70,0 3-14,4 0-4,1 0 0,-21 0-51,12 0-13,4 0 0,-12 0 0,4 3 0,-4-3 0,-8 0 0,12 4 0,-4-4-151,-8 0-33,8-7-6,-4 7-2</inkml:trace>
  <inkml:trace contextRef="#ctx0" brushRef="#br0" timeOffset="12225.3655">3407 1552 2156,'0'0'96,"0"0"19,0 0-92,0 0-23,8 14 0,-4 1 0,4-1 114,4 7 18,-4 1 4,8 3 1,0 4-65,0 6-14,8 12-2,-8-4-1,4 7-37,1 3-7,-5 1-2,4-8 0,0 1-9,-4-8 0,4 1 0,4 2 0,-4-6-189,0-7-31,5-4-5</inkml:trace>
  <inkml:trace contextRef="#ctx0" brushRef="#br0" timeOffset="12556.0334">3974 1963 748,'-4'-32'33,"0"21"7,0 4-32,-4-4-8,4 8 0,0-4 0,-4 0 369,-1-1 72,1 1 15,0 7 2,-4 7-311,0-3-63,0 3-12,4 4-2,-4 0-12,8 6-2,-4 1-1,8 0 0,0 11-37,0-4-7,0 3-2,0 1 0,4-4-9,0 0 0,4-3 0,4 3 0,0-4 0,-4-3 0,-4-7 0,4 3 0,0-11 0,0 1-12,-8-4 2,13-4 1,-5-3 9,0-3 0,0-5 0,0 1-8,0-7 8,0-1 16,-4 1-4,0-1-1,4 1-11,0-1 0,0 8 0,-4 0 0,0-1 0,0 8 0,4 0 0,-8 7 0,0 0 0,8 4 0,0 3 0,0 4 0,4-1 0,-4 5 0,0 2 0,4 1 0,-4 0 0,5 0 0,-9 0 0,4 0 0,0-4-9,0 0-4,0 1-1,-4-5 0,0 1-191,0-4-39,-4-7-7,0 0-1</inkml:trace>
  <inkml:trace contextRef="#ctx0" brushRef="#br0" timeOffset="12772.429">4102 1466 1904,'-4'-35'84,"4"27"18,0 8-82,0 0-20,0 0 0,0 0 0,8 4 170,5 0 30,-9 6 5,8 5 2,0 2-115,4 8-22,0 8-5,0-1-1,-4 4 0,0-4 0,0 3 0,4 1 0,-4 4-51,4-1-13,0 4 0,1 0 0,-1 3 0,4 11 0,0-7 0,8-3 0,-16-8-48,4-3-13,-4-7-3,0-4-1254</inkml:trace>
  <inkml:trace contextRef="#ctx0" brushRef="#br0" timeOffset="14382.5149">5337 1820 1551,'4'-11'34,"-4"4"7,0 7 2,0-7 1,0 0-36,-4 0-8,4 7 0,0 0 0,0 0 79,0 0 13,-4-7 4,4 7 0,-4-4-64,4 4-12,0 0-2,0 0-1,-8-7 24,8 7 5,0 0 1,0 0 0,0 0-27,0 0-4,0 0-2,0 0 0,0 0-14,0 0 8,0 0-8,0 0 0,-8-4 0,4-3 0,4 7 0,0 0 0,0 0 44,0 0 2,0 0 1,0 0 0,0 0-31,0 0-7,0 0-1,0 0 0,0 0 0,0 0 0,0 0 0,0 0 0,0 0-8,-8 4 0,0-1 0,8-3 0,0 0 0,0 0 0,-8 0 0,8 0 0,-8 4 0,0 3 0,0 0 0,8-7 0,-8 4 0,0-1 0,8-3 0,0 0 0,-8 8 27,8-8 0,-4 3 0,-5 8 0,1-8 8,8-3 1,0 0 1,0 0 0,0 0-56,0 0-11,-8 4-2,8-4-1,0 0 53,0 11 10,-4-4 2,0 4 1,0-4-54,0 4-11,4-4-3,0 3 0,0 1 35,0-4 0,0-7 0,4 7 0,-4-7 0,0 11 0,0 0 0,0 0 0,0-11 0,4 7 0,-4 3 0,4-2 0,-4-8 0,4 7 0,4 3 0,0 5 0,1-4-8,-1 3 8,4 0 0,0 0 0,-4 1 0,0-5 0,4 5 0,0-1 0,0-3 0,0 3 0,-4-3 0,4 0 0,0-4-28,0 0 0,-4-4 1,0 1 0,4-4 39,5-4 7,-5 1 1,-4-1 1,-8 4-47,8-7-10,0 0-1,0 0-679,-8 7-136</inkml:trace>
  <inkml:trace contextRef="#ctx0" brushRef="#br0" timeOffset="14798.4211">5526 1842 1036,'0'0'92,"0"0"-73,-8 0-19,4-4 0,4 4 231,0 0 42,0 0 9,-4 0 2,-4 0-131,4 4-25,0 3-6,4 0-1,-4 4-66,8-1-14,-4 5-2,8-1-1,0 4-22,4 3-4,0 4 0,-4-3-1,8-1-11,0 1 0,0-1 0,5-3 0,-9-4 0,8 1 0,0-5 0,0 1-11,-4-7 11,0-1 0,0-6-9,0-1 9,-8-3-9,0-4 9,4 0-12,-4-6 12,-3-1-11,3-4 11,-4 1-10,0-1 10,0 1 0,-4-4-9,0 3 9,-4 1 0,4 3 0,0 0 0,-4 0 0,0 8 0,0-5 0,0 5 0,-1-1 8,5 11-8,0 0 18,0 0-1,0 0 0,0 0 0,5 11-6,3 3-2,-4 0 0,12 4 0,-12 4-9,4-1 0,4 0 0,0 4 0,0-3 0,0 3-11,-4-4 1,0-3 0,0 0-135,0-4-27,-4-3-6,4-4-834</inkml:trace>
  <inkml:trace contextRef="#ctx0" brushRef="#br0" timeOffset="15047.1641">5960 1806 1036,'0'0'92,"0"0"-73,0 0-19,0 0 0,4 7 172,0 4 30,0 0 6,5-1 2,-1 5-81,-4 2-16,4 1-3,-4-3-1,8-1-41,-8 4-8,4 3-1,-4-3-1,0 0-10,0-4-3,0-3 0,-4 0 0,4-4-12,-4-7-2,0 0-1,0 0 0,0-14-30,0-1 0,8-6 0,-8 3 0,0-7 29,0 3 13,0 1 2,0 0 1,0-1-29,0 1-7,4 3-1,-4 0 0,0 4 3,4 3 0,-4-3 0,4 3 0,0 0-177,0 0-35,0 1-7</inkml:trace>
  <inkml:trace contextRef="#ctx0" brushRef="#br0" timeOffset="15582.6432">6294 1920 1958,'0'0'87,"0"0"17,0 0-83,0 0-21,-4 4 0,0 3 0,-4 4 107,0-4 17,8-7 3,0 0 1,-4 3-52,4-3-9,0 0-3,-8-7 0,4-3-11,0-5-2,-4 5-1,4-5 0,0-3-29,4 4-5,-4 0-2,0 0 0,8-1-14,-4 1 0,4-4 0,-4 7 0,4-3 20,0 0 0,4-1 1,-4 8 0,4-3-33,-4 6-8,8-3 0,0 0-1,0 3 21,4 1 0,-4 3 0,0 0 0,5-4 0,-5 4 0,0 0 0,4 4 0,0-1 0,0 1 0,-4 6 0,0-2 0,0-1 0,0 0 0,0 0 0,0 0 0,-8 0 0,4 0 0,9-3 0,-9 3 0,-8-7 0,0 0 0,12 4 0,-4-1 0,-8-3 0,0 0 0,0 0 0,0 0 0,8-7 0,0 0 0,-8 7 0,0-7 0,0-4 0,-4 4 0,0-4 0,0 4 0,-4 4 0,0-5 0,8 8 0,0 0 0,-8 0 0,-5 4 0,9 0 0,0 6 0,-4 5 0,4-1 0,4 4-9,0 0 9,4-1 0,0 1 0,-4 0 0,8 4 0,1-4-12,3-1-6,0 1-1,-4 0 0,0 0-21,4-7-4,4-1 0,-4 1-1,-8-4-3,8-3-1,4-4 0,-4-4 0,-4 1-33,0-8-6,8 0-2,-4-3 0,5-4-29,-5 4-5,-8-4-2,4 0-703</inkml:trace>
  <inkml:trace contextRef="#ctx0" brushRef="#br0" timeOffset="15863.5113">6805 1656 288,'-12'3'25,"4"1"-25,8-4 0,0 0 0,4 7 375,-8 4 69,0-4 15,8 4 2,8 3-213,-8 0-44,-12 1-8,4-1-1,12 0-127,-4 4-24,-4-4-6,0 4-1,-4 0-2,8-7-1,8 7 0,-8-4 0,-12 0-21,8-3-4,8-4-1,0 0 0,-8-7-18,0 0-4,0 0-1,12 4 0,4-8 15,-8-3 0,-4-4 0,8 4 0,-4-7 0,0 0 0,-8-1 0,4 1 0,5 0 48,-5 3 13,4-7 3,-4 4 0,-4 0-52,8-1-12,4 5 0,-4-1 0,-4 4 0,4 3 0,4-3 0,0 7 0,0 0 8,-4 7 0,0 0-8,8 8 12,0-5-4,-4 8 0,-4-4-8,4 4 12,9 0-12,-9 0 0,-4 4 0,0-5 0,-4 1-15,4 4-5,0-4-2,-4-1 0,-4-2-105,0-1-21,4-3-4,0-4-1064</inkml:trace>
  <inkml:trace contextRef="#ctx0" brushRef="#br0" timeOffset="16072.2203">7199 1731 2649,'0'0'58,"0"0"12,0 0 2,12 0 4,4 0-61,-4 0-15,-12 0 0,12-4 0,13 4 92,-5-3 15,-8 3 3,0-4 1,4 1-75,0 3-16,0-8-2,0 5-1,-4-1-17,4 1 0,0-4 0,0 3 0,-8-3 0,1 0 0,3-1 0,0-2 0,0-1-48,-4-3-14,-4 3-2,0-3-1,0 3-203,-4-3-41,-20-15-8,8 11-2</inkml:trace>
  <inkml:trace contextRef="#ctx0" brushRef="#br0" timeOffset="16255.6034">7288 1241 2188,'-33'4'97,"29"3"20,0 0-93,4 0-24,-4 4 0,0 7 0,0 0 156,8 3 26,8 0 6,-4 5 0,-8 9-87,4 1-17,9 10-4,3 1-1,-4 3-45,4 11-9,-4 0-1,4 3-1,8-7-15,-8 0-8,-8 0 8,4-3-8,8-7-129,-8-5-31</inkml:trace>
  <inkml:trace contextRef="#ctx0" brushRef="#br0" timeOffset="16850.4091">8438 1734 1324,'0'0'118,"0"0"-94,-4-7-24,-4 0 0,0 4 175,0-5 30,0 8 7,-4-3 0,3 3-75,-3 0-15,0 0-3,-4 0-1,0 7-65,4 0-13,0 0-2,4 4-1,0 3-21,0 4-4,4 0 0,0 0-1,4 7-11,0-4 0,4-3 0,0 4 0,4 3 0,4-7 0,-4-1 0,0-2 0,4 3-9,-4 3 9,4-10 0,0 3 0,-4-3-10,4-4 10,1-3-8,3-4 8,-4-8-9,0 1 9,0-3-10,0-5 10,-8-3 0,4-3 0,0 3 0,-4 0 0,0-3 0,-4 3 0,0 4 0,4-1 0,-4 5 0,0-1 0,0 4 0,0 7 0,0 0 0,0 0 0,0 0 0,0 0 0,0 0 0,0 0 0,12 7 0,0 4 0,4 6 0,-4 1 0,-4 0 0,0 4 0,8-5-168,1 5-38,-5-4-7</inkml:trace>
  <inkml:trace contextRef="#ctx0" brushRef="#br0" timeOffset="17298.8318">8828 1852 806,'-4'-21'36,"0"17"7,4 1-35,-8 3-8,0-4 0,0 1 0,0-1 348,0 0 68,-4 4 14,-1 4 2,1-4-282,4 7-57,0 0-11,4 8-2,-4-1-44,8 4-8,-4 0-1,4 3-1,0 1-17,4-1-9,4 0 10,0 5-10,4-5 0,-4 0 0,1 1 0,3-4 0,0-8 0,0 8-8,-4-7 8,4 0 0,0-8-8,-4-3 8,-8 0-12,4-7 12,4 0-15,0-4 4,-4-7 1,0-3 0,-4 0 2,0-4 0,4 3 0,-4-3 0,-4 4 8,4-1 0,-4 1 0,4 3-8,-4 4 8,4-1 8,0 5-8,-4 2 11,4 8-3,0 0-8,0 0 12,0 0-4,8 8-8,0-1 10,0 7-10,0 4 10,4 3-10,0 8 0,4 3 0,-4 4 0,1 0 0,-1 3 0,4-3 0,-4-1 0,0-2-15,0 2-1,0 1-1,-4 0 0,0-4 48,0 0 9,-4 4 3,0 0 0,0-4 1,-4 0 0,-4 4 0,4-8 0,-4 1-16,-4-4-4,0-4 0,0-3 0,-8 0-5,4-7-2,0-4 0,-4-7 0,0 0-17,-9-4 0,5-6 0,0-5 0,-4-10-31,4 0-9,-8 0-3,4-3 0,4-4-43,4 3-9,-1 4-1,5 4-1,8-5-169,0-2-34</inkml:trace>
  <inkml:trace contextRef="#ctx0" brushRef="#br0" timeOffset="17582.0268">8945 2031 1623,'8'-14'72,"0"7"15,4-8-70,0 8-17,0 0 0,0 3 0,4 1 129,-4-1 23,4-3 4,0 0 0,0 3-22,4-3-5,0 0-1,-3 0 0,-9-4-79,4 4-16,0-4-3,0 1-1,0 3 11,-4-4 1,-4-3 1,4 3 0,0 4-14,-4-4-4,-4 4 0,0-8 0,0 5-12,-8-1-2,4 0-1,-4 1 0,0-5-9,0 8 0,-4-4 0,-4 4 0,-4 0 0,4 4 0,-1 3 0,-3 3 0,8 4 0,-4 4-16,8 3 4,0 4 1,4 0 11,4 3 0,0 8-9,8 0 9,4-1 0,-4 4-9,8 15 9,-4-4 0,8-4-8,-3-3 8,7 0 0,-4-8 0,8 1-24,4-1 3,0-10 0,-4-3 0,5-1-107,-5-11-22</inkml:trace>
  <inkml:trace contextRef="#ctx0" brushRef="#br0" timeOffset="18171.8013">9962 1849 1267,'0'0'112,"8"3"-89,4-3-23,0 0 0,4-10 225,4 6 41,4-3 8,1 3 2,-5 1-171,4-1-33,4-3-8,-4 7 0,-4 7-124,4-3-24,5-4-4</inkml:trace>
  <inkml:trace contextRef="#ctx0" brushRef="#br0" timeOffset="18017.887">9978 1631 2016,'-12'-29'89,"8"22"19,4 7-87,0 0-21,0 0 0,0 0 0,12 0 94,0 0 14,4 0 4,-4 0 0,8 0-34,-4 0-6,5 0-2,-5 0 0,0 4-46,4-4-10,-4 3-2,0-3 0,-4 0-12,0 0 0,0 0 0,-4 0 0,-8 0-180,0 0-28</inkml:trace>
  <inkml:trace contextRef="#ctx0" brushRef="#br0" timeOffset="18666.6252">10851 1198 2188,'0'-18'48,"0"15"11,0 3 1,0 0 1,0 0-49,0 0-12,0 0 0,0 0 0,0 14 104,4 4 19,-4 3 3,4 1 1,0-4-65,0 7-13,0 3-2,4 4-1,0 4-22,0 7-4,0-4 0,4 4-1,0-3-19,-4-1 0,-4 0 0,4-3 0,0-4 0,0-3 0,-4-4 0,4 0 0,-8-11 0,4 4-17,0 0 3,1-4 1,-5-7-166,0-7-33,0 0-6,0 0-821</inkml:trace>
  <inkml:trace contextRef="#ctx0" brushRef="#br0" timeOffset="19327.6271">11345 1445 1800,'0'0'80,"0"0"16,0 0-77,0 0-19,0 0 0,0 0 0,4-4 141,-4-3 25,-4 0 5,4 7 1,0 0-56,0 0-10,-4 0-2,-8 0-1,0 0-51,0 0-11,0 7-1,-4 0-1,0 4-26,0 3-5,-4-3 0,0 0-8,0 3 0,-1 0 0,1 1 0,0-1 0,-4-3 0,4-4-17,0 4 3,4-1 1,8 1 4,0 0 1,-4-4 0,4 0 0,4 4 8,-4-8 0,4 1-9,4-4 9,-4 7 0,4-7 0,0 0 0,0 0 0,8 7 8,-8-7 0,4 11 0,0 0 0,4-4-8,0 0 0,0 0-12,4 0 12,4 0 25,-4 1 13,8 2 2,0 1 1,0-4-18,4 0-4,1-3-1,-9 7 0,4-1-6,0 1-2,0 3 0,0-7 0,0-3-10,0 3 0,-4 0 9,8-3-9,-3-4 0,-1 0 0,-8 0-10,0 4 10,-4-1-196,4 1-32</inkml:trace>
  <inkml:trace contextRef="#ctx0" brushRef="#br0" timeOffset="20860.0266">2228 3558 1785,'-8'-50'79,"8"50"17,0 0-77,0 0-19,0 0 0,0 0 0,4 3 25,0 4 2,0 11 0,8 4 0,-8-1 17,4 8 3,-3 3 1,-1 0 0,4 7-12,-4 4-1,4-3-1,-4-1 0,4-3-14,-4-4-2,8-4-1,-8 8 0,4-4-7,-4-7-2,0-10 0,0-5 0,-4-3-8,0-7 0,0 0 0,0 0 0,0 0 0,4-7 0,0-7 0,-4-4 0,-4 0-11,0-7 3,0-7 0,0 0 0,0-4-4,4-3 0,-8 3 0,4-3 0,-4-1 12,8 5 0,0-1 0,8-3 0,-4-1 0,4 5 0,-8 2 0,12 5 0,4-1 8,-4 4 3,-4 0 1,4 7 0,-4 0 7,8 8 1,-4-1 1,0 7 0,5 4 1,-5 0 0,0 8 0,4-1 0,-8 3-6,4 1-2,-4 0 0,-4 7 0,4 0-2,-8 3 0,0 4 0,0 0 0,0 0-12,0 7 0,0 0 0,-8 1 0,4-1-24,-4-4-2,0 5 0,4-8 0,0-4-18,0 0-3,-8 1-1,4-4 0,0-4 12,0 0 1,4-3 1,-5 0 0,5-4 18,0 4 3,4-11 1,0 0 0,-4 3 28,4-3 5,0 0 2,4 7 0,4 1 4,1-1 1,3 0 0,-4 0 0,12 0-4,-8 0-1,4 4 0,4-4 0,4 4-4,0-4-1,-8 4 0,8-4 0,-7 4-10,3-1-8,-4 5 12,0-5-12,0 1 0,0 0 0,-8 0 0,4-1 0,4-3-49,-8 1-11,4-1-1,-4-4-938</inkml:trace>
  <inkml:trace contextRef="#ctx0" brushRef="#br0" timeOffset="21182.9292">2840 3715 1702,'0'0'76,"0"0"15,0 0-73,0 0-18,-4 7 0,0 0 0,4 0 84,0 4 14,0 3 2,4 1 1,0 6-41,0 1-8,12 6-1,-8-3-1,8 4-22,0-8-4,4 1 0,0-4-1,-4-1-6,4-2-1,0-5 0,-3-2 0,7-1-3,-4-7-1,-4 0 0,4-4 0,-4-3 2,-4 0 0,0-7 0,-4-4 0,-4 0-2,0 0 0,0-4 0,-4 1 0,-8 0 1,4 3 0,-4 0 0,-12 0 0,4 0 0,-4 4 0,0-1 0,0 5 0,-8-5-13,-1 8 0,5 4 0,0-1 0,0 4 0,0 0-18,8 4 4,-4 3 1,4 4-23,8-1-5,-5 5-1,13 3 0,-4-4-23,4 4-5,4-4-1,5 0-603,3 1-121</inkml:trace>
  <inkml:trace contextRef="#ctx0" brushRef="#br0" timeOffset="21528.8134">3439 3572 1728,'-4'-14'76,"4"14"16,-8-8-73,4 1-19,0 0 0,-4 4 0,-4-1 157,4 0 28,-8 1 6,7 3 1,-11-4-103,12 8-20,-12-4-4,0 3-1,0 5-28,0-5-5,4 8-2,-4-4 0,4 0-16,4 4-3,-5 3-1,13-3 0,4 0-9,-8-1 0,8 1-12,8 3 12,-4 1 0,9-1 0,-1 0 0,4 1 0,0-1 0,4 0 0,4 0 0,-4-3 0,0 3 0,4-3 0,0 0 0,-3 0 0,3-1 0,0 1 0,-12 0 0,8 3 0,-4-3 0,4 0 0,-8-4 0,0 3 0,4 1 0,-12 0 0,0 3 8,-4-3-8,0 3 11,-4-3-3,0-4-8,-4 4 12,-4 0-12,0-4 8,-4 0-8,0 0 0,0-3-19,-4-1-9,4 1-3,4-8 0,-4 1-60,0-1-12,3-3-2,1 0-635,4-4-126</inkml:trace>
  <inkml:trace contextRef="#ctx0" brushRef="#br0" timeOffset="21854.2141">3668 3515 230,'12'-4'20,"-8"1"-20,-4-8 0,4 7 0,-4 4 444,0 0 84,0 0 16,-8-7 4,8 3-387,-16 1-77,8 3-16,0 0-4,0 7-4,0-3 0,-4 3-1,4 4 0,-8-8-47,8 8-12,0 0 0,0-1 0,0 1 0,3 0 0,1-1 0,4 1 0,4 3 8,-4-3 0,5 3 0,3 1 0,-4-1-8,4-3-11,0 3 3,0 0 0,-4-3 8,4 0 0,12 0 0,-4-1 0,0-3 0,4 1 0,-4 2 8,4 1-8,0 0 0,-3-4 0,3-7 0,-12 4-8,8-1 8,-8 1 8,0-4-8,-4 7 11,0 11-11,-4-4 0,-4 0-12,0 4 12,-8 0 40,0 0 16,0 3 4,-16 1 0,-5-1-45,5-3-15,4 4 9,0-5-9,-8-2-46,0-5-14,-1 1-4,5 0 0</inkml:trace>
  <inkml:trace contextRef="#ctx0" brushRef="#br0" timeOffset="39664.0123">53 5517 1728,'0'0'76,"0"0"16,0 0-73,0 0-19,0 0 0,0 0 0,0 0 106,0 0 18,0 0 3,0 7 1,8 3-52,-8 5-11,8-1-1,-4 7-1,4 5-16,0 6-3,0 0-1,4 4 0,0-1-15,-4-2-4,0 2 0,4 1 0,-8 0-14,4-4-10,8 0 12,-12-3-12,4-1 0,0-6 0,0-1-15,4 1 5,-7-4-155,-1-1-31,0-2-7</inkml:trace>
  <inkml:trace contextRef="#ctx0" brushRef="#br0" timeOffset="40087.1937">366 5845 2206,'0'0'48,"0"0"11,0 0 1,0 11 3,4 0-51,-4 3-12,0 0 0,0 8 0,4-1 56,-4 1 8,8-1 1,-8 1 1,0-1-35,4 1-7,-4-4-2,8-4 0,-8 0-14,0 0-8,4-6 8,-4-8-8,0 0 0,0 0 0,0 0 0,0 0 0,0-11 0,4-3 0,-4-4 0,0 0 0,0-7 0,0 3 0,0-3 0,0 0 0,0 0 18,0 4-1,0-1 0,9 4 0,-9 1 8,4-1 2,4 3 0,-4 1 0,8 7-11,0-4-1,0 8-1,4-1 0,-4 8 8,4 3 2,0 4 0,-4 3 0,4 4-9,-4 0-2,4 3 0,5 8 0,-5-1 15,0 1 2,0-1 1,4 1 0,-4-4-42,-4-3-8,4 3-1,4-8-854,0 1-170</inkml:trace>
  <inkml:trace contextRef="#ctx0" brushRef="#br0" timeOffset="40654.6559">1766 5298 2386,'0'0'52,"0"0"12,12-3 1,-8-4 3,4 3-55,8-3-13,-4 7 0,8-4 0,0 4 59,0-3 9,5 3 1,-5-4 1,0 4-32,8 0-6,-12-3-2,8 3 0,-12-4-20,4 1-10,-4-1 10,4 0-10,-3 1-15,-9-4-9,-4 7-1,0 0-1,0 0-41,0 0-8,0 0-1,0 0-1,-13-7-48,1 3-10,4 4-1,-12 0-1,4 4-39,-4-1-8,0 4-2,0 0 0,0 1 86,4-1 18,4-4 3,-4 4 1,3-3 133,1 3 26,4-3 6,0 3 1,4 0 37,4-7 8,4 7 2,4 4 0,0 0-49,0 3-10,4-3-1,5 3-1,-5 0-10,4-3-3,8 3 0,-8 1 0,4 2-9,0 1-3,-4 0 0,8 0 0,-12 4 2,5-1 0,-5 0 0,8 1 0,-12 3-11,0-4-1,4 1-1,-4 3 0,-4-4-7,0 1-2,-4-1 0,-4-3 0,4-4-5,-4 1 0,-8-1-1,0 0 0,-4-3-6,-4 0-1,-9-1 0,1-2 0,0-1-16,-4-4 0,4 1 0,0-4 0,-1-4-16,-3 1-11,12-4-1,-8-4-1,8 4-219,12-8-43</inkml:trace>
  <inkml:trace contextRef="#ctx0" brushRef="#br0" timeOffset="41143.8779">2791 5592 1785,'0'0'159,"0"0"-127,-16 3-32,4 1 0,4-1 147,0 1 23,0 3 5,4 0 1,0 0-90,4 4-18,4 3-3,0 1-1,0 6-25,4 1-6,4-1-1,0 4 0,4-7-32,-8 0 0,4 0 0,9-4 0,-9 0-19,4-3-10,0-4-3,0-3 0,-8-1 32,4-3 0,4-3 0,-8-1 0,0-7 0,0 1 0,-4-8 0,0 0 0,-4-3 0,0-4 0,-4-1 0,0-2 0,0 3-20,0 0 3,-4 3 0,4 1 0,-8-1 17,4 5 8,4 2-8,-4 8 12,8 0-1,0 7-1,0 0 0,0 0 0,0 11 23,8 7 5,0 7 1,4 7 0,-4 7-11,8 0-3,0 1 0,4 3 0,-8-4-25,13 0 0,-9 1 0,8 3 0,-8-4 0,8 0 0,-12 4 0,8 0 0,4 0 37,-8-7 3,1-4 0,-1 0 0,-4-3-57,0-12-11,-4 1-3,4-3 0,-4-8-129,-8-7-27,0 0-5,0 0 0</inkml:trace>
  <inkml:trace contextRef="#ctx0" brushRef="#br0" timeOffset="41462.824">3262 5685 1958,'0'0'87,"8"10"17,-8 1-83,8 3-21,-4 1 0,4-1 0,0 4 107,0 18 17,4-15 3,-8-7 1,0-3-75,0 0-14,-4-4-3,8 4-1,-8-11-5,0 0-1,0 0 0,0 0 0,0 0-29,0 0 0,0 0 0,-12-11 0,4 0 0,0-3 0,4-4 0,-4 0 0,0-3 0,0-1 0,4 1 0,0-1 0,0-3 57,4 4 6,0 3 1,0 0 0,4 0-103,4 4-20,-4 0-4,8 3-1,0 4-102,0 0-21,4-1-4,0 1-1</inkml:trace>
  <inkml:trace contextRef="#ctx0" brushRef="#br0" timeOffset="41786.9355">3668 5463 2649,'0'0'58,"-8"-4"12,8 4 2,0 0 4,0-7-61,-8 0-15,4 0 0,-4 3 0,-4 1 54,4-1 8,0 4 2,-8 0 0,4 4-32,0-1-5,-5 1-2,5 3 0,-4 4-13,8-4-2,-4 4-1,8-1 0,-8 1-9,8 3 0,4 1 0,-4-1 0,8 0-32,0 1 0,8 2 1,-8 1 0,8 0 31,4 0 0,0 0 0,9 0 0,-5 0 0,4-4 0,0 0 0,0 4 0,4-3 0,0-5 0,-3 1 0,-5 0 0,0-1-57,-4-2-6,0 2-1,-4 1 0,0 0 80,-8-4 16,0 4 4,-4-4 0,0 3-7,-8-2-1,0-1 0,-4 0 0,4 0-28,-16 0 0,0 0 0,4 1 0,-13-1-45,9 0-15,0-4-4,-4-3-1152</inkml:trace>
  <inkml:trace contextRef="#ctx0" brushRef="#br0" timeOffset="42152.2089">4585 5438 288,'0'0'25,"0"0"-25,0 0 0,0 0 0,0 0 481,0 0 91,8 0 19,4-4 3,0 1-418,4-1-84,0 1-17,0-1-3,13 4-20,-13 0-3,4-4-1,0 4 0,4-3-33,0-1-7,0 4-8,-8-7 11,0 4-11,5-1 0,3 0 0,-12-6-852,0-1-172</inkml:trace>
  <inkml:trace contextRef="#ctx0" brushRef="#br0" timeOffset="42364.5492">4633 5002 1728,'-8'14'76,"8"-14"16,0 0-73,0 0-19,0 0 0,4 7 0,0 8 191,4-1 34,0 4 7,0 3 2,4 8-117,1-4-23,3 7-5,4 14-1,4-3-20,0 4-5,0-1-1,0 1 0,-8-1-50,4 1-12,1-1 0,7-3 0,-16 0-48,8-7-13,-4-1-3,4-6-819,-8-7-164</inkml:trace>
  <inkml:trace contextRef="#ctx0" brushRef="#br0" timeOffset="42511.0121">5023 5413 1958,'0'0'43,"4"11"9,4 3 1,-4 0 3,0 4-45,5 0-11,-1 3 0,4 4 0,-4 0 0,4-3 0,0-1 0,-4 1-868</inkml:trace>
  <inkml:trace contextRef="#ctx0" brushRef="#br0" timeOffset="43342.4232">5281 5399 2098,'4'10'46,"0"5"10,-4-5 1,4 5 3,4-1-48,-4 0-12,0 4 0,0 4 0,0-5 124,0 1 24,4 0 4,-4 4 0,-4-4-121,4-1-31,0-2 0,0-1 0,0-3 0,-4-1 0,0-10 0,0 0 0,0 0 0,0 0 0,0 0 0,0-10 0,-4-1 32,0-7 1,-4 0 0,4-3 0,0-1-1,0-3-1,-4 4 0,4-1 0,-4 1-31,8 0 0,0-1 0,0 4 0,4 0 0,-4 4-15,4-4 2,4 7 0,0 4 21,0 0 4,0 4 0,0-1 1,-8 4-13,8 4 0,4-1-9,-4 4 9,4 4 0,-4 3 0,0-3 0,5 7 10,-5-4-10,4 4 0,-8 0 0,8 3 0,-4 1 0,4-1 0,-8-3 0,4 0 0,0 0 0,-8-4 0,0-3 0,0-11 0,0 0 0,0 0 0,0 0 0,0 0 0,4-7 0,0-4 0,-4 0 0,0-7 0,0 4 0,0-4 0,-4 0 0,4 1 0,4-1 0,0 3 0,-4-3 0,0 4 0,4-4 0,-4 4 0,-4 0 0,4 3 0,0 0 0,0 1 0,0 10 0,0 0 0,8-4 0,-8 4 0,8 0 0,0 4 0,4 3 53,-4 3 9,-4 1 2,4 0 0,0 3-52,0 0-12,4 8 0,1-4 0,-5 3 0,8 1 0,-4 3 0,4-4 0,0 4 0,0-3 0,0-1 0,0-3 0,4 0-48,-4-4-13,0-3-3,1 0 0,-1-4 64,0 0 0,-4-7 9,4 0 0,-4-4-9,0-3-14,0-4 3,-4-3 1,0-4 10,0-3 0,-4-1 10,4-3-10,-4-3 23,0-1-2,0 1 0,-4-5 0,0 5-1,0-1-1,0 1 0,0 3 0,-4 3 4,-4 1 1,0 3 0,4 0 0,-4 4-8,0 3 0,4 0-1,-4 4 0,0 3-5,0 4-1,0 4 0,0 3 0,4 0-9,0 4 0,0 7 0,4 3 0,0 1 0,4 3 0,4-4-10,0 8 10,4-4 0,0 0 0,0 4-8,4-1 8,4-3 0,0 4 0,0-4-10,1 0 10,-1 0-20,4-7 1,0 0 0,0-1 0,0 1-75,0-3-15,-4-1-3,1 0-742,3-7-148</inkml:trace>
  <inkml:trace contextRef="#ctx0" brushRef="#br0" timeOffset="43512.8076">6527 5656 1382,'0'7'123,"-4"4"-99,8 0-24,-4 3 0,0 0 352,0 4 66,9 4 13,-1 3 2,-4 3-271,4 1-54,0 3-12,0 7-1,4-3-55,-4 7-12,-4 0-1,4 0-1,8 3-142,-12-3-29,0-4-6</inkml:trace>
  <inkml:trace contextRef="#ctx0" brushRef="#br0" timeOffset="44950.74">2096 7039 403,'0'0'17,"0"0"5,0 0-22,0 0 0,0 0 0,0 0 0,0 0 360,0 0 67,0 0 13,0 0 4,0 0-268,4 11-54,-4 3-10,8 4-3,-8 4-39,4 3-8,4-4-2,-8 8 0,0-1-25,4 8-6,0-4-1,-4 8 0,4-5-16,-4 1-4,0 0-8,0-4 12,0 0-12,0-7 0,4 0 0,-4-3 0,4-4-32,-4-8-10,-4 1-2,4 0 0,0-11-228,0 0-45</inkml:trace>
  <inkml:trace contextRef="#ctx0" brushRef="#br0" timeOffset="45248.6899">2369 7082 1785,'0'0'79,"0"0"17,0 0-77,0 0-19,0 0 0,0 0 0,0 0 84,0 0 14,-8 7 2,0 1 1,8-5-21,-8 4-5,0 4-1,-4 0 0,4 3-58,-4 4-16,4 0 0,0 0 0,-4 0 0,0 3 0,3-3 0,-3 0 0,4 3 0,0-3 0,4 4 0,0-5 0,0 1 20,-4 0 0,4-4-1,0 1 0,0-1-31,4 0-5,0-3-2,0-4 0,4 0 19,-4 4 0,8-7 0,0 3 0,0 0 10,0 0 6,4-3 0,0 3 1,5-4-27,-1 1-6,8 0 0,-12-1-1,8 1 32,0-1 6,0 1 2,-4-1 0,8-3-43,1 4-8,-9 0-1,8-1-1,-12 1-186,4-1-36</inkml:trace>
  <inkml:trace contextRef="#ctx0" brushRef="#br0" timeOffset="46149.1472">2606 7293 460,'0'0'41,"0"0"-33,0 0-8,0 0 0,0 0 319,0 0 61,4 11 13,0 0 3,8-1-258,-12 5-51,9 10-11,-5-4-1,0 4-32,0 0-7,4 0 0,-8-3-1,4-1-14,0 4-2,0-3-1,0-4 0,0-4-18,0-3 10,0-4-10,-4 0 8,0-7 5,0 0 1,0 0 0,0 0 0,0 0 10,0 0 1,0 0 1,-4-11 0,4 0-7,-4 1-2,0 3 0,0-4 0,4 4 0,0 7 0,-4-11 0,4 11 0,-4-4-8,4 4-1,0 0-8,0 0 12,0 0-12,0 0 0,8-7 0,0 7 0,-4-3 0,12 3 0,-12 3-10,8-3 10,4 0 0,-4 0-8,0 0 8,4 0 0,0-3 0,-4-1-8,4 0 8,5 1 0,-17-8-9,8 4 9,4-4-10,-4-3 10,-4-4-11,8 4 11,-12-4-12,4 0 12,-4 0-8,0 0 8,4 0 0,-8 4 0,0 0 0,0 0 0,-8 3 0,8 4 0,-4-4 0,0 4 0,4 0 9,-8 3-9,4-3 9,-4 7-9,8 0 10,0 0-10,-4 0 18,4 0-2,0 0-1,0 0 0,0 0-3,-4 7-1,4-7 0,-4 11 0,4 0-3,0-1-8,0-10 12,4 11-4,0 0-24,8 3-4,-12-3-2,8-1 0,-4 1 22,4 3 0,0 1 0,0-1 0,-4-3 0,4 3 0,0-3 0,4 0 0,-8-1 0,4-3 0,0 4 0,0-4 0,-8-7 17,4 7 8,1 1 2,7-1 0,-12-7-19,8 0-8,-8 0 8,12 7-8,-8-4 0,4-3 0,-8 0 8,16 0-8,-16 0 0,0 0 0,0 0 0,8 4 0,0 0 0,4-4 0,-8 0 0,-4 0 0,0 0 0,8-4 0,4 0 0,-4 4 0,-8 0 0,12-3 0,-12 3 0,8-4 0,0 4-16,-8 0-4,0 0-2,0 0 0,0 0-151,0 0-31</inkml:trace>
  <inkml:trace contextRef="#ctx0" brushRef="#br0" timeOffset="46761.7947">3185 7232 1191,'5'-14'52,"-5"14"12,0 0-51,0 0-13,0-3 0,0-5 0,0 8 166,0 0 30,0 0 7,0 0 1,0 0-54,0 0-10,0 0-3,0 0 0,4 15-58,4-1-12,-8 7-3,4 5 0,0 2 0,0 11 0,4 4 0,0 4 0,-4 3-64,4 0 0,0 0-8,0 7-1,4-3 9,-8-4 0,8 3 0,0-3 0,-4-3 0,4-8 12,-4 1-2,4-8-1,-12-4-161,8-6-32,0-4-6,-4-8-898</inkml:trace>
  <inkml:trace contextRef="#ctx0" brushRef="#br0" timeOffset="47027.2175">3543 7143 1785,'-12'-11'159,"12"11"-127,-4-10-32,0 3 0,-4-4 147,0 4 23,4 3 5,-8 0 1,4 4-40,0 0-7,-12 4-1,8 0-1,4 6-73,-4 1-14,0 0-4,0 7 0,0-4-24,4 4-12,-1-4 10,5 0-10,4 4 0,0-3 0,0 2 0,4-2 0,1-1 18,7 0 7,0-3 2,0 0 0,4 0-73,-4-4-14,4 0-4,4 0 0,-4-3 52,0-1 12,4 1 0,-4-1 0,-4 1 0,5 3 0,-13 0 0,4 4 0,0 0 24,-8 3 8,0 0 2,-4 4 0,-4 4-3,0 3-1,-5-4 0,1 0 0,-4-3-47,0-3-10,-4-1-1,0-3-1,0-4-77,0-4-15,-4 1-3,4-8-1088</inkml:trace>
  <inkml:trace contextRef="#ctx0" brushRef="#br0" timeOffset="47147.8952">3632 7125 2419,'0'0'107,"0"0"22,16 0-103,-4 0-26,0-3 0,8 3 0,0 0 108,0-4 16,1 1 3,3-1 1,-4-3-24,0 3-4,0 1 0,0 3-1,0-4-63,-8 4-13,4 0-3,-4 0 0,-4 4-8,1-4-3,-9 0 0,0 0 0,8 3-132,-8-3-26,0 0-6,0 0-1173</inkml:trace>
  <inkml:trace contextRef="#ctx0" brushRef="#br0" timeOffset="47329.9078">3672 6707 806,'0'0'72,"0"7"-58,0 0-14,0 4 0,0 0 412,0 7 80,8 10 16,4 4 4,4 1-359,-4 2-71,0 5-14,5-1-4,3 4 0,0 14 0,0-7 0,-4 4 0,4-4-153,-4 0-31,0-7-7,0 0-1127</inkml:trace>
  <inkml:trace contextRef="#ctx0" brushRef="#br0" timeOffset="47825.8335">4476 7122 1555,'-16'0'68,"16"0"16,-8-4-68,-4 1-16,-4-5 0,4 5 0,0-4 196,-4 3 35,0-3 7,0 3 2,-4-3-136,12 7-28,-12-3-4,3 3-2,1 0-35,0 0-7,4 3-2,0 4 0,0 0-12,0 4-2,4 4-1,4-1 0,0 4-11,4 3-9,0 1 9,8-1-13,0 4 13,4-4-11,-4 1 11,4-1-10,4 1-17,-8-4-3,4-4-1,0-3 0,-4-4 31,9-4 18,-5-3-2,0-3-1,-4-8-24,4 0-5,-4-3-1,0 0 0,-4-8 15,0 5 0,0-5 0,4 1 0,-8-1 0,0-3 15,0 0-3,0 4-1,0 3 17,0 4 3,0 3 1,0 0 0,0 11 3,0 0 1,0 0 0,0 0 0,0 0-13,8 7-3,4 4 0,-4 3 0,0 4-8,4 4-3,8 6 0,-8-3 0,5 0-9,-5 0 0,0 0 0,4 0 0,-4 0-32,4-3-9,-4-1-2,0-3 0,4-4-171,-4-3-34,4 3-8,-16-14 0</inkml:trace>
  <inkml:trace contextRef="#ctx0" brushRef="#br0" timeOffset="48080.1458">4537 6607 2343,'-8'-25'104,"8"18"21,0 7-100,0 0-25,0 0 0,0 0 0,4 14 110,0 0 17,4 8 3,4 3 1,-4 7-51,8 7-11,-4 4-1,4 4-1,4 17-27,0-3-4,0-4-2,5 4 0,-1-8-24,4 1-10,-4-8 8,0 4-8,-4-7-118,4-3-29,-4-8-5</inkml:trace>
  <inkml:trace contextRef="#ctx0" brushRef="#br0" timeOffset="48777.5193">5828 6975 1936,'-8'25'86,"8"-25"18,-4-11-84,4 1-20,-8-1 0,4 0 0,-4 0 103,4 4 16,-5 0 3,1 0 1,-8 3-37,4 1-7,-4 6-2,0 5 0,-4-1-37,4 3-8,0 5-2,0 3 0,4-4-19,0 7-11,0 1 12,4-1-12,3-3 0,5 4 0,-4-1 0,8 1-12,9-1 12,-13 0-11,8-6 11,4-1-10,-4-3 10,4-1 0,0 1-9,4-7 9,-4 3 0,0-7-11,0 0 11,0 0-8,0-7 8,0 0 0,0-1 0,-4-2-8,4-1 8,-3-3 0,-5-4 0,4-4 0,-4 5 8,4-1-8,-4 0 8,0 3-8,0 1 0,0 3 9,0 4-9,-4 7 0,0 0 16,0 0-4,0 0-1,0 0 0,4 4 1,4 3 0,0 0 0,0 7 0,4 1-12,-4 3 12,-4 0-12,4-1 12,0 1-12,0 0 0,0-4 0,-4 4 0,8-3-51,-4-1-2,0-3-1,0-1-755,-4-2-151</inkml:trace>
  <inkml:trace contextRef="#ctx0" brushRef="#br0" timeOffset="49221.3111">6153 7064 1440,'0'0'64,"-8"0"12,-4 0-60,4 0-16,8 0 0,-8 0 0,0 0 204,-8 4 37,4 3 8,0 0 2,-4 4-142,4 0-28,0 3-5,4 4-2,4 0-32,0 0-6,4 0-2,0-1 0,4-2-34,4 3 0,-4-1 0,8 1 0,0 0 0,-4-3 0,4-5 0,0 1 0,4-7 0,-4 3 0,4-4-12,-4-3 3,4-3 9,-3-1 0,-1-3 0,-4-4 8,0-3-8,0 0 8,0-4-8,-4 0 8,-4 0-8,0-3 8,4-1-8,-4 1 8,0 3-8,-4 0 0,4 0 8,-4 4-8,0 3 0,0 0 9,-4 4-9,8 0 0,0 7 12,0 0-4,0 0 0,0 0-8,0 0 14,0 14-4,8 4-1,0 4 0,0-1-9,0 8 0,8-1 9,-4 1-9,4 7 0,0-1 8,0 5-8,0 6 0,0-6 11,-3 2-3,-1 1 0,0 0 0,0 0 16,-4-4 4,0 1 0,-4 3 0,0-4-8,-4-3-2,0 3 0,-4-7 0,0-3-18,-4-4 8,-4-4-8,0-3 0,0-4 0,-9-6-11,1-5 0,0-3 0,-4-11-34,0-3-7,-4-4-2,4-7 0,-4-3-165,-1-5-33,5 1-6</inkml:trace>
  <inkml:trace contextRef="#ctx0" brushRef="#br0" timeOffset="49506.9081">6342 7182 403,'29'8'36,"-21"-5"-36,-4-3 0,8 0 0,4 0 296,0 0 52,-4 0 10,4-3 2,-4 3-155,0-4-31,4 0-6,-4 1-2,-8-1-56,4-3-11,9 4-3,-5-5 0,-4-2-27,0 3-5,-4-4-2,4 4 0,4-4-15,-8-3-3,-8 3-1,4 0 0,0-3-15,0 3-4,-8-3 0,-4 3 0,4-7-12,-4 8-4,0-5 0,-5 5 0,-3-1-8,4 4 0,4-1 0,-4 8 0,0 0 0,0 8 0,8-1 0,-4 7-11,8 0 1,-4 8 0,4-1 0,8 8 0,4 3 10,0 0-10,0 4 10,4 0-10,8-8 10,-4 8-8,4-7 8,0 3-8,-4-7 8,9-4-10,-1-3 10,4 0-10,-4-11-78,0-3-16,4-8-4</inkml:trace>
  <inkml:trace contextRef="#ctx0" brushRef="#br0" timeOffset="51082.4772">7171 6911 1382,'0'0'123,"0"0"-99,0 0-24,0 0 0,0 0 188,0 0 33,0 0 7,0 0 0,0 0-108,12 0-23,0-4-4,4 4-1,0-3-48,0-1-11,0 0-1,1 1-1,-1-4-31,0 0 0,0-1 0,0 1 0,4 0 20,-4 4-3,-4-5 0,0 1 0,-8 4-31,4-1-6,0 1-2,-8 3 0,0 0-146,0 0-30,0 0-6,-8 21 0</inkml:trace>
  <inkml:trace contextRef="#ctx0" brushRef="#br0" timeOffset="51284.8339">7227 7143 2073,'0'0'45,"0"0"10,0 0 1,0 0 4,12 0-48,0 0-12,0-3 0,1 3 0,-1 0 75,4-4 13,0-3 2,0 3 1,-4 1-18,8 3-3,-4-7-1,0 3 0,0 0-61,4 1-8,-4-1-9,-3 1 9,3-1 0,-4 0 0,-4 4 0,0 0 0,0-3-53,-8 3-3,0 0-1,0 0-687,8 0-136</inkml:trace>
  <inkml:trace contextRef="#ctx0" brushRef="#br0" timeOffset="55830.3402">8084 6600 1864,'4'-7'41,"0"3"9,0-3 2,-4 3 0,0 4-42,0 0-10,0-7 0,4 0 0,-4 0 125,0 7 23,0 0 5,0 0 1,0 0-21,0 0-4,0 0-1,0 0 0,8 0-71,-8 0-14,0 0-3,8 7-1,0 7-14,4 1-2,-8 2-1,4 5 0,-4 3-14,4 7-8,0 0 8,-4 4-8,0 3 0,0-3 0,0 0 0,4 3 8,-4-3-8,1 0 0,-1-4-8,0-4 8,4-3-39,-4 4-2,0-7-1,4-1 0,-4-3-146,0-7-28,0-1-7,-4-10-865</inkml:trace>
  <inkml:trace contextRef="#ctx0" brushRef="#br0" timeOffset="56150.6128">8385 6714 1094,'5'-21'97,"-1"10"-77,-4 4-20,0-4 0,0 4 196,-4 0 35,4 7 7,0-4 2,-5 1-40,5 3-7,0 0-1,0 0-1,0 0-100,0 0-20,-4 3-4,-4 8-1,0-4-33,0 7-6,-4-3-2,0 7 0,4 3 11,-4 1 1,-4-4 1,4 3 0,0 4-54,4-7-12,-4 4-1,0-1-1,0-3 30,4-4-9,0 0 9,0 1 0,4 3 0,-5-8 0,1 1 0,8 0 0,-4 0 0,4-4 0,0-7 0,0 0-8,4 7 8,4 0 8,1 0-8,-1-3 11,4-1 3,0-3 1,0 4 0,4 3 0,0 0-3,4-3 0,0-1 0,-4 4 0,4 1-12,0-5 11,5 1-11,-5 3 10,4 4-10,0-4 0,0-7 0,0 0-11,-8 0-43,4 0-9,-4 0-1,1-4-820,3-3-163</inkml:trace>
  <inkml:trace contextRef="#ctx0" brushRef="#br0" timeOffset="56520.3111">8687 6714 691,'0'0'61,"0"0"-49,0 0-12,0 0 0,0 0 438,0 0 85,12 0 17,0 0 3,0 0-374,4-7-74,0 3-15,1-3-4,3 7-25,0 0-6,-4 0-1,4 4 0,0-4-16,0 0-3,-4-4-1,0 4 0,0 0-14,5 0-10,-5 4 12,-8 3-12,0-3 0,4-1-9,0 1-1,-4-4 0,0 0-42,-4-4-8,-4 4-1,8 0-1,-8 0-196,0 0-39,0 0-8,0 0-2</inkml:trace>
  <inkml:trace contextRef="#ctx0" brushRef="#br0" timeOffset="56618.0499">8852 6432 1958,'0'0'87,"0"0"17,0 0-83,0 0-21,0 0 0,-4 3 0,4 4 172,-4 1 31,4-8 5,4 7 2,-4 3-110,4 5-23,4-1-4,0 11-1,0 4-27,4-1-5,-4 4-2,0 4 0,4 0-18,-8-7-4,4 10-1,0 0 0,1-3-15,3-4 0,-4 0 0,0-7 0,0 0 0,0-3-20,4-8 4,0-3 0,-8-4-295,4-3-58</inkml:trace>
  <inkml:trace contextRef="#ctx0" brushRef="#br0" timeOffset="57163.6324">9423 6407 979,'0'0'87,"-8"7"-70,8-7-17,-8 7 0,0-3 254,4 3 47,4-7 10,0 14 1,0-14-140,0 11-28,0 3-5,4 0-2,0-3-44,4 0-9,-4 3-1,8 0-1,-4 1-26,4-1-6,0 0-1,0 4 0,4 0-14,1-4-3,-1 1-1,-4-1 0,4 0-9,0 4-2,0-4 0,0 1 0,0 3-8,0-1-1,-4 1-1,4 4 0,-4-4-10,0 3 10,1 4-10,-1-7 10,-4 3-2,0 1-8,0-4 12,-8 3-4,0-3 1,0-4 0,0 1 0,-4-1 0,-4 0-9,0-3 12,-4-7-12,-1-1 12,-7 8-4,0-4-8,-4-3 12,-4-1-4,0-3-16,0 0-4,0 11-1,-5-8 0,5-3-100,4-3-20,0 3-4</inkml:trace>
  <inkml:trace contextRef="#ctx0" brushRef="#br0" timeOffset="56884.4813">9383 6407 1267,'0'0'56,"0"0"12,0 0-55,0 0-13,0 0 0,0 0 0,0 0 361,8 0 70,0-7 13,4 7 4,-4 0-315,4 0-62,0-4-13,0-3-2,0 7-38,0-7-7,4 3-2,1-3 0,3 0-9,-4-4 0,-4 7 0,4 1 0,0-8 0,-4 4 0,0 0 0,0 0 0,-4 0 0,0-1-12,-8 8 2,0 0 1,0 0-52,0 0-11,4-7-1,-4 7-1,0 0-117,0 0-23,0 0-5,-8 0-481,0 0-97</inkml:trace>
  <inkml:trace contextRef="#ctx0" brushRef="#br0" timeOffset="59049.9949">2429 8709 2178,'-8'0'48,"8"0"9,0 0 3,0 0 1,0 0-49,-8-4-12,0 8 0,8-1 0,0 1 68,0 7 12,0-1 1,8 8 1,0 0-51,-4 4-11,4-1-1,9 8-1,-5-1-3,-4 4-1,4-3 0,0 3 0,0-3-14,0-1 0,-8 1 0,4 0 0,-4-4 0,4 0 14,-4 0-4,0-7-1,-4-1-9,0-2-11,0-5 3,0-10 0,0 0-5,0 0-1,-8 0 0,-4-7 0,4-3 0,4-8 0,-16-4 0,12-3 0,-4 0-4,0-3-1,8-1 0,-8-3 0,3 3 19,1-3 0,8 4 0,0-1 0,0 0 10,4 1 6,9 3 0,-1 0 1,0 0-27,4 3-6,4 4 0,0 4-1,-4 0 41,4 3 9,0 4 2,0 3 0,0 4-21,1 4-4,-5 3-1,-4-3 0,8 6 9,-12 1 2,0 3 0,4 4 0,-8 0-20,4 0-11,-8 3 2,4 4 0,-4-3 9,0 3-13,-4 3 5,0-2 8,0-1-28,0-8 3,-4 5 0,0-4 0,0-8 9,4 5 1,-4-5 1,0 1 0,0 0 14,0-7 0,4-1 0,4-3 0,-4 7 8,4-7 5,0 0 1,0 0 0,0 0 9,0 0 1,0 0 1,0 0 0,4 4-8,0 3-1,8-3-1,0-1 0,0 1 8,4 3 1,0-4 1,0 1 0,0 0-5,0 3 0,4-7-1,-4 7 0,5-7-19,-5 3 10,0 5-10,0-5 8,0 1-25,-4-4-6,4 3-1,-4-3 0,0 4-165,4-4-34</inkml:trace>
  <inkml:trace contextRef="#ctx0" brushRef="#br0" timeOffset="59374.2795">3037 8963 2336,'0'0'52,"-12"3"10,4 1 2,0-1 1,8-3-52,-4 8-13,4-8 0,-5 10 0,1 5 72,4-5 12,0 5 3,0-1 0,4 0-39,5 8-8,7-1-2,-4 1 0,-4 3-22,12-4-5,0 0-1,0-3 0,0 0-10,0-3 0,8-5 9,-7 1-9,-1-7 8,0-4-8,-4 0 8,4-4-8,-8-3 0,4-7 9,-8-1-9,0-3 0,0-3 12,-4-1-4,-4 1 0,-4 0-8,0-1 10,-4 4-10,0-3 8,-4 3-8,-8 4 11,4-1-3,-4 1-8,-4 3 12,-1 4-12,1 0 0,0 3 8,0 4-8,4 0-11,0 8-5,0-5 0,4 8-1,16 0-27,-12-1-6,4 5-1,4-1 0,8 0-135,4 1-27,4-1-6,-4 0-754</inkml:trace>
  <inkml:trace contextRef="#ctx0" brushRef="#br0" timeOffset="59690.2155">3495 8934 633,'0'0'56,"0"0"-44,0-7-12,0 0 0,-4 0 385,0-1 75,-4 5 16,4-4 2,-4 3-283,0 4-57,-4 0-11,4 0-3,-4 0-66,0 7-14,4-3-2,-8 3-1,4 4-23,3-4-5,5 4-1,-4-1 0,0 5-12,8-5 0,0 8 0,4-3 0,8-5 0,-8 5-8,13-1 8,-5 0-10,4-3 10,4 0 0,0-1-9,0 1 9,8-4 0,-12 0 0,8 1-9,-8 2 9,5-3 0,-5 1 0,0-1 0,-8 0 0,12 0-16,-16 4-5,0-4-2,-4 7 0,4-7 39,-8 4 8,4 3 2,-4-3 0,0 3-42,-4-3-8,-4 3-1,4-3-1,-12 0 46,4 0 10,-1-1 2,1-3 0,-8 1-32,8-5-16,-12 1 1,8-1 1,0 1-82,4-4-17,4 0-3,-4 0-687,4 0-137</inkml:trace>
  <inkml:trace contextRef="#ctx0" brushRef="#br0" timeOffset="60083.9978">3917 8920 576,'0'0'25,"0"0"6,-4-4-31,-4 1 0,-4-1 0,4-3 0,-4 3 492,0 1 92,0-1 18,-4 1 4,8-1-444,-8 4-89,4 0-17,-4 0-4,4 4-34,0-1-6,4-3-2,-9 7 0,5-3-30,8-1-7,0 5-1,4-8 0,0 0 45,0 10 9,4 1 2,4 0 0,4 3-28,5-3 0,-1 0 0,4 3-11,0 0-9,0-3-3,4 3 0,-4-3 0,4 0 35,-4-1 8,1 1 0,-5 0 1,0 0-33,-4 3-8,0-3 0,0 3-1,-4-3 21,-4 6 0,0 1 0,-4 0 0,0 4 30,0-1 10,-4 1 3,-4-1 0,-4 4-27,0 0-6,-4-4-1,0 1 0,-4-4-18,-1 0-4,-7 0-1,4-4 0,-4-3-224,-4-4-45</inkml:trace>
  <inkml:trace contextRef="#ctx0" brushRef="#br0" timeOffset="60459.7254">5301 8870 2322,'0'0'51,"0"0"10,0 0 3,0 0 1,0 0-52,0 0-13,12 3 0,0-3 0,0 4 55,4-4 8,4 0 1,0-4 1,0 4-31,1 0-6,-1-3-2,0 3 0,4-4 5,0 4 1,-4-3 0,-4 3 0,0 0-47,-4 0-9,-4 3-1,9-3-779,-17 0-155</inkml:trace>
  <inkml:trace contextRef="#ctx0" brushRef="#br0" timeOffset="60595.8828">5373 9124 2307,'0'0'102,"0"0"22,0 0-100,12 0-24,4-4 0,1 0 0,-5 1 45,12-4 4,4 0 1,8-1 0,0 5-22,4-4-4,1 0 0,3 3-775,-4-3-154</inkml:trace>
  <inkml:trace contextRef="#ctx0" brushRef="#br0" timeOffset="62492.2252">8868 8351 2232,'0'-10'49,"0"-1"11,0 0 1,0 0 1,4 1-50,0-5-12,4 5 0,0-5 0,-4 5 96,4 3 16,4-4 3,4 0 1,-3 4-59,-1 0-11,4 0-2,-4 3-1,4 1-18,-4 3-3,0 7-1,4-4 0,-4 1-21,4 7 0,-8 3 0,0 0 0,0 4 0,0 3 0,-4 8 0,0-4 0,-8 7 0,0-3-10,4-1 1,-4 1 0,-4 3-38,0-3-7,0-1-2,0 1 0,0-8-5,-4 1-2,0-4 0,4-4 0,0-3 51,0-4 12,0 0 0,-4-7 0,4-3 0,0-5 10,0 1-10,0-3 12,0 2 9,4-6 3,-1 3 0,1-3 0,4 0 10,0-1 2,9 5 1,-9-5 0,4 1 19,0 3 3,4-3 1,4 3 0,0-3-52,4 3-8,0 1 0,4-1 0,4 4 0,-4 0 0,-4 3 0,0 4 0,9 0 0,-1 4 0,0-1 0,-4 8 0,4 3 0,-8 1 0,0-1 0,0 4 0,0 3 20,0 1-2,1 3 0,-5 0 0,4-4-29,-4 1-5,0-5-2,0 5 0,-4-4 30,4 0 5,-4-4 2,0 0 0,4-3-31,-8 0-5,4-1-2,-4-2 0,4-1 1,0-4 0,-8-3 0,0 0 0,4 4-125,-4-4-25,0 0-4,0 0-2</inkml:trace>
  <inkml:trace contextRef="#ctx0" brushRef="#br0" timeOffset="62931.7916">9524 8266 2106,'0'0'46,"0"0"10,0 0 1,0 0 3,0-8-48,0 8-12,0 0 0,0 0 0,0 0 123,0 0 22,0 0 5,0 0 1,-4 8-85,-4 2-17,8-10-3,0 15-1,0 6-21,4 1-5,0-1-1,8 4 0,-4 0-18,0 4 0,4-4 0,4 3 0,-4 1 0,4-4 0,4 0 0,0 0 0,4-4 0,1-6 0,-1-5 0,4-2 0,-8-8 0,0 0 0,-4-8 0,0-6 0,0 0 0,-4-4 0,0-7 0,0 0 0,-3 0 0,-5-4 0,-4-3 0,0-4 0,-4 4 18,-5 0-3,1-4-1,-4 4 0,-4 0 12,0 0 2,-4 0 1,-8 3 0,4 4-15,-8 7-3,3 4-1,-3 7 0,0 3-10,4 11-14,4 4 3,-4 10 1,8 1-129,0 6-25,3 1-6,5 7-1008</inkml:trace>
  <inkml:trace contextRef="#ctx0" brushRef="#br0" timeOffset="63323.6693">10231 8319 979,'-8'22'87,"8"-22"-70,0 0-17,0 0 0,0 0 251,0 0 46,0 0 10,8 0 1,0 0-173,5 0-35,3 0-8,0 3 0,0 1-7,4-4-1,0 0 0,8 0 0,-4 0-24,4 0-6,1 0-1,3-4 0,-4 4-27,4 0-6,-4 0 0,-4 0-1,5 0-19,-9-3 0,0 6 0,0-3 0,-4 0-91,-4-3-15,4 3-3,-8 0-1103</inkml:trace>
  <inkml:trace contextRef="#ctx0" brushRef="#br0" timeOffset="63566.9684">10396 8040 1785,'0'0'159,"-4"8"-127,0-1-32,4-7 0,0 0 116,0 7 16,0 4 4,4 3 1,4 4-27,4 0-6,-8 3 0,9 8-1,-1-4-28,0 7-6,4-4-1,0 8 0,0 0-37,0-4-8,0 4-2,-4 0 0,4-4-21,0 0 0,-4-3 0,4-1 8,1-3-130,-5-3-26,0-4-4,0-4-1016</inkml:trace>
  <inkml:trace contextRef="#ctx0" brushRef="#br0" timeOffset="64198.0992">10915 7987 1479,'-12'10'65,"12"-10"15,0 0-64,-4 8-16,4-8 0,-4 7 0,4-7 156,-4 7 29,4-7 6,0 11 1,0-1-65,0-2-13,0 2-2,4 1-1,-4 3-39,8-3-7,0 0-1,4 3-1,0 0-32,0 1-7,0-1 0,0 4-1,5-7 9,3 3 1,0-3 1,0-1 0,0 1-18,4-4-3,-4 7-1,0-6 0,0 2-4,1-3-8,-1 4 11,-4 0-11,0 3 8,0-3-8,0 0 0,-4 3 0,-4 4 0,12 21 0,-12-10 8,-4-19-8,0 5 9,0-1-1,-4 4-8,0 3 12,-4 1-4,0-1 0,0 1-8,-4 3 12,-4-4-12,-4 1 9,-4-1-9,0 1 8,-4-5-8,-4 1 0,-1-7 0,1 0 0,-4-4 0,4 0-12,0-7 2,0-4 1,-1-3-119,9 0-23,0-7-5,4 0-671,8-4-134</inkml:trace>
  <inkml:trace contextRef="#ctx0" brushRef="#br0" timeOffset="63795.224">10891 7969 345,'0'0'31,"0"0"-31,0 0 0,0 0 0,0 0 448,0 0 84,0 0 17,4-4 3,0-3-351,4 4-70,0-1-15,0 0-2,0 4-44,0-3-9,0-1-1,4 4-1,-12 0-22,8-3-4,4-1-1,5 1 0,-1-1-20,4 0-12,-4 4 12,0-7-12,4 4 0,-4-4 0,-4-1 0,4 5 0,0-4 0,0-4 0,-3 0 0,-1 4 0,-4 0 0,4 0-11,-8 0 2,-4-4 0,0 11-23,0 0-4,4-11 0,-8 4-1,4 7-34,0 0-6,-8-7-2,0 7 0,0 0-185,-4 3-36</inkml:trace>
  <inkml:trace contextRef="#ctx0" brushRef="#br0" timeOffset="64316.7783">11599 8444 2649,'0'0'58,"0"0"12,0 0 2,0 0 4,0 0-61,0 0-15,0 0 0,0 0 0,0 0-140,-4 4-30</inkml:trace>
  <inkml:trace contextRef="#ctx0" brushRef="#br0" timeOffset="61121.4368">7207 8351 2217,'0'0'48,"0"0"11,0 0 1,0 0 4,0 0-52,0 0-12,-4-3 0,4 3 0,0 0 72,0 0 12,0 0 3,4 7 0,-4 4-30,4 3-5,4 0-2,0 4 0,-4 7-2,4 4-1,0 3 0,0 14 0,0 4-47,5 36 0,-1-21-12,-8-40 2,4 0 10,-4 0 12,-4 0-2,8 0-1,4-4-59,-4-3-12,-8 0-2,0 0-1,8-4-152,-4-7-31,0 0-5,-8-3-2</inkml:trace>
  <inkml:trace contextRef="#ctx0" brushRef="#br0" timeOffset="61405.1225">7641 8494 1958,'0'0'43,"0"0"9,0 0 1,0 0 3,0 0-45,0 0-11,0 0 0,0 0 0,0 11 104,0-7 20,-4-1 3,4-3 1,0 0-44,-4 11-8,-4 0-1,0-1-1,0 5-16,0-5-3,0 1-1,-4 3 0,4 1-46,-4-1-8,0 4 0,-8 3 0,4 1 0,0-4 0,0 3 0,0-3 0,3-4 0,-3 1 0,-4-1 0,8-3 0,4-1 0,0-2 0,-8 2 0,8 5 0,4-8 0,0 0-8,0 4 8,-4-4 0,4 0 0,4 0-10,8 0 10,0 0 0,4 0 0,0 1 0,4-1 12,4 0-3,0 0-9,-4 0 0,9 0 0,-1 1 0,0-8 8,4 7-8,-8 0 12,0-4-4,4-3-8,0 4-9,-3-4 9,-5 4-13,-4-4-5,8 0-1,-4-4 0,0 4-823,-4-4-165</inkml:trace>
  <inkml:trace contextRef="#ctx0" brushRef="#br0" timeOffset="61652.9815">7895 8695 288,'0'0'12,"0"0"4,0 0-16,0 0 0,0 0 0,0 0 0,8 0 487,0-4 94,0-3 19,0 3 4,8-3-396,0-4-79,4 4-16,0 0-3,1 0-50,3 0-11,4 0-1,-4 3-1,0 1-21,0-1-4,-4 0-1,4 4 0,-3-3-21,3 3 9,-8 0-9,4 3 0,-4-3 0,-4 0-12,-4 4 0,0 0 0,0-4-40,0 3-7,-8-3-1,0 0-1,0 0-117,0 0-23,0 0-5,0 0-854</inkml:trace>
  <inkml:trace contextRef="#ctx0" brushRef="#br0" timeOffset="61846.236">8072 8430 691,'0'0'30,"0"0"7,-8-4-29,0 4-8,8 0 0,0 0 0,-8 0 389,8 0 77,0 0 15,0 0 3,0 0-303,0 11-61,4 3-12,0 8-2,0 3-59,4 4-12,4 3-3,-4 3 0,8 5 15,0-1 2,0-3 1,0 3 0,0 1-66,-4-8-14,4-4-2,-3 4-1,-1-7-38,0 4-7,-4-4-2,4-3-1169</inkml:trace>
  <inkml:trace contextRef="#ctx0" brushRef="#br0" timeOffset="74732.0614">15460 7025 1764,'0'0'78,"0"0"16,0 0-75,0 0-19,0 0 0,0 0 0,0 0 99,0 0 16,0 0 3,0 0 1,0 7-17,4 4-3,-4 3-1,4 4 0,4 0-34,-4 4-6,0 3-2,0 0 0,0 7-22,0 0-5,4 0-1,-4 4 0,0 0-16,0-1-3,0 5-1,4-5 0,-4-6-8,0 0 0,0-1 0,0 1 0,0-8-16,0-3-4,0 0-2,-4-4 0,4-3-126,0 0-24,-4-11-6,0 0-543,0 0-109</inkml:trace>
  <inkml:trace contextRef="#ctx0" brushRef="#br0" timeOffset="75128.5956">15785 7111 1670,'0'0'148,"0"0"-118,0 0-30,0 0 0,0 0 121,0 0 19,0 0 3,-4 7 1,0 4-24,-4-4-5,8 4-1,-8-1 0,0 1-80,0 3-16,0 4-3,-4 4-1,0-8 14,0 4 2,-4 3 1,4 1 0,0-1-31,0-3 0,0 0 0,-1 3 0,1 1-11,4-4 11,0-4-10,-4-3 10,0-8 0,4 5-9,0 2 9,4-3 0,0-3 0,4-4 0,-4 11 0,4-11 0,-4 7 0,4 0 0,4 4 0,0-1 0,4 1 0,0 0 8,4-4-8,0 0 8,4 0 0,0 1 0,1-5 0,3-3 0,-4 4-8,4-1 9,4-3-9,-4 0 10,0 0-10,4 0 0,0-3 0,1-1 0,-5-3-103,-4-4-19,4 0-4,0 8-986</inkml:trace>
  <inkml:trace contextRef="#ctx0" brushRef="#br0" timeOffset="75287.8793">16011 7297 2073,'0'0'92,"0"0"19,0 0-89,0 0-22,0 0 0,0 0 0,0 0 101,12 0 16,4-4 3,-4 4 1,4-3-27,4-1-6,0-7 0,4 4-1,0 0-35,0 3-6,1-3-2,-1 0 0,-4 0-27,0 3-5,0 1-2,0-1 0,-4-3-10,0 4 0,-4-1 0,0 0 0,1 1-113,-9-1-22,-4 4-4,8-3-669,-4-1-135</inkml:trace>
  <inkml:trace contextRef="#ctx0" brushRef="#br0" timeOffset="75558.1547">16155 7050 864,'0'0'76,"0"0"-60,-8 4-16,0 3 0,8-7 286,0 0 54,-4 7 12,0 0 1,4 4-188,0 0-37,4 3-8,0 4-2,8 3-45,-4 1-9,4-1-1,-4 4-1,5 0-15,-5 4-3,4 3-1,0 0 0,0 0-26,0-3-5,0 3 0,-4 4-1,0-8-11,0-6-16,0-1 4,0-6 1,0-5-133,-4 1-28,8-4-4,-8-7-953</inkml:trace>
  <inkml:trace contextRef="#ctx0" brushRef="#br0" timeOffset="76085.9691">16666 6943 1958,'-8'3'174,"0"1"-139,-4 0-35,4-1 0,-4 4 140,0 1 20,0-1 5,0 3 1,4 1-58,-4 0-11,4-4-2,-1 4-1,9 3-50,-4-3-11,4-1-1,0 1-1,0 3-14,8 1-2,1-4-1,3 3 0,0-3-14,0 3 8,8-3-8,0-1 0,0 1 0,4 3 0,0-3 0,0 3 0,1 1 0,-1-1 0,-4-7 0,0 4 0,-4 0 11,4-1 2,-4 12 1,0-4 0,-4-1-22,0-2-5,-4 3-1,-4-1 0,5 1 14,-5 4 0,-4-4 0,0 3 0,0-3 14,-9 3-4,5 4-1,-4-7 0,-4 0 1,0-3 0,-4-5 0,4 8 0,-8-7-10,0-4 0,-4 0 0,0-3 0,0-1-28,-5-3-12,-3-3-1,4-1-865,4-3-173</inkml:trace>
  <inkml:trace contextRef="#ctx0" brushRef="#br0" timeOffset="75741.664">16618 7014 2577,'0'0'56,"0"0"12,0 0 3,0 0 2,0 0-58,8-3-15,-4-1 0,4 4 0,4-3 80,0-1 12,0 1 4,4-5 0,0 1-48,4 0-8,1 0-3,-1-4 0,0 0-19,0 1-4,-4 3-1,8-4 0,-8-3-13,-4 3 0,4-3 8,-4 3-8,4 4-28,-7 0-8,-1-1-1,0 1-1,-4 0-195,0 0-39</inkml:trace>
  <inkml:trace contextRef="#ctx0" brushRef="#br0" timeOffset="79542.2947">14346 7207 806,'0'0'72,"0"0"-58,0-3-14,4-4 0,0 0 168,0-1 32,0-2 5,4 3 2,0-4-75,0 0-16,0 0-2,4 1-1,0 3-57,4-4-12,-4 4-3,4-4 0,0 4-3,4-4-1,1 4 0,3 0 0,-4 3-19,4-3-4,-4 3-1,4 4 0,-4 0-5,-4 4-8,-4 0 11,-4 3-11,5 3 12,-5 1-12,-4 3 12,-4 4-12,0 7 0,-4 0-16,4 4 2,-8 3 0,-1-3-39,1 3-8,-4 4-2,4-1 0,-4-2-15,0-1-3,-4 0-1,4-7 0,-4 4 14,4-8 2,-4-3 1,0 0 0,8-4 46,-4-7 10,0 4 9,-1-4-13,9-7 81,4 0 17,0 0 3,0 0 1,0 0-10,0 0-3,0 0 0,-4-7 0,8-4-32,0 4-8,9-4 0,-1 4-1,4 0-7,4 0 0,4 0-1,4 0 0,-4-1-9,4 5-2,1-4 0,7 7 0,-4-4-16,-4 4 0,4 0 8,-4 0-8,1 0-12,-5 4-7,0-4-1,0 0-672,-8 0-136</inkml:trace>
  <inkml:trace contextRef="#ctx0" brushRef="#br0" timeOffset="79828.8437">15134 6650 2329,'0'0'51,"0"0"10,-8-4 3,4-3 2,4 7-53,-4 0-13,-4-4 0,4 1 0,-4 3 100,0 0 16,4 3 4,0 5 1,-4-5-51,-1 4-10,5 4-3,0 3 0,0 8-25,0 3-6,-4 0-1,8 11 0,-4-1-16,4 5-9,0 3 10,0 7-10,0 3 0,4 15 0,0-3 0,4 10 0,0-7 0,5 7 0,-1-4 0,8 1 0,-4-8-20,12-3-4,0-4-1,8-3 0,-8-12-150,9-9-29,7-5-7</inkml:trace>
  <inkml:trace contextRef="#ctx0" brushRef="#br0" timeOffset="80460.469">17354 6589 518,'0'0'23,"0"0"5,0 0-28,0 0 0,0 0 0,4-7 0,0 3 274,0 1 50,-4 3 9,4-7 3,4 3-167,0 4-33,0 0-6,4 4-2,-4 3 0,4 0-1,0 7 0,0 0 0,4 1-52,-4 6-11,5 4-1,-1 4-1,0 7-18,0-1-3,0 5-1,-4 6 0,0 1-15,0-5-3,0 5-1,-4 3 0,0-4-6,-4 5-2,4-1 0,-4-11 0,-4 7-4,0 1-1,0-1 0,-4 1 0,0-1-8,0-6 8,-4-5-8,0 12 8,0-8-20,0-3-5,-4-11-1,0-4 0,0-3-183,0-3-37</inkml:trace>
  <inkml:trace contextRef="#ctx0" brushRef="#br0" timeOffset="81040.2574">18243 7029 2268,'4'-4'100,"-4"4"21,0-3-97,4-1-24,4 0 0,0 4 0,4-3 41,0-1 3,0 1 1,0-1 0,4 4 13,-4 0 2,0-3 1,0 3 0,4 0-24,4 0-5,-7 0 0,3 0-1,0 0-21,-4 0-10,0 0 10,4 0-10,-4-4 0,0 4-8,-12 0-1,8 4 0,-8-4-52,0 0-11,0 0-1,0 0-696,0 0-139</inkml:trace>
  <inkml:trace contextRef="#ctx0" brushRef="#br0" timeOffset="81135.0049">18267 7200 1900,'0'0'84,"0"0"18,0 0-82,0 0-20,0 0 0,0 0 0,8 0 120,0 0 19,4-3 4,4-1 1,0-3-22,0 3-4,-4 4-1,4 0 0,4 4-85,5 0-16,-1-4-4,-4 3-1,0-3-11,0 4 0,4 3 0,0-4 0,0 1-159,-4 0-33,17-4-8,-9 3 0</inkml:trace>
  <inkml:trace contextRef="#ctx0" brushRef="#br0" timeOffset="82188.0327">19224 6682 1764,'0'0'78,"0"0"16,0 0-75,0 0-19,0 0 0,4 11 0,0-1 92,4 1 16,-4 0 2,4 3 1,0 0-20,4 4-4,-4 7-1,4 0 0,-4 0-30,0 4-5,4 7-2,-4-4 0,0 0-23,1 0-5,-1 4-1,-4-4 0,0-3-20,0-4 8,0 3-8,0-3 0,0 0-84,0-7-22,-4-7-4,4 0-992</inkml:trace>
  <inkml:trace contextRef="#ctx0" brushRef="#br0" timeOffset="82441.1018">19614 6732 2034,'-12'-7'90,"12"7"18,0 0-86,0 0-22,0 0 0,0 0 0,-8 7 75,4-3 10,4-4 3,-4 7 0,-4 3-22,0 1-4,8 0-1,-8 3 0,0 0-29,0 4-7,-4 0-1,4 0 0,-5 7-24,1-3 0,0 3 0,0-4-11,-4 1-8,4-1-1,0-7-1,4 4 0,-4 0 6,0 0 2,4-4 0,0 0 0,-4-6 13,4 2 0,8 5 0,0-15-9,0 0 9,-4 7 0,4 4 0,0-1 0,4-3 13,-4-7 5,8 8 1,0 2 0,4-3 1,0 4 0,0-7 0,4 6 0,-4-2-20,4 2 0,8-3 0,-8 1 0,5-1 42,-5 0 5,0 0 1,0-3 0,-4 3-33,8 0-7,4-3 0,-4 3-8,-8-4 0,4 1 0,-4-4 0,0 0-9,9 3-123,-5-6-24,-4-4-4</inkml:trace>
  <inkml:trace contextRef="#ctx0" brushRef="#br0" timeOffset="82648.5422">19908 6997 1958,'8'-8'87,"-8"8"17,0 0-83,0 0-21,0 0 0,4 0 0,4-3 124,4 3 20,-4 3 4,4-3 0,0-7-66,4 4-14,-4 3-2,4 0-1,0-4-18,4 1-4,0 3-1,1 3 0,-9 1-25,4-4-5,8 0 0,-8 0-1,-4 0-11,0 0-16,4 0 4,-4 0 1,-4 0-42,-8 0-9,0 0-2,0 0-751,16-7-150</inkml:trace>
  <inkml:trace contextRef="#ctx0" brushRef="#br0" timeOffset="82858.9794">20040 6829 1324,'-8'-4'118,"8"4"-94,0 0-24,0 0 0,-8 4 229,8-4 42,0 10 8,0-3 1,4 8-145,-4-1-30,-4 7-5,4 4-2,8 4-45,-4 0-9,-4 3-1,4 4-1,0-1-25,0 1-5,0-4 0,-4 4-1,4 0-11,4-4 0,0 0-12,1-3 12,-1-4-189,-4-7-31</inkml:trace>
  <inkml:trace contextRef="#ctx0" brushRef="#br0" timeOffset="83265.2104">20511 6825 2131,'4'-7'189,"-4"7"-151,0 0-30,8-4-8,-4 1 82,8-5 15,-4 8 3,4-3 1,-12 3-15,12-4-3,0 4-1,4 0 0,-4 0-34,0 0-6,-4 4-2,5-1 0,-5 5-14,4-5-3,0 8-1,0 0 0,4-4-14,-8 4-8,-4 3 8,0 0-8,0 4 0,-4 7 0,-4 0 0,-4 4 0,-8-1-12,4 1-8,4 3 0,-8 0-1,0-3-10,-1-1-1,1 1-1,4-4 0,4-7 6,-4-4 2,0 0 0,4-3 0,8-11 9,-4 7 3,-8-3 0,12-4 0,0 0 13,0 0 0,0 0 0,-4-7-9,4-4 21,0 4 5,0 7 1,0 0 0,4-7 13,0-4 2,8 7 1,0-3 0,0 7-10,4-7-1,0 7-1,4-3 0,-3 3-7,3 0-2,0-8 0,8 5 0,0-1-13,-4 1 0,-8-1 0,4 1 0,5-5 0,-1 5-20,-4-1 4,-8-3-865,0 4-173</inkml:trace>
  <inkml:trace contextRef="#ctx0" brushRef="#br0" timeOffset="83474.5783">21110 6700 288,'4'-14'25,"-4"14"-25,4-4 0,-4 4 0,4-4 478,4-3 90,0 7 19,4-7 3,-4 4-394,8-1-80,-4 4-15,5-4-3,-5 1-47,4-1-10,0 1-1,0-1-1,4 0-20,-8-3-4,4 4-1,0-4 0,-4 3-14,0-3 0,0-4 0,0 4 0,1-4-130,-9 4-29,0-4-5</inkml:trace>
  <inkml:trace contextRef="#ctx0" brushRef="#br0" timeOffset="83842.9503">21130 6646 864,'0'0'38,"0"0"8,-8 4-37,8-4-9,0 0 0,-4 7 0,-8 0 393,8 0 77,4-7 15,-4 11 3,4-4-332,-4 4-66,8 0-14,0-1-2,0 1-31,0 0-7,-4-1 0,4 5-1,0-5-13,4 1-2,0 3-1,0-6 0,4 2-11,-4 5-8,4-5 9,0 5-9,1-1 0,-1 0 0,4 1 0,4 6 0,0-3 0,0 3 0,-4-3 0,4 0 0,0-4 0,0 4 0,-8-3 0,5-1 0,-1 0 0,0 4 0,-4-4 0,-4 1 0,4 3 0,-8-4 0,-4-3 11,0 6-11,-4-2 8,-4-1-8,-4 0 0,0 4 0,-8 4 0,4-1 0,-9 1 0,1-1 0,0 0 26,-4 4 5,-4-7 1,0 4 0,-1-1-32,1-6 0,-8-1 0,8 0 0,4-3-73,-4-4-18,-5-3-3,13-4-1243</inkml:trace>
  <inkml:trace contextRef="#ctx0" brushRef="#br0" timeOffset="88811.7459">5486 10614 2678,'0'11'59,"4"0"12,-4-4 2,0 0 3,0 0-61,0-7-15,0 7 0,8 0 0,8 1 48,0-5 6,0-6 2,4 3 0,4 0 9,-3-4 3,7 0 0,-8-3 0,4-7-56,0-4-12,0 4 0,4 0-925,-4-4-184</inkml:trace>
  <inkml:trace contextRef="#ctx0" brushRef="#br0" timeOffset="88661.3679">5365 10332 2880,'-4'14'128,"4"-14"25,0 0-122,0 0-31,0 0 0,0 0 0,12 4 0,0-1 0,4-3 0,1 0 0,3-3 41,-4-1 3,4 4 0,4-3 0,0-1-20,0 0-3,4-3-1,-4 4 0,-3-4-20,3-1 0,-4 1-10,-4 4 10,0-1-84,-4 4-9,-4 0-3,4 4-761,-4-1-153</inkml:trace>
  <inkml:trace contextRef="#ctx0" brushRef="#br0" timeOffset="89204.1621">6817 9849 1555,'-12'-10'68,"12"10"16,0 0-68,0 0-16,-8-8 0,4 5 0,4 3 224,0 0 40,0 0 9,0 0 2,0 0-147,4 11-28,4 3-7,0 4-1,0 7-44,4 0-10,4 3-2,-4 1 0,4 3-20,0-3-4,1 3 0,3 4-1,-4 3-11,0-3 0,0-4 0,0-4 0,0 5-132,0-5-20,-4 1-3,0-4-1037</inkml:trace>
  <inkml:trace contextRef="#ctx0" brushRef="#br0" timeOffset="89536.2962">7171 10046 1497,'0'0'66,"0"0"14,-8 3-64,8-3-16,0 8 0,-8-1 0,-4 3 157,0 1 28,4 3 6,-4 4 1,0 7-120,0-3-23,-1-1-5,9 1 0,-4-1-23,0 1-4,0-1-1,4 1 0,-4-5-8,4 1-8,0 0 9,4 4-9,0-8 29,0 4 0,4 0 0,0-4 0,4 0 5,4 1 1,0-5 0,4 1 0,-3-4-35,7 0 0,-4 0 0,8-3 0,0 0 32,4-1-1,0-3 0,0 0 0,-3-7 1,3 3 1,4-3 0,-4 4 0,0-4-155,0-1-31,1 1-7,-5-3-959</inkml:trace>
  <inkml:trace contextRef="#ctx0" brushRef="#br0" timeOffset="89701.8624">7629 10192 979,'0'0'87,"0"0"-70,0 0-17,0 0 0,12 4 324,-3-4 60,3-7 13,4 7 3,0-7-219,4 3-43,-4 1-9,8-5-1,-4 1-102,8 0-26,-4 0 0,-3 3 8,-1-3 20,-4 0 5,4 0 1,0 3 0,-4-3-151,-4 0-31,8 3-5</inkml:trace>
  <inkml:trace contextRef="#ctx0" brushRef="#br0" timeOffset="89846.4666">7722 9856 2649,'8'15'58,"-8"-15"12,0 7 2,0 4 4,4-1-61,4 5-15,-4 2 0,4 5 0,4-1 54,0 8 8,4 0 2,0 3 0,0 3-32,5-2-5,-1 2-2,0 5 0,0-8-40,0 4-8,0-4-1,0-7-1272</inkml:trace>
  <inkml:trace contextRef="#ctx0" brushRef="#br0" timeOffset="90341.4397">8470 9978 2419,'-4'-7'53,"0"3"11,0-3 3,0-4 1,8 1-55,-4-1-13,0-3 0,8-1 0,4 5 83,0-5 13,4 5 4,-4-1 0,4 4-58,0-4-11,0 7-3,5 1 0,-1-1 29,0 4 6,-4 4 1,4-1 0,-4 1-52,0 7-12,0 3 0,-4 0 0,-4 8 0,4 17 0,-4-3 0,-4-22 0,-4 8-39,0-1-10,0-3-3,-4 0 0,-4 3-19,4-3-4,-4 4-1,0-8 0,0 0 10,-4 4 2,4-7 0,-4-1 0,0-2 74,0-1 15,4-4 3,0 1 1,8-4 5,0 0 1,0 0 0,0 0 0,0 0 20,0 0 4,0 0 1,12 3 0,4 5-25,0-8-5,8 0-1,-4 0 0,9 3-5,-5-3-2,4-3 0,-4-1 0,0-7-8,0 4-2,0 0 0,-4 0 0,1-4-12,-1 4 0,0 0-12,0 0 12,-4 0-203,0-1-33,16-9-8,-16 6 0</inkml:trace>
  <inkml:trace contextRef="#ctx0" brushRef="#br0" timeOffset="90552.7564">9061 9660 806,'0'0'72,"0"0"-58,0 0-14,0 0 0,0 0 414,0 0 80,8 0 16,4-7 3,0 3-338,0-3-68,8 3-14,-3 1-2,3-4-44,0 3-9,4 0-2,0 1 0,-4-1-28,0 4-8,0-7 0,0 7 0,-3-3 12,-5-1 2,0 4 0,0-4 0,0 4-125,-4-3-25,-8 3-4,0 0-1123</inkml:trace>
  <inkml:trace contextRef="#ctx0" brushRef="#br0" timeOffset="90843.511">9150 9660 1497,'0'0'133,"0"0"-106,0 0-27,-8 7 0,4-7 235,4 0 41,0 0 9,0 11 2,4-4-152,4 4-31,-4-1-5,4 5-2,4-5-77,0 8-20,4-4 0,0 4 0,4 4 55,4-4 7,0 3 2,-4 1 0,9-1-46,-5 0-9,0 4-1,4-3-8,-8-1 13,4 1-4,-4-1-1,0 1 0,1-4 4,-5 3 0,-4 0 0,0 5 0,0-5 6,-4 0 2,-4-3 0,0 4 0,0-4-4,-8-1-1,0 1 0,-4-7 0,-4 3-3,-4-3 0,-4 3 0,-4-3 0,-5-4-12,1-3 8,-4 3-8,-8 0 0,0-3-65,-1-4-19,1 3-4,8-3-863,-4 0-172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3:59:53.76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7485 3400 1861,'-4'-7'82,"4"7"18,0 0-80,0 0-20,0 0 0,0 0 0,12 4 72,-4-1 12,0 4 1,4-3 1,8 0-14,0-8-2,-4 4-1,4 4 0,0-1-55,4 1-14,-3-4 0,3 0 0,-8 0 28,8-4 2,-4 4 1,-4 0 0,0-3-31,0-1 0,0-3-13,0 3 4,-7 1-125,-9 3-25,0 0-5,0 0 0</inkml:trace>
  <inkml:trace contextRef="#ctx0" brushRef="#br0" timeOffset="132.4168">7613 3608 1958,'-4'-8'87,"8"5"17,0-4-83,4 3-21,-8 4 0,8 4 0,5-1 56,3-3 6,0 4 2,0-4 0,4 7-3,0-3 0,4-4 0,4 3 0,0 1-114,1-1-23,-5-3-5</inkml:trace>
  <inkml:trace contextRef="#ctx0" brushRef="#br0" timeOffset="562.8831">8840 2950 1209,'4'-7'108,"-4"3"-87,-4 1-21,4-5 0,0 5 202,4-1 36,-4 4 7,0 0 2,0 0-96,0 0-19,0 0-4,8 11-1,0 0-55,0 7-12,0-1-1,4 8-1,-4 0-14,4 4-2,-4 7-1,-4 7 0,8-8-14,-8 1-3,0 4-1,1-1 0,-1 4-11,0-7-3,0-1 0,0 1 0,-4-4-9,4-7 0,-4 0 0,4 0 0,-8-7-24,0 0-6,4-4-2,0-3 0,0-4-210,0-3-42</inkml:trace>
  <inkml:trace contextRef="#ctx0" brushRef="#br0" timeOffset="940.0618">9379 3146 1382,'0'0'123,"0"-3"-99,0-4-24,0 0 0,0 3 197,0 0 35,0 4 6,0 0 2,-4-3-85,0-4-17,-4 7-3,0 0-1,-4 0-62,0 3-12,-4 4-2,-1 4-1,-3 3-57,0-3-12,-4 3-3,0 1 0,0-1 15,0 0 0,0-3 0,-1 0 0,5 7 13,0 0 6,4-4 1,-4 0 0,4-3-20,4 0 0,0-1-8,0 1 8,4 0 0,0 0 0,4-4-8,0 0 8,4-7 0,0 11 0,0-11 0,0 7 0,4 0 0,4 4 0,-4-4 0,4 3 0,4 1 13,0 0-4,0 0-1,0-1 0,8 5 25,0-5 5,0 1 1,4 0 0,-7 0-83,7-1-16,0 1-3,4 0-1,-4-4 84,4 0 16,-4 0 3,5 4 1,-9-4-40,4 0-15,-4-3 1,0-4 0,0-4-173,0-3-34,-4 0-7</inkml:trace>
  <inkml:trace contextRef="#ctx0" brushRef="#br0" timeOffset="1179.0867">9664 3279 2343,'4'-11'104,"0"7"21,0 1-100,0-1-25,5-3 0,3 7 0,0 0 99,4 0 14,8-3 3,-4-1 1,-4 4-68,0-4-13,4 1-4,-4 3 0,8 3 26,1 1 5,-1-8 1,4 1 0,-4-1-52,0 4-12,-4-3 0,8-1 0,-7-3 0,-5 3 0,-4 1 0,4-1 0,-8 1-100,0-1-22,-4 1-5,-4 3-717,0 0-144</inkml:trace>
  <inkml:trace contextRef="#ctx0" brushRef="#br0" timeOffset="1400.2451">9845 2982 2649,'0'0'58,"0"0"12,0 0 2,-4 7 4,0 0-61,0-3-15,4 3 0,4 7 0,0 1 105,0-1 19,0 4 3,4 3 1,0 1-103,1 3-25,-1 3 0,4 1 0,0 7 0,0-4 0,-4 4 0,4-4 0,0 4 0,0 6 0,0-6 0,-4 0 0,4-4-97,-4-3-25,4-8-5,-4-3-1127</inkml:trace>
  <inkml:trace contextRef="#ctx0" brushRef="#br0" timeOffset="2040.4204">10762 3032 1893,'-4'-21'84,"4"13"17,0 1-81,4-3-20,0-5 0,0 5 0,0-5 111,4 5 17,0-1 4,0 0 1,1 0-25,-1 4-6,4-7-1,4 7 0,0 3-33,0 1-6,-4-1-2,8 8 0,-4-1-29,0 4-7,0 4 0,-8 0-1,8 3-14,-7 4-9,-5 0 12,0 10-12,0 1 0,-4 3 0,-4 4 0,0-4-9,0 7-32,-1 1-7,-3-1 0,-4-3-1,4 0-8,-4-4-2,0-4 0,0 5 0,0-12-45,0 0-10,0-3-2,0-3 0,0-8 81,0 0 16,4-7 3,0 0 1,8 0 36,-8-7 7,8 7 2,-4-7 0,4 7 21,0 0 4,0-11 1,4 4 0,-4 7-9,8-11-2,0 4 0,4-4 0,4 8 7,4-5 0,-4 5 1,4-1 0,4 4-33,-4 0-8,5 4 0,-1-1-1,0 1 11,4 0 2,-8 3 1,4 0 0,-4-4-25,-4 5 0,0-1 0,5 0-11,-9 4-96,0-4-19,0-7-4,0 3-1051</inkml:trace>
  <inkml:trace contextRef="#ctx0" brushRef="#br0" timeOffset="2289.8706">11374 2928 1324,'0'0'118,"-4"0"-94,-4 8-24,-1-1 0,1 0 247,4 4 45,0 3 8,0 0 3,4 8-163,0-1-33,0 4-7,8 7 0,0-7-57,1 0-11,-1 7-3,0 4 0,4-7-17,4 3-3,0-7-1,0-4 0,4 5-8,8-5 0,-4-3 0,4-4 8,-3-3-8,-1 0 0,0-8 0,0-3 0,-4-7 0,0 0 8,-4-4-8,0-7 0,-4-7 18,1-3-2,-5-1 0,-4-3 0,0 0 16,0-4 4,-8 0 0,0 8 0,0-1-36,-9-3 0,-3 0 0,-4 3 0,0 8 0,-8-4 0,0 3 0,-4 1 0,0 6 26,-1 5-2,1 2 0,0 5 0,4 3-24,0 3 0,0 5-9,3 6 9,5 7-43,4 8-1,0 0-1,4 6-869,4-2-174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4:01:05.73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62 1958,'0'0'174,"0"0"-139,0 0-35,0-10 0,0-5 22,8 1-2,-4 7-1,4 4 0,1-5 30,3 1 7,0 7 0,0 0 1,0 0-9,0 0-3,0 4 0,4-1 0,-8 5-10,8-1-3,-8 0 0,4 3 0,-4 1-17,0 0-4,0 3-1,-4 4 0,-4 0-36,0 3-7,-4 4-2,4 3 0,-8 1-1,4-1-1,0 1 0,-4 3 0,0-4-32,0-3-7,-4-3 0,4-1-1,0-7 43,0 4 9,-4-11 1,4 4 1,0-4 55,8-7 12,-8 0 1,8 0 1,0 0 24,0 0 5,0 0 1,0 0 0,-4-7-28,8-4-4,0 4-2,4-4 0,0 4-15,4-4-3,4 4-1,0-3 0,0 6-4,4-3-1,0 3 0,1 1 0,-5 3-18,0 0 10,4 0-10,0 0 8,-4 0-8,4 3 0,-4 5-12,0-5 12,0 1-128,-4 3-19,0-4-3,5 1-880</inkml:trace>
  <inkml:trace contextRef="#ctx0" brushRef="#br0" timeOffset="236.0499">511-66 1670,'0'0'148,"-4"0"-118,4-7-30,0 4 0,0 3 132,0 0 21,0 0 4,0 0 1,8 0-41,0 7-8,4 0-1,0 7-1,0 4-47,0 3-10,5 8-2,-1-1 0,-4 1-16,0 6-4,0-3-1,0 4 0,0-1-15,0 5-4,-4-5 0,4 4 0,-4-7-8,0-3-16,4-4 4,-4-4 1,0 0-139,-4-6-28,0-5-6,0-3-912</inkml:trace>
  <inkml:trace contextRef="#ctx0" brushRef="#br0" timeOffset="510.9399">865 119 1152,'0'0'102,"0"0"-82,0 0-20,0 0 0,0 0 206,0 0 37,0 0 7,-8 0 2,-4 0-90,4 0-18,0 0-3,-4 7-1,0 4-65,0 0-14,0-1-2,-5 8-1,5 0-30,0 0-5,-4 3-2,4 1 0,4 2-21,0-2 0,-4-1 0,8 4 8,0-4-8,0 4 0,4-3 0,0-1-8,0 0 8,8 1 0,-4-4 0,4-1-8,4-2 8,0-1 0,4-3-9,0-1 9,0-3 0,5 0 0,-1 1 0,4-5 0,0 1 0,0-4 10,0 0-10,0 0 10,0 0-10,1 0 0,-5-4 0,0 4 0,0-3-98,0-5-25,-4 1-5,4-3-1010</inkml:trace>
  <inkml:trace contextRef="#ctx0" brushRef="#br0" timeOffset="718.5332">1215 287 1728,'0'0'153,"0"0"-122,0 0-31,0 0 0,0 0 192,12-4 32,0 4 6,4-4 2,0 4-126,0-3-25,4-1-5,1 1 0,-5 3-39,8-4-7,-4 1-2,0 3 0,0 0-20,0 0-8,-8 0 0,4 0 9,-4 3-21,0 1-5,-12-4-1,0 0-844,8 0-169</inkml:trace>
  <inkml:trace contextRef="#ctx0" brushRef="#br0" timeOffset="953.9038">1307-66 2790,'0'0'61,"0"0"13,0 0 2,0 0 3,0 0-63,0 11-16,4 3 0,0 4 0,0 3 54,5 4 8,-1 4 2,4 3 0,0 3-36,4 12-8,0 2 0,0 5-1,0-4-19,-4-4-14,4 0 2,-4-7-896,4-7-180</inkml:trace>
  <inkml:trace contextRef="#ctx0" brushRef="#br0" timeOffset="1294.9909">2240 38 576,'8'32'25,"-8"-32"6,-8-7-31,4-4 0,-4 4 0,8 0 0,-4 3 391,4 4 72,-8 0 14,8 0 3,0 0-290,-4 8-58,-4 2-12,8 1-3,0 7-63,0 0-13,8 6-2,-4 1-1,0 4-28,4-1-10,4 4 0,0-3 9,-3-4-9,-1 0 0,4-8 0,-4 1 0,4-4-177,0-6-41,-4-1-8</inkml:trace>
  <inkml:trace contextRef="#ctx0" brushRef="#br0" timeOffset="1611.078">2478-33 1612,'0'0'144,"0"14"-116,-4 4-28,4-3 0,4-1 121,4 0 19,-4 0 3,0 8 1,8-1-32,-4 4-5,4 0-2,4 4 0,0 0-51,4-4-10,0 3-3,4-3 0,1 0-17,-5-7-3,4 0-1,-4 0 0,0-7-8,0-4-3,0-4 0,0-3 0,5-7-1,-9-4-8,0-3 12,0-4-4,0-7-8,-8 0 10,0-3-10,-4-5 10,0 5 9,-8-4 1,0 3 1,-4-7 0,-8 4-21,0 4 0,0-1 0,-4 0 0,-5 4 0,-3 0 0,-4 0 0,0 0 0,0 7 16,0 8-2,-5-1 0,9 7 0,0 8-33,4 3-6,0 7-2,4 4 0,4 4-172,0 3-34</inkml:trace>
  <inkml:trace contextRef="#ctx0" brushRef="#br0" timeOffset="1932.5382">3431 46 2278,'0'0'50,"0"0"10,0 0 3,-8-7 1,4 3-51,4 4-13,0 0 0,0 0 0,0-11 85,4 8 15,8-4 2,4 7 1,0-4-58,4 4-11,-4-4-2,8 4-1,0 4-2,1 0 0,-5-4 0,4 3 0,0 8-17,-4-8-3,0 5-1,0-5 0,-4 4-83,-4 0-17,1 1-3</inkml:trace>
  <inkml:trace contextRef="#ctx0" brushRef="#br0" timeOffset="2085.0252">3576 192 2336,'0'0'104,"0"0"20,0 0-99,0 0-25,4 11 0,0-4 0,4-3 36,0 3 1,4-4 1,4 5 0,0-5 5,4-3 1,-4 0 0,8 0 0,-4-3-32,5 3-12,-1-4 8,4 0-789,0 1-159</inkml:trace>
  <inkml:trace contextRef="#ctx0" brushRef="#br0" timeOffset="2580.299">4581-383 2188,'0'0'97,"0"0"20,0 0-93,0 0-24,0 0 0,0 0 0,0 0 56,0 0 6,-4 10 2,8 1 0,4 0 0,8 7 0,-8 7 0,0 3 0,0 1-21,0 3-4,8 0-1,-4 4 0,-3 0-24,3 3-5,4-3-1,0 7 0,-4-4-17,0 0-4,4-3-1,0-4 0,-4-7-147,4-3-30,-12-1-5</inkml:trace>
  <inkml:trace contextRef="#ctx0" brushRef="#br0" timeOffset="2805.6979">5011-301 1440,'0'0'128,"0"0"-103,0 0-25,0 0 0,-8 4 184,4 3 32,0 0 7,-4 0 1,0 0-100,0 7-19,0-3-4,-4 7-1,-4 3-58,0 1-12,0 3-2,0 0-1,4-4-18,-17 22-9,5-7 10,16-22-10,4-3 0,0 3 0,-8 1 0,4 3 0,4-8 0,0 1 0,-4 0 0,4-1 0,4 1 17,8 0-2,-4-4-1,4 0 0,-4 4 8,8-4 2,4 4 0,0-4 0,5 0-15,-5 0-9,8 0 12,-4 1-12,8-1 34,-8-4 0,0 4 0,4 1 0,4-5-25,-3 1-9,-5-1 0,4 1 9,-4-1-37,0-3-7,-4-3-1,0 3-835,-16 0-166</inkml:trace>
  <inkml:trace contextRef="#ctx0" brushRef="#br0" timeOffset="3023.1161">5369-62 979,'0'0'43,"0"0"9,8 0-41,-8 0-11,0 0 0,12-3 0,0-1 392,1-3 77,-1 0 15,4 3 4,4-3-338,0 4-67,0-4-14,-4 3-2,4 0-27,-4 1-6,4 3-1,-4 0 0,-3 3-17,3-3-3,0 0-1,0 4 0,0 0-12,-4-1-16,0 4 3,0-3 1,4 3-148,-4-3-28,-8 3-7</inkml:trace>
  <inkml:trace contextRef="#ctx0" brushRef="#br0" timeOffset="3246.6443">5502-315 2394,'0'0'106,"0"0"22,-8 3-103,0-6-25,8 3 0,0 0 0,0 0 103,0 0 15,0 0 3,0 10 1,4 5-57,-4 3-11,0-1-2,8 8-1,0 0-15,0 8-2,0-5-1,4 19 0,0-1-21,0-3-4,0-4 0,0 1-8,-8-1-13,9-3-10,-1 0-1,0-1-898,0-6-179</inkml:trace>
  <inkml:trace contextRef="#ctx0" brushRef="#br0" timeOffset="3751.8294">6298-340 2419,'-4'-11'53,"0"0"11,0 0 3,0 1 1,4-1-55,4 4-13,-4-4 0,8 4 0,0 0 76,4 0 12,0 0 2,5 3 1,3 4-43,-4 0-9,4 0-2,4 4 0,0-1-29,0 1-8,0 6 0,-4 1 0,1-4 52,-1 4 10,0 10 2,-8-6 0,0 6-52,-4 1-12,-4-1 0,0 4 0,-4 0-48,0 4-13,-4-1-3,0 8 0,-4-4 0,0 0 0,-4-3 0,0-4 0,0-3 0,0-5 0,-4 5 0,3-8 0,-3-7 52,0-3 12,4 3 0,0-3 0,0-4 0,0 0 0,8 0-10,4 0 10,0 0 38,0 0 12,0 0 2,0 0 1,12-4-13,4 0-4,4 1 0,0-1 0,0 4 0,5-3 0,3 6 0,-4-3 0,4-3-5,-4-1-2,4 4 0,0-3 0,-3-1-16,3 0-3,-8 1-1,0 3 0,-4 0-18,0 0-4,0-4-1,0 1 0,0-4-169,-4 3-33,-3-7-8,-5 8 0</inkml:trace>
  <inkml:trace contextRef="#ctx0" brushRef="#br0" timeOffset="3972.6678">6942-555 979,'0'0'43,"0"-3"9,0-1-41,0 0-11,8 1 0,0 3 0,0-7 310,4 3 60,4 4 12,4 0 2,-4 7-252,0-3-52,4-4-9,5 3-3,-1 1-28,0 3-5,0-3-2,4-1 0,0-3-18,-4 4-4,-4-4-1,1 0 0,3-4-10,-8 4 0,0 0-12,-4 0 12,0-3-198,-4-1-32,-4-3-6</inkml:trace>
  <inkml:trace contextRef="#ctx0" brushRef="#br0" timeOffset="4281.3372">7078-530 518,'0'7'46,"0"-7"-37,0 0-9,0 0 0,0 7 373,0 1 73,0 2 14,5-3 4,-1 4-269,0 0-54,0 0-10,4-1-3,-4 1-72,8 3-16,-4 1-2,4-1-1,0 4-6,0-4-2,0 4 0,8 0 0,-8 3-13,4-3-2,4 0-1,0 4 0,1-1-13,3-3 11,-8 0-11,4 0 10,-4 0-10,0-1 0,0-6 0,-4 3 0,0-3 0,0 3 8,-8-3-8,4 7 0,-4-7 9,-4 3-9,4-3 10,-8 7-10,0-4 16,-4 0-2,-8 1-1,4-1 0,-4-3 8,-4-1 2,0 5 0,-8-5 0,0 1-23,-1 0 8,-7 0-8,-4 3 0,8-3-48,-4 3-15,-5-3-2,1-1-819,4 5-164</inkml:trace>
  <inkml:trace contextRef="#ctx0" brushRef="#br0" timeOffset="5509.3312">1110 1683 1886,'0'0'84,"0"0"16,0 0-80,0 0-20,0 0 0,0-11 0,0 11 103,0 0 16,0 0 3,0 0 1,0 0-17,0 0-3,0 0-1,12 7 0,-4 1-41,-4 2-8,5 5-1,-5 2-1,0 1-18,4 7-3,-8 0-1,4 4 0,0-4-18,0-4-11,0 4 12,-4 4-12,0-7-21,0-1-11,4 0-3,-4-3 0,0-3-42,0-1-9,4-3-2,-4-11-712,0 0-144</inkml:trace>
  <inkml:trace contextRef="#ctx0" brushRef="#br0" timeOffset="5822.534">1545 1615 1728,'0'0'153,"0"0"-122,-4-7-31,0 3 0,0 1 168,4 3 28,-8 0 6,0 0 1,8 0-69,-9 3-14,-3 8-2,0 0-1,-4 3-57,0 0-11,-4 4-2,0 4-1,0-1-30,-4-3-5,4 7-2,0 4 0,-1-4-9,1 0 0,0-4 0,4 1 0,0-1 0,0-3 0,4 0-9,0-4 9,4-3 0,0 3-12,4-3 12,0-4-10,4-7 10,-4 11-10,4-11 10,4 7-10,-4-7 10,4 11-8,4-8 8,4 4-8,0 0 8,0-3 0,8 0 0,0-1 0,-4 1 0,8-1 11,5-3-11,-1 7 12,0-7 6,4 8 2,-4-5 0,4-3 0,0 4-20,1-1 0,-5-3 0,4 0 0,-4 0-162,0-3-36,-4-1-7</inkml:trace>
  <inkml:trace contextRef="#ctx0" brushRef="#br0" timeOffset="6184.8357">1854 1962 1497,'0'0'133,"0"0"-106,0 0-27,0 0 0,0 0 225,4 7 40,0 0 8,8-3 2,1-1-147,-1 1-30,4-4-6,0 0 0,4-4-46,0 1-9,4-1-1,0 1-1,0-1-26,-4 0-9,1 1 0,-1-4-867,0 3-180</inkml:trace>
  <inkml:trace contextRef="#ctx0" brushRef="#br0" timeOffset="6026.2594">1842 1726 1555,'0'0'68,"0"0"16,0 0-68,0 0-16,0 0 0,0 0 0,8-4 216,4 4 39,-4-7 8,4 7 1,1-3-160,3-1-33,-4 0-7,4 4 0,0 0-31,4 0-5,-4 0-2,0 0 0,0-3-16,-4 6-10,4-3 12,-4 8-12,-12-8-19,4 7-10,-4-7-3,5 10 0,-5 1-249,-5-4-51</inkml:trace>
  <inkml:trace contextRef="#ctx0" brushRef="#br0" timeOffset="6582.9982">2944 1397 1994,'-8'-7'88,"4"3"19,4 4-86,-4-3-21,4-1 0,-4 1 0,4-5 129,4 8 22,-4 0 4,0 0 1,0 0-45,0 0-9,8 11-2,0 7 0,0-7-40,0 7-9,0 3-2,0 4 0,0 4-25,4-1-6,-3 4-1,-1-3 0,4 0-17,-4 6 10,0-2-10,4-5 8,-4-3-23,0 0-5,-4-3 0,4-4-1,-4-1-207,0-2-42</inkml:trace>
  <inkml:trace contextRef="#ctx0" brushRef="#br0" timeOffset="7113.2295">3371 1343 1861,'-17'11'82,"17"-11"18,0 0-80,0 0-20,0 0 0,-4 7 0,4 0 76,0 1 12,0-1 3,0 0 0,0 4 7,4-1 2,8 1 0,1 7 0,3 0-31,4 0-5,4 3-2,0 1 0,0-1-20,0 4-4,0-7-1,1 7 0,-1-7-12,-4 7-2,0-7-1,-4 3 0,0 1-6,0-5 0,0 5-1,-4-1 0,-4 1-3,-4-4 0,4 0 0,-4-1 0,0 1 1,-8-3 0,4-1 0,-4 0 0,-4-3-2,0 0-1,-4-1 0,0-2 0,-4-5-10,-4 4 8,0-3-8,-4-4 8,4 0-8,-4 0-17,-5-4 4,1 4 1,0-3-99,4 3-19,0 0-4,4 0-1,8 0-85,0 0-16,-5 0-4,17 0-1</inkml:trace>
  <inkml:trace contextRef="#ctx0" brushRef="#br0" timeOffset="6798.9764">3419 1318 1785,'0'0'79,"0"0"17,0 0-77,0 0-19,8 0 0,4-7 0,0 4 161,8-5 29,-4 8 6,0-3 0,0-1-96,0 1-20,9-1-4,-9 4-1,0 4-33,0-4-6,0 0-2,0 3 0,-4-3-19,0 0-4,0 0-1,4 0 0,-4 0-10,-8 0-14,-4 0 3,0 0 1,0 0-166,0 0-32,0 0-8</inkml:trace>
  <inkml:trace contextRef="#ctx0" brushRef="#br0" timeOffset="28487.5463">-2208 3553 1267,'0'0'56,"0"0"12,0 0-55,0 0-13,0 0 0,0 0 0,0 7 228,0 3 42,0 1 9,4 0 1,-4 3-148,5 4-31,-1 0-5,0 0-2,-4 10-68,4 5-14,0-1-2,-4 0-1,4 0 33,0-3 6,4 3 2,-4-3 0,-4-4-50,4-4 0,0 0 0,0-3 0,-4 0-51,0-4-4,4 4-1,0-7 0,0 0-202,-4-4-41</inkml:trace>
  <inkml:trace contextRef="#ctx0" brushRef="#br0" timeOffset="28794.6777">-1878 3531 1612,'0'0'72,"0"0"14,0 0-69,0 0-17,0 0 0,0 11 0,-4 3 218,0-3 40,0 0 8,0-1 2,-4 1-133,4 0-27,-4-4-4,0 7-2,-4-3-56,0 3-11,-4 4-3,4 0 0,0 0-21,0 3-11,-4 1 10,-1 3-10,5 0 0,0 0 0,-4-4 0,4 4-10,4-3 10,4-1-8,0-3 8,0 4-8,0-5 8,4-2 0,0 3-9,4-4 9,4-7 0,0 4 0,0 0 0,8-1 0,-4 1 0,8-4 0,-3 0 0,3-3 0,4-1 0,-4 1 0,0-8 0,4 4 0,0-3-13,-4-4 1,0 0 1,5-1 0,-9 1-166,4 0-34,-4 0-6,-4 0-2</inkml:trace>
  <inkml:trace contextRef="#ctx0" brushRef="#br0" timeOffset="29317.2681">-1616 3881 1152,'0'0'102,"0"0"-82,-4 8-20,4 2 0,0-2 235,0 2 42,0-10 9,0 7 2,4 8-128,0-5-26,4 1-5,-4 3-1,0 1-71,4-8-14,-4 4-3,0-4-1,0 3-19,0-2-3,-4-8-1,8 7 0,-8-7-16,0 0 0,0 0 0,0 0 0,0-7 0,0-4-11,0-3 2,0 3 0,4 0 9,-4-3 0,-4 3-9,8-3 9,-4 0 0,4-4 0,-4 3 0,4 1 0,0 0 17,4 3 2,0-3 0,4 3 0,0 0-36,-4 4-7,4 0-2,0 3 0,0 1 42,-3 6 8,3 1 1,0 0 1,0 3-26,0 0-20,0 7 3,0-3 1,-4 0 16,8 6 9,-4 1-1,0 7 0,0-7-8,0 4 8,0-8-8,0 4 8,0-4-8,1 0 0,-1-3 0,0-4-11,-4-3 11,4 0-10,0-4 10,0 0-10,-4 0 10,0-4-10,0 0 10,0-6-10,0-5 10,-4 1-13,0-4 5,0-7 8,0 4-8,0-4 8,-4 3 0,0 1 0,0 3 16,4 4 8,-4-1 2,4 5 0,-4 2-36,0 8-7,0 0-2,0 0 0,0 0 34,0 0 6,0 0 2,8 11 0,0 3 11,0 1 2,0-1 1,1 7 0,3 8-8,4 3-1,0 4-1,0 0 0,4 3-10,4 15-1,0-1-1,4-3 0,1 0-27,-5-3-6,4-1-1,0 4 0,-4-7 19,-4-3 11,4-5-2,-4-2 0,-3-5-188,-1-6-37</inkml:trace>
  <inkml:trace contextRef="#ctx0" brushRef="#br0" timeOffset="29824.9418">-498 3635 864,'-4'-11'76,"0"4"-60,-4 3-16,0 1 0,-1 3 276,1 0 52,-4 0 10,0 7 2,0-3-152,0 3-30,0 0-6,0 0-2,0 0-78,0 0-15,0 0-3,0 4-1,0 0-30,4 0-7,0-4 0,4 3-1,0 5-15,4-1 8,4-3-8,0 3 0,0 0 0,4 1 0,4-1 0,0 0 0,0 4 0,0-4 0,0 1 0,0-1 0,4 0 0,-4 1 0,0-5 0,0 5 0,0-1 0,-8-7 0,-4-7 8,9 11-8,-9-4 15,0 4-3,-5-4-1,-3 4 0,0-4-11,-4 3 0,-4-2 0,4-5 8,-8 1-53,0-1-11,4-3-3,-4-3-777,-4-1-155</inkml:trace>
  <inkml:trace contextRef="#ctx0" brushRef="#br0" timeOffset="29982.5602">-571 3699 1670,'0'0'148,"12"0"-118,0 0-30,4-3 0,5 3 141,-1 0 23,4-4 4,8 0 0,0 4-6,0 0-2,-3 0 0,7 0 0,-4 0-82,0 0-17,0 0-3,0 0-1,-3 8-36,-1-5-7,-4 1-2,0-1 0,-4-3-110,0 0-22,-4 0-5,-4 0-1128</inkml:trace>
  <inkml:trace contextRef="#ctx0" brushRef="#br0" timeOffset="30191.0923">-478 3306 2592,'0'0'57,"0"0"12,0 0 3,0 0 0,0 0-58,0 0-14,0 11 0,0 3 0,4 4 95,4 3 16,8 4 3,0 4 1,4 3-58,4 0-11,-4 8-2,9-1-1,-1 4-43,0-4-14,4 4 0,0 3 0,0 1 22,1-4 5,-1-4 1,-4 4 0,-4-11-151,4 0-31,0-3-5,-4-4-2</inkml:trace>
  <inkml:trace contextRef="#ctx0" brushRef="#br0" timeOffset="30600.5909">286 3778 2365,'0'0'104,"0"0"23,-8 0-102,0 0-25,-4-4 0,0 4 0,-4 0 116,0 0 19,-1 4 3,1-1 1,0 1-74,4 3-14,-4 4-3,8 3-1,0-3-30,0 3-5,4 0-2,0 4 0,4 7-10,4 0-9,4 0 9,0-3-13,4 3-8,0-7-2,4 0 0,0 0 0,0-8-5,1 1-2,-5-4 0,4 0 0,-4-7 7,-4 0 2,0-7 0,4-4 0,-4 1 21,-4-5 0,-4 1 0,4-4 0,-4-3 14,0-4 1,0 3 0,0-3 0,0 0-3,0 7-1,4 0 0,-4 1 0,0 6 42,4 4 9,-4 7 2,0 0 0,0 0-52,12 7-12,4 0 0,0 4 0,-4 7 0,4-1 0,5 1 0,-5 7 0,4-7 25,-4 4 3,0-1 0,0-3 0,-4 3-66,4-6-13,-8-4-2,4 3-1,-8-7-235,4 0-47</inkml:trace>
  <inkml:trace contextRef="#ctx0" brushRef="#br0" timeOffset="30731.8337">266 3242 2372,'-4'-11'105,"0"4"22,0 0-102,0-4-25,8 4 0,-4 0 0,0 7 120,0 0 20,0 0 3,8 10 1,0 5-67,8 10-13,0 3-2,4 12-1,8 6 3,0 0 0,5 5 0,-1 2 0,-4 1-56,4 3-8,-4-3-8,4 3 8,-3-7-88,3 3-10,-4-3-2,0-7-1275</inkml:trace>
  <inkml:trace contextRef="#ctx0" brushRef="#br0" timeOffset="31242.4698">1790 3449 1720,'0'0'76,"0"0"16,0 0-73,0 0-19,8 0 0,0 4 0,0-1 0,4 1 0,4 3 0,0-4 0,0 1-125,1 0-23,27 3-4,-16 3 0</inkml:trace>
  <inkml:trace contextRef="#ctx0" brushRef="#br0" timeOffset="31098.8525">1891 3610 2584,'-17'-14'115,"17"14"23,-4 3-110,4-3-28,-8 4 0,8 3 0,0 0 76,0 4 11,4-1 1,0 5 1,0-1-29,4 4-7,5 3-1,-5 4 0,4-3-37,0 3-15,0-4 11,4 4-11,-8-3-24,4-4-12,-4-1-1,0 1-1,0-3-246,-8-15-50</inkml:trace>
  <inkml:trace contextRef="#ctx0" brushRef="#br0" timeOffset="31487.8124">2252 3381 2232,'0'0'49,"0"0"11,-8 0 1,-4 0 1,0 4-50,-4-1-12,4 1 0,-4 3 0,4 0 96,0 0 16,4 0 3,-4 4 1,0 0-42,4-4-8,4 4-2,4-1 0,-4 5-25,8-5-6,4 5-1,0-1 0,-4 0-51,8 1-10,8-5-3,0 5 0,0-1 32,4 4 0,0-4 0,1-3 0,-1 3 0,0-3 0,-4 0 0,0-1 0,0-3 17,-4 4 10,0-4 1,-4 4 1,-4 3-17,1-3-3,-9-4-1,0 0 0,0-7 4,-5 11 0,-7 0 0,-4 0 0,0 3-49,-4-7-10,-4 4-1,0-8-1,-4-3-123,0 0-24,-1 0-4</inkml:trace>
  <inkml:trace contextRef="#ctx0" brushRef="#br0" timeOffset="31822.6914">3358 3184 2577,'0'0'114,"0"0"24,0 0-110,0 0-28,0 11 0,4 0 0,-4 3 64,4 4 7,5 3 1,-1 8 1,4 0-15,4 3-3,-4 0-1,4 4 0,4 0-26,-4-4-6,4 3-1,-4-2 0,0-5-21,0 1 0,1-1-10,-5-3 10,0-3-137,0-4-21,-4-4-4</inkml:trace>
  <inkml:trace contextRef="#ctx0" brushRef="#br0" timeOffset="32052.0411">3640 3095 2178,'0'0'96,"8"7"20,0-3-92,4-4-24,0 3 0,4-3 0,0 4 112,4-4 19,-3 0 3,3 0 1,4 0-35,0 0-6,0-4-2,4 1 0,0 3-48,-4 0-9,-3-4-3,3 1 0,-4-1-32,0 0 0,-4 1 0,0-1 0,-8 1-44,-8 3-16,0 0-4,0 0 0,0 0-119,0 0-24,0 0-5,-8 3-855</inkml:trace>
  <inkml:trace contextRef="#ctx0" brushRef="#br0" timeOffset="32307.0935">3724 3192 691,'0'0'61,"-8"3"-49,0 4-12,4 4 0,-4-4 280,4 0 52,4-7 12,0 11 1,0 0-161,0-1-33,4 1-7,0 0 0,4 0-54,0 3-10,0 0-3,9 4 0,-1 0-25,0 0-4,4 3-2,4-3 0,0 4-18,4-1-3,0 1-1,1-1 0,-9-3-7,8 3-1,4-3-1,-4 0 0,0-4-7,0 1 0,-7-1-8,-1 4 12,0-4 2,-4-3 0,-4 3 0,-4 0 0,4-3 6,-12 0 2,0-4 0,0 0 0,-8 0-2,0 0-1,-4 1 0,-8-5 0,-4 4-10,-5 1-1,1-5-8,0 1 12,-4-1-26,-4 1-6,0-4 0,-1 0-1,5 0-159,4 0-31,0 0-6,4 3-2</inkml:trace>
  <inkml:trace contextRef="#ctx0" brushRef="#br0" timeOffset="33371.7308">5015 3427 979,'12'-10'43,"-12"10"9,0 0-41,0 0-11,0 0 0,0 0 0,-12-4 321,4 1 63,-4 3 12,4-4 2,8 4-232,0 0-46,-12-4-10,12 4-2,0 0-44,-8-3-8,0-1-3,0 1 0,-4 3-21,4 0-5,8 0-1,0 0 0,-8 3-15,0-3-3,8 0-8,-12 0 12,0 4-12,4-4 11,-4 3-11,12-3 10,-4 8-10,4-8 0,0 0-12,0 0 12,-4 7 0,4-7 0,0 0 0,0 0 0,-4 3 0,4-3 0,0 0 0,0 0 0,0 0 0,0 11 0,0-11 0,0 0 0,-4 7 0,4 0 0,0-7 0,0 0 0,0 0 0,0 0 0,0 0 0,0 0 0,0 0 0,0 0 0,0 0 0,0 0 0,0 0 0,0 0 0,0 0 0,0 0 0,0 0 0,0 0 0,0 0 0,0 0 0,0 0 0,0 0 0,0 0 0,0 0 12,0 0-12,0 0 0,0 0 0,0 0 0,0 0 0,0 0-9,0 0 9,0 0-10,0 0 10,0 0 0,0 0 0,-9 0 0,1 4 0,8-4 0,0 0 0,0 0 0,-4 0 0,4 0 0,0 0 0,0 0 0,-8 4 0,8-4 0,0 0 0,0 0 0,-4 3 0,4-3 0,-4 4 0,4-4 0,0 0 0,0 0 0,0 0 0,0 0 0,0 0 0,0 0 0,-4 7 0,4-7 0,0 7 0,0-7 0,0 0 0,0 0 0,-8 4 0,8-4 0,0 0 0,0 0 0,-4 7 0,4-7 0,0 0 0,0 0 0,0 10 0,-4-2 9,-4-1-1,4-4-8,4-3 0,-8 7 0,0-3-10,4 0 10,4-4 0,0 0 0,0 0 0,-4 10 0,-4-3 0,8-7 0,0 0 0,0 11 0,-8-4 0,4 0 0,8 1 0,-4 2 0,4-2 0,0 2 0,0-3 0,4 4 0,4 0 0,-4 0 0,-4-4-11,8 0 11,4 4 0,-4-8 0,0 1 0,1 3 0,-1-4-12,4-3 2,-4 0 1,0 0 0,-4-7 9,4 0 16,0 0-4,4 0-1,-12-4-11,4-3 0,-4 3 0,8-3 0,4-4-16,-8 0-6,-12 4-1,0-4 0,12 4 23,-8-1 0,-4-3 0,-4 8 0,4-5 0,4 1 0,-4 3 0,0 4 0,-4 0 9,4 0-9,4 3 10,0 4-10,0 0 13,0 0-3,0 0-1,0 0 0,0 11-1,8 0 0,-4 3 0,4 0 0,8 4-8,-4 0 0,-4 0 9,5 0-9,7 3 0,-4-3 0,-4 4 0,4-4 0,0-4 0,0 0 0,0-3 0,-4 0-12,-4-1 12,-4 1 0,-4-11 0,12 4 0,-12-4-156,0 0-28,0 0-7,12-8-1</inkml:trace>
  <inkml:trace contextRef="#ctx0" brushRef="#br0" timeOffset="35136.1726">4464 3310 1728,'16'3'76,"-16"-3"16,0 0-73,0 0-19,0 0 0,9 4 0,-1 3 106,-4-4 18,0 5 3,0 2 1,8-3 0,0 8 0,0-1 0,0 4 0,0 0-103,4 3-25,8 1 0,4-4 0,-8 3 30,5-3 1,3 0 0,-4 0 0,-4-4-31,0-3 0,0 3 0,4-7 0,-4 4 0,1-4-8,-9-3-1,4-1 0,0-3-9,-8-3-2,0-1 0,-4 0 0,4-6 4,0-1 0,-8 0 0,0-3 0,0 0 6,0-4 2,0 0 0,0 0 0,-8 0 8,4-3 0,0 3 0,-4 0 0,4-4 11,-4 5-3,4 2 0,4-3 0,-4 4 14,4 3 2,-8 1 1,8-1 0,0 4 3,0 7 0,0 0 0,0 0 0,0 0 4,8 7 0,-4 0 1,0 7 0,4 4-5,4 0 0,0 11-1,4 3 0,0-3-9,0 6-2,0 1 0,8 3 0,1 1-4,3 3 0,-4-4-1,4 7 0,-4-3-11,0 4 8,-8-1-8,4 4 8,5-7-8,-5-4 0,-4-3 0,-8-4-11,0-10 2,0-4 0,4-4 0,-4-3 0,-8-11-48,0 0-10,0 0-1,0 0-1,-4-11-157,-4-7-31,-4-3-7</inkml:trace>
  <inkml:trace contextRef="#ctx0" brushRef="#br0" timeOffset="35625.3039">5164 3513 2066,'12'-3'92,"-4"6"18,4-3-88,-8 7-22,-4-7 0,8 4 0,4 3 103,1-3 16,-1-1 3,0-3 1,4 0-42,4 0-8,-4 0-1,4 0-1,-4 0-28,0 0-6,8-3-1,1-1 0,-1 1-20,-8-5-5,4 1-1,-4 0 0,-4-4-10,-4 1 0,0-5 9,0 1-9,4 0 0,-8-1 0,-4 1 0,-4 0 0,0-4 0,0 4 0,-4-1 0,0 1 0,-4 3 0,-4 1 0,4 3-12,-8-1 4,-8 5-4,7 3-1,1 7 0,0 0 0,-4 4 4,8 0 1,-4 6 0,12 1 0,4 4 8,0-1 16,-4 1-4,4 3-1,16 0-11,-4 0 0,4 0 0,4-4 0,0-3-9,8 0-4,-4 7-1,0-4 0,1-6 14,3-1-9,4 4 9,0 0-8,-8-8-22,4-2-4,-4-5-1,0 1 0,5-4-173,-9-7-36,0-4-6</inkml:trace>
  <inkml:trace contextRef="#ctx0" brushRef="#br0" timeOffset="35844.8007">5788 3317 806,'0'0'72,"0"0"-58,-9 0-14,9 0 0,0 0 361,-16 3 70,-4 1 13,4-1 4,4 5-260,0-1-52,-4 0-11,0 4-1,4-1-68,4 5-12,0-1-4,4 0 0,-8 4-20,12 0-4,0 3 0,8 1-1,-4-1-15,0 1 0,8-1 0,4 1 0,4-1 0,-4-3-16,0 0 3,4 0 1,8-8-9,-3-2-2,-5-1 0,0 0 0,-4-11-4,4 1-1,-4-1 0,-4-3 0,-8-4 8,0-3 0,4 0 1,0-4 0,-12 0-10,0-4-3,4 1 0,0 3 0,0-3 53,0-1 11,-8 1 1,4 7 1,8-1-18,-4 1-4,0 3-1,-4 4 0,0 0 7,4 7 2,0 0 0,0 0 0,0 0-20,8 14 0,8 4 0,0 0 0,-8 0 0,8 0 0,1 3 0,3-3 0,-4 3 12,0-3 1,0-3 1,-4-1 0,4 4-58,-8 0-11,0-11-2,4 0-1,-4 0-164,-8-7-33,4-3-6</inkml:trace>
  <inkml:trace contextRef="#ctx0" brushRef="#br0" timeOffset="36083.5476">6113 3367 864,'0'0'76,"0"0"-60,0 0-16,8 10 0,0-2 247,0 2 46,0 1 10,5 0 1,-5 3-168,0 0-33,4 1-7,0 3-2,-4-1-45,0-2-9,0-1-1,4 0-1,-4-3-8,-4 0-2,4-4 0,-8-7 0,0 7 6,0-7 1,0 0 0,0 0 0,0 0-1,0-14 0,-4-1 0,0-6 0,0 0-5,-4-1-1,0-3 0,0 0 0,0-4-5,4 4-2,0-3 0,4 3 0,-4 0-35,4 3-7,0 1-2,4 3 0,0 0-2,0 4-1,0 0 0,8-1-812,0 5-162</inkml:trace>
  <inkml:trace contextRef="#ctx0" brushRef="#br0" timeOffset="36362.7725">6580 3116 806,'0'0'72,"0"0"-58,0 0-14,0 0 0,-8-3 392,0-1 75,4 1 15,-4-1 3,0 1-293,0 3-58,0 0-12,-5 0-2,-3 3-64,-8 4-13,4 0-3,12-3 0,4 3-26,-4 0-6,4 0 0,0 4-8,0 0 0,4 0 0,4-1 0,0 5 0,4-1 0,0-3 0,0 3-11,8 0 11,-4 1-12,8-1 4,-4-3 8,5 3-13,-1-3 13,0 3 0,0-3 0,0-1 0,-4 1-48,0 3-12,0-3-4,-4 0 0,0 0 103,0-1 20,-8 1 4,5 3 1,-9 1-52,0-5-12,0 5 0,-9-1 0,1 4 0,-4 0 0,-4 0 0,-4-1 0,-4 5-100,0-4-22,0 0-5,0-4-1</inkml:trace>
  <inkml:trace contextRef="#ctx0" brushRef="#br0" timeOffset="36836.2219">7444 3231 2649,'0'0'58,"-12"7"12,4-3 2,-4-1 4,4 1-61,0-1-15,4 1 0,-4 3 0,4 0 54,0 0 8,-4 4 2,4 3 0,4 4-15,-4 4-2,4-1-1,0 4 0,0 0-22,4 0-5,4-3-1,4 3 0,0 0-18,0-4 0,8 1 0,-4-5 0,1-2 0,7-1 0,-4-3 0,4 0 0,-4-8 0,4-3 0,0 0 8,0-7-8,-7 0 0,-1 0 0,-4-8 8,0 1-8,0 0 0,-8-1 0,0-6 0,-4 0-9,-4 3 20,0 0 4,-8-4 1,0 4 0,-4 1-16,-5 2 8,1 1-8,-4 7 0,0 0-12,4 3-8,0 4-1,4 7-1,0 4-48,4 0-10,4 3-1,0 0-1,4 4-190,4-3-39</inkml:trace>
  <inkml:trace contextRef="#ctx0" brushRef="#br0" timeOffset="37036.0129">7690 2952 2444,'0'0'54,"0"0"11,0 0 3,0-7 0,0 7-55,0 0-13,0 0 0,0 0 0,0 0 113,0 0 20,0 11 4,4 6 1,0 5-60,12 24-12,4 1-2,-8-26-1,0 8-12,8 7-3,-4 7 0,4-1 0,5 1-59,-5 0-12,4-3-2,0-1-1,-4-10-74,0-1-14,0-3-3,0 0-775,0-11-154</inkml:trace>
  <inkml:trace contextRef="#ctx0" brushRef="#br0" timeOffset="37564.1688">8072 2702 2199,'0'0'97,"0"0"21,-8 0-94,8 0-24,-8 7 0,4 0 0,4 4 124,0 7 20,4 3 4,4 1 0,0 6-49,8 1-11,0 3-1,8 4-1,-4 3-32,8 0-6,5 4-2,-1 4 0,0-1-23,-4 4-5,4 0-1,0 0 0,-3 0-17,-5-10 0,4-1 8,0-7-8,-8-3-10,0-1-6,0-10 0,0 0-1,-3-4-179,-5-6-36,4 2-8,0-13 0</inkml:trace>
  <inkml:trace contextRef="#ctx0" brushRef="#br0" timeOffset="37274.6472">8253 3227 1440,'0'0'128,"-8"-3"-103,4-1-25,-8-3 0,0 3 220,4-3 40,-4 4 7,-1 3 1,1 0-109,0 3-23,0 4-4,4 4 0,-4 3-64,4 4-12,4 4-2,0 3-1,4 3-29,0-3-7,8 4-1,0-4 0,4 4-16,0-4 0,4-4 0,4-3-9,5-4-6,-5-3-1,0-4 0,0 0 0,-4-7-26,-4-3-6,0-1 0,0-7-1,0 1 4,-4-5 1,-4-2 0,-4-8 0,4-4-116,-4 0-24,-4-3-4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0T07:20:10.41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5553F85-AEA0-4D61-A6EF-9FB82ED9A733}" emma:medium="tactile" emma:mode="ink">
          <msink:context xmlns:msink="http://schemas.microsoft.com/ink/2010/main" type="writingRegion" rotatedBoundingBox="1139,4541 4954,4500 4992,7985 1176,8026"/>
        </emma:interpretation>
      </emma:emma>
    </inkml:annotationXML>
    <inkml:traceGroup>
      <inkml:annotationXML>
        <emma:emma xmlns:emma="http://www.w3.org/2003/04/emma" version="1.0">
          <emma:interpretation id="{BC39FD42-EC2B-49E6-AC48-926F48DFF9EC}" emma:medium="tactile" emma:mode="ink">
            <msink:context xmlns:msink="http://schemas.microsoft.com/ink/2010/main" type="paragraph" rotatedBoundingBox="1072,4596 4065,4297 4165,5298 1172,55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F33DF2-449A-46C6-A294-DFDE53B36598}" emma:medium="tactile" emma:mode="ink">
              <msink:context xmlns:msink="http://schemas.microsoft.com/ink/2010/main" type="inkBullet" rotatedBoundingBox="1072,4596 2024,4501 2108,5340 1156,5435"/>
            </emma:interpretation>
            <emma:one-of disjunction-type="recognition" id="oneOf0">
              <emma:interpretation id="interp0" emma:lang="en-AU" emma:confidence="0">
                <emma:literal>Let</emma:literal>
              </emma:interpretation>
              <emma:interpretation id="interp1" emma:lang="en-AU" emma:confidence="0">
                <emma:literal>let</emma:literal>
              </emma:interpretation>
              <emma:interpretation id="interp2" emma:lang="en-AU" emma:confidence="0">
                <emma:literal>het</emma:literal>
              </emma:interpretation>
              <emma:interpretation id="interp3" emma:lang="en-AU" emma:confidence="0">
                <emma:literal>hit</emma:literal>
              </emma:interpretation>
              <emma:interpretation id="interp4" emma:lang="en-AU" emma:confidence="0">
                <emma:literal>hot</emma:literal>
              </emma:interpretation>
            </emma:one-of>
          </emma:emma>
        </inkml:annotationXML>
        <inkml:trace contextRef="#ctx0" brushRef="#br0">45 46 2516,'0'0'56,"0"0"11,0-8 2,0-3 1,0-1-56,0 4-14,-5 0 0,5 8 0,0 0 99,0 0 17,0 0 3,0 0 1,0 0-74,0 0-14,0 0-4,0 12 0,0 4-28,0 7 0,0 5-8,0 0 8,-9 7 0,5 1 0,0 7 0,-1 8 0,5-3 8,0-1-8,0-3 0,-9 7 0,9-4 0,0-3 0,-9 3-8,9-4 8,0-7 0,0-8 0,0-5 0,0-3 0,0 0-9,9-8 9,-9-1 0,0-11-9,0 0 9,0-7 0,9-5 0,-4 0 0,-1-4 0,0 0 0,-4-3 0,0-1 0,9 0 0,0 0 0,-4 5 0,4-5 0,4 8 0,-4 0-10,4 0 10,5 4 0,-14 1-9,14 7 9,-5 0 0,1 3-9,-1 1 9,0 4 0,1 0-9,3 4 9,-3 0 0,3 0 0,-3 4-9,-1-5 9,0 5 0,5-4 0,-9 0 0,13 4 0,-13-5-13,5 1 1,-1 4 0,0-8 0,0 0-45,1 0-9,-5-8-2,0 4 0,-1 0-93,6-4-19,-5 0-4,-9 0-825</inkml:trace>
        <inkml:trace contextRef="#ctx0" brushRef="#br0" timeOffset="370.8899">520 564 2437,'0'0'53,"0"0"11,0 0 3,4-12 2,1 8-55,4-4-14,0-4 0,-1 0 0,6 0 81,-5 0 14,0-3 2,4-1 1,-4 0-47,0 4-10,0-4-1,-1 1-1,1-1-20,-4 0-4,-1 0-1,1 4 0,-1 1-6,1-1-8,-5 0 11,0 0-11,0 4 10,0-4-10,-5 4 8,-4 1-8,5-1 0,-1 8 0,-12-8 0,8 8 0,-5 4 0,1 8 0,4-1-12,-4 1 12,4 0-18,-4 8 4,-1 0 1,10 3 0,-5 5 4,5 0 1,-5-1 0,4 1 0,1-1 8,4 1 0,0 0 0,0-5 0,4 1-8,1 0 8,4-8-8,-5 3 8,5-7 0,0 4 17,4-4-2,5 0-1,-18-8-22,13-1-5,0-3-1,5 0 0,-4 0-3,3-7-1,1 3 0,0-4 0,-5 0-192,0-4-38</inkml:trace>
        <inkml:trace contextRef="#ctx0" brushRef="#br0" timeOffset="796.8513">702 58 1951,'0'0'86,"0"0"18,0 0-83,0 0-21,-4 8 0,4 4 0,4-4 127,0 8 21,-4 3 4,0 5 0,5-4-68,-5 7-15,9 9-2,-9-1-1,0 1-38,0 3-8,4-3-2,-4 4 0,0-1-8,5 0-2,-1 1 0,5-5 0,0 1-8,-5-4 8,5-1-8,5 1 8,-6-5-102,10-3-21,-4-4-4</inkml:trace>
        <inkml:trace contextRef="#ctx0" brushRef="#br0" timeOffset="564.4687">720 410 1738,'-14'4'77,"14"-4"16,0 0-74,0 0-19,0 0 0,0 0 0,0 0 157,14 0 28,8 0 6,-4 0 1,-5-4-60,0 0-11,5 0-2,-4 0-1,3 4-62,-3-4-12,-1 0-2,5 4-1,-18 0-25,13-4-6,-13 4-1,13 0 0,-13 0-9,18 0-12,-18 0 2,0 0 1,0 0-141,0 0-28,0 0-6</inkml:trace>
      </inkml:traceGroup>
      <inkml:traceGroup>
        <inkml:annotationXML>
          <emma:emma xmlns:emma="http://www.w3.org/2003/04/emma" version="1.0">
            <emma:interpretation id="{73763F09-F00B-4868-991B-5049B92471E6}" emma:medium="tactile" emma:mode="ink">
              <msink:context xmlns:msink="http://schemas.microsoft.com/ink/2010/main" type="line" rotatedBoundingBox="2637,4555 4076,4411 4165,5298 2726,5442"/>
            </emma:interpretation>
          </emma:emma>
        </inkml:annotationXML>
        <inkml:traceGroup>
          <inkml:annotationXML>
            <emma:emma xmlns:emma="http://www.w3.org/2003/04/emma" version="1.0">
              <emma:interpretation id="{A896081B-9339-479F-87B7-EC758B8C111D}" emma:medium="tactile" emma:mode="ink">
                <msink:context xmlns:msink="http://schemas.microsoft.com/ink/2010/main" type="inkWord" rotatedBoundingBox="2637,4555 4076,4411 4165,5298 2726,5442"/>
              </emma:interpretation>
              <emma:one-of disjunction-type="recognition" id="oneOf1">
                <emma:interpretation id="interp5" emma:lang="en-AU" emma:confidence="0">
                  <emma:literal>Alex</emma:literal>
                </emma:interpretation>
                <emma:interpretation id="interp6" emma:lang="en-AU" emma:confidence="0">
                  <emma:literal>Aix</emma:literal>
                </emma:interpretation>
                <emma:interpretation id="interp7" emma:lang="en-AU" emma:confidence="0">
                  <emma:literal>A=x</emma:literal>
                </emma:interpretation>
                <emma:interpretation id="interp8" emma:lang="en-AU" emma:confidence="0">
                  <emma:literal>Aux</emma:literal>
                </emma:interpretation>
                <emma:interpretation id="interp9" emma:lang="en-AU" emma:confidence="0">
                  <emma:literal>ALEX</emma:literal>
                </emma:interpretation>
              </emma:one-of>
            </emma:emma>
          </inkml:annotationXML>
          <inkml:trace contextRef="#ctx0" brushRef="#br0" timeOffset="7424.7295">1546 532 1486,'0'0'66,"0"0"14,0 0-64,0 0-16,0 0 0,0 0 0,0 0 128,18 4 24,-1-4 4,1 0 0,0-4-37,0 4-8,4-8-2,-9 4 0,9 0-47,-4 0-10,4 0-1,-4 0-1,4 4-50,-4-4 0,4-4 0,1 5-779,-1-1-149</inkml:trace>
          <inkml:trace contextRef="#ctx0" brushRef="#br0" timeOffset="7217.3359">1617 145 1364,'0'0'60,"0"0"13,0 0-58,0 0-15,0 0 0,0 0 0,0 0 115,0 0 20,0 0 4,0 0 1,0 0-74,0 12-14,-5 4-4,1 7 0,0 5-22,4 0-5,-5 3-1,1 5 0,-1-5-11,5 1-9,-4 3 12,4-3-12,-5 4 25,5-5-1,0-3-1,0-1 0,0-7-14,0 0-9,0 0 12,0-9-12,0 1 17,0-12-3,0 0-1,0 0 0,0 0-13,0 0 0,0 0 0,0 0 0,5-12 0,-1-3 0,1-9 11,4 0-11,-5-3 0,5-9 0,0 1 0,0-5-12,0 1 12,4-1 0,-9 1 0,5 3 0,5-7 0,-6 3 0,1 5 0,0-1 0,5 1 0,-6 7 13,1 4-2,0 1-1,4-1 11,-4 8 3,0 0 0,0 5 0,4-1 4,-8 8 2,8 0 0,-8 4 0,-5 0-22,9 12-8,-1 3 0,1 9 0,0 0 20,-4 3-3,-1 9 0,0 3 0,1 5-5,-1-1 0,1-3-1,-5 7 0,4-3-11,1 3 0,4-4 0,-5 1 8,0-1-8,-4-3-11,5 3 3,-1-3 0,-4-1-13,5-3-3,-1-5 0,1 1 0,-1-12-160,-4-5-32,0 1-6</inkml:trace>
          <inkml:trace contextRef="#ctx0" brushRef="#br0" timeOffset="7806.9679">2043 485 806,'14'0'72,"-6"-4"-58,-8 4-14,0-12 0,14 4 297,-1-4 57,-4 4 11,0-4 3,4 4-200,5 1-40,-9-1-8,4 0-2,0-4-76,-4 4-15,5 0-3,3 4-1,-8 0-43,9 0-8,-5 0-1,1 0-1114</inkml:trace>
          <inkml:trace contextRef="#ctx0" brushRef="#br0" timeOffset="7635.9227">2025 279 518,'0'0'23,"0"0"5,0 0-28,0 0 0,9-8 0,0 4 0,-9 4 443,5-4 83,4 1 17,-1-1 3,1 0-376,-4-4-75,4 0-15,-5 4-4,-4 4-49,13 0-11,5-4-1,0 0-1,-9 8-22,4-4-5,0 4-1,1 0 0,-14-4-216,18 4-43</inkml:trace>
          <inkml:trace contextRef="#ctx0" brushRef="#br0" timeOffset="8102.6943">2443 137 288,'0'0'25,"0"0"-25,0 0 0,4 0 0,5 0 409,0-4 77,0 4 15,4 0 3,-4 0-307,5 0-61,-1 0-13,0 0-3,1 0-50,3 4-10,-3 4-3,-1 0 0,5 0-20,-5-4-4,0 0-1,1 0 0,-1 8-8,-4-5-1,0 1-1,0 4 0,-9 0-22,4 0 0,-8 4 0,-1-1-12,1 5 12,-10 0 11,1 4-3,-5-5 0,5 5-17,0 0-4,-5-1-1,0 1 0,0-8-8,1 0-2,3-1 0,-3-3 0,3 0-25,5 0-6,0-8-1,9-4 0,0 0-136,0 0-28,0 0-6</inkml:trace>
          <inkml:trace contextRef="#ctx0" brushRef="#br0" timeOffset="8344.6353">2829 98 1324,'0'0'118,"0"0"-94,0-4-24,-4-4 0,-1 0 200,1 0 36,0 0 8,-5 4 0,4 0-75,-4 4-15,0-4-3,1 4-1,8 0-102,-14 8-20,1 0-4,0 4 0,-1 4 6,1-4 2,0 7 0,-1 1 0,5 4-32,5 3 8,4-3-8,-4 4 0,4-5-24,0 5-8,8 0-2,1-5 0,0 1 34,5 0-8,-1-5 8,9 1 0,-4 0 0,4-8 0,5 0 0,-1-1 0,-3-7 0,-1 0 8,9-4-8,-5-4 0,6-3-160,-1-5-39</inkml:trace>
        </inkml:traceGroup>
      </inkml:traceGroup>
    </inkml:traceGroup>
    <inkml:traceGroup>
      <inkml:annotationXML>
        <emma:emma xmlns:emma="http://www.w3.org/2003/04/emma" version="1.0">
          <emma:interpretation id="{94D1679C-99AE-4737-9049-7E2A754B3F79}" emma:medium="tactile" emma:mode="ink">
            <msink:context xmlns:msink="http://schemas.microsoft.com/ink/2010/main" type="paragraph" rotatedBoundingBox="2575,5930 4853,6031 4816,6873 2537,67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2E0DDFB-7810-469B-918F-2A4CEA9A2DB1}" emma:medium="tactile" emma:mode="ink">
              <msink:context xmlns:msink="http://schemas.microsoft.com/ink/2010/main" type="line" rotatedBoundingBox="2575,5930 4853,6031 4816,6873 2537,6772"/>
            </emma:interpretation>
          </emma:emma>
        </inkml:annotationXML>
        <inkml:traceGroup>
          <inkml:annotationXML>
            <emma:emma xmlns:emma="http://www.w3.org/2003/04/emma" version="1.0">
              <emma:interpretation id="{ACFAEB84-80C0-4391-A15D-DC9D016FEAD2}" emma:medium="tactile" emma:mode="ink">
                <msink:context xmlns:msink="http://schemas.microsoft.com/ink/2010/main" type="inkWord" rotatedBoundingBox="2572,5996 3437,6034 3402,6811 2537,6772"/>
              </emma:interpretation>
              <emma:one-of disjunction-type="recognition" id="oneOf2">
                <emma:interpretation id="interp10" emma:lang="en-AU" emma:confidence="0">
                  <emma:literal>Be</emma:literal>
                </emma:interpretation>
                <emma:interpretation id="interp11" emma:lang="en-AU" emma:confidence="0">
                  <emma:literal>B=</emma:literal>
                </emma:interpretation>
                <emma:interpretation id="interp12" emma:lang="en-AU" emma:confidence="0">
                  <emma:literal>B.</emma:literal>
                </emma:interpretation>
                <emma:interpretation id="interp13" emma:lang="en-AU" emma:confidence="0">
                  <emma:literal>B</emma:literal>
                </emma:interpretation>
                <emma:interpretation id="interp14" emma:lang="en-AU" emma:confidence="0">
                  <emma:literal>BE</emma:literal>
                </emma:interpretation>
              </emma:one-of>
            </emma:emma>
          </inkml:annotationXML>
          <inkml:trace contextRef="#ctx0" brushRef="#br0" timeOffset="9840.6688">1422 1464 2275,'0'0'50,"0"0"10,8-4 3,1-4 1,5 0-52,-1 4-12,5 0 0,4 0 0,-13 0 76,9 0 12,4 4 2,-4-4 1,-1 4-19,-3 0-3,3 0-1,1 0 0,0 4-32,-5 0-8,1 0 0,-1 4-1,0 0-17,-4 4-10,-4-4 12,3 7-12,-8-7 8,0 4-8,0 0 0,-8 8 0,-1-1 0,0 1 0,-5 8-13,-3-5 5,-1 1-44,-4-4-9,4 0-2,0-1 0,0-7-33,1 4-6,3-4-2,5-4 0,1 0 29,3-1 6,-4 1 1,9-8 0,0 0 38,0 0 8,0 0 2,0 0 0,0 0 20,0 0 0,0 0-9,5 8 9,4 0 22,4 0 8,0-4 2,1 0 0,-6 0 19,10 0 4,0 0 1,0 4 0,4-4 1,-9 0 1,5 0 0,-5 3 0,1 1-30,3 4-7,-8 0-1,5 0 0,-10 0-20,0 4 0,5-1 0,-9 5-8,0 0 27,0 0 5,-4-5 2,-1 5 0,1 0-9,-5 3-1,5-3-1,-10 0 0,6-4 5,-6-4 2,-4-5 0,5 5 0,-9-4 6,4 0 2,-4 0 0,0-4 0,0-4-22,-1 4-8,-3-8 0,8 0 0,-13-4-60,13-4-19,5-4-3,-1-3-741,14-1-148</inkml:trace>
          <inkml:trace contextRef="#ctx0" brushRef="#br0" timeOffset="9360.0435">1533 1523 1209,'0'0'108,"0"0"-87,0 0-21,0 0 0,0 0 240,-5 4 44,5-4 9,0 0 2,0 0-147,-4 4-30,4-4-6,-5 8 0,1 7-64,4 5-13,0 4-3,0 3 0,0 1-24,4 8-8,-8-5 0,4 9 0,4-5 0,-4 1 0,0-1 0,-4 5 0,4-5-45,0 1-13,4-1-2,-4 1-730,5-9-146</inkml:trace>
          <inkml:trace contextRef="#ctx0" brushRef="#br0" timeOffset="10033.8835">1941 1728 2073,'0'0'45,"13"4"10,1-8 1,4 0 4,-5 0-48,0 0-12,5 0 0,-5-4 0,1 4 102,-1 0 18,0 1 4,5-1 1,0 0-57,4 0-11,-9 0-2,1 0-1,3 0-43,-3 0-11,3 4 0,-3 0 0,-1 0-113,-13 0-25,0 0-5,0 0-921</inkml:trace>
          <inkml:trace contextRef="#ctx0" brushRef="#br0" timeOffset="10184.7403">2088 1882 2134,'0'0'47,"0"0"9,0 0 3,0 0 1,0 0-48,0 0-12,0 4 0,0-4 0,0 0 110,0 0 19,13 4 4,5 0 1,4-4-70,-9 0-13,9 0-3,-4 0-1,4-4-101,-4 4-20,0-4-4,0 4-1</inkml:trace>
        </inkml:traceGroup>
        <inkml:traceGroup>
          <inkml:annotationXML>
            <emma:emma xmlns:emma="http://www.w3.org/2003/04/emma" version="1.0">
              <emma:interpretation id="{C4BD472F-129B-42E7-BE69-8AEB2403C592}" emma:medium="tactile" emma:mode="ink">
                <msink:context xmlns:msink="http://schemas.microsoft.com/ink/2010/main" type="inkWord" rotatedBoundingBox="3724,5981 4853,6031 4821,6752 3692,6702"/>
              </emma:interpretation>
              <emma:one-of disjunction-type="recognition" id="oneOf3">
                <emma:interpretation id="interp15" emma:lang="en-AU" emma:confidence="0">
                  <emma:literal>376</emma:literal>
                </emma:interpretation>
                <emma:interpretation id="interp16" emma:lang="en-AU" emma:confidence="0">
                  <emma:literal>37C</emma:literal>
                </emma:interpretation>
                <emma:interpretation id="interp17" emma:lang="en-AU" emma:confidence="0">
                  <emma:literal>BC</emma:literal>
                </emma:interpretation>
                <emma:interpretation id="interp18" emma:lang="en-AU" emma:confidence="0">
                  <emma:literal>306</emma:literal>
                </emma:interpretation>
                <emma:interpretation id="interp19" emma:lang="en-AU" emma:confidence="0">
                  <emma:literal>37E</emma:literal>
                </emma:interpretation>
              </emma:one-of>
            </emma:emma>
          </inkml:annotationXML>
          <inkml:trace contextRef="#ctx0" brushRef="#br0" timeOffset="11796.8788">2572 1491 2001,'0'0'44,"0"0"8,0 0 3,4-8 2,5 0-45,-4 1-12,3 3 0,1-4 0,5 0 92,3 0 17,1-4 3,4 8 1,1 0-47,-1 0-10,-4 0-1,4 4-1,4-4-8,1 4-2,-5 0 0,0 0 0,-4 8-23,0 0-5,0 0 0,-5 0-1,-4 0-15,0 4 9,-5-4-9,1 7 8,-10-3-8,5 8 0,-13 0 0,4 3-11,-4 1-32,-5 4-6,0-5-2,0 5 0,1-8-55,3-1-11,-3 1-3,-1 0 0,9-8 12,-4 4 3,8-9 0,-4 1 0,5-4 41,4-4 9,0 0 2,0 0 0,0 0 43,0 0 10,0 0 0,0 0 0,0 0 41,0 12 8,13-8 2,-4 0 0,9 0 5,0 0 2,-1 0 0,6 0 0,-1 0 6,-4-4 0,-1 8 1,1-4 0,0 4-11,-5-1-2,-4-3-1,4 8 0,-8-4-13,-1 4-2,-4 4-1,-4-4 0,-1 3 1,-4-3 1,1 8 0,-6-4 0,1 0-13,-5 3-2,-4-3-1,4 4 0,-4-4-11,0-5-2,0 5-8,-1-4 12,1-4-12,0-4 8,0 0-8,0-4 0,4 0-9,0-4-8,0 4-2,5-8 0,0-4-174,4 0-35</inkml:trace>
          <inkml:trace contextRef="#ctx0" brushRef="#br0" timeOffset="12057.1103">3087 1704 403,'0'0'36,"0"0"-36,0 0 0,13 4 0,5-4 306,-5 0 54,1 0 12,3 4 1,1-4-171,0 0-34,-5 0-8,5 0 0,-5 0-72,5 4-13,4-4-3,-8 4-1,-1-4-17,0 4-3,1 0-1,-1 0 0,-13-4-33,0 0-6,4 8-2,1 4 0,-1-4 4,-8 3 1,-5 5 0,0-4 0,5 4 0,-5 0 0,-13 0 0,4 3 0,0-3-14,0 0 0,0-4 0,1 3 0,-1-3-14,5 4-9,-1-8-1,1 4-1,0-4-55,-1-4-12,5 4-1,9-8-682,0 0-136</inkml:trace>
          <inkml:trace contextRef="#ctx0" brushRef="#br0" timeOffset="12337.8722">3602 1681 1936,'0'0'86,"9"0"18,0-4-84,-9 4-20,0 0 0,0 0 0,0 0 142,0 0 24,-13 0 5,-1 4 1,-4-4-88,5 0-18,0 8-3,-5 3-1,-17 1-44,12 0-9,14 4-1,1 4-8,-10-5 0,0 1 0,0 4 0,5 0 0,4-1 0,0 1 0,-9 0 0,10 4 0,3-1 0,1 5 0,4-8-8,-5 7 8,5-3 0,9 0 0,0-9 0,-5 1-9,1 0 9,8-4 0,9 0 0,-4-4 8,-9-4 6,9 0 2,8-4 0,6-4 0,-1-4-16,-5 0-16,1-8 3,4 4 1,4 0-169,-3-3-34</inkml:trace>
        </inkml:traceGroup>
      </inkml:traceGroup>
    </inkml:traceGroup>
    <inkml:traceGroup>
      <inkml:annotationXML>
        <emma:emma xmlns:emma="http://www.w3.org/2003/04/emma" version="1.0">
          <emma:interpretation id="{E279380D-52C8-47BE-B421-BCD5357FC5D2}" emma:medium="tactile" emma:mode="ink">
            <msink:context xmlns:msink="http://schemas.microsoft.com/ink/2010/main" type="paragraph" rotatedBoundingBox="2688,7358 4985,7334 4992,7985 2695,80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0F0FC98-A411-45B2-9D36-D03F0B986006}" emma:medium="tactile" emma:mode="ink">
              <msink:context xmlns:msink="http://schemas.microsoft.com/ink/2010/main" type="line" rotatedBoundingBox="2688,7358 4985,7334 4992,7985 2695,8010"/>
            </emma:interpretation>
          </emma:emma>
        </inkml:annotationXML>
        <inkml:traceGroup>
          <inkml:annotationXML>
            <emma:emma xmlns:emma="http://www.w3.org/2003/04/emma" version="1.0">
              <emma:interpretation id="{35D8E49F-765C-46FA-AB3A-00995BEFEFC9}" emma:medium="tactile" emma:mode="ink">
                <msink:context xmlns:msink="http://schemas.microsoft.com/ink/2010/main" type="inkWord" rotatedBoundingBox="3957,7345 4985,7334 4992,7985 3964,7996"/>
              </emma:interpretation>
              <emma:one-of disjunction-type="recognition" id="oneOf4">
                <emma:interpretation id="interp20" emma:lang="en-AU" emma:confidence="0">
                  <emma:literal>E2x</emma:literal>
                </emma:interpretation>
                <emma:interpretation id="interp21" emma:lang="en-AU" emma:confidence="0">
                  <emma:literal>E2sc</emma:literal>
                </emma:interpretation>
                <emma:interpretation id="interp22" emma:lang="en-AU" emma:confidence="0">
                  <emma:literal>C=2x</emma:literal>
                </emma:interpretation>
                <emma:interpretation id="interp23" emma:lang="en-AU" emma:confidence="0">
                  <emma:literal>E2K</emma:literal>
                </emma:interpretation>
                <emma:interpretation id="interp24" emma:lang="en-AU" emma:confidence="0">
                  <emma:literal>i-2x</emma:literal>
                </emma:interpretation>
              </emma:one-of>
            </emma:emma>
          </inkml:annotationXML>
          <inkml:trace contextRef="#ctx0" brushRef="#br0" timeOffset="17533.2582">2816 2897 1209,'0'0'108,"0"0"-87,0-8-21,0-4 0,4 4 155,1 0 26,-5-4 6,4 0 1,1-3-60,4 7-12,0-4-3,4 4 0,-4 0-49,4-4-9,-4 4-3,4 4 0,5 0-24,0 4-6,-5 0-1,5 4 0,0 4-10,-1 4-3,-3 0 0,-1 4 0,-4 0-8,4 3 8,-8 1-8,-1 4 8,1-1-18,-1 5-4,-4 0-1,-4 7 0,-5-3-33,0 3-6,0 1-2,-4 3 0,-1-3-38,1-1-8,0-3-2,-1 3 0,1-7 27,-5-4 5,0-4 0,5-1 1,0-7 47,0 0 10,-1-4 2,1-4 0,8-4 44,-3 0 8,3-4 3,-4 4 0,0-8 19,5 0 4,-1 0 1,1-4 0,4-3 5,4 3 0,5 0 1,0 0 0,0 0-9,4 0-3,-4 4 0,9 0 0,0 1-18,0 3-4,-1-4-1,1 8 0,0-8-22,0 8-5,-5 4-1,5-4 0,-5 4-10,0-4 0,5 8 0,-9-4 0,0 0-16,0 3-6,0-3-1,4 0 0,0 0-143,-4 0-29,0-4-5</inkml:trace>
          <inkml:trace contextRef="#ctx0" brushRef="#br0" timeOffset="17834.4461">3242 2976 748,'0'0'67,"0"0"-54,0 0-13,9-8 0,-4 4 205,4-4 39,4 8 7,-4-4 1,-9 4-83,9-4-17,8 4-3,-3 0-1,-5 0-48,0 0-9,4 4-3,9 0 0,0 0-49,-4 4-11,-9-4-1,4 3-1,9-3-2,-4 4-1,-13 0 0,-1 0 0,5 0-13,-9-8-2,0 12-8,-4-4 12,-5 4-4,4-5 0,10 5-8,-10 0 12,-4 0 0,0 0 0,1 8 0,3-5 0,1 1-12,-10-4 0,-8 0 8,9 0-8,4-4-8,-4-1-5,-5 1-1,0-4 0,9 0-38,0-4-7,0 0-1,1 0-1,-1-4-126,4-4-25,10 1-4</inkml:trace>
          <inkml:trace contextRef="#ctx0" brushRef="#br0" timeOffset="18075.2549">3695 2877 1936,'0'0'43,"0"0"9,0 0 1,0 0 1,-9 4-43,5 0-11,0 0 0,-1-4 0,-4 4 118,0 4 22,-4-5 4,4 5 0,5 4-83,-10 0-17,-12 0-3,8 0-1,0 0-9,5 3-3,4 1 0,0 0 0,0 0-16,5 0-4,4-1-8,-9 5 12,-4 0-2,8-4-1,19-1 0,-1 1 0,-9-4 4,10 0 1,3 0 0,10-4 0,0-1-1,-5-3 0,0 4 0,0-4 0,9-4-13,-4 0 11,-5 0-11,0-4 10,1 0-93,-6 0-18,6 4-4,-10 0-1</inkml:trace>
          <inkml:trace contextRef="#ctx0" brushRef="#br0" timeOffset="14623.0269">1897 2897 921,'0'0'82,"0"0"-66,-5-4-16,-4 0 0,5 0 249,-1 0 47,-3 0 8,3-4 3,-4 4-143,5 0-29,-5 0-6,0 0-1,0 0-67,0 4-13,0 0-4,-4 0 0,4 0-8,-4 4-3,4 0 0,-4 4 0,-1-4-19,1 8-4,4 0-1,-4 3 0,-5 1-9,5 4 0,-5 4 0,5-5 0,-1 9-8,1-4 8,0-1-10,-1 5 10,6 0-12,-1-1 12,4-3-13,-4 0 5,5-1 8,4-3 0,0 4-9,4-5 9,5 1 0,-4-4 0,12 8-9,-8-8 9,5-1 0,3 1 0,1-8-8,0 0 8,9-4-9,4-8 9,-5-4-13,1 4 5,0-8-32,-5 0-7,0-3-1,5-1-1102</inkml:trace>
          <inkml:trace contextRef="#ctx0" brushRef="#br0" timeOffset="15021.8313">2194 3224 1382,'0'0'123,"0"0"-99,0 0-24,0 0 0,0 0 176,0 0 31,14 4 5,-1 0 2,0-8-84,1 4-17,-1 0-3,5-4-1,-5 0-55,0-4-11,1 4-3,-1 0 0,5 1-110,-1-1-22,-8 0-5</inkml:trace>
          <inkml:trace contextRef="#ctx0" brushRef="#br0" timeOffset="14874.2228">2176 3007 1440,'9'4'128,"-9"-4"-103,0 0-25,0 0 0,0 0 150,5 4 25,-1-4 5,5 0 0,4 0-60,-8 4-13,4-4-3,0-4 0,4 0-56,-4 4-11,0-4-2,4 4-1,5-4-19,-5 4-4,-4-4-1,4 4 0,-4-4-29,5 4-5,-14 0-2,8 0-736,1 0-147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0T05:55:25.171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110 77 172,'0'0'16,"-5"-4"-16,-6-1 0,11 5 0,0-10 122,0 10 22,-5-4 4,0-6 0,-6 5-31,6 1-6,-6-6-2,6 5 0,-6 1-16,6-6-3,-1 6-1,-4-1 0,5 0 11,5 5 3,0 0 0,-11 0 0,0-5-32,11 5-7,0 0 0,0 0-1,0 0-40,0 0-8,0 0-2,11 19 0,5-5 6,0 1 1,-6 4 0,1-5 0,10-5 12,1 5 4,4 5 0,1-4 0,0-1-1,4-5 0,-4 1 0,5-1 0,0 1-23,-5-1-4,4 1 0,-4-1-8,0 0 38,-1-4 1,1 5 0,0-6 0,-1-4-39,-5 0 0,6 5 0,0-5 0,-6 0 25,6-5 1,-1 1 0,-4 4 0,-1-5-26,0 5 0,0-5 0,1 5 0,-6-5-12,0 5-7,0-4-1,0 4-1,-16 0-165,0 0-33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0T07:20:30.57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4841624-042D-410C-82DF-99D187DFED83}" emma:medium="tactile" emma:mode="ink">
          <msink:context xmlns:msink="http://schemas.microsoft.com/ink/2010/main" type="writingRegion" rotatedBoundingBox="2546,8616 21218,7938 21430,13749 2757,14428"/>
        </emma:interpretation>
      </emma:emma>
    </inkml:annotationXML>
    <inkml:traceGroup>
      <inkml:annotationXML>
        <emma:emma xmlns:emma="http://www.w3.org/2003/04/emma" version="1.0">
          <emma:interpretation id="{C4B07BCA-2EA8-46AE-A536-40A7778119C1}" emma:medium="tactile" emma:mode="ink">
            <msink:context xmlns:msink="http://schemas.microsoft.com/ink/2010/main" type="paragraph" rotatedBoundingBox="3722,8798 10018,8300 10094,9261 3798,97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2035B12-3153-4069-A4BD-2ED94C9AD8FF}" emma:medium="tactile" emma:mode="ink">
              <msink:context xmlns:msink="http://schemas.microsoft.com/ink/2010/main" type="line" rotatedBoundingBox="3722,8798 10018,8300 10094,9261 3798,9759"/>
            </emma:interpretation>
          </emma:emma>
        </inkml:annotationXML>
        <inkml:traceGroup>
          <inkml:annotationXML>
            <emma:emma xmlns:emma="http://www.w3.org/2003/04/emma" version="1.0">
              <emma:interpretation id="{601BE769-D9AF-4BD0-99DE-F4D7FD01A664}" emma:medium="tactile" emma:mode="ink">
                <msink:context xmlns:msink="http://schemas.microsoft.com/ink/2010/main" type="inkWord" rotatedBoundingBox="3734,8947 7585,8642 7637,9294 3786,9599"/>
              </emma:interpretation>
              <emma:one-of disjunction-type="recognition" id="oneOf0">
                <emma:interpretation id="interp0" emma:lang="en-AU" emma:confidence="0">
                  <emma:literal>sct3xt2x</emma:literal>
                </emma:interpretation>
                <emma:interpretation id="interp1" emma:lang="en-AU" emma:confidence="0">
                  <emma:literal>&gt;ct3x+2x</emma:literal>
                </emma:interpretation>
                <emma:interpretation id="interp2" emma:lang="en-AU" emma:confidence="0">
                  <emma:literal>&gt;ct3xt2x</emma:literal>
                </emma:interpretation>
                <emma:interpretation id="interp3" emma:lang="en-AU" emma:confidence="0">
                  <emma:literal>&gt;ct3xt2&gt;c</emma:literal>
                </emma:interpretation>
                <emma:interpretation id="interp4" emma:lang="en-AU" emma:confidence="0">
                  <emma:literal>&gt;ct3xt2K</emma:literal>
                </emma:interpretation>
              </emma:one-of>
            </emma:emma>
          </inkml:annotationXML>
          <inkml:trace contextRef="#ctx0" brushRef="#br0">2616 4661 1994,'0'0'88,"0"0"19,0 0-86,0 0-21,0 0 0,0 0 0,0 0 48,5 0 6,3-4 1,1 4 0,5-4-9,-1 4-2,0 0 0,5 0 0,4-4-16,1 8-3,-1-4-1,0 0 0,0 4-11,0 0-2,1 0-1,-6 0 0,1-4 2,0 4 0,-5 4 0,-4-4 0,0 0 5,-9-4 2,13 4 0,-13-4 0,0 12-1,-4-1 0,-1 1 0,1 4 0,-5-4-6,-4 8 0,-5-1-1,0 1 0,0 4-11,1-4 0,-6 3 0,1-3 8,-4 0-16,3-4-4,-3-1-1,12-3 0,-3-4 13,3 0 0,5 0 0,1 0 0,-1 0-63,0-4-9,4 0-3,5-4-665,0 0-132</inkml:trace>
          <inkml:trace contextRef="#ctx0" brushRef="#br0" timeOffset="260.301">3229 4637 748,'0'0'67,"0"0"-54,4-7-13,1-1 0,-5 8 252,-5-8 47,1 0 9,0 0 3,4 8-103,-5-8-21,1 0-4,-5 4-1,0 0-78,0 4-15,-4 0-3,-1 0-1,6 4-29,-6 0-5,1 4-2,0 0 0,-5 4-28,4 0-5,6 0-2,-6 7 0,1 1-14,4 0 0,0-4 0,5 3 0,4 5 0,0-4 0,0-5 0,0 5 0,4 0 0,10-4-8,-1 4 8,0-5 0,5-3-9,0 0 9,-1-4 0,6 4-9,-6-8 9,6-4-8,8-4 8,-9-4-8,-4 0-24,4 0-5,9-4-1,-4 0-832,-1-3-166</inkml:trace>
          <inkml:trace contextRef="#ctx0" brushRef="#br0" timeOffset="468.2742">3442 4578 1987,'0'0'88,"9"0"18,9 0-85,-18 0-21,0 0 0,0 0 0,18 0 124,-5-4 20,-13 4 4,0 0 0,9 0-40,4 0-8,5-4-1,-5 4-1,-13 0-36,14-4-7,8 4-2,-4 0 0,-5-4-31,-4 4-6,4-3-2,5 6 0,0-6-14,-5 3-8,-13 0 8,13-4-13,5 4-107,0 0-22,-9-4-4,-9 4-682,4-4-136</inkml:trace>
          <inkml:trace contextRef="#ctx0" brushRef="#br0" timeOffset="675.9704">3607 4294 1569,'0'0'69,"0"0"15,-9-4-67,4 0-17,5 4 0,0 0 0,-4-4 154,4 4 27,0 0 6,0 0 1,0 0-70,13 8-14,-13 8-2,9 0-1,4-4-49,-4 7-9,-9 5-3,5 8 0,-1-5-22,0 5-5,-4-1-1,0 1 0,5-1-12,-5 5 0,4-4 8,1 3-8,-10 1-39,10-9-10,8-3-3,-4 0-1142</inkml:trace>
          <inkml:trace contextRef="#ctx0" brushRef="#br0" timeOffset="1260.1329">4028 4373 1267,'0'0'112,"0"0"-89,-4-4-23,4-8 0,0 4 155,4 0 26,5 1 6,-4-1 1,-1-4-48,10 4-8,3-4-3,1 4 0,4 4-29,-4 0-7,0-4-1,0 4 0,-5 0-25,5 1-6,8-1-1,-12 0 0,-14 4-24,17 4-6,-3 0-1,3-1 0,-17-3-21,9 8-8,-9-8 0,14 12 9,-5-4-9,-5 4 0,-13 4 0,5 0 0,-1 3-44,1 1-2,-14 0 0,5-1 0,-1 1-27,5-4-6,1 0-1,-6 0 0,-3-1-12,8-3-4,13 0 0,-4 0 0,-13 0 16,4-4 4,9-8 0,9 11 0,9-3 47,-10 0 9,-8-8 3,0 0 0,23 8 25,-10 0 4,-13-8 2,13 8 0,1-4 25,3 0 5,-8-4 0,0 4 1,-9-4-1,9 8-1,4-4 0,-13-4 0,0 0-14,0 0-2,5 4-1,4 7 0,-9 1 3,-5 0 1,-4 0 0,5 0 0,4 4-7,-9-1-2,-13 1 0,4 4 0,9-4-13,-9-1-8,-8-3 8,-1 0-8,9 0 8,1 0-8,8-8 8,-9 0-8,-9-4 0,5 0-10,13-4 1,-4 0 0,0-4-54,8-4-10,-4 4-3,9-8-988</inkml:trace>
          <inkml:trace contextRef="#ctx0" brushRef="#br0" timeOffset="1522.351">4415 4436 1267,'0'0'112,"0"0"-89,4-4-23,10 0 0,8-4 172,-9 4 29,0 0 7,5 1 0,4 3-57,-4-8-12,0 4-3,-5 4 0,5-4-47,0 0-9,4 4-3,-9 4 0,-13-4-35,9 4-7,18-4-2,-14 8 0,-4-1-20,-5 1-4,5 0-1,0 4 0,-4 4 0,-5-4 0,-5 4 0,1 3 0,8-3-8,-8 0 10,-18 4-10,8 3 10,5-3-10,-4 0 0,-5-4-10,-4-1 10,4 5-21,5-8 1,0 0 1,-1 0 0,-8-1-27,9-7-6,4 0 0,5 0-1,-5-4-39,4 0-8,1-4-2,4 4-638,9-15-127</inkml:trace>
          <inkml:trace contextRef="#ctx0" brushRef="#br0" timeOffset="1769.4226">4757 4365 748,'35'-12'33,"-21"8"7,3-4-32,-8 4-8,-9 4 0,5-7 0,4-1 356,-9 8 70,-5-4 14,5 4 2,0 0-249,0 0-49,-4-4-11,-5 4-1,-4 4-68,13-4-12,0 0-4,-14 12 0,-8 3-32,0-3-8,17 8 0,-4-4-8,1 3 10,-1 1-10,4-4 8,5 8-8,5-1 0,-5-3 8,-5 4-8,5-1 0,5-3 0,-1 0 0,1-4 0,-1 0 0,9-1 0,-4 1 0,-4 0 0,-1-8 0,1 4 0,-5-12 0,26 0-9,1-4 9,-9 4-12,4-8 2,0 0 0,9-4 0,0-4-143,-4 0-29,-1 1-6</inkml:trace>
          <inkml:trace contextRef="#ctx0" brushRef="#br0" timeOffset="2067.1283">5205 4602 2343,'0'0'52,"0"0"10,0 0 2,0 0 2,0 0-53,9-8-13,-4 0 0,-5 8 0,9-4 95,-1-4 16,6 4 3,-1-4 1,0 8-52,-4-3-11,9 3-1,-5-4-1,1 4-50,-1 0 0,5-4 0,-5 0-9,5 0-10,0-4-1,4 4-1,-4-4 0,-1 0-180,-3 0-36,-1 4-7</inkml:trace>
          <inkml:trace contextRef="#ctx0" brushRef="#br0" timeOffset="2284.0985">5325 4255 2329,'0'0'51,"0"0"10,0 0 3,0 0 2,0 0-53,-4 15-13,4-3 0,4 0 0,-4 4 96,0 0 16,0 3 3,0 1 1,0 4-48,5-1-10,-5 5-2,4 0 0,1 3-45,-5-3-11,4 0 0,5-5 0,-5 1 0,10 0 0,-10-1 0,5-3 0,0-8-148,4 4-28,-4-4-7,0-5-1</inkml:trace>
          <inkml:trace contextRef="#ctx0" brushRef="#br0" timeOffset="2660.1935">5472 4255 2444,'0'0'54,"0"0"11,9-8 3,0 0 0,4 0-55,0 0-13,5 0 0,-5 4 0,1-4 89,3 8 15,1 0 4,-5 4 0,5-4-44,0 0-8,0 4-1,0 8-1,-1-4-27,1 0-6,-5 4-1,1-1 0,-1 5-12,0 0-8,-4 0 8,5-4-8,-10 3 0,5-3 0,-5 4 0,-4 0 0,5 0-18,-10 3-5,1 5-1,-5 0 0,-4 3-32,-5 1-8,0 0 0,-4 3-1,0-3-25,-5 0-5,5-1-1,0-3 0,4-4 23,0-5 4,5 1 1,4-4 0,9-12 49,0 0 11,0 0 8,0 0-12,0 0 22,0 0 4,0 0 1,0 0 0,13-8 37,1 4 7,-6 0 1,10 0 1,-4-4 9,3 4 2,-3-3 0,3 3 0,1-4-5,0 4-1,0 0 0,-1-4 0,1 8-41,0-8-8,0 4-1,0-4-1,-1 4-23,1-4-5,-5 0-1,1 1-867,-1 3-174</inkml:trace>
          <inkml:trace contextRef="#ctx0" brushRef="#br0" timeOffset="2972.6299">6058 4326 2372,'0'0'52,"0"0"12,0 0 1,0 0 1,9 0-53,4-4-13,-8 0 0,8 8 0,-4-4 129,4 4 23,-4 0 5,4 0 1,1-1-74,-5 1-14,-1 4-3,6-4-1,-5 0-28,4 0-6,-4 4 0,4 0-1,-4-4 1,0 4 1,0 0 0,0 0 0,-9-8-33,4 11 0,1-3 0,-1 4 0,-4-4 0,-4 4 0,-1 0 0,-4-4 0,-4 7 0,4 1 0,-4 0 0,-1 4 0,1-4 0,0 3 0,-5-3 0,0 0 0,1 0-16,3-1-11,1-7-1,4 4-1,-4-8-11,-1 0-1,10 4-1,-1-4 0,1-4-127,4 0-26,0 0-5,0 0-613,4-8-123</inkml:trace>
          <inkml:trace contextRef="#ctx0" brushRef="#br0" timeOffset="3249.7277">6418 4270 2746,'0'0'60,"0"-4"13,0-3 3,4-1 1,-4 4-61,0 4-16,0 0 0,0 0 0,-4-8 99,4 8 17,0 0 3,-5-4 1,-4 4-79,1 0-15,-6 0-3,5 8-1,0 0-10,-4 3-1,4 1-1,0 4 0,0 0-10,1 4 0,-1-1 0,0 1 0,4 0 0,1 4 0,0-5 0,-1 1 0,5 4 0,-4-1 0,4-3 0,4 4 0,-4-8 0,5 3 0,-1-3 0,0-4 0,1 0 0,4-4 0,-5 0 0,5-1 0,4 1-12,-4-4 12,5 0-10,3-4 10,1-4-12,4-8 3,-4 1 1,9-5-955,-5 0-190</inkml:trace>
        </inkml:traceGroup>
        <inkml:traceGroup>
          <inkml:annotationXML>
            <emma:emma xmlns:emma="http://www.w3.org/2003/04/emma" version="1.0">
              <emma:interpretation id="{78D7B8E8-3F84-4674-B2F8-27AF8F2A6CDE}" emma:medium="tactile" emma:mode="ink">
                <msink:context xmlns:msink="http://schemas.microsoft.com/ink/2010/main" type="inkWord" rotatedBoundingBox="8046,8890 8244,8874 8263,9108 8064,9124"/>
              </emma:interpretation>
              <emma:one-of disjunction-type="recognition" id="oneOf1">
                <emma:interpretation id="interp5" emma:lang="en-AU" emma:confidence="0">
                  <emma:literal>#</emma:literal>
                </emma:interpretation>
                <emma:interpretation id="interp6" emma:lang="en-AU" emma:confidence="0">
                  <emma:literal>=</emma:literal>
                </emma:interpretation>
                <emma:interpretation id="interp7" emma:lang="en-AU" emma:confidence="0">
                  <emma:literal>E</emma:literal>
                </emma:interpretation>
                <emma:interpretation id="interp8" emma:lang="en-AU" emma:confidence="0">
                  <emma:literal>{</emma:literal>
                </emma:interpretation>
                <emma:interpretation id="interp9" emma:lang="en-AU" emma:confidence="0">
                  <emma:literal>c</emma:literal>
                </emma:interpretation>
              </emma:one-of>
            </emma:emma>
          </inkml:annotationXML>
          <inkml:trace contextRef="#ctx0" brushRef="#br0" timeOffset="3782.6598">6915 4515 2386,'0'0'52,"0"0"12,0 0 1,0 0 3,13 4-55,-4 0-13,0-4 0,5 4 0,3-4 77,-3 0 13,3 0 2,1 0 1,0 0-54,0 0-11,-5-4-3,5 0-846,-5 0-170</inkml:trace>
          <inkml:trace contextRef="#ctx0" brushRef="#br0" timeOffset="3651.2072">6906 4337 2480,'0'0'55,"0"0"11,0 0 2,0 0 1,0 0-55,0 0-14,0 0 0,0 0 0,0 0 81,0 0 14,14-3 2,-1-1 1,-4 0-33,4 0-6,0-4-2,5 4 0,-4 0-29,-1 0-5,0 4-2,1 0 0,-1-4-21,0 0-10,0 0 1,-4 4 0,0 0-110,-9 0-21,0 0-5,0 0-680,0 0-136</inkml:trace>
        </inkml:traceGroup>
        <inkml:traceGroup>
          <inkml:annotationXML>
            <emma:emma xmlns:emma="http://www.w3.org/2003/04/emma" version="1.0">
              <emma:interpretation id="{04929FA5-8605-479C-B0A8-12746589FDF6}" emma:medium="tactile" emma:mode="ink">
                <msink:context xmlns:msink="http://schemas.microsoft.com/ink/2010/main" type="inkWord" rotatedBoundingBox="8720,8403 9147,8369 9215,9235 8789,9268"/>
              </emma:interpretation>
              <emma:one-of disjunction-type="recognition" id="oneOf2">
                <emma:interpretation id="interp10" emma:lang="en-AU" emma:confidence="0">
                  <emma:literal>$</emma:literal>
                </emma:interpretation>
                <emma:interpretation id="interp11" emma:lang="en-AU" emma:confidence="0">
                  <emma:literal>&amp;</emma:literal>
                </emma:interpretation>
                <emma:interpretation id="interp12" emma:lang="en-AU" emma:confidence="0">
                  <emma:literal>5</emma:literal>
                </emma:interpretation>
                <emma:interpretation id="interp13" emma:lang="en-AU" emma:confidence="0">
                  <emma:literal>¢</emma:literal>
                </emma:interpretation>
                <emma:interpretation id="interp14" emma:lang="en-AU" emma:confidence="0">
                  <emma:literal>4</emma:literal>
                </emma:interpretation>
              </emma:one-of>
            </emma:emma>
          </inkml:annotationXML>
          <inkml:trace contextRef="#ctx0" brushRef="#br0" timeOffset="4241.8624">8021 4061 1612,'-4'-4'144,"-10"-4"-116,5 4-28,-4-4 0,0 4 208,-1 1 36,-3-1 8,3 0 0,-8 4-124,9 0-26,-9 4-5,4-4-1,-4 4-54,4-4-11,-9 3-3,5 1 0,4 4-20,-8 4-8,8-4 0,-4 4 9,4-8-9,4 4 0,1 4 0,4-1 0,0 1 0,5 0 0,0-4-9,-1 0 9,14 4 0,0 0-12,0-1 12,0 1-10,8-4 10,-3 4 0,3 0 0,6 0 0,-6 0 0,6-1 0,-1 1 0,0 0 0,-4-4 0,0 0-10,-1 0 10,1 0-10,-5 0 10,1-4 0,-5 3 0,0 1 0,-5-4 0,0 4 0,1 0 0,-5-8 8,0 0 0,-5 12 1,1-4 0,-5 4 0,0-1 0,-4 1 0,4 0 0,-4-4 0,-5 0-9,5 0 0,-5 0 9,0-4-9,0 0 0,1-4 0,-6 4-10,6-8 10,-1 4-51,4-8-3,-3 4-1,3-8 0,1 0-187,0 0-38</inkml:trace>
          <inkml:trace contextRef="#ctx0" brushRef="#br0" timeOffset="4470.1331">7826 3797 1728,'0'0'153,"0"8"-122,0-8-31,0 7 0,8 1 143,-8 4 22,5 4 5,-5 4 1,4-5-61,1 9-12,-5 0-2,0 7-1,0 5-40,4 3-8,-4 1-2,-4 3 0,4 1-19,-5-1-4,1 1-1,-1 7 0,5-12-21,-4 5 9,4-1-9,-4-3 0,4-5-16,0 1-9,-5-5-3,5 1 0,0-8-175,-4-1-35,4-3-7</inkml:trace>
        </inkml:traceGroup>
        <inkml:traceGroup>
          <inkml:annotationXML>
            <emma:emma xmlns:emma="http://www.w3.org/2003/04/emma" version="1.0">
              <emma:interpretation id="{4A3AE2B2-2C05-4088-BAA0-F17FCC01875E}" emma:medium="tactile" emma:mode="ink">
                <msink:context xmlns:msink="http://schemas.microsoft.com/ink/2010/main" type="inkWord" rotatedBoundingBox="9199,8551 10033,8485 10094,9261 9260,9327"/>
              </emma:interpretation>
              <emma:one-of disjunction-type="recognition" id="oneOf3">
                <emma:interpretation id="interp15" emma:lang="en-AU" emma:confidence="0">
                  <emma:literal>48</emma:literal>
                </emma:interpretation>
                <emma:interpretation id="interp16" emma:lang="en-AU" emma:confidence="0">
                  <emma:literal>488</emma:literal>
                </emma:interpretation>
                <emma:interpretation id="interp17" emma:lang="en-AU" emma:confidence="0">
                  <emma:literal>484</emma:literal>
                </emma:interpretation>
                <emma:interpretation id="interp18" emma:lang="en-AU" emma:confidence="0">
                  <emma:literal>4 g</emma:literal>
                </emma:interpretation>
                <emma:interpretation id="interp19" emma:lang="en-AU" emma:confidence="0">
                  <emma:literal>4</emma:literal>
                </emma:interpretation>
              </emma:one-of>
            </emma:emma>
          </inkml:annotationXML>
          <inkml:trace contextRef="#ctx0" brushRef="#br0" timeOffset="4780.2696">8190 3982 230,'0'0'20,"0"0"-20,0 0 0,0 0 0,0 0 485,0 0 93,-5 8 18,1 4 4,-5 0-389,5 0-79,-5 3-15,4 1-3,1 4-68,-5 0-14,4-1-2,-3 9-1,-1-4-21,0-1-8,4 9 0,-4-4 0,5-5 0,0 5 0,-1-8-11,5 3 11,0-3-22,5-4 3,-5-4 1,4 0 0,-4-1-1,0-11 0,9 4 0,0 4 0,0-4 19,-9-4-8,9 4 8,4-4 0,0-4 0,1 0 9,-14 4 1,8-4 0,10 0-2,0 0-8,-5 0 12,5 1-4,0-5-8,0 4 12,-5-4-12,0 4 12,1-4-24,-1 4-5,0 0-1,-4-4-809,-9 8-161</inkml:trace>
          <inkml:trace contextRef="#ctx0" brushRef="#br0" timeOffset="4989.973">8323 4144 1209,'-9'12'53,"9"-12"12,0 0-52,-4 4-13,-1 0 0,1 8 0,-1-1 260,1 5 48,4 0 11,-5 4 1,1 0-167,0 3-33,-1 1-8,1 7 0,-1-3-49,1 4-10,-5-1-1,4 1-1,5-1-41,0-3-10,0 4 0,5-9 0,4 1-34,0-4-9,-5-4-1,9-5-803,5 1-160</inkml:trace>
          <inkml:trace contextRef="#ctx0" brushRef="#br0" timeOffset="5493.7656">8798 4053 1728,'-4'-16'153,"4"9"-122,-5-5-31,1 0 0,-1 0 232,1-4 40,0 8 8,-5-4 1,0 1-121,0 3-25,-4 0-5,4 4-1,0-4-72,-5 8-14,1-4-3,0 8-1,0-4-26,-1 8-5,1 0 0,0 0-8,-1 4 0,5-1 0,0 1-10,5 8 10,0 0-16,4-5 4,0 1 0,4 4 1,-4-4 11,9 4-12,0-1 12,0 1-12,0 4 12,-1-5-8,6 5 8,-5-4-8,4 0 8,0-5 0,-4 5 0,4-4 0,1 4 0,-5-5 0,4 1 0,-4 0 0,0 4 0,-5 0-12,1-1 12,-5 1-12,0 4-16,-9-5-3,4 5-1,-8-4 0,0 4-5,4-1-2,-5 1 0,1-4 0,0-1 13,4-3 2,-4 0 1,4-4 0,0-4 23,9-8 0,-13 4 0,13-4 0,0 0 12,-9-12 6,4 0 2,5-4 0,0-4 13,0-3 3,5-5 1,-1-7 0,1-5-13,3 1-4,1-5 0,5 1 0,-5-5-20,4 9 0,0-1 0,9 5 8,-4-1-8,0 9 12,0-9-4,4 9 0,-4 3-8,-1 0 0,-3 1 0,3 3-8,1 0-148,4 4-28</inkml:trace>
        </inkml:traceGroup>
      </inkml:traceGroup>
    </inkml:traceGroup>
    <inkml:traceGroup>
      <inkml:annotationXML>
        <emma:emma xmlns:emma="http://www.w3.org/2003/04/emma" version="1.0">
          <emma:interpretation id="{19537C81-07AB-4BC4-B231-5BB502CEDEB9}" emma:medium="tactile" emma:mode="ink">
            <msink:context xmlns:msink="http://schemas.microsoft.com/ink/2010/main" type="paragraph" rotatedBoundingBox="6499,10054 9093,9911 9138,10711 6544,1085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710BF96-F4CC-44E1-B646-4CC15E884D9C}" emma:medium="tactile" emma:mode="ink">
              <msink:context xmlns:msink="http://schemas.microsoft.com/ink/2010/main" type="line" rotatedBoundingBox="6499,10054 9093,9911 9138,10711 6544,10854"/>
            </emma:interpretation>
          </emma:emma>
        </inkml:annotationXML>
        <inkml:traceGroup>
          <inkml:annotationXML>
            <emma:emma xmlns:emma="http://www.w3.org/2003/04/emma" version="1.0">
              <emma:interpretation id="{EDFCF08B-5BF2-4F04-8CD4-708BE72C7D09}" emma:medium="tactile" emma:mode="ink">
                <msink:context xmlns:msink="http://schemas.microsoft.com/ink/2010/main" type="inkWord" rotatedBoundingBox="6499,10054 9093,9911 9138,10711 6544,10854"/>
              </emma:interpretation>
              <emma:one-of disjunction-type="recognition" id="oneOf4">
                <emma:interpretation id="interp20" emma:lang="en-AU" emma:confidence="0">
                  <emma:literal>6x=48</emma:literal>
                </emma:interpretation>
                <emma:interpretation id="interp21" emma:lang="en-AU" emma:confidence="0">
                  <emma:literal>bx=48</emma:literal>
                </emma:interpretation>
                <emma:interpretation id="interp22" emma:lang="en-AU" emma:confidence="0">
                  <emma:literal>6X=48</emma:literal>
                </emma:interpretation>
                <emma:interpretation id="interp23" emma:lang="en-AU" emma:confidence="0">
                  <emma:literal>bsc=48</emma:literal>
                </emma:interpretation>
                <emma:interpretation id="interp24" emma:lang="en-AU" emma:confidence="0">
                  <emma:literal>6K=48</emma:literal>
                </emma:interpretation>
              </emma:one-of>
            </emma:emma>
          </inkml:annotationXML>
          <inkml:trace contextRef="#ctx0" brushRef="#br0" timeOffset="6049.9871">5423 5553 633,'13'-15'28,"-13"15"6,0-8-34,5 0 0,-5-4 0,4 4 0,1-4 392,-5 4 71,0 0 14,4 0 3,0 5-289,-4 3-59,0 0-11,0 0-2,0 0-56,0 0-11,0 0-3,-8 15 0,3 5-35,-8 4-14,8-1 11,-4 9-11,-4 0 0,4 3 0,0 1 0,5-1 0,4 5 0,-9-1 0,9-3 0,0 3 0,9-3-14,-5-1-2,10 1-1,-1-1 0,5-7-11,-5 0-3,0-9 0,5 1 0,0-8 15,0 0 4,4-12 0,-9 4 0,5 4 12,-5-8 0,1-4 0,-1 0 0,0-4 9,-4 0 5,5-4 1,-10-4 0,5 0 10,-9 5 3,0-1 0,0 0 0,-5 0-9,1 0-2,0 4 0,-10 0 0,5 1-17,0-1 0,-4 4 0,0 4 0,-5 0 0,0 0-12,1 4 3,3 4 1,1-1-38,0 5-7,4 0-2,0 0 0,0 4-53,4-4-12,1-1-1,4 1-978</inkml:trace>
          <inkml:trace contextRef="#ctx0" brushRef="#br0" timeOffset="6337.4972">5760 5790 2458,'0'0'54,"0"0"11,0 0 3,0 0 1,5-8-55,-5 8-14,9-4 0,0-4 0,0 5 86,-1-1 14,6 0 4,-1 0 0,5 4-41,-5 0-8,0 0-2,1 4 0,4 0-8,-5 0-1,0 3-1,5-3 0,-5 8-43,1-4 0,-10 4 0,5 0 0,0 0 0,-5 3 0,1-3 0,-1 4 0,-4 0 8,-4 4-8,-5-1 8,4 1-8,-3 0 0,-1 0 0,-5-1-14,1 1 5,0-4-14,-1 4-2,1-5-1,0 1 0,-1-4-36,1-4-7,0-4-2,13-4 0,-14 4-123,14-4-25,-8-4-5</inkml:trace>
          <inkml:trace contextRef="#ctx0" brushRef="#br0" timeOffset="6573.7586">6160 5680 1382,'-13'4'123,"13"-4"-99,0 0-24,0 0 0,-5 4 199,1 0 34,-5 3 7,5 1 2,-5 4-86,-5 0-18,1-4-3,0 4-1,4 0-55,-4 3-11,-1 1-3,1 0 0,0-4-29,4 8-7,0-5-1,4 5 0,1-4-28,4 4 0,0-1 0,0 5 0,0-4 0,4-1 0,5 1 0,0 0 0,4-4 0,5 0 0,0-1 0,4-3 0,0-4-10,5-8 2,0 0 0,4-12 0,0 0-140,4-3-28,1-1-6</inkml:trace>
          <inkml:trace contextRef="#ctx0" brushRef="#br0" timeOffset="6931.0701">6626 5774 1785,'0'0'79,"0"0"17,0 0-77,0 0-19,0 0 0,0 0 0,0 0 211,0 0 38,0 0 8,0 0 2,14-4-151,-1 1-31,0-1-5,-4 4-2,5-4-43,-1 4-9,5 4-2,-5 0 0,0-1-24,1-3-6,-1 4-1,0 0-873,-4-4-174</inkml:trace>
          <inkml:trace contextRef="#ctx0" brushRef="#br0" timeOffset="7003.3819">6702 5948 2415,'0'0'53,"0"0"11,0 0 3,0 0 1,9-4-55,4-4-13,-4 0 0,9 4 0,-5-3 43,0-1 5,5 4 2,-4-4 0,-1 0-115,5 4-23,-1-4-5</inkml:trace>
          <inkml:trace contextRef="#ctx0" brushRef="#br0" timeOffset="7546.0769">7279 5545 2487,'0'0'110,"0"0"23,-4-3-106,4-1-27,0 4 0,0 0 0,0 0 102,0 0 15,0 0 3,0 0 1,-9 4-72,5 3-14,-1 9-3,1 0-1,-5 0-31,4 7 8,-4 1-8,5 4 0,-5 3 0,0-3-16,0 0 3,0 3 1,5-7-27,0 4-5,4-5 0,-5 1-1,1-4 12,4-5 2,0-3 1,4 0 0,1-4-16,-5 0-3,0-8-1,0 0 0,0 0 34,8 4 6,-8-4 2,14 0 0,-1 0 24,-4 0 4,-9 0 2,18-4 0,-5 0 23,-4 0 5,4 0 1,1 0 0,-1-4-3,0 4-1,5-4 0,0 0 0,-5 5-28,0-1-6,1-4-1,-1 4 0,0 0-12,1 0-18,-1 0 4,0 0 1,-8 0-167,-5 4-32,9-4-8,-9 4 0</inkml:trace>
          <inkml:trace contextRef="#ctx0" brushRef="#br0" timeOffset="7699.9316">7484 5593 2329,'0'0'51,"0"0"10,0 0 3,-5 4 2,5-4-53,-4 8-13,4-8 0,0 8 0,0 3 110,0 1 19,0 0 4,0 4 1,-5 4-69,1-1-13,4 1-4,-5 8 0,5-1-26,0 1-6,0 4 0,-4-1-1,4-3-15,0 3 11,0 5-11,-4-5 10,4 1-25,0-4-5,4-1 0,0-3-1,5-4-167,0-4-32,0-9-8,-5-3 0</inkml:trace>
          <inkml:trace contextRef="#ctx0" brushRef="#br0" timeOffset="8158.3003">7848 5640 2336,'-9'-12'104,"4"8"20,5-7-99,-4 3-25,0-4 0,4 0 0,-5 0 140,1 0 24,-1 4 4,1 1 0,-5-1-91,4 0-18,-3 0-4,-1 4-1,0 0-28,-4 4-6,4-4 0,-5 4-1,5 4-19,1 0 0,-6 0 0,10 4 0,-1 0-11,1 3 11,-1 1-12,5 0 12,0 0 0,5 0-8,-5-4 8,9 0 0,-5 3-13,10 1 1,-6 0 0,6 0 0,-1 0 12,0 4 0,1-8 0,-1 7 0,5-3 0,-5 4 15,0 0-2,1-4 0,-1 3-13,-4-3 0,4 4 0,-4 0 0,0 0-24,0 3-4,-5 1 0,-4 0-1,5 0 18,-5-1 11,-5 1-12,5 0 12,-8-1-18,3 1 3,-4-4 1,0 4 0,5-4 6,-5-1 8,0-3-13,0 0 5,0-4-17,0-4-3,9-4-1,-8 0 0,-1-4 17,0 0 3,4-4 1,-4-4 0,5 0 29,0-3 7,4-5 0,-5 0 1,5-4-1,-4-3-1,4-1 0,0-3 0,4-1 8,1 0 1,-1 1 1,0 3 0,5-3-27,-4-1-10,4 0 0,4 1 9,0-1-9,-4 5 0,5-5 0,-1 4 0,0 1-25,-4-1-7,4 4-2,1 1 0,-5-1-174,4 4-36</inkml:trace>
        </inkml:traceGroup>
      </inkml:traceGroup>
    </inkml:traceGroup>
    <inkml:traceGroup>
      <inkml:annotationXML>
        <emma:emma xmlns:emma="http://www.w3.org/2003/04/emma" version="1.0">
          <emma:interpretation id="{A03D8E50-D485-421E-B508-0F8A7E240F70}" emma:medium="tactile" emma:mode="ink">
            <msink:context xmlns:msink="http://schemas.microsoft.com/ink/2010/main" type="paragraph" rotatedBoundingBox="6933,11407 8892,11013 9090,11994 7130,1238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DFDFE4D-7C55-4701-98BC-83C62720FC4F}" emma:medium="tactile" emma:mode="ink">
              <msink:context xmlns:msink="http://schemas.microsoft.com/ink/2010/main" type="line" rotatedBoundingBox="6933,11407 8892,11013 9090,11994 7130,12388"/>
            </emma:interpretation>
          </emma:emma>
        </inkml:annotationXML>
        <inkml:traceGroup>
          <inkml:annotationXML>
            <emma:emma xmlns:emma="http://www.w3.org/2003/04/emma" version="1.0">
              <emma:interpretation id="{B9D0445D-916A-45B6-870D-FE2ABF6BD931}" emma:medium="tactile" emma:mode="ink">
                <msink:context xmlns:msink="http://schemas.microsoft.com/ink/2010/main" type="inkWord" rotatedBoundingBox="6983,11658 7470,11560 7563,12021 7076,12119"/>
              </emma:interpretation>
              <emma:one-of disjunction-type="recognition" id="oneOf5">
                <emma:interpretation id="interp25" emma:lang="en-AU" emma:confidence="0">
                  <emma:literal>x</emma:literal>
                </emma:interpretation>
                <emma:interpretation id="interp26" emma:lang="en-AU" emma:confidence="0">
                  <emma:literal>X</emma:literal>
                </emma:interpretation>
                <emma:interpretation id="interp27" emma:lang="en-AU" emma:confidence="0">
                  <emma:literal>k</emma:literal>
                </emma:interpretation>
                <emma:interpretation id="interp28" emma:lang="en-AU" emma:confidence="0">
                  <emma:literal>K</emma:literal>
                </emma:interpretation>
                <emma:interpretation id="interp29" emma:lang="en-AU" emma:confidence="0">
                  <emma:literal>z</emma:literal>
                </emma:interpretation>
              </emma:one-of>
            </emma:emma>
          </inkml:annotationXML>
          <inkml:trace contextRef="#ctx0" brushRef="#br0" timeOffset="8670.7375">5916 7077 1926,'13'-4'85,"-8"0"18,4 0-83,-1-4-20,1 4 0,5-3 0,-1 3 114,0 4 18,1-4 4,-1 8 1,0-4-22,-4 4-5,-9-4-1,13 11 0,-4-3-72,0 4-14,-4 0-3,-1 4-1,1 0 20,-5-1 4,4 1 1,-4 4 0,-4 0-32,-1-5-12,1 5 11,4 0-11,-9 4 0,0-1 8,0 1-8,0 0 0,0 3 0,-4 1-16,0-4 3,-1-1 1,1-3-28,4-4-4,-4 0-2,-1-5 0,6-3-33,-1-4-6,9-4-2,0 0 0,-9-4-141,9 4-29,0 0-6</inkml:trace>
          <inkml:trace contextRef="#ctx0" brushRef="#br0" timeOffset="8938.7816">6285 7006 2286,'0'0'50,"0"0"10,0 0 3,0 0 1,0 0-51,0 0-13,0 0 0,0 0 0,0 0 135,0 0 24,-9 4 5,-5 0 0,5 0-80,1 4-16,-6-4-3,5 4-1,0 0-51,-4 3-13,4 5 0,-4-4 0,4 4 0,0 0 0,5-1 0,-5 5 0,0 0 0,0 0 0,0-1 0,0 1 0,5 0 0,-1 0 0,5 3 0,-4-3 0,4 0 0,4-1 0,-4 1 0,5 0 0,4-4-16,0 0-5,4-5-2,0 1 0,5 0-14,4-8-3,0 0-1,5-4 0,0-4 33,-1 0 8,5-4 0,1-4 0,-6-7-132,1 3-25</inkml:trace>
        </inkml:traceGroup>
        <inkml:traceGroup>
          <inkml:annotationXML>
            <emma:emma xmlns:emma="http://www.w3.org/2003/04/emma" version="1.0">
              <emma:interpretation id="{C2CBBB22-3F10-483B-9188-081DA8D7DECD}" emma:medium="tactile" emma:mode="ink">
                <msink:context xmlns:msink="http://schemas.microsoft.com/ink/2010/main" type="inkWord" rotatedBoundingBox="7831,11227 8892,11013 9090,11994 8029,12207"/>
              </emma:interpretation>
              <emma:one-of disjunction-type="recognition" id="oneOf6">
                <emma:interpretation id="interp30" emma:lang="en-AU" emma:confidence="0">
                  <emma:literal>*$8</emma:literal>
                </emma:interpretation>
                <emma:interpretation id="interp31" emma:lang="en-AU" emma:confidence="0">
                  <emma:literal>"$8</emma:literal>
                </emma:interpretation>
                <emma:interpretation id="interp32" emma:lang="en-AU" emma:confidence="0">
                  <emma:literal>.85</emma:literal>
                </emma:interpretation>
                <emma:interpretation id="interp33" emma:lang="en-AU" emma:confidence="0">
                  <emma:literal>-$8</emma:literal>
                </emma:interpretation>
                <emma:interpretation id="interp34" emma:lang="en-AU" emma:confidence="0">
                  <emma:literal>..8s</emma:literal>
                </emma:interpretation>
              </emma:one-of>
            </emma:emma>
          </inkml:annotationXML>
          <inkml:trace contextRef="#ctx0" brushRef="#br0" timeOffset="9473.2481">6777 7105 2152,'0'0'96,"0"0"19,0 0-92,0 0-23,0 0 0,0 0 0,0 0 120,0 0 19,0 0 4,14 0 1,-5 0-56,4 0-10,-4 0-2,4 0-1,1 0-23,-6 4-4,6-4 0,-1 4-1,0-4-38,1 4-9,-1 0 0,0-4 0,1 0-112,-1 4-24,0-4-4,-13 0-1100</inkml:trace>
          <inkml:trace contextRef="#ctx0" brushRef="#br0" timeOffset="9545.7389">6871 7192 1036,'0'0'92,"0"0"-73,0 0-19,0 0 0,0 0 259,0 0 48,0 0 9,13 4 3,-4 0-211,9-1-41,-5-3-9,5 0-2,0 0-200,-1 4-40</inkml:trace>
          <inkml:trace contextRef="#ctx0" brushRef="#br0" timeOffset="11544.4284">7137 6915 1346,'0'4'60,"0"-4"12,0 0-58,0 0-14,5-8 0,-5 0 0,9 4 132,-9-7 23,4 3 5,-4 0 0,4 0-43,1-4-9,-1 4-1,-4 4-1,5-4-14,-5 0-4,0 1 0,0 3 0,0-4-18,0 8-4,0 0-1,0 0 0,-5-4-33,-4 4-8,9 0 0,-13 0-1,0 4-23,4 0 0,-4 0 0,-1 4 8,5-1-28,0 1-4,1 0-2,-1 0 0,9 4 5,-5 0 1,5-4 0,0 4 0,0-5 8,5 1 1,-5-8 1,4 8 0,5 0 10,-5 0 0,5 0 0,0 0-8,0 0 8,0 4 0,-5-1 0,5 1-8,0 0 8,0 4 0,0-4 0,-5 4 0,5-1 0,-4 1 0,-1 0 8,-4 0-8,0 3 16,0-3 0,-4 0-1,-1 4 0,-4-4 3,5 3 1,0-3 0,-5 0 0,0 0-11,0-5-8,4 1 9,-3-4-9,3 0 8,5-8-8,0 0 0,0 0 9,0 0-21,-13-8-5,4 4-1,4-4 0,1-3-130,4-5-27,0-4-5</inkml:trace>
          <inkml:trace contextRef="#ctx0" brushRef="#br0" timeOffset="11770.5849">7106 6556 1670,'0'0'148,"0"0"-118,0 0-30,0 0 0,0 12 176,5-4 30,-5 4 6,4-1 0,-4 5-82,4 0-17,1 8-3,-1 3-1,-4 1-49,0 8-9,5-1-3,-1 8 0,-4 5-21,0-1-5,0 1-1,0 7 0,-4-4-11,-1 4-2,5-3-8,0 3 12,0-4-12,0 1 0,5-9 0,-1 1-10,1-1-121,4-8-24,-1-3-5,6-4-1052</inkml:trace>
          <inkml:trace contextRef="#ctx0" brushRef="#br0" timeOffset="10455.5078">7675 6836 691,'0'0'61,"0"0"-49,0 0-12,0 0 0,4-8 238,-4 1 45,0 7 9,4-8 1,-4-4-88,0 0-17,0 4-4,-4 0-1,0-4-43,4 4-8,-9 4-1,4-3-1,-4-1-45,0 4-9,-4-4-1,0 4-1,0 0-42,-1 4-8,-4-4-1,5 8-1,4 0-22,-4 4 0,4-4 0,0 4 8,0 0-16,0 3-4,0 1 0,9 0 0,0-4 3,0 4 0,0 0 0,5-4 0,-1 3 9,1-7-8,4 0 8,8 8-8,1-4 8,9 4 0,-5-4-9,0 0 9,5 3 0,0-3 0,-1 4-9,1-4 9,-5 4 0,0-4 0,-4 4 0,0 0 0,0-1 0,-5 1 0,-4 0 0,0 0 0,0 0-15,-9 4 4,0-1 1,-5 1 0,1 4-10,-5 0-3,-5-5 0,1 5 0,-5-4-27,1 4-6,-1-1 0,-4-3-1,-1 0-9,1-4-2,4 0 0,-4 0 0,4-9 44,1 1 8,3-4 1,-3 0 1,8-7 26,-5-1 6,6 0 1,-1-4 0,4-4 4,5 0 1,0 1 0,9-5 0,-4-4 32,3 0 6,1 1 2,5-5 0,-1 0-3,0 1 0,1-1 0,3 1 0,-3-1-35,3 0-7,-3 1-2,4 3 0,-5 0-43,5 1-9,-5-1-1,5 4-1332</inkml:trace>
        </inkml:traceGroup>
      </inkml:traceGroup>
    </inkml:traceGroup>
    <inkml:traceGroup>
      <inkml:annotationXML>
        <emma:emma xmlns:emma="http://www.w3.org/2003/04/emma" version="1.0">
          <emma:interpretation id="{4DE158E2-BED3-4046-8AF4-0AFC53117B69}" emma:medium="tactile" emma:mode="ink">
            <msink:context xmlns:msink="http://schemas.microsoft.com/ink/2010/main" type="paragraph" rotatedBoundingBox="2700,12841 21372,12162 21430,13749 2757,14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6E9AA7-8DC9-4E84-8B7A-51E2A2B6C066}" emma:medium="tactile" emma:mode="ink">
              <msink:context xmlns:msink="http://schemas.microsoft.com/ink/2010/main" type="inkBullet" rotatedBoundingBox="2705,12979 3104,12965 3129,13634 2729,13649"/>
            </emma:interpretation>
            <emma:one-of disjunction-type="recognition" id="oneOf7">
              <emma:interpretation id="interp35" emma:lang="en-AU" emma:confidence="0">
                <emma:literal>A</emma:literal>
              </emma:interpretation>
              <emma:interpretation id="interp36" emma:lang="en-AU" emma:confidence="0">
                <emma:literal>a</emma:literal>
              </emma:interpretation>
              <emma:interpretation id="interp37" emma:lang="en-AU" emma:confidence="0">
                <emma:literal>h</emma:literal>
              </emma:interpretation>
              <emma:interpretation id="interp38" emma:lang="en-AU" emma:confidence="0">
                <emma:literal>H</emma:literal>
              </emma:interpretation>
              <emma:interpretation id="interp39" emma:lang="en-AU" emma:confidence="0">
                <emma:literal>K</emma:literal>
              </emma:interpretation>
            </emma:one-of>
          </emma:emma>
        </inkml:annotationXML>
        <inkml:trace contextRef="#ctx0" brushRef="#br0" timeOffset="12932.8169">1604 8518 1612,'0'0'144,"0"0"-116,0 0-28,0 4 0,-9-4 133,9-4 21,-5 0 4,5 4 1,-4 0-59,4 0-11,0 0-2,0 0-1,0 0-57,-5 16-11,5 4-2,0-1-1,-8 9-4,8 4-1,0 3 0,0 5 0,0 3-2,0-11-8,0 3 12,8 5-4,-8-9-8,0 5 8,0-9-8,0-3 8,0-4-8,0-1 0,0 1 0,0 0 0,5-12-13,-5-4-5,0-4-1,0 0 0,0 0-13,0-12-2,0 0-1,0-8 0,-5-7 1,5-1 0,0-3 0,5-5 0,-5-3 12,4-1 2,1-3 1,4-1 0,-5 5 19,9-1 0,-4 1-8,0-1 8,9 9 0,-14-1 0,5 1 11,-4 7-11,4 4 44,-1 4 3,-3 4 0,-1 1 0,5 3-7,-9 8 0,5 0-1,4 0 0,-9 0-18,8 8-3,1 0-1,5 7 0,-6 5-9,1 0-8,5 3 12,-5 5-12,4 4 9,0-1-9,-4 1 0,0 3 9,4 5-9,-4-1 0,0 1 0,0-1 0,0-7 0,0-1 0,-5 1 0,1 0 8,-1-13-60,0 1-13,1 0-3,-1-4-680,-4-16-137</inkml:trace>
        <inkml:trace contextRef="#ctx0" brushRef="#br0" timeOffset="13085.4033">1639 8790 633,'0'0'56,"0"0"-44,0 0-12,0 0 0,0 0 295,0 0 57,18 0 11,-9 0 2,4 0-192,5 0-38,0 0-8,-1 0-2,6 0-41,-1 0-9,0 4-2,0 0 0,5-4-53,-1 4-10,1-4-2,9 0-802,-1-4-160</inkml:trace>
      </inkml:traceGroup>
      <inkml:traceGroup>
        <inkml:annotationXML>
          <emma:emma xmlns:emma="http://www.w3.org/2003/04/emma" version="1.0">
            <emma:interpretation id="{F7EEF682-0993-4D8C-962F-FE777FCF7B0F}" emma:medium="tactile" emma:mode="ink">
              <msink:context xmlns:msink="http://schemas.microsoft.com/ink/2010/main" type="line" rotatedBoundingBox="3647,12807 21372,12162 21430,13749 3704,14393"/>
            </emma:interpretation>
          </emma:emma>
        </inkml:annotationXML>
        <inkml:traceGroup>
          <inkml:annotationXML>
            <emma:emma xmlns:emma="http://www.w3.org/2003/04/emma" version="1.0">
              <emma:interpretation id="{3FC6818F-77FE-4DE9-B62A-162BF25408DC}" emma:medium="tactile" emma:mode="ink">
                <msink:context xmlns:msink="http://schemas.microsoft.com/ink/2010/main" type="inkWord" rotatedBoundingBox="3653,12975 5859,12895 5890,13749 3684,13829"/>
              </emma:interpretation>
              <emma:one-of disjunction-type="recognition" id="oneOf8">
                <emma:interpretation id="interp40" emma:lang="en-AU" emma:confidence="0">
                  <emma:literal>receives</emma:literal>
                </emma:interpretation>
                <emma:interpretation id="interp41" emma:lang="en-AU" emma:confidence="0">
                  <emma:literal>received</emma:literal>
                </emma:interpretation>
                <emma:interpretation id="interp42" emma:lang="en-AU" emma:confidence="0">
                  <emma:literal>receive</emma:literal>
                </emma:interpretation>
                <emma:interpretation id="interp43" emma:lang="en-AU" emma:confidence="0">
                  <emma:literal>receive'</emma:literal>
                </emma:interpretation>
                <emma:interpretation id="interp44" emma:lang="en-AU" emma:confidence="0">
                  <emma:literal>maim</emma:literal>
                </emma:interpretation>
              </emma:one-of>
            </emma:emma>
          </inkml:annotationXML>
          <inkml:trace contextRef="#ctx0" brushRef="#br0" timeOffset="13725.4041">2581 8858 979,'0'0'87,"0"0"-70,-9-4-17,0 4 0,0 4 356,5-4 67,-5 7 13,4 1 4,5 8-320,-4-4-63,4 8-13,-5 3-2,5-3-33,0 4-9,5-4 0,-5 3 0,4-7 0,1 0 0,-1 0 0,1-5-12,-1-3 12,-4-8-10,0 0 10,0 0-10,9 8 10,-9-8-12,0 0 12,9-8-12,-5-4 12,5 1 0,-9-5 0,0 0-8,5-4 8,-1 1 0,-4-5 0,0-4 0,0 1 0,4-9 0,1 5 0,-1-1 0,1 0 17,-1 5 6,1 7 1,-1 0 0,5 4 0,-9 5 0,4-1 0,5 8 0,-9 4-13,0 0-3,0 0 0,14 8 0,-1 0-8,5 3 0,-1 5 0,1 0 0,0 0 0,-5 0 0,5-5 0,0 1 0,4 0-12,0-4 12,0 4-10,-4 0 10,0-8-10,0 4 10,-5-1-10,5 1 10,-9 4-9,0-8 9,-1 0-8,1-8 8,-9 4 0,5-8 0,-5 8 0,9-12 0,-9 1 0,0-1 9,0-4-9,0 4 10,0-4-10,-9 1 0,4-1 0,-4 0 8,1 4-8,-1 0 0,0 0 0,-5 1 0,6 3-8,-6 0 8,1 0-10,0 8 10,-10 0-12,10 4 12,4 4-13,-4 4 5,0-1-4,4 9 0,0 0 0,4 4 0,5-9-8,-4 9-1,4 4-1,4-1 0,1-3 22,-1 4 0,1-1 0,8 1 0,0-4 24,-4-5 10,5-3 2,-1 4 0,5-4-27,-1-1-9,1-7 0,0 4 9,0-4-9,-1-4-9,6-4 9,-6-8-13,6-4-45,-1 0-9,-4 1-1,-1-9-710,6 0-142</inkml:trace>
          <inkml:trace contextRef="#ctx0" brushRef="#br0" timeOffset="14331.7948">3242 8727 921,'0'0'40,"0"0"10,0 0-40,0 0-10,0 0 0,0 0 0,0 0 332,-13 12 65,4-4 13,-4 4 2,13-12-232,-9 8-46,-4 4-10,4-5-1,-5 5-52,6 4-11,-1 4-1,4 0-1,-4-1-33,0 1-6,5 0-2,4-4 0,0 3-17,0 1 0,0-8 8,4 4-8,1-1 0,4 1 0,-5 4 0,5-8 0,4 0 0,1 0 0,-5-1 0,0 1 0,4-4 0,5 0 0,-5 0 0,-4-4 0,-9-4 0,9 0 0,8-4 0,1-4 0,-9 4 0,0-4 0,9-4 0,0 0 0,-1 1 0,-3-5 0,-10 0 12,9-4-12,5 1 15,-5-1-4,-17 4-1,8 0 0,1 0-10,-1 1 8,5-5-8,-13 0 8,-5 0-8,4 5 0,5-5 0,-4 4 8,-14 0-8,9 5 0,5 7 0,-1 0 8,-3 0-8,-1 4 0,0 8 0,4-1 0,1 5 0,0 4-11,-5 8 3,0-4 0,13 3-4,-4 1-1,0 0 0,5-1 0,-1 1 5,5-4 8,4 3-13,-4 1 5,-4-4-1,12-4 0,10-1 0,-9 1 0,-18-8 0,4 4 0,14-4 0,4 4 0,-4-4 9,-5-1-12,1-7 12,3 0-12,6 0 0,-6-4 0,-17 4 0,9-3 0,5-9-1,-6-4-1,1 0 0,-4-4 0,4 1-29,-5-5-5,5-4-2,0-7 0,-9-1-10,0 5-3,9 3 0,-5-4 0,-4 9 39,-4-1 8,8 0 2,-4 9 0,5-1 29,-5 0 5,-5 8 2,1 0 0,8 4 30,-4 4 7,0 0 1,0 8 0,0-8-8,-4 8 0,-1 8-1,1 0 0,-1-1-16,5 1-3,5 0-1,-1 4 0,-4 0-15,0-1-4,5 1 0,4 4 0,-5-1-12,0 1 0,1-4 0,-1 0 0,10-5-20,-10 1-8,-4 0 0,5-4-1,3-8-179,-8-4-36</inkml:trace>
          <inkml:trace contextRef="#ctx0" brushRef="#br0" timeOffset="14464.8677">3642 8348 2322,'-9'4'51,"0"0"10,9-4 3,0 0 1,-13 0-52,4 4-13,9-4 0,0 0-685,0 12-140</inkml:trace>
          <inkml:trace contextRef="#ctx0" brushRef="#br0" timeOffset="15503.5575">3833 8838 2419,'9'-8'53,"-5"8"11,-8-4 3,4-4 1,0 4-55,0 0-13,4 0 0,-4 4 0,0-4 107,0 0 18,0 4 4,0 8 1,0-8-61,0 0-12,9 12-2,0 4-1,0 0-28,-5 3-6,10 5 0,-1-4-1,0 0-19,1-1 0,-5 5 0,4-4 0,14-1 0,-10-3 0,-8 0-11,5 0 11,3-4-20,-3-4 2,-1-5 1,-13-3 0,0 0 6,4 8 2,14-4 0,-13-4 0,-5 0 9,0 0 0,0 0-9,13-8 9,-4-7 0,-5-1-9,-8 4 9,8-4 0,10-4-8,-10 1 8,-17 3 0,8-4 0,5-3 0,0 3 0,-4-4 0,-5 4 0,-4 5 0,8-1 0,5 0 0,0 16 0,-4-16 0,4 16 0,0 0 0,0 0 0,0 0 0,0 0 0,0 0 0,9 12 0,8-4-28,-8 4-8,-4 4-1,8-5-1,18 1 58,-9 4 12,-8-4 3,3 4 0,1-4-35,0-5 0,0 1 0,-5 0 0,-13-8 0,9 4 0,9 0 0,-9 0 0,-9-4 0,0 0 0,8 4 0,-8-4 0,0 0 0,0 0 0,0 0 0,5-8 0,4-4 0,-9 12 0,-9-8 0,4-3 0,5-1 0,-4-4 0,-5 4 0,-4-4 0,-5 0 8,9 5-8,0 3 0,-4 4 0,-9 4 0,8 0 0,14 0 0,-13 0 0,0 0 0,4 8 0,4 11 0,5-7-9,14 0 9,-10 4-12,-8 8 12,8-5-12,14 1 12,-5 4-10,-8-5 10,-1 5-10,14-4 10,-5-4 0,1 3 0,3-3 0,-8-8 0,9 4-8,0-8 8,0 4 0,-10 0 0,10-4 0,0-4 0,0-4 0,-1 0 0,-3-4-10,-5 4 10,8-8 0,1-4-9,-4-3 9,-10 3 0,5 0-9,-9-4-3,9 0 0,-5 1 0,5-5 0,-5 0 28,1 5 6,-1-5 1,-4 0 0,-4 5 14,-1 3 3,10 0 1,-10 0 0,1 4-33,-5 0-8,5 9 0,4 3 0,0-12 0,0 12 0,-9-4 0,9 4 0,0 0 0,0 0 0,0 0 0,0 0 0,0 0 0,0 0-17,4 12 4,-4-5 1,-4 5 12,8 8 16,5 0-3,0 0-1,-5-5-12,5 1 0,5-4 0,3-4 0,-3 8 0,-1-8 0,0 3 0,1 5 0,4-4 0,-5-4 0,-4 0 0,4 4 0,5-4 0,-9 3 0,-5-3 0,1 4 0,-5-4 0,0-8 0,4 8 0,-4-8 0,-9 8 32,9-8 3,5 12 1,-5-12 0,-9 8-20,-5-1-3,5 5-1,1-4 0,-1 0-12,-5 0 11,-8 4-11,9-4 10,4-4-23,0 4-5,-9-5-1,1 5 0,8-8-160,-5 0-32</inkml:trace>
        </inkml:traceGroup>
        <inkml:traceGroup>
          <inkml:annotationXML>
            <emma:emma xmlns:emma="http://www.w3.org/2003/04/emma" version="1.0">
              <emma:interpretation id="{8D2CACD9-3387-468C-A459-3026BBC812C4}" emma:medium="tactile" emma:mode="ink">
                <msink:context xmlns:msink="http://schemas.microsoft.com/ink/2010/main" type="inkWord" rotatedBoundingBox="6840,12837 7866,12799 7914,14101 6887,14138"/>
              </emma:interpretation>
              <emma:one-of disjunction-type="recognition" id="oneOf9">
                <emma:interpretation id="interp45" emma:lang="en-AU" emma:confidence="0">
                  <emma:literal>$8,</emma:literal>
                </emma:interpretation>
                <emma:interpretation id="interp46" emma:lang="en-AU" emma:confidence="0">
                  <emma:literal>$81</emma:literal>
                </emma:interpretation>
                <emma:interpretation id="interp47" emma:lang="en-AU" emma:confidence="0">
                  <emma:literal>$8.</emma:literal>
                </emma:interpretation>
                <emma:interpretation id="interp48" emma:lang="en-AU" emma:confidence="0">
                  <emma:literal>$8</emma:literal>
                </emma:interpretation>
                <emma:interpretation id="interp49" emma:lang="en-AU" emma:confidence="0">
                  <emma:literal>$8),</emma:literal>
                </emma:interpretation>
              </emma:one-of>
            </emma:emma>
          </inkml:annotationXML>
          <inkml:trace contextRef="#ctx0" brushRef="#br0" timeOffset="16068.7671">5854 8502 1324,'-5'-20'118,"1"13"-94,4 7-24,0 0 0,0 0 218,0 0 39,0 0 8,0 0 2,-9 7-133,0-3-26,0-4-6,0 8-1,0-8-36,1 8-7,-6-4-2,1 4 0,4-4-39,-4 4-8,4-4-1,0 4-8,0-4 0,5 4 0,-1 0 0,5 3 0,0-3 0,5 0-12,-1 4 3,5 0 1,0-4 8,0 4-13,4-1 5,0 1 8,1 4-8,3-4 8,-3 0 0,4 0 0,-1-5 0,1 9 0,-5-4 0,1 0 0,-1 0 0,0 0 0,-4-1 0,-4 1 0,-1 0 0,1 4 0,-1 4 0,-4-5 0,-4 1 15,-1 0-3,1-4 0,-1 4 0,-8 3 1,4-3 0,-9-8 0,5 8 0,0-4-13,-5 0 11,5-5-11,-5-3 10,9-4-10,-4-4-12,-1-3 2,1-5 1,0 0-34,-1-4-6,5 4-2,0-4-777,5-15-155</inkml:trace>
          <inkml:trace contextRef="#ctx0" brushRef="#br0" timeOffset="16293.8548">5836 8246 2556,'0'0'56,"0"0"12,0 0 3,4 11 0,1-3-57,-5 8-14,0-4 0,4 8 0,1-1 64,-1 1 11,5 4 1,-5 4 1,1-1-31,4 5-6,0-1-2,-5 1 0,1 7-15,3 1-3,-3 3-1,4 5 0,-5-1-9,-4 4-2,5 1 0,4-5 0,-1-7-8,-3-1-12,4-7 2,0-1 1,0-7-108,-1-8-22,1-1-4,0-3-669,0 0-135</inkml:trace>
          <inkml:trace contextRef="#ctx0" brushRef="#br0" timeOffset="16751.9846">6356 8518 2570,'0'0'56,"0"0"12,-5-12 3,5 0 1,-4 4-57,4-3-15,0 11 0,-5-8 0,5 0 123,-4 0 21,-5 0 5,4 0 1,-3 0-69,-1 4-13,-5 4-4,1-4 0,4 0-51,-4 0-13,0 4 0,-1 4 0,-4-4 0,1 4 0,3 8 0,5 0 0,1 0-48,3 0-13,1 0-3,-1 3 0,5 1 0,5 0 0,-1-4 0,5 4 0,0-1 52,4 1 12,5-4 0,0 0 0,4 0 0,5 0 0,-5-5 0,4 5 0,-3 0 0,3 0 0,1-4 0,0 4 0,-5 0 0,0-5 0,0 1 0,0 4 10,-8 0-10,-5 0 0,4 0 0,-4 0 0,-5 3 12,1-7-2,-5 0-1,0 0 0,0-8-9,-9 16 8,4 0-8,-3-5 8,-6 5-8,1 0-12,0 0 2,-5-4 1,0-4 9,5-1-10,-1-7 10,-3 0-10,3-4 10,5 1 11,-4-5-3,4-12 0,-4 4 10,4-8 2,0-3 0,0-1 0,5 1-7,4-1-1,-5 0 0,5 5 0,5-1 0,-1 0-1,5 4 0,0 1 0,0-1 0,0 4 0,4-4 0,0 5 0,1-5-11,-1 4-16,5 0 4,0 1 1,-5 3-138,5-4-28,-1 4-6</inkml:trace>
          <inkml:trace contextRef="#ctx0" brushRef="#br0" timeOffset="16943.4375">6742 8854 2419,'0'11'53,"-4"9"11,4 4 3,0 3 1,0 1-55,-5 4-13,10-5 0,-10 9 0,1 3 90,4-3 15,0-5 3,-5 1 1,5 0-72,-4 3-14,-1 1-3,5 3-1,0-3-19,0 3 0,0 1 0,5-5-850,-1-7-174</inkml:trace>
        </inkml:traceGroup>
        <inkml:traceGroup>
          <inkml:annotationXML>
            <emma:emma xmlns:emma="http://www.w3.org/2003/04/emma" version="1.0">
              <emma:interpretation id="{FD77C090-45C1-4FA2-9B27-970AC1B5D0DD}" emma:medium="tactile" emma:mode="ink">
                <msink:context xmlns:msink="http://schemas.microsoft.com/ink/2010/main" type="inkWord" rotatedBoundingBox="8656,12864 9064,12849 9092,13602 8683,13617"/>
              </emma:interpretation>
              <emma:one-of disjunction-type="recognition" id="oneOf10">
                <emma:interpretation id="interp50" emma:lang="en-AU" emma:confidence="0">
                  <emma:literal>B</emma:literal>
                </emma:interpretation>
                <emma:interpretation id="interp51" emma:lang="en-AU" emma:confidence="0">
                  <emma:literal>b</emma:literal>
                </emma:interpretation>
                <emma:interpretation id="interp52" emma:lang="en-AU" emma:confidence="0">
                  <emma:literal>D</emma:literal>
                </emma:interpretation>
                <emma:interpretation id="interp53" emma:lang="en-AU" emma:confidence="0">
                  <emma:literal>d</emma:literal>
                </emma:interpretation>
                <emma:interpretation id="interp54" emma:lang="en-AU" emma:confidence="0">
                  <emma:literal>A</emma:literal>
                </emma:interpretation>
              </emma:one-of>
            </emma:emma>
          </inkml:annotationXML>
          <inkml:trace contextRef="#ctx0" brushRef="#br0" timeOffset="17755.9607">7515 8459 2592,'0'0'57,"0"0"12,4-4 3,1 0 0,-5 0-58,0 4-14,0 0 0,8 4 0,-8-4 67,14 8 10,-5 8 3,4 3 0,0 1-64,-4 8-16,5 3 0,-6 5 0,1 7 0,0-3 0,-4 7 0,3 0 0,1 1 0,0-9 0,-4-7 0,4-8 0,-5-5-12,0-3-4,5 0-2,-4-4 0,-5-12-55,0 0-11,0 0-3,0 0 0,0 0 15,0 0 2,0-20 1,0-4 0,-5 1 22,1-9 5,-1-3 1,-3-1 0,3-3 41,1-1 0,-10 1 13,10-5-3,-1 5 38,5 3 7,-4-3 1,4 7 1,0-3 8,4 3 2,5 4 0,0 1 0,5 3 12,-6 0 2,6 5 1,4 3 0,-5 0-14,5 8-4,-9 0 0,4 4 0,-4 0-32,0 4-8,-1 4 0,1 0-1,-4 0 14,-1 4 3,1 4 1,-1 4 0,-4-4-41,0 7-24,0 1 4,0 4 0,-4-1 2,-1 1 1,-4 0 0,0-1 0,5 1-8,0-4-2,-5 4 0,0-5 0,0-3-29,0 0-7,5 0-1,-1-4 0,-4-5-4,9 5 0,-4-4-1,4-8 0,0 0 45,0 0 8,0 0 3,0 0 0,0 0 24,0 0 5,0 12 0,4-4 1,1 4-17,4 0 0,0-1 0,8 1 0,-8-4 0,4 0 0,1 0 0,-1 4 0,5 4 0,-5-5 0,-4 1 0,4 4 0,1-4 37,-5 0 1,0 4 0,-1-5 0,1 1-16,-4 0-3,-1 0-1,1-4 0,-1 4 2,-4-4 0,0-5 0,0 5 0,0 0-4,-4 4 0,-1-4 0,-4 4 0,5-4 2,-5 0 0,0 0 0,-4-5 0,4 5 1,-9-8 0,5 0 0,-9 0 0,4 0-9,-4 0-2,-5-4 0,0 0 0,5-3-8,-5 3-12,1-4 2,4 4 1,-1 0-44,6 0-9,3-4-2,5 0-819,5-4-164</inkml:trace>
        </inkml:traceGroup>
        <inkml:traceGroup>
          <inkml:annotationXML>
            <emma:emma xmlns:emma="http://www.w3.org/2003/04/emma" version="1.0">
              <emma:interpretation id="{5A24A9CA-72A8-462F-A9A5-76C221016AA0}" emma:medium="tactile" emma:mode="ink">
                <msink:context xmlns:msink="http://schemas.microsoft.com/ink/2010/main" type="inkWord" rotatedBoundingBox="9763,12998 12076,12914 12099,13553 9787,13637"/>
              </emma:interpretation>
              <emma:one-of disjunction-type="recognition" id="oneOf11">
                <emma:interpretation id="interp55" emma:lang="en-AU" emma:confidence="0">
                  <emma:literal>receives</emma:literal>
                </emma:interpretation>
                <emma:interpretation id="interp56" emma:lang="en-AU" emma:confidence="0">
                  <emma:literal>receive</emma:literal>
                </emma:interpretation>
                <emma:interpretation id="interp57" emma:lang="en-AU" emma:confidence="0">
                  <emma:literal>receive'</emma:literal>
                </emma:interpretation>
                <emma:interpretation id="interp58" emma:lang="en-AU" emma:confidence="0">
                  <emma:literal>realm</emma:literal>
                </emma:interpretation>
                <emma:interpretation id="interp59" emma:lang="en-AU" emma:confidence="0">
                  <emma:literal>maim</emma:literal>
                </emma:interpretation>
              </emma:one-of>
            </emma:emma>
          </inkml:annotationXML>
          <inkml:trace contextRef="#ctx0" brushRef="#br0" timeOffset="18495.7968">8621 8550 2530,'0'0'56,"0"0"11,0 0 2,0 0 3,0 0-58,4 8-14,5-1 0,-5 9 0,1-4 51,-1 8 7,1 3 2,4 1 0,-1 0-37,-3 3-7,-1 1-2,1-4 0,-1-1-14,1 1 0,-1 0 8,0 0-8,-4-5 0,9-3 0,-4-4 8,-1 4-8,-4-4 0,5-9 0,-5-3 0,0 0 0,0 0 0,4-7 8,1-9-8,-5-4 0,4 0 12,0-3-3,-4-1-1,0-4 0,0-3 0,5 7 0,-5 0 0,0 1 0,0-1-8,4 8 8,1-4-8,-1 5 8,1 3-8,-1 4 12,1 0-12,-1 4 12,-4 4-12,9-4-14,4 4 3,-4 0 1,4 4 10,1 0 0,-1 0 0,5 0 0,8 0 0,-3 4 0,-1-8 0,0 8 0,5-8 0,-5 4 0,5-4 0,-5-4 0,0 4 0,-4-4 0,-1 4 0,-3-4 0,-5 0 0,4 0 0,-9 0 0,-4 4 0,0 0 8,0 0 3,0 0 1,0 0 0,0 0-12,0-4-17,-4 0 4,0-4 1,-1 0 12,-4 4 0,-4-4 0,0 4 0,-1 1 0,1-1 0,-5 4 0,0 4 0,5-4 0,-5 7 0,1 1 0,3 4 0,5 0 0,1 4 0,-1 0 0,4 3 0,5 5 0,0 0 0,5 3 0,-1-3 0,5 4 0,0-9 0,0 5 0,4-4 0,0 7 0,1-7 13,3 4-2,-3-4-1,-1-1-10,5 1-16,0-4 4,-1-4 1,6-4-124,-6-8-25,1-8-4,0 4-948</inkml:trace>
          <inkml:trace contextRef="#ctx0" brushRef="#br0" timeOffset="19049.1788">9380 8633 1094,'-9'19'97,"9"-19"-77,0 0-20,0 0 0,-9 0 232,0-4 44,0 4 8,5 0 1,4 0-105,-9 4-20,0-4-5,0 0-1,9 0-54,-9 8-10,1 4-2,-1-4-1,4 4-42,-4-4-8,5 7-1,-1 1-1,1 0-26,0 0-9,4 4 0,0-5 9,0-3-9,0 8 0,0 0 0,4-1 0,0 1 0,5 0 0,-4 0 0,8 3 0,0-7-16,1 0 5,4-4 1,-5-4 0,5-1 0,-1-3 0,6 0 0,-6-4 0,6 0 10,-1-8-12,-4 1 12,4-5-12,-13-4 12,4 0 0,5-4-9,-1-3 9,-3-1 0,4-4 0,-5 5 0,0-5 8,1 4 3,-6 1 0,-3-1 0,-1 4 0,-4-3-1,5 7 0,-10-4 0,1 4 0,-1 1-10,-3-1 0,3 4 0,-8 4 8,-5 0 1,5 4 0,4-4 0,4 8 0,5 0-9,0 0 0,-9 4 0,1 0 8,3 4-8,1 4 0,4 0 0,-5 4 0,5-1-12,0 1 12,0 4-12,5 4 12,-5-1-11,4 1 11,-4 4-8,5-5 8,-1 5 0,5-4 0,0-1 0,4-3 0,-4 4 0,4-9 0,-4 1 0,9 0-8,-5-8 8,1 4 0,-1-4 0,0-4 8,1 0-8,-1-1 0,-4-3 0,4 0 0,-4-7-101,0-1-22,0-4-4,4 0-717,-4-8-144</inkml:trace>
          <inkml:trace contextRef="#ctx0" brushRef="#br0" timeOffset="19252.3718">9868 8443 345,'-8'-8'31,"3"0"-31,-4-4 0,5 1 0,-1-1 432,1 4 80,4 0 16,0 8-951,0-8-189</inkml:trace>
          <inkml:trace contextRef="#ctx0" brushRef="#br0" timeOffset="19133.1308">9882 8554 1749,'0'0'77,"0"7"17,-5 1-75,5-4-19,0-4 0,-4 12 0,4-4 169,-5 4 31,1 4 5,4 7 2,0 1-80,-4 0-16,4-1-3,0-3-1,0 4-86,0 0-21,4 3 0,-4 1 0,4-8 0,1 3 0,-5-3 0,4 0 0,1-1-194,4-7-43</inkml:trace>
          <inkml:trace contextRef="#ctx0" brushRef="#br0" timeOffset="20202.7761">10099 8660 2192,'0'0'97,"0"0"20,0 0-93,0 0-24,0 0 0,14 4 0,-14-4 133,0 0 23,0 0 4,9 8 0,0 0-76,-5 4-15,5 4-3,-5-1-1,1 9-41,8 0-8,-4 3-1,-5-7-1,5-8-14,0 4 0,0 3 0,-5 1 0,5 0 0,0 0 0,0-5 0,4-3 0,1 0-13,-5 0 4,0-8 1,-9-4 0,13 4-4,-4-4 0,-9 0 0,9-8 0,-5-4-11,0 0-2,1-4-1,-5 1 0,0-9 26,0 4 0,-5-3 0,1-1 0,0 0 0,-1 1 0,5-1 0,-4-4 0,-1 5 0,-4 3 0,9 0 0,-4 0 0,4 5 0,0 3 0,-4 0 0,8 4 0,-4 8 0,0 0 0,0 0 0,0 0 0,4 0 0,10 0 0,-5 8 0,4-4 0,0 4 9,5 0 7,0-1 2,0 5 0,-1-4-29,6 0-5,-6 0-2,1 0 0,0-4 18,0 0 0,-5-4 0,0 0 0,5 0 10,-5-4 6,-4 0 0,0 4 1,0-4-17,-5 4 10,5-4-10,-4 0 8,-1-4 2,-4 0 0,5 0 0,-10-3 0,1-1-2,-1 4-8,1-4 12,-1 0-4,-3 0-8,-1 4 0,-5-3 0,5 3 8,-4 4 13,0 0 3,-1 4 0,1 4 0,0 0-71,4 4-13,-4-1-4,4 9 0,0-4 52,4 8 12,5 0 0,0-1 0,0 5 0,0 0 0,9-1 0,0 5 0,0 0 0,4-13 0,-4-3 0,5 0 0,-6 4 0,6 0 0,-1-5 0,0 1 0,1-4 0,4-4 0,-5 0 0,0 0 0,5-4-10,-5-8 1,1-4 0,-6 4 0,6-7 9,-1 3-8,0-8 8,-4 0-8,-4 1 8,4-1 0,-5 0 8,1-4-8,-1 1 0,-4 3 9,0 0-9,0 1 0,-4-5 11,4 8-11,-5-4 10,1 5-10,4 3 8,-5-4-8,5 4 0,0 4 9,0 0-9,0 8 0,0 0 0,0 0 8,0 0-8,9 4 0,0 0 9,4 4-9,-4 0 0,4 0 8,1 4-8,4-4 0,-5 3 0,5 1-10,-5 4 1,5-4 0,-1 4 9,-12 3 16,-1-3-4,1 4-1,4 4-3,-5-1-8,1 1 12,-1 0-4,5-9 0,0 1 0,-9 0 0,0-4 0,4 4 3,1-1 0,-10-3 0,1 4 0,-1-4 4,1 0 1,4-4 0,-9 0 0,-4-4-16,-5-1 11,5 1-11,-5-4 10,0 0-26,-4 0-6,0-4-1,-5 1 0,9-5-137,1-4-27,-6-4-5</inkml:trace>
        </inkml:traceGroup>
        <inkml:traceGroup>
          <inkml:annotationXML>
            <emma:emma xmlns:emma="http://www.w3.org/2003/04/emma" version="1.0">
              <emma:interpretation id="{0D45B112-6E67-4A58-96EA-F80DC603BB3F}" emma:medium="tactile" emma:mode="ink">
                <msink:context xmlns:msink="http://schemas.microsoft.com/ink/2010/main" type="inkWord" rotatedBoundingBox="13125,12454 14529,12644 14415,13494 13010,13304"/>
              </emma:interpretation>
              <emma:one-of disjunction-type="recognition" id="oneOf12">
                <emma:interpretation id="interp60" emma:lang="en-AU" emma:confidence="0">
                  <emma:literal>$24</emma:literal>
                </emma:interpretation>
                <emma:interpretation id="interp61" emma:lang="en-AU" emma:confidence="0">
                  <emma:literal>$224</emma:literal>
                </emma:interpretation>
                <emma:interpretation id="interp62" emma:lang="en-AU" emma:confidence="0">
                  <emma:literal>$424</emma:literal>
                </emma:interpretation>
                <emma:interpretation id="interp63" emma:lang="en-AU" emma:confidence="0">
                  <emma:literal>$244</emma:literal>
                </emma:interpretation>
                <emma:interpretation id="interp64" emma:lang="en-AU" emma:confidence="0">
                  <emma:literal>$242</emma:literal>
                </emma:interpretation>
              </emma:one-of>
            </emma:emma>
          </inkml:annotationXML>
          <inkml:trace contextRef="#ctx0" brushRef="#br0" timeOffset="21011.2904">12240 8230 1843,'4'-20'164,"-4"20"-132,0-16-32,0 4 0,-4 1 192,0-1 31,-1 0 6,-4 4 2,5 0-68,-9 0-14,-1 0-2,-4 4-1,5 4-72,-5 0-14,-4 0-4,0 4 0,0 4-44,0 0-12,4 4 0,-4 0 0,-1 4-23,10-5-6,4 1-2,-4 0 0,4 4-1,0-4 0,5 0 0,-1 3 0,1-3 0,4 4-1,0-4 0,4-4 0,1 4 15,-1-4 3,5-1 1,0 1 0,0-4 14,4 4 0,5-4 0,-5 0 0,5 0 0,-5 4 0,5-4 0,0-4 0,-1 4 10,1 0 5,-4-4 1,3 8 0,-8-4-3,0 0 0,0 3 0,-9-7 0,4 8-13,-4-8 0,0 12 0,0 0 0,0-12 30,-8 12 3,-1 0 1,0-4 0,0 3-24,-4-3-10,-1 4 8,1-4-8,-5 0 0,0 4 0,5 0 0,-5-4 0,1-8-27,-1 4-1,4 3 0,-3-7 0,3 0-43,-3 0-9,3 0-1,1 0-1,4-4-171,-4-3-35</inkml:trace>
          <inkml:trace contextRef="#ctx0" brushRef="#br0" timeOffset="21253.4589">12022 7875 1094,'0'0'48,"0"0"11,0 0-47,0 0-12,0 0 0,0 0 0,0 0 369,0 0 72,0 0 15,0 0 2,14 7-311,-10 5-63,1 0-12,-1 8-2,-4 0-32,5 7-6,-5 5-2,0 7 0,4 5-15,-4 3-3,0 8-1,4 1 0,-4-5-11,5 0 0,-5 5 0,0-5 8,0 0-8,0-3-9,0-1 9,4 0-13,-4-3-147,0-17-30,5 1-6</inkml:trace>
          <inkml:trace contextRef="#ctx0" brushRef="#br0" timeOffset="22090.8082">12507 8139 1900,'4'-20'84,"0"16"18,-4-7-82,5-1-20,-5 0 0,4 0 0,-4 0 220,9 4 39,-4-4 8,3 5 1,1 3-152,0 0-30,-9 4-6,9 0-2,0 0-43,4 8-9,1-1-2,-1 13 0,-4 0-14,4 4-10,0 7 12,-4 5-12,5-1 0,-5 5 0,-5-1 0,5 1 0,-9-5-17,4 1-7,1-1-2,-1-3 0,-4-5-34,0 1-6,0-4-2,0-4 0,-4-1-5,-1-3-2,1-8 0,-1 4 0,1-4 33,4-8 6,-9 4 2,0 0 0,5 0 18,-5-4 3,0-4 1,0 0 0,0 0 24,5-4 4,-5 0 2,5-4 0,-5 4 18,4-4 3,1 4 1,4-3 0,0 3 8,0 8 1,4-12 1,5 8 0,-4 0-7,8 0-2,-4 0 0,4 4 0,0 4-24,5 0-5,0 4 0,-5 4-1,5 0-11,0 3 0,4 5 0,-4 0 0,-1 3-28,1-3 3,4 0 0,1 0 0,-6-5-48,-3 1-10,-5-4-1,0-4-1,4 0-137,-4 0-27</inkml:trace>
          <inkml:trace contextRef="#ctx0" brushRef="#br0" timeOffset="22421.5464">12991 8107 1324,'0'0'59,"0"0"12,0 0-57,0-11-14,-5 3 0,5 8 0,0 0 312,0 0 60,0 0 12,0 0 3,0 0-238,0 0-47,0 12-10,-4-1-1,-1 5-45,5 4-9,-4-4-1,4 11-1,-5-3-35,5 4-19,-4-1 3,8 1 0,1 0 16,-5-5 0,4 5-8,1-4 8,4-5-20,-5-3-1,5 4 0,0-8 0,0 0-16,-5-1-3,5-3-1,0 0 0,0-4 53,0 0 12,-9-4 1,9 0 1,-1 0-26,1 0 0,0 0 0,0 0 0,4-4 36,-4 0 1,5 0 1,-6-4 0,6 4-30,-1 0-8,0 0 0,-4 1 0,5-5 8,-1 4 1,-4 0 0,0 4 0,4-4-9,-4 0 0,-5 4 0,5 0 0,-4-4-34,4 0-2,-5 0-1,5 4 0,-5-4-139,-4 4-27,5-8-5</inkml:trace>
          <inkml:trace contextRef="#ctx0" brushRef="#br0" timeOffset="22645.1648">13137 8044 2365,'0'0'104,"0"0"23,-4 12-102,4 0-25,0-4 0,0 4 0,4 7 135,-4-3 21,5 0 5,-5 8 1,4 3-87,-4 5-18,4 3-3,1 5-1,-1 3-25,5 1-4,-4-1-2,4 5 0,-5-1-22,0-4 8,5 5-8,0-1 0,5-7-72,-1-1-20,0 5-3,0-9-803,1-3-161</inkml:trace>
        </inkml:traceGroup>
        <inkml:traceGroup>
          <inkml:annotationXML>
            <emma:emma xmlns:emma="http://www.w3.org/2003/04/emma" version="1.0">
              <emma:interpretation id="{AC71B67E-ADBF-4334-861F-5622B58E8452}" emma:medium="tactile" emma:mode="ink">
                <msink:context xmlns:msink="http://schemas.microsoft.com/ink/2010/main" type="inkWord" rotatedBoundingBox="15287,13420 15374,13416 15395,13969 15307,13972"/>
              </emma:interpretation>
              <emma:one-of disjunction-type="recognition" id="oneOf13">
                <emma:interpretation id="interp65" emma:lang="en-AU" emma:confidence="0">
                  <emma:literal>I</emma:literal>
                </emma:interpretation>
                <emma:interpretation id="interp66" emma:lang="en-AU" emma:confidence="0">
                  <emma:literal>|</emma:literal>
                </emma:interpretation>
                <emma:interpretation id="interp67" emma:lang="en-AU" emma:confidence="0">
                  <emma:literal>1</emma:literal>
                </emma:interpretation>
                <emma:interpretation id="interp68" emma:lang="en-AU" emma:confidence="0">
                  <emma:literal>l</emma:literal>
                </emma:interpretation>
                <emma:interpretation id="interp69" emma:lang="en-AU" emma:confidence="0">
                  <emma:literal>\</emma:literal>
                </emma:interpretation>
              </emma:one-of>
            </emma:emma>
          </inkml:annotationXML>
          <inkml:trace contextRef="#ctx0" brushRef="#br0" timeOffset="23032.2646">14141 8834 2764,'0'31'123,"0"-31"25,0 0-119,4 8-29,1 4 0,4 4 0,-5-4 83,5 4 10,0 3 3,-5 5 0,1-4-64,4 7-13,-5 1-3,5 4 0,-5-1-25,1 9-6,-1-5-1,1 9 0,-1-1-89,1-3-19,-1 3-3,0-15-1127</inkml:trace>
        </inkml:traceGroup>
        <inkml:traceGroup>
          <inkml:annotationXML>
            <emma:emma xmlns:emma="http://www.w3.org/2003/04/emma" version="1.0">
              <emma:interpretation id="{61DE6D1F-1E5B-4EE5-B11F-D61A8F66C9DB}" emma:medium="tactile" emma:mode="ink">
                <msink:context xmlns:msink="http://schemas.microsoft.com/ink/2010/main" type="inkWord" rotatedBoundingBox="16104,12631 19648,12468 19683,13223 16139,13387"/>
              </emma:interpretation>
              <emma:one-of disjunction-type="recognition" id="oneOf14">
                <emma:interpretation id="interp70" emma:lang="en-AU" emma:confidence="0">
                  <emma:literal>(receives</emma:literal>
                </emma:interpretation>
                <emma:interpretation id="interp71" emma:lang="en-AU" emma:confidence="0">
                  <emma:literal>c receives</emma:literal>
                </emma:interpretation>
                <emma:interpretation id="interp72" emma:lang="en-AU" emma:confidence="0">
                  <emma:literal>C receives</emma:literal>
                </emma:interpretation>
                <emma:interpretation id="interp73" emma:lang="en-AU" emma:confidence="0">
                  <emma:literal>(receive</emma:literal>
                </emma:interpretation>
                <emma:interpretation id="interp74" emma:lang="en-AU" emma:confidence="0">
                  <emma:literal>c receive</emma:literal>
                </emma:interpretation>
              </emma:one-of>
            </emma:emma>
          </inkml:annotationXML>
          <inkml:trace contextRef="#ctx0" brushRef="#br0" timeOffset="24139.6633">16135 8502 1152,'0'0'51,"0"0"10,0 0-49,0 0-12,0 0 0,9-4 0,-9 4 407,9-4 78,-9 4 16,0 0 3,0 0-363,0 0-73,0 0-14,4 12-3,1-4-31,-5 8-5,4-4-2,-4 7 0,0-3-13,0 4 0,0 4 0,0-5 0,0 1-13,0 0-3,0-4 0,0-1 0,0-3-4,0 0-2,0 0 0,0-12 0,0 0 6,0 0 0,0 0 1,0-12 0,0 0 15,0-3-12,4-5 12,-4 0-12,5-4 12,-5 1 0,0-5 0,4 0 0,-4 1 0,0 3 0,5-4 0,-5 9-9,9-5 9,-5 4 0,-4 4 10,5-3-10,3 7 11,-3 4-11,4 0 12,0 0-12,-1 4 0,6 0 0,-1 8 0,5-4 0,4 4 0,-4 0 0,0 4 0,-1 0 0,1 0 24,9 0 4,-5 4 0,5-5 1,-5-3-29,0 4 0,0-4 0,0 0 0,-4-4 0,0 0 0,0-4 0,0 0 0,-5 0-15,-4-4-9,0 1-1,-1-1-1,1 0 26,-4 0 14,-5 0-2,0-4 0,0-4-4,-5 5-8,5 3 11,-4-4-11,-5-4 0,0 4 0,-4 4 0,0-4 0,-1 5 0,-4-1-12,1 4 0,-1-4 0,0 4 25,5 4 6,-5 4 1,5 0 0,-1 4-20,6 3 0,-6 5 0,5 0 0,0 0-20,5 0-7,4 3-1,0 5-1,0 0 29,4-5 10,5 5 0,5 0 0,-1 0-10,0-1-11,1-3 3,-1 0 0,5-1-16,-5-3-4,5-4 0,0 0 0,-1-4-50,1-4-10,0 0-3,0-4-717,-5-4-144</inkml:trace>
          <inkml:trace contextRef="#ctx0" brushRef="#br0" timeOffset="24778.3111">16894 8289 2606,'0'0'57,"0"0"12,0 0 3,0 0 1,0 0-58,0 0-15,0 0 0,0 0 0,-9-4 96,1 4 17,-1 4 3,0 0 1,0 4-61,4 4-13,-8 0-3,9-1 0,-5 5-40,4 0 0,-4 4 0,1-1 0,3-3-13,1 4 5,-1 0 8,1-1-13,4-3 13,0 4 15,4-4-3,1 0-1,-1-1-31,1 1-5,3-4-2,6 0 0,-1-4 11,0 0 3,1-8 0,-1 4 0,5-8 13,0 4-11,-5-8 11,5 4-10,-1-8 10,1 0 8,-4 0-8,-1 0 11,0-3 9,1-1 1,-1 0 1,0 0 0,1 0-2,-1 1-1,-4-5 0,0 0 0,-5 0-9,0 1-2,1-1 0,-10 0 0,1 1-8,4 3 0,0-4 0,-4 8 0,-5-4 0,4 8 8,-4 1-8,5-1 8,0 4-8,4 4 0,-9 0 0,0 4 8,0 4-8,0 3 0,0 1-10,0 4 10,5 4-12,-1 0 3,1-1 1,4 1 0,0 4-20,4-1-4,1 1-1,-1-4 0,-4 0 33,9-1 14,0-3-1,4 4 0,1-8-13,-1 3 0,0-7 0,1 0 0,3 0 0,-3-4 0,-1 0 0,0-4 0,5 0 0,-5-4 0,5-4 0,-4 0 0,-1 0-15,0-3-5,0-1-2,-4 0 0,0 0 5,0 0 1,4-4 0,-4 1 0,0-1 6,-4 4 2,4-4 0,-5 0 0,0 1-10,1 3-2,-5 0 0,4 0 0,-4-4 20,5 4 11,-5 1-2,0-1 0,4 0 11,-4 4 1,0 8 1,0 0 0,0-8 13,0 8 2,0 0 1,0 0 0,0 0-5,0 0-1,0 0 0,-4 12 0,-1 0-20,5 0-4,-4 3 0,4 1-8,0 4 14,0 0-4,0-1-1,0 5 0,0-4-9,4 0-9,-4-1 9,5-3-13,-1 0-2,-4-4 0,5 0 0,-1-1 0,-4-11-41,0 8-8,0-8-1,0 0-847,0 0-168</inkml:trace>
          <inkml:trace contextRef="#ctx0" brushRef="#br0" timeOffset="24898.9479">17290 7938 1843,'0'0'40,"0"0"9,0 0 2,0 0 1,0 0-42,8 8-10,-8-8 0</inkml:trace>
          <inkml:trace contextRef="#ctx0" brushRef="#br0" timeOffset="25950.3437">17556 8305 2437,'0'0'108,"0"0"22,0 0-104,0 0-26,0 0 0,0 0 0,0 0 116,0 0 17,0 0 4,0 0 1,0 0-78,0 0-15,4 12-3,-8 0-1,0-1-22,8 1-5,0 4-1,5 4 0,-9-1-13,5 5 8,8-4-8,0 0 0,1-1 0,-5 1 0,4 0 0,0 0 0,1-5 0,-1-3-13,0 0 2,-8-4 1,4 0-9,-1-4-1,6 0-1,-14-4 0,0 0 21,0 0 0,9-12 0,-9 0 0,-9-4 0,9 1 0,9 3 11,-5-8-11,-4 0 8,-4 0-8,4 1 0,0-1 0,4-4 12,-4 5-3,0-5-1,5 4 0,3 0-8,-8 5-11,-4-1 3,0 8 0,8-4 8,-4 4 0,-4 0 0,4 8 0,-9 0 0,9 0 0,13 0 10,-4 8-10,-9-8 0,9 8 0,9 4 0,4 0 0,0 0 0,0-1 0,0-3 0,1 4 0,3-8 0,1 4 0,-9-8 0,-1 4 0,6-4 0,-1 0 8,-4-4 0,-5 4 1,0-8 4,1 4 1,-1-4 0,-4-4 0,-5 5 3,1-5 1,-1 0 0,0 0 0,-4 0-8,5-4-2,-5 5 0,0-1 0,0-4-8,-5 4 0,-3 0 0,3 4 8,5-4-8,-4 5 0,-5 3 0,-4 0 0,-1 8-25,5 4-1,0-1 0,-4 1 0,0 8-2,-1 4 0,10-4 0,0 7 0,-5 1 12,4-4 3,10 3 0,-1 1 0,1 0 13,-1-4-12,5-1 12,0-3-12,4 0 12,0-8-11,-4 4 11,0-5-10,9-3 10,-5 0 0,-4-4 0,0 0 0,0 0 0,4-4 8,5-3-8,-9-5 11,-5 0 3,5 4 1,9-8 0,-5 0 0,-8-3-3,4-1 0,0 4 0,4-4 0,-9-3-12,1 3 8,-5-4-8,4 5 0,5 3 8,-9 0-8,0-4 0,0 0 9,0 9-9,4-1 0,1 0 0,-1 0 0,-4 12 0,5-8-9,4 0 9,-5 8-10,-4 0-2,0 0 0,13 8 0,1 0 0,-1 0 12,0 4 0,1-4-9,-1 11 9,9-7 0,-8 4 0,-14 0 0,8 0 0,15 3 0,-6 1 0,-8-4 0,0 4 0,5-1 0,-6 1 0,6-4 0,-10 4 0,-8-5 0,4 1 0,0 0 0,0-4 0,0 0 12,0 0-4,-5-1 0,5 1 0,0-12 6,-4 8 1,-14 0 0,9 0 0,9-8-5,0 0-1,-22 4 0,4 0 0,5-4-9,-5 0-12,-4-4 2,0 0 1,-5-4-133,5 4-26,9-4-6</inkml:trace>
          <inkml:trace contextRef="#ctx0" brushRef="#br0" timeOffset="23437.9302">15233 8305 1958,'0'0'87,"0"0"17,-4-8-83,-1-4-21,1 0 0,0 0 0,-1 1 198,-4 3 35,5 0 7,-1 4 2,-4-4-152,1 8-30,-1-4-7,-5 8-1,-3-4-32,3 4-6,1 8-2,-5 4 0,-4-5-12,4 9 0,0 4-9,5-1 9,9 1-42,-5 4-2,4-1-1,1 1 0,0 0 36,-1-1 9,-4-3 0,9 8 0,9-5 0,0 1 0,0 0 0,4-1 0,0 1 0,10-5 0,3-3 0,1-4 0,4 0 0,0-8 0,5 0 0,-1-12 0,1-4-83,-1-4-14,5-4-3,0-8-1080</inkml:trace>
        </inkml:traceGroup>
        <inkml:traceGroup>
          <inkml:annotationXML>
            <emma:emma xmlns:emma="http://www.w3.org/2003/04/emma" version="1.0">
              <emma:interpretation id="{61A2A3C8-F60F-4A7F-96E5-1AF5D3415E57}" emma:medium="tactile" emma:mode="ink">
                <msink:context xmlns:msink="http://schemas.microsoft.com/ink/2010/main" type="inkWord" rotatedBoundingBox="20382,12320 21376,12284 21409,13191 20415,13227"/>
              </emma:interpretation>
              <emma:one-of disjunction-type="recognition" id="oneOf15">
                <emma:interpretation id="interp75" emma:lang="en-AU" emma:confidence="0">
                  <emma:literal>$16</emma:literal>
                </emma:interpretation>
                <emma:interpretation id="interp76" emma:lang="en-AU" emma:confidence="0">
                  <emma:literal>$ 16</emma:literal>
                </emma:interpretation>
                <emma:interpretation id="interp77" emma:lang="en-AU" emma:confidence="0">
                  <emma:literal>$ 6</emma:literal>
                </emma:interpretation>
                <emma:interpretation id="interp78" emma:lang="en-AU" emma:confidence="0">
                  <emma:literal>A 6</emma:literal>
                </emma:interpretation>
                <emma:interpretation id="interp79" emma:lang="en-AU" emma:confidence="0">
                  <emma:literal>$ 7</emma:literal>
                </emma:interpretation>
              </emma:one-of>
            </emma:emma>
          </inkml:annotationXML>
          <inkml:trace contextRef="#ctx0" brushRef="#br0" timeOffset="26609.0683">19546 7985 345,'0'0'15,"0"0"4,0 0-19,0 0 0,0 0 0,0 0 0,0 0 536,-5-4 104,1-4 21,-1 4 4,-4-4-429,5 4-87,-5 1-17,0-1-3,0 4-77,-8-4-15,3 4-3,-3 0-1,3 0-33,-8 4 0,0 0-12,-5 3 3,9 1-10,5 4-1,-5-4-1,5 4 0,0 0-6,4 0-1,4-1 0,5 5 0,-9-4 4,9 0 1,9 0 0,0-4 0,0 3 23,4-3 0,1 4 0,8-4 8,-4 0-8,-1 0 0,1 0-12,4 0 12,1 0 0,-1-1 0,-4-3 12,-1 4-4,1 4 21,-5-4 4,1 0 1,-5-4 0,0 4-22,-5 0-4,0 0 0,-4-1-8,0 5 21,-8-4-2,3 4-1,-4 0 0,0 0-9,-4 0-1,0 3-8,-5-3 12,5 0-12,-5-4-13,-4 4 2,4-8 1,0 4-10,0-8-1,-4 0-1,4-4 0,-4 0-118,4 0-23,5-8-5,0 0-672,-5 0-134</inkml:trace>
          <inkml:trace contextRef="#ctx0" brushRef="#br0" timeOffset="26749.9007">19421 7728 2718,'0'0'60,"0"0"12,0 0 2,0 0 2,0 0-60,0 0-16,0 0 0,0 0 0,0 0 80,14 8 12,-10-4 4,1 8 0,-1 0-35,0 4-6,-4 0-2,5 7 0,-5 1-33,0 8-8,-5-1 0,5 13-1,-4-1-11,0 4 0,-1 9 0,1-1 0,-1 0 0,-4-4 0,5 1 0,-1 3 0,5-12-14,-4 5-5,0-9-1,4 1 0,0-9-136,4-3-27,0-4-5,1-5-1054</inkml:trace>
          <inkml:trace contextRef="#ctx0" brushRef="#br0" timeOffset="27062.1261">19879 7894 2718,'0'0'120,"0"0"25,0 0-116,0 0-29,0 0 0,0 0 0,0 0 106,0 16 15,-5-8 3,5 8 1,-4 4-73,-1 3-14,-3 1-3,3 11-1,-4 1-1,5 7 0,-1-3 0,-4 7 0,5-3-21,-5-1-12,5-3 12,-1-1-12,1-3 0,4-9 0,0 1 0,0-5-12,9-7-87,-5-4-17,5-4-3,4 0-1,-4-8-140,5-4-29</inkml:trace>
          <inkml:trace contextRef="#ctx0" brushRef="#br0" timeOffset="27370.1675">20216 7776 2934,'0'0'64,"0"0"14,0 0 2,0 0 3,-9 8-67,0 0-16,1 4 0,-1-1 0,0 9 68,-4 0 11,4 7 1,0 1 1,0 8-49,0 7-11,0 4-1,5 5-1,-5-5-2,4 0 0,1 5 0,4-9 0,0 1-17,0-9 0,4 1 0,5-5 0,-4-3 0,4-4 0,-1-5 0,1-3-9,5 0 9,-1-8-8,0 0 8,1-4-8,-6-4 8,6 0 0,-5-8 0,4 0 0,-4 0 0,-5 0 9,-4 8-1,5-12-8,-1 0 24,-4-3-1,0-1-1,0 4 0,-4-8-22,-1 8 8,-8 1-8,4-1 0,-4 4 0,-1 0 0,-3 0 0,-1 8 0,0 0-77,0 8-14,5 0-2,-5 4-1,5-1-116,0 5-23,-1 0-5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0T05:55:19.81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7A04405-F75D-42E5-A427-044F1CBC8A8B}" emma:medium="tactile" emma:mode="ink">
          <msink:context xmlns:msink="http://schemas.microsoft.com/ink/2010/main" type="writingRegion" rotatedBoundingBox="11272,7640 12325,7640 12325,8709 11272,8709"/>
        </emma:interpretation>
      </emma:emma>
    </inkml:annotationXML>
    <inkml:traceGroup>
      <inkml:annotationXML>
        <emma:emma xmlns:emma="http://www.w3.org/2003/04/emma" version="1.0">
          <emma:interpretation id="{A2A4A9BF-575D-4DFF-B883-E9004673C13D}" emma:medium="tactile" emma:mode="ink">
            <msink:context xmlns:msink="http://schemas.microsoft.com/ink/2010/main" type="paragraph" rotatedBoundingBox="11272,7640 12325,7640 12325,8709 11272,87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5FCF8F-5862-4EF5-8AED-0D20D4D58536}" emma:medium="tactile" emma:mode="ink">
              <msink:context xmlns:msink="http://schemas.microsoft.com/ink/2010/main" type="line" rotatedBoundingBox="11272,7640 12325,7640 12325,8709 11272,8709"/>
            </emma:interpretation>
          </emma:emma>
        </inkml:annotationXML>
        <inkml:traceGroup>
          <inkml:annotationXML>
            <emma:emma xmlns:emma="http://www.w3.org/2003/04/emma" version="1.0">
              <emma:interpretation id="{E56DFAB9-4BCB-4072-AEED-E241BC902285}" emma:medium="tactile" emma:mode="ink">
                <msink:context xmlns:msink="http://schemas.microsoft.com/ink/2010/main" type="inkWord" rotatedBoundingBox="11272,7640 12325,7640 12325,8709 11272,8709"/>
              </emma:interpretation>
              <emma:one-of disjunction-type="recognition" id="oneOf0">
                <emma:interpretation id="interp0" emma:lang="en-AU" emma:confidence="0">
                  <emma:literal>O</emma:literal>
                </emma:interpretation>
                <emma:interpretation id="interp1" emma:lang="en-AU" emma:confidence="0">
                  <emma:literal>o</emma:literal>
                </emma:interpretation>
                <emma:interpretation id="interp2" emma:lang="en-AU" emma:confidence="0">
                  <emma:literal>0</emma:literal>
                </emma:interpretation>
                <emma:interpretation id="interp3" emma:lang="en-AU" emma:confidence="0">
                  <emma:literal>1</emma:literal>
                </emma:interpretation>
                <emma:interpretation id="interp4" emma:lang="en-AU" emma:confidence="0">
                  <emma:literal>a</emma:literal>
                </emma:interpretation>
              </emma:one-of>
            </emma:emma>
          </inkml:annotationXML>
          <inkml:trace contextRef="#ctx0" brushRef="#br0">246 270 403,'0'0'36,"0"0"-36,0 0 0,0 0 0,-6-9 122,1-1 18,0 6 3,5-6 1,-6 1-38,6 9-7,0 0-2,-10-5 0,4-4-25,-4-1-6,10 10-1,0 0 0,-5-5-19,5 5-4,0 0-1,-6-4 0,1-6-19,5 10-4,-11-5-1,11 5 0,0 0-8,0 0-1,0 0-8,-10 0 12,-6 10 4,5-1 0,0 6 0,11-15 0,0 14-16,-5 0-12,-6 0 3,1 5 0,-1-5 9,6 5 11,-6 5-3,6-5 0,-6 4-8,0 6 0,1-5 0,5 4 0,-6 0 0,6 5 0,-1 1 0,1-1 0,0-5-12,10 0 12,-5 1-10,5 4 10,-5 0 0,6 0 0,4-4 0,6-1 0,0 5 0,0-5 0,0 1 0,0-1 0,5-4 0,1 0 0,4-10 0,1 5 0,10-5 13,-5-5-1,5 1 0,1-5 0,-1-1 9,0 1 2,0-10 0,6-4 0,-6-1-7,0 1-2,1-5 0,4-1 0,1 6 2,-6-5 1,0-5 0,1 0 0,-1-5-3,-5 1-1,-6-1 0,6-4 0,-5 4 4,0-4 1,-6-1 0,-5 6 0,-5-1 4,-6 0 1,0-4 0,0-1 0,-5 1 1,0-5 0,-5 0 0,0 0 0,-6 0-4,1 4 0,-6 1 0,0-1 0,-11 1 2,11-5 0,0 5 0,-5-1 0,-6-4-11,-5 9-3,-5-4 0,5 4 0,-5-4-8,0 4 8,-1 5-8,6 0 8,-5 0-8,5 5 12,0-5-12,0 10 12,0 4-12,0 0 0,0 1-12,6 4 12,-1 0-33,-5 4 1,6 11 0,-1-1 0,6 5-46,-1 9-9,-4 1-1,10 4-878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12-10T05:55:33.625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5 320 460,'0'0'20,"0"0"5,0 0-25,0-9 0,-5-5 0,5-1 0,5 1 184,-5 0 31,5 0 6,-5 4 2,11-4-113,-6 5-22,6-1-5,0 1-1,-1-1-31,1 1-7,0-1 0,5 6-1,-6-1 7,6-4 2,11 4 0,-16 0 0,-11 5-14,15 0-2,7-5-1,4 5 0,6 0-11,-5-4-1,5 4-1,-6 0 0,6 0-7,-5 4-2,5 1 0,0 0 0,-5-5-3,-1 0-1,1 5 0,-6 4 0,0-9 3,1 5 1,-6-1 0,5 1 0,-5 0 0,0 0 0,0-5 0,0 0 0,0 0-5,0-5-8,0 5 11,0-5-11,0 0 8,-6-4-8,6 4 0,0-4 0,0 4 0,0-4 0,5-6-12,-5 6 3,0-1-14,0 1-2,0-5-1,-5 4 0,5 1 10,-5-1 3,10 6 0,0-6 0,-5 1-7,0 4-2,5 0 0,6 1-906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8T06:12:31.352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11 46 1440,'0'-7'64,"0"7"12,0-7-60,0-1-16,-8 1 0,4 0 0,4 4 132,0 3 23,0 0 5,0 0 0,0-8-48,0 8-9,0 0-3,0 0 0,0 0-40,0 0-9,4 11-2,4 0 0,-8 3-24,0 4-5,4 0 0,-4 7-1,8 4-10,-8-4-1,0 7-8,0 0 12,0 0-12,0 7 0,0-6-9,0 2 9,0-10-13,0 4 3,4-4 1,-4-7 0,0 0-7,-4 0 0,4-8-1,0 1 0,0-11 17,0 0 0,0 0-8,0 0 8,0 0 0,0 0 0,0 0 0,0-11 0,8 1 12,0 2-1,-8 8 0,0-10 0,12 6-3,-8-3 0,8 3 0,0 1 0,0-4-8,5 7 0,-5 0 0,0 0 0,4 0 0,-4 3 8,4 1-8,-4 3 0,0-7 0,4 7 0,-8-3 0,4-4 0,-4 3 12,4-3-2,-8 0-1,4 0 0,0 4-67,-8-4-14,0 0-2,0 0-1,9-4-134,-1 1-27,0-4-6</inkml:trace>
  <inkml:trace contextRef="#ctx0" brushRef="#br0" timeOffset="319.7229">461 125 1324,'0'0'118,"0"0"-94,0 0-24,0 0 0,0-8 159,0 1 27,-8 0 6,4 0 0,-4 0-13,4 3-3,0 1-1,0-1 0,-4 0-127,0 4-24,0 4-6,-4-4-1,4 7-1,-4 0-1,4 4 0,-4 0 0,0 7-15,4-4 0,0 4 0,-4 3 0,4 4 0,0 4 0,4-8-12,0 4 12,0 0-28,4 0 2,0 0 0,0-3 0,4-4 35,0 0 7,4-4 2,4 0 0,-8-3-18,4 0 0,4-4 0,4 0 0,-8-3 0,12-4-9,-8 0 9,4 0 0,0 0-24,-4 0 0,4-8 0,5 5 0,-1-4-193,-8 0-39</inkml:trace>
  <inkml:trace contextRef="#ctx0" brushRef="#br0" timeOffset="799.5059">618 132 1382,'0'0'123,"0"0"-99,0 0-24,12-4 0,-4 4 133,9-3 22,-5-1 4,0 4 1,8 0-33,4 0-7,-4 4 0,0-1-1,8 1-46,-12 3-9,8 0-1,-3 4-1,-1-1-41,0 5-8,0 3-1,0-1-1,-8 1 21,0 4 4,0-1 0,-4 4 1,-4 0-18,0 4-4,-4-4-1,-4 4 0,4-4-2,0-4-1,-8 4 0,4-4 0,-12-3-11,4 0 0,0-3 0,-4-5 0,4-6 0,-8-1 0,4 1 0,-8-4 8,3-4-108,5 1-23,-4-4-4,8-8-1,-4 5-132,8-8-26</inkml:trace>
  <inkml:trace contextRef="#ctx0" brushRef="#br0" timeOffset="607.6348">715 157 1440,'-12'-7'128,"12"7"-103,-4-4-25,4 4 0,-4-4 172,4 4 28,0 0 7,0 0 1,0 0-53,-8 4-11,8-4-1,0 11-1,0-1-102,8 8-20,-8 0-4,0 0 0,4 7-8,0-3 0,0 6-8,4-3 12,0-3-38,-4 3-8,4-8-2,-8 5 0,8-8-125,0 1-26,-4-1-5</inkml:trace>
  <inkml:trace contextRef="#ctx0" brushRef="#br0" timeOffset="966.2078">1077 221 2188,'0'0'48,"0"0"11,12 0 1,4 0 1,-8 0-49,12 4-12,-8-1 0,4 1 0,-4-1 105,0 1 19,4-1 3,-7 1 1,11-8-103,-8 4-25,-4-3 0,4 3 0,0 0 0,-4 3 0,-8-3 0,0 0 0,0 0-148,0 0-36</inkml:trace>
  <inkml:trace contextRef="#ctx0" brushRef="#br0" timeOffset="1094.8618">1109 471 2012,'4'15'89,"0"-8"19,4 3-87,0-2-21,-4-1 0,4 0 0,4-4 146,-4 1 25,8 0 5,4-8 0,-3 4-112,7-4-22,-4-3-5,4 0-1,0-4-87,4 1-17,0-5-4</inkml:trace>
  <inkml:trace contextRef="#ctx0" brushRef="#br0" timeOffset="1566.6588">1845-126 1843,'-16'-3'164,"12"-1"-132,4 4-32,0 0 0,0 0 120,-8 0 16,0 7 4,0-3 1,0 3-46,0 4-10,4 3-1,0 4-1,-4 3-15,3 4-4,5 0 0,5 8 0,3-1-51,-4 4-13,8-1 0,0 5 0,0-1-10,4-3-5,4-4-1,0 4 0,4-11 16,0 0 8,0-4 0,5-3-8,-9-7 8,8-4-8,-12 0 0,4-7 0,0-4 12,0 1-12,-8-4 12,4-4-12,-3-7 8,-1-3-8,-4 3 0,0 0 0,-4 4 0,0 3 0,-8-3 0,0 3 0,0 4 35,-4-4 3,-8 7 1,-1 1 0,-3-1-63,0 4-12,-4 7-2,-4 8-1,0 3 24,0 7 5,8 0 1,-9 3 0,9 1-206,8-8-41,-16 29-8,20-18-1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8T06:12:33.91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7150-8 460,'-5'-3'41,"1"-4"-33,0-4-8,0 4 0,-4-4 326,4 4 63,0 0 13,0-1 2,0 5-263,4 3-53,-8 0-10,8 0-2,-8 7-14,0 0-2,-4 8-1,8-1 0,-4 4-41,0 7-8,0 0-2,0 7 0,4 0-8,0 4 0,0 0 0,4 3 0,4-3 0,-4-1 0,4 1 0,0-4 0,4 0 0,0-10 0,0-4 0,4 0 0,0-4 0,0-3 0,0-4 0,0-4 0,4-3 0,-3 0 0,-1-3 0,4-4 0,0-4 0,-8 0 0,0-3 0,0 0 0,4 3 0,-8 0 8,-4 4-8,-4-4 8,0-3-8,-4 7 12,0 0-12,0 0 12,-4 3-12,-4 0 8,4 1-8,-5 3 8,1 7-8,4 0 0,-4 0 0,8 4 0,-4 0 0,4-1-11,0 1 3,4 4 0,0-5-29,4 1-6,0 0-1,8-4 0,-4 4-164,8-4-34,16 3-6,-4-6-521</inkml:trace>
  <inkml:trace contextRef="#ctx0" brushRef="#br0" timeOffset="268.8754">7640-122 1728,'-8'-11'76,"8"4"16,-4 3-73,0 1-19,0 3 0,0 0 0,-4 0 106,4 3 18,0 1 3,-4 3 1,4 4-52,-4 0-9,0 3-3,0 4 0,-4 3 0,0 4 0,4 7 0,-4 4 0,3 0-51,1 7-13,0 3 0,4 8 0,0 7 8,4-1-8,0 5 11,4-4-11,0-1 0,4 1 0,4 0 0,1-4 0,-1 0 0,8-10 0,0-1-15,0-3 5,-4-11-64,4-7-13,0-3-2,0-8-994</inkml:trace>
  <inkml:trace contextRef="#ctx0" brushRef="#br0" timeOffset="657.324">7825-104 1843,'0'0'164,"0"0"-132,0 0-32,0 0 0,0 0 74,12-4 8,0 4 2,8-3 0,0-1 18,-3 0 4,-1 1 1,0-1 0,-4 4-44,-4 4-9,8-1-2,-8 1 0,0 0-36,0 3-7,-4 0-1,4 4-8,-8 3 12,0-3-4,-4 7 0,0-4-8,4 4 0,0 3 0,-8-3 0,0 3-12,-8 1-32,4-1-5,-4 1-2,0-4 0,4 0 7,-4-4 0,3-3 1,1 3 0,0-3 27,4-4 4,0 0 2,8-7 0,0 0 21,0 0 4,0 0 1,0 0 0,0 0 3,0 0 1,0 0 0,0 0 0,8 0-7,4-4-1,4 4 0,5-3 0,-5-1 1,4 1 0,-8-5 0,8 5 0,-4-1-13,0 4 0,0-3 8,0-8-8,0-3-91,0 7-21,-3 10-4,-1 1-922</inkml:trace>
  <inkml:trace contextRef="#ctx0" brushRef="#br0" timeOffset="889.5601">8235-194 806,'-8'-3'72,"4"3"-58,0-4-14,0 4 0,0-7 277,0 7 53,4 0 10,0 0 3,0 0-167,0 0-34,8 7-6,0 0-2,0 8-67,0-5-14,0 8-2,0 0-1,1 0-14,-1 0-2,0 0-1,0 3 0,-4 1-16,4-1-3,0 1-1,0-5 0,-4 1-13,4-3-18,0-1 4,0 0 1,0-7-85,-4 1-17,4-1-3,0-7-646,0 0-130</inkml:trace>
  <inkml:trace contextRef="#ctx0" brushRef="#br0" timeOffset="1102.7539">8509-33 345,'0'0'31,"-4"-3"-31,-4-1 0,4 1 0,-4-5 328,0 5 60,0-1 12,4 1 3,-4 3-196,0-4-39,-5 4-8,5 0-2,0 0-74,-4 4-16,4-1-2,-4 1-1,4-1-29,-4 5-5,4-1-2,4 3 0,-4-2-13,4 2-4,4 1 0,0 0 0,0-1-2,4 1-1,4 3 0,-4-3 0,8-4-9,-4 4 0,4-4 9,0 0-9,4-3 0,0 3 0,1 0 0,-1-3 0,4-1 0,0-6-16,-4 3 2,-4-4 1,0 1-200,0-1-40</inkml:trace>
  <inkml:trace contextRef="#ctx0" brushRef="#br0" timeOffset="1296.9045">8682-79 2052,'0'0'91,"0"0"18,0 0-87,0 0-22,0 0 0,0 0 0,0 0 116,8 3 20,0-3 3,8 0 1,-4 0-59,4-3-11,0 3-2,4 0-1,-4-4-28,0 1-6,5 3-1,-5-4 0,0 4-20,-4 0-12,0 0 12,0 0-12,-4 0-16,4 0-11,-4 0-1,-4-4-824,-4 4-165</inkml:trace>
  <inkml:trace contextRef="#ctx0" brushRef="#br0" timeOffset="1490.5012">8786-244 1785,'-12'7'79,"8"-3"17,4-4-77,0 4-19,0 3 0,-4 0 0,8 4 131,0 3 22,4 0 5,-4 1 1,4 6-65,-4 0-13,4 4-2,0-3-1,1-1-42,-1 4-9,0 0-2,0 0 0,0-3-25,0-8 0,0 4-12,0-7 12,0-4-208,0 0-35</inkml:trace>
  <inkml:trace contextRef="#ctx0" brushRef="#br0" timeOffset="1882.1491">9076-297 2408,'0'0'53,"0"0"11,0 0 3,0 0 0,8-4-54,4 1-13,0 3 0,0 0 0,0 0 81,-4 0 14,4 0 2,0 0 1,4 3-47,-16-3-10,0 0-1,0 0-1,4 7-22,0 0-4,-4-7-1,0 11 0,5 0-2,-5 3-1,4 0 0,-4-3 0,-4 3-23,-1-3-5,1 0-1,0 0 0,4-11 0,0 7 0,4 4 0,0-4 0,-4-7 6,0 0 1,0 0 0,5 10 0,-5 1 5,4 0 8,-4-11-13,8 11 5,4-1 8,0 1 0,-4 0 0,4-4 0,4 4-8,-4-4 8,4 4-8,-4-4 8,4 3 0,-4-2 0,0 2 0,0-3 0,0 4 0,-8-4 9,5 4-1,-5-4-8,0 4 24,-8-4-3,4 0 0,-8 4 0,-1-4 2,-3 4 0,-8-4 0,0 4 0,4-4-8,0 4-2,-4-4 0,4 0 0,-12-4-13,4 5 0,-1-8 0,-3 3 0,-4 4-25,8-7-8,0 0-2,0 4-826,8-4-166</inkml:trace>
  <inkml:trace contextRef="#ctx0" brushRef="#br0" timeOffset="2421.4504">8247 561 1209,'-12'10'53,"12"-10"12,-4 4-52,0-4-13,0-4 0,4 4 0,0 0 169,0 0 31,0 0 7,0 0 1,0 0-57,12 4-11,4 0-3,5-1 0,-1-3-65,4 4-14,4-1-2,0-3-1,4 0 7,0 0 2,9 0 0,-1 0 0,-4-3 6,8-1 2,1 1 0,3-1 0,0 0-40,0 4-7,1-7-1,-5 4-1,0-1-15,-4-3-8,5 0 8,-1 3-8,-8 1 0,-4-5-8,-4 5 0,4-1 0,-3 1-47,-5-4-9,-4 7-1,-4-4-846,0 0-169</inkml:trace>
  <inkml:trace contextRef="#ctx0" brushRef="#br0" timeOffset="2803.9879">8706 797 2286,'0'-11'101,"0"11"21,4-4-98,4 4-24,0 0 0,4-3 0,0-1 104,4 1 15,0 3 3,0-4 1,-4 4-32,5 0-7,-5 0 0,0 0-1,0 0-42,-4 4-8,0-4-1,0 3-1,0 1-20,-4 3-11,4 0 12,-4-3-12,0 6 0,0 1 0,-4 3 0,0 1-9,-4-1-19,0 4-4,0-4-1,-4 4 0,0 0-24,-4 3-5,0-3-1,0 0 0,-4-4 0,4 1 0,-5-1 0,9-7 0,0 4 31,-4-11 5,4-7 2,4 7 0,-4 10 25,4-2 14,0-1-2,4-7 0,0 0 19,0 0 3,12 3 1,0-3 0,0 4-5,4-4-1,5-4 0,3 1 0,0-4 13,0-1 2,4 5 1,0-4 0,0 0-14,9-1-3,-1 1-1,0 0 0,-4 0-19,8-4-8,1 0 0,-5 1 8,0-1-86,-4 4-18,-4-4-3,0 0-1145</inkml:trace>
  <inkml:trace contextRef="#ctx0" brushRef="#br0" timeOffset="3179.3715">9639-269 1094,'0'0'97,"4"-7"-77,-4 7-20,8-3 0,0-1 246,0 4 46,0 4 8,8 3 3,0 0-147,0 7-28,0 0-7,5 11-1,-5-3-56,4 3-11,-4 4-2,8 3-1,-4 0-10,4 4-1,-4 3-1,0 4 0,1 0-18,-1 0-3,-4 7-1,4 3 0,-8 1-16,0 0 10,0-1-10,-4 1 8,-4-4-8,0-4 0,-4 1 9,-4 3-9,0-7 0,-4-4-10,0 4 1,-4-4 0,0-3-137,-4 0-27,-4-4-6</inkml:trace>
  <inkml:trace contextRef="#ctx0" brushRef="#br0" timeOffset="3607.1873">10829 71 1785,'0'0'159,"0"0"-127,0 0-32,0 0 0,8 0 102,0 3 14,4-3 4,-3 0 0,11 0-49,-4 0-10,4 0-1,4 4-1,-4-4-16,4 0-3,0 0-1,0 0 0,5 0-18,-5 0-3,4 0-1,-4 0 0,0 0-30,0-4-7,-4 1 0,1-1-1,-9 1-211,0 3-41</inkml:trace>
  <inkml:trace contextRef="#ctx0" brushRef="#br0" timeOffset="3833.7671">11075-133 1958,'-4'4'174,"4"-1"-139,-4-3-35,4 0 0,4 7 72,-4 4 8,4-4 2,0 8 0,0-1 22,0 4 4,-4 3 0,4 4 1,0 0-55,-4 0-11,4 4-3,-4 3 0,8 0-24,-4 0-6,0-3-1,0 0 0,0-8-9,8-3-9,-8 0 9,8 0-13,-4-4-172,4-3-35,-4-1-6</inkml:trace>
  <inkml:trace contextRef="#ctx0" brushRef="#br0" timeOffset="4172.8772">11710-212 1497,'-16'-3'66,"12"-1"14,0-3-64,4 7-16,0 0 0,0 0 0,0 0 272,-4 4 52,0-1 9,0 4 3,-4 4-210,-4 4-42,8 2-8,-4 1-1,4 7-41,-4 0-8,4 4-2,0 0 0,0 3-16,4 3-8,0-2 0,4 6 8,4 0-8,4 1 0,0-5 0,0-3 8,-4-3-8,0-4 0,8 0 0,0-3 0,0-8 0,4-3 0,-4-1 0,4-6 0,1-1 0,-5-6 0,0-1 0,-4-3 0,4-7 0,-4 3 0,-4 0 0,-4 1 0,4-5 0,-8 5 0,0-8 8,-4 7-8,-4 4 10,-4 0-10,0 0 12,-4-1-12,-4 5 0,-4-1 0,-5 4 0,5 4-9,4-1-20,0 1-4,0-4-1,0 7 0,0 4-122,4 3-24,8 1-4,-4-1-950</inkml:trace>
  <inkml:trace contextRef="#ctx0" brushRef="#br0" timeOffset="4591.6433">12414-530 2278,'0'0'50,"0"0"10,-12-3 3,4-1 1,8 4-51,-12 0-13,0 0 0,0 4 0,0-1 75,-1 8 12,1 3 2,0 4 1,0 7-37,0 7-7,4 4-2,4 7 0,-4 7-8,8 4-3,-4 7 0,12 3 0,-4 0-33,4 8 0,0 3 0,8 7 0,4-11-8,1 1-9,-1-8-2,4-6 0,0-5-21,0-10-4,-4-7 0,4-4-1,0-7-127,1-11-24,-5-3-6,4-7-1</inkml:trace>
  <inkml:trace contextRef="#ctx0" brushRef="#br0" timeOffset="4834.3014">12780-680 1612,'0'0'144,"0"0"-116,0 0-28,0 0 0,0 0 128,12 0 20,4 0 4,0-3 1,-4 3-37,8-4-7,-4 4-1,0 0-1,-4 0-55,1 0-10,3-7-2,0 3-1,0 1-24,-4-1-5,0 1-1,0-1 0,0-3-20,-4 3-4,-8 4-1,0 0 0,0 0-145,0 0-30,0 0-5,0 0-790</inkml:trace>
  <inkml:trace contextRef="#ctx0" brushRef="#br0" timeOffset="5103.0507">12836-637 1432,'0'0'64,"-4"4"12,-4-4-60,0 3-16,8-3 0,-8 4 0,0 3 145,8-7 27,0 0 4,-4 7 2,0 0-65,0 0-13,4 1-2,0 2-1,0 1-48,4 3-9,0 1-3,4-1 0,-4 0-14,4 4-3,0 0-1,4 3 0,0 1 2,4 3 1,-4-4 0,-4 1 0,-4-1 22,0-3 4,4 7 0,1-3 1,-1-5-49,0 1-11,-4-3-1,0-1-1,-4 4 42,4-7 9,-4 3 2,0 0 0,-4-3-24,4 3-5,-4-3-1,0 0 0,-4-4-10,-4-4 10,-1 1-10,-3-1 10,0 1-2,0 0-8,-4-4 12,0 0-4,0-4-28,0 0-7,8-3-1,-4-3 0,4-1-108,3 0-23,1-3-4,8 3-614,0-3-123</inkml:trace>
  <inkml:trace contextRef="#ctx0" brushRef="#br0" timeOffset="5269.7804">13077-354 1886,'8'3'84,"1"-3"16,-1 0-80,0 4-20,0-8 0,4 4 0,0 4 156,4-4 28,-4 0 4,4 0 2,-4 0-88,4-4-18,-4 1-3,4 3-1,0 0-43,-4-4-9,5-3-1,-5 3-1,0-3-36,-4 0-7,4 3-2,0-6-844,0 2-169</inkml:trace>
  <inkml:trace contextRef="#ctx0" brushRef="#br0" timeOffset="5492.7095">13572-766 2365,'-12'4'104,"12"-4"23,0 0-102,0 0-25,0 0 0,0 0 0,4 11 93,4-1 14,-4 5 2,4 3 1,-4-1-42,4 8-8,0 4-1,0 0-1,0-1-29,-4 8-5,4 0-2,0 3 0,-3-7-22,3 4 0,-4-4 0,8 4-8,-4-7-144,0-1-29,0-3-6,0-3-1</inkml:trace>
  <inkml:trace contextRef="#ctx0" brushRef="#br0" timeOffset="5746.0406">13950-555 1612,'-12'-7'72,"8"7"14,-4-3-69,-4-1-17,4 0 0,0 4 0,-4 0 259,0 0 48,-4 4 9,0 0 3,-1 3-204,1 3-41,-4 1-8,4 3-2,0-3-43,0 7-9,0-4-1,4 8-1,4-4-10,0 3 0,4 1 0,4 3 8,0-4-8,4 1 0,0-1 0,8-3 0,0 0 0,0 0 0,4-4 0,0-3 0,4-1 0,0-3 0,0 1 14,1-5-4,3 1-10,0-4 0,-4-4 9,4 1-9,-4-5-9,0 1-7,4-3 0,-3 2-1,-5-2-181,0-5-36,-4 1-7</inkml:trace>
  <inkml:trace contextRef="#ctx0" brushRef="#br0" timeOffset="6038.2092">12852 178 1785,'0'0'159,"0"0"-127,0 0-32,0 0 0,0 0 175,0 0 29,12 0 5,0 0 2,0 0-79,5 0-16,11-3-4,8-1 0,0 0-52,4 1-10,0-1-2,5-3-1,-1 0-15,0-4-4,8 1 0,-3-1 0,-1 4-17,4-4-11,-3 4 12,3-4-12,-4 4 0,-4-4 0,1 4 0,-9-4 0,-4 1-24,-4-1-12,-4 4-3,0 0 0,-4-1-161,-7 5-33,-5-1-7</inkml:trace>
  <inkml:trace contextRef="#ctx0" brushRef="#br0" timeOffset="6476.0439">13427 264 1555,'0'0'68,"0"0"16,0 0-68,0 0-16,0 0 0,0 0 0,0 0 246,12 4 46,0-4 8,1-4 3,-9 4-170,8-4-33,0 1-8,0 3 0,4 0-28,-4 0-6,0 0-1,0 3 0,-4-3-57,-4 4 0,-4-4 0,4 7-14,-4-7 14,0 11 0,-4 0 0,-4-1 0,-4 5-24,8-5-1,-4 5-1,0-5 0,-4 1-18,8-4-4,4 4-1,0 0 0,-4-4 22,4 4 5,0-4 1,0 3 0,4 1 21,-4 0-11,-4-4 11,8 4-8,4-1 8,0 1 0,-4-4 0,4 8 0,4-8 0,0 3 0,0-2 8,0 2-8,0-2 0,4-1 9,-4 0-9,0 0 0,1 0 8,-1 0-8,-4-3 0,0 3 0,-8-7 11,4 7-11,-4 4 10,0-4-10,0 0 15,-4 0-3,0 0-1,-4 1 0,-4-1 16,-5 0 3,1-4 1,-4 5 0,-4-5 1,4 4 1,0-3 0,-4-1 0,0-3-45,0 0-8,-5-7-3,9 0 0,-4 0-25,8 3-6,-4-6-1,8-1-809,4-3-161</inkml:trace>
  <inkml:trace contextRef="#ctx0" brushRef="#br0" timeOffset="6768.1609">14127-680 1209,'-8'0'108,"8"0"-87,0 0-21,0 0 0,12-3 314,0-1 58,4 4 12,0 4 3,0-1-228,5 4-46,-5 0-9,4 8-1,0-4-62,0 6-12,0 1-2,0 4-1,0 3 2,0 3 1,1 8 0,-1 0 0,0 0-15,0-1-3,-4 8-1,0 7 0,-4-3-10,0-1 0,0 1 0,-4 3 8,0 0-8,-4 3 8,0 1-8,-4 0 8,-4-1-8,0 1 0,-8 0 9,4-1-9,-4-6 0,0-4 0,-4-4 0,-4 0 0,0 0-12,-4-6-4,-9-1-1,9-7-1403</inkml:trace>
  <inkml:trace contextRef="#ctx0" brushRef="#br0" timeOffset="7201.7807">14939-90 2246,'0'0'200,"0"0"-160,0 0-32,0 0-8,13 0 28,3 0 4,-4-7 0,8 7 1,0-4 51,-4 4 9,4-3 3,0-1 0,4-3-47,-4 3-9,1 1-1,-1-4-1,0 3-30,-4 4-8,4-3 0,-8 3 0,0-4-116,-4 4-24,0 4-4</inkml:trace>
  <inkml:trace contextRef="#ctx0" brushRef="#br0" timeOffset="7361.7565">14980 192 2131,'0'0'94,"4"-3"20,8 3-91,0-4-23,4 1 0,0-1 0,4 1 99,4-1 15,0-3 3,5 3 1,-1 1-38,0 3-7,0-4-1,-4 4-1,0-3-54,-4 3-17,0-4 10,1 4-10,3-4-181,0-3-42</inkml:trace>
  <inkml:trace contextRef="#ctx0" brushRef="#br0" timeOffset="12619.5829">15973-419 864,'0'-7'76,"-4"-4"-60,4 1-16,-4 2 0,0 1 180,4 4 32,-4-4 8,0 3 0,-4 0-65,0 1-14,0 3-2,0 3-1,-4 1-62,4 7-13,-4 3-3,0 4 0,3 0-28,-3 10-7,0-3-1,4 8 0,4-1-9,0 0-3,0 0 0,4 4 0,0-4-4,4 0-8,0-3 11,8-4-11,-4-4 8,0 4-8,9-7 0,-1 0 0,0-7 8,0-1-8,-4-2 0,4-1 0,0-4 9,0 1-9,-4-8 0,0 1 9,4-4-9,-4-4 12,-4 0-12,-4-3 12,0 3-4,-4 0 0,-4 1 0,-4-1 0,-4 0-8,0 8 10,-4-5-10,0 8 10,0-3-10,0 6 0,-8 1 0,4 0-11,0 6 0,4-2 0,-1-1 0,5 0 0,0 0-27,0 0-6,8 0 0,4-7-1,0 0-56,0 0-11,4 7-3</inkml:trace>
  <inkml:trace contextRef="#ctx0" brushRef="#br0" timeOffset="12848.9684">16283-440 691,'0'0'30,"0"0"7,0-11-29,-4 4-8,4 7 0,0 0 0,0 0 297,-8-7 59,4 3 11,4 4 2,-8 4-214,-4 6-43,3 1-9,1 7-2,0 3-45,0 1-8,0 3-3,0 4 0,4 6-19,0 1-4,0 3-1,4 1 0,0-1-8,4 0-1,4-3-1,4 3 0,-4-6-11,8-5 0,-3 1-10,3-4 10,4-4-35,-4-3-1,0-4 0,4-3-726,-4-4-146</inkml:trace>
  <inkml:trace contextRef="#ctx0" brushRef="#br0" timeOffset="13225.213">16504-329 1782,'0'0'79,"0"-4"16,8-3-76,-4 0-19,4 0 0,4-1 0,0 5 109,4-1 19,-4-3 3,0 3 1,0 4-36,5-3-6,-1 3-2,0 3 0,0 1-28,-4 3-7,-4 0-1,0 4 0,-4-4-35,0 8-7,-8-1-2,0 7 0,4 1-8,-8-1 8,-8 4-8,0 0 8,0 0-25,0 0-6,7-3-1,-3 3 0,0-4-32,-4-3-6,4-4-2,4 1 0,-4-5 23,4 1 4,0-4 1,0-3 0,8-4 36,0 0 15,0 0-1,0 0 0,-4-4 31,4 4 7,0-7 0,0 7 1,4-7-12,4 3-2,0-3-1,4 4 0,0-4-14,0 3-2,0-3-1,4 3 0,0 1-2,1-1-1,3-3 0,0 0 0,0 3 2,0 1 0,-4-1 0,4 0 0,-4 1-39,0-1-7,-4 1-2,-4-4 0,5 7-201,-13 0-41,0 0-8,16-4-2</inkml:trace>
  <inkml:trace contextRef="#ctx0" brushRef="#br0" timeOffset="13540.6781">17007-615 864,'0'0'76,"0"0"-60,0 0-16,0 0 0,0 0 292,0 0 55,0 0 11,12 3 2,-4 4-191,4 4-38,-4 3-8,0 4-2,4 4-51,-4 3-10,4 3-3,-4 4 0,0 4-14,-4 7-3,4-4-1,-4 8 0,0-1-26,-4 1-5,-4-4 0,0 3-8,0-7 9,-4 4-9,0-3 0,0-5 9,0-2-60,0-1-12,-4-11-2,0 4-1194</inkml:trace>
  <inkml:trace contextRef="#ctx0" brushRef="#br0" timeOffset="14785.4704">8050 2330 1382,'0'0'123,"0"0"-99,0 18-24,-4-7 0,4-11 97,0 0 15,0 0 2,0-4 1,8-7-12,-4 8-3,4-8 0,5 8 0,-5-5-6,4 1-2,4 4 0,0-1 0,0 1-48,0 3-9,0-8-3,0 5 0,-4-1 0,4 4 0,-4-3 0,0-1 0,0 4-32,-3 0 0,-1-3 0,-4 6 0,-4-3 0,0 0 0,0 0 0,0 0 0,0 11-11,-4 0-9,0-4-1,-4 3-1,-1 5-24,1-5-5,-4 5-1,0-4 0,0-1 13,4-3 3,4 1 0,-4-1 0,4 0 22,0 0 5,4-7 1,0 0 0,0 0 8,0 0 0,4 11 0,0-4-8,0 0 8,4 0 0,0 0 0,0 0 0,4 1 0,-4-5 0,4 4 8,-4 0-8,1 1 11,-1-5-3,0 4 0,-4 1 0,-4-1 8,4 0 2,-4 4 0,0-1 0,-4 1 5,0 0 1,-4 3 0,-4-10 0,3-4-7,-3 3-1,0 4 0,-4 4 0,0-4-4,-4 0 0,4-3-1,-4-4 0,0 0-11,0-4 0,0-3 0,3 4 8,-3-1-8,12-3-16,-4-7 4,8 3 1,0 0-59,4 0-12,0-6-2,4 2-963</inkml:trace>
  <inkml:trace contextRef="#ctx0" brushRef="#br0" timeOffset="15049.1645">8589 2091 1792,'0'0'80,"0"0"16,-4-7-77,-4-4-19,8 4 0,-4 3 0,-4-3 113,8 7 19,0 0 4,0 0 1,-8 0-37,8 0-7,0 0-1,-8 4-1,0 3-48,0 3-10,-4 5-1,4 3-1,0 3-31,0 8 0,0 3 0,0 7 0,0-3 0,4 7 0,0 0 8,0 3-8,4 1 0,0 3 0,4 0 8,4 0-8,0-4 0,4-3 0,4 0 0,0-4 0,-4-3-22,4-7-1,4 3 0,4-4-772,0-6-154</inkml:trace>
  <inkml:trace contextRef="#ctx0" brushRef="#br0" timeOffset="15417.8004">8758 2330 1976,'0'0'44,"4"-3"8,-4-5 3,0 8 0,0 0-44,12-3-11,0-4 0,0 7 0,4 0 98,1-4 18,-1 1 3,4 3 1,0 3-50,-4 1-10,-4-1-1,4 4-1,-4 1-27,0 2-6,0-3-1,-4 8 0,0-4-16,-8 3-8,4 0 0,-4 0 8,-4 4-8,-4 4 0,4-4 0,-4 3 0,-4-3-24,4 0-4,-4 0-1,4 0 0,-4-1-5,0-2-1,0-1 0,0 0 0,4-3 20,0 0 4,-4-1 1,8-2 0,0-1 10,0-4 14,4-3-3,0 0-1,0 0 3,0 0 1,0 0 0,0 0 0,0 0 4,12 8 1,0-8 0,4 0 0,-4-4-1,4 4 0,0-4 0,4 4 0,-4-3-7,4-1-2,-4 1 0,5-5 0,-1 5-30,4-4-7,0-4 0,-8 4-1142</inkml:trace>
  <inkml:trace contextRef="#ctx0" brushRef="#br0" timeOffset="15686.6463">9188 2205 1670,'0'0'148,"0"0"-118,0 0-30,0 0 0,5-7 110,-5 7 16,0 0 3,0 0 1,0 0 0,0 0 0,0 0 0,8 7 0,4 7-60,0 1-12,-4 6-2,-4 1-1,4 6-22,0-3-4,0 4-1,-4-1 0,0 1-16,0 0-4,4-1-8,0 1 12,-4-4-12,4 0-13,-4 0 2,4-4 1,0-6-194,0-1-38</inkml:trace>
  <inkml:trace contextRef="#ctx0" brushRef="#br0" timeOffset="15890.2661">9466 2420 1152,'0'0'102,"-8"-4"-82,0 4-20,-4 0 0,0 4 193,0-1 35,0-3 6,-4 7 2,-1-3-92,5 3-19,0 0-3,0 0-1,4 4-59,-4 0-12,4-1-2,4 5-1,4-4-20,0 3-4,0 4-1,8 0 0,0-1-11,4 1-3,-4 0 0,8 0 0,0-4-8,1 1 8,-1-5-8,4-2 8,0-1-8,0 0 0,-4-4 0,4 1 0,-4 0-18,0-8-6,0-7 0,5 4-770,-1 0-154</inkml:trace>
  <inkml:trace contextRef="#ctx0" brushRef="#br0" timeOffset="16085.5687">9752 2441 2365,'0'0'52,"0"0"10,0 0 2,0 0 4,12 0-55,0 0-13,-4 0 0,8 0 0,0 0 91,4 0 15,0-4 3,0 4 1,0 0-72,0 0-14,5-3-4,-5 3 0,-4 0 0,4-4 0,-4 1 0,0-1 0,-4 1-32,0 3-8,-12 0 0,0 0-828,12-8-166</inkml:trace>
  <inkml:trace contextRef="#ctx0" brushRef="#br0" timeOffset="16280.8437">9892 2230 2138,'0'0'95,"0"0"19,-4 11-91,0-4-23,4 0 0,4 7 0,0 1 123,4 3 20,0-1 4,0 1 1,0 7-84,1-3-16,-5 3-3,4 0-1,-4 0-22,4 0-5,0-4-1,0 4 0,0-7-16,0 0-17,-4 4 3,4-8-834,0 0-166</inkml:trace>
  <inkml:trace contextRef="#ctx0" brushRef="#br0" timeOffset="16680.6904">10174 2309 1951,'8'0'86,"0"-4"18,-4 4-83,8-3-21,0 3 0,0 0 0,0-4 122,4 0 20,-4 4 4,4-3 1,0 3-59,1 0-11,3 0-2,-8 0-1,4 0-32,-4 0-6,-4 3-2,4 1 0,-4-4-22,-4 4-4,0-1 0,-4-3-8,4 7 19,-4-7-3,-8 7-1,0 4 0,0 3-47,0-3-10,0-4-2,-4 4 0,4-4-25,4 0-6,-8 1-1,8-1 0,4-7 0,0 0-1,0 7 0,4 4 0,-4-4 42,4 0 9,4 0 2,-4 0 0,4 0 24,0 0 0,0 1 0,4-1 0,0 0 29,0 0 2,-8-3 0,8 3 0,0 0-2,0 0 0,-4 0 0,4 0 0,1 1 24,-5-1 5,0 3 1,-4-2 0,-4-8-3,0 10-1,0 1 0,-4 3 0,-4 1-10,0-1-1,-5-3-1,1 3 0,8-3-35,-8-4-8,0 0 0,-4-3 0,4-1 0,-4 1 0,0-4 0,0 0 0,0 0-102,0-7-19,4-1-4,-5-2-1056</inkml:trace>
  <inkml:trace contextRef="#ctx0" brushRef="#br0" timeOffset="16908.6805">10544 2055 460,'0'0'41,"12"4"-33,0-1-8,4 4 0,0 0 356,0 1 68,0 2 15,4-3 2,0 8-229,-3-5-47,3 8-9,-4 0-1,4 4-74,0-1-14,-4 4-3,-4 4-1,4-4-20,0 3-4,0 4-1,0 1 0,-3-5-8,-1 4-2,0 1 0,-4-1 0,-8 0-9,0 4-3,0-4 0,0 0 0,-8 4-16,4-8 8,-4 5-8,0-5 0,-4 1-106,-1-4-28,-3-4-6</inkml:trace>
  <inkml:trace contextRef="#ctx0" brushRef="#br0" timeOffset="17370.1231">11489 2344 2239,'-12'-7'99,"12"7"21,0 0-96,0 0-24,0-3 0,0 3 0,4-7 45,4 3 5,4 0 1,4 1 0,0-4 9,12 0 1,0 3 1,1 0 0,-5 4-28,4 0-6,0 0 0,0 0-1,0 4-17,0 0-10,1-4 12,-5 3-12,0 1 0,-8-4 0,0 0 0,-4 3 0,0 1-157,-12-4-39,0 0-7</inkml:trace>
  <inkml:trace contextRef="#ctx0" brushRef="#br0" timeOffset="17569.1128">11682 2012 2073,'-16'0'92,"16"0"19,-12 7-89,4-7-22,8 0 0,-4 7 0,-4 0 106,4 1 17,4 2 3,0 1 1,8 7-43,-4 3-8,4 8-1,-4 0-1,0 3-26,0 4-4,0 3-2,0-3 0,4-1-29,0 1-5,0-4-8,0 0 11,4 1-83,0-8-16,0-4-3,0 1-1137</inkml:trace>
  <inkml:trace contextRef="#ctx0" brushRef="#br0" timeOffset="18411.2448">12635 2126 1209,'0'0'108,"0"0"-87,0-7-21,4 0 0,0 0 155,0 0 26,0 0 6,0 0 1,4 3-51,0 0-9,0 1-3,4-1 0,4 1-58,-3 3-12,3 0-3,0 3 0,0 1-16,0-1-3,-4 5-1,0-5 0,0 4-16,-8 0-4,4 8-1,-4-1 0,-8 0-2,4 4 0,-4 4 0,-4-1 0,-4 4-30,-4-3-7,4-1 0,0 0-1,-4 1-26,0-8-5,4 0 0,-5-3-1,5 0 26,0 0 6,0-4 1,4-4 0,0-3 13,-4 0 3,8 0 1,0 0 0,4 0 29,0 0 6,-4-3 0,4 3 1,0 0 7,0 0 2,8-4 0,4 1 0,-4-1-11,4 4-3,0 0 0,4-3 0,5 3 0,-1 0-1,0 0 0,4 0 0,0-4-7,0 4 0,-8 0-1,4 0 0,0 0-11,1 0 0,-5-4 0,0 4 0,-4-3-33,0 3-9,-4-4-2,-8 4-1084</inkml:trace>
  <inkml:trace contextRef="#ctx0" brushRef="#br0" timeOffset="18666.4926">13186 1790 2019,'0'0'89,"0"0"19,-4-7-86,4 7-22,0 0 0,0 0 0,0 0 118,0 0 19,0 0 4,-8 7 1,0 1-74,4 2-14,0 5-3,-4 2-1,4 8-25,0 4-5,0 0 0,0 10-1,0 0-19,4 4 8,0 4-8,0 3 0,4 0 12,0 0-12,4-4 12,4 4-12,-4-7 8,4-3-8,0-5 0,4-3 0,0-3-8,0-4-6,4-3-1,-3-8 0,-1-3-179,-4-8-36</inkml:trace>
  <inkml:trace contextRef="#ctx0" brushRef="#br0" timeOffset="18897.3141">13492 1848 1976,'0'0'88,"0"0"17,0 0-84,0 0-21,0 0 0,0 0 0,12-4 102,0 4 16,4 0 3,4 0 1,-4 0-30,4-4-7,0 4-1,4 0 0,-3 0-56,-5 0-12,-4-3-3,4 3 0,-4 0-5,-12 0-8,0 0 11,0 0-11,0 0-19,0 0-10,0 0-3,0 0 0,0 0-224,0 0-44</inkml:trace>
  <inkml:trace contextRef="#ctx0" brushRef="#br0" timeOffset="19155.9443">13431 1901 1638,'0'0'72,"-4"7"16,4 1-71,0-8-17,0 0 0,0 10 0,0 1 106,0 0 18,4-1 3,0 1 1,8 3-32,-4 1-7,5-1-1,-1 0 0,-4 4-3,4 4-1,0-4 0,0-1 0,4 5-55,0-4-11,-4 0-2,0 7-1,-4-4 3,4 4 1,-4 0 0,-4 4 0,0-4-1,-4-4 0,-4 4 0,0-3 0,0-1 0,-4 1 0,-4-5 0,0 1 0,0-3-18,-4 2 0,0-6 0,0 0 0,4-7 0,0-1 0,0-3 0,-4 0 0,3-7-17,-3 0-11,0-4-1,0-3-1,4-4-139,4 0-28,0-7-6,4 4-866</inkml:trace>
  <inkml:trace contextRef="#ctx0" brushRef="#br0" timeOffset="19321.7685">13813 2151 1497,'0'0'133,"8"8"-106,0-1-27,1 0 0,3 0 167,0-3 28,4-1 5,0 1 2,0-1-33,0 1-6,0-1-2,4 1 0,0-4-90,-4 0-19,0 0-3,5-4-1,-5 4-39,0-3-9,-4-1 0,4 4-881,-4-3-177</inkml:trace>
  <inkml:trace contextRef="#ctx0" brushRef="#br0" timeOffset="19777.5419">14437 1790 1555,'0'0'138,"0"0"-110,0 0-28,0 0 0,0 0 103,0 0 15,12-3 3,-4 3 1,-8 0 9,8 7 1,4 4 1,0 3 0,-4 0-57,0 8-11,4 3-2,-4 7-1,0 0-31,0 4-7,0 3 0,0 1-1,-4-1-23,0-3 9,0-1-9,1-3 0,3-3 0,-4-4-20,0-3 2,4-1 1,-4-3-236,4-7-47</inkml:trace>
  <inkml:trace contextRef="#ctx0" brushRef="#br0" timeOffset="20005.9156">14771 2048 1818,'0'0'80,"0"0"17,-8-4-77,-5-3-20,1 7 0,4-4 0,0 4 107,-4 4 17,-4 3 4,0-3 1,0 3-59,-4 0-12,4 7-2,0 1-1,0-1-30,4 0-5,4 1-2,-1 2 0,1 1 0,8-3 0,0-1 0,4 0 0,0 1 6,9-5 2,-1 1 0,4 0 0,4-1 0,0-2 0,0-1 0,4 0 0,0 4-14,0-8-4,-3 1 0,7 3 0,0-7 1,-4 0 0,0-4 0,0 1 0,0-1-136,0 1-27,-3-1-6</inkml:trace>
  <inkml:trace contextRef="#ctx0" brushRef="#br0" timeOffset="20266.6894">15036 1676 1497,'0'0'133,"0"0"-106,0 0-27,0 0 0,0 0 172,8 7 30,0 0 6,4 4 0,4 0-57,-4 3-12,0 0-3,4 4 0,1 4-61,-5-1-13,4 1-2,0 6-1,-4-3 1,8 11 0,-4-4 0,-4 7 0,0-6-36,-4 2-6,4 5-2,0-1 0,-8 0-5,4 4-2,-8 0 0,4-4 0,-4 1-9,-4-4 0,-8-4 0,8 0 0,-8 0-12,4-7 0,-4-3-1,0-5 0,0-6-167,0-4-34,0 0-6,4-7-2</inkml:trace>
  <inkml:trace contextRef="#ctx0" brushRef="#br0" timeOffset="20461.8724">15571 1966 1900,'0'0'169,"0"0"-135,0 0-34,12 3 0,4-3 140,-4 4 22,0-1 4,4-3 1,0 0-52,-4 0-11,0 0-1,5 0-1,-1 0-56,-4 0-11,0-3-3,-4 3 0,0 0-21,4-4-11,-4 1 10,-8 3-10,0 0-60,0 0-17,0 0-4,0 0-759,0 0-152</inkml:trace>
  <inkml:trace contextRef="#ctx0" brushRef="#br0" timeOffset="20693.2541">15647 2184 1875,'0'0'83,"0"0"17,0 0-80,8 7-20,4-4 0,-4 4 0,9-3 99,-5-4 15,0 4 3,4-4 1,0-4-58,4 0-11,-4 1-2,0 3-756,4-4-151</inkml:trace>
  <inkml:trace contextRef="#ctx0" brushRef="#br0" timeOffset="20950.8759">16255 1719 2084,'0'0'92,"0"0"20,0 0-90,0 0-22,0 0 0,0 0 0,0 0 99,4 11 15,0-1 3,4 5 1,-4 3-30,4-1-7,-4 5-1,8 3 0,-4 3-33,0 5-7,0 2-2,4 1 0,-8-4-22,4 0-5,0-3-1,0 0 0,-4-4-10,4 0-14,-4-4 3,0-3 1,-4 0-219,4-4-44</inkml:trace>
  <inkml:trace contextRef="#ctx0" brushRef="#br0" timeOffset="21287.4167">16649 1755 2008,'8'-4'89,"-8"4"19,8 0-87,4-4-21,4 4 0,0 0 0,-4 0 122,4 4 20,0 0 4,4 3 1,-4-4-44,1 8-9,-1-4-2,-4 4 0,0 0-46,0 3-10,-4 0-1,-4 4-1,0-4-18,-8 1-3,0 6-1,-4 4 0,-4 0-12,-4 0 8,0 4-8,-5-1 0,1 1 0,-8 0-13,4-1 1,4-3 0,0-3 1,4-1 1,0-7 0,4 1 0,4-1 10,-4 0 0,3-3 0,9-11 0,0 0 0,0 0 0,0 0 0,0 0 0,0 0 0,9 0 0,-9 0 0,8 4 8,4-1 2,4-3 1,4 0 0,0-3 0,0 3 1,4 0 1,0 0 0,0 3 0,1 1 6,-1-4 1,-4 0 0,4 0 0,0 3-20,-4 1 0,0-4 8,-4 7-8,4-3-13,-7-1-7,-1 1 0,0 3-899,-4 0-179</inkml:trace>
  <inkml:trace contextRef="#ctx0" brushRef="#br0" timeOffset="24565.9843">12398 3603 1555,'0'0'138,"-4"3"-110,0-3-28,-4 0 0,4 0 128,-4 0 20,4 4 4,4 3 0,-4 0-8,4 4-1,0 3-1,4 4 0,-4 0-74,4 0-14,-4 7-3,8 0-1,-4 0-29,0 4-5,0-4-2,4 0 0,-4-4-14,4-3 0,-4 3 0,4-6 0,-4-1-27,4-7-8,0 0-1,0-7-1,4 0-207,-4-3-40</inkml:trace>
  <inkml:trace contextRef="#ctx0" brushRef="#br0" timeOffset="24874.16">12647 3624 1670,'0'0'74,"0"0"15,0 0-71,0 0-18,-8 4 0,0-1 0,0 1 106,4 3 18,-4 4 3,4 3 1,0 0-38,0 4-7,4 4-2,4-1 0,-4 4-32,4 7-6,4 1-2,0-1 0,4 0-7,0 4-2,0-8 0,4-3 0,0 0-8,0-7-3,5 0 0,-1-7 0,0-4-3,4 0-1,-4-10 0,0-1 0,0-3-1,0-4 0,-8 0 0,4-6 0,-3-9-16,-1 5 0,0-4 0,0-4 0,-8 1 24,0-4 0,-4-1 1,0 5 0,0-1-17,-8 4-8,0-3 0,-4 3 8,0 0-8,0 3 12,-9 1-12,-3 6 12,0-2-12,-4 6 0,0 7-12,0 1 12,4 6-43,3 4-1,-3 4 0,8 3 0,0 4-140,4 0-28,4 0-5,4 7-819</inkml:trace>
  <inkml:trace contextRef="#ctx0" brushRef="#br0" timeOffset="25100.6504">13230 3867 2408,'0'0'107,"0"0"21,0 0-102,0 0-26,0 0 0,0 0 0,4-7 97,8 0 15,-4 0 2,0 3 1,5-3-47,-1 4-8,4-5-3,-4 1 0,4 4-26,-4-4-6,4 3-1,0 0 0,0-3-5,0 4-2,0-1 0,-4 1 0,4-1-99,-3 0-20,-5 4-4,0-3-1198</inkml:trace>
  <inkml:trace contextRef="#ctx0" brushRef="#br0" timeOffset="25749.8721">13846 3603 864,'0'0'76,"0"0"-60,0 0-16,0 0 0,8-7 209,0 3 39,4 1 8,-4-1 2,4 0-114,0 1-24,0-1-4,4 1 0,0 3-26,4-4-5,-4 0-1,4 4 0,-3 0-21,-1 4-5,0 0-1,4 3 0,-8-4-46,-4 8-11,0 0 0,0 0 0,-8 3 0,4 4 0,-4 3 0,-4 1 0,-4-1-21,-4 4-11,0-3-1,0 3-1,0-4-10,-4 0-1,0-3-1,-1 0 0,1 0 10,0-7 1,4 0 1,4-4 0,-4 0 26,4-4 8,0 1 0,8-4 0,0 0 17,0 0 11,0 0 1,0 0 1,0 0 6,0 0 2,0 0 0,12-4 0,0 4-11,4 0-3,0 0 0,0-3 0,5 3 4,-1 0 0,-4-4 0,4 1 0,0 3-20,-4-4-8,4 4 8,4-3-8,-4-5-10,0 5-7,5-4-2,-5 0-783,0-4-157</inkml:trace>
  <inkml:trace contextRef="#ctx0" brushRef="#br0" timeOffset="25895.4826">14421 3395 1947,'-12'-3'86,"8"3"18,4 0-83,0 0-21,0 0 0,0 0 0,0 0 124,4 3 21,4 8 4,0 4 1,0-5-60,0 8-12,4 0-2,-4 3-1,4 1-18,0 3-3,0 3-1,0 5 0,0-5-38,0-3-15,-4 7 11,4-7-11,-4 4 0,5-4 0,-5 0-8,0-3 8,0-1-137,4-7-21,-4 1-4,0-5-984</inkml:trace>
  <inkml:trace contextRef="#ctx0" brushRef="#br0" timeOffset="26111.4477">14815 3681 403,'-12'-10'17,"4"3"5,0-1-22,-4 1 0,0 0 0,-1 4 0,5-1 396,-4 4 74,-4-4 15,0 4 3,0 4-310,0 0-62,0-1-13,0 4-3,0 0-40,0 1-8,4 2-1,4 5-1,0-1-23,3 4-5,-3 0-1,8 0 0,-4-1-6,8 5-2,4-1 0,1 4 0,-1-7-4,4 0-1,0 0 0,4-4 0,4-3 0,-4-4-8,4 0 12,4-3-4,0-4-8,5-4 0,-1 1 0,0-1 0,0-3-122,0 0-26,0 0-6</inkml:trace>
  <inkml:trace contextRef="#ctx0" brushRef="#br0" timeOffset="26469.1167">15193 3610 1324,'0'0'118,"0"0"-94,0 0-24,0 0 0,0 0 180,0 0 31,0 0 6,0 0 2,0 0-92,0 0-19,8 4-3,4-4-1,0 3-35,4 1-7,4-4-2,4 0 0,-12 0-24,4 0-4,5-4-2,-1 1 0,0 3-20,0 0-10,-4 3 10,0-3-10,-4 4-64,-12-4-18,0 0-4,0 0-1085</inkml:trace>
  <inkml:trace contextRef="#ctx0" brushRef="#br0" timeOffset="26623.7014">15322 3767 1670,'0'0'148,"0"0"-118,0 0-30,0 0 0,0 0 92,8 11 12,0-7 2,4-1 1,-4 1 15,4-4 3,8 0 1,0 0 0,4 0-49,0 0-9,-4-4-3,5 1 0,-1 3-42,-4-4-9,0 0-2,0-3 0,-4 4-120,0-4-25,0 3-5</inkml:trace>
  <inkml:trace contextRef="#ctx0" brushRef="#br0" timeOffset="26841.3131">15913 3442 230,'0'0'10,"0"0"2,0 0-12,0 0 0,0 0 0,0 0 0,12 7 479,-4 7 93,0 1 18,0 3 4,-4 3-402,0 0-80,4 4-16,-4 4-3,0-4-61,-4 4-13,0-4-3,0 0 0,4 0-16,0-4 0,0 1 0,0-4 0,0-1-88,0-2-20,4-5-5,-4 1-1000</inkml:trace>
  <inkml:trace contextRef="#ctx0" brushRef="#br0" timeOffset="27233.989">16150 3474 1728,'0'0'153,"0"-3"-122,4-5-31,4-2 0,0-1 173,4 4 29,0-4 6,4 4 0,-4 0-88,4 0-19,1-1-3,3 5-1,-4-4-39,4 7-8,-4 0-2,4 3 0,-4 1-15,0-1-3,0 1-1,0 0 0,0 3-9,-3 0-1,-1 0-1,-4 0 0,0 4-18,-4 0-17,-4-1 3,0 5 1,-4-1 0,-4 7 0,-4 1 0,0-1 0,-5 4-19,1 0-3,-4 0-1,0 4 0,-4 0-22,0-4-5,0 3-1,4-3 0,0 0 17,3-3 3,1-1 1,8-7 0,0 1 33,0-1 10,4-3 0,4-4 0,4 4 0,0-1 20,0 1-2,0 3-1,4-3 4,4 0 1,-4-4 0,5 4 0,-1-4 9,4 4 1,0-4 1,4 0 0,0 0-2,0-3-1,4-4 0,0 0 0,0 0-14,1-4-2,-1 4-1,0-3 0,0-1-13,-4 0 0,-8 1 0,4-1 0,4-3-152,-8 3-32,5-6-8,3 3 0</inkml:trace>
  <inkml:trace contextRef="#ctx0" brushRef="#br0" timeOffset="22070.0251">8601 3792 1728,'0'-18'38,"0"18"8,0 0 2,0-7 0,-4 0-39,0 4-9,4 3 0,-4-8 0,0 5 156,4 3 28,0 0 7,0 0 1,0 0-88,-12 3-16,0 5-4,0-1-1,0 7-51,4 4-9,0 3-3,0 4 0,0 8 4,0 2 1,0 1 0,4 3 0,-4 1-35,8-1-7,0-3-2,8-1 0,-4-2 31,4-5 5,4-3 2,4 0 0,0-3-35,0-8-8,0 0 0,4-3-1,0 0 40,5-4 8,-1-3 1,0-1 1,-4-3-25,0 0 0,-8-3 0,4 3 0,-4-8 0,4 5 0,-8-4 0,0-1 0,0-2 0,-4 3 0,-4-4 0,-4 0 0,-4 4 0,0 3-16,-8 1 3,-4 3 0,4 0 21,-8 0 4,0 0 0,4 7 1,0 0-13,4-3 0,-5 3 0,5 0 0,4-3-56,0 3-13,0-4-3,4 4-1,4-3-9,4-4-2,-4 7 0,4-7-640,0 0-129</inkml:trace>
  <inkml:trace contextRef="#ctx0" brushRef="#br0" timeOffset="22318.3083">8995 3696 403,'0'-7'36,"0"3"-36,-4-3 0,4 0 0,0 3 389,0 4 71,0 0 15,0-7 2,4 0-260,-4 7-52,0 0-10,4 11-3,-4 3-73,0 0-15,9 4-4,-5 11 0,-4-1-26,4 4-6,4 4 0,-4 4-1,4-1-15,-4 4-2,0-4-1,0 0 0,0-3-9,4 0 0,-4-8 0,4-3 8,0 1-43,-4-5-9,0-3-1,4-4-1,-4-3-266,4-8-52</inkml:trace>
  <inkml:trace contextRef="#ctx0" brushRef="#br0" timeOffset="22595.6751">9249 3978 1958,'-4'-3'43,"0"3"9,-8 0 1,4 0 3,-4 0-45,0-4-11,8 4 0,-1 0 0,-7 0 104,4 4 20,-4 3 3,0 0 1,0 0-40,0 4-7,-4 3-1,4 4-1,4 0-51,0 3-9,0 1-3,4-1 0,0 1-6,4-1-2,-4 1 0,12-1 0,-4 0 5,4-3 1,4-3 0,4-1 0,0 0-2,0-3-1,0 0 0,4-8 0,9 4-11,-5-3 0,0-4 0,0 0 0,4-4 24,0 1 4,-4-4 0,5 3-899,-9-3-179</inkml:trace>
  <inkml:trace contextRef="#ctx0" brushRef="#br0" timeOffset="22955.0303">9780 3996 1728,'0'0'76,"-4"0"16,4 0-73,0 0-19,0 0 0,0 0 0,0 0 157,8 0 28,0 4 6,4-4 1,4 0-103,0 0-20,0 0-4,8 0-1,0-4 0,0 4 0,1 0 0,3 0 0,0-4-51,-4 4-13,4 0 0,-4 0 0,-8 0 19,5-3 1,-1-1 0,-4 4 0,0-3-129,-4-1-26,0 1-5,-12 3-1031</inkml:trace>
  <inkml:trace contextRef="#ctx0" brushRef="#br0" timeOffset="23158.2506">9928 3689 1969,'-12'-4'87,"4"4"18,8 0-84,0 0-21,0 0 0,0 0 0,0 0 102,8 11 16,-4 3 3,9 4 1,-5 3-46,0 4-10,4 4-2,0 3 0,0 4-34,-4 0-7,4-4-2,0 7 0,-4-7-21,4 4 0,-4-7 0,4-1 0,0-6-156,0-1-35,0-3-7</inkml:trace>
  <inkml:trace contextRef="#ctx0" brushRef="#br0" timeOffset="23667.6443">10713 3714 230,'-4'-11'20,"0"0"-20,0-3 0,0 3 0,-4-3 488,0 3 94,-1 0 18,-3-3 4,4 3-384,-8 1-78,0 3-15,-4-4-3,-8 7-73,4-3-15,0 7-2,4 0-1,-5 4-21,9 3-4,0 0 0,0 4-8,4-1 0,0 8 0,0-3 0,4 6 0,4-3-8,4 3 8,0 1 0,0 3-9,8-4 9,0 1 0,4-1 0,-4 1 0,-4-5 0,4-6 0,4 0 0,0-4 0,0 4 0,4-11 0,-3 0 0,7-4 0,-4-3 0,0-4-8,-4 1 8,4-5-12,-4 1 12,4-4 0,-4 0 0,4 4 0,-4-4 0,0 4 0,-4 0 0,0 3 8,1 0-8,-1 0 0,-8 11 8,0 0-8,0 0 0,0 0 8,8 11-8,-4 0 0,0 7 12,0 3-1,-4 8-1,0-1 0,0 1-10,0 3 0,0 4 9,0 7-9,0-8 0,4 5 0,-4-4-10,0-1 10,0-3-93,4-3-12,0 3-3,0-7-1120</inkml:trace>
  <inkml:trace contextRef="#ctx0" brushRef="#br0" timeOffset="23990.4313">11207 3835 1728,'0'0'153,"0"0"-122,-4-3-31,4 3 0,0 0 96,0 0 12,4-11 4,4 4 0,4 0 0,1-1 1,3 5 0,4-4 0,-4 3-42,4 1-9,4 3-2,0-4 0,-4 4-24,8 0-6,-3 0-1,7 0 0,-4 0-21,0 0-8,0 0 0,-4-4 0,-8 4-84,5-3-24,-1-1-4,-4 1-1048</inkml:trace>
  <inkml:trace contextRef="#ctx0" brushRef="#br0" timeOffset="24194.9781">11465 3571 806,'0'0'36,"0"0"7,0 0-35,0 0-8,0 0 0,0 0 0,0 7 286,0 4 55,0 6 11,4 1 3,4 0-203,-4 7-40,4 0-8,0 7-1,0 1-56,4-1-11,-8 3-3,4 1 0,0 4-9,4-5-1,0-3-1,0-3 0,4-4-193,-4 0-38</inkml:trace>
  <inkml:trace contextRef="#ctx0" brushRef="#br0" timeOffset="30742.8108">10761 5594 1612,'0'0'144,"0"0"-116,0 0-28,0 0 0,0 0 98,0 0 14,0 0 2,0 0 1,0 0-12,0 0-3,4-4 0,0 1 0,4-1-30,4 4-6,0-3-2,4 3 0,-4 0-22,8 0-4,1 0 0,3-4-1,-4 4-24,4-3-11,0 3 10,-4 0-10,-4 0 0,0-4 0,-4-3 0,0 7-10,1-7-211,-9 3-43</inkml:trace>
  <inkml:trace contextRef="#ctx0" brushRef="#br0" timeOffset="31013.4743">10910 5304 1497,'0'0'133,"-4"-3"-106,-4 3-27,4 0 0,-4 0 123,8 0 19,0 0 4,0 7 1,0 4-11,4-1-1,-4 5-1,4-1 0,4 4-62,-4 3-13,4 8-3,0 3 0,0 0-7,-4 4-1,0 3-1,4-3 0,0-4-38,4 0-9,-4 1 0,0-5 0,4-6 0,-4 3 0,0-7 0,0-4 0,0-7-208,4 4-43,-3-8-9</inkml:trace>
  <inkml:trace contextRef="#ctx0" brushRef="#br0" timeOffset="31157.0902">11328 5229 2019,'0'0'89,"0"0"19,0 0-86,-4 8-22,4-1 0,-4 0 0,4 4 104,0-1 16,0 5 3,0 6 1,4-3-34,0 7-6,0 4-2,4-1 0,-4 1-46,0-1-8,0 1-3,4 3 0,0-3-17,0-1-8,0-3 8,0 0-8,4-3-14,-4-4-8,5-4-2,-5-3 0,8-4-214,-4 0-43</inkml:trace>
  <inkml:trace contextRef="#ctx0" brushRef="#br0" timeOffset="31539.4604">11791 5326 1382,'-5'-7'123,"1"-4"-99,0-3-24,-4-4 0,4 0 208,-8 4 36,4-4 7,-8 0 1,0 4-97,4 3-20,0 0-4,-4 0-1,-4 4-62,0 4-13,4 6-3,-5 1 0,1 3-36,4 4-8,-4 3-8,8-3 11,-4 7-11,8 0 0,-4-1 0,8-2 0,0-1 0,4 0 0,0 4 0,4 0 0,0 0 0,4-4 0,0-3 0,0 0 0,4-4 0,-4 0 0,8-3 0,0-1 0,0-3 0,-4 0 0,5-3 0,-5-5-11,-4 1 11,0-3 8,0-1-8,4 0 11,4-3-11,0 3 0,-4 0 0,0 1 0,0-1 0,0 4 0,0 3 0,-4 1-11,0-1 11,4 4 0,-3 7 0,-1 0 0,0 0 0,-4 4 0,0 7 0,4 0 8,0 0 0,-4 3 0,-4 1 0,4 6 0,4 1-8,-4-1 0,4 5 8,-8-1-8,4 0 0,4 0 0,-4 0 0,0-3 8,0 0-8,0-4-15,4 0 4,-4-8 1,0-6-124,0 0-25,0-4-5,-4-7-996</inkml:trace>
  <inkml:trace contextRef="#ctx0" brushRef="#br0" timeOffset="31737.6039">12092 5408 2548,'0'0'56,"0"0"12,0 0 3,0 0 0,12 0-57,-4-3-14,4-1 0,0 4 0,0-7 56,1 7 9,3-7 2,0 3 0,-4 1-35,4-5-6,0 5-2,-4-4 0,-12 7-4,0 0 0,8-8-1,-8 8 0,12-7-56,-12 7-11,4-7-3,-4 0-1207</inkml:trace>
  <inkml:trace contextRef="#ctx0" brushRef="#br0" timeOffset="31894.1828">12112 5558 864,'0'0'38,"0"0"8,0 0-37,4 7-9,0 1 0,0-1 0,8 3 353,0-6 69,1 3 14,3-3 2,0-4-279,4 3-56,-4-3-11,4 0-3,0 0-46,-4-3-10,4-1-1,-4 1-1,0 3-102,1-8-20,-1 1-4</inkml:trace>
  <inkml:trace contextRef="#ctx0" brushRef="#br0" timeOffset="29683.4585">9341 5347 1900,'0'0'84,"0"0"18,-4-3-82,4 3-20,-4-4 0,4 4 0,0 0 36,0 0 2,0 0 1,0 0 0,0 0 36,0 0 7,0 0 2,0 0 0,0 0-45,0 0-9,8 7-2,-4 4 0,4 0-9,-8 0-3,0 3 0,0 4 0,-4-4-16,0 7 10,-4-3-10,0 7 8,-4-3-8,4 3 0,-4-4 0,0 4 0,4-3 0,-4-1-17,4 4 4,-4-7 1,0 4-4,4-8 0,0 0 0,0 0 0,4-6 16,0-1 0,4-7 0,0 0-9,0 0 9,0 0 0,0 0 0,12 0 0,0 0 0,4-4 0,0 1 0,0-1 0,8 0 0,-4 1 0,4-4 0,0 3 0,1-3 0,-1 3 8,0 1-8,0-1 0,0 1 0,-4-1 0,4 1 0,0-1 0,-3 0-35,-5 1-5,0-4 0,4 3-652,-4-3-129</inkml:trace>
  <inkml:trace contextRef="#ctx0" brushRef="#br0" timeOffset="29924.9934">9534 5412 1324,'0'0'118,"0"0"-94,-4 7-24,4-7 0,-8 3 100,4 5 16,4-1 4,0 0 0,0-7-1,0 11 0,4 3 0,0 4 0,0 0-44,4 3-9,-4-3-2,4 3 0,0 4-27,-3 8-5,3-1-2,-4 4 0,0-4-19,4 0-11,-4-4 12,0 1-12,0 0 0,0-8 0,-4 1 0,4-5 0,-4 1-46,4-3-16,0-5-3,-4-3-1000</inkml:trace>
  <inkml:trace contextRef="#ctx0" brushRef="#br0" timeOffset="30132.3666">9864 5279 1152,'0'0'102,"0"0"-82,-4 0-20,4 0 0,0 0 202,0 0 36,0 0 7,-8 11 2,8-4-102,-4 8-20,4-1-4,0 4-1,8 0-44,-4 7-10,0 0-2,4 3 0,-4 1-27,4 3-5,-4 4-2,8 0 0,-4 3-20,0-3-10,0-4 10,1 4-10,3-4-11,-4-7-8,0-4-1,4-3-806,0-4-161</inkml:trace>
  <inkml:trace contextRef="#ctx0" brushRef="#br0" timeOffset="30361.858">10214 5537 1036,'-16'-7'46,"12"3"10,-4 4-45,-4-4-11,4 8 0,-4-4 0,-4 0 258,0 0 50,-1 11 9,1-4 3,-4 0-180,0 4-36,0 0-8,0 6 0,0 1-43,4 4-8,0-4-1,8-1-1,0 1-11,0 0-3,3 0 0,1 7 0,4-3-12,4-1-2,1 0-1,7 1 0,4-1-14,0-3 11,4 0-11,0-7 10,0 3-10,0-7 0,4-3 9,0-4-9,-3 0 0,3-4-8,0 1 0,4-8-838,0 4-167</inkml:trace>
  <inkml:trace contextRef="#ctx0" brushRef="#br0" timeOffset="32778.5609">13122 5104 2131,'0'0'47,"0"0"9,0 0 3,0 0 1,0-3-48,0 3-12,0 0 0,0 0 0,0 0 132,0 0 25,0 0 5,0 0 1,0 10-101,4 5-20,4 3-4,-4 3-1,0 0-11,4 4-2,-4 1-1,0 2 0,4 1-23,0-1 9,-4 1-9,4-4 0,-4-4 0,0 1 0,0-1 0,0-3 0,0-4-148,0 4-23,0-7-5</inkml:trace>
  <inkml:trace contextRef="#ctx0" brushRef="#br0" timeOffset="33108.4514">13367 5136 748,'0'0'67,"4"-7"-54,4 0-13,4-4 0,0 4 303,4 0 57,0 0 12,-4 0 3,-4 3-189,5 1-38,3 3-7,0 0-1,0 3-60,0 1-12,-4-1-3,0 5 0,0-1-26,-4 0-6,-4 7-1,0 0 0,-4 8-20,-4-1-4,-4 1 0,-4 6-8,0 1 8,0 0-8,4-1 0,-8-3 0,0 4 0,0-8-11,4 1 2,4-1 0,-5-3-24,1 3-5,0-6-1,0-1 0,4-3 28,0-4 11,8-7-8,0 0 8,-4 7 0,4-7 9,0 0 0,0 0 0,0 0 11,0 0 3,8 7 0,4 0 0,4-3-5,-4-4-1,4 4 0,5-4 0,-1 3-7,4-3-2,4 0 0,4 4 0,-4-4-8,0 0 0,1 0 0,-5-4 8,0 1-138,-4 3-28</inkml:trace>
  <inkml:trace contextRef="#ctx0" brushRef="#br0" timeOffset="33749.7069">11067 6531 172,'8'25'16,"-8"-25"-16,0 0 0,0 0 0,0 0 387,0 0 74,0 0 15,0 0 4,0 0-275,0 0-54,0 0-11,0 0-3,0 0-51,0 0-10,0 0-3,-4 10 0,0 1-37,0 0-7,0 0-1,0 3-1,4 0-15,-4 0-2,0 1-1,-1 3 0,1-1-9,4 1 0,-4 4 0,4-1 0,0 4 0,0 0 0,-4 0 0,4-3 0,-4-12 0,4 5-14,-4-1 5,4 4 1,0-4 8,-4-7 0,8 4 0,-4-4 0,4-3 0,-4-4 0,0 0 0,4 3 0,8-3 8,1 4-8,-5-4 10,8 0-10,0-7 8,0 0-8,0 3 0,4-3 9,0 0-9,0 0 0,-4-4 0,0 4 0,-3 0 0,-1 0-9,0 3 9,-4-3-13,4 0-163,-8 3-32,0-3-6</inkml:trace>
  <inkml:trace contextRef="#ctx0" brushRef="#br0" timeOffset="33953.2305">11236 6720 1382,'0'0'123,"0"0"-99,0 0-24,0 0 0,0 0 134,0 0 22,0 0 4,0 0 0,0 0-16,0 0-3,0 0-1,0 0 0,4 11-60,-4 0-13,4-1-3,0 8 0,0 0-27,0 0-5,0 3-2,0 4 0,0 4-14,0 0-4,-4-4 0,4 0 0,4 3-12,-8-6 0,4 3 0,0-7 0,0-4-20,0-3-9,-4-4-3,4 3-793,-4-10-159</inkml:trace>
  <inkml:trace contextRef="#ctx0" brushRef="#br0" timeOffset="34129.7585">11461 6488 1209,'-4'0'108,"0"0"-87,0 0-21,4 0 0,0 0 205,0 0 37,4 7 7,-4 0 2,8 4-103,-8-1-20,4 8-4,0 0 0,4 4-44,0 3-9,0 7-2,0 0 0,-4 0-26,4 4-6,0 0-1,4 3 0,-8-3-20,4 0-5,0-4-1,0-4 0,0 1-28,0-11-6,0-4 0,4 0-1,-3-3-151,-1-4-29,4-3-7</inkml:trace>
  <inkml:trace contextRef="#ctx0" brushRef="#br0" timeOffset="34364.1308">11762 6777 1774,'0'0'79,"0"0"16,0 0-76,-12-3-19,-4 3 0,4-4 0,0 4 124,-4 0 20,0 0 5,0 4 1,8-4-46,-4 3-8,0 8-3,4 0 0,-4-4-23,-1 4-5,5 3-1,0 4 0,0 0-51,4 0-13,4-1 0,0 1 0,4 0 10,0 0-1,8 3 0,0 1 0,1-4-9,-1 0-12,-4-4 2,8 0 1,4 1 9,4-5 0,-4-3 0,4 1 0,0-5 15,0-6 5,1 3 0,-5-8 1,0 5-41,0-8-8,0 4-1,-4-4-829,0-3-166</inkml:trace>
  <inkml:trace contextRef="#ctx0" brushRef="#br0" timeOffset="34545.6452">12096 6752 1382,'0'0'123,"0"0"-99,0 0-24,0 0 0,0 0 202,0 0 35,0 0 7,12 4 2,0-4-121,4 0-24,-4 0-5,5-4 0,-1 4-68,0 0-14,0-3-2,0-1-1,0 4-11,-4-3 0,-4-5 0,0 8 0,-8 0 10,0 0 0,8-7 0,-8 7-801,0 0-160</inkml:trace>
  <inkml:trace contextRef="#ctx0" brushRef="#br0" timeOffset="34704.3344">12140 6892 230,'-8'28'10,"8"-17"2,0 0-12,-4-1 0,0-2 0,4-8 0,0 0 496,4 3 97,-4-3 19,8 7 4,0 0-417,4-3-84,1-4-17,-1 0-3,4-4-57,0 1-11,0 3-3,0-4 0,-4 1-87,4-4-17,0 3-4</inkml:trace>
  <inkml:trace contextRef="#ctx0" brushRef="#br0" timeOffset="36037.0289">12941 6831 1267,'0'0'112,"0"0"-89,0 0-23,0 0 0,0 0 207,0 0 37,0 0 7,8-7 1,0 0-114,4 3-23,0 0-5,4 1-1,0-4-59,0 3-12,8 4-2,-4-3-1,1-1-23,-5-3-4,4 3 0,0 4-8,0 0 0,-4 0 0,0 0 0,0 0 0,-4 0-162,4-3-30,-4 3-5</inkml:trace>
  <inkml:trace contextRef="#ctx0" brushRef="#br0" timeOffset="36417.9849">13480 6531 864,'0'0'76,"0"0"-60,0 0-16,4-8 0,4-9 289,-4 9 55,-4 8 12,0 0 1,0 0-198,20-3-40,0 3-8,0-4-2,-4 1-52,8-1-10,-4 4-3,4 0 0,-7-3-16,3 3-4,0 0-1,-4 0 0,0 0-7,-4 0 0,0 0-1,-12 0 0,16 0-3,-4 0 0,-12 0 0,0 0 0,0 0-2,0 0-1,0 0 0,0 0 0,0 0 3,8 3 1,0 4 0,-4 0 0,-4-7 1,0 11 0,4 3 0,-4 4 0,-4-3-14,0 2 8,0 1-8,4 4 0,-4-1 0,0 4 0,0 4 0,0-4 0,4 0 0,-4 0 0,0 4 0,4-1 0,0-6 0,0 3-8,0-4-1,0 1 0,0-5-31,-4-2-5,4-1-2,0 0 0,0-7-169,-4 1-33,4-1-7</inkml:trace>
  <inkml:trace contextRef="#ctx0" brushRef="#br0" timeOffset="36615.6498">13588 6720 1900,'0'0'169,"0"0"-135,-4-4-34,4 4 0,0 0 128,0 0 18,0 0 4,0 0 1,8 0-41,4 0-8,0 4-2,8-4 0,-3 4-40,3-4-9,4 3-2,0-3 0,0 4-19,0-4-4,0 0-1,0 3 0,-3 1-15,-1 0-10,0-1 12,0-3-12,-4 0 0,0 0-9,0 0-1,4 0-900,-4 0-180</inkml:trace>
  <inkml:trace contextRef="#ctx0" brushRef="#br0" timeOffset="37262.9655">11650 8189 2188,'-8'22'48,"0"-8"11,8-14 1,0 0 1,-8-11-49,4 4-12,0 0 0,4 3 0,-4-6 123,4 10 21,0 0 5,0 0 1,4 3-95,4 4-19,-4 4-4,4 7-1,0 7-17,0 0-3,-8 4-1,4-1 0,4 4-10,0 1 0,0-5 9,-4 4-9,4 1 0,0-5-13,-4-3 1,0 4 1,0-1-120,0-6-24,-4-22-5,0 0-587,-4 7-117</inkml:trace>
  <inkml:trace contextRef="#ctx0" brushRef="#br0" timeOffset="37530.2504">11855 8368 1936,'-8'-29'86,"4"22"18,-4 4-84,8 3-20,0 0 0,-4-4 0,-4 1 127,-4 3 21,4 0 4,0 7 0,-5 0-66,5 0-14,-4 0-2,0 4-1,-4 0-43,0-1-9,0 1-1,0 3-1,8-3-5,0 3-1,-4-3 0,8 7 0,-4 0-9,4-4 10,0-3-10,-4 0 10,0-1-10,4-3-9,4 4 9,0 0-13,4-4 13,4 0 0,-4 4 0,8-4 0,-4 0 8,4 4-8,0-4 0,4 0 0,4 0 0,4-3 0,0 0 0,9-1 0,-5-3 0,-4 0 0,4-3 0,-4-1 0,4-3-88,-4 3-20,1 1-5,-1-4-1031</inkml:trace>
  <inkml:trace contextRef="#ctx0" brushRef="#br0" timeOffset="37741.6853">12193 8339 1958,'0'0'87,"0"0"17,0 0-83,0 0-21,0 0 0,12 0 0,0 0 106,0-3 17,4 3 3,0-4 1,0 1-50,0 3-9,4 0-3,0 0 0,1 0-1,-5 0 0,0 0 0,4 0 0,-8 0-51,4 0-13,-4 0 0,-4-4 0,4 1-151,-12 3-33,0 0-6</inkml:trace>
  <inkml:trace contextRef="#ctx0" brushRef="#br0" timeOffset="37909.2673">12237 8500 1324,'4'0'118,"-4"4"-94,4-4-24,-4 3 0,4-3 196,0 0 36,0 0 6,8 0 2,-4 0-90,8 0-18,4-3-3,0 3-1,1-4-102,-1 4-26,0 0 0,0-3 0,0-1-66,4 1-18,20-8-4,-15 4-1</inkml:trace>
  <inkml:trace contextRef="#ctx0" brushRef="#br0" timeOffset="38288.9459">13202 8225 1728,'-8'-14'153,"8"14"-122,0 0-31,0 0 0,0 0 124,0 0 20,0 0 3,0 0 1,0 0-32,8 3-7,4-3-1,4 0 0,-4 0-56,8 0-11,1 0-2,-5 0-1,8 0-10,-4 4-1,0-1-1,4-3 0,0 0-26,0 0 0,-4-3 0,1-1 0,3-3-177,0 0-41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8T06:13:12.99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13665 8379 2192,'0'0'97,"0"0"20,8-4-93,0 1-24,8-5 0,4 1 0,0-3 106,4-5 17,0 8 3,0-4 1,5-3-39,-1 3-8,4 1-2,0 3 0,-4-1-36,0-2-7,5-1-2,-5-3 0,0 3-13,-4 4-2,0-4-1,-4 4 0,0 0-17,0-4 0,-4 7 0,-3-3 0,-5 4-141,-8 3-32,12 0-7,-12 0-1021</inkml:trace>
  <inkml:trace contextRef="#ctx0" brushRef="#br0" timeOffset="-497.689">13785 7757 1843,'0'0'164,"0"0"-132,0 0-32,0 0 0,0 0 84,8 0 9,0-4 3,0 1 0,4-1 24,1 0 6,-1 4 1,4 0 0,-4-3-61,0 3-12,0 0-2,0 0-1,0 0-19,0 0-3,0 0-1,0 3 0,-4 1-28,0-4-16,0 0 1,4 4 1,-4-1 39,-4 1 8,-4-4 2,8 7 0,1 0-25,-5 4-10,0-4 8,0 4-8,-4 3 10,0 0-10,0 1 12,0 6-12,0-3 0,0 3 0,0 1-12,0 3 3,-4 0-23,4-4-4,0-3 0,-4 0-1,4-4-87,0-3-16,-4-4-4,4-7-623,0 0-124</inkml:trace>
  <inkml:trace contextRef="#ctx0" brushRef="#br0" timeOffset="-271.2928">13825 7928 806,'0'0'36,"-4"-3"7,4-1-35,0 4-8,0 0 0,0 0 0,0 0 308,8-7 60,1 3 12,-1-3 3,4 0-206,0 4-41,0-1-8,4-3-1,4 3-49,-4-3-10,4 7-1,0-3-1,4-1-21,1 0-4,-5 1-1,4 3 0,0 0-26,-4-4-6,0 4 0,4 0-8,-4 0 0,0 0 0,-3-3 0,-5 3 0,4 0-31,-8 3-13,4-3-2,-12 0-828,0 0-166</inkml:trace>
  <inkml:trace contextRef="#ctx0" brushRef="#br0" timeOffset="262.5406">14039 8404 1497,'-12'14'133,"8"-10"-106,-5 3-27,1 0 0,-4 0 144,0 4 24,4 0 5,0 3 1,0 4-57,4-4-11,-4 4-2,0-4-1,4 1-61,0-5-12,0 8-2,0-4-1,0-3-9,4-11-2,4 11 0,-4-11 0,8 11 12,0-1 3,-4-3 0,8-3 0,0-4 2,-4 0 1,4 4 0,4 3 0,1-11-8,-1 4-2,-4 0 0,4 0 0,4-3-9,-4 3-3,0-4 0,4 0 0,0-3-12,0 4 8,4-1-8,-7-3 0,3 0-9,-4 0-8,0-4-2,0 7 0,-4-3-206,-4 4-42,0-1-8</inkml:trace>
  <inkml:trace contextRef="#ctx0" brushRef="#br0" timeOffset="481.9229">14208 8422 2649,'0'0'58,"0"0"12,-9 0 2,9 0 4,-8 3-61,8-3-15,-12 4 0,12-4 0,-4 14 99,0 0 17,4 1 3,0 6 1,0 1-60,4 6-11,0 4-2,4-3-1,-8 7-22,8 7-5,1-4-1,-1 4 0,0-4-18,0-3 0,0 0 8,4 7-8,0-8-96,0-3-24,-4-10-4,0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8T06:13:37.752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 contextRef="#ctx0" brushRef="#br0">19 10 1728,'0'0'153,"-8"-3"-122,4 3-31,-4-4 0,8 0 32,0 4 0,0 0 0,0 0 0,0 0 51,0 0 10,0 0 3,0 0 0,0 0-26,0 0-5,0 0-1,8 4 0,0 3-51,4 4-13,-8 3 0,4 4 0,-4 0 0,0 7 0,0 4 0,-4 3 0,0 3 0,0 1 0,0 0 0,-4 0 0,4 3 0,-4-3 0,0-4 0,4-3 0,-4-8 0,0 0 0,0-6 0,4-1 0,0-7-16,0-7-5,0 0-2,0 0 0,0 0 23,0 0 0,0 0 0,8-3 0,-4-5 14,4 5 7,0-4 2,4 0 0,-8-1-23,4 1-16,0 0 2,0 0 1,-4 3 21,9 1 4,-1-1 0,0 1 1,0-1-13,4 4-18,-4-7 4,4 3 1,-4 1-31,4-1-5,-4 4-2,4-3 0,0-1-25,-4 0-4,5 4-2,-5-3-809</inkml:trace>
  <inkml:trace contextRef="#ctx0" brushRef="#br0" timeOffset="312.8634">526 121 1749,'0'0'38,"0"-4"8,-8-3 2,8 0 2,-4 0-40,-4 0-10,8 0 0,-8-1 0,0 1 151,0 0 28,0 0 5,-1 3 2,-3-3-114,4 4-22,0 3-5,-4 0-1,0 0-7,0 0-1,8 3-1,-12 1 0,4 3-23,0 4-4,4-1 0,0 1-8,-4 0 0,4 3 0,4 1 0,-4 2 0,8 5-16,-4 3-3,4-4-1,4 1 0,-4-1 31,8 1 5,-4-4 2,8-1 0,-4 1-18,0-3 0,4-5 0,0 1 0,0 0-9,0-4 9,4-4-8,0 1 8,-4-8-25,4 1 0,-4-1 0,5-3 0,-5 4-137,-4-5-27,4 5-6</inkml:trace>
  <inkml:trace contextRef="#ctx0" brushRef="#br0" timeOffset="565.4138">719 14 460,'0'0'41,"0"0"-33,0 0-8,0 0 0,0 0 359,0 0 69,0 0 15,4 10 2,-4 1-281,4 0-57,0 3-11,-4 8-3,8-1-55,-8-7-11,0-3-3,0-4 0,4 8-34,0 10-7,0 3-2,4-3 0,-4 0 19,4-3 14,0-4-2,0 3-1,-4-7-195,0-3-38</inkml:trace>
  <inkml:trace contextRef="#ctx0" brushRef="#br0" timeOffset="826.2242">695 28 1695,'0'0'75,"0"0"16,0 0-73,0 0-18,0 0 0,0 0 0,0 0 113,8 0 19,-8 0 4,8-4 1,4 4-59,4 0-12,4 0-2,0 0-1,-8 4-10,16 3-1,1 0-1,-9 4 0,0 0-30,0-1-5,-4 1-2,4 0 0,-8 0 20,0 3 4,4 4 1,-8 0 0,0 0-18,4 7-3,-12 3-1,0-3 0,0 0-7,0 0-2,0 4 0,-8-4 0,-4-4-8,4 1 8,-8-4-8,4 0 8,0-4-8,-12-7-17,4 4 4,4-8 1,-8 1-34,3-4-6,5 0-2,0-7 0,0 3-151,4-3-31,-4-4-5</inkml:trace>
  <inkml:trace contextRef="#ctx0" brushRef="#br0" timeOffset="1098.7292">1169 139 1670,'0'0'148,"4"7"-118,4-3-30,0-4 0,0 0 129,-4 0 20,4 0 4,1 0 1,-1 0-29,4 0-5,0 0-2,-4 0 0,4 0-95,-4 0-23,0 0 0,-8 0 0,4 0-126,-4 0-27,0 0-6</inkml:trace>
  <inkml:trace contextRef="#ctx0" brushRef="#br0" timeOffset="1148.5957">1173 407 1958,'0'0'87,"8"3"17,0 1-83,0-4-21,4 0 0,1 0 0,3 0 158,0-4 27,0 1 6,0-1 1,4 4-105,-8-3-21,0-1-4,0 1-1,0-5-61,0 1 0,4-3-12,0 2 2,-3-2-170,-1 3-33</inkml:trace>
  <inkml:trace contextRef="#ctx0" brushRef="#br0" timeOffset="1357.4348">1628 60 2188,'0'0'97,"0"0"20,0 0-93,0 0-24,4 14 0,0-3 0,-4 0 119,4 7 19,4-4 4,0 8 1,-8-1-86,8 0-17,-4-3-3,4 7-1,-4-3-36,4 3 0,0-4-12,0 1 4,0-4-198,4 3-39,-4 11-8,0-10-2</inkml:trace>
  <inkml:trace contextRef="#ctx0" brushRef="#br0" timeOffset="1713.6885">1861 139 576,'0'0'25,"0"0"6,4-7-31,4 3 0,0-3 0,4 0 0,4 0 389,-4 3 72,4-3 15,-4 3 2,5 4-290,-1 0-57,8 0-12,-8 0-3,0 0-63,-4 4-13,4-1-2,-8 1-1,4 0-9,-12-4-1,0 0-1,4 14 0,-4 0-15,0 1-3,-8 2-8,0 5 12,0-1-40,-4 1-8,-4-1-1,0 4-1,8 0-10,-4 0-3,-4-3 0,0 3 0,3-7-10,5-1-3,-4-2 0,4-1 0,-8-7 46,12-3 9,-4 3 9,8-7-13,0 0 67,0 0 14,0 0 2,0 0 1,0 0-6,0 0-1,0 0 0,12 0 0,4-7-51,0 3-13,5 1 0,-1-1 0,0 4 54,8 0 8,-4 0 2,4 4 0,0-1-33,0 1-7,-3-1 0,3 5-1,-8-1-23,4-4 9,-4 4-9,0 1 0,-4-8 0,-4 3-20,0 4 2,1 0-922,-13-7-184</inkml:trace>
  <inkml:trace contextRef="#ctx0" brushRef="#br0" timeOffset="4956.3796">6558-340 1728,'-24'-22'76,"16"15"16,0 4-73,0-1-19,-4 4 0,8 0 0,-4-4 92,4 4 16,-4 4 2,0 3 1,0 0-17,4 0-3,-4 11-1,0 0 0,4 7-44,0 4-9,0 10-1,4 4-1,0 4-13,4 6-2,0 1-1,4 10 0,-4-3-6,8 3-1,0 1 0,0 3 0,4-11-12,-4 3 0,0-9 8,4-1-8,-4-11 0,4-7-8,-4 0 8,4-3-13,-3-8-124,-1-3-25,0-7-5,0-8-852</inkml:trace>
  <inkml:trace contextRef="#ctx0" brushRef="#br0" timeOffset="5323.2858">6727-329 2113,'0'0'93,"4"-11"20,4 0-90,0 0-23,4 1 0,-4-1 0,4 4 91,1 0 13,-1-1 4,4 5 0,0-1-37,0 1-7,-8 3-2,4-4 0,-4 8-22,4-4-5,0 0-1,0 7 0,-4 4-22,0-4-12,0 3 12,-4 1-12,0 3 8,-4 4-8,-8 0 0,4 4 0,-4-1 0,0 8-22,0-4 3,-4 3 1,0 1-24,-4-4-5,0 0-1,0-4 0,0 1 12,0-4 1,4-4 1,-1-3 0,5 0 34,0-4 0,8-7 0,0 0 0,0 0 0,0 0 0,0 0 0,0 0 0,0 0 8,8 7 3,0-4 0,1 5 0,3-8 0,4 0 0,0 0 0,0 0 0,0-4 15,-4 0 3,4 1 1,0-4 0,0 3-30,-4 1 0,4-5 0,1 5 0,-5-4-105,4-1-21,-8 1-4</inkml:trace>
  <inkml:trace contextRef="#ctx0" brushRef="#br0" timeOffset="6942.7926">6964 396 2138,'-4'-3'95,"0"3"19,0 3-91,4-3-23,0 0 0,0 0 0,0 0 108,0 0 18,16-3 3,5 3 1,3-8-22,0 5-5,4-1-1,4 1 0,0-1-30,5-3-7,3 0-1,8 0 0,0 0-28,5-1-5,-5-2-2,8-1 0,0-3-16,5-4-3,-5 7-1,0-3 0,-3 3-9,-5-3 0,-4 3 0,0 4 8,-7 0-24,-5 0-4,0-1-2,-8 8 0,-8-3-107,-4 3-22,4 0-4,-4 3-720,-8 8-144</inkml:trace>
  <inkml:trace contextRef="#ctx0" brushRef="#br0" timeOffset="5610.7786">7097-315 1267,'0'0'112,"0"0"-89,0 0-23,8 0 0,0-4 155,-4 4 26,4-7 6,4 7 1,0 0-33,1 0-7,-1 0 0,0 0-1,0 4-64,0-1-13,0-3-2,0 4-1,0-1-25,0 1-5,-4-4-1,0 7 0,0 0-21,-4 4-5,0 3-1,-4 1 0,4-1 7,-8 0 2,0 4 0,-4 0 0,0 0-18,0 3-12,-4-3 1,0 0 1,0-4-2,0 1 0,-4-5 0,4 1 0,-4 0-23,4-8-5,3 1 0,1-4-1,-4 3-42,8 1-8,-4-4-1,8 0-1,-4-7-183,8 0-37</inkml:trace>
  <inkml:trace contextRef="#ctx0" brushRef="#br0" timeOffset="5825.0896">7427-355 1209,'0'0'108,"0"0"-87,0 0-21,0 0 0,0 0 192,0 0 35,0 0 6,0 0 2,-8-3-87,0-1-18,0 4-3,0 4-1,0-1-63,-4 8-13,8 0-2,-4 0-1,0-1-22,4 1-4,4 0-1,0 3 0,0 0-9,0 1-3,0-1 0,8-3 0,0 3-8,0 0 10,0-7-10,0 8 10,4-4-2,4-1-8,-4-3 12,4 1-4,-4-5-8,4 4 0,-8-3-10,4-1 10,0 1-116,4-4-18,-3 0-3,3 4-971</inkml:trace>
  <inkml:trace contextRef="#ctx0" brushRef="#br0" timeOffset="7297.2941">7612 579 2307,'-12'-4'102,"8"4"22,-4 0-100,4 0-24,-4 0 0,0 4 0,4-4 96,-4 3 13,8-3 3,0 7 1,-8-3-64,4 3-13,-4 4-2,4-1-1,0 1-21,-5 3-4,1 1 0,0-8-8,4 4 9,4 3-9,-4-3 0,4-1 9,-4-3-9,4 4 0,0-4-12,0 4 12,-4-4 0,4-7 0,0 0 14,0 0-4,0 0-10,0 0 0,0 0 0,0 0 0,0 0 32,16 0 5,-4-3 1,1-1 0,7 1-4,-8-1-1,4 0 0,4 1 0,0-4-9,4-1-3,0 1 0,0 0 0,1 0-11,3-7-2,-4 7-8,0-4 12,-4 4-12,0-4 0,0 7 0,-4 1 0,-4-1-37,-4 1-1,0-1 0,1 4 0,-1 0-154,-8 0-30,0 0-6</inkml:trace>
  <inkml:trace contextRef="#ctx0" brushRef="#br0" timeOffset="6012.7466">7668-212 633,'0'0'28,"0"0"6,0 0-34,4 0 0,0-3 0,0-1 0,4 1 365,0-4 67,0 3 12,5-3 4,-1 0-273,4 0-55,0-1-10,0 1-2,0 0-38,4 0-7,-4 7-2,0-4 0,-4-3-37,4 0-7,0 7-1,-3-3-1,-5 6-31,4-6-5,-4 3-2,0 0 0,-8 0-210,0 0-43</inkml:trace>
  <inkml:trace contextRef="#ctx0" brushRef="#br0" timeOffset="7498.5998">7873 482 460,'0'0'41,"0"0"-33,-8 0-8,8 0 0,-4-4 424,4 4 82,0 0 17,0 0 3,0 0-301,0 0-60,0 0-12,0 8-2,-4 6-91,4 0-17,0 4-4,0 3-1,4 5-20,-4 2-4,0-3-1,0 11 0,0-4-13,0-3 0,4 3 0,0-4 0,0-3-83,4-3-19,-4-1-4,4-10-742,-4 0-149</inkml:trace>
  <inkml:trace contextRef="#ctx0" brushRef="#br0" timeOffset="6218.9198">7833-462 1497,'0'0'133,"0"0"-106,0 0-27,0 0 0,-4 7 128,4 8 20,4-5 4,-4 8 0,4 0-14,-4 4-3,4-5-1,4 12 0,-8-4-65,4 4-13,0-1-2,0 4-1,-4-7-33,4 1-6,0 2-2,4-6 0,-4-1-40,4-7-9,0 1-2,-3-8-1151</inkml:trace>
  <inkml:trace contextRef="#ctx0" brushRef="#br0" timeOffset="6613.6631">8115-501 1497,'-8'-4'133,"8"4"-106,4-7-27,-4 7 0,0 0 206,0 0 36,12-3 7,4-5 2,-4 5-105,0-1-21,4 1-4,0 3-1,-4-4-60,0 4-13,0 4-3,0-1 0,0-3-24,-4 4-6,1 3-1,-9-7 0,0 0-13,0 0 0,4 7 0,0 7 0,-8-3-12,0 4-4,-5-1-2,1 0 0,0 0-29,-4 1-5,4-1-2,0 0 0,4 1-20,0-5-4,0 1-1,0-4 0,4 4 30,0 0 5,0-1 2,0-10 0,4 8 26,0-1 4,4 3 2,0 1 0,0 0 10,0 0 8,0-1-8,4 1 11,1-4 12,-5 4 2,4 0 1,0-4 0,0 0 12,0-4 2,-4 1 1,0 3 0,-4-3 4,-4-4 1,0 0 0,0 0 0,0 0-12,0 11-2,-4-1-1,-4-3 0,0 4-11,-4-4-1,0-3-1,-4 3 0,-4 4-6,-1-4-2,-3 0 0,4 4 0,-8-4-59,0 4-12,4-4-3,-4 0-771,3 4-154</inkml:trace>
  <inkml:trace contextRef="#ctx0" brushRef="#br0" timeOffset="7833.6613">8670-540 2570,'0'0'56,"0"0"12,0 0 3,12 3 1,0 4-57,0 0-15,0 1 0,0 2 0,-4 8 60,4 0 10,-4 7 2,4 4 0,0-4-21,0 7-4,-4 0-1,0 4 0,0 3-23,1 0-5,-1 4-1,0 4 0,-8-4 12,4 3 3,-4 1 0,-4 6 0,-4 1-24,0 7-8,-1-4 0,1 0 0,-4-3 0,0-1 0,0-3 0,-4 0 0,4 0 0,0-7 0,0 0 0,-4 0 0,-4-7-129,4 0-23,-4-1-4</inkml:trace>
  <inkml:trace contextRef="#ctx0" brushRef="#br0" timeOffset="4145.3596">5155 7 1458,'4'0'64,"-4"0"14,0-4-62,4 4-16,0-4 0,-4 4 0,4 0 124,-4 0 21,0 0 5,4 8 1,4-1-67,-4 3-12,4 8-4,0 0 0,0 4-24,-4-1-6,4 8-1,-4 6 0,4-2-7,-4 2-2,4-3 0,0 1 0,0 2-28,0-2-16,0-5 1,0 1 1,-4-4 14,5-4 0,-1-3-10,0-4-710,-4 1-141</inkml:trace>
  <inkml:trace contextRef="#ctx0" brushRef="#br0" timeOffset="4502.9615">5456 74 1951,'0'0'86,"0"0"18,0 0-83,0 0-21,16-3 0,-4-1 0,1-3 95,-1 7 14,8-3 3,4-1 1,0 4-48,-4 0-9,0 4-3,0-1 0,0 1-21,5 3-4,-9 0 0,4 0-1,4 4-27,-8 0 0,0-1 0,-4 5 0,-4-5 0,-4 8-11,-4 0 1,-4 7 0,-4-3-38,-4 6-8,-4-3-2,-4 0 0,-4 4-55,0-1-11,-1-3-3,5 4 0,-4-7 35,4-5 6,-4 1 2,4-7 0,0 3 84,4-7 23,0 1 1,4-1 1,3-7 74,9 0 14,0 0 3,0 0 1,0 0-6,0 0-2,0 0 0,9 0 0,3-4-64,4 4-13,4 0-2,4 0-1,-4-3 27,8 3 6,0 0 1,5 0 0,-1 0-49,4 3-14,-8 1 0,4 3 8,-4-4-212,1 5-43</inkml:trace>
  <inkml:trace contextRef="#ctx0" brushRef="#br0" timeOffset="8241.2583">9474 114 2300,'0'0'102,"0"0"21,0 0-99,12-4-24,0 4 0,0 0 0,4 0 82,4 0 11,-8 0 3,9 0 0,-5 4-12,4-4-1,0 3-1,0-3 0,0 0-37,4 0-7,4 0-2,-4 0 0,5 4-36,-1-4 0,0 0 0,0-4 0,-4 1-167,-4 3-28</inkml:trace>
  <inkml:trace contextRef="#ctx0" brushRef="#br0" timeOffset="8656.838">10540-179 2041,'0'0'90,"0"0"19,0 0-87,0 0-22,0 0 0,0 0 0,0 0 80,8 7 11,-8-7 2,8 11 1,-4 6-27,0-2-6,-4 3-1,0 3 0,4-3-20,4 7-5,-4 0-1,0-4 0,0 4-34,4-3 0,-4-1 0,0 1 0,0-1-29,0-3-7,0-4 0,0 1-745,0-1-149</inkml:trace>
  <inkml:trace contextRef="#ctx0" brushRef="#br0" timeOffset="8976.6639">10785-144 345,'8'-3'31,"-4"-1"-31,4 4 0,0-3 0,4-4 320,4 7 57,-4-4 12,5 4 3,-5 4-193,4-4-39,-4 3-7,8 4-1,-12-7-54,4 7-10,0 1-3,-4 2 0,0 1-41,-4 0-8,0 3-1,0 4-1,-4 0-16,-4 0-3,-8 3-1,0 1 0,4-5-26,-4 8-6,-4-3-1,0-4 0,4 3-29,-4-6-7,-1-1-1,1 0 0,0 0 15,4-6 2,0 2 1,0-6 0,0-4 29,8 0 9,-4 0 0,8 0 0,0 0 20,0 0 12,0 0 1,0 0 1,0 0 0,8-4 0,4 1 0,0-1 0,4 1 1,0-1 0,0 0 0,5 4 0,-1 0-5,4 0-1,0 4 0,0-4 0,4 0-29,0 0 0,5 0 0,-1 4 0,0-4-162,0 0-32</inkml:trace>
  <inkml:trace contextRef="#ctx0" brushRef="#br0" timeOffset="9392.7441">11887-598 1926,'0'0'85,"-4"-3"18,4 3-83,-8-7-20,0 3 0,4 1 0,4 3 91,0 0 13,0 0 4,-12 7 0,-4-4-25,8 4-5,8 4-1,0 11 0,0-1-33,0 11-8,0 0 0,0 8-1,4 6-23,-4 8-4,0 3 0,0 7-8,8-6 8,0-1-8,-4 0 0,4 0 0,0-7 0,4-3 10,0 3-10,0-11 8,0 0-32,0-7-6,4 1-2,0-8 0,-4-7-201,1-8-41</inkml:trace>
  <inkml:trace contextRef="#ctx0" brushRef="#br0" timeOffset="9865.7191">12100-655 1890,'8'-3'84,"-8"3"16,4 0-80,4-4-20,0 4 0,4-4 0,-4 8 86,0-4 13,5 0 2,-1 4 1,4-1-30,-4 1-7,0-1-1,0 4 0,4-3-26,-4 3-6,0-3 0,0 3-1,-4 0-15,0 0-2,-4 0-1,4 1 0,-8-8-13,0 10 0,-4-3 0,0 4 0,-4 0-12,0 0-6,4 3-1,-8-3 0,0-4-27,4-4-6,0 4 0,-4 1-1,12-8 12,0 0 2,-8 3 1,8-3 0,0 0 11,0 0 3,0 0 0,0 0 0,0 0 24,0 0 0,0 0 0,0 0 8,0 0 5,8 4 2,0 3 0,0 0 0,4-3 6,0 3 2,0-7 0,-4 7 0,8-3 20,-4 3 4,-4 0 1,0 0 0,0 0-20,-4 0-4,1 4-1,-5 0 0,0-1 13,-9 1 2,5 0 1,-4 3 0,-4-3-24,4 3-5,-4-3-1,0 0 0,0-1-9,0 1 0,-4-4 9,4 0-9,0-3 0,0-4 0,0 0 0,0-4 0,0 1-51,-1-1-5,5-3 0,0 0-723,0-4-144</inkml:trace>
  <inkml:trace contextRef="#ctx0" brushRef="#br0" timeOffset="10126.593">12450-590 748,'0'0'67,"0"0"-54,0 0-13,16 7 0,0-4 267,0 1 50,0-1 11,0 1 1,5 0-147,-5-1-30,4 1-5,0-4-2,0 3-59,0 4-12,-4-7-2,0 0-1,0 0-29,-8 0-6,4 0 0,-12 0-1,8 8-18,-8-8-3,0 0-1,0 0 0,0 10 2,-4-3 0,-4 4 0,-4 3 0,0-3-15,-8 0 0,0 3 0,0 1 0,-4-1-26,-4 4-8,4-8-2,-1 1 0,5-4-49,0 4-11,0 0-1,4-4-677,8-4-135</inkml:trace>
  <inkml:trace contextRef="#ctx0" brushRef="#br0" timeOffset="10373.4043">12840-655 1807,'0'0'80,"0"0"16,0 0-76,0 0-20,0-3 0,0 3 0,0 0 161,0 0 29,0-8 6,0 8 0,0 0-86,0 0-18,-8 0-3,0 4-1,4 3-41,-8 0-9,4 4-2,-4 3 0,4 1-24,4 3-12,0 3 10,0 0-10,4-3 0,0 0 0,0 4 0,4-1 0,0-3 0,4 3 0,4-3 0,-4 0 0,4-4 0,4-3 0,0-4-8,0 0 8,8-3-20,1-8 0,-1-3 0,0 0 0,0 0-133,0 0-27,0-4-6</inkml:trace>
  <inkml:trace contextRef="#ctx0" brushRef="#br0" timeOffset="10545.1497">13190-594 1267,'0'0'56,"0"0"12,0 0-55,0 0-13,0 0 0,0 0 0,12 4 242,4-1 46,0-3 8,0 0 3,0 0-150,5 0-29,-1 0-7,4-3-1,-4 3-54,4-4-11,-4 0-3,0 1 0,0-1-44,0 1 0,1-8 0,-1 4 0,0 0-179,0-1-29</inkml:trace>
  <inkml:trace contextRef="#ctx0" brushRef="#br0" timeOffset="11049.253">13821-851 633,'0'0'28,"0"0"6,0 0-34,0 0 0,0 0 0,-8 14 0,4-3 385,0 3 71,0-3 13,0 3 3,4-3-293,4 3-59,0 0-12,0-3-3,4 0-54,0-1-11,0-2-3,5 2 0,-5 1-1,0 3-1,4-7 0,0 4 0,0 0-13,0-4-2,-4 0-1,4 0 0,0 1-3,-4-5 0,0 1 0,4-1 0,-4 1 4,0 3 0,-8-7 0,0 0 0,4 7-11,-4-7-1,0 11-8,0-4 12,0-7-12,-4 11 8,-4-4-8,0 4 0,-4-4 0,0 3-8,0-2-1,-4 2 0,0-3-24,-4 1-5,-4-1-1,4 0 0,-1-3-113,-7-1-22,4 1-5,-4-1-989</inkml:trace>
  <inkml:trace contextRef="#ctx0" brushRef="#br0" timeOffset="11381.5023">12579 53 2246,'0'0'200,"0"0"-160,0 0-32,0 0-8,0 0 44,0 0 7,0 0 1,0 0 1,4-4 58,4 1 11,8-1 2,4-3 1,-4 4-41,8-1-8,4-3-1,9 3-1,-1-6-24,8 2-5,4 1-1,0 0 0,9-7-16,-1 3-3,0 0-1,5 1 0,-5-5-24,4 1 0,-3 0 8,-1-4-8,0 4 0,-3-1 0,-5-3 0,0 4 0,-4 0-14,-3-1-5,-5 1-1,0 3 0,-12 4-45,-4 4-10,-4-4-1,-4 7-1,-4 0-145,-8 0-29,0 0-5</inkml:trace>
  <inkml:trace contextRef="#ctx0" brushRef="#br0" timeOffset="11823.9997">13210 132 2206,'0'0'98,"0"0"20,0 0-94,12-4-24,0 1 0,0-1 0,0 4 115,4-4 18,1-3 4,-1 0 1,4 0-39,0 3-8,-4 1-2,4-4 0,0-1-39,0 1-8,-4 0-2,4 0 0,-3 3-20,-9-3-5,4 7-1,-4 0 0,-8 0-14,0 0 0,0 0 8,0 0-8,-4 7 0,-4 4 0,-4 0-12,4 0 12,-5-1-29,1 1 1,4 3 0,0 1 0,0-5-3,0 5 0,8-5 0,-4-2 0,4 2 14,4-3 2,-4 4 1,0-11 0,0 7 14,4 0 0,0 1 0,4 2 0,-4 1 0,4-4 0,0 7 0,0-3 0,-4-4 13,5 4-1,-1-4 0,4 4 0,0 0-12,0-1 0,0-2 0,4 2 0,-8 1 12,4-4-3,-4 0-1,-4-3 0,8-1 9,-8 5 2,-4-8 0,4 7 0,-4-7 7,-4 10 2,4 1 0,-12 0 0,4 0-1,-8-4 0,0 4 0,0-4 0,-4 0-13,-4 0-2,-1-3-1,-3 3 0,0 0-11,0-4 0,-4 1 0,-4 0 0,3-1-28,-3 1-7,-4-4-1,4 3-1,0 1-188,7-1-38</inkml:trace>
  <inkml:trace contextRef="#ctx0" brushRef="#br0" timeOffset="10793.7515">13765-830 1785,'0'0'159,"0"0"-127,12 0-32,0-4 0,4 4 127,-4-3 19,4 3 4,5 0 1,-5-4-35,4 4-6,-4-3-2,0-1 0,4 1-61,-4-5-13,-4 1-2,4 0-1,-4 7-31,-4-3 0,4-5 0,1 1 0,-5-3-109,-4 2-25,4-2-5,-4-1-977</inkml:trace>
  <inkml:trace contextRef="#ctx0" brushRef="#br0" timeOffset="12355.5907">14388-952 1731,'0'0'76,"0"0"17,9 0-74,3 4-19,0 0 0,0 3 0,4-4 106,-4 5 18,4-1 3,-4 7 1,4 4-11,-4 7-1,4 0-1,-4 7 0,4 4-34,-4 0-6,1 3-2,-1 4 0,0 0-23,-4 0-5,0 3-1,-4 4 0,-4 4-16,0-4-3,0 3-1,-4 1 0,-4 0-11,-4-1-2,0 1-1,-5-4 0,1 4-10,0-1 0,-8 1 0,0-4 0,4-7-14,-8 0-8,4-4-2,-4-7 0,3-7-109,1-7-23,0-4-4,4-3-1042</inkml:trace>
  <inkml:trace contextRef="#ctx0" brushRef="#br0" timeOffset="12552.4355">14807-408 864,'0'0'76,"0"0"-60,0 0-16,16 3 0,0 1 338,0-4 65,-4 4 13,4-4 2,4 3-206,-4 1-42,4-4-8,1 3-2,-1-3-102,0-3-21,0-1-4,0 1-1,-4 3-11,0-8-2,0 5-1,0-1 0,-4 1-42,-12 3-9,0 0-2,0 0-871,0 0-174</inkml:trace>
  <inkml:trace contextRef="#ctx0" brushRef="#br0" timeOffset="12754.803">14879-169 748,'0'0'67,"0"0"-54,4 8-13,4 2 0,-8-10 316,8 7 60,0-3 12,8 3 2,0-3-182,5-1-37,3-3-7,0 0-2,0 0-76,4 0-15,-4-3-3,4-1-1,1 1-59,-5-5-8,0 1-10,4 0-1309</inkml:trace>
  <inkml:trace contextRef="#ctx0" brushRef="#br0" timeOffset="13128.411">15917-658 1994,'0'0'88,"0"0"19,0 0-86,0 0-21,0 10 0,0 1 0,0 0 76,0 7 10,4 0 2,0-1 1,0 5-25,0 3-4,0 3-2,0 1 0,4 0-38,-4-1-7,0-3-1,4 4-1,-4-4-11,4 0 0,0-7-10,0 0 10,0-4-164,-4-3-26,4-4-6</inkml:trace>
  <inkml:trace contextRef="#ctx0" brushRef="#br0" timeOffset="13443.2277">16162-576 1900,'0'0'42,"12"3"9,0 1 1,4 0 1,0-4-42,4 0-11,1 3 0,-1 4 0,0 0 92,-4 1 17,0-1 3,4 3 1,-8 1-39,-4 0-8,0 3-2,0 4 0,-4 0-36,-8 0-7,-4 10-1,-4 1-1,-4-4-31,-4 7-5,0 0-2,0 1 0,0-8-42,0 0-9,-5 0-2,5-4 0,-4-7 18,0-3 3,8-4 1,0 0 0,8-3 50,-4 0 14,4-4 1,8 0 0,-4-4 41,4 4 9,0 0 2,4-11 0,0 4-19,4 4-4,0-5-1,0 1 0,12 7 3,-4-3 1,4-1 0,4 1 0,0 3-31,1 0-7,3 0-1,-4-4 0,0 4-8,0-4 8,0 4-8,-4-3 8,4-1-112,1 1-24,-5-1-4</inkml:trace>
  <inkml:trace contextRef="#ctx0" brushRef="#br0" timeOffset="13763.8465">16854-791 2581,'0'0'56,"0"0"12,0 0 3,0 0 2,0 0-58,0 0-15,0 0 0,8 8 0,-8-8 83,4 14 13,0 0 4,0 8 0,0 6-60,-4 4-11,-8 0-2,4 8-1,12 6-14,-4 1-4,-12-1 0,8 4 0,8 0 17,0-7 3,-4 0 1,4 0 0,-4-4-46,8-6-10,0-5-1,4-3-1,-12-7-35,8 0-6,4-7-2,0-1 0,-7-6-200,7-4-41,12-7-8,0-11-2</inkml:trace>
  <inkml:trace contextRef="#ctx0" brushRef="#br0" timeOffset="14048.9461">17175-512 1267,'21'0'112,"-21"0"-89,0 0-23,0 0 0,0 0 229,0 0 42,0 0 8,0 0 1,12 0-117,0-3-24,4 3-5,0-4-1,-16 4-61,16 0-12,12-4-2,-8 4-1,-20 0-19,12 0-4,0 8-1,4-5 0,1-3-19,-5 0-4,-12 0-1,4 7 0,8 0-9,-12 4 0,-16-4 0,8 8 0,0 3-23,-1-1-3,-11 1-1,4 0 0,-8 4-12,8-5-2,4-2-1,0 3 0,-12-4 11,8 4 3,8-4 0,0-3 0,0 0 15,4-1 3,4 1 1,0-4 0,0-7 24,0 0 5,0 0 0,12 7 1,0 0 8,4 1 2,-4 2 0,0-3 0,8-3-6,-8 0-1,0-1 0,4-3 0,0 0-7,8-3-1,5-5-1,-5 1 0,-8 4-15,8-4 0,0-4 0,0 0 0,-4-3-107,0 0-24,1-1-5</inkml:trace>
  <inkml:trace contextRef="#ctx0" brushRef="#br0" timeOffset="14315.7969">17706-873 1843,'0'0'164,"0"0"-132,0 0-32,0 0 0,8-3 137,0-5 21,4 5 4,-3 3 1,-9 0-27,12 0-4,8 3-2,-4 5 0,-4-1-51,-4 0-11,12 7-1,-4 0-1,0 1-18,0 6-4,-12-3-1,12 7 0,4 0-9,-3 0-2,-13 0 0,4 7 0,0-3-20,-4 3-4,-8 4 0,-4 3-8,0 1 10,0-1-10,0 0 8,-5 4-8,-11 4 0,4-5 8,4-2-8,0-1 0,-4 0 0,0-3-14,-4-4 2,0 0 0,3-6-205,1-1-41</inkml:trace>
  <inkml:trace contextRef="#ctx0" brushRef="#br0" timeOffset="16049.6654">7298 1901 1843,'-4'-7'164,"-4"7"-132,0-4-32,0 4 0,0 4 81,0-4 10,4 0 1,-4 4 1,0-4 6,0 3 1,4 4 0,-4 4 0,4 7-52,0 0-11,-4 3-1,4 4-1,0 4-18,0 3-3,0 4-1,4 0 0,0 3-24,4 0-5,0 1 0,4-12-1,0-10 34,4 11 7,0 6 2,0 1 0,0-7-37,4-4-7,-4-4-2,8-3-780,-4-4-157</inkml:trace>
  <inkml:trace contextRef="#ctx0" brushRef="#br0" timeOffset="15812.3001">6715 2012 864,'0'-21'76,"0"21"-60,0 0-16,0 0 0,0 0 117,0 0 21,0-8 4,0 1 1,0 7-7,4-3 0,-4-4-1,8 3 0,-4-3-43,0 3-9,4 1-2,4 3 0,-4-4-20,4 4-4,1-3-1,3 6 0,0 1-27,0-4-5,-4 0-2,0 7 0,0-4-14,0 5-8,-4-5 8,0 8-8,4-4 0,-8 0 0,0 4 0,-4 0 0,0 3-13,-4 4-7,-4-4-2,0 4 0,4 0-40,-4-4-8,0-3-2,-4 3 0,-4-3 24,8 0 4,0-4 0,0 3 1,-4-6 35,8 0 8,-4-1 0,8-3 0,0 0 0,0 0 0,0 0 0,0 0 0,0 0 0,0 0 0,0 0 0,8-3 0,4 3 32,0 3 9,-4 1 2,4-1 0,-4 4-27,0-3-6,8 3-1,-8 0 0,0 4 5,0 0 1,4 0 0,-4 3 0,-4-7-15,0 4 0,4-4 0,-8 0 0,4 4 24,-4-1 12,-4-2 3,0-1 0,-4 3-14,4-2-2,-4-1-1,-4 3 0,-4 1-22,0-4 9,0 4-9,-8-4 0,4 0 20,-4-3-2,3 3-1,1-3 0,0 3-17,0-4-9,4 1 1,4 0 0,4-4-40,8 0-7,0 0-1,0 0-636,0 0-128</inkml:trace>
  <inkml:trace contextRef="#ctx0" brushRef="#br0" timeOffset="16416.5369">7495 1983 2134,'0'0'95,"0"0"19,0-7-91,0 7-23,8-3 0,4-1 0,1 4 44,3-3 5,0 3 1,0 3 0,4-3 23,-4 4 5,0-1 1,0 4 0,0-3-31,0 0-7,-4 3-1,0 0 0,-4 4-21,1-1-5,-1 5-1,-4-1 0,-4 0-13,0 4 0,-8 0 8,0 3-8,-1 1-30,-7 6-9,0-3-1,0 0-1,0-3 18,-4 3 4,4-7 1,0 0 0,-4 0-7,4-4-2,0-3 0,3-1 0,5-3 7,0 1 0,-4-5 1,12-3 0,0 0 67,0 0 12,0 0 4,0 0 0,0 0-52,12 4-12,0-8 0,5 4 0,-1 7 0,0 1 0,4-5 0,0 4 0,0-7 13,0 4 0,-4-8 0,4 8 0,0-4-13,-3 0 0,3 0 0,-8 0 0,4-4-155,-8 4-33</inkml:trace>
  <inkml:trace contextRef="#ctx0" brushRef="#br0" timeOffset="16696.2229">7881 2087 979,'0'0'43,"0"0"9,0 0-41,0 0-11,0 0 0,0 0 0,0 0 292,0 0 57,8 0 11,5 0 3,-5 0-212,4 0-43,0 4-8,0-1-1,0 1-46,4-1-9,0 1-1,-4 3-1,4 0-20,-4 0-4,0 4-1,0 0 0,-4 0-9,0-1-8,-4 5 9,-4 2-9,0-2 24,-4-1-2,0 4 0,-4 0 0,0 0-22,-4 3-15,0-3 3,-4 3 0,0-3-4,0 0 0,0-3 0,0-1 0,0-3-33,0-1-7,-1 1-2,5-7 0,4-1-58,-4 1-11,4-1-2,8-3-914</inkml:trace>
  <inkml:trace contextRef="#ctx0" brushRef="#br0" timeOffset="16927.6027">8175 2205 1886,'0'0'84,"-4"-7"16,0-4-80,0 4-20,4 7 0,-4-7 0,-4 3 153,8 4 27,-8-3 4,4 3 2,-8 3-97,4 4-19,0 1-4,0 6-1,-4 0-41,3 4-8,1-4-1,0 4-1,4 0-14,-4 4 0,4 3 8,4-4-8,4 0 8,0-3-8,0 4 11,4-1-11,-4 1 0,4-4 0,1-4 0,3 0 0,0 0 0,4-3 0,0-4 0,0 1-9,4-8-2,0 0 0,-4 0 0,4 0 0,0-8-148,-3 1-29,-1 0-7</inkml:trace>
  <inkml:trace contextRef="#ctx0" brushRef="#br0" timeOffset="17131.7426">8452 2248 1728,'0'0'153,"0"0"-122,0 0-31,0 0 0,0 0 180,0 0 29,13 0 7,-5-4 0,0 4-99,4 0-20,4-3-4,0 3-1,0-4-44,0 1-10,0-1-2,4 4 0,-4-7-19,4 3-4,1-3-1,-1 4 0,-4-1-12,-4 0 0,0-6 0,0 3 0,4-1-10,-4 8-8,-4-3-2,0-4-861,-8 7-173</inkml:trace>
  <inkml:trace contextRef="#ctx0" brushRef="#br0" timeOffset="17351.2165">8625 1994 2487,'0'0'55,"0"0"11,0 0 2,0 0 2,0 0-56,0 0-14,0 0 0,0 0 0,0 0 76,4 11 12,-4 3 2,8 4 1,-3 0-38,-1 3-7,4 1-2,-4 3 0,0 0-28,4 0-7,-4 7-1,0-3 0,0-1-8,0-3 0,0 0 0,0-3 0,0-4-158,0-4-24,4 0-5</inkml:trace>
  <inkml:trace contextRef="#ctx0" brushRef="#br0" timeOffset="17778.0341">8907 1883 2073,'0'0'184,"4"-3"-147,4-1-29,-4 4-8,4-3 127,0-1 24,0 4 5,4 0 0,-4 0-55,4 0-11,-4-4-2,4 4-1,-4 0-43,5 0-9,-1 0-2,-4 4 0,0-4-19,0 4-4,-8-4-1,4 3 0,-4-3-9,4 11 0,-8 0 0,0 3 8,-4 4-23,0 0-5,-4 7 0,0-4-1,-5 1-29,9-1-6,-4 0 0,4-3-1,4-3-31,0-1-5,0-3-2,4 3 0,0-3 9,4 3 2,-4-3 0,4-1 0,0-2 46,-4-8 10,0 0 1,8 3 1,0 4 38,4 0 8,-4-3 2,1 0 0,3-1 24,-4-3 5,0 4 1,4-4 0,-4 0 7,4 3 1,0-3 1,0 0 0,0 4-9,0-4-3,4 3 0,-8 1 0,4-4-13,-4 4-4,0-4 0,0 3 0,0 1-8,-4 3-3,-4-7 0,0 7 0,-4 4 1,4 0 0,-8-1 0,0 1 0,-4 0-13,0-1-9,0 1 12,0 0-12,-4 0 0,4-1 0,-8 1 0,4 0-12,0 0-107,-4-1-21,-1-3-4,5 1-1055</inkml:trace>
  <inkml:trace contextRef="#ctx0" brushRef="#br0" timeOffset="18195.5816">9205 1690 748,'8'-18'33,"0"11"7,-8-3-32,4-8-8,4 3 0,0 1 0,0 0 377,4 7 74,0-1 14,0 5 3,4-4-309,-4 3-63,-12 4-12,8 4-2,8 3-17,0 4-3,0-1-1,-4 5 0,5 6-37,-5 1-7,4 3-1,-4 3-1,0 4 1,-4 0 1,4 4 0,0 4 0,-8-1 10,4 4 1,-4 0 1,0 7 0,-4 0-29,-4 0 8,0 0-8,0 3 0,0-2 0,-4 2 0,-4-3 0,0 0 0,0 0-24,0-3-7,0-4-1,-4 0-1,4-8-175,8-6-34,-17 42-7,5-28-2</inkml:trace>
  <inkml:trace contextRef="#ctx0" brushRef="#br0" timeOffset="18497.574">10455 1865 1670,'0'0'148,"0"0"-118,0 0-30,0 0 0,0 0 162,0 0 26,0 0 6,0 0 1,8-3-102,0-1-20,12 1-4,-3-1-1,-1 4-3,0-3-1,4 3 0,4 0 0,4 0-36,-4 3-8,0-3-2,1 4 0,3-4-18,-8 3 0,4 1 0,0 3 0,-8-7-81,4 4-20,-4-4-4,-4 0-1083</inkml:trace>
  <inkml:trace contextRef="#ctx0" brushRef="#br0" timeOffset="19252.7528">11525 1640 1958,'0'-7'174,"-4"0"-139,4-4-35,0 4 0,0 7 71,0 0 7,0 0 2,0 0 0,0 0 32,0 0 6,0 0 2,0 0 0,0 0-67,0 11-13,4 0-2,-4 6-1,0-2-21,-4 6-5,4-3-1,-4 3 0,0 1-10,-4 3 0,4 4 0,0-4 0,0-4 0,0 0 8,0-3-8,0 4 0,0-4 0,4 0 0,-4-4 0,0-3 0,4-4 0,0-7 0,0 0 0,0 0 0,0 0 0,0 0 0,0 0 11,0 0-11,0 0 10,0 0-10,8-7 10,0-1-10,4-2 8,-4 3-8,4 3 0,0-3 0,4 0 0,-4 3 0,4 0 0,-4 1 0,4-4-12,1 3-3,3 4 0,-4-3 0,0 3 2,0 0 0,-4 3 0,4-3 0,-4-3-50,0 3-9,0-4-3,-4 4 0,0 0-177,4 0-35</inkml:trace>
  <inkml:trace contextRef="#ctx0" brushRef="#br0" timeOffset="19444.2494">11718 1672 1612,'0'0'144,"0"0"-116,0 0-28,0 0 0,0 0 116,0 0 16,0 0 4,0 0 1,-8 8-11,4 2-2,4 1-1,0 7 0,0-4-64,0 4-13,0 0-2,4 3-1,-4 4-25,4 0-5,-4 0-1,4 0 0,-4 0-12,0 1 0,0-1 8,4 0-8,-4-8 0,4 5 0,-4-1 0,4-3 0,-4-7-136,0-11-23,8 7-5,4 0-892</inkml:trace>
  <inkml:trace contextRef="#ctx0" brushRef="#br0" timeOffset="19761.2942">12124 1372 1900,'0'0'84,"-4"-3"18,0-5-82,-4 5-20,4 6 0,4-3 0,-8 0 144,4 0 25,-4 4 5,0 7 1,0-4-83,0 7-17,0 0-3,0 11-1,4 0-35,-8 1-8,4 2 0,0 4-1,0 8-17,4 3-10,-4-1 12,4 5-12,0-4 8,4 7-8,0 0 0,4 0 0,4-7 0,0 3 0,0-3 0,4 0 0,0-11-72,4 0-22,-4-3-4,4 0-706,-4-8-140</inkml:trace>
  <inkml:trace contextRef="#ctx0" brushRef="#br0" timeOffset="20117.4829">12305 1637 2048,'0'0'91,"0"0"18,0 0-87,8 0-22,0-4 0,4 1 0,0 3 92,1 0 15,-1-4 2,4 0 1,0 4-29,0 0-5,-4 0-2,0 4 0,4 0-37,-4-1-7,4 1-2,-4 3 0,0-4-13,0 1-3,-4 7-1,-4-4 0,-4-7-11,0 11 8,0-1-8,-4 5 8,-8-5-8,0 5-12,0-1 2,-4-3 1,4 3-14,0-3-2,0-1-1,0 5 0,8-8-8,0 4-2,0-1 0,0-3 0,0 4 24,4-11 4,0 0 8,0 7-13,0-7 13,0 0 0,0 11 0,8-4 0,0 0 9,4-3-1,-4 3-8,4 0 12,-4-3-3,4 3-1,0 0 0,0 0 0,-4 0 1,4 1 0,-4-1 0,-4 0 0,5 4 4,-9-1 1,0 5 0,-4-1 0,-1 0 8,-3 4 2,-8 0 0,4-4 0,-4 1-12,0-1-3,-4 0 0,4-3 0,8-4-9,-8-3 12,4-1-12,-8 1 12,8-4-28,-1 0-4,-3-4-2,4 1 0,0-8-146,4 4-30,0-4-6</inkml:trace>
  <inkml:trace contextRef="#ctx0" brushRef="#br0" timeOffset="20358.4876">12679 1815 460,'0'0'41,"0"0"-33,0 0-8,12 4 0,0 0 305,4-1 59,-3 1 12,3-1 3,0 1-190,0-1-37,-4 5-8,4-1-2,-4-4-55,0 4-11,-4 1-3,4-5 0,0 4-14,-8 4-3,4-4-1,-4 4 0,0-4-14,-4 7-2,-4 1-1,0-5 0,-4 5-10,0-1-3,0 0 0,-4 4 0,0-4-17,0 4-8,-4 0 8,4 0-8,-4 0 0,4-7-20,-4-4 3,4 4 1,3-4-128,1 0-24,-4-7-6,8 3-976</inkml:trace>
  <inkml:trace contextRef="#ctx0" brushRef="#br0" timeOffset="20601.8366">13029 1815 2548,'0'0'56,"0"0"12,0 0 3,0 0 0,-4-3-57,4 3-14,0 0 0,-8 0 0,0 3 58,-4 1 9,-4 3 1,4 4 1,0 0-40,0-1-8,0 5-1,4 2-1,0-2-19,-1 6 8,1 1-8,8 6 0,-4-3 0,8 4 0,0-4 0,5-4 0,-5 1 21,4-4-2,4 0-1,0-8 0,4-3-18,0 4 0,0-7 0,4 3 0,4-7-19,0-4-10,-4 1-3</inkml:trace>
  <inkml:trace contextRef="#ctx0" brushRef="#br0" timeOffset="21041.7159">13612 1726 2084,'0'0'92,"0"0"20,0 0-90,0 0-22,0 0 0,8 0 0,0 0 105,4 0 17,1-4 3,3 1 1,4-4-43,-4 3-9,4-3-2,0 7 0,-4-4-40,4 8-8,-4 0-1,0-1-1,0-3-22,1 4 0,-5-1 0,0 1 0,0-1-144,0 1-34,0-4-6</inkml:trace>
  <inkml:trace contextRef="#ctx0" brushRef="#br0" timeOffset="21281.25">14272 1361 2530,'0'0'56,"0"0"11,0 0 2,12 0 3,4-3-58,0-1-14,0-3 0,4 4 0,0-1 73,0 0 12,-3 1 3,-1-1 0,0-3-45,4 0-9,0 0-2,-4 3 0,0-3-20,-4 3-12,0 1 12,4-1-12,-8 1 0,4-4-11,-3 3 0,-9 4 0,8-4-202,-8 4-41,0 0-8</inkml:trace>
  <inkml:trace contextRef="#ctx0" brushRef="#br0" timeOffset="21602.3923">14372 1286 1324,'-16'0'59,"16"0"12,0 0-57,-8 0-14,-4 4 0,4-1 0,-4 1 224,4 0 43,0-1 8,-4 1 1,0 6-148,0 1-31,8 0-5,-4 0-2,8-1-49,-4 1-9,-4 7-3,4 0 0,8-7-29,0 6 8,0 5-8,4-4 0,4 0 0,0 0 8,0-4-8,4 4 0,0 0 9,0 3-9,0 0 8,0-3-8,4-3 8,1 3-8,-5-1 0,0-2 8,0-1-8,0 4 0,0-4 0,-4-3 8,-4 3-8,0-3 12,-4 0-12,4-1 12,-8 1-12,0 0 0,0 0 0,-8 3 0,4-3 8,-8-1-8,0 5 0,-4-1 8,0 0-8,-8-3 0,0 3 0,-1-3 0,-7-4-14,8-3-5,4-4-1,-4 0 0,0 0-118,4-4-24,0-3-5,-1 0-892</inkml:trace>
  <inkml:trace contextRef="#ctx0" brushRef="#br0" timeOffset="21856.0104">14750 1065 2156,'0'0'96,"0"0"19,12 0-92,1 0-23,3 0 0,-4 3 0,4 4 129,-4 1 22,8 6 4,-8 4 1,4 0-75,0 3-14,4 4-3,0 4-1,-3-4-27,-1 7-6,0 4-1,0 3 0,0 0 6,-4 4 1,0 4 0,0-1 0,-8 4-36,0 0 0,-8 0-12,0 0 3,0 4 9,-4-4 0,-4 0 0,-4 4 8,0-8-8,0 1 0,4-8 0,-9 0 8,-7-7-201,12 1-40</inkml:trace>
  <inkml:trace contextRef="#ctx0" brushRef="#br0" timeOffset="22293.551">15659 1433 2336,'0'0'104,"0"0"20,0 0-99,0 0-25,0 0 0,0 0 0,0 0 31,12-4 1,0 4 0,5-3 0,-5-1 30,4 1 6,-4-1 2,4 0 0,0 1-34,0 3-6,0 0-2,0 0 0,-4 0-28,4 0 0,-4-4 0,0 4-10,1 0-183,-5 0-37</inkml:trace>
  <inkml:trace contextRef="#ctx0" brushRef="#br0" timeOffset="22383.3089">15691 1687 1612,'0'0'144,"0"0"-116,5 3-28,7-3 0,-4 0 96,4 0 14,4 0 2,0 0 1,4 4 1,0-4 0,0 0 0,0-4 0,0 4-58,-4 0-12,9 0-3,-5 0 0,0-7-94,-4 0-19,4 0-4,0 0-993</inkml:trace>
  <inkml:trace contextRef="#ctx0" brushRef="#br0" timeOffset="22748.3318">16287 1283 921,'0'0'40,"0"0"10,0 0-40,16-4-10,0 1 0,0 3 0,4 7 292,0-4 56,-4 1 11,4-1 2,-4 5-191,5-5-38,-5 4-8,0 4-2,-4-4-52,0 8-10,0-1-3,-4 0 0,-4 0-31,0 4-6,0 4-2,-4-1 0,-4 1-8,-4-1-2,0 8 0,-4-1 0,0 1-19,0-1-4,-8-2-1,4-1 0,-5-4-36,5 4-7,0-4-1,-4-3-1,4-3 6,4-1 2,-4-3 0,4-1 0,-4-2 37,8-8 16,4 3-12,4-3 12,-4 0 11,4 0 9,0 0 3,0 0 0,0 0 11,0 0 2,4-7 1,8 0 0,4 3-13,0 1-2,-4 3-1,8 0 0,-4-4-2,4 0-1,0 8 0,1-4 0,-5 0-7,8 0-2,0 0 0,-4 0 0,-4-4-18,4 1-4,4-1-1,4 1-826,-11-8-164</inkml:trace>
  <inkml:trace contextRef="#ctx0" brushRef="#br0" timeOffset="23055.9615">16966 1243 2365,'-20'0'104,"20"0"23,0 0-102,0 0-25,0 0 0,0 0 0,0 0 112,0 11 18,4 0 3,-4 0 1,-8 3-67,8 0-14,0 0-2,-4 4-1,-8 0-29,4 0-5,8 4-2,-4-1 0,0-3-14,0 0 0,0 0-9,4-4 9,4 0 0,-4-3 0,4 0 0,-4-4 0,0 0 0,4 4 0,0-1 0,4-2 0,-8-8 0,12 3 0,-4-3 0,4 0 0,-12 0 8,12 0 4,0-3 0,5-1 1,-9-3-13,4 3 9,8 1-9,-4-1 8,0-7-8,4 4 0,0-3 0,0-1 0,0 0-9,0 0-7,-7 4-2,3-4 0,4 4-167,-8 4-34</inkml:trace>
  <inkml:trace contextRef="#ctx0" brushRef="#br0" timeOffset="23293.3311">17127 1201 1036,'-12'-8'92,"12"8"-73,-4-3-19,4 3 0,0 0 340,0 0 64,0 0 12,0 0 4,0 0-240,0 0-48,0 7-10,0 7-2,4 1-52,0 2-12,0 1-1,-4 14-1,-4 1-18,4 6-4,4 4-1,-4 3 0,0-3-18,-4 0-3,4 0-1,0 0 0,0-7-9,0-1-12,-4-2 2,4-5 1,4 1-167,-4-4-34</inkml:trace>
  <inkml:trace contextRef="#ctx0" brushRef="#br0" timeOffset="24140.1344">7081 3177 1911,'0'0'42,"-4"-7"9,4 0 1,0 7 2,-4-7-43,4 7-11,-4-7 0,4 7 0,0 0 136,0 0 26,0 0 5,0 0 1,-12 3-90,4 5-18,0 2-3,-4 8-1,4 4-37,0 6-8,0 4-2,4 4 0,0 7-29,4 3-7,4 1-1,-4 3 0,4 0 28,4 0 0,0-3 0,4 3 0,0-8 0,4-2 0,-4-4 0,4-1 0,0-10 0,0 0 0,0-7 0,0-7 0,1 0 17,-1-8 9,-4-6 2,4-1 0,-4-7-45,0-3-9,0 0-2,0-8 0,-4 4 47,0-3 9,-4 0 1,-4-1 1,-4-3-30,4 7 0,-4 4 0,-8 3 0,4 0 0,-8 4 8,4-3-8,0 2 0,-4 1 0,0 7 0,-4 0-8,3 7 8,-3-3-30,4 7 1,4-1 0,0 1 0,0 0-27,4 0-4,0-1-2,4 1 0,0 3-55,4 1-11,0-1-3</inkml:trace>
  <inkml:trace contextRef="#ctx0" brushRef="#br0" timeOffset="24406.7074">7363 3599 806,'0'0'36,"0"0"7,0 0-35,0 0-8,8 0 0,4-3 0,-4 3 258,8 0 50,-4 0 9,8 0 3,-4 3-150,0 1-30,4-1-5,0 1-2,9 0-60,-5 3-12,-4 3-2,0-2-1,0-5-25,0 8-5,-8-4 0,0 7-1,0-3-11,-8-4-3,4 7 0,-8-3 0,0 0-1,0 0 0,-8 3 0,0 0 0,0 4-12,-8 4 11,-4-1-11,4 0 10,-4 4-10,0-7-14,-4 0 3,4 0 1,3-7-36,5 0-7,-4-4-2,0 0 0,4-4-153,0-3-32,4 0-5</inkml:trace>
  <inkml:trace contextRef="#ctx0" brushRef="#br0" timeOffset="24662.9091">7813 3588 1670,'0'0'148,"-4"-3"-118,0 6-30,-4-3 0,4 4 165,-4 0 27,0-1 6,0 1 1,-4 7-79,4-4-16,-4 3-4,0 8 0,0-3-61,-1 6-13,1-3-2,8 7-1,-4 0-8,4 0-2,4 0 0,4-7 0,0 0-13,4-4 0,4 0 8,5-3-8,-1 3 0,0-3 0,4-4 0,8 4 0,-4-7-58,4-4-18,0 0-3</inkml:trace>
  <inkml:trace contextRef="#ctx0" brushRef="#br0" timeOffset="24999.1184">8493 3463 1555,'0'0'138,"0"0"-110,0 0-28,0 0 0,0 0 116,0 0 17,12 0 4,0 0 1,4 0-33,0 0-6,0 0-2,8 0 0,0 0-37,0 0-7,-3 0-1,3 4-1,4 0-34,-4-4-6,0 7-2,0-4 0,-4-3-34,0 0-7,-3 4-2,-5-1-721,-4-3-144</inkml:trace>
  <inkml:trace contextRef="#ctx0" brushRef="#br0" timeOffset="25210.688">8678 3277 1612,'0'0'72,"0"0"14,0 0-69,0 0-17,0 0 0,0 0 0,-4 11 131,8 4 22,-4-1 5,8 7 1,-4 1-55,0 6-12,0 1-1,4 0-1,-4 6-41,4-3-8,-4 4-1,4 0-1,-4-7-23,4 3-5,4-4-1,-4-3 0,4-3-29,0-4-5,0 3-2,0-10-754,0 0-152</inkml:trace>
  <inkml:trace contextRef="#ctx0" brushRef="#br0" timeOffset="25608.0802">9337 3320 2113,'0'0'46,"0"0"10,-8 0 1,0-7 3,4 0-48,-4-4-12,-4 4 0,4 0 0,-4-4 128,0 4 24,-4 0 4,0 3 0,-4-3-83,3 4-17,1 3-3,0 3-1,4 4-34,-4 1-7,0 2-2,4 5 0,0-1-9,4 0 0,-4 4 0,8 0 0,4 3 0,0-3 0,0 4-8,4-1 8,0-3 0,4 0-11,4 0 11,-4-4-8,0-3 8,4 0 0,0-8 0,0 4 0,0-3 0,0-4-8,4-4 8,1-3 0,-5 4 0,0-8 0,4 0 0,-4 0 8,4-3-8,-4 0 0,0 0 0,0 3 0,-4 0 0,0 7 0,-8 4 0,0 0 0,0 0 0,0 0 0,0 0 0,0 0 8,0 8 9,4 6 3,-4 0 0,0 8 0,0-1-32,4 1-7,-4 3-1,0 0 0,4 3 68,0 1 12,0-1 4,0 1 0,0 0-52,0-1-12,0-3 0,0 0 0,4-3 0,1 3 0,-5-7 0,4-1 0,-4 1-148,0-3-33,4-5-7</inkml:trace>
  <inkml:trace contextRef="#ctx0" brushRef="#br0" timeOffset="27105.3127">10278 3510 1900,'-8'25'84,"8"-25"18,0 0-82,0 0-20,-8 3 0,8-3 0,0 0 143,0 0 24,0 0 5,0 0 0,0 0-59,0 0-12,0 0-2,8 4-1,4-8-53,0 4-10,9 0-3,-1-3 0,0 3-16,8-4-3,8-3-1,-4 4 0,0-1-12,1 4 0,3-7 0,4 3 0,-4-3-103,-4 4-26,-3-1-6</inkml:trace>
  <inkml:trace contextRef="#ctx0" brushRef="#br0" timeOffset="27806.2662">11690 3242 1497,'0'0'133,"0"0"-106,0 0-27,-4-4 0,4 4 112,0 0 16,0 0 4,0 0 1,0 0 7,0 0 2,0 0 0,-4 11 0,4 3-101,0 4-20,4 4-4,0 3-1,0 3-8,0 8-8,8-4 9,-8 4-9,0-4 0,4 0 0,-4-3 0,4-1 0,0 1-116,-4-8-17,0-3-3,0-3-860</inkml:trace>
  <inkml:trace contextRef="#ctx0" brushRef="#br0" timeOffset="28139.3238">11919 3267 345,'0'0'15,"0"0"4,8-7-19,0-1 0,4 5 0,0-1 0,0 1 338,1-1 64,-1 1 13,4 6 2,-4-3-252,4 4-50,-4-1-11,4 4-1,-4 4-31,-4 0-5,4 0-2,0-1 0,-4 8-30,-4 0-7,0 0 0,0 3-1,0 1-14,-4-1-2,-4 1-1,-4 6 0,4-3-10,-4 0 0,-4 0 0,0 0-11,4-3-21,-4-1-4,0-3 0,4 0-1,-4-4 5,4-3 2,-4-4 0,4 0 0,4-3 30,-4 0 0,4-1 0,4-3 0,0 0 28,0 0 4,-4-7 2,4 7 0,0 0 2,8-7 1,0 3 0,4-3 0,0 7-17,0-3-3,0-1-1,4 0 0,0 4 1,4 0 0,0 0 0,-4 0 0,4-3-17,1 3 8,-1 0-8,0-4 0,0 1-60,0-1-18,0-3-4,-4 3-1045</inkml:trace>
  <inkml:trace contextRef="#ctx0" brushRef="#br0" timeOffset="28394.4657">12430 3385 1036,'0'0'46,"0"0"10,0 0-45,0 0-11,0 0 0,16-7 0,4 3 209,-4 0 40,0 4 8,8 0 2,-7 0-116,7 0-23,-4 0-5,0 4-1,0 0-35,0 3-7,0 0-2,0 4 0,-4-4-26,-4 3-6,0-2-1,-3-1 0,-1 4-14,-4-4-3,0 3-1,-4 5 0,0-5-4,-4 5-1,-4-1 0,0 4 0,-9 0 1,5-4 0,-8 4 0,4 0 0,-4 0-34,-4 0-6,0-4-2,-4 0 0,8 0-44,-9-3-9,5-4-1,4-3-711,4-1-143</inkml:trace>
  <inkml:trace contextRef="#ctx0" brushRef="#br0" timeOffset="28699.7158">12820 3481 691,'12'-7'61,"-12"7"-49,0-3-12,0-5 0,0 8 308,4-7 60,-4 7 11,0 0 2,-8-3-181,0 3-36,-4 3-7,0 4-1,4-3-82,-4 7-16,4 3-3,-4 4-1,0 0-30,4 3-7,0 4-1,3 0 0,1 0-8,4 0-8,0 0 12,4 0-12,5-3 10,-1-1-10,4 1 8,0-8-8,4 0 0,4-3 0,4-7 8,0 3-8,4-11-12,-4-3-4,5-4 0,3-3-838,0 0-167</inkml:trace>
  <inkml:trace contextRef="#ctx0" brushRef="#br0" timeOffset="28989.9386">13423 3428 2098,'0'0'93,"0"0"19,4-8-89,-4-2-23,8 3 0,-4-1 0,8 5 60,0-4 8,1 0 2,3-1 0,0-2 8,4 3 2,0-1 0,0 5 0,-4 3-37,4-4-7,0 4-2,0-3 0,-3 3-34,3 0 0,0-4 0,-4 1 0,0-5-100,-4 1-21,0 11-4,0-8-973</inkml:trace>
  <inkml:trace contextRef="#ctx0" brushRef="#br0" timeOffset="29187.41">13616 3084 2185,'0'0'48,"0"0"9,0 0 3,0 0 2,0 0-50,0 0-12,0 8 0,0 9 0,0-2 85,4 6 15,0 1 2,4 6 1,-4 1-47,0 7-8,0-1-3,0 5 0,5-1-29,-1-3-7,-4 0-1,8-8 0,-8 1-20,8-1-4,-8-6 0,8-4-788,0-4-156</inkml:trace>
  <inkml:trace contextRef="#ctx0" brushRef="#br0" timeOffset="29562.66">13958 3063 1555,'0'0'138,"0"0"-110,4-4-28,8 1 0,-4-1 124,4 1 20,0 3 4,0 3 1,5 1-9,-1-1-3,4 1 0,-4 3 0,4-3-59,0 6-12,4 1-2,-4 0-1,-4 3-20,0 0-4,-3 1-1,-5-1 0,0 4-26,-4 0-4,4 3-8,-12 4 11,0-3-11,0 3 0,4 3 0,-8 1 8,0 0-8,-5-1-12,-3 1 2,4-1 1,-4-3-29,4-3-6,-8-1 0,8-3-1,-4-4-1,4 1 0,4-8 0,0 4 0,0-8 34,8-3 12,-8 4-9,8-4 9,0 0 20,0 0 10,0 0 2,0 0 0,0 0-7,0 0-1,4-7 0,8 3 0,-4-3-8,8 7-1,-4 0-1,4-4 0,4 4 10,4 4 1,-4-4 1,0 3 0,1 1-14,-1 0-4,0-4 0,0 3 0,0 1-8,0-4 0,-4 0 0,0 0 0,0 0-124,0-7-21,5 3-4,-5-3-1021</inkml:trace>
  <inkml:trace contextRef="#ctx0" brushRef="#br0" timeOffset="29861.8229">14565 3242 403,'0'0'36,"0"0"-36,-4 0 0,-4-4 0,0 4 421,0 4 78,4-1 15,0 4 3,4 4-321,-4 0-64,4 3-12,0 4-4,4 0-64,0 3-14,0 1-2,4-1-1,-4 1-16,4 3-3,0-7-1,0 3 0,5-7-6,-5 1-1,0-1 0,4-3 0,0-1-8,0-6 12,4 0-12,-4-4 12,0-4-2,4-3 0,-8-4 0,8-3 0,0-8 2,-4 5 0,0-5 0,1-3 0,-1 0 0,0-4 0,-4-3 0,0 4 0,-4-5 0,-4 5 0,0-4 0,0 3 0,-8 4-12,-4 0 12,0 0-12,-4 4 12,-1 6-12,-3 1 0,4 3 0,-4 8 0,0 3-36,0 3-5,0 4-2,4 8 0,0 3-169,-4 3-35</inkml:trace>
  <inkml:trace contextRef="#ctx0" brushRef="#br0" timeOffset="30370.756">15165 3206 1497,'0'0'66,"0"0"14,0 0-64,0 0-16,0-7 0,0 7 0,0 0 168,8-4 31,4-3 5,0 4 2,0-5-91,4 5-19,0-1-3,4 1-1,0-1-44,4 1-8,1-1-3,-1 0 0,0 4-21,-4-3-4,-4 3 0,0-4-1,0 4-91,0 0-19,-4-3-3,-4 3-1014</inkml:trace>
  <inkml:trace contextRef="#ctx0" brushRef="#br0" timeOffset="30514.3744">15277 3349 1036,'0'0'92,"0"0"-73,0 0-19,0 0 0,0 0 209,0 0 39,0 0 7,16 0 1,-4 0-140,9-4-28,-1 1-5,4-1-2,0 4-13,4-3-2,-4-1-1,8-3 0,-4 3-124,9-3-25,-1 0-4</inkml:trace>
  <inkml:trace contextRef="#ctx0" brushRef="#br0" timeOffset="31054.689">16182 2909 1836,'20'-7'81,"-20"7"17,12-3-78,4-1-20,5 0 0,-1 4 0,0 4 68,0 0 11,0-1 1,0 4 1,-4 0-4,0 1-1,0 2 0,-4 5 0,0-5-28,-4 5-7,-4 3-1,1 3 0,-5-3-23,0 7-5,-9-4 0,1 8-1,-8-1-11,0 5 0,-4 2-12,4 1 12,-4-4-40,0-3-1,0 0 0,4-4 0,0-4 9,-1-7 1,1 1 1,4-8 0,0 0 30,4-4 0,-4-3 0,4-7 0,8 4 34,-4-8 0,4 4 0,0-7 0,4 3-2,0 0-1,4 0 0,4 4 0,-4-3-3,4 2 0,0 1 0,9 4 0,-1-1-13,4 4-3,0 4-1,-4-1 0,8 4-11,-4 1 8,0-1-8,1 3 8,3-2-8,0 2 0,-8-3 0,4 1 0,-4-1-101,8-4-16,-4 1-3,1-4-961</inkml:trace>
  <inkml:trace contextRef="#ctx0" brushRef="#br0" timeOffset="31341.1706">16894 2841 1036,'12'-7'46,"-12"7"10,-4-7-45,0 0-11,4-4 0,0 11 0,0 0 324,0 0 64,-8-3 12,8 3 2,0 0-250,0 0-49,0 0-11,0 0-1,0 0-44,4 14-9,-4 0-2,0 4 0,-4 4-17,4-5-4,4 8-1,-4-3 0,-4-1-4,8 1-1,0-4 0,4 3 0,-4-3 0,0 0 0,4-4 0,0 4 0,8-4 1,-4-3 0,-4 0 0,4-1 0,9-2 2,-5-5 0,-4 1 0,0 3 0,4-7-12,0 0 10,4 0-10,-4-4 10,-4-3-10,4 4 0,0-5 0,0-2 0,-3 3-71,3-4-16,4 0-3,-4 0-790,0 1-157</inkml:trace>
  <inkml:trace contextRef="#ctx0" brushRef="#br0" timeOffset="31557.681">17123 2788 1728,'0'0'153,"0"0"-122,-4 3-31,4-3 0,0 0 160,0 0 27,-8 11 5,8 3 0,-4 1-64,4 3-14,4 7-2,4 0-1,-12 0-36,8 10-7,4-2-2,0 6 0,-4 0-22,4 4-5,-4 0-1,4 0 0,0 0-38,5 0 0,-13-8 0,8 1 0,0-7 0,0-4 0,-8 0-12,4-7 4,4 0-199,-4-8-39</inkml:trace>
  <inkml:trace contextRef="#ctx0" brushRef="#br0" timeOffset="33072.5675">10520 5172 864,'4'7'76,"0"-3"-60,0 3-16,-4-7 0,0 0 300,0 0 56,0 0 12,0 0 3,0 0-197,0 0-39,12 4-8,0-1-2,4 1-81,4-1-16,4 1-3,4-1-1,4 1-4,-3-4 0,-1 4-1,12-4 0,-4 0-11,0 0-8,-7 0 9,-1 0-9,0-4 19,-4 0-3,0-3 0,0 4-1286</inkml:trace>
  <inkml:trace contextRef="#ctx0" brushRef="#br0" timeOffset="34064.7115">11807 4829 864,'0'-11'38,"0"4"8,-8 0-37,8 0-9,4 0 0,-4-1 0,-4 1 288,4 0 56,-5 0 12,1 0 1,-4 3-182,4-3-37,4 7-7,0 0-2,-8 4-72,0-1-14,0 4-3,4 4-1,-4 7-30,4 0-9,4 7 0,-4 4 0,4 3 0,4 3 0,4 5 0,0 3 0,0 0-21,0-1-8,0 5-2,0-4 0,9-7 48,-1-1 10,0-2 1,4-5 1,4-6-29,-4-8 0,4 0 0,-4-3 0,0-4-12,-4-7 0,1 0 1,-1-7 0,-8 0 0,8-4 0,-8 0 0,4-3 0,-4-4 11,-4 0 0,-4 0 0,0 1 0,0-1 0,-8 3-8,4 5 8,-8-5-8,0 1 8,-4 7 0,0-4 0,-5 4 0,1 7 0,-8 0 0,0 4 10,4 6-10,-4 1-29,12 3-12,4 1-3,8-1 0,-4 0-26,4 1-6,4-5 0,0 1-1,-4 0-153,4-11-30</inkml:trace>
  <inkml:trace contextRef="#ctx0" brushRef="#br0" timeOffset="34323.5582">12181 4961 1749,'0'0'77,"0"0"17,0 0-75,0 0-19,8 0 0,0-3 0,0-1 81,4 4 13,0-3 2,4 3 1,0 0-10,0 3-3,0-3 0,0 4 0,0-1-20,-4 4-5,-4 4-1,5-4 0,-1 4-19,-4 3-4,0-3-1,-4 0 0,0 3-14,-4 0-4,0 4 0,0 0 0,-8-4 8,0 4 0,0 4 1,-8-1 0,3-3-25,-3 0 0,4 0 0,-4-4 0,0-3-46,0 0-14,8-4-4,-4-4 0,0-3 8,4 4 0,0-4 1,8 0-697,0 0-139</inkml:trace>
  <inkml:trace contextRef="#ctx0" brushRef="#br0" timeOffset="34545.7452">12514 4883 2293,'0'0'50,"0"0"10,0 0 3,0 0 2,0 0-52,-4 0-13,-4 0 0,0 3 0,-4 1 72,0 6 12,-4-2 3,4 6 0,-8 4-45,0 3-9,8 4-1,4 0-1,8 0-17,-4 4-3,4-1-1,0 8 0,-4-4-10,8-3 0,4 0 0,8-1 8,0-6-8,4 3 0,4-4 0,0-7 0,0-3 12,5-4-2,-1 0-1,4 1 0,-4-8-9,4-4 0,0-3-10,0-4-1230</inkml:trace>
  <inkml:trace contextRef="#ctx0" brushRef="#br0" timeOffset="34973.6493">13291 4908 1947,'0'0'86,"0"0"18,0 0-83,0 0-21,0 0 0,4-4 0,0-3 64,0 0 9,4 7 2,4 0 0,0-4 11,4 1 2,0-1 1,4 0 0,4 1-45,-4-1-8,0 1-3,5-1 0,3 1-15,-8-1-3,0 0-1,0 1 0,0 3-36,0-4-7,0 1-2,-4-1 0,-3 1-199,-5-1-40</inkml:trace>
  <inkml:trace contextRef="#ctx0" brushRef="#br0" timeOffset="35159.1536">13572 4632 979,'0'0'87,"0"0"-70,0 0-17,0 0 0,0 0 211,0 0 38,-8 4 8,4 3 2,4 4-108,0 7-22,0 0-4,4 3-1,0 0-60,0 8-13,4 0-3,0 3 0,-4 0-28,4 0-5,0 0-2,-4 1 0,0-1-13,0-4 0,8-3-12</inkml:trace>
  <inkml:trace contextRef="#ctx0" brushRef="#br0" timeOffset="35514.138">13878 4582 345,'0'0'31,"4"-3"-31,4-8 0,0 7 0,0-3 348,4 4 64,4-1 13,-4 1 3,0 3-241,4 3-48,0 1-10,0-1-1,-4 4-48,1 1-8,3 2-3,0 8 0,-4 0-32,0 0-6,-4 0-2,-4 7 0,0-4-16,-4 8-3,-4-4-1,-4 3 0,4 1-9,-4 0 0,-4-4 0,0 3 8,0-3-24,0-3-4,3-1-2,-3-3 0,0 0-2,4-7 0,-4-1 0,4-6 0,0-4 24,4 0-11,4 0 11,0 0-8,0 0 21,-8-4 5,8-3 1,0 7 0,0 0 4,0 0 1,4-7 0,4 4 0,8-1-12,-4-3-1,-4 3-1,8 4 0,1 0-1,3 0 0,-4 0 0,8 4 0,-4-1-9,0-3 0,8 0 0,0 0-11,-12 0-26,9-7-6,-5 4-1,8-8-748,-4 0-151</inkml:trace>
  <inkml:trace contextRef="#ctx0" brushRef="#br0" timeOffset="35879.6095">14610 4607 1926,'-8'-14'85,"8"7"18,-4-4-83,0 0-20,0-3 0,0 3 0,-5-3 129,1 0 22,0 3 4,-4-3 1,0 3-75,0 4-14,-4 0-3,0 3-1,-8 4-34,8 0-6,-4 7-2,0 0 0,-1 4-13,1 0-8,4 0 8,4 3-8,0 4 0,4 0 0,-4-4 0,12 4 0,0 0 0,0 0 0,4-1 0,0 1-8,4-3 8,4-1 0,0-3 0,0-4 0,0 0 0,0 0 0,1-3 0,-1-1 0,0-6 0,0-1 8,0 1-8,0-8 11,0 4 0,0-8 0,-4 5 0,4-5 0,0 1 9,0 0 1,-4-1 1,0 1 0,0 0-1,0 0 0,-4 3 0,4 7 0,-8 4-1,0 0 0,0 0 0,4 4 0,5 3-10,-5 7-2,0 4-8,0 7 12,0 0-12,0 7 9,-4 4-9,8 3 8,-8-3-8,4 7 0,4-4 0,-4 4 8,0-3-8,0-1 0,4-3-12,0-1 12,-4-2-123,8-5-17,-4-3-3</inkml:trace>
  <inkml:trace contextRef="#ctx0" brushRef="#br0" timeOffset="36291.5035">15209 4672 1267,'0'0'112,"0"0"-89,0 0-23,0 0 0,0 0 220,8-4 40,4 1 8,4-1 2,-4-3-156,4 3-31,4-3-7,0 3 0,5-3-30,-5 4-6,0-1 0,0 4-1,0-3-17,-4 3-3,-8 0-1,4 0 0,0 0-186,0 3-36,-12-3-8</inkml:trace>
  <inkml:trace contextRef="#ctx0" brushRef="#br0" timeOffset="36458.063">15221 4886 1497,'0'0'133,"0"0"-106,0 0-27,12 0 0,-8-3 84,8 3 11,8 0 2,-4-4 1,8 0-12,1 1-2,7-1-1,-4 1 0,-4-4-36,4 3-7,0-3-2,0 0 0,1 0-58,-1-1-11,0-2-2</inkml:trace>
  <inkml:trace contextRef="#ctx0" brushRef="#br0" timeOffset="36741.3015">15925 4396 1324,'0'0'59,"0"0"12,0 0-57,8-3-14,4-1 0,4 1 0,0-1 214,4 1 40,4 3 8,0 0 2,1 0-116,-5 0-22,0 3-5,4 4-1,-8-3-68,4 3-13,-4 4-3,-4 3-1,-4-3-19,0 3-3,-4 4-1,0 0 0,-8 0-12,0 7 11,-8 0-11,0 7 10,0 0-23,-4 4-5,-8-4-1,4 0 0,-4-3-9,4-4-1,-1-4-1,5 1 0,0 3-19,0-7-4,4-1-1,0-2 0,4-1 34,4-7 6,0 0 2,4-7 0,0 0 31,0 0 6,0 0 2,0 0 0,4 7 16,8-7 3,0 4 1,4-4 0,4 0-15,0-4-2,5 4-1,-1-3 0,4-1 4,0 4 1,0-7 0,0 4 0,-4-8-26,1 4-8,-1-4 0,-4 0 0,0 1 0,0-5-22,4 1 3,-4-4-853,0 0-172</inkml:trace>
  <inkml:trace contextRef="#ctx0" brushRef="#br0" timeOffset="36997.5476">16689 4282 2188,'-4'0'195,"-4"-4"-156,0 4-31,8 0-8,0 0 119,0 0 22,-12 8 5,8-1 1,4-7-55,0 10-10,-4 1-2,0 3-1,4 4-38,-4 0-7,4 7-2,0-3 0,-4 3-17,8-4-4,4 4-1,0-3 0,-8 3-10,12-4 12,4 1-12,0-1 12,0-3-12,-4 0 12,0-4-12,4 4 12,8-7-12,-8-4 0,-3-4 0,7 5 0,0-8 0,-4-4 0,0 0 8,0 1-8,0-8 0,-4 0 0,4-3 8,0-4-8,-8 0-68,8 0-16,1-3-4,-5 0-810,0-8-162</inkml:trace>
  <inkml:trace contextRef="#ctx0" brushRef="#br0" timeOffset="37229.8892">16918 4132 2336,'0'0'104,"0"0"20,0 0-99,0 0-25,0 0 0,-4 11 0,0-1 108,4 5 16,-4 2 3,8 5 1,0-1-44,0 8-8,-8 0-1,4 3-1,8 4-27,-4 3-6,0 4-1,0 3 0,0-3-26,0-4-6,-4-3 0,4 3-8,-4-6 0,4-1 0,0-4-12,0-3 3,4-3-151,-4-1-29,4-6-7,-4-1 0</inkml:trace>
  <inkml:trace contextRef="#ctx0" brushRef="#br0" timeOffset="37938.416">13632 6220 1555,'-8'-40'138,"4"30"-110,-4 6-28,0-3 0,0-4 165,0 4 28,0-4 6,0 4 1,-4 0-64,0 0-12,4 3-2,0 4-1,-4 4-55,-4-1-11,0 4-3,4 4 0,-5 7-29,5 4-7,0 10 0,-4 7-1,4 4-15,4 7 0,0 4 0,4-1 0,0 1 0,8-1 0,0-6 0,4-4 0,0 0 0,8-8-8,0-2 8,0-5 0,5-3-11,-1-3 11,4-8-10,0-3 10,4-4-14,-8-4 3,4-3 1,-4-3 0,1-8 10,-5-3 0,0 0-9,0-1 9,-4-3 0,0 8 0,-12-5 0,0 1 0,-4 0 0,0-1 0,-8 5 0,0 3 8,-4-4-8,-4 4 0,-1 3 0,-3 1 0,0 6 0,0 1 0,0 3 0,4 0 0,0 0-51,0 4-9,4 0-1,3 3-1,1 0-30,4-3-5,0 3-2,4 1-983</inkml:trace>
  <inkml:trace contextRef="#ctx0" brushRef="#br0" timeOffset="38199.7112">13809 6631 518,'0'0'46,"0"0"-37,0 0-9,12-4 0,-4 4 352,5 0 68,-1-3 13,0 3 3,4 0-248,-4 3-49,8-3-11,-4 4-1,0-4-53,0 3-10,0 1-3,0 3 0,0-3-25,-8 6-6,5 1-1,-5 0 0,0 3-11,-4 0-2,0 4-1,-4 0 0,-4 0-5,0 3-1,-4 1 0,0 3 0,-9-4-9,5-3 0,0 0 0,-4 0 8,4-7-20,0-1-5,-4 1-1,8-4 0,-4-3-42,0-8-8,0 1-1,4-4-1,0-1-177,4-2-35,0-5-7</inkml:trace>
  <inkml:trace contextRef="#ctx0" brushRef="#br0" timeOffset="38401.172">14228 6566 691,'4'-14'61,"-4"14"-49,0 0-12,0 0 0,0 0 303,0 0 57,0 0 12,0 0 3,-4-7-165,-8 3-33,-1 4-6,1 4-2,-4-1-84,4 5-17,0 9-3,-4-2-1,4-1-19,0 8-4,0-1-1,4 0 0,4 4-24,0 0-6,4 0-1,4 4 0,4 0-9,4-4 0,0 0 0,4-4 0,4-3 0,4-4 0,-4-3 0,5 0 0,7-11-93,0 0-15,0-7-2,0 0-1134</inkml:trace>
  <inkml:trace contextRef="#ctx0" brushRef="#br0" timeOffset="39817.5542">16142 6423 1936,'0'0'86,"0"0"18,-8 0-84,8 0-20,0 0 0,0 0 0,-4-3 88,0-1 14,4 4 2,4 0 1,4 0-21,4-3-4,-4-1 0,8 4-1,0 4-38,4-1-7,-4 1-2,4-1 0,5-3-18,-5 4-4,0 3-1,0-3 0,4 3-9,-8-4 0,4 1 0,-4 0 0,0-1-87,1-3-16,-5 4-3,0-4-1006</inkml:trace>
  <inkml:trace contextRef="#ctx0" brushRef="#br0" timeOffset="40207.3629">16805 6055 2246,'-16'0'100,"16"0"20,0 0-96,0 0-24,16-3 0,-3 6 0,-13-3 78,16 0 11,4 4 3,0-1 0,-4 4-27,0-3-5,4 0 0,-4 3-1,0 0-24,0 0-5,-4 4-1,1-1 0,3 1-19,-4 0-10,-8 7 10,0 0-10,0 0 0,-4 3 0,0 4 0,-8 0 0,-4 0-18,0 4-10,0-1-1,-5 4-1,-7-7-34,4 4-6,4-4-2,0 0 0,-8-7 4,8 0 0,-4 0 0,4-4 0,-5 0 51,9-7 17,4 4-10,8-11 10,0 0 33,-4 4 12,-4-1 3,8-3 0,0 0 4,0 0 0,8 4 1,0-1 0,0-3-21,9 4-4,3-4 0,0 0-1,-4-4-3,4 1-1,4-1 0,-4 1 0,0-1-23,0 1 9,-4-1-9,5 0 0,-1-3-20,0-3-10,-4 2-2</inkml:trace>
  <inkml:trace contextRef="#ctx0" brushRef="#br0" timeOffset="40471.2138">17381 5994 1152,'0'0'102,"0"0"-82,-8-3-20,0-1 0,8 4 266,0 0 49,0 0 9,0 0 3,-9 4-159,9-4-32,0 7-7,0 4-1,-4 7-67,-4-1-13,8 1-4,0 7 0,0 0-30,0 4-6,-4 3-8,4-3 11,8-1-11,-4 1 0,0-4 0,-4-7 0,9-4-18,-5 0-6,8 1 0,4-1-1,0-3 49,0-1 11,0 1 1,0 0 1,0-4-26,0 0-11,8-3 8,-4-4-8,-7-4 0,-1 1 0,8-5 0,-4 1 0,-4-3-20,0-1-10,0 0-2,0-3 0,4 0-223,-8 3-45</inkml:trace>
  <inkml:trace contextRef="#ctx0" brushRef="#br0" timeOffset="40632.9909">17590 6034 2124,'0'0'94,"-4"10"19,0-2-90,0 2-23,0 1 0,0 7 0,0 0 120,4 0 20,0 7 4,4 3 1,-8 4-69,8-3-13,-4 3-3,0 0-1,4 1-43,0 2-8,0 1-8,4-4 12,0-3-92,0 10-19,-4-3-3</inkml:trace>
  <inkml:trace contextRef="#ctx0" brushRef="#br0" timeOffset="38795.2485">14923 6545 2152,'0'0'96,"0"0"19,0 0-92,0 0-23,0 0 0,0 0 0,8-14 63,4 10 8,-3 4 1,3 0 1,4-4 3,0 1 0,0 3 0,4 0 0,0-4-40,-4 4-7,4 0-1,0-3-1,-8-1-27,4 1 0,1-5 0,-1 5 0,-4-4-132,-4 7-26,0-4-5,-8 4-1</inkml:trace>
  <inkml:trace contextRef="#ctx0" brushRef="#br0" timeOffset="38938.4655">14968 6759 2052,'0'0'91,"4"4"18,4-4-87,4 0-22,4 0 0,4 0 0,0-4 88,4 4 14,8 0 2,-4-3 1,5-1-37,3 1-8,-4-1-2,8-3 0,-4 0-159,5-4-32</inkml:trace>
  <inkml:trace contextRef="#ctx0" brushRef="#br0" timeOffset="42229.2812">15438 6155 864,'0'0'38,"0"0"8,0 0-37,-8 0-9,8 0 0,0 0 0,0 0 244,0 0 46,0 0 10,-4-7 1,8 0-155,0 0-31,4 0-7,4-1 0,0 5-38,0-4-7,-4 3-2,8 4 0,1-3-28,-1 3-5,0 3-2,4 1 0,-4-1-13,-4 4-2,4 1-1,-4-1 0,0 3-10,-4 5 0,0-1 9,-4 4-9,0 3 0,-4 8 0,-8 0 0,0 6 0,0 5-41,-4-1-3,0 0-1,-4 4 0,8-7-26,-4-4-5,4-7 0,0 4-1,0-4 21,4 0 5,0-4 1,0-6 0,4-1 38,0-3 12,0-1 0,4-3 0,4 1 0,0-1 11,4-4 0,4 1 0,0-4-11,0 0 8,0 0-8,4-4 8,0 1-8,1-4 0,-5-1 0,0-2-624,0-1-128</inkml:trace>
  <inkml:trace contextRef="#ctx0" brushRef="#br0" timeOffset="42585.4909">15957 6087 864,'0'0'76,"-8"-7"-60,4-4-16,-4 1 0,4-1 308,-4 4 60,0 0 11,0 0 2,0 3-199,0 4-40,-4 4-8,3-4-2,-3 7-81,0 0-17,0 7-3,0 0-1,0 4-30,0 4 0,0-1 0,4 1 0,0-1 0,0 1 0,4 3 0,0-4 0,0 0 0,4-3 0,4 0 0,-4-3-10,8-1 10,-4-3-8,-4-11 8,0 0-8,12 3 8,0-6 0,-4-12 0,0 8 0,4 0 0,0-4-8,0 0 8,0-3 0,-4-4 0,4 0 0,-3 1 0,-1-1 0,-4 3 0,0-2 0,0 6 0,0 4 0,-4 7 12,0 0-3,0 0 0,0 0 0,0 0 7,0 0 2,0 0 0,0 10 0,-4 8-4,4 7-1,-4 4 0,-4 7 0,8 3 3,-8 4 0,4 3 0,-1-3 0,1 4-6,0-4-1,4 3 0,0 1 0,-4-8-9,8 0 0,0-3 9,0-4-9,1 0 0,-1-7-15,0-3 3,4-1-880,0-3-176</inkml:trace>
  <inkml:trace contextRef="#ctx0" brushRef="#br0" timeOffset="45028.9588">14996 7986 1440,'-12'-18'64,"12"18"12,-4 3-60,0 1-16,0-1 0,4-3 0,0 0 169,0 0 31,8 4 7,0 0 1,4-4-139,4 3-27,-4-3-6,4 0 0,4 0-7,-4-3-1,0 3 0,0-4 0,4 0-28,-7 1 8,3 3-8,-8 0 0,4-4-81,-12 4-19,0 0-4,0 0-867</inkml:trace>
  <inkml:trace contextRef="#ctx0" brushRef="#br0" timeOffset="45150.6308">15052 8221 1440,'0'0'128,"0"8"-103,0-1-25,4-4 0,4 4 139,0-3 22,8 0 5,4-4 1,-4 0-102,9 0-20,-1-4-4,4 0-1,4-6-40,0 3-19,8-1 2</inkml:trace>
  <inkml:trace contextRef="#ctx0" brushRef="#br0" timeOffset="45809.3689">15897 7700 1728,'-4'-4'153,"4"0"-122,0-3-31,0 4 0,0 3 108,8-7 15,4-1 3,-4 5 1,4-1-11,0 1-3,4-5 0,0 1 0,4 4-47,4-1-10,-4-3-1,9 3-1,-5 4-22,4-3-5,-4-1-1,4 4 0,-4-3-26,-4-1 0,0-3 0,-3 0 0,-1 3 0,-4-3-14,-4 0 3,-8 7 1,0 0-55,0 0-11,0 0-3,0 0 0,-8 0-164,0-4-33,0 1-6,-4 3-2,-5 7-36,-3-11-7,4-6-1,-4 10-1,0 14 302,4 0 61,-4 1 12,0-5 2,0-3 142,4 4 28,-1 0 6,5 0 0,-4-1-56,4-2-12,0 2-3,0 1 0,8 3-47,0-3-10,-4 3-1,8 1-1,0-1-33,8 4-6,-4 0-2,8 3 0,-4 1-17,0 3-3,4-4-1,0 4 0,0-4 1,0 4 0,1 4 0,-1-4 0,0-3 4,4-1 1,-4 0 0,-4 1 0,-4-1-10,4-3-1,-4 0-1,-4-4 0,-4 4 9,4 0 1,-8-4 1,0 4 0,-4-7-13,-4 7-2,-4-7-1,-1 3 0,-7-3-12,0-1-9,0 1 12,-4-4-12,4 4-10,0-4-9,-5-3-1,1 3-1,4-7-154,0 0-30</inkml:trace>
  <inkml:trace contextRef="#ctx0" brushRef="#br0" timeOffset="43727.7403">13922 7957 1807,'-8'32'80,"8"-32"16,0 0-76,0 0-20,0 0 0,0 0 0,8-3 41,-4-5 5,4 5 1,0-1 0,0 1 37,4-1 8,0 0 2,0 1 0,0-1-34,0 4-6,-4 0-2,5-3 0,-1 3-18,-4 3-4,-8-3-1,4 0 0,4 0-7,-4 4-2,-4-4 0,0 0 0,8 3-1,-4 5-1,-4-8 0,8 7 0,-4 4 16,-4-1 3,0 1 1,-4 3 0,0 1-50,0-1-11,4 0-1,-4 0-1,0 1 25,0-1 0,-4-3 0,4 0 0,4 3 0,-4 0 0,0-3 0,0 0 8,4-11-8,0 0 0,-4 7 0,4-7 0,-4 7 18,0 4 2,4-11 1,-9 7 0,1 3-39,0-2-8,0-5-2,0 4 0,0 8-7,-4-5-1,4 1-1,0 0 0,-4-8-25,4 1-5,-4 3-1,8 0 0,0 8-12,-4-8-4,4-14 0,0-4 0,0 4-8,4-8-3,0 1 0</inkml:trace>
  <inkml:trace contextRef="#ctx0" brushRef="#br0" timeOffset="44354.2048">14191 7953 1875,'12'-14'83,"-12"7"17,4 7-80,-4-7-20,0 7 0,0 0 0,0 0 113,0 0 19,0 0 3,0 0 1,0 0-46,-12 0-9,-8-4-1,4 4-1,4 4-63,0 3-16,-4 4 0,4 3 0,0 4 19,0-4 1,4 4 0,0 3 0,0-3-32,4 0-7,0-4-1,8 4 0,4 4 38,0-1 7,4-3 2,4 0 0,4 0-43,4-7-9,0-1-2,0-3 0,5 4 27,-5-4 0,4 8 0,-4-12 0,4 1-96,-4-8-15,0-3-2</inkml:trace>
  <inkml:trace contextRef="#ctx0" brushRef="#br0" timeOffset="44696.8114">13689 7635 2124,'-28'0'94,"15"0"19,1 4-90,-4-4-23,0 3 0,0 1 0,0 3 70,-4 0 10,4 0 1,0 8 1,0-5-14,4 8-4,-4 0 0,3 0 0,5 3-30,-4 4-6,4 1-2,-4 6 0,4 0-42,4 7-8,0 4-1,4 11-1,0-1 26,4 1 0,0 0 0,4 6 0,0-6 20,4-8 8,0-3 3,1 0 0,3-7-50,4-7-9,-4-4-3,8 0 0,-4-11 43,0-3 8,-4-8 1,4-3 1,4-3-35,-3-5-7,-5-2-2,4-5 0,-4-2 22,0 2 0,-4-3 0,-4 4 0,-4-4 16,0 0 8,-4 4 2,-8 0 0,4-1-42,-8 5-8,0 3-1,-4-1-1,-4 5 26,0 3 0,-5 0 0,1 3 0,-4-3 0,4 8 0,-4 2 0,4 5 0,4-5-70,0 8-9,7 0-1,1 0-1017</inkml:trace>
  <inkml:trace contextRef="#ctx0" brushRef="#br0" timeOffset="47542.9175">15868 8954 1785,'-8'4'159,"0"-1"-127,8-3-32,-8 4 0,0 0 172,8-4 28,-4 3 5,4-3 2,-8 7-88,4 0-18,4 1-3,0 2-1,-4-3-57,4 4-11,0 0-2,0 0-1,0-1-17,4 5-9,-4-5 10,4 5-10,0-8-19,4 4-9,-4-1-3,4-3 0,-4 8 50,8-5 9,0-2 3,1-5 0,-1 4-31,0-3 8,4-4-8,0 4 0,0-1 8,4-3-8,-8 0 11,4 0-11,4 0 11,-8 0-11,0 0 10,1 0-10,-1 4 14,-4-1-3,-8-3-1,4 7 0,4 1 1,-8-8 0,0 0 0,-4 14 0,-4 0-11,0 0 0,-4 1 0,-1-1 0,-3-7 0,-4 0 0,4-3 0,0 7 0,0 7 9,0 3 0,-4 11 0,4-14 0,0-14-40,0-1-8,3 4-1,-3 0-1,4 4-147,0-4-28,4 0-7</inkml:trace>
  <inkml:trace contextRef="#ctx0" brushRef="#br0" timeOffset="47229.5181">15792 8990 2419,'-4'11'53,"4"-4"11,0-7 3,0 0 1,0 0-55,8-4-13,0-3 0,4 4 0,0 3 105,4-4 19,0 4 3,5-7 1,-5 3-103,4-3-25,4 0 0,0 0 0,0 3 0,0-3 0,-4-4 0,4 1 0,-3-1 0,-5 4 0,0-4 0,-4 4 0,0 0 0,-12 7 0,0 0 0,0 0 0,8-4-252,-8 4-56,-12 4-12,-4 7-637</inkml:trace>
  <inkml:trace contextRef="#ctx0" brushRef="#br0" timeOffset="47813.2625">15667 9780 2304,'-12'-3'204,"12"3"-163,-8 7-33,8-7-8,0 0 89,0 0 16,0 0 3,8 0 1,4 0-13,0 0-4,9-4 0,3-3 0,0 0-32,-4-4-8,8 4 0,0 0-1,0-4-17,9-3-3,-1 3-1,0-7 0,4 4-19,0 0-11,1-4 12,-1 3-12,-8 5 8,4-1-8,-4-3 0,1 3 0,-5 4 0,-8-4 0,-4 4-11,0 3 11,0 8-82,-8-4-10,0-4-1,-8 4-835,4 4-168</inkml:trace>
  <inkml:trace contextRef="#ctx0" brushRef="#br0" timeOffset="48255.1902">16146 9687 1324,'-8'7'118,"-4"0"-94,-4-3-24,4 3 0,0 0 326,4 0 61,0 4 12,-5 3 2,5-3-247,0 0-50,0 3-9,0 11-3,0 0-72,8 4-20,0-1 8,4 5-8,0-1 0,4-4 0,0 1 0,4 3 0,5-7 0,-1-3 0,8 3 0,-4 0 0,4-7 0,0-1 0,4-2 0,0-1 0,-3 0 20,-1-3 2,-4-4 0,4 0 0,-8 1-22,0-8 0,4 0 0,-4-8-8,-4 5 8,4-4-8,-4 0 8,1-4-8,-5-4 8,-4 5 0,0-1 0,-4-3 0,0 3 0,0 0 12,-4 1-4,0 2 0,-4 1-8,0 0 11,-5 4-11,1-1 12,-4 0-4,0 8 0,0-4 0,-8 7 0,4 4-8,-4 0 0,4-1 0,0 5 8,3 2-36,1-2-8,0 3-2,4 0 0,4-1 23,4 1 5,0-3 1,4-1 0,4 0-139,0-3-28,4 0-6</inkml:trace>
  <inkml:trace contextRef="#ctx0" brushRef="#br0" timeOffset="46427.1285">14465 9562 1738,'0'0'77,"0"0"16,0 0-74,0 0-19,0 0 0,0 0 0,4-7 151,-8 0 26,-4 10 6,0 1 1,-4-1-76,0 5-16,0 2-2,-4 5-1,-5 6-47,1 1-10,-4 3-1,0 3-1,0-10-13,8 7-2,8-4-1,8 5 0,-4-1-14,4-4 0,-8-7 0,8 4 0,4 7 0,4 0 0,4 0 0,4-3 0,0-4 0,4 3 0,0-10 0,12 3 0,1-7 0,-5-3-18,4-4 4,-4-7 1,0-1-139,0-6-27,1 0-5</inkml:trace>
  <inkml:trace contextRef="#ctx0" brushRef="#br0" timeOffset="46622.6058">14762 9641 2293,'0'25'101,"0"-25"22,9-11-99,3 0-24,0 1 0,0-1 0,0 0 84,4 0 12,0 8 3,4-4 0,4-11-21,-4 7-4,4 4-1,-7 7 0,3 7-43,-4-3-9,4-1-1,-4 1-1,-4-4-19,0 3 0,0 1-8,-4-1 8,0 1-129,-8-4-20,0 0-4</inkml:trace>
  <inkml:trace contextRef="#ctx0" brushRef="#br0" timeOffset="46782.1788">14871 9812 2386,'0'0'106,"0"0"22,0 0-103,0 0-25,0 0 0,12 4 0,4-1 115,0-3 17,0-3 4,0-1 1,5 1-82,-1 3-17,4 0-3,0-4-1,0 1-34,0-1 0,0 0-15,-4 1-1312</inkml:trace>
  <inkml:trace contextRef="#ctx0" brushRef="#br0" timeOffset="46268.5538">14002 9526 1785,'0'0'79,"0"0"17,0 0-77,0 0-19,0 0 0,0 0 0,0 0 93,0 0 15,0 0 4,8 4 0,0-1-2,5-3 0,3 4 0,0 0 0,0-1-74,4-3-14,4 4-3,0 3-1,-8 0 36,0-3 7,8 3 2,-7 0 0,3 4-50,-4-1-13,0 1 0,-4 0 0,0 0 28,-4-4 0,-4 3 0,0-2 0,-4-8 6,0 14 2,-12 7 0,0 4 0,-4 0-80,0-3-16,0-4-4,-4 0 0,-5-1 52,1 1 12,4-11 0,-4 1 0,0 2-192,4 1-36,0-11-8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31T03:19:39.64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510 226 1267,'0'0'56,"8"-4"12,0 4-55,1-7-13,-1 3 0,0 1 0,4-1 208,0 4 38,-4 0 8,12 0 2,-8-3-132,4 6-27,-16-3-5,0 0 0,12 4-45,-8-1-9,12 1-2,-4-1 0,4 1-12,-4 0-4,1-1 0,-1 1 0,0 6-9,-8-6-3,4 0 0,0 6 0,0-3-8,-4 1 0,-4-1 0,8 0 0,-8 4 0,-8 3 0,4 0 0,-8-3 0,0 0 0,0 3 0,-4 0 0,3 1 0,1-1 0,0-3-11,-4-1 3,4 1 0,-8 0-45,4-1-9,4-2-2,0 2 0,0-6-71,8-1-14,-4-3-3,8 0-1</inkml:trace>
  <inkml:trace contextRef="#ctx0" brushRef="#br0" timeOffset="245.9731">977 129 230,'0'0'20,"0"0"-20,0 0 0,0 0 0,-4 0 420,-8 0 79,0 4 16,0-1 3,0-3-318,0 7-64,-5 1-13,5 2-3,-4-3-54,0 4-11,0 3-3,0-3 0,4 3-35,4 1-7,-4-1-2,4 4 0,8 0-8,0 0 8,0-1-8,0 1 8,8-7-8,0 3 0,4 1 0,4-5 0,0-2 0,8-1 0,-4 0 0,9-4 0,-5 1 8,0 0-8,4-1 12,0-3-4,0-3-72,0-1-16,1 0-2</inkml:trace>
  <inkml:trace contextRef="#ctx0" brushRef="#br0" timeOffset="594.0019">1580 490 403,'0'0'36,"0"0"-36,0 0 0,0 0 0,0 0 367,0 0 66,0 0 14,0 0 2,0 0-265,8 11-54,-8 3-10,4-3-3,0 3-33,-4-3-8,0 3 0,4 4-1,-4 7-50,4 0-9,-4 4-3,0-1 0,0 1-13,0 3 0,0-4 0,-4-3 0,4 0-88,0 0-23,-4-3-5</inkml:trace>
  <inkml:trace contextRef="#ctx0" brushRef="#br0" timeOffset="1488.0862">3205-3 2145,'0'0'47,"0"0"9,12 0 3,-4-7 2,0 3-49,4 4-12,0 0 0,0 0 0,4-3 106,-12 3 18,-4 0 4,16 3 1,-7-3-56,3 4-11,0 3-2,4-4-1,-12 5-19,8-1-4,0 3-1,-4 1 0,-4 0-35,4 0 0,-4 3 0,0 0 0,0 0 12,-4 4-12,-4-3 12,0 3-12,4 7 8,-4-4-8,-4 0 0,-4 4 0,4-7 0,0 0 0,-4 0 0,-4 0 0,4-7 0,0-1 0,-1-3-13,1-3 5,8 3-63,-12-7-12,4 0-2,4 0-1,4-7-124,4-7-25,-8-15-5,20 4 0</inkml:trace>
  <inkml:trace contextRef="#ctx0" brushRef="#br0" timeOffset="1733.1069">3595-21 2016,'0'0'89,"0"0"19,0 0-87,0 0-21,0 0 0,-4 11 0,4-11 119,-4 7 19,-12 0 4,4 0 1,4 0-67,0 4-14,-8 3-2,8 1-1,-4-1-37,4 0-7,3 0-2,-3 1 0,4-1-13,0 0 0,0-3 0,8 3 0,-4-3 0,4 0 0,4 3 0,1-3 0,3 0-8,-4-1 8,4 1-12,8-4 12,-4 0 0,4-3 0,-4-4 0,4 3 0,4-3-11,0 0 11,-7 0-10,3-3 10,-4 3-114,8-4-17,-4 4-3,4-10-598,-8 2-119</inkml:trace>
  <inkml:trace contextRef="#ctx0" brushRef="#br0" timeOffset="1936.5028">3973 61 2041,'0'0'44,"0"0"10,0 0 2,8-7 2,8 3-46,0 1-12,-4-1 0,8 1 0,-3-4 109,-1 3 20,0-3 4,8 3 1,-8 1-54,4-1-10,0-3-2,0 3-1,0 1-43,0-4-8,1 7-1,-1-4-1,4 1-45,-16-1-9,0-3-1,4 3-768,0-3-154</inkml:trace>
  <inkml:trace contextRef="#ctx0" brushRef="#br0" timeOffset="2196.0249">4222-193 2163,'0'0'96,"0"0"20,0 0-93,-4 11-23,0-4 0,4 0 0,-4 8 107,0-8 17,-4 7 3,4 4 1,0-4-42,0 8-8,0 3-2,4 0 0,-4 3-32,0 1-6,4 3-2,0 0 0,0-3-24,4 0-4,0-1-8,0 1 11,0-8-27,4 1-4,4-5-2,0 1 0,4 0-194,-3-4-38,19 4-8,-4-3-2</inkml:trace>
  <inkml:trace contextRef="#ctx0" brushRef="#br0" timeOffset="2561.0645">4552-160 2268,'0'0'50,"0"0"10,8-4 3,4 0 0,-4 1-51,4-1-12,0 4 0,-3-3 0,-9 3 102,12 3 18,4-3 3,-8 0 1,4 4-59,0-1-11,-4 1-2,4 0-1,0 3-27,0-4-4,-4 1-2,4 7 0,-4-11-18,0 7 8,0 4-8,0-4 0,-4 0 0,0 4 0,0-1-12,-4 5 3,-8 2-22,0 1-4,0 0-1,0 4 0,-4-1-39,0 4-8,-4 0-1,4 7-1,-4-14-41,0 4-8,4-1-2,0 4 0,0-4 59,4 4 11,0-7 2,3-7 1,1 3 47,0 1 16,0-1-12,4-3 12,0-4 0,4 0 13,0 0-1,5 4 0,-1-4 30,4 4 6,4-4 0,-4 4 1,4-8 0,0 4 0,0 0 0,0 4 0,4 0-13,0-4-4,-4 0 0,5 0 0,3 0-19,-4-3-4,4 0-1,0-1-690,-4-3-138</inkml:trace>
  <inkml:trace contextRef="#ctx0" brushRef="#br0" timeOffset="2750.4365">5248 508 2545,'0'0'56,"0"0"11,0 0 2,0 0 3,0 11-57,4-1-15,-4 8 0,4-4 0,-4 1 90,0 3 15,4 3 3,-4 4 1,0-3-59,-4 3-12,0 3-2,0 4-1,0 4-5,-4 0-1,0-8 0,0 4 0,0 1-123,0-5-25,0-6-5,4-4 0</inkml:trace>
  <inkml:trace contextRef="#ctx0" brushRef="#br0" timeOffset="3651.107">6595 176 1785,'12'0'159,"-4"0"-127,-8 0-32,0 0 0,8 0 76,0-4 8,4 4 3,-8 4 0,-4-4 37,9 3 7,11 1 1,-4-4 1,-8 0-59,0 3-12,8-3-2,0 4-1,0-4-31,-4 3-7,-4 1-1,8 3 0,8 0-12,-4 0-8,-20-7 8,5 8-8,7 2 0,0 1 0,-12 3 0,0-7-12,-4 4-2,0 3-1,0 4 0,-13 0 0,-7 0-7,8 0-2,8-4 0,-4 4 0,-4 0-25,0-4-6,-4 1-1,8-8 0,4 3-51,-4-6-10,-8 0-3,8-4-878</inkml:trace>
  <inkml:trace contextRef="#ctx0" brushRef="#br0" timeOffset="3918.8832">7042 43 2145,'0'0'47,"0"0"9,0 0 3,-8 7 2,0 1-49,-5 2-12,5 1 0,-4 0 0,8-1 85,-8 1 15,-4 7 2,0-4 1,8-3-38,0 7-7,-8-4-2,0 4 0,12-4-29,-4 4-7,4 0 0,-4 4-1,4-8-19,4 4 8,12-4-8,0 0 0,-8 4 13,8-7-4,4 0-1,8-4 0,0 4-8,0-4 0,5 0 0,-1-4 8,0 1-8,0-8 0,0-6 0,-4 3 8,0-8-152,-4 4-30</inkml:trace>
  <inkml:trace contextRef="#ctx0" brushRef="#br0" timeOffset="5245.9441">7613 86 1951,'12'-11'86,"-4"8"18,0 3-83,4-4-21,0-3 0,0 0 0,4 3 87,4 1 13,0-4 2,0 0 1,1 3-31,3-3-5,-4 3-2,4 4 0,-4-3-33,0-1-8,0 4 0,0 0-1,-4 0-23,1 4-12,-1-4 2,0 0 0,-8 3-35,0 4-7,4 1-2,-8-5-685,-4-3-137</inkml:trace>
  <inkml:trace contextRef="#ctx0" brushRef="#br0" timeOffset="5466.1848">7850-193 1440,'0'0'128,"0"0"-103,0 0-25,0 0 0,0 0 127,0 0 20,0 0 4,0 11 1,4 0-30,0 0-6,-4 3 0,4 0-1,0 1-50,0 6-9,-4-3-3,4 7 0,0-4-26,0 8-6,-8-4-1,4 7 0,4-3-12,-4-1-8,-4 1 8,0-1-8,4 1-20,4-4-8,0 0-1,0-4-1131</inkml:trace>
  <inkml:trace contextRef="#ctx0" brushRef="#br0" timeOffset="5794.6505">8337-189 1886,'0'0'84,"0"0"16,0 0-80,0 0-20,0 0 0,4 7 0,4 0 81,-4 0 12,-4-7 3,4 15 0,-4-5-20,0 5-4,0 3-1,-4 0 0,0 3-31,0 0-5,0 1-2,0 3 0,0-4-22,0 8-11,-5-4 10,9-4-10,-4 4 0,4-7 0,0-7 0,4 3 0,1 1 0,-1-5-15,0-3 5,0 1 1,4-1 9,-4 0 0,8-7 0,-4 3-8,0 1 8,0-8 0,4 1 0,0 3 0,0-4 0,0 1 0,4-1 8,0 1-8,4-5 0,-4 5 8,5-1-8,-5 1 0,4-1 0,-4 1 0,0-1 0,-4 0 0,-4-3-104,0 0-24,-4 4-6,4-1-1</inkml:trace>
  <inkml:trace contextRef="#ctx0" brushRef="#br0" timeOffset="6035.4932">8610-135 979,'0'0'87,"0"0"-70,0 0-17,0 0 0,0 0 272,0 0 50,0 0 10,0 0 3,0 0-172,0 7-35,-4 7-6,4 0-2,-4 1-60,0 6-12,4 4-2,0 11-1,-4-8-21,0 8-4,0-4 0,0 8-1,0-5-19,-4 8 0,4-3 0,4 2 0,-4-2-157,4 3-39</inkml:trace>
  <inkml:trace contextRef="#ctx0" brushRef="#br0" timeOffset="10629.8935">3253 2266 1839,'8'-7'40,"-4"3"9,0-3 2,0 4 1,0-5-42,4 1-10,-8 0 0,8 0 0,-4 0 120,13 0 23,-13 3 4,8 0 1,-4-3-42,8 7-8,-12-3-2,4-1 0,8 4-67,-8 4-13,4-1-4,-4 4 0,4-3-3,0 3-1,-4 4 0,4 0 0,-4-1-8,0 1 0,-4 3 0,4 1 0,-8 3 0,0-4 0,0 0 0,0 0 0,-4 4 0,0 0 0,0 0 0,-4 0 0,0 0 0,4 0 0,-12-4 0,4 4 0,4-7 0,-8 3-17,4-3 4,0-4 1,0 0-39,4 0-7,-4 0-2,4-3 0,8-4-48,-8-4-9,8 4-3</inkml:trace>
  <inkml:trace contextRef="#ctx0" brushRef="#br0" timeOffset="10903.67">3708 2137 1677,'0'0'74,"0"0"16,0 0-72,0 0-18,0 0 0,-8 4 0,0-4 140,4 0 25,4 0 5,-9 7 1,-3 0-77,0 0-15,-4 4-3,4 3-1,0-3-48,0 3-10,-4 4-1,0 0-1,4 0-15,0 3 0,4 1 0,0-1-10,0 1 10,4-1 0,4-3 0,0 0 0,0 0 0,0-4 0,4-3 0,4-1 0,0 1 0,4-4 0,0 4 8,4-4-8,0 0 11,0-7-3,4 4 0,4-8 0,-12 1-8,9-4 0,-1 0-12,4-1 12,0-2-116,0-1-15,0-3-3,4-1-898</inkml:trace>
  <inkml:trace contextRef="#ctx0" brushRef="#br0" timeOffset="11276.2466">4122 2248 1324,'0'0'118,"0"0"-94,0 0-24,0 0 0,8 0 176,4 0 32,-4-3 5,4-1 2,0 4-79,0 0-16,4-4-4,0 1 0,-4-1-57,9 4-12,-5 0-3,-4-3 0,-4 3-25,4-4-6,8 4-1,0-3 0,-8 3-12,4-4 0,-4 4 0,4-4 0,0 1-129,1-1-29,-5-3-6,4 0-879</inkml:trace>
  <inkml:trace contextRef="#ctx0" brushRef="#br0" timeOffset="11502.4957">4347 1973 1785,'-8'4'159,"4"-4"-127,4-4-32,0 4 0,-4-4 135,0 4 21,0 0 4,4 0 0,0 0-36,0 0-8,0 8-2,0 9 0,4 1-54,0 0-10,-4 7-2,0 0-1,4 4-31,-4-1-5,4 8-2,-4-4 0,4 4-9,4-7 0,8 3 0,-12 0 0,4-4-160,0 1-28,4-4-6</inkml:trace>
  <inkml:trace contextRef="#ctx0" brushRef="#br0" timeOffset="12374.4723">5654 2248 1893,'24'-3'84,"-12"-1"17,-8 4-81,4-4-20,-4-3 0,4 4 0,0-1 117,1 1 19,-1-5 4,8 8 1,0-3-43,-4 3-9,-4-4-1,4 8-1,0-1-39,0-3-8,-4 4-2,0 3 0,-8-7-22,8 7-5,0 4-1,4 0 0,-4-1-10,-4 1 0,0 0 0,0 0 8,0 3-8,-4 0 0,-4 0 0,-4 4 0,8 0 0,-8 4 0,-8-1 0,0 8 0,0-8-17,0 1 1,0-5 0,0 5 0,-4-1-12,4-3-3,4-4 0,3 4 0,1-7-109,0-4-23,0-3-4,8-4-537,0 0-108</inkml:trace>
  <inkml:trace contextRef="#ctx0" brushRef="#br0" timeOffset="12608.0822">6048 2169 1382,'0'0'123,"0"0"-99,-4 0-24,4 0 0,8-3 206,-8 3 36,-8 0 7,0 3 2,8-3-117,-8 8-23,0-1-5,-8 3-1,0 1-47,4 0-10,4 3-1,-4 4-1,-8 0-30,8 0-7,8 0-1,4 3 0,-4-3-8,4 3 0,0 1 0,8-1 0,4 1 0,-4-4-9,0 3 9,4-3 0,8-4-8,-4 1 8,0-1 0,0-3 0,-4-4-23,4-4 3,8 1 0,-12-4 0,-12 0-98,17-4-19,7-10-4</inkml:trace>
  <inkml:trace contextRef="#ctx0" brushRef="#br0" timeOffset="12816.7596">6257 2291 864,'0'0'38,"12"0"8,5-4-37,-9 4-9,-8 0 0,12-3 0,8-1 329,-8 4 64,-4-3 13,8 3 2,0-4-231,0 4-46,-4 0-10,0 0-1,0 0-55,0 0-10,4 0-3,-3 0 0,-9 0-30,12 0-6,0 0-2,0 0 0,0 0-33,0-3-6,-4 3-2,0-4-846,8 4-170</inkml:trace>
  <inkml:trace contextRef="#ctx0" brushRef="#br0" timeOffset="13034.455">6487 1991 2217,'0'0'98,"0"0"21,-8-4-95,8 4-24,0 0 0,0 0 0,0 0 118,0 0 19,-8 7 4,8-7 1,4 15-55,-4 6-11,-4 1-3,4 6 0,0 1-31,4 6-6,-4 1-2,0 4 0,-4-5-19,-1 1-4,1 0-1,0-1 0,4-2-19,4 2-4,5 1-1,-1-7-911,0-1-183</inkml:trace>
  <inkml:trace contextRef="#ctx0" brushRef="#br0" timeOffset="13660.754">7146 2091 518,'0'0'23,"4"-11"5,0 0-28,0-3 0,4 3 0,-4-3 0,4 3 432,4-3 80,-4 3 17,4 1 3,1 3-341,-1-4-69,-4 4-14,4-4-2,4 4-48,-4 0-10,0 3-1,0 0-1,0 1-22,0 3-5,0 3-1,0 1 0,0 3-18,-4 4 0,-4 0 0,0 3 0,4 0-15,-12 8 3,-4-1 1,4 8 0,4-1-41,0 4-8,-4 1-1,-8 2-1,0-2-34,0-1-8,-4 0 0,4-4-1,-4 1 4,4-4 1,-4 0 0,4-7 0,0 0 56,8-8 11,-8 1 2,12-11 1,0 0 38,0 0 7,-8 4 1,8-4 1,0 0 39,0 0 8,0 0 2,0 0 0,0 0 10,0 0 3,4-7 0,-4 7 0,4-8-7,0 5-2,8-4 0,-4 3 0,0-3-18,4 3-3,0 1-1,0 3 0,4-4-28,0 4-5,-4-3-2,4 3 0,-4-4-13,4 4-15,-4-7 3,5 7-864,7-7-174</inkml:trace>
  <inkml:trace contextRef="#ctx0" brushRef="#br0" timeOffset="13843.7308">7665 2123 2131,'8'0'94,"-4"-4"20,0 1-91,4-1-23,-4 1 0,8-4 0,-4 3 111,0 0 17,4 1 4,0 3 1,4-4-47,-3 1-10,-5-1-1,8 4-1,-4 0-40,4-3-8,-4 3-2,4 0 0,0 3-24,-4-3 0,4 0-9,0 0 9,-4 0-154,4 0-24,-3-3-5</inkml:trace>
  <inkml:trace contextRef="#ctx0" brushRef="#br0" timeOffset="14067.5269">7882 1823 979,'0'0'43,"0"0"9,0 0-41,0 0-11,0 0 0,0 0 0,-4 11 320,4-4 61,0 3 13,4 5 2,-4 3-232,0 3-46,0 8-10,0 3-1,-4 4-55,4 3-10,-4 0-2,4 0-1,-4 1-23,4-5-5,0-2-1,4-1 0,0-4-132,4-3-26</inkml:trace>
  <inkml:trace contextRef="#ctx0" brushRef="#br0" timeOffset="14989.3017">8920 2152 1821,'0'0'80,"4"0"18,4-4-78,0 0-20,4-3 0,-4 4 0,4-4 116,-4 7 20,4 0 4,4-4 1,-4 0-26,0 4-6,0-3-1,0 3 0,1 7-51,-5-3-10,4 3-3,0 3 0,-8-2-20,4 2-4,0 1 0,-4 3-1,4-3-9,-4 0-2,0 0 0,-4 3 0,0 0-8,-4 0 0,-4 1 0,4 3 0,-8-1 0,4 1 0,-8 0 0,4 4 0,-1-5 0,-3 1-11,4-3 11,-4 2-12,4 1-16,0-3-3,-4-5-1,8 5 0,-4-5-97,4-2-20,8-8-4,0 0-952</inkml:trace>
  <inkml:trace contextRef="#ctx0" brushRef="#br0" timeOffset="15185.874">9258 2123 1209,'0'0'108,"0"0"-87,0 0-21,0 0 0,0 0 293,0 0 55,0 0 10,0 0 2,0 0-189,0 0-39,0 0-7,-9 7-1,1 4-68,-4 0-14,4 3-2,-4 0-1,8 4-21,-4 0-4,0 0-1,4 0 0,4 3-13,0 1 8,4-1-8,0 0 0,0-3 0,8 0 8,-4 0-8,0 0 0,0-4 0,0 0 0,5-3 8,3-4-8,0 0 0,4-3 8,0-4-8,0-7 0,4 0-88,0-4-24,0-3-5,1-1-1175</inkml:trace>
  <inkml:trace contextRef="#ctx0" brushRef="#br0" timeOffset="15664.8837">9724 2230 1209,'0'0'108,"0"0"-87,0 0-21,0 0 0,0 0 136,0 0 22,0 0 5,8-3 1,-4-1 0,0 1 1,4-1 0,0 0 0,4 1-46,0-1-10,-4 1-1,4-1-1,-4 4-33,-3-4-6,7 4-2,0 0 0,4 0-26,-4 0-6,0-3-1,4 3 0,-4 0-22,4 3-11,-4-3 10,4 0-10,-4 0-13,4-3-9,-4 3-2,1-4 0,-1 4-204,-4 0-42</inkml:trace>
  <inkml:trace contextRef="#ctx0" brushRef="#br0" timeOffset="15908.8632">9941 1977 1926,'0'0'85,"0"0"18,0 0-83,0 0-20,0 0 0,0 0 0,0 0 132,0 0 23,0 0 4,0 0 1,0 0-55,-4 7-10,0 3-3,4 1 0,-4 3-38,0 8-8,0-4-2,0 7 0,4 0-29,-4 0-7,0 3 0,0-3-8,4 0 0,0 0 0,-4 0 0,4-3 0,4 3-32,0-7-3,0 0-1,0-1 0,4-2-196,0-5-40</inkml:trace>
  <inkml:trace contextRef="#ctx0" brushRef="#br0" timeOffset="16283.1657">10335 1894 2016,'0'0'179,"0"0"-143,0 0-36,0 0 0,0 0 97,0 0 13,0 0 2,0 0 1,0 11-19,-4 0-4,4-1-1,-4 5 0,0-5-61,0 8-12,0 0-2,-4 0-1,0 4-3,0-1-1,4 4 0,-4-4 0,4 1-9,0-4 0,-4 0-10,8-4 10,-4 0-23,4 0 2,-4-3 0,4 0 0,0-11-12,0 0-3,0 0 0,0 0 0,0 0 14,0 0 2,4 7 1,-4-7 0,0 0 19,4 7 0,4-3 8,0-1-8,0-3 20,0 0-3,-8 0 0,8 0 0,4 0 4,0 0 1,0 0 0,0-3 0,0 3-2,5-4 0,-1 1 0,0-1 0,0 1-9,-4-1-3,4 0 0,-4 1 0,0-1-8,4 4 0,-4-3 0,0-1 0,4 0-15,-4 1-5,1-1 0,-5 1-794,4 3-158</inkml:trace>
  <inkml:trace contextRef="#ctx0" brushRef="#br0" timeOffset="16535.4877">10540 1980 2278,'0'0'50,"0"0"10,0 0 3,0 0 1,0 0-51,0 0-13,0 0 0,0 0 0,0 0 108,0 0 20,0 0 3,0 0 1,0 14-58,0 4-11,-4 0-3,4 0 0,-4 7-33,0 0-7,-4 7-2,4 0 0,-4-3-8,4 3-2,-4 4 0,4-4 0,0 4-8,0-4 0,8-4 0,0 5 0,0-1-49,8-4-12,-4-3-3,0-3-805,4-4-162</inkml:trace>
  <inkml:trace contextRef="#ctx0" brushRef="#br0" timeOffset="16804.5403">10890 2098 1728,'0'0'76,"0"0"16,0 0-73,8-4-19,0-3 0,0 0 0,0 4 248,1-5 47,-1 5 9,4-1 1,4-3-180,-8 7-36,4 0-7,0 0-2,-4-3-37,4 3-8,0-4-2,4 4 0,-4 4-20,0-4-4,-8 3-1,8-3 0,-4 0-8,4 0 0,5 0-10,-5 0 10,0 0-21,0 0 1,0 0 1,0 4 0,-4-8-120,4 4-24,-4-3-5,-8 3-672,0 0-134</inkml:trace>
  <inkml:trace contextRef="#ctx0" brushRef="#br0" timeOffset="17052.221">11007 2262 979,'0'0'43,"0"0"9,0 0-41,0 0-11,0 0 0,0 0 0,0 0 324,0 0 64,0 0 12,0 0 2,8 4-210,0-4-41,0 4-9,0-4-2,0 3-52,0-3-10,-8 0-2,12 4-1,0-4-40,4 0-8,-4 0-2,1 0 0,3 3-13,-4-3-4,4 4 0,0-4 0,0 0-8,0 0 0,0 0 0,0 0 0,0-4-15,-4 4-8,4-3-1,-3-1-1,3 1-159,0-1-32</inkml:trace>
  <inkml:trace contextRef="#ctx0" brushRef="#br0" timeOffset="17752.4138">11755 1830 1785,'0'0'159,"0"0"-127,0 0-32,0 0 0,12 4 84,-4 3 12,0 0 1,0 4 1,-4-1 18,4 5 3,0 2 1,-4 1 0,4 4-67,-4 3-13,0 7-2,0 7-1,0-3-20,-4 7-4,0-7-1,4 6 0,0-6-12,-4-4 9,0 1-9,5-1 8,-5-4-31,4-3-6,0-3-2,0-1-769,0-7-153</inkml:trace>
  <inkml:trace contextRef="#ctx0" brushRef="#br0" timeOffset="18180.2526">12113 1977 1785,'0'0'159,"0"0"-127,12-4-32,0-3 0,0-4 141,0 4 23,4 0 4,0 0 0,0-1-46,1 5-10,-1 3-1,0-4-1,-4 4-47,0 0-10,0 4-1,0 3-1,0-3-15,0 3-2,0 0-1,4 4 0,-4-4-17,0 7-3,0-3-1,-4 3 0,5 0-12,-5 4 0,0 0 0,-4 0 0,0 3 0,-8 1-20,0-1 4,-4 4 0,0-3-32,-5 3-5,-3 0-2,0 0 0,-4 0-20,4-7-4,4 3-1,0 1 0,-4-5 40,0-2 8,4-5 2,-4 1 0,4-4 6,0-3 2,-1-1 0,5-3 0,0 4 32,0-4 6,4-4 2,4 4 0,0 0 9,0 0 1,0-7 1,0 7 0,0 0 14,4-7 2,0-4 1,8 4 0,-4 0-5,0 4-1,5-5 0,-1 5 0,4-1-1,0 1-1,-4-1 0,4 1 0,4 3-22,0 0-4,0-4 0,4 4-1,-3-4-11,-1 4 0,0 0 0,0-3 0,0 3 0,-4 0-12,0 0 4,0 0 8,-4 0-205,4 0-34</inkml:trace>
  <inkml:trace contextRef="#ctx0" brushRef="#br0" timeOffset="18562.5483">12901 1901 633,'-12'-7'28,"12"7"6,0-7-34,0 0 0,-4-4 0,4 11 0,0-7 485,0 7 91,0 0 17,0 0 4,0 0-413,0 0-82,0 0-17,-8 7-3,-4 0-49,4 4-9,0 7-3,0 7 0,0 0-21,0 4 9,4 3-9,0 4 0,0-1 0,4-3 0,0 1 0,4 2 0,4-6 0,0-4-11,0 4 2,4-4 0,0-4-14,0-3-2,8 0-1,-4-8 0,0 1 5,-4-4 1,4 0 0,1-3 0,-5-4 9,4-4 3,-4-3 0,4 0 0,0-4 16,-4 4 3,4-7 1,-4 3 0,0-3 3,0 0 1,-4 3 0,-4-3 0,0 3 5,-4 0 2,0 4 0,0 0 0,-4-4 1,-4 8 0,4-1 0,-12 4 0,0 0-24,-4 4 0,-8 6 0,4 1 8,-4 0-8,3 7-13,1 0 3,0 7 1,0-8-22,4 8-4,0 0-1,4 4 0,0 0-144,4-4-28,4 0-7</inkml:trace>
  <inkml:trace contextRef="#ctx0" brushRef="#br0" timeOffset="20439.095">8542 3949 1728,'0'0'76,"0"0"16,0 0-73,12-4-19,-4 1 0,4-1 0,0 1 161,0-1 29,0 1 6,0-1 0,4 4-89,0 0-19,0 0-3,0 0-1,1 0-42,3 4-9,0-4-1,-4 0-1,4 3-9,-4 1-2,0 3 0,0-4 0,-4 5-11,0 2-9,-4 1 12,0 0-12,-4-1 8,4 5-8,-8-1 0,0 4 0,0 3 11,-4-3-11,-4 4 10,0 3-10,0 0 0,-8 0 8,4 3-8,-8 1 0,4-4 0,0 0 0,-4 0 0,0-4 0,4 1-37,4-4-1,-1-4 0,9-7 0,-4 0-166,4-7-32,4 0-8</inkml:trace>
  <inkml:trace contextRef="#ctx0" brushRef="#br0" timeOffset="20679.3274">9056 3906 2343,'0'0'104,"0"0"21,0 0-100,0 0-25,-8 0 0,0 4 0,0-4 118,4 3 18,-4 4 4,-4 1 1,4 2-66,0 1-14,0 0-2,-4 3-1,4 0-35,-4 1-7,4-1-2,4 4 0,-4 0-14,8 3 0,0-3 8,0 3-8,0-3 0,4 0 0,0 0 0,4 0 0,4-4 0,-4 0 0,4 4 0,4-7 0,0-4 0,0 0 0,0 4 0,0-7 0,1-4-23,3-4-1,4-3 0,-4-4 0,4 4-183,-4-7-37</inkml:trace>
  <inkml:trace contextRef="#ctx0" brushRef="#br0" timeOffset="20890.762">9459 3931 2008,'0'0'89,"0"0"19,12-3-87,0-1-21,-4 0 0,4 1 0,0-1 137,0 4 23,0-3 5,0-1 1,0 1-81,0-1-16,0 0-3,4 4-1,-4-7-53,1 4-12,-1-1 0,0 1 0,0-1-136,4 0-25,-4 1-5</inkml:trace>
  <inkml:trace contextRef="#ctx0" brushRef="#br0" timeOffset="21224.9757">9623 3599 1267,'0'0'56,"0"0"12,0 0-55,0 0-13,0 0 0,0 0 0,0 0 272,-4 7 52,0 4 11,-4-1 1,8-2-196,-4 6-40,0 4-8,4-4-2,0 0-44,0 8-9,0-1-1,0 4-1,4 4-19,-4-1-3,0 5-1,0-5 0,-4 1-12,4-1 0,4-3 0,-4 4 0,0-8-41,4 1-8,0-1-2,0-3-1218</inkml:trace>
  <inkml:trace contextRef="#ctx0" brushRef="#br0" timeOffset="2.02675E6">7975 3801 1418,'0'0'63,"0"0"13,0-11-61,0 0-15,4 0 0,-4 4 0,8-4 101,-8 4 18,4 0 3,0 0 1,8 0-27,-4 3-4,4 1-2,0-4 0,-4-1-22,4 5-5,4-4-1,-4 3 0,0 4-22,4-7-5,-8 3-1,4 4 0,1 0-17,-5 0-3,-8 0-1,8 4 0,-4 3-5,0 0-8,-4-7 11,0 11-11,0 7 0,-8-4 0,0-3-12,-4 7 3,-5 0-29,1 7-6,0-4 0,0 1-1,0-8-13,4 0-2,0 4-1,4-7 0,0-4 41,4 4 8,0-8 1,4-3 1,-4 7 2,0 1 0,4-8 0,0 0 0,0 0 8,0 0 0,-4 7-9,4-7 9,0 0 0,0 0 0,8 10 0,0-2 0,-4-1 8,4 3-8,4-2 8,0-1-8,0 0 8,4 0-8,-4 4 8,4-1-8,-4-2 12,5 2-2,-5 1-1,0 0 0,0 0 10,0-1 1,-4 1 1,4 0 0,-8-1 8,0 1 2,-4 3 0,4 1 0,-4-5 4,0 5 1,-4-5 0,0 1 0,-4 4-4,0-1-1,0 0 0,-4-3 0,-4 0 4,0-1 1,-5-3 0,1 1 0,4-5-12,0 1-1,-4 3-1,0-4 0,4-3-22,-4 0 0,-4 0 0,3 0 8,1-3-8,4-1 9,0-3-9,0 4 10,4-1-179,4-3-36,-4-4-7,12 11-2</inkml:trace>
  <inkml:trace contextRef="#ctx0" brushRef="#br0" timeOffset="22721.9099">11928 3402 1209,'0'0'108,"0"0"-87,0 0-21,0 0 0,0 0 226,0 0 41,0 0 8,0 0 1,4 11-166,0 0-34,4 7-6,-4 7-2,0-4-43,0 8-9,4 6-1,0 5-1,-4-1-5,4 7-1,-4 1 0,4-1 0,-4 1-8,4-8-11,0 0 3,0 1 0,-4-8-128,0 0-24,5-11-6</inkml:trace>
  <inkml:trace contextRef="#ctx0" brushRef="#br0" timeOffset="23209.6757">12238 3502 518,'16'-7'46,"-8"4"-37,4-5-9,-4 1 0,0 0 364,4 0 72,0 0 13,8 0 3,4-4-260,-4 4-52,0 3-10,5-3-2,-5 7-51,0 0-9,0-3-3,-4 3 0,4 3-26,-8 1-6,4 3-1,-4 0 0,0-3-20,-4 3-4,0 3 0,-4 5-8,1-5 0,-5 8-9,0 0-1,-5 7 0,-3 0-40,0 0-8,-4 4-2,-4 3 0,4-7-50,-4 0-10,0 0-3,0 0 0,-4 0-25,4 0-4,-4-7-2,4 0 0,3-7 45,-3-1 9,0 1 1,4-7 1,4-1 88,0-3 18,0 0 3,8 0 1,0 0 73,0 0 15,0 0 4,0 0 0,0 0 3,0-11 1,0 11 0,8-7 0,0 4-10,4-4-2,0 3 0,4 4 0,5-4-29,-5 4-7,4 0 0,0 0-1,4 0-30,0 0-5,-4-3-2,0-1 0,0 4-22,1 0-18,3-3 3,-4-1 1,0 1-182,0-5-37</inkml:trace>
  <inkml:trace contextRef="#ctx0" brushRef="#br0" timeOffset="23510.2603">13082 3216 691,'0'0'61,"0"0"-49,0 0-12,0 0 0,0 0 352,0 0 67,0 0 13,0 0 4,-8 4-254,0 3-50,0 4-11,0 3-1,0 4-74,4 11-14,-4-4-4,4 7 0,-4 0-17,4 0-11,0 4 12,0 0-12,4-1 0,4 5 0,0-5 0,4 1 0,0-4 0,0-3 0,4-4 0,4 0 0,-4-4 0,0-3 0,4-7-9,0 3 9,-4-7-13,5 1 2,-1-5 1,0-6 0,0-5 10,-4-2 0,4-1 0,-4 0 0,0-3 20,0 0 0,0-1 0,-4 1 0,-4 0 12,0-1 1,4 1 1,-8 3 0,0 1-2,-4 3 0,0-4 0,-4 4 0,-4 0-12,0 3-4,0 4 0,-4 4 0,-4 3-16,0 0 0,-4 7 0,-1 8 0,5-1-33,-4 4-1,0 0 0,4 7 0,-4-3-158,4 7-31,0-4-6</inkml:trace>
  <inkml:trace contextRef="#ctx0" brushRef="#br0" timeOffset="21799.3222">10480 3449 1785,'-4'-7'159,"4"3"-127,-4 0-32,0 1 0,4-4 107,-4 3 15,0 1 3,4-1 1,-4 0 16,4 1 3,0 3 1,-4 0 0,0 3-69,0 1-13,-4 0-4,0 6 0,-4 1-37,4 7-8,-4 3-2,4 4 0,-4 8-13,4 2 0,3 5 0,1 6 0,0 0 0,0 1 0,8 3 0,0 0 0,0-4 0,9-6 0,-1-1 0,4-3 0,0-8-37,0-3-1,-4-3 0,4-4 0,4-4 38,0-7 0,0 0 0,-4-3 0,5-4 0,-5-4 0,0-3 0,0 0 0,-4-4-24,0-3 2,0 0 1,-4-4 0,0 0 29,-4 0 5,-4 0 2,0 4 0,0 0-7,-4-1-8,-4 5 11,0 2-11,-4 1 0,0 0 0,-8 4 0,0 3 0,4 0 0,-9 3 0,5 4 0,-4 0 0,8 4 8,0 0-8,0 0 0,4-4 0,4 3-111,0-2-29,8-8-5,-4 14-622,8-3-124</inkml:trace>
  <inkml:trace contextRef="#ctx0" brushRef="#br0" timeOffset="21994.3489">10870 3810 2217,'0'0'98,"8"-4"21,4-3-95,0 0-24,4 0 0,1-1 0,-5 1 102,4 0 16,4 0 3,0 0 1,-4 0-61,0 3-12,-4-3-2,0 0-1,4 3-36,0-3-10,-4 0 0,5 3 0,-1 1-20,-4-1-9,0 4-2,0-3-1194</inkml:trace>
  <inkml:trace contextRef="#ctx0" brushRef="#br0" timeOffset="22173.5235">10963 3945 2343,'0'0'104,"0"0"21,0 0-100,0 0-25,0 0 0,8 4 0,0-4 116,4 0 17,0 0 4,4-4 1,0 1-62,-4 3-13,-4 0-3,4 0 0,4-4-60,0 1 0,1-1 0,3 1-906,0-1-174</inkml:trace>
  <inkml:trace contextRef="#ctx0" brushRef="#br0" timeOffset="2.0297E6">10464 5120 1152,'0'0'51,"0"0"10,0 0-49,0 0-12,0 0 0,0-4 0,0 4 179,4-11 33,-4 11 6,0 0 2,0 0-84,4-3-17,-4 3-3,0 0-1,12-4-33,-4-3-6,0 3-2,0 1 0,4 3-29,0 0-5,0 3-2,1 1 0,-1-4-18,0 4-4,0-1-1,0 4 0,4 0-15,-4 1 0,0-5 8,0 8-8,-4-4 0,0 4 0,0 0 0,-4-1 0,0-3 0,-4 4 0,0 0 0,-4 0 0,-4 6-8,4-2-5,-4-1-1,-4 4 0,0-4-29,0 4-5,0 0-2,0-4 0,0-3-7,4 0-2,0-1 0,-4 1 0,4-4 27,-1 0 4,9-7 2,0 0 0,0 0 12,0 0 2,0 0 1,0 0 0,0 0 11,9 4 0,-1-4 0,0 4-8,4-4 8,-4 0 11,4 0-3,0 0 0,0 0 17,0 0 3,0 0 1,-4 0 0,4 0 12,0 0 3,-4 0 0,0 3 0,0 1-13,0 3-3,-8-7 0,8 7 0,-8-7-8,4 7-1,-4 0-1,4 4 0,-4 0-6,-4 0 0,4-1-1,-4 1 0,-4 3 1,4-3 0,-8 0 0,4 3 0,-4-3-4,0-4-8,0 4 12,-4-4-4,4 0-8,-4-3 0,4 3 0,0-4 8,0 4-16,0-3-4,0 3-1,3-3 0,9-4-31,-8 3-7,-4-6-1,12 3 0,0 0-147,0 0-29,0 0-7</inkml:trace>
  <inkml:trace contextRef="#ctx0" brushRef="#br0" timeOffset="2.03006E6">10910 5316 691,'0'0'61,"0"0"-49,0 0-12,0 0 0,12 0 253,-3-3 48,-1-1 10,4 1 1,0 3-139,0-4-28,0 4-5,0 0-2,0 4-61,0-1-12,0-3-2,-4 7-1,-8-7-12,12 7-2,-8-3-1,-4-4 0,8 11-34,0-1-13,4 1 11,-4 0-11,0 3 20,-4 0-1,1 1-1,-1-1 0,-4 0-8,-4 4-2,-1 0 0,1 4 0,-4-5-8,4 1 8,0 0-8,-4 4 8,0-4-8,-4 3 0,0-3 0,-4 0 8,0-4-24,4 0-4,-4 1-2,0-5 0,4 1-48,0-7-10,0-1-1,-1 1-688,13-4-138</inkml:trace>
  <inkml:trace contextRef="#ctx0" brushRef="#br0" timeOffset="2.03027E6">11244 5273 2084,'-12'11'92,"8"-11"20,0 0-90,-4 0-22,0 0 0,-4 4 0,0-1 111,0 1 17,4-1 4,0 5 1,-4-1-67,4 3-14,-8 1-2,3 7-1,1-4-36,4 1-13,4 2 9,4 5-9,-8-4 12,8 3-2,0 1-1,0-1 0,-4 4-9,0-3 0,8-1 0,4 1 0,4-5 25,4 1 0,5-3 0,3-1 0,-4-7-25,8 0-12,0 0 0,4-3 1,-4-4 11,1-4-10,-1-3 10,0 0-1263</inkml:trace>
  <inkml:trace contextRef="#ctx0" brushRef="#br0" timeOffset="26813.4434">12032 5189 576,'0'0'25,"0"0"6,0 0-31,0 0 0,9 0 0,3 0 0,-4-4 436,0 1 80,4-1 17,0 1 3,0-1-364,0 1-74,0-1-14,4 0-4,0 4-52,0 0-10,-4-3-2,4-1-1,0 1-15,-3 3 0,-1 0-12,0-4 12,-12 4-166,8 0-26,0 0-6,-8 0-1</inkml:trace>
  <inkml:trace contextRef="#ctx0" brushRef="#br0" timeOffset="26982.9882">12101 5364 2199,'0'0'97,"0"0"21,0 0-94,0 0-24,0 0 0,0 0 0,8 4 117,4-1 19,-4 1 4,4-1 1,4-3-70,-4 4-15,4-8-2,0 4-1,4 0-53,-3 0 0,3-3-8,0-1-846,-4 1-169</inkml:trace>
  <inkml:trace contextRef="#ctx0" brushRef="#br0" timeOffset="27309.6124">12805 5060 2170,'0'0'96,"0"0"20,0 0-92,0 0-24,0 11 0,0 3 0,0 1 60,0 3 7,0-1 1,4 8 1,-4-3-25,0 6-4,0 1-2,0 3 0,4 0-29,-4-3-9,4 3 0,0-3 0,0-1-98,4-3-26,-4 4-6,0-15-1</inkml:trace>
  <inkml:trace contextRef="#ctx0" brushRef="#br0" timeOffset="27720.5101">13134 5028 1670,'0'0'148,"8"-7"-118,-4 3-30,5-6 0,7 3 232,-4-4 40,0 0 8,0 4 1,0 0-151,0 0-30,0 3-7,0 4-1,0 0-51,-4 4-10,4-1-3,0 4 0,-4 1-15,0-1-3,0 3-1,-4 5 0,4 3-9,-3-1 0,-5 5 0,0-1 0,-5 4-28,1 0-2,-4 0 0,-4 4 0,0 0-44,0-1-9,0-3-1,0 0-1,0-3-119,0-1-24,0 1-5,0-5-1,0 1 92,4-11 18,0 4 4,0-4 1,0-3-10,8-4-3,0 0 0,0 0 0,0 0 165,0 0 33,4-4 6,0-6 2,4-1 101,-4 0 20,4 4 4,0-4 1,-4 4-40,8 0-8,-4-4-2,4 4 0,-4 0-37,4 3-7,4 1-2,-4-4 0,4 3-44,-4 4-8,9-4-3,-5 8 0,0-4-29,0 0-7,0 0-1,0 4 0,4 3-12,-4-4-13,-4-3 2,0 4 1,0 3-45,4-3-9,1-4-1,-1 0-1,-8 0-219,4-4-44</inkml:trace>
  <inkml:trace contextRef="#ctx0" brushRef="#br0" timeOffset="2.03143E6">13705 5009 1670,'0'0'36,"0"0"8,0 0 2,0 0 2,0 0-39,0 0-9,0 0 0,0 0 0,0 0 100,0 0 19,-4 0 3,4 0 1,0 0-57,-8 7-11,0 0-3,4 4 0,0-4-20,0 4-5,4-1-1,-4 5 0,0-1-14,0 0-4,8 8 0,-4-1 0,0 1-8,4 3 0,0-4 0,4 1 0,0-5 0,4 5 0,-3-8-9,7 4 9,-8-4 0,4-3 0,0 0-8,0-4 8,4 0 0,-4-3 0,4-4 0,-4-4 0,0-3 0,4 0 0,-4-4 0,4-7 0,-3 0 0,-1 1 9,0-5-9,0-3 8,-4 0-8,0 0 12,-4 0-12,4-4 12,-8 1 4,0-1 2,-4 1 0,0 6 0,0 4 11,-8 0 3,4 1 0,-4 2 0,-8-3-8,3 8-2,-3-1 0,-4 7 0,-4 1-22,-4 6-16,0 4 2,-9 4 1,5-4-35,4 4-8,4 3 0,0 1-1,-4-1-181,3 4-36</inkml:trace>
  <inkml:trace contextRef="#ctx0" brushRef="#br0" timeOffset="2.03194E6">10890 7000 691,'0'25'61,"4"-14"-49,-4-11-12,4-7 0,4-4 228,0 0 42,0 0 9,5 1 1,-1-1-130,-4 0-26,4 4-6,-4 4-1,4-1-32,0 4-6,-4 0-2,4 0 0,-4 4-6,4-1-2,0 4 0,0 0 0,-12-7-55,8 11-14,4 0 0,0 0 0,-4-1 0,1-3 0,3 4 0,0 3 0,-4-6 0,0 6 0,-4-3 0,4 3 0,-4 0 28,0-3 2,-8 3 1,4 1 0,-4-1-23,0 0-8,-4 0 0,0 1 9,-4 3-34,0-8-7,-1 5-2,1-1 0,8-3 34,-4-4 0,0 0 0,0 0 0,-4 0-62,0-7-6,0 0 0,4 0-1,8 0-146,-4 0-29,4 0-5</inkml:trace>
  <inkml:trace contextRef="#ctx0" brushRef="#br0" timeOffset="2.03227E6">11417 6846 1713,'0'0'76,"0"0"16,0 0-74,0 0-18,-8 4 0,0-4 0,-4 0 131,0 0 22,4 7 5,-4 0 1,-4-3-70,0 6-13,0 1-4,-1 3 0,1 1-40,0-1-8,-4 4-1,4 0-1,0 0-10,4 0-3,0-1 0,4 5 0,4-4-9,0 3 12,0-3-12,4 0 12,0 0-12,4 0 0,-4 0 9,8-4-9,0 0 0,0 0 8,8-3-8,-4 4 0,4-8 0,0 3 0,4-2 0,0-5 0,1-3 0,-1 0 0,4-3 0,-4-1 0,4-3-85,4 0-15,-4-8-4,5 5-987</inkml:trace>
  <inkml:trace contextRef="#ctx0" brushRef="#br0" timeOffset="2.03241E6">11908 6886 1670,'0'0'148,"0"0"-118,0 0-30,0 0 0,12 0 167,-4 0 27,4-4 6,0 0 0,0 4-72,0-3-16,0-1-2,-4 1-1,4-1-59,0 1-12,-4 3-2,5-4-1,-1 0-35,-4 1 0,0 3 0,4-7-9,-8 3-132,8 1-27,-4 3-4</inkml:trace>
  <inkml:trace contextRef="#ctx0" brushRef="#br0" timeOffset="2.0326E6">11944 7064 1094,'0'0'97,"0"0"-77,0 0-20,0 7 0,0-7 251,4 4 46,-4-4 10,8 7 1,-4-7-150,4 7-30,0-7-7,4 0-1,0 0-62,0 0-13,0 0-2,0 0-1,1-3-42,-1-1-16,8 1 1,-4-5-1210</inkml:trace>
  <inkml:trace contextRef="#ctx0" brushRef="#br0" timeOffset="2.03299E6">12680 6714 979,'0'0'43,"0"0"9,0 0-41,0-4-11,0 4 0,-4-7 0,4 0 369,0 4 72,0 3 15,0 0 2,0 0-312,0 0-62,0 0-13,0 0-3,0 0-45,0 7-10,0 11-1,0-4-1,0 4-11,0 3 0,0 1 0,-4 3 0,4 0-41,0 3-1,4 1 0,-4-4 0,0 0-22,0-7-5,0 3-1,0-3 0,8-4-2,-8 1-1,0-5 0,4 1 0,0-4 34,-4-7 7,0 0 2,0 0 0,0 0 41,0 0 8,0 0 1,0 0 1,0 0 41,8 0 8,0 0 2,4 0 0,0-3-9,0-1-2,0 1 0,4-1 0,-3 0-5,3-3-2,4 4 0,0-4 0,0 3-22,0 0-5,-4 1-1,0 3 0,4-4-42,-8 1-8,4 3-1,-3 0-1,-1 0 26,4-4 0,-4 4 0,0-3 0,-4-1-167,4 0-28,-4 1-5</inkml:trace>
  <inkml:trace contextRef="#ctx0" brushRef="#br0" timeOffset="2.03322E6">13014 6592 2091,'-16'0'92,"16"0"20,-8 0-89,0 4-23,0-4 0,-5 0 0,5 4 144,8-4 24,-4 7 4,-4 0 2,0 0-78,0 7-16,4 1-4,4-1 0,-4 7-20,4 4-4,-4 4 0,0 3-1,0-3-51,4 3-19,4 7 1,0 1 0,0-1 18,-4-3 0,0 3 0,4-3 0,0 0 0,4-4 0,0 0 0,0-4 0,0 1-208,5-7-39,-1-1-7</inkml:trace>
  <inkml:trace contextRef="#ctx0" brushRef="#br0" timeOffset="2.03353E6">13344 6803 2473,'0'0'109,"0"0"23,-9 4-105,1-4-27,0 0 0,0 4 0,4 3 87,0 3 12,-4 1 2,0 7 1,4 0-59,0 3-12,4 4-3,0 4 0,0 0-28,8 3 0,-4 0 0,8 0 0,0 0 0,0 4 0,5-7 0,3 3 0,0-4 0,0-3 0,0 0 0,4-3 0,-4-4 0,4-4-10,-4-3 10,1-4-8,-5-4-2,0-6 0,-4-4 0,4-4 0,4-7 10,0-3 0,0-4 0,0-4 0,-4 0 28,0-3 7,1-3 1,-5-1 1,-4-4-2,-4 8-1,-4-3 0,-4-1 0,-4 4-11,-8-1-3,3 1 0,-7 4 0,-4 3-20,-4-4 0,-4 8-12,0 3 4,-4 3-195,-5 5-38</inkml:trace>
  <inkml:trace contextRef="#ctx0" brushRef="#br0" timeOffset="2.03637E6">-1054 11522 2052,'0'0'91,"0"0"18,0 0-87,0 0-22,-8 0 0,8 0 0,0 0 84,0 0 12,0 0 2,0 0 1,8-7-23,-4-4-4,8 4 0,0 0-1,-4 0-23,12 0-5,-8 0-1,8-4 0,1 4-16,-1-1-3,-4-2-1,8-1 0,0-3-10,-8 3-1,8 0-1,-4-3 0,8 3-19,-3-3-4,-1 3-1,4 1 0,-8-1-28,0 4-6,-8 0 0,4 3-776,-4 0-156</inkml:trace>
  <inkml:trace contextRef="#ctx0" brushRef="#br0" timeOffset="2.03661E6">-744 11418 1958,'0'0'87,"-8"8"17,0-5-83,4 1-21,-13-1 0,9 4 0,-4 1 133,0-1 23,8 0 4,0 4 0,-8-1-103,4 5-21,4 3-4,0-1 0,4 5 15,-8 6 3,8-2 1,0 6 0,0-4-39,0 8-12,8-4 0,-8 4 0,4-4-36,0 4-13,4 0-3,4-4-1,-8-7-9,0 0-2,4-4 0,-4-3 0,4-7-183,-4 0-37,-4 3-7,0-14-1</inkml:trace>
  <inkml:trace contextRef="#ctx0" brushRef="#br0" timeOffset="2.03718E6">-724 11390 806,'0'0'72,"0"0"-58,0 0-14,0-4 0,0 4 225,0 0 43,0 0 8,0 0 1,0 0-99,0 0-20,0 0-4,-8 11-1,8 0-65,0 3-12,0 0-4,8 4 0,-8 4-50,0 3-10,12 3-3,-12 4 0,16 1 14,-12 2 2,8 1 1,0 0 0,0-4-18,0-3-8,4-4 8,-4 0-8,-8-4-19,0-3-9,4 0-1,4-4-1,-7 0 42,3-6 9,-4-1 2,8-4 0,0 1-32,-8-4-7,-4 0 0,0 0-1,12-7 9,-12-4 8,4 0-12,4 4 12,-4-4 0,4-3-8,-8 3 8,4 1 0,0-5 0,4 8 0,4-3 0,-12 2 0,4-2 0,8 6 0,-8 1 0,-4 3 0,0 0 0,8 0 0,0 7 0,4 0 0,8 0 0,-12 4 0,1-1 0,3 5-10,0-5 10,4 1-8,-4 3 8,4-3-8,0 0 8,0 0 0,4-1 0,-4-2-8,-4-1 8,0-4 0,4 1 0,-3-1-8,3-3 8,-4 0 0,-8-3 0,8-1 0,0-3 0,-8 0 0,4 0 0,-4-4 0,0 0 0,4-3 14,-8 0-3,0-4-1,0-4-10,0 5 0,-8-5 0,8-3 0,-8 0 31,8 4 1,-12-1 0,4 4 0,0 0-12,0 4-1,4 3-1,-8 1 0,4-1-6,4 4-2,0 3 0,-9 1 0,13 3 0,0 0 0,-8 7 0,0 4 0,8-1-10,-4 5 0,4 2 0,0 5 0,4-1-13,0 1 5,8 3 8,1 3-13,-5-3 13,12 0 0,-8 0-10,8 0 10,4-3 0,-8-1-11,8-3 11,-4-3-8,4-5-6,1-3-1,-5-3 0,4-4 0,4-4-169,-4-6-35</inkml:trace>
  <inkml:trace contextRef="#ctx0" brushRef="#br0" timeOffset="2.03779E6">426 11690 1652,'0'0'73,"0"0"15,0 0-70,0 0-18,0 0 0,0 0 0,0 0 120,0 0 21,0 0 4,0 0 1,0 0-30,0 0-5,0 0-2,0 0 0,0 0-69,0 0-15,-8 14-2,8-3-1,0 0 34,8 3 6,-8 1 2,0-1 0,4 4-64,4 0-28,-8-4 3,8 0 0,-4 0 25,0-3 0,0 3 0,4-3 0,-8-4 0,0-7 0,4 7 0,-4-7-8,0 0 8,0 0-13,0 0 5,0 0 8,0 0-32,0 0 0,0-7 1,0-3 0,4-5 31,-4 5 0,0-5 0,0 1 0,0-4 8,0 4 7,4-4 1,0-3 1,8-1-27,-12 4-6,12 0 0,-12 0-1,8 1 27,4-1 6,-3 0 0,3 4 1,4 3-27,-12 4-6,4-1 0,0 1-1,0 4 45,-8 3 8,12 3 3,-8 4 0,4 4-11,0 4-3,0 2 0,-4 1 0,4 4-25,0 3 0,0 0 0,-4 0 0,8 0 0,-4-4 0,8 1 0,-12-1 0,9-3-20,-1 0-10,0 0-2,-4 0 0,4-4-96,-4-3-19,4-1-4,-8 1-925</inkml:trace>
  <inkml:trace contextRef="#ctx0" brushRef="#br0" timeOffset="2.03808E6">864 11637 2008,'0'0'179,"0"3"-143,0-3-36,-12 7 0,8 0 98,0 4 13,0 3 2,4-3 1,-4 7-40,4 0-8,4 0-2,0 0 0,0 0-51,12-4-13,-12 4 0,4-4 0,4 0 0,5-3 0,-9-4 0,4 0 0,0 0 13,-4 1 0,8-8 0,-4 0 0,-4 0-13,0-4-18,4-3 4,-12 0 1,12 0 33,-12-4 8,0 0 0,0-7 1,0 0-10,0 1-3,-8-5 0,4 1 0,-8-4 3,4 3 0,0-3 0,-8 4 0,4-1-19,0 4 0,-4 4-8,4 3 8,-5 1-24,5 2 2,4 5 0,-4 3 0,0 0-224,4 3-45,-8 12-9,16-15-1</inkml:trace>
  <inkml:trace contextRef="#ctx0" brushRef="#br0" timeOffset="2.03827E6">1246 11826 2419,'0'0'53,"0"0"11,0 0 3,0 0 1,0 0-55,0 0-13,0 0 0,0-4 0,0-3 54,-8 0 8,16 0 2,-16 0 0,8-4-103,-4 0-20,0 4-4,4-3-683,0-1-137</inkml:trace>
  <inkml:trace contextRef="#ctx0" brushRef="#br0" timeOffset="2.03909E6">1753 11447 2178,'0'0'96,"0"0"20,-8 0-92,0 0-24,8 0 0,-12-4 0,4 4 95,0 0 14,0 4 3,0 0 1,8-4-60,-8 3-12,0 4-2,0 4-1,4-4-25,-4 4-5,8 3 0,-8 1-8,4-1 0,4 4-9,0 3-1,4 1 0,4-4 1,-4 3 0,4 0 0,0 1 0,4-4-5,0-4-1,0 0 0,0-3 0,0-4-5,4-3 0,-8 3-1,0-11 0,4 1 8,0-4 1,-4-4 1,-4-7 0,4 0 11,0 0 0,-8-7 8,0 0-8,0 0 32,0 0 3,-12 4 0,8-1 0,-4 1-35,4 3 0,-8 4 0,4-1 0,0 1 0,0 3 0,4 1 0,-12 2 0,12-2 0,-4 3 0,0 3 0,8 4 0,0 0 0,0 0 0,0 0 0,0 0 0,0 0 0,0 11 0,8-1 0,-8 1 0,8 0 0,0 0 0,4-1 0,4 1 0,-4 0 0,0 3 0,0-3 0,4 0 0,1-1 0,-1 1 0,0 3 0,4 1 0,-8-5-83,8 5-23,-4-5-5,4 5-606,-4-5-122</inkml:trace>
  <inkml:trace contextRef="#ctx0" brushRef="#br0" timeOffset="2.03975E6">2067 11458 1551,'0'0'68,"0"0"16,0 0-68,0 0-16,0 0 0,0 0 0,0 0 141,0 0 25,0 0 5,0 11 1,0-11-32,8 10-5,-4-3-2,12 8 0,-16-1-93,12 0-18,-4 4-4,4 0-1,-4 0-27,4 0-6,4 0 0,-4 3-1,4-3 39,-3 0 8,-1-4 2,4 4 0,-8-7-23,0-1-9,4 1 8,-8-4-8,0-3-24,-4-4-9,0 0-3,0 0 0,4-7 45,0-4 9,-4-3 2,0-1 0,-4-6-20,0 0 0,0-4 0,0 0 0,-4-1 0,0-2-9,4 3 9,-4 3 0,8-3 0,-8 4 0,8-1 0,-4 1 0,4 3 0,0 4 0,0 0 0,4 3 11,-4 0 1,8 4 0,-8 7 0,4-7 0,4 3-4,0 4-8,0 0 12,4 4-4,0 3-8,4-3 12,-4 3-12,8 0 12,-4 0-12,4 4 0,1-4 0,-1 0 0,8-3 17,-16 3 2,4-4 0,0 4 0,8-7-31,4 4-5,-8-4-2,1 0 0,7 0 11,-16 0 8,8-4-12,-8 4 12,0-7 0,0 4-8,0-8 8,0 0 0,-4 1 0,0-1 0,-4-3 0,0 3 0,-4 0 0,4-3 0,-8 3 0,4 0 0,0 4 0,-8-4 11,8 1-3,-12 3-8,4-4 16,-4 4-3,4 0-1,-8 3 0,4 0-4,-4 4-8,-4 0 11,4 4-11,0 0 0,3 3 0,5 3 0,0 5 0,0-1 0,-4 4 0,12 0 0,-4 3 0,8 4 0,-4 0 0,8 4 0,-4 3 0,12 0 0,5-3 0,-9 7 0,8-4 0,0 0-13,4-3-10,4-4-1,4-4-1,-12-3 40,9-7 8,-1-1 1,-4-3 1,0-3-25,0-4 0,4-4 0,-4 1 0,0-4 0,-7-4 0,3-3 0,-4-8-1275</inkml:trace>
  <inkml:trace contextRef="#ctx0" brushRef="#br0" timeOffset="69935.5183">3354 11161 1036,'0'0'46,"0"0"10,0 0-45,0 0-11,0 0 0,0 0 0,0 0 252,0 0 49,0 0 10,0 0 1,0 11-141,0-4-29,0-7-6,0 11 0,0-4-63,4 4-12,0-1-2,4 5-1,-4-5-21,4 8-4,-8 0-1,8 4 0,-4-1-21,4 4-11,-4 0 10,0 7-10,4-7 0,-4 7-15,4-3 2,-4 0 0,4-1-4,0-3-1,-4 0 0,0-3 0,-4-4-1,4-1 0,0-6 0,0 3 0,0-3-21,0 0-4,0-4 0,-4-7-1,0 0 36,0 0 9,0 0 0,4 4 0,-4-4 0,0 0 0,0 0 0,0 0 0,13 3 25,-5 1 7,4-4 2,-4 0 0,0 0-11,0 0-3,8 0 0,0-4 0,0 4-8,0-3-3,4 3 0,0 0 0,-8 3-9,4 1 0,1-4 0,-1 3 0,4 1 0,0-1 0,-4 1-9,-4 3 9,4-3-123,0-1-17,-4 1-4,0-4-982</inkml:trace>
  <inkml:trace contextRef="#ctx0" brushRef="#br0" timeOffset="70175.347">3692 11347 1785,'0'0'159,"0"0"-127,0 0-32,-9 7 0,1-3 157,8-4 26,0 0 5,-8 7 0,4 0-58,-4 4-12,8-11-2,0 10-1,0-10-41,0 15-8,0 3-2,4 3 0,4 1-51,4 3-13,-3 3 0,-1 8 0,0 0 0,4-1 0,0 5 0,4-1 0,-4-3 0,0 0 0,0-4 0,4 0 0,0 0-48,-4-3-13,0-4-3,4 0 0,-4-7-92,1-1-20,-1-6-3,-4-4-921</inkml:trace>
  <inkml:trace contextRef="#ctx0" brushRef="#br0" timeOffset="70519.5241">4025 11397 403,'0'0'17,"0"0"5,0 0-22,-4 4 0,-4-1 0,0 1 0,0 3 489,8-7 94,0 0 18,0 11 4,-12-1-414,8 5-83,0-5-17,4 5-3,0 3-55,0-1-10,4 5-3,4 3 0,0-4-20,8 8 0,-4-4 0,8 4 8,1-1-8,-1-3 0,0 0 0,4-3 0,0-1 0,4-3-8,-4-4 8,0-3-8,5-4-11,-9 0-1,0-7-1,-8-3 0,-4-1 21,4-3 0,0-4 10,0-7-10,0 1 0,-12-5 0,4-3 0,0-7-12,-4 0 12,-8 0 0,0-1 0,0-2 0,0-1 48,0 7 13,-4-3 3,-4 3 0,0 4-24,-4-3-4,0 3 0,-1 3-1,-7 5-17,8 2-3,-4-3-1,0 11 0,4-4-14,0 8 0,0-1 0,4 8 0,3-1-29,1 8-3,0 0 0,8 3 0,-4 8-118,8-1-24,0 11-5</inkml:trace>
  <inkml:trace contextRef="#ctx0" brushRef="#br0" timeOffset="71089.8471">6290 11304 2066,'0'0'45,"0"0"10,0 0 1,0 0 3,0 0-47,0 0-12,0 0 0,0 0 0,0 0 132,0 0 24,0 0 4,0 0 2,0 0-78,0 0-16,0 0-4,4 7 0,-4-7-14,4 11-3,0-7-1,0 3 0,0 0-18,0 0-4,-4-7-1,8 7 0,0 4-11,-4-8-1,-4-3-1,4 8 0,4-1-10,4 3 0,-4 1 9,0 0-9,-4-4 0,4 7 0,0 1 0,0 3 0,-8 3-15,4 4-1,4 4 0,-4 3 0,4 0 16,-8 0 0,4 0 9,0 4-9,0-11-14,-4 4-9,0-4-1,0-4-1,4 1-15,-4-8-4,4 0 0,-4-3 0,0-4-169,0-7-35,0 0-6,0 0-2</inkml:trace>
  <inkml:trace contextRef="#ctx0" brushRef="#br0" timeOffset="71489.5924">6466 11926 1958,'-8'18'87,"8"-18"17,0 0-83,0 0-21,-4-4 0,4 1 0,0 3 158,0 0 27,8 0 6,1-4 1,-5-3-100,4 4-20,8-1-4,0-3-1,0 3-19,0-3-3,0 3-1,0 1 0,0-4-18,4 0-4,8 3-1,-3-3 0,-1 0-21,-4 0 0,0-1 0,8 1 8,4 0-30,-8 0-6,-4 0 0,1-4-1,7 0-172,-8 1-35,-8-5-6</inkml:trace>
  <inkml:trace contextRef="#ctx0" brushRef="#br0" timeOffset="71709.3037">6732 11454 2188,'0'0'97,"0"0"20,0 0-93,0 0-24,0 0 0,0 0 0,0 0 107,-4 11 17,4 3 3,0 1 1,0-5-52,0 12-9,4 3-3,0 3 0,-4 5-64,8 2-14,4 5-2,0-1-1,4 4 62,0-7 13,4 3 2,-4 0 1,-7-3-84,-1 0-17,8-8-3,0-3-830,0-3-167</inkml:trace>
  <inkml:trace contextRef="#ctx0" brushRef="#br0" timeOffset="72139.9625">6893 11511 1612,'0'0'144,"4"-7"-116,-4 0-28,4 0 0,0-4 194,0 1 33,4 2 6,0 1 2,-4 0-93,4 0-18,4 3-4,0 1-1,-4-1-42,4 4-8,4 4-1,-4-1-1,0-3-27,5 7-6,-5 1-1,4 2 0,-4 5-19,0 3-4,4-1-1,-4 8 0,0 8-9,-4-1 0,0 4 0,-4-1 0,0 5-37,0-5 0,0 1 0,0-4 0,0 0-23,-4 1-5,0-1-1,0-7 0,0 0 2,0-4 1,-4 1 0,4-4 0,-4-4 36,0-3 7,4-1 2,-4 1 0,4-11 18,0 0 0,0 0 0,0 0 0,0 0 38,0 0 2,0 0 0,0 0 0,0 0 2,0 0 1,0 0 0,4 0 0,8 0-3,-4 0 0,4-3 0,4-1 0,5 0-13,-1 1-3,0 3-1,4-4 0,0 4-23,-4 0 9,0 0-9,-4 0 0,4 0 0,1 0 0,-5 4 0,4-4 0,0 3-64,0-3-6,-4 0-2,0 4 0,0-4-148,0 4-31</inkml:trace>
  <inkml:trace contextRef="#ctx0" brushRef="#br0" timeOffset="73258.8855">5566 11844 2649,'28'3'58,"-28"-3"12,0 0 2,0 0 4,0 0-61,0 0-15,0 0 0,-8 11 0,4-4 56,4 4 9,4 0 2,0 3 0,-12 4-27,8 3-4,12 4-2,0 4 0,-4 3-14,0 8-4,4 6 0,4 8 0,4-1-55,0 1-11,-8-8-2,4 4-826,9-7-165</inkml:trace>
  <inkml:trace contextRef="#ctx0" brushRef="#br0" timeOffset="72740.4383">8920 12062 2646,'0'0'117,"0"0"24,-8 4-113,8-4-28,-4 3 0,4-3 0,-4 7 96,4 0 12,-4 4 4,4 0 0,-4-4-52,4 7-11,4 1-1,0 2-1,-4 8-31,4-3-7,0 7-1,4-1 0,-4 1-22,4-1-5,0 1-1,4 0 0,-4-1-149,4-6-31,-4-1-5</inkml:trace>
  <inkml:trace contextRef="#ctx0" brushRef="#br0" timeOffset="73901.5557">9314 11229 1036,'0'0'92,"0"0"-73,0 0-19,0 0 0,0 0 262,0 0 49,0 0 9,8 11 3,0-1-157,-4 1-31,4 0-7,0 0 0,-4-1-60,4 5-12,0-1-3,0 4 0,0 3-32,4 1-6,-4-1-2,0 4 0,4 0-13,1 4 0,3-4 0,-4 3 0,4-3 0,-4 0-12,4 1 12,0-5-10,0 0-1,4-3 0,0 0 0,0 0 0,0 0-8,1-7-1,-1 3-1,4-3 0,-4-4-7,0-4 0,4 1-1,-4-4 0,0 0 29,1-7 0,-5 0 0,0-4 0,0 0-106,-4-3-15,0 0-3,-4-4-929</inkml:trace>
  <inkml:trace contextRef="#ctx0" brushRef="#br0" timeOffset="74115.7325">9688 11390 806,'0'0'72,"0"0"-58,0 0-14,0 0 0,-8 0 388,8 0 74,0 0 15,-4 7 3,4-7-296,0 0-60,-4 11-12,4-1-3,4 8-63,0-3-13,4 3-2,4-1-1,0 8-8,4 4-2,-4 3 0,4 0 0,0 4-20,0-4 0,0 4 0,1 0 0,-1-11-40,4 3-12,-4-3-2,0 0-1,0-7-182,0 4-37</inkml:trace>
  <inkml:trace contextRef="#ctx0" brushRef="#br0" timeOffset="74396.7957">9998 11211 2631,'0'0'58,"0"0"12,0 0 2,0 0 2,-9 4-59,9-4-15,-8 3 0,8-3 0,-8 7 58,4 1 9,-4-1 1,4 7 1,0 0-4,4 1-1,0 6 0,4-3 0,0 7-51,0 0-13,4 4 0,0-4 0,4 3 0,1-3 0,3 0 0,0 4 0,0-4 0,0-7 0,4 0 0,0 0 0,0-4 0,0-3 0,0-8 0,1 4 0,-1-7-23,-4 0-7,8 0-2,-8-7 0,4 0 32,0 0 0,4-4-8,-4 0 8,1 1 0,-5-1-11,4-3 11,-4 3-10,0-3-64,-4-1-13,4 1-2,-4-4-1143</inkml:trace>
  <inkml:trace contextRef="#ctx0" brushRef="#br0" timeOffset="74605.5218">10287 11193 748,'0'7'67,"-4"1"-54,4-8-13,-4 10 0,0-3 448,4 4 88,0 0 16,4 3 4,0 4-362,0 0-73,0 7-14,4 0-3,0 7-58,8 4-11,-4 0-3,4 10 0,5 1-24,-5 3-8,8 3 0,0 1 0,0-8-67,0 1-20,4-4-4,4 3-1260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11/12/2021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emf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2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61.emf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0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9.emf"/><Relationship Id="rId4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customXml" Target="../ink/ink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emf"/><Relationship Id="rId2" Type="http://schemas.openxmlformats.org/officeDocument/2006/relationships/image" Target="../media/image2.png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2.xml"/><Relationship Id="rId5" Type="http://schemas.openxmlformats.org/officeDocument/2006/relationships/image" Target="../media/image6.png"/><Relationship Id="rId15" Type="http://schemas.openxmlformats.org/officeDocument/2006/relationships/customXml" Target="../ink/ink4.xml"/><Relationship Id="rId10" Type="http://schemas.openxmlformats.org/officeDocument/2006/relationships/image" Target="../media/image10.emf"/><Relationship Id="rId4" Type="http://schemas.openxmlformats.org/officeDocument/2006/relationships/image" Target="../media/image5.png"/><Relationship Id="rId9" Type="http://schemas.openxmlformats.org/officeDocument/2006/relationships/customXml" Target="../ink/ink1.xml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6.xml"/><Relationship Id="rId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11.png"/><Relationship Id="rId5" Type="http://schemas.openxmlformats.org/officeDocument/2006/relationships/image" Target="../media/image32.png"/><Relationship Id="rId10" Type="http://schemas.openxmlformats.org/officeDocument/2006/relationships/image" Target="../media/image10.png"/><Relationship Id="rId4" Type="http://schemas.openxmlformats.org/officeDocument/2006/relationships/image" Target="../media/image31.png"/><Relationship Id="rId9" Type="http://schemas.openxmlformats.org/officeDocument/2006/relationships/image" Target="../media/image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2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solve simple linear equation.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Use the inverse operations to solve simple linear equation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Solve worded questions</a:t>
            </a:r>
            <a:endParaRPr lang="en-GB" sz="2400" b="1" dirty="0"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4BEE6A2-556E-47EB-BE0D-1D5CA4374488}"/>
              </a:ext>
            </a:extLst>
          </p:cNvPr>
          <p:cNvGrpSpPr/>
          <p:nvPr/>
        </p:nvGrpSpPr>
        <p:grpSpPr>
          <a:xfrm>
            <a:off x="10156369" y="-22718"/>
            <a:ext cx="2035631" cy="971026"/>
            <a:chOff x="660399" y="3602071"/>
            <a:chExt cx="2035631" cy="9710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4CB765C-CAC2-440D-9D52-CA15DC2897B0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9071FAA3-C029-4C42-9F5A-D80968D531A2}"/>
                </a:ext>
              </a:extLst>
            </p:cNvPr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What will we learn today?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D8F7365-FCBE-4876-B626-49EB1AB0C0AF}"/>
              </a:ext>
            </a:extLst>
          </p:cNvPr>
          <p:cNvGrpSpPr/>
          <p:nvPr/>
        </p:nvGrpSpPr>
        <p:grpSpPr>
          <a:xfrm>
            <a:off x="10156369" y="1080311"/>
            <a:ext cx="2035631" cy="1194596"/>
            <a:chOff x="660399" y="3602071"/>
            <a:chExt cx="2035631" cy="11945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E61856-5929-4FC6-8ACF-5741F7D4236E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AD2C468-2CD6-425A-8902-5B39168F9670}"/>
                </a:ext>
              </a:extLst>
            </p:cNvPr>
            <p:cNvSpPr/>
            <p:nvPr/>
          </p:nvSpPr>
          <p:spPr>
            <a:xfrm>
              <a:off x="660399" y="3931961"/>
              <a:ext cx="2035629" cy="86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How will you know that you are successful?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290"/>
            <a:ext cx="120283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 plumber has a call out fee of $40, plus an hourly rate of $75. Write a formula to calculate the cost of any </a:t>
            </a:r>
            <a:r>
              <a:rPr lang="en-AU" sz="2000" dirty="0" smtClean="0"/>
              <a:t>job. Calculate </a:t>
            </a:r>
            <a:r>
              <a:rPr lang="en-AU" sz="2000" dirty="0"/>
              <a:t>the cost of a job estimated to take 2 hours. </a:t>
            </a:r>
            <a:r>
              <a:rPr lang="en-AU" sz="2000" dirty="0" smtClean="0"/>
              <a:t>Calculate </a:t>
            </a:r>
            <a:r>
              <a:rPr lang="en-AU" sz="2000" dirty="0"/>
              <a:t>the numbers of hours work if the plumber charged a total cost of $340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6831" y="2280074"/>
                <a:ext cx="8747185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Let the total cost = 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sz="2000" dirty="0"/>
                  <a:t>		Number of hours worked = 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31" y="2280074"/>
                <a:ext cx="8747185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626" t="-588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0277" y="2853066"/>
                <a:ext cx="5309229" cy="31700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=75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+40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  <a:p>
                <a:endParaRPr lang="en-AU" sz="2000" dirty="0"/>
              </a:p>
              <a:p>
                <a:r>
                  <a:rPr lang="en-AU" sz="2000" dirty="0"/>
                  <a:t>If a plumber worked 2 hours we substitute </a:t>
                </a:r>
                <a14:m>
                  <m:oMath xmlns:m="http://schemas.openxmlformats.org/officeDocument/2006/math">
                    <m:r>
                      <a:rPr lang="en-AU" sz="20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000" dirty="0"/>
                  <a:t> with the number 2 and solve</a:t>
                </a:r>
              </a:p>
              <a:p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=75(2)+40</m:t>
                      </m:r>
                    </m:oMath>
                  </m:oMathPara>
                </a14:m>
                <a:endParaRPr lang="en-AU" sz="2000" dirty="0">
                  <a:solidFill>
                    <a:srgbClr val="FF0000"/>
                  </a:solidFill>
                </a:endParaRPr>
              </a:p>
              <a:p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=190</m:t>
                      </m:r>
                    </m:oMath>
                  </m:oMathPara>
                </a14:m>
                <a:r>
                  <a:rPr lang="en-AU" sz="2000" dirty="0" smtClean="0"/>
                  <a:t/>
                </a:r>
                <a:br>
                  <a:rPr lang="en-AU" sz="2000" dirty="0" smtClean="0"/>
                </a:br>
                <a:endParaRPr lang="en-AU" sz="2000" dirty="0" smtClean="0"/>
              </a:p>
              <a:p>
                <a:r>
                  <a:rPr lang="en-AU" sz="2000" b="1" i="1" dirty="0"/>
                  <a:t>The cost charged by the plumber for a job estimated to take 2 hours is $</a:t>
                </a:r>
                <a:r>
                  <a:rPr lang="en-AU" sz="2000" b="1" i="1" dirty="0" smtClean="0"/>
                  <a:t>190</a:t>
                </a:r>
                <a:endParaRPr lang="en-AU" sz="2000" b="1" i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7" y="2853066"/>
                <a:ext cx="5309229" cy="3170099"/>
              </a:xfrm>
              <a:prstGeom prst="rect">
                <a:avLst/>
              </a:prstGeom>
              <a:blipFill rotWithShape="0">
                <a:blip r:embed="rId3"/>
                <a:stretch>
                  <a:fillRect l="-1145" r="-1260" b="-22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0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98C940D-407A-3D4A-8D6C-FB8C50E99A33}"/>
              </a:ext>
            </a:extLst>
          </p:cNvPr>
          <p:cNvSpPr txBox="1"/>
          <p:nvPr/>
        </p:nvSpPr>
        <p:spPr>
          <a:xfrm>
            <a:off x="136831" y="1801605"/>
            <a:ext cx="87471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000" dirty="0"/>
              <a:t>$40 is constant and $75 is the rate per number of hours worked.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08930" y="2915664"/>
                <a:ext cx="6519464" cy="34778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=75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+40</m:t>
                      </m:r>
                    </m:oMath>
                  </m:oMathPara>
                </a14:m>
                <a:endParaRPr lang="en-AU" sz="1600" dirty="0">
                  <a:solidFill>
                    <a:srgbClr val="FF0000"/>
                  </a:solidFill>
                </a:endParaRPr>
              </a:p>
              <a:p>
                <a:endParaRPr lang="en-AU" sz="2000" dirty="0"/>
              </a:p>
              <a:p>
                <a:r>
                  <a:rPr lang="en-AU" sz="2000" dirty="0"/>
                  <a:t>If a plumber charged $340 we substitute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AU" sz="2000" dirty="0"/>
                  <a:t> with the number 340 and solve</a:t>
                </a:r>
              </a:p>
              <a:p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340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=75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+40</m:t>
                      </m:r>
                    </m:oMath>
                  </m:oMathPara>
                </a14:m>
                <a:endParaRPr lang="en-AU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300 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AU" sz="200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r>
                  <a:rPr lang="en-AU" sz="2000" dirty="0" smtClean="0">
                    <a:solidFill>
                      <a:srgbClr val="FF0000"/>
                    </a:solidFill>
                  </a:rPr>
                  <a:t/>
                </a:r>
                <a:br>
                  <a:rPr lang="en-AU" sz="2000" dirty="0" smtClean="0">
                    <a:solidFill>
                      <a:srgbClr val="FF0000"/>
                    </a:solidFill>
                  </a:rPr>
                </a:br>
                <a:r>
                  <a:rPr lang="en-AU" sz="2000" dirty="0" smtClean="0">
                    <a:solidFill>
                      <a:srgbClr val="FF0000"/>
                    </a:solidFill>
                  </a:rPr>
                  <a:t/>
                </a:r>
                <a:br>
                  <a:rPr lang="en-AU" sz="2000" dirty="0" smtClean="0">
                    <a:solidFill>
                      <a:srgbClr val="FF0000"/>
                    </a:solidFill>
                  </a:rPr>
                </a:br>
                <a:r>
                  <a:rPr lang="en-AU" sz="2000" b="1" i="1" dirty="0" smtClean="0"/>
                  <a:t>The </a:t>
                </a:r>
                <a:r>
                  <a:rPr lang="en-AU" sz="2000" b="1" i="1" dirty="0"/>
                  <a:t>plumber worked 4 hours for a job costing a total of $</a:t>
                </a:r>
                <a:r>
                  <a:rPr lang="en-AU" sz="2000" b="1" i="1" dirty="0" smtClean="0"/>
                  <a:t>340</a:t>
                </a:r>
                <a:r>
                  <a:rPr lang="en-AU" sz="2000" dirty="0">
                    <a:solidFill>
                      <a:srgbClr val="FF0000"/>
                    </a:solidFill>
                  </a:rPr>
                  <a:t>			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930" y="2915664"/>
                <a:ext cx="6519464" cy="3477875"/>
              </a:xfrm>
              <a:prstGeom prst="rect">
                <a:avLst/>
              </a:prstGeom>
              <a:blipFill rotWithShape="0">
                <a:blip r:embed="rId4"/>
                <a:stretch>
                  <a:fillRect l="-934" r="-7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13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290"/>
            <a:ext cx="1149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Jen’s mum is 25 years older than Jen. Together their ages add up to 34. How old is Jen?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33" y="1409056"/>
            <a:ext cx="87471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Jen’s age = j			Mother’s age = m?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6833" y="2059788"/>
            <a:ext cx="87471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Jen’s age		 		= j</a:t>
            </a:r>
          </a:p>
          <a:p>
            <a:r>
              <a:rPr lang="en-AU" sz="2400" dirty="0"/>
              <a:t>Her mother’s age in comparison	= j +25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6834" y="3079853"/>
                <a:ext cx="3568064" cy="34163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+25)=34</m:t>
                      </m:r>
                    </m:oMath>
                  </m:oMathPara>
                </a14:m>
                <a:endParaRPr lang="en-AU" sz="2400" dirty="0"/>
              </a:p>
              <a:p>
                <a:pPr algn="r"/>
                <a:r>
                  <a:rPr lang="en-AU" dirty="0">
                    <a:solidFill>
                      <a:srgbClr val="FF0000"/>
                    </a:solidFill>
                  </a:rPr>
                  <a:t>Don’t need brackets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+25=34</m:t>
                      </m:r>
                    </m:oMath>
                  </m:oMathPara>
                </a14:m>
                <a:endParaRPr lang="en-AU" sz="2400" dirty="0"/>
              </a:p>
              <a:p>
                <a:pPr algn="r"/>
                <a:r>
                  <a:rPr lang="en-AU" sz="2400" dirty="0">
                    <a:solidFill>
                      <a:srgbClr val="FF0000"/>
                    </a:solidFill>
                  </a:rPr>
                  <a:t>simplify</a:t>
                </a:r>
              </a:p>
              <a:p>
                <a:r>
                  <a:rPr lang="en-AU" sz="2400" b="0" dirty="0"/>
                  <a:t>            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+25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en-AU" sz="2400" dirty="0"/>
              </a:p>
              <a:p>
                <a:pPr algn="r"/>
                <a:r>
                  <a:rPr lang="en-AU" sz="2400" dirty="0">
                    <a:solidFill>
                      <a:srgbClr val="FF0000"/>
                    </a:solidFill>
                  </a:rPr>
                  <a:t>-25</a:t>
                </a:r>
              </a:p>
              <a:p>
                <a:r>
                  <a:rPr lang="en-AU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AU" sz="2400" b="0" dirty="0"/>
              </a:p>
              <a:p>
                <a:pPr algn="r"/>
                <a:r>
                  <a:rPr lang="en-AU" sz="2400" dirty="0">
                    <a:solidFill>
                      <a:srgbClr val="FF0000"/>
                    </a:solidFill>
                  </a:rPr>
                  <a:t>÷2</a:t>
                </a:r>
              </a:p>
              <a:p>
                <a:r>
                  <a:rPr lang="en-AU" sz="2400" dirty="0"/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=4.5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34" y="3079853"/>
                <a:ext cx="3568064" cy="3416320"/>
              </a:xfrm>
              <a:prstGeom prst="rect">
                <a:avLst/>
              </a:prstGeom>
              <a:blipFill rotWithShape="0">
                <a:blip r:embed="rId2"/>
                <a:stretch>
                  <a:fillRect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0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6707" y="3879953"/>
            <a:ext cx="7157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Jen’s </a:t>
            </a:r>
            <a:r>
              <a:rPr lang="en-AU" sz="2400" b="1" dirty="0"/>
              <a:t>age now is 4.5 years old and her mother’s age is 29.5 years old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83268" y="4951407"/>
            <a:ext cx="519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Check the Solution</a:t>
            </a:r>
          </a:p>
          <a:p>
            <a:endParaRPr lang="en-AU" sz="2400" dirty="0"/>
          </a:p>
          <a:p>
            <a:r>
              <a:rPr lang="en-AU" sz="2400" dirty="0"/>
              <a:t>4.5 + 29.5 = 34</a:t>
            </a:r>
          </a:p>
        </p:txBody>
      </p:sp>
    </p:spTree>
    <p:extLst>
      <p:ext uri="{BB962C8B-B14F-4D97-AF65-F5344CB8AC3E}">
        <p14:creationId xmlns:p14="http://schemas.microsoft.com/office/powerpoint/2010/main" val="22084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290"/>
            <a:ext cx="12055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Ken currently </a:t>
            </a:r>
            <a:r>
              <a:rPr lang="en-AU" sz="2400" b="1" dirty="0"/>
              <a:t>has $5 less money than </a:t>
            </a:r>
            <a:r>
              <a:rPr lang="en-AU" sz="2400" b="1" dirty="0" smtClean="0"/>
              <a:t>Shane. </a:t>
            </a:r>
            <a:r>
              <a:rPr lang="en-AU" sz="2400" b="1" dirty="0"/>
              <a:t>If they have $139 combined, how much does each person currently have?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833" y="1632003"/>
            <a:ext cx="87471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Ken= </a:t>
            </a:r>
            <a:r>
              <a:rPr lang="en-AU" sz="2400" dirty="0"/>
              <a:t>k			</a:t>
            </a:r>
            <a:r>
              <a:rPr lang="en-AU" sz="2400" dirty="0" smtClean="0"/>
              <a:t>Shane = </a:t>
            </a:r>
            <a:r>
              <a:rPr lang="en-AU" sz="2400" dirty="0"/>
              <a:t>s?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6833" y="2132823"/>
            <a:ext cx="87471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Ken’s </a:t>
            </a:r>
            <a:r>
              <a:rPr lang="en-AU" sz="2400" dirty="0"/>
              <a:t>current amount		= k		OR	s - 5</a:t>
            </a:r>
          </a:p>
          <a:p>
            <a:r>
              <a:rPr lang="en-AU" sz="2400" dirty="0" smtClean="0"/>
              <a:t>Shane’s current </a:t>
            </a:r>
            <a:r>
              <a:rPr lang="en-AU" sz="2400" dirty="0"/>
              <a:t>amount	= k + 5		OR	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6834" y="3079853"/>
                <a:ext cx="3568064" cy="34163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+5)=139</m:t>
                      </m:r>
                    </m:oMath>
                  </m:oMathPara>
                </a14:m>
                <a:endParaRPr lang="en-AU" sz="2400" dirty="0"/>
              </a:p>
              <a:p>
                <a:pPr algn="r"/>
                <a:r>
                  <a:rPr lang="en-AU" dirty="0">
                    <a:solidFill>
                      <a:srgbClr val="FF0000"/>
                    </a:solidFill>
                  </a:rPr>
                  <a:t>Don’t need brackets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+5=139</m:t>
                      </m:r>
                    </m:oMath>
                  </m:oMathPara>
                </a14:m>
                <a:endParaRPr lang="en-AU" sz="2400" dirty="0"/>
              </a:p>
              <a:p>
                <a:pPr algn="r"/>
                <a:r>
                  <a:rPr lang="en-AU" sz="2400" dirty="0">
                    <a:solidFill>
                      <a:srgbClr val="FF0000"/>
                    </a:solidFill>
                  </a:rPr>
                  <a:t>simplify</a:t>
                </a:r>
              </a:p>
              <a:p>
                <a:r>
                  <a:rPr lang="en-AU" sz="2400" b="0" dirty="0"/>
                  <a:t>            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+5=139</m:t>
                    </m:r>
                  </m:oMath>
                </a14:m>
                <a:endParaRPr lang="en-AU" sz="2400" dirty="0"/>
              </a:p>
              <a:p>
                <a:pPr algn="r"/>
                <a:r>
                  <a:rPr lang="en-AU" sz="2400" dirty="0">
                    <a:solidFill>
                      <a:srgbClr val="FF0000"/>
                    </a:solidFill>
                  </a:rPr>
                  <a:t>-5</a:t>
                </a:r>
              </a:p>
              <a:p>
                <a:r>
                  <a:rPr lang="en-AU" sz="2400" dirty="0"/>
                  <a:t>                    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134</m:t>
                    </m:r>
                  </m:oMath>
                </a14:m>
                <a:endParaRPr lang="en-AU" sz="2400" b="0" dirty="0"/>
              </a:p>
              <a:p>
                <a:pPr algn="r"/>
                <a:r>
                  <a:rPr lang="en-AU" sz="2400" dirty="0">
                    <a:solidFill>
                      <a:srgbClr val="FF0000"/>
                    </a:solidFill>
                  </a:rPr>
                  <a:t>÷2</a:t>
                </a:r>
              </a:p>
              <a:p>
                <a:r>
                  <a:rPr lang="en-AU" sz="2400" dirty="0"/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=67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34" y="3079853"/>
                <a:ext cx="3568064" cy="3416320"/>
              </a:xfrm>
              <a:prstGeom prst="rect">
                <a:avLst/>
              </a:prstGeom>
              <a:blipFill rotWithShape="0">
                <a:blip r:embed="rId2"/>
                <a:stretch>
                  <a:fillRect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6203" y="4374026"/>
            <a:ext cx="7313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Ken currently </a:t>
            </a:r>
            <a:r>
              <a:rPr lang="en-AU" sz="2400" dirty="0"/>
              <a:t>has $67 and </a:t>
            </a:r>
            <a:r>
              <a:rPr lang="en-AU" sz="2400" dirty="0" smtClean="0"/>
              <a:t>Shane has </a:t>
            </a:r>
            <a:r>
              <a:rPr lang="en-AU" sz="2400" dirty="0"/>
              <a:t>$72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83268" y="4951407"/>
            <a:ext cx="519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Check the Solution</a:t>
            </a:r>
          </a:p>
          <a:p>
            <a:endParaRPr lang="en-AU" sz="2400" dirty="0"/>
          </a:p>
          <a:p>
            <a:r>
              <a:rPr lang="en-AU" sz="2400" dirty="0"/>
              <a:t>67 + 72 = 139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36834" y="3079853"/>
                <a:ext cx="3568064" cy="34163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−5)=139</m:t>
                      </m:r>
                    </m:oMath>
                  </m:oMathPara>
                </a14:m>
                <a:endParaRPr lang="en-AU" sz="2400" dirty="0"/>
              </a:p>
              <a:p>
                <a:pPr algn="r"/>
                <a:r>
                  <a:rPr lang="en-AU" dirty="0">
                    <a:solidFill>
                      <a:srgbClr val="FF0000"/>
                    </a:solidFill>
                  </a:rPr>
                  <a:t>Don’t need brackets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−5=139</m:t>
                      </m:r>
                    </m:oMath>
                  </m:oMathPara>
                </a14:m>
                <a:endParaRPr lang="en-AU" sz="2400" dirty="0"/>
              </a:p>
              <a:p>
                <a:pPr algn="r"/>
                <a:r>
                  <a:rPr lang="en-AU" sz="2400" dirty="0">
                    <a:solidFill>
                      <a:srgbClr val="FF0000"/>
                    </a:solidFill>
                  </a:rPr>
                  <a:t>simplify</a:t>
                </a:r>
              </a:p>
              <a:p>
                <a:r>
                  <a:rPr lang="en-AU" sz="2400" b="0" dirty="0"/>
                  <a:t>            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−5=139</m:t>
                    </m:r>
                  </m:oMath>
                </a14:m>
                <a:endParaRPr lang="en-AU" sz="2400" dirty="0"/>
              </a:p>
              <a:p>
                <a:pPr algn="r"/>
                <a:r>
                  <a:rPr lang="en-AU" sz="2400" dirty="0">
                    <a:solidFill>
                      <a:srgbClr val="FF0000"/>
                    </a:solidFill>
                  </a:rPr>
                  <a:t>+5</a:t>
                </a:r>
              </a:p>
              <a:p>
                <a:r>
                  <a:rPr lang="en-AU" sz="2400" dirty="0"/>
                  <a:t>                    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144</m:t>
                    </m:r>
                  </m:oMath>
                </a14:m>
                <a:endParaRPr lang="en-AU" sz="2400" b="0" dirty="0"/>
              </a:p>
              <a:p>
                <a:pPr algn="r"/>
                <a:r>
                  <a:rPr lang="en-AU" sz="2400" dirty="0">
                    <a:solidFill>
                      <a:srgbClr val="FF0000"/>
                    </a:solidFill>
                  </a:rPr>
                  <a:t>÷2</a:t>
                </a:r>
              </a:p>
              <a:p>
                <a:r>
                  <a:rPr lang="en-AU" sz="2400" dirty="0"/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=72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34" y="3079853"/>
                <a:ext cx="3568064" cy="3416320"/>
              </a:xfrm>
              <a:prstGeom prst="rect">
                <a:avLst/>
              </a:prstGeom>
              <a:blipFill rotWithShape="0">
                <a:blip r:embed="rId3"/>
                <a:stretch>
                  <a:fillRect r="-23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9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2" grpId="0" animBg="1"/>
      <p:bldP spid="23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290"/>
            <a:ext cx="892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Find 3 consecutive even numbers whose sum is 126</a:t>
            </a:r>
            <a:endParaRPr lang="en-A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63560" y="1244160"/>
              <a:ext cx="5404680" cy="4551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040" y="1225080"/>
                <a:ext cx="5446440" cy="45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568494" y="900709"/>
              <a:ext cx="600840" cy="37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0814" y="684349"/>
                <a:ext cx="77256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68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290"/>
            <a:ext cx="11729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Sam divided his bag of lollies so that he and his friends, Nikki and Min could share them.</a:t>
            </a:r>
          </a:p>
          <a:p>
            <a:r>
              <a:rPr lang="en-AU" sz="2400" b="1" dirty="0" smtClean="0"/>
              <a:t>He gave himself twice as many as he gave Nikki, and Min received 3 times as many as Nikki.</a:t>
            </a:r>
          </a:p>
          <a:p>
            <a:r>
              <a:rPr lang="en-AU" sz="2400" b="1" dirty="0" smtClean="0"/>
              <a:t>If the bag contained 42 lollies, how many did each person receive? </a:t>
            </a:r>
            <a:endParaRPr lang="en-A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864400" y="1980360"/>
              <a:ext cx="7106040" cy="3910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480" y="1955520"/>
                <a:ext cx="7142760" cy="39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" name="Ink 104"/>
              <p14:cNvContentPartPr/>
              <p14:nvPr/>
            </p14:nvContentPartPr>
            <p14:xfrm>
              <a:off x="5630440" y="3439800"/>
              <a:ext cx="1340640" cy="8956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4520" y="3413890"/>
                <a:ext cx="1380600" cy="9439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99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290"/>
            <a:ext cx="1172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Ross is 20 years older than his niece Krystal. Krystal has worked out that in 5 years’ time, her uncle will be twice as old as she will be then. Find Krystal’s age.</a:t>
            </a:r>
            <a:endParaRPr lang="en-A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20000" y="1593720"/>
              <a:ext cx="7725960" cy="3989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040" y="1571760"/>
                <a:ext cx="7773480" cy="40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/>
              <p14:cNvContentPartPr/>
              <p14:nvPr/>
            </p14:nvContentPartPr>
            <p14:xfrm>
              <a:off x="2915320" y="2768760"/>
              <a:ext cx="1533600" cy="2710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8400" y="2745000"/>
                <a:ext cx="15753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5" name="Ink 144"/>
              <p14:cNvContentPartPr/>
              <p14:nvPr/>
            </p14:nvContentPartPr>
            <p14:xfrm>
              <a:off x="4840600" y="4748040"/>
              <a:ext cx="3895920" cy="186588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1880" y="4728240"/>
                <a:ext cx="3935160" cy="19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39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290"/>
            <a:ext cx="1172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Ross is 20 years older than his niece Krystal. Krystal has worked out that in 5 years’ time, her uncle will be twice as old as she will be then. Find Krystal’s age.</a:t>
            </a:r>
            <a:endParaRPr lang="en-A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20000" y="1593720"/>
              <a:ext cx="7725960" cy="3989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040" y="1571760"/>
                <a:ext cx="7773480" cy="40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/>
              <p14:cNvContentPartPr/>
              <p14:nvPr/>
            </p14:nvContentPartPr>
            <p14:xfrm>
              <a:off x="2915320" y="2768760"/>
              <a:ext cx="1533600" cy="2710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8400" y="2745000"/>
                <a:ext cx="15753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5" name="Ink 144"/>
              <p14:cNvContentPartPr/>
              <p14:nvPr/>
            </p14:nvContentPartPr>
            <p14:xfrm>
              <a:off x="4840600" y="4748040"/>
              <a:ext cx="3895920" cy="186588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1880" y="4728240"/>
                <a:ext cx="3935160" cy="19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3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85290"/>
            <a:ext cx="1172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$48 is divided among three students A, B and C. If B receives three times as much as A, and C receives twice as much as A, how many does each receive? </a:t>
            </a:r>
            <a:endParaRPr lang="en-A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0" name="Ink 129"/>
              <p14:cNvContentPartPr/>
              <p14:nvPr/>
            </p14:nvContentPartPr>
            <p14:xfrm>
              <a:off x="413289" y="1628536"/>
              <a:ext cx="1383480" cy="125028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929" y="1620256"/>
                <a:ext cx="1400760" cy="12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2" name="Ink 151"/>
              <p14:cNvContentPartPr/>
              <p14:nvPr/>
            </p14:nvContentPartPr>
            <p14:xfrm>
              <a:off x="979929" y="3018136"/>
              <a:ext cx="6726240" cy="205956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289" y="3012016"/>
                <a:ext cx="6745320" cy="20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4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627382"/>
          </a:xfrm>
        </p:spPr>
        <p:txBody>
          <a:bodyPr>
            <a:normAutofit lnSpcReduction="10000"/>
          </a:bodyPr>
          <a:lstStyle/>
          <a:p>
            <a:pPr algn="l"/>
            <a:r>
              <a:rPr lang="en-AU" sz="4000" dirty="0"/>
              <a:t>Complete </a:t>
            </a:r>
            <a:r>
              <a:rPr lang="en-AU" sz="4000" dirty="0" smtClean="0"/>
              <a:t>Cambridge </a:t>
            </a:r>
            <a:r>
              <a:rPr lang="en-AU" sz="4000" smtClean="0"/>
              <a:t>Ex </a:t>
            </a:r>
            <a:r>
              <a:rPr lang="en-AU" sz="4000" smtClean="0"/>
              <a:t>1A and 1</a:t>
            </a:r>
            <a:r>
              <a:rPr lang="en-AU" sz="4000"/>
              <a:t>B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19FB31-4386-9845-9407-170C86C05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9" t="46445" r="39398" b="43643"/>
          <a:stretch/>
        </p:blipFill>
        <p:spPr>
          <a:xfrm>
            <a:off x="946657" y="424611"/>
            <a:ext cx="9963199" cy="1363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15627" y="1946606"/>
                <a:ext cx="2603790" cy="1231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  <m:oMath xmlns:m="http://schemas.openxmlformats.org/officeDocument/2006/math"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r>
                  <a:rPr lang="en-AU" sz="4000" b="0" dirty="0" smtClean="0"/>
                  <a:t/>
                </a:r>
                <a:br>
                  <a:rPr lang="en-AU" sz="4000" b="0" dirty="0" smtClean="0"/>
                </a:br>
                <a:endParaRPr lang="en-A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27" y="1946606"/>
                <a:ext cx="2603790" cy="12311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27517" y="1860267"/>
                <a:ext cx="2322495" cy="86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−12=6</m:t>
                      </m:r>
                    </m:oMath>
                  </m:oMathPara>
                </a14:m>
                <a:r>
                  <a:rPr lang="en-AU" sz="2800" b="0" dirty="0" smtClean="0"/>
                  <a:t/>
                </a:r>
                <a:br>
                  <a:rPr lang="en-AU" sz="2800" b="0" dirty="0" smtClean="0"/>
                </a:br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517" y="1860267"/>
                <a:ext cx="2322495" cy="861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0414" y="3298002"/>
                <a:ext cx="1219436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14" y="3298002"/>
                <a:ext cx="1219436" cy="10371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67036" y="2867050"/>
                <a:ext cx="1629677" cy="430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=18</m:t>
                      </m:r>
                    </m:oMath>
                  </m:oMathPara>
                </a14:m>
                <a:r>
                  <a:rPr lang="en-AU" sz="2800" b="0" dirty="0" smtClean="0"/>
                  <a:t/>
                </a:r>
                <a:br>
                  <a:rPr lang="en-AU" sz="2800" b="0" dirty="0" smtClean="0"/>
                </a:br>
                <a:endParaRPr lang="en-A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36" y="2867050"/>
                <a:ext cx="1629677" cy="4309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02185" y="3493932"/>
                <a:ext cx="1814215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185" y="3493932"/>
                <a:ext cx="1814215" cy="8094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313208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7964" y="2562191"/>
            <a:ext cx="2477020" cy="39986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6082454" y="5364349"/>
              <a:ext cx="369720" cy="20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1534" y="5157349"/>
                <a:ext cx="5392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/>
              <p14:cNvContentPartPr/>
              <p14:nvPr/>
            </p14:nvContentPartPr>
            <p14:xfrm>
              <a:off x="4064294" y="2922109"/>
              <a:ext cx="302760" cy="846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60254" y="2714029"/>
                <a:ext cx="5313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/>
              <p14:cNvContentPartPr/>
              <p14:nvPr/>
            </p14:nvContentPartPr>
            <p14:xfrm>
              <a:off x="4059614" y="2750389"/>
              <a:ext cx="377640" cy="3841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43414" y="2729149"/>
                <a:ext cx="4136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/>
              <p14:cNvContentPartPr/>
              <p14:nvPr/>
            </p14:nvContentPartPr>
            <p14:xfrm>
              <a:off x="5769254" y="3766309"/>
              <a:ext cx="392040" cy="115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00494" y="3557149"/>
                <a:ext cx="556560" cy="4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076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19FB31-4386-9845-9407-170C86C05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9" t="56439" r="39398" b="36402"/>
          <a:stretch/>
        </p:blipFill>
        <p:spPr>
          <a:xfrm>
            <a:off x="1348796" y="617232"/>
            <a:ext cx="9963199" cy="984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3681" y="1666505"/>
                <a:ext cx="1514838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681" y="1666505"/>
                <a:ext cx="1514838" cy="7013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54975" y="3733759"/>
                <a:ext cx="225914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975" y="3733759"/>
                <a:ext cx="2259145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33598" y="2510143"/>
            <a:ext cx="17214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 smtClean="0"/>
              <a:t>Find the LCD: </a:t>
            </a:r>
            <a:endParaRPr lang="en-A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655095" y="2533769"/>
            <a:ext cx="3109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 smtClean="0"/>
              <a:t>12</a:t>
            </a:r>
            <a:endParaRPr lang="en-A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01591" y="3184714"/>
            <a:ext cx="29125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 smtClean="0"/>
              <a:t>Multiply 12 throughout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2458" y="4541475"/>
                <a:ext cx="3698769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58" y="4541475"/>
                <a:ext cx="3698769" cy="8298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21700" y="5500898"/>
                <a:ext cx="15177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+4=10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00" y="5500898"/>
                <a:ext cx="151772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8" r="-481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98780" y="6018407"/>
                <a:ext cx="811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780" y="6018407"/>
                <a:ext cx="81182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511" r="-9023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73460" y="1788652"/>
                <a:ext cx="2738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460" y="1788652"/>
                <a:ext cx="273844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000" r="-3556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14682" y="2446049"/>
                <a:ext cx="2396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−4=3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682" y="2446049"/>
                <a:ext cx="239642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799" r="-2545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129853" y="3103446"/>
                <a:ext cx="26256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−12−4=3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853" y="3103446"/>
                <a:ext cx="26256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33" r="-2093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0123" y="3753820"/>
                <a:ext cx="12109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123" y="3753820"/>
                <a:ext cx="121097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015" r="-603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0" y="0"/>
            <a:ext cx="313208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3574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/>
          <p:cNvSpPr txBox="1">
            <a:spLocks/>
          </p:cNvSpPr>
          <p:nvPr/>
        </p:nvSpPr>
        <p:spPr>
          <a:xfrm>
            <a:off x="216018" y="880856"/>
            <a:ext cx="8102920" cy="66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 </a:t>
            </a:r>
            <a:r>
              <a:rPr lang="en-AU" b="1" dirty="0"/>
              <a:t>Solve each of the following to find the unknown: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45612" y="1269366"/>
                <a:ext cx="5193868" cy="719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A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A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b="1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12" y="1269366"/>
                <a:ext cx="5193868" cy="7191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13520" y="2314800"/>
              <a:ext cx="782280" cy="254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600" y="2307960"/>
                <a:ext cx="7992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/>
              <p14:cNvContentPartPr/>
              <p14:nvPr/>
            </p14:nvContentPartPr>
            <p14:xfrm>
              <a:off x="3542520" y="2085840"/>
              <a:ext cx="3635280" cy="33854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4600" y="2078640"/>
                <a:ext cx="3652560" cy="34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4" name="Ink 123"/>
              <p14:cNvContentPartPr/>
              <p14:nvPr/>
            </p14:nvContentPartPr>
            <p14:xfrm>
              <a:off x="5932920" y="5147280"/>
              <a:ext cx="233280" cy="4665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25720" y="5138280"/>
                <a:ext cx="248040" cy="4845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313208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6518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"/>
          <p:cNvSpPr txBox="1">
            <a:spLocks/>
          </p:cNvSpPr>
          <p:nvPr/>
        </p:nvSpPr>
        <p:spPr>
          <a:xfrm>
            <a:off x="216018" y="880856"/>
            <a:ext cx="8102920" cy="664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 </a:t>
            </a:r>
            <a:r>
              <a:rPr lang="en-AU" b="1" dirty="0"/>
              <a:t>Solve each of the following to find the unknown: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45612" y="1269366"/>
                <a:ext cx="5193868" cy="721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A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AU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A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AU" sz="2800" b="1" dirty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612" y="1269366"/>
                <a:ext cx="5193868" cy="7210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/>
              <p14:cNvContentPartPr/>
              <p14:nvPr/>
            </p14:nvContentPartPr>
            <p14:xfrm>
              <a:off x="1411680" y="2009880"/>
              <a:ext cx="6465600" cy="40622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4120" y="2003760"/>
                <a:ext cx="6483600" cy="40766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0" y="0"/>
            <a:ext cx="313208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2552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504FB776-96D0-B641-A4AC-6204217A0FB9}"/>
                  </a:ext>
                </a:extLst>
              </p:cNvPr>
              <p:cNvSpPr txBox="1"/>
              <p:nvPr/>
            </p:nvSpPr>
            <p:spPr>
              <a:xfrm>
                <a:off x="1443251" y="506943"/>
                <a:ext cx="8175009" cy="107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Solve:</a:t>
                </a:r>
              </a:p>
              <a:p>
                <a:r>
                  <a:rPr lang="en-US" sz="2400" dirty="0"/>
                  <a:t>a)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AU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1−4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			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04FB776-96D0-B641-A4AC-6204217A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51" y="506943"/>
                <a:ext cx="8175009" cy="1073627"/>
              </a:xfrm>
              <a:prstGeom prst="rect">
                <a:avLst/>
              </a:prstGeom>
              <a:blipFill rotWithShape="0">
                <a:blip r:embed="rId2"/>
                <a:stretch>
                  <a:fillRect l="-1193" t="-4545" b="-28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9097" y="2118199"/>
            <a:ext cx="17214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 smtClean="0"/>
              <a:t>Find the LCD: </a:t>
            </a:r>
            <a:endParaRPr lang="en-A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1025" y="2130322"/>
            <a:ext cx="3109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 smtClean="0"/>
              <a:t>35</a:t>
            </a: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9097" y="2586152"/>
            <a:ext cx="291252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 smtClean="0"/>
              <a:t>Multiply 35 throughout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0474" y="3286442"/>
                <a:ext cx="459382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35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−35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1−4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=35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4" y="3286442"/>
                <a:ext cx="4593822" cy="829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9267" y="4214811"/>
                <a:ext cx="39559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7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1−4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67" y="4214811"/>
                <a:ext cx="395595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233" r="-1541" b="-8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9267" y="4682764"/>
                <a:ext cx="3614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+21−5+20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67" y="4682764"/>
                <a:ext cx="36149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18" r="-1686" b="-8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68993" y="5162921"/>
                <a:ext cx="22002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+16=35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993" y="5162921"/>
                <a:ext cx="220028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70" r="-3047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59730" y="5643078"/>
                <a:ext cx="981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730" y="5643078"/>
                <a:ext cx="98174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348" r="-6832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658537" y="1549696"/>
            <a:ext cx="17214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 smtClean="0"/>
              <a:t>Find the LCD: 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506509" y="1549696"/>
                <a:ext cx="408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400" dirty="0" smtClean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509" y="1549696"/>
                <a:ext cx="40876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955" r="-26866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530756" y="2044445"/>
            <a:ext cx="25326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 smtClean="0"/>
              <a:t>Multiply throughout</a:t>
            </a:r>
            <a:endParaRPr lang="en-A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313208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97111" y="2398924"/>
                <a:ext cx="4585743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−20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111" y="2398924"/>
                <a:ext cx="4585743" cy="8298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404760" y="3395216"/>
                <a:ext cx="36171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+3)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760" y="3395216"/>
                <a:ext cx="361714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855" r="-1349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90809" y="3953765"/>
                <a:ext cx="3445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809" y="3953765"/>
                <a:ext cx="34450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47" r="-1416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11277" y="4406322"/>
                <a:ext cx="1860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7=10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277" y="4406322"/>
                <a:ext cx="186044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3279" r="-1639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591760" y="4870197"/>
                <a:ext cx="11516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760" y="4870197"/>
                <a:ext cx="115166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5820" r="-6349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68318" y="5273746"/>
                <a:ext cx="811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18" y="5273746"/>
                <a:ext cx="811825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4478" r="-820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74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504FB776-96D0-B641-A4AC-6204217A0FB9}"/>
                  </a:ext>
                </a:extLst>
              </p:cNvPr>
              <p:cNvSpPr txBox="1"/>
              <p:nvPr/>
            </p:nvSpPr>
            <p:spPr>
              <a:xfrm>
                <a:off x="326988" y="746984"/>
                <a:ext cx="8175009" cy="759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Solve: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−4)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04FB776-96D0-B641-A4AC-6204217A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88" y="746984"/>
                <a:ext cx="8175009" cy="759503"/>
              </a:xfrm>
              <a:prstGeom prst="rect">
                <a:avLst/>
              </a:prstGeom>
              <a:blipFill rotWithShape="0">
                <a:blip r:embed="rId2"/>
                <a:stretch>
                  <a:fillRect l="-11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922399" y="1668696"/>
            <a:ext cx="17214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 smtClean="0"/>
              <a:t>Find the LCD: 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70371" y="1668696"/>
                <a:ext cx="21693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400" dirty="0" smtClean="0"/>
                  <a:t>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+1)(3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371" y="1668696"/>
                <a:ext cx="216937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71" r="-5899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794618" y="2163445"/>
            <a:ext cx="25326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 smtClean="0"/>
              <a:t>Multiply throughout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47507" y="2619194"/>
                <a:ext cx="4559453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507" y="2619194"/>
                <a:ext cx="4559453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67103" y="3410754"/>
                <a:ext cx="6844181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103" y="3410754"/>
                <a:ext cx="6844181" cy="7593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35526" y="4450035"/>
                <a:ext cx="29073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3=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26" y="4450035"/>
                <a:ext cx="290733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096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70371" y="4995426"/>
                <a:ext cx="2396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−12=2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371" y="4995426"/>
                <a:ext cx="239642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538" r="-2538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95143" y="5540817"/>
                <a:ext cx="11516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143" y="5540817"/>
                <a:ext cx="115166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820" r="-6349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665061" y="6197525"/>
                <a:ext cx="811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061" y="6197525"/>
                <a:ext cx="81182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511" r="-9023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0" y="0"/>
            <a:ext cx="313208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2179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504FB776-96D0-B641-A4AC-6204217A0FB9}"/>
                  </a:ext>
                </a:extLst>
              </p:cNvPr>
              <p:cNvSpPr txBox="1"/>
              <p:nvPr/>
            </p:nvSpPr>
            <p:spPr>
              <a:xfrm>
                <a:off x="326988" y="746984"/>
                <a:ext cx="8175009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Solve: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04FB776-96D0-B641-A4AC-6204217A0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88" y="746984"/>
                <a:ext cx="8175009" cy="513282"/>
              </a:xfrm>
              <a:prstGeom prst="rect">
                <a:avLst/>
              </a:prstGeom>
              <a:blipFill rotWithShape="0">
                <a:blip r:embed="rId2"/>
                <a:stretch>
                  <a:fillRect l="-1193" b="-261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80362" y="1290687"/>
                <a:ext cx="2220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62" y="1290687"/>
                <a:ext cx="22205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48" r="-2747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0" y="0"/>
            <a:ext cx="3132083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80362" y="1755259"/>
                <a:ext cx="23214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62" y="1755259"/>
                <a:ext cx="232146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79" r="-2632" b="-32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80362" y="2250252"/>
                <a:ext cx="1369093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62" y="2250252"/>
                <a:ext cx="1369093" cy="7014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677" y="746984"/>
            <a:ext cx="3100009" cy="49271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5831" y="2026514"/>
            <a:ext cx="2888154" cy="118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4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Activating Prior Knowledge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1807" y="695636"/>
            <a:ext cx="11247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Solving problems using linear equations involves the following steps: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1984" y="1625189"/>
            <a:ext cx="92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Step 1: Use a variable to define an unknown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984" y="2539293"/>
            <a:ext cx="1141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Step 2:  Form an equation using the key words in the stated problem and the variable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982" y="3453397"/>
            <a:ext cx="92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Step 3:  Solve the equation using inverse operations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983" y="4367501"/>
            <a:ext cx="922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Step 4:  Answer the question in words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8768" y="5281604"/>
            <a:ext cx="1187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Step 5:  Check your answers make sense and satisfy all conditions </a:t>
            </a:r>
            <a:r>
              <a:rPr lang="en-AU" sz="2400" dirty="0" smtClean="0">
                <a:solidFill>
                  <a:srgbClr val="002060"/>
                </a:solidFill>
              </a:rPr>
              <a:t>of </a:t>
            </a:r>
            <a:r>
              <a:rPr lang="en-AU" sz="2400" dirty="0">
                <a:solidFill>
                  <a:srgbClr val="002060"/>
                </a:solidFill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35988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5442</TotalTime>
  <Words>779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teacher</cp:lastModifiedBy>
  <cp:revision>149</cp:revision>
  <dcterms:created xsi:type="dcterms:W3CDTF">2020-02-17T13:56:23Z</dcterms:created>
  <dcterms:modified xsi:type="dcterms:W3CDTF">2021-12-11T03:56:13Z</dcterms:modified>
</cp:coreProperties>
</file>