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47" r:id="rId2"/>
    <p:sldId id="443" r:id="rId3"/>
    <p:sldId id="450" r:id="rId4"/>
    <p:sldId id="451" r:id="rId5"/>
    <p:sldId id="452" r:id="rId6"/>
    <p:sldId id="453" r:id="rId7"/>
    <p:sldId id="4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51" y="14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8:25.45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F014BA-8263-4BDA-9D81-9C0693E3F00E}" emma:medium="tactile" emma:mode="ink">
          <msink:context xmlns:msink="http://schemas.microsoft.com/ink/2010/main" type="inkDrawing" rotatedBoundingBox="21201,4770 31079,5490 30708,10593 20829,9874" semanticType="enclosure" shapeName="Other"/>
        </emma:interpretation>
      </emma:emma>
    </inkml:annotationXML>
    <inkml:trace contextRef="#ctx0" brushRef="#br0">0 187 172,'0'0'16,"0"0"-16,0 0 0,0 0 0,0 0 117,0 0 21,0 0 4,16-21 1,-9 7-59,1-7-11,-8 21-2,0 0-1,8-14-3,-8 14-1,0 0 0,8-21 0,8 7 12,-16 14 2,0-14 1,8 0 0,0 0-42,-8 14-9,0 0-2,0 0 0,7-14-28,-7 14 0,8-14 0,-8 14 0,0-14 8,0 14-8,0 0 0,0 0 9,0 0 20,0 0 4,0 0 1,0 0 0,0 0 19,0 0 4,0 0 1,0 0 0,0 0-10,0 0-3,0 0 0,8 21 0,-8-21-16,0 21-3,0-21-1,8 21 0,-8 7-10,0 7-3,0 0 0,0-7 0,0 6-2,0 1-1,0 0 0,0 7 0,-8 0-1,8 0 0,-8 0 0,8 7 0,-8-7 1,8 7 0,0-7 0,-7 14 0,7 0-9,-8 0 12,8 0-12,0 7 12,-8 0-12,8 0 0,0 7 0,-8 0 8,8 0-8,0 0 0,0-1 0,0 1 8,0 0-8,0-7 0,0 0 0,0 0 8,0 0-8,0 0 0,0-14 0,0 21 8,0-7-8,0 7 0,-8-7 0,8 0 8,0-14-8,0 7 0,0 0 0,0 0 0,0 0 0,0 0 0,0-8 0,0 8 0,0-7 0,0-7 0,0 0 0,-8 0 0,8 0 0,0-7 0,0 0 0,0-7 0,0 0 0,0-7 0,0 7 0,0-7 0,0-7-21,0-14-7,0 0 0,0 0-1,0 0-115,0 0-22,0 0-5</inkml:trace>
    <inkml:trace contextRef="#ctx0" brushRef="#br0" timeOffset="1748.9013">260-429 1162,'0'0'52,"0"0"10,-16-7-50,0 7-12,0 0 0,1-7 0,-9 0 101,0 0 18,17 7 3,-17-7 1,0 0-35,9 7-6,-1 0-2,16 0 0,-16 0-9,0 0-3,16 0 0,0 0 0,0 0-5,0 0-2,-15-7 0,15 7 0,0 0-20,0 0-4,0 0-1,0 0 0,0 0-20,0 0-5,0 0-1,0 0 0,0 0-10,0 0 0,15 7 0,1 0 8,0 0-8,7-7 0,1 7 0,8-7 8,-9 7-8,9-7 10,-1 0-10,8 7 10,1-7 0,-1 0 0,8 0 0,1 0 0,7 0-1,0 0 0,0-7 0,8 7 0,-8 7-9,0-7 8,8 7-8,0-14 8,8 7-8,0 0 0,-1 0 9,1 0-9,-8 0 8,8 7-8,0-7 8,0 0-8,0-7 12,-1 7-3,1-7 0,8 7 0,7 0-9,-7-7 8,16 0-8,-9 7 8,9-7 2,-1 7 0,-7-7 0,7 7 0,-15-7-10,7 7 0,-7-7 0,8 0 0,-1 7 0,1 0 0,-1 0 0,9-7 0,-17 7 0,1 0 0,8 0 11,7 0-11,1 0 0,-9 0 0,1 0 0,-1 0 0,1 0 0,-1 0 0,1 0 0,0-7 0,-1 7 12,1-7-4,7 7-8,1-7 12,-1 0 3,1 7 0,-1-7 0,-7 7 0,7-7-6,-7 7-1,-1-7 0,1 0 0,7 7-8,-7 0 10,-9 0-10,9 0 10,7 0-10,-7 0 8,-8 0-8,-1 0 8,-7 7-8,8-7 0,0 7 0,-9-7 0,1-7 0,0 7 0,8 7 8,0-7-8,-9 0 0,9 0 0,0 0 8,-8 0-8,15 7 8,-15-7 0,0 7 0,0-7 0,7 7-8,-15-7 0,8 7 0,-16 0-11,8 0 11,-8 0 0,8-7 0,-8 7 0,8 0 0,-8 0 0,16-7 0,-16 7 0,0 0 0,8-7 0,8 7 0,0 0 0,0 0 0,0-7 0,-8 0 0,0 0 0,0 0 0,-8 7 0,0-7 0,-8 7 0,0 0 0,-7-7 0,7 7 0,-16-7 8,9 0-8,-1 0 0,0-7 0,1 7 0,-9 7 0,8-7 0,1-7 0,-1 7 0,1-7 9,-1 7-9,0-7 12,1 7-12,-1-7 8,-8 7-8,-7-7 0,7 7 0,1-7 0,-8 0 0,-1 7 0,1-7 0,-8 7 0,-1 0 0,-15 0 8,24-7-8,-24 7 0,16 0 0,-16 0 0,0 0 0,0 0 0,0 0 0,15 0 8,-15 0-8,0 0 0,0 0 8,0 0-8,0 0 0,0 0 9,0 0-9,0 0 0,0 0 9,0 0-9,0 0 0,0 0 0,0 0 0,0 0 0,0 0 0,8 14 0,-8-14 0,0 0 0,0 0 0,0 0 0,8 21 0,0-7 0,0 7 0,0-7 0,0 7 0,-1-7 0,1 7 0,-8-7 0,8 7 0,0 0 0,-8 0 0,8 0 0,-8 0 0,8 14 0,0-7 0,-8 0 0,8 0 0,-8-7 0,0 7 0,7 0 0,-7 7 0,0-7 0,0 7 0,0 0 0,0 0 0,0 0 0,0-1 0,0 8 0,0 0 0,0-7 0,0 7 0,-7-7 0,7 7 0,0-7 0,0 7 0,-8 0 0,8 0 0,0 0 0,-8 0 0,8-7 0,-8 7 0,8 0 0,0 7 0,0-14 0,0 14 0,0 7 0,0-7 0,0-7 0,0 0 0,0 0 0,8 7 0,-8 0 0,0 0 0,0 7 0,0-8 0,-8 8 0,8-7 0,0 7 0,0-7 0,8 0 0,-8 0 0,-8 0 0,8 0 0,0 0 0,0 0 0,-8 0 0,8 0 0,0 0 0,0 0 0,0 0 0,0 0 0,0 0 0,8 0 0,-8 7 0,0 0 0,-8-7 0,8 0 0,8 0 0,-8-1 0,0-6 0,0 0 0,0 0 0,0 0 0,0-7 0,0 7 0,-8-7 0,8-7 0,0 7 0,0-7 0,0 7 0,0-7 0,0 0 0,0 0 0,0-7 0,0 7 0,-8-7 0,8 7 0,0-7 0,0 7 0,0-7 0,-8 0 0,8 7 0,0-7 0,0 0 0,-8 7 0,8-7 0,0 0 0,0-7 0,-7 7 0,7 0 0,-8-7 0,8-14 0,0 21 0,0 7-8,-8-7 8,8 0 0,-8 0 0,8 0 0,0 0 0,0 0-9,-8 7 9,8-14 0,0 7 0,-8 7 0,8-1 0,-8-13 0,8 14 0,-8-7 0,8 0 0,-7 7-8,-1-7 8,8 0 0,0 0 0,0 7 0,0-7-8,-8 0 8,8 0 0,8 0 0,-8 0 0,0 7 0,0-7 0,0 0 0,0 7-13,-8-7 4,8 0 1,0-7 8,0 7 0,-8 0 0,8-7 0,-8 0 0,8 7 0,-8-7 0,8 0 0,0 0 0,0-14 0,0 0 0,0 21 0,0-7-24,0 0-7,0-14-1,0 0 0,0 0 10,0 0 2,0 0 0,0 0 0,0 0-45,0 0-9,0 0-2,0 0-1075</inkml:trace>
    <inkml:trace contextRef="#ctx0" brushRef="#br0" timeOffset="4044.8286">-22 3047 460,'0'0'20,"0"0"5,0 0-25,0 0 0,0 0 0,0 0 0,0 0 193,0 0 34,0 0 6,0 0 2,0 0-127,0 0-26,0 0-5,0 0-1,0 0-25,0 0-6,0 0-1,0 0 0,0 0-4,8 28-2,-8-28 0,0 21 0,0-21-19,8 21-4,-8-21-1,0 21 0,0 7-14,0-7 8,0-7-8,0 14 0,0-14 8,-8 7-8,8 0 0,0 0 0,0 7 0,0 0 0,0 0 0,-8 0 0,8 0 0,0 0 0,0-7 0,0 0 0,-8 7-10,8 7-2,0-14 0,0 14 0,0-14 12,0 7-13,8 0 5,-8-7 8,8 0-9,0 0 9,-8-7 0,8 7 0,8-8 0,-9 1 0,1 0 0,-8-14 0,8 14 0,0 0 0,8 0 0,-8 0 0,7 0 0,1-7 0,-16-7 0,24 14 0,-8-7 0,7 0 0,-7 0 0,7-7 0,1 0 0,8 0 0,-9 7 0,9 0 0,-9-7 0,17 0 11,-9 0-3,1 7-8,-1 0 0,8 0 0,9-7 0,-1 0 0,8 7 11,-8-7-11,-7 7 10,7-7-10,0 0 15,16 7-3,0-7-1,0 7 0,-8-7 4,8 0 1,0 7 0,-8-7 0,16 7 0,-8-7 0,-8 7 0,8-7 0,-8 0 10,8 7 2,8-7 1,-1 0 0,1 0-6,0 7-2,-8-7 0,8 0 0,0 0-21,0 0 0,-1 0 0,9 0 0,-8 0 12,-8 7-1,8-7-1,-8 0 0,8 0-10,-8 0 0,-8 0 0,0 0 0,8 7 0,0-7 0,7 7 0,-7-7 0,-8 0 0,1 0 0,7 7 0,0-7 0,-1 0 0,1 0 0,-7 0 8,6 0-8,-6-7 10,-1 7-10,0 0 12,0 0-12,0 0 18,0-7-3,-8 7-1,0-7 0,9 7-2,-9-7 0,8 7 0,-8 0 0,8 0 7,0 0 1,0 0 0,0 0 0,-7 0-20,7 0 0,0 0 8,8 7-8,-8-7 0,0 7 0,0-7-11,0 7 11,0-7 0,0 0 16,0 0-2,-7 7 0,7-7 4,-8 7 1,-8-7 0,16 0 0,-7 7-2,-1-7 0,8 7 0,-8-7 0,8 7-8,-15-7-1,-1 0-8,0 7 12,1 0 0,-1 0 0,8-7 0,0 7 0,-7 0-12,7-7-8,-8 7 8,9 0-13,-9-7 13,0 7 0,1 0 0,-1 0 0,0-7 8,1 0-8,-9 7 9,9-7-9,-9 7 11,8-7-11,-7 0 12,-1 0-12,1 0 9,7 7-9,-7 0 0,7-7 9,0 0-9,1 7 8,7-7-8,-8 0 8,8 0-8,-7 0 10,-9 0-10,9 0 10,15 0-10,-8 0 10,-8 0-10,16 0 10,-7 0 0,7 0 0,-8 0 0,-8 0 0,9 0-1,-9 0 0,8-7 0,-8 7 0,1 0-1,-1 0 0,-7 0 0,7 0 0,0-7-8,1 7 0,-1 7 0,0-7 0,9 0 0,-9 0 8,0 0-8,9 7 0,-9-7 8,0 0-8,-7 0 8,7 0-8,0 7 0,1 0 0,7-7 8,-8 0-8,-7 0 0,7 0 12,8 7-12,-15-7 12,7 7-4,-7-7-8,7 0 12,-7 0-4,-1 0-8,0 7 0,1-7 0,-8 0 0,7 0 0,-7 0 8,-1 0-8,1 7 0,-1-7 0,1 0 0,-8 7 0,0 0 0,-16-7 0,15 7 0,9-7 0,-24 0 0,0 0 0,16 7 0,-1 0 0,-15-7 0,16 7 0,-16-7 0,0 0 8,16 7-8,-16-7 0,23 7 0,-23-7 0,0 0 8,16 0-8,-16 0 0,0 0 0,0 0 0,0 0 0,0 0 0,16 7 0,-16-7 0,0 0 0,16 7 8,-16-7-8,15 0 0,1 0 0,-16 0 0,0 0 8,0 0-8,0 0 0,16 0 0,-16 0 0,16 0 0,-16 0 0,15 0 0,-15 0 0,0 0 0,0 0 0,16-7 0,0 7 0,-16 0 0,16 0 0,-1 0 0,1-7 0,-16 7 8,16 0-8,0 0 0,-1 0 0,1-7 0,0 7 0,7-7 0,-7 7 0,0 0 0,-16 0 0,0 0 0,0 0 0,16-7 0,-1 0 0,9 7 0,-24 0 0,8-7 0,-8 7 0,23 0 8,-23 0-8,0 0 0,0 0 0,16 0 0,0-7 8,-16 7-8,0 0 0,24 0 0,-24 0 0,15 0 0,-15 0 0,0 0 0,0 0 0,16 0 8,8 0-8,-24 0 0,0 0 0,0 0 0,15 0 0,-15 0 0,0 0 0,0 0 0,0 0-12,0 0 1,0 0 1,0 0 0,0 0-24,0 0-5,0 0-1,0 0 0,0 0-141,0 0-29,0 0-6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20:25.1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C81BF45-C5C6-4153-B870-820BC5B93C24}" emma:medium="tactile" emma:mode="ink">
          <msink:context xmlns:msink="http://schemas.microsoft.com/ink/2010/main" type="writingRegion" rotatedBoundingBox="24893,4066 27356,4077 27352,4963 24889,4952"/>
        </emma:interpretation>
      </emma:emma>
    </inkml:annotationXML>
    <inkml:traceGroup>
      <inkml:annotationXML>
        <emma:emma xmlns:emma="http://www.w3.org/2003/04/emma" version="1.0">
          <emma:interpretation id="{16FAEEEE-619F-459D-B177-6190E3EFDCEC}" emma:medium="tactile" emma:mode="ink">
            <msink:context xmlns:msink="http://schemas.microsoft.com/ink/2010/main" type="paragraph" rotatedBoundingBox="24893,4066 27356,4077 27352,4963 24889,49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5A047F-08DC-4E1A-AB06-437B52DFED71}" emma:medium="tactile" emma:mode="ink">
              <msink:context xmlns:msink="http://schemas.microsoft.com/ink/2010/main" type="line" rotatedBoundingBox="24893,4066 27356,4077 27352,4963 24889,4952"/>
            </emma:interpretation>
          </emma:emma>
        </inkml:annotationXML>
        <inkml:traceGroup>
          <inkml:annotationXML>
            <emma:emma xmlns:emma="http://www.w3.org/2003/04/emma" version="1.0">
              <emma:interpretation id="{6976A5C2-2ECC-4378-86F6-5E650E42F83D}" emma:medium="tactile" emma:mode="ink">
                <msink:context xmlns:msink="http://schemas.microsoft.com/ink/2010/main" type="inkWord" rotatedBoundingBox="24893,4066 27356,4077 27352,4963 24889,4952"/>
              </emma:interpretation>
              <emma:one-of disjunction-type="recognition" id="oneOf0">
                <emma:interpretation id="interp0" emma:lang="en-AU" emma:confidence="0">
                  <emma:literal>1+2</emma:literal>
                </emma:interpretation>
                <emma:interpretation id="interp1" emma:lang="en-AU" emma:confidence="0">
                  <emma:literal>^ tax</emma:literal>
                </emma:interpretation>
                <emma:interpretation id="interp2" emma:lang="en-AU" emma:confidence="0">
                  <emma:literal>1 tax</emma:literal>
                </emma:interpretation>
                <emma:interpretation id="interp3" emma:lang="en-AU" emma:confidence="0">
                  <emma:literal>^ text</emma:literal>
                </emma:interpretation>
                <emma:interpretation id="interp4" emma:lang="en-AU" emma:confidence="0">
                  <emma:literal>Its</emma:literal>
                </emma:interpretation>
              </emma:one-of>
            </emma:emma>
          </inkml:annotationXML>
          <inkml:trace contextRef="#ctx0" brushRef="#br0">0 700 1249,'0'0'55,"0"0"12,0 0-54,0 0-13,0 0 0,0 0 0,0 0 108,0 0 18,0 0 4,0 0 1,0 0-23,0 0-4,0 0 0,0 0-1,0 0-30,0 0-5,16-14-2,0 7 0,-9-7-11,1 0-3,0 0 0,0 7 0,0-7-26,8-7-6,-16 7 0,8-14-1,7 7-11,-7-7-8,-8 0 12,16 0-12,-8 7 8,0-7-8,-1 0 0,1 7 0,0-7 0,0 0 0,0 0 0,0 0 0,-8 0 0,8 7 0,0 0 0,-8-7 0,7 7 0,-7 0 0,0 0 0,0 7 0,0 0 0,0 0 0,0 7 0,0 7 0,0-14 0,0 14-9,0-14 9,0 14 0,0 0-10,0 0 10,0 0-12,0 0 12,0 0-14,0 0 4,0 0 1,0 0 0,0 0 1,0 28 0,0-14 0,0 14 0,8 0 8,-8 0 0,0 7 0,8 7 0,-8-7 0,8 7 0,-8 0 0,0 7-8,0-7 8,0 7 0,8 0 0,-8 7 0,0-7 0,8-7 0,0-7 0,0 0 0,-1 0 0,1-7 0,8-7 0,0-8 0,-1 1 0,1-7 0,-16-7-10,16-7 10,15 7-42,-7-14-2,7 1 0,-7-8 0,15-7-109,-7 7-23,-1-7-4</inkml:trace>
          <inkml:trace contextRef="#ctx0" brushRef="#br0" timeOffset="291.404">590 490 1324,'0'0'118,"0"0"-94,0 0-24,0 0 0,0 0 144,0 0 24,0 0 4,0 0 2,0 0-57,0 0-11,16-14-2,-8 7-1,8 0-38,7 0-7,-7 0-2,0 0 0,-1 0-27,9 0-5,-8 7-2,7-14 0,-7 7-22,8 0 0,-24 7 0,23 0 0,1 0 0,7 0-20,-7 0 4,0 0 1,-1-7-64,1 0-13,-1 0-2</inkml:trace>
          <inkml:trace contextRef="#ctx0" brushRef="#br0" timeOffset="535.7037">834 56 1605,'0'0'35,"0"0"7,0 0 2,0 0 2,0 0-37,0 0-9,0 0 0,0 0 0,0 0 104,0 0 20,0 0 3,0 0 1,0 0-56,0 21-10,-8 0-2,8 7-1,0-7-41,0 14-8,-8-14-2,8 14 0,-7-7-8,7 0 0,0 7 0,0 0 0,0 0-27,0-7-1,0 7 0,7 0 0,1-7-61,0 7-13,0 0-2</inkml:trace>
          <inkml:trace contextRef="#ctx0" brushRef="#br0" timeOffset="1185.0266">1165 56 633,'0'0'28,"0"0"6,0 0-34,8-7 0,7-7 0,1 7 0,0-7 292,-1 7 52,-7-7 11,-8 14 1,24-7-198,-8 0-40,-1 7-8,1-14-2,-16 14-41,16 0-9,0 0-2,-1 0 0,1 0-23,0 0-5,0 0 0,-16 0-1,15 7-15,1 0-2,-16-7-1,16 14 0,-8-7-9,7 7 0,-7-7 0,8 0 8,-16-7-8,8 14 0,0 7 0,-8 0 0,0 0-15,-8 0-5,0 0 0,0 7-1,-8-7-8,1 0-2,-1 7 0,-8 0 0,1 7-15,-1 0-3,8 0-1,1-7 0,-9 0 9,16 0 1,-8-14 1,9 7 0,-1-7 17,0 7 3,8-7 1,0-14 0,0 0 18,0 0 0,0 0-8,0 14 8,0-14 20,0 0 7,0 0 1,8 14 1,-8-14 11,15 7 1,1 0 1,-16-7 0,16 7-10,0-7-1,7 0-1,1 0 0,-8 0-6,7 7-2,-7 0 0,0-7 0,-1 0-13,1-7-9,-16 7 12,16 7-12,0-7-19,-16 0-10,0 0-3,15 0-698,1 0-140</inkml:trace>
          <inkml:trace contextRef="#ctx0" brushRef="#br0" timeOffset="1300.6359">1613 336 1094,'0'0'48,"0"0"11,8-7-47,-8 7-12,16-7 0,-1 0 0,1 0 192,0 0 37,8-7 7,-9 7 2,9 0-103,-8 7-21,15 0-4,-15 0-1,0 0-49,7 0-9,1 0-3,-8 0 0,-1 7-21,9 0-5,-8 0-1,7 0 0,-7 7-13,0 0-8,7 0 10,-15 0-10,-8-14 8,0 0-8,0 0 0,0 14 0,0 7 0,8 7 0,0-7-8,0 0 8,-8-21 0,-16 21 0,8 0 8,0 7-8,-15-14 0,7 0-8,0-7-1,0 7 0,-7-7-18,7 7-3,-7-7-1,7 0 0,0-7-51,16 0-10,0 0-3,0 0-581,0 0-116</inkml:trace>
          <inkml:trace contextRef="#ctx0" brushRef="#br0" timeOffset="1640.8057">2290 245 1436,'0'0'64,"0"0"12,0 0-60,0 0-16,0 0 0,0 0 0,-8-7 125,8 7 23,0 0 4,0-21 0,-8 14-36,8 7-7,0 0-1,0 0-1,-16-7-54,8 7-10,-7 0-3,-1 7 0,0 0-40,8 0 0,-15 0 0,7 0 0,8 14 0,-8-7 0,9 0 0,-9 7-11,0 0 11,8 0 8,0 0-8,1 0 11,-9 0-11,8 7 0,0-7 0,8 7 0,-16-7 0,16 0 0,-8 0 0,16-7 0,0 0 0,0 0 0,-8 7 0,0-7 0,8 0 0,-8-14-11,16 14 11,-1 0-8,1 0 17,8 0 4,-9-7 1,9-7 0,0 0-1,-1 0 0,9 0 0,-9-7 0,9 7-13,-9-7 0,9 0 8,-1 0-8,1-7-51,-1 7-13,-7 0-2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20:47.77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4280589-B93E-4620-9D77-26FB5BD82276}" emma:medium="tactile" emma:mode="ink">
          <msink:context xmlns:msink="http://schemas.microsoft.com/ink/2010/main" type="writingRegion" rotatedBoundingBox="18541,6715 20642,6554 20698,7276 18596,7437"/>
        </emma:interpretation>
      </emma:emma>
    </inkml:annotationXML>
    <inkml:traceGroup>
      <inkml:annotationXML>
        <emma:emma xmlns:emma="http://www.w3.org/2003/04/emma" version="1.0">
          <emma:interpretation id="{A25458E8-5FE6-4ADF-80F6-BBDEC14A1B3B}" emma:medium="tactile" emma:mode="ink">
            <msink:context xmlns:msink="http://schemas.microsoft.com/ink/2010/main" type="paragraph" rotatedBoundingBox="18541,6715 20642,6554 20698,7276 18596,74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76608A-716B-42C3-A0BB-A9B3D2917C0C}" emma:medium="tactile" emma:mode="ink">
              <msink:context xmlns:msink="http://schemas.microsoft.com/ink/2010/main" type="line" rotatedBoundingBox="18541,6715 20642,6554 20698,7276 18596,7437"/>
            </emma:interpretation>
          </emma:emma>
        </inkml:annotationXML>
        <inkml:traceGroup>
          <inkml:annotationXML>
            <emma:emma xmlns:emma="http://www.w3.org/2003/04/emma" version="1.0">
              <emma:interpretation id="{2EA1BA19-0072-4748-9019-31C3438A8238}" emma:medium="tactile" emma:mode="ink">
                <msink:context xmlns:msink="http://schemas.microsoft.com/ink/2010/main" type="inkWord" rotatedBoundingBox="18541,6715 20642,6554 20698,7276 18596,7437"/>
              </emma:interpretation>
              <emma:one-of disjunction-type="recognition" id="oneOf0">
                <emma:interpretation id="interp0" emma:lang="en-AU" emma:confidence="0">
                  <emma:literal>be</emma:literal>
                </emma:interpretation>
                <emma:interpretation id="interp1" emma:lang="en-AU" emma:confidence="0">
                  <emma:literal>bike</emma:literal>
                </emma:interpretation>
                <emma:interpretation id="interp2" emma:lang="en-AU" emma:confidence="0">
                  <emma:literal>bite</emma:literal>
                </emma:interpretation>
                <emma:interpretation id="interp3" emma:lang="en-AU" emma:confidence="0">
                  <emma:literal>bee</emma:literal>
                </emma:interpretation>
                <emma:interpretation id="interp4" emma:lang="en-AU" emma:confidence="0">
                  <emma:literal>bless</emma:literal>
                </emma:interpretation>
              </emma:one-of>
            </emma:emma>
          </inkml:annotationXML>
          <inkml:trace contextRef="#ctx0" brushRef="#br0">110 0 1152,'0'0'51,"0"0"10,0 0-49,0 0-12,0 0 0,0 0 0,0 0 141,0 0 26,0 0 5,0 0 0,0 0-72,0 0-16,0 0-2,0 0-1,0 0-26,0 0-6,0 0-1,0 0 0,0 0-20,-7 21-4,-1-7 0,0 7-1,8-7-15,0 7-8,0 0 8,0 0-8,0 7 0,0-7 0,-8 0 0,8 0 0,0 7 0,-8 0 0,8 0 0,0 0 0,-8 0 0,8 7-8,0-14 0,-8 7 0,-7 0-11,15 0-1,-8-14-1,8 7 0,0 7-6,0-14-1,0-14 0,0 14 0,0 0 0,0-14-1,0 0 0,0 0 0,0 0 1,0 0 0,0 0 0,0 0 0,0 0 19,8-7 9,7-7-8,-15 14 8,8-14 0,-8 14 0,8-14 0,-8 14 0,16-14 0,-16 14-10,16-14 10,-1 0 0,-15 14 0,16 0-8,-16 0 8,24 0 0,-9-7 0,-15 7 0,0 0 0,16 7 0,0-7 8,0 7 1,-16-7 1,15 7 0,1 0-1,-16-7 0,0 14 0,0-14 0,8 14 7,-8-14 2,8 14 0,-8 0 0,0-14 13,0 21 2,0-7 1,0-14 0,0 0-12,0 0-2,-16 13-1,0 1 0,16-14-3,-15 14-1,-1-7 0,-8 7 0,1-7-1,-1 7 0,0-7 0,9 0 0,-9-7-3,8 0-1,1 0 0,-1 0 0,0 0-10,16 0 0,0 0 0,0 0-11,0 0-28,-8-14-5,8 14-2,0 0 0,0-14-54,8 0-12,-8 14-1</inkml:trace>
          <inkml:trace contextRef="#ctx0" brushRef="#br0" timeOffset="215.4287">449 448 633,'0'0'28,"0"0"6,0 0-34,0 0 0,0 0 0,0 0 0,23-7 241,-7 0 42,8 0 8,-8 0 1,-1 7-158,9-7-32,-16-7-6,7 14-2,1-7-47,0 0-10,0 0-1,-1 0-1,1 0-23,8 0-4,-9 0 0,9-7-8,-8 0-9,0 7-9,7 0-2,-7 0-613,8 0-123</inkml:trace>
          <inkml:trace contextRef="#ctx0" brushRef="#br0" timeOffset="464.3854">724 49 806,'0'0'72,"0"0"-58,0 0-14,0 0 0,0 0 171,0 0 31,0 0 6,0 0 2,0 0-83,0 0-17,0 0-3,0 0-1,8 21-66,-8 0-14,0-7-2,0 14-1,8-7-12,-8 0-3,8 7 0,0-7 0,0 14-8,-8-7 0,15 0 0,-15 7-11,8-7-9,0-7-1,0 7-1,0 0 0,8-14-168,-9 7-34</inkml:trace>
          <inkml:trace contextRef="#ctx0" brushRef="#br0" timeOffset="1267.9441">1055 133 921,'0'0'82,"0"0"-66,8-14-16,-8 0 0,-8 0 151,16-7 26,-8 7 6,7 0 1,-7 14-40,8-14-8,0 0-2,-8 14 0,16-14-42,-16 14-9,8-7-2,-8 7 0,16-14-23,-16 14-5,0 0-1,23-7 0,-7 0-25,-16 7-6,23-7-1,-7 7 0,-16 0-11,0 0-9,0 0 12,24 7-12,-1 7 8,-23-14-8,0 0 0,16 21 0,0 0 0,-8-7 0,-8 14-12,0-7 3,0 0-25,-8 14-5,-8-7-1,8 0 0,-7 0-16,7-7-4,-8 7-1,0 0 0,0-7-7,1 7-2,-1-7 0,-8 0 0,9 0 20,7 0 4,0 7 1,8-7 0,-8-7 24,0 0 5,8-14 0,0 14 1,-8 0 4,8-14 1,0 0 0,0 0 0,0 0 27,0 0 6,0 0 1,0 0 0,16 7 12,0 0 2,-16-7 1,16 0 0,-1 0-4,1 0-1,-16 0 0,24 0 0,-9-7-24,1 0-10,-16 7 8,24 0-8,-9-7-16,1 0-8,8 7-1,-24 0-586,0 0-117</inkml:trace>
          <inkml:trace contextRef="#ctx0" brushRef="#br0" timeOffset="1610.4232">1401 259 748,'0'0'67,"0"0"-54,0 0-13,0 0 0,0 0 192,16 0 35,7 0 7,-23 0 2,16-7-100,-16 7-19,24 0-4,-1-7-1,-23 7-59,24 0-12,-24 0-2,16 0-1,-16 0-18,23 0-4,-23 0-1,16 7 0,-16-7-15,16 7 9,-16-7-9,15 7 8,-15-7-8,0 0 0,16 14 9,0 0-9,-16-14 0,0 0 8,8 21-8,-8-21 0,0 14 0,8 0 8,-8-14-8,0 0 0,0 0 8,0 0-8,-8 14 8,0 7-8,0 0 0,8-7 0,0-14 0,-16 7-8,8 0-9,-7 7-2,-1 0 0,0-7 0,0 0-39,9 0-8,7-7-2,-16 7 0,16-7-39,-8 7-8,8-7-1,0 0-383,0 0-76</inkml:trace>
          <inkml:trace contextRef="#ctx0" brushRef="#br0" timeOffset="1912.0051">1786 287 460,'0'0'20,"0"0"5,0 0-25,0 0 0,0 0 0,8-14 0,0 0 272,-8 14 48,0-14 11,0 14 1,0-14-169,0 14-35,0 0-6,0 0-2,-8-14-48,8 14-9,0 0-3,0 0 0,-23 7-30,7-7-6,0 7-2,1 7 0,7 0-22,0 0 8,-8 0-8,8 0 0,0 7 0,8 0 0,-8-7 0,8 7 0,0 0 0,0 0 0,8 0 0,0 0-8,0 0 8,8 0-8,0-7 8,-1 7-8,1-7 8,8 0 0,-1-7 0,1-7 0,-1 7 0,9 0 0,-1-14 0,9 7-8,-1-7-32,-7-7-7,7 7-1,0 0-952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8:39.31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8AF114-E2B2-447B-BBFB-AD8E1841B582}" emma:medium="tactile" emma:mode="ink">
          <msink:context xmlns:msink="http://schemas.microsoft.com/ink/2010/main" type="inkDrawing" rotatedBoundingBox="22630,8219 22671,6689 22762,6691 22722,8222" semanticType="callout" shapeName="Other"/>
        </emma:interpretation>
      </emma:emma>
    </inkml:annotationXML>
    <inkml:trace contextRef="#ctx0" brushRef="#br0">0 0 691,'0'0'61,"0"0"-49,0 0-12,0 0 0,0 0 226,0 0 42,0 0 9,0 0 2,0 0-99,0 0-19,0 0-4,0 0-1,0 0-96,0 0-19,8 14-4,-8 7-1,0-21-3,16 14-1,-16-14 0,8 21 0,-8 0-5,8 7-2,-1 0 0,-7 0 0,8-7-8,-8 7-1,8 7-1,0 0 0,0-7-15,-8 7 11,0 14-11,0-7 10,-8 7-10,8 0 0,0-7 0,0 14 8,0-8-8,0 1 0,0-7 0,-8 7 0,8 0 0,-8-7 0,0 0 0,1 0 0,-1 0 0,8 0 0,-8-7-9,8 0 9,-8 0-14,8-7 1,-8-7 0,8 7 0,0-7-11,0-7-1,0 7-1,0-7 0,8 0-11,-8 0-3,0 0 0,0 0 0,0-14 1,0 21 0,0-7 0,0 7 0,0-7 0,0 0 0,0-14 0,-8 14 0,8 7 17,-8-7 3,8-14 1,0 0 0,0 0-28,0 0-6,0 0 0,0 0-1,0 0-25,0 0-5,0 0-1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8:40.72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FD66264-E407-49E2-A4DD-2A25D4103C5C}" emma:medium="tactile" emma:mode="ink">
          <msink:context xmlns:msink="http://schemas.microsoft.com/ink/2010/main" type="inkDrawing" rotatedBoundingBox="23069,5419 29759,6867 29282,9074 22591,7627" semanticType="callout" shapeName="Other"/>
        </emma:interpretation>
      </emma:emma>
    </inkml:annotationXML>
    <inkml:trace contextRef="#ctx0" brushRef="#br0">-1 192 1152,'0'0'102,"0"0"-82,0 0-20,0 0 0,0-21 140,0 7 24,0 14 5,0 0 1,8-14-35,-8 14-7,8-21-2,-8 21 0,7-14-47,-7 14-10,8-7-1,8-7-1,0 0-24,0 7-5,-1 7-1,1 0 0,8-7-2,7 0-1,-7 7 0,15 0 0,-8-7-22,1 0-4,7 7 0,1-7-8,-9 7 10,16 0-10,-7-7 8,7 0-8,8 7 13,-8-7-2,8 7-1,-8 0 0,9 0-10,-9-7 0,0 7 0,0 0 0,0 0 0,1 0 0,7 0 0,-16 0 0,8-7 0,0 7 0,9 7 0,-1-7 0,0 7 0,0 0 0,-8-7 0,0 7 0,8 0 0,8-7 8,-8 0-8,8 0 8,8 7 0,-8-7 0,0 7 0,0-7 0,8 0-8,-8 0 0,0 7 0,-8-7 0,8 7 0,0 0 8,7 0-8,1 0 8,0 0-8,0-7 0,0 7-10,7 0 10,-7 0 0,8 7 0,0 0 0,-9 0 0,1-7 23,0 0 7,-8 7 2,0 0 0,8-7-32,-8 0-18,0 7 2,-8 0 1,8-7 15,7 7 16,1-7-3,-8 7-1,-16-14-12,8 7 0,8 0 0,8 0 0,-8 0 0,-8 0 0,8-7 0,0 0 0,0 7 0,-8 0 8,0-7-8,0 7 0,0 0 0,-7 0 0,-1 0 0,8 0-10,0 0 10,0 0 0,-8 0 0,8 7 0,-7-7 0,7 0 0,-16 0 10,8 0-10,0-7 12,1 0-4,-1 0-8,8-7 12,-8 7-12,0 0 0,8 7 0,-7-7 0,-1 0 0,-8 7 0,1-7 0,-1 0 0,0 7 0,-7-7 0,7 0-10,-7 0 10,-1 0 0,0 7 0,1 0 0,-8-7 0,-1-7 0,9 7 0,-9 0 0,1 0 0,7-7 0,-15 7 0,8 0 8,-1 0-8,9 7 0,-9-7 8,-7 0-8,8-7 0,-9 0 0,9 7 0,-24 0 0,8-14 0,8 14 0,-1-7 0,-15 7 0,16 0 8,0-7-8,0 0 0,-1 0 0,-15 7 8,16 0-8,0-7 0,0 7 0,-1-7 0,-15 7 0,0 0 0,0 0 0,24-7 0,-8 0 0,-16 7 0,0 0 0,0 0 0,15 0 0,-15 0 0,0 0 0,0 0 0,16-7 0,-16 7 0,0 0 0,0 0 0,0 0 0,0 0 0,16 0 0,-16 0 0,0 0 0,0 0 0,0 0 0,0 0 0,0 0 0,0 0 0,0 0 0,0 0 0,16 14 0,-16-14 0,0 28 0,0-7-8,7-7 8,-7 7 0,0-7 0,-7 7 0,7 0 0,0 0 0,0 0 0,-8 0-8,0 7 8,0-7 0,8 14 0,0-7 0,-8 0 0,0 0 0,8 7 0,0 0-8,0 7 8,-8-1 0,-7-6 0,15 7 0,7-7 0,-7 7-10,-7 0 10,-1-7-13,8 0 13,0 0 0,0 0 0,0 0-9,-8 0 9,8 7 0,8-7 0,-16 0 0,0 7 0,0-7 0,0 0 0,8 7 0,0 0 0,0-7 0,0 0 0,0-7 0,0 0 0,0 7 0,0-7 0,0 7 0,0 7 0,0-7 0,-8 0 0,1 0 0,7 0 0,0-7 0,-8 7 0,8-1 0,-16-6 0,8 7 0,8-7 0,0 0 0,-8 0 0,8-7 0,0 14 0,0-14 0,0 7 0,0-7 0,-16 0 0,16 0 0,16 0 0,-16-7 0,0 7 0,-8-7 8,8-14-8,0 14 0,-8 7 0,8-7 0,0 7 0,0-21 0,-7 14 0,-9 0 0,0 0 0,16-14 0,0 0 0,0 0 0,0 0 0,0 0 0,-8 14 0,8-14 0,0 0 0,0 0 0,0 0 0,0 0-8,0 0 8,0 0 0,0 0 0,0 0-8,0 0 8,0 0 0,0 0 10,0 0-10,0 0-20,0 0-9,0 0-3,0 0 0,0 0-2,0 0-1,0 0 0,0 0 0,0 0-227,0 0-46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8:45.31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2DCA29-6ADD-47BD-93CA-C3D05AA59E6A}" emma:medium="tactile" emma:mode="ink">
          <msink:context xmlns:msink="http://schemas.microsoft.com/ink/2010/main" type="inkDrawing" rotatedBoundingBox="22558,8105 29108,8552 29049,9421 22499,8974" semanticType="callout" shapeName="Other"/>
        </emma:interpretation>
      </emma:emma>
    </inkml:annotationXML>
    <inkml:trace contextRef="#ctx0" brushRef="#br0">76 89 345,'0'0'31,"0"0"-31,0 0 0,0 0 0,0 0 56,0 0 4,0 0 2,0 0 0,0 0 10,8-14 1,-8 0 1,0 14 0,0 0-9,0 0-1,0 0-1,-8-14 0,8 14-11,0-21-1,0 21-1,0 0 0,0 0-10,0 0-3,0 0 0,0 0 0,0 0-5,0-14 0,-8 0-1,8 14 0,0 0-3,0 0 0,0 0 0,0 0 0,0 0-6,0 0-2,0 0 0,0 0 0,0 0-4,0 0 0,0 0-1,0 0 0,0 0-7,0 0 0,0 0-8,0 0 12,-8 14-12,8-14 11,0 0-11,0 0 10,0 0 0,0 14 0,-7 7 0,-1-7 0,0 0-1,0 7 0,0-7 0,8 14 0,-8 0-9,0 0 10,8 0-10,0 0 10,0-7-10,0 14 10,0-14-10,0 14 10,0-7-10,0 0 8,0 6-8,0-6 8,0 0-8,0-7 0,0 7 9,0 0-9,8-7 0,-8 7 0,8-7 0,-8 0 0,0 0 0,0 0 8,0-21-8,8 21 0,-8-7 0,0-14 8,8 21-8,-8-21 0,8 21 8,-8-21-8,8 14 10,-8-14-10,7 14 10,-7-14-10,0 0 10,0 0-10,24 14 17,-24-14-2,0 0-1,16 14 0,-16-14 1,15 7 0,-15-7 0,16 7 0,-16-7-3,16 0 0,0 0 0,7 0 0,-23 0-4,16 7-8,0-7 11,-16 0-11,0 0 11,15 0-11,-15 0 10,16 0-10,0 7 12,0-7-3,-16 0-1,15 7 0,1-7 0,0 0-8,0 0 12,-1 0-4,1 0 10,0 0 2,0 0 0,7 0 0,1 0-29,-1 0-6,1-7-1,-8 7 0,7 0 25,9 0 5,-9 0 1,9-7 0,-8 7-15,-1 0 0,-7 0 0,7 0 0,9 0 0,-8 0 0,-1 0 8,1 0-8,-1 0 0,1 0 0,7 0 0,-7 7 0,0-7 0,-1 0 0,1 0 0,-1 7 0,1-7 0,0 0 0,-1 7 11,1-7-11,-1-7 14,1 7-4,8 0-1,-9 0 0,1 0-9,7-7 8,1 7-8,-9-7 8,1 7-8,7 0 12,1-7-12,-9 14 12,1-7-4,0 0 0,-1-7 0,1 7 0,7 7 0,-7-7 0,0 7 0,7-7 0,-7 7-8,7-7 12,-7 7-12,7-7 12,9 7-12,-9-7 12,-15 0-12,7 0 12,9 0 8,-1 0 1,1 0 1,-1 7 0,1-7-22,-1 0 0,1 0 0,-1 7 0,1 0 11,-1-7-3,1 0 0,-1 7 0,-7 0 0,7 0-8,-7-7 12,7 7-4,-7-7-8,7 7 8,-7-7-8,7 7 8,1-7-8,-1 7 12,1-7-12,-1 0 12,1 0-12,-1 0 10,9 7-10,-9-7 10,1 0-2,7 7-8,-8-7 12,1 0-4,7 7 4,-7-7 1,-1 7 0,8-7 0,1 7-3,-9-7-1,1 0 0,7 0 0,0 0-1,1 0 0,-1 0 0,0 0 0,1 0-8,-1 0 0,0-7 0,9 0 0,-17 7 0,9 0 0,-1 0 11,-8 0-11,1 0 12,-1 0-4,1 0-8,-1-7 12,1 7-12,-1 0 11,-7 0-11,7 0 10,-7 0-2,7-7-8,-7 7 12,7-7-4,1 7-8,-1-7 10,1 7-10,-1-7 10,-7 7-10,7-7 10,1 7-10,-9 0 10,9 0-10,-8-7 0,-1 7 9,1 0-9,-9 0 8,9 0-8,8 0 8,-1 0-8,-7 0 0,-1 0 0,9 0 0,-1-7 0,-7 7 0,7 0 0,1 0 0,-9-7 8,9 7-8,-9-7 0,9 7 0,-8 0 8,-1-7-8,9 7 0,-9 0 0,9 0 0,-17 0 11,9 0-3,0 0 0,-1 0 0,-7 0-8,8 0 0,-1 0-12,-7 0 12,8 0-9,-9 7 9,9-7 0,-8 0 0,7 7 0,1 0 0,-1 0 0,-7-7 0,8 0 0,-1 7 0,1 0 0,0-7 0,-1 7 0,1 0 0,-1-7 0,1 7 0,7-7 0,-7 7 0,8 0 0,-9-7 0,-23 0 0,16 7 0,0-7 0,7 7 0,1-7 9,-8 7-9,-1-7 8,9 7-8,0 0 0,-1-7 0,1 0 0,-9 7 0,9 0 0,-8-7 0,7 0 0,1 0 0,0 0 0,-9 0 0,9 0 8,-8 0-8,-1 0 8,1 7 0,0-7 0,8 0 0,-9 0-8,1 0 0,-16 0 0,16 0 0,-1 0 0,-15 0-14,0 0 3,24 7 1,0-7 10,-9 7 0,1-7 0,-16 0 0,0 0 0,24 0 0,-16 0 0,15 0 0,-23 0 0,0 0 0,0 0 0,16 0 8,0 0-8,-1 0 0,1 0 0,0 7 0,-16-7 8,16 0-8,-16 0 8,15-7-8,1 7 0,0 0 0,-16 0 0,16 0 8,-16 0-8,7 7 0,17-7 0,-16 0 0,-8 0 0,16-7 0,-8 7 0,7 0 0,1 0 0,0 7 0,-16-7 0,16 0 0,-1 0 0,1-7 0,-16 7 0,8 0 8,15 0-8,-23 0 0,0 0 8,8-7-8,-8 7 0,16 0 0,-16 0 0,0 0 0,0 0 0,8-7 0,-8 7-10,0 0 10,0 0-57,16 0-5,-16 0-1,15 0-779,-7-7-156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9:21.04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0BAC89E-6139-4BD7-92B6-77CAC80472BE}" emma:medium="tactile" emma:mode="ink">
          <msink:context xmlns:msink="http://schemas.microsoft.com/ink/2010/main" type="writingRegion" rotatedBoundingBox="26007,6787 26393,6787 26393,7381 26007,7381"/>
        </emma:interpretation>
      </emma:emma>
    </inkml:annotationXML>
    <inkml:traceGroup>
      <inkml:annotationXML>
        <emma:emma xmlns:emma="http://www.w3.org/2003/04/emma" version="1.0">
          <emma:interpretation id="{169B58CC-9142-437C-9552-4210C794B983}" emma:medium="tactile" emma:mode="ink">
            <msink:context xmlns:msink="http://schemas.microsoft.com/ink/2010/main" type="paragraph" rotatedBoundingBox="26007,6787 26393,6787 26393,7381 26007,7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3FF379-3E0B-456B-9281-14286F7A86DF}" emma:medium="tactile" emma:mode="ink">
              <msink:context xmlns:msink="http://schemas.microsoft.com/ink/2010/main" type="line" rotatedBoundingBox="26007,6787 26393,6787 26393,7381 26007,7381"/>
            </emma:interpretation>
          </emma:emma>
        </inkml:annotationXML>
        <inkml:traceGroup>
          <inkml:annotationXML>
            <emma:emma xmlns:emma="http://www.w3.org/2003/04/emma" version="1.0">
              <emma:interpretation id="{5B606825-14F1-4A7A-882B-AB55D3BB71BF}" emma:medium="tactile" emma:mode="ink">
                <msink:context xmlns:msink="http://schemas.microsoft.com/ink/2010/main" type="inkWord" rotatedBoundingBox="26007,6787 26393,6787 26393,7381 26007,7381"/>
              </emma:interpretation>
              <emma:one-of disjunction-type="recognition" id="oneOf0">
                <emma:interpretation id="interp0" emma:lang="en-AU" emma:confidence="0">
                  <emma:literal>d</emma:literal>
                </emma:interpretation>
                <emma:interpretation id="interp1" emma:lang="en-AU" emma:confidence="0">
                  <emma:literal>l</emma:literal>
                </emma:interpretation>
                <emma:interpretation id="interp2" emma:lang="en-AU" emma:confidence="0">
                  <emma:literal>h</emma:literal>
                </emma:interpretation>
                <emma:interpretation id="interp3" emma:lang="en-AU" emma:confidence="0">
                  <emma:literal>R</emma:literal>
                </emma:interpretation>
                <emma:interpretation id="interp4" emma:lang="en-AU" emma:confidence="0">
                  <emma:literal>^</emma:literal>
                </emma:interpretation>
              </emma:one-of>
            </emma:emma>
          </inkml:annotationXML>
          <inkml:trace contextRef="#ctx0" brushRef="#br0">13 517 928,'0'0'41,"0"0"9,0 0-40,0 0-10,0 0 0,0 0 0,0 0 92,0 0 17,0 0 3,0 0 1,-8 14-12,8-14-2,-8 13-1,8-13 0,0 0-23,0 14-5,0-14-1,0 0 0,0 0-19,0 0-4,0 0-1,0 0 0,0 0-20,0 0-4,0 0-1,0 0 0,0 0-2,0 0-1,0 0 0,0 0 0,0 0 2,0 0 0,0 0 0,0 0 0,0 0 1,0 0 0,16-7 0,0-7 0,0 1-7,-1-8-1,-7 0 0,0 0 0,8 0-12,-8 0 9,7-7-9,-7 7 8,8-7-8,-8 0 0,-8 0 0,8 0 8,0 0-8,0 0 0,-1 7 0,-7-7 0,8 0 0,0 7 0,-8 0 0,8 0 0,-8 7 0,0 14 0,0-21 0,8 0 8,-8 21-8,0 0 0,0 0 0,0-21 0,0 21 8,0 0 0,0 0 0,0 0 0,0 0-8,0 0-11,0 0 3,0 0 0,0 0 8,0 0 0,0 0 0,0 0-8,0 0 8,0 0 0,0 0 0,0 0-8,0 0 8,0 0 0,0 0 0,0 0-8,0 14 8,0 0 0,0 0 0,0 7 0,0 0 0,0 0 0,0 0 0,0 0 0,0 7 0,0 0 0,-8 0 0,8 0 0,0 0 0,-8 0 0,8-7 0,0 0 0,0 0 0,0 7 0,0 0 0,0 0 0,0-7 0,8 0 0,-8-7 0,8 7 0,-8-8 0,8 1 0,-8-14 0,8 14 0,-1 0 0,-7-14 0,0 0 0,0 0 0,0 0 0,0 0 0,0 0 0,0 0 0,24 0 0,-24 0 8,24 0-8,-24 0 0,23-21-8,1 7-7,-8 1-1,7-8-696,-7 0-140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9:22.65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3E49E88-0387-45E4-8BEC-5821C5127106}" emma:medium="tactile" emma:mode="ink">
          <msink:context xmlns:msink="http://schemas.microsoft.com/ink/2010/main" type="writingRegion" rotatedBoundingBox="28722,7745 29076,7745 29076,8368 28722,8368"/>
        </emma:interpretation>
      </emma:emma>
    </inkml:annotationXML>
    <inkml:traceGroup>
      <inkml:annotationXML>
        <emma:emma xmlns:emma="http://www.w3.org/2003/04/emma" version="1.0">
          <emma:interpretation id="{727EF663-DD8A-4A92-990A-C5260281EA93}" emma:medium="tactile" emma:mode="ink">
            <msink:context xmlns:msink="http://schemas.microsoft.com/ink/2010/main" type="paragraph" rotatedBoundingBox="28722,7745 29076,7745 29076,8368 28722,8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D41368-D52E-4241-9676-BD8E73A12995}" emma:medium="tactile" emma:mode="ink">
              <msink:context xmlns:msink="http://schemas.microsoft.com/ink/2010/main" type="line" rotatedBoundingBox="28722,7745 29076,7745 29076,8368 28722,8368"/>
            </emma:interpretation>
          </emma:emma>
        </inkml:annotationXML>
        <inkml:traceGroup>
          <inkml:annotationXML>
            <emma:emma xmlns:emma="http://www.w3.org/2003/04/emma" version="1.0">
              <emma:interpretation id="{E90E1408-167C-431D-BA78-64E843CCAB0A}" emma:medium="tactile" emma:mode="ink">
                <msink:context xmlns:msink="http://schemas.microsoft.com/ink/2010/main" type="inkWord" rotatedBoundingBox="28722,7745 29076,7745 29076,8368 28722,8368"/>
              </emma:interpretation>
              <emma:one-of disjunction-type="recognition" id="oneOf0">
                <emma:interpretation id="interp0" emma:lang="en-AU" emma:confidence="0">
                  <emma:literal>6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B</emma:literal>
                </emma:interpretation>
                <emma:interpretation id="interp3" emma:lang="en-AU" emma:confidence="0">
                  <emma:literal>7</emma:literal>
                </emma:interpretation>
                <emma:interpretation id="interp4" emma:lang="en-AU" emma:confidence="0">
                  <emma:literal>S</emma:literal>
                </emma:interpretation>
              </emma:one-of>
            </emma:emma>
          </inkml:annotationXML>
          <inkml:trace contextRef="#ctx0" brushRef="#br0">16 49 288,'0'0'25,"0"0"-25,0 0 0,0 0 0,0 0 89,0 0 13,0 0 2,0 0 1,-8-14-86,8 14-19,0 0 0,-8-7 0,8 7 0,0-14-8,0 0 8</inkml:trace>
          <inkml:trace contextRef="#ctx0" brushRef="#br0" timeOffset="591.881">-39-119 345,'0'0'31,"0"0"-31,0 0 0,0 0 0,0 0 124,0 0 20,0 0 3,0 0 1,0 0-62,0 0-12,0 0-2,0 0-1,0 0 17,0 0 4,0 0 1,0 0 0,0 0-16,0 0-3,0 0-1,0 0 0,0 0-13,0 0-2,0 0-1,0 0 0,0 0-8,0 0-1,0 0-1,0 21 0,0-21-22,-8 21-4,8 0-1,0 0 0,0-21-11,0 21-9,0 0 12,0 7-12,0-14 8,8 7-8,-8 0 0,0 0 0,8 7 0,-8 0 0,0-7 0,0 7 0,8 0 0,-8 0 0,0-7 0,-8 7 0,8-7 0,0 0 0,0 7 0,0-7 0,0 0 16,0-7-4,-8 14-1,8-14 0,0-14-11,0 0 0,0 0 0,0 0 0,8 14 0,-8-14 0,0 0 0,0 0-11,0 0 11,0 0 8,0 0-8,0 0 11,0 0-11,16-14 0,-8 0 0,-1 0 0,-7 14 0,0-21 0,16-7 0,0 14 0,-8 0 0,0 0 0,0 0 0,7 0 0,-7 0 0,8 7 0,-16 7 0,16-7 0,-1 0 0,1 7 8,0-7 0,0 7 0,-9 0-8,-7 0 0,24 0-12,-24 0 12,0 0 0,8 7 0,8 0 0,-16-7 0,0 0 0,0 0 0,0 0 0,0 0 12,15 14-12,1-7 10,-16-7-10,0 0 10,0 0 8,0 21 2,0-21 0,0 0 0,-8 14 11,-7 0 2,7 0 1,-8 0 0,-8 0-21,9-7-4,-1 0-1,-8 0 0,1 0 3,-1 0 0,0 0 0,9 0 0,-9-7 2,0 0 1,9 0 0,-1 0 0,0 0-14,1 0 0,-1 0 0,8 0 0,8 0-22,0 0-1,-8-14 0,8 14 0,0 0-50,0 0-11,0-14-1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9:48.2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8CF6D0-422F-4E28-ADD4-593FA1C2C850}" emma:medium="tactile" emma:mode="ink">
          <msink:context xmlns:msink="http://schemas.microsoft.com/ink/2010/main" type="writingRegion" rotatedBoundingBox="22605,7464 21270,7608 21144,6445 22480,6301"/>
        </emma:interpretation>
      </emma:emma>
    </inkml:annotationXML>
    <inkml:traceGroup>
      <inkml:annotationXML>
        <emma:emma xmlns:emma="http://www.w3.org/2003/04/emma" version="1.0">
          <emma:interpretation id="{287550C6-C051-4701-AB59-0FD433EFCDF4}" emma:medium="tactile" emma:mode="ink">
            <msink:context xmlns:msink="http://schemas.microsoft.com/ink/2010/main" type="paragraph" rotatedBoundingBox="22605,7464 21270,7608 21144,6445 22480,6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99CE2D-67CC-4AD2-A9EF-902AE62B72DD}" emma:medium="tactile" emma:mode="ink">
              <msink:context xmlns:msink="http://schemas.microsoft.com/ink/2010/main" type="line" rotatedBoundingBox="22605,7464 21270,7608 21144,6445 22480,6301"/>
            </emma:interpretation>
          </emma:emma>
        </inkml:annotationXML>
        <inkml:traceGroup>
          <inkml:annotationXML>
            <emma:emma xmlns:emma="http://www.w3.org/2003/04/emma" version="1.0">
              <emma:interpretation id="{DAC99526-AFB8-4C1A-B88D-820BE5F9BFCA}" emma:medium="tactile" emma:mode="ink">
                <msink:context xmlns:msink="http://schemas.microsoft.com/ink/2010/main" type="inkWord" rotatedBoundingBox="22605,7464 21270,7608 21144,6445 22480,6301"/>
              </emma:interpretation>
              <emma:one-of disjunction-type="recognition" id="oneOf0">
                <emma:interpretation id="interp0" emma:lang="en-AU" emma:confidence="0">
                  <emma:literal>#</emma:literal>
                </emma:interpretation>
                <emma:interpretation id="interp1" emma:lang="en-AU" emma:confidence="0">
                  <emma:literal>E</emma:literal>
                </emma:interpretation>
                <emma:interpretation id="interp2" emma:lang="en-AU" emma:confidence="0">
                  <emma:literal>=</emma:literal>
                </emma:interpretation>
                <emma:interpretation id="interp3" emma:lang="en-AU" emma:confidence="0">
                  <emma:literal>I</emma:literal>
                </emma:interpretation>
                <emma:interpretation id="interp4" emma:lang="en-AU" emma:confidence="0">
                  <emma:literal>*</emma:literal>
                </emma:interpretation>
              </emma:one-of>
            </emma:emma>
          </inkml:annotationXML>
          <inkml:trace contextRef="#ctx0" brushRef="#br0">90 0 979,'0'0'87,"0"0"-70,0 0-17,0 0 0,0 0 178,0 0 32,0 0 6,0 0 2,0 0-86,0 0-16,0 0-4,0 0-1,0 0-46,0 0-9,0 0-1,8 14-1,-8-14-18,8 14-3,0 0-1,0 0 0,-8-14-9,8 14-3,-8-14 0,15 21 0,1-7-12,-8 7-8,0 0 10,0-7-10,-8-14 8,15 14-8,-15-14 0,8 21 0,-8-21 8,16 14-8,-8 7 0,0-7 0,-8-14 0,8 14 0,-8-14 0,7 14 0,1 0 0,8 0 0,-16-14 0,0 14 0,0-14 0,0 0 0,8 14 0,-8-14 0,0 0 0,8 14 0,-8 0 0,0 0 0,0-14 0,0 0 0,0 0 8,-8 14-8,8 7 0,-8-7 0,-8 0 0,8 0 0,-7 0 0,-1-7 0,0 13 0,0-13 0,1 0 0,-9 0-10,8 7 0,1-7 0,-1 7-14,0 0-2,0 0-1,1-7 0,-1 7-48,-8 0-9,9 0-3,7 7-916</inkml:trace>
          <inkml:trace contextRef="#ctx0" brushRef="#br0" timeOffset="-743.9728">-878 420 633,'0'0'56,"0"0"-44,0 0-12,0 0 0,8-7 173,0-7 33,-8 14 6,0 0 2,8 0-68,-8 0-14,0 0-2,0 0-1,16 0-62,-16 0-13,0 0-2,15 0-1,1-7-20,0 7-4,-16 0-1,8 7 0,-8-7-14,23 0-2,-7 7-1,0-7 0,0 7-9,-9-7 0,17 7 0,-8-7 0,7 0 0,-7 7 0,8-7 0,-8 7 0,7 0 0,1-7 0,7 0 0,-7 0 0,7 0 0,-7 0 0,7 0 0,-7 0 0,0 0 0,-1 0-14,-7 0 3,0 0 1,7 0 18,1 0 3,-8 0 1,-1 0 0,9 0-12,0 0 0,-1 0 0,1 0 0,-1 0 0,1 0 0,0 0 0,-9 0 0,9 7 0,-24-7 0,0 0 0,16 0 0,-1 0 0,1 0-11,-16 0 11,0 0-8,16 0-5,-16 0-1,0 0 0,0 0 0,0 0-5,16 7-1,-16-7 0,0 0 0,23 0 0,-7 0 0,-16 0 0,24 0 0,-9 0 5,-15 0 1,16-7 0,-16 7 0,24 0 0,-24 0 0,0 0 0,15 0 0,1-7-39,-16 7-8,0 0-2</inkml:trace>
          <inkml:trace contextRef="#ctx0" brushRef="#br0" timeOffset="652.218">-114-462 1450,'0'0'64,"0"0"14,0 0-62,0 0-16,0 0 0,0 0 0,7-7 132,-7 7 24,0-14 5,0 14 1,0 0-56,0-14-11,0 14-3,0 0 0,-7-14-40,7 14-8,0 0-1,0 0-1,-16-7-26,0 7-4,0 7-2,1 0 0,15-7-10,-16 14 0,-8 0 0,16 0 0,1 7 0,-1-7 0,0 7 0,0 0 0,8-21 0,0 21 0,0 0-9,0 7 9,-8-7 0,0 0 0,8 0 0,0-21 0,8 14 0,0 7-10,0-7 10,0 0-8,15 0 8,1-7 0,7-7 0,1 0 0,-9 0 0,17 0-15,-9-7 3,9 0 0,-1 0-31,8-7-5,-15-7-2</inkml:trace>
          <inkml:trace contextRef="#ctx0" brushRef="#br0" timeOffset="339.113">-610-413 518,'0'0'46,"0"0"-37,0 0-9,0 0 0,0 0 167,0 0 31,0 0 6,0 0 2,0 0-60,0 0-12,0 0-2,0 0-1,0 0-51,0 0-9,0 0-3,0 0 0,0 0-11,16 21-2,-1-14-1,-15-7 0,0 0-16,8 14-3,16-7-1,-1 0 0,-7 0-13,0 0-2,0 7-1,-1-7 0,-15-7-18,16 14 0,-8-7 8,16 0-8,-24-7 8,0 0-8,7 14 12,-7-14-12,0 0 10,0 0-10,0 21 8,-7 0-8,-1 0 8,-8 7-8,8-14 8,-8 7-8,-7 0 0,7 0 0,-8 7 0,1-7 0,-1 7-22,1-7 3,-9-7 1,16 7 0,1-14-12,-1 7-2,8 0-1,-8-7 0,8 0-47,8-7-10,0 0-2,0 0-801</inkml:trace>
          <inkml:trace contextRef="#ctx0" brushRef="#br0" timeOffset="-1269.3278">-775 140 1123,'0'0'49,"0"0"11,0 0-48,0 0-12,0 0 0,0 0 0,0 0 128,0 0 24,0 0 4,0 0 0,0 0-56,0 0-12,0 0-3,0 0 0,0 0-30,0 0-7,0 0 0,0 0-1,0 0-16,0 0-3,0 0-1,0 0 0,0 0-7,0 0 0,0 0-1,0 0 0,0 0-3,0 0 0,-16 0 0,8 0 0,8 0 10,-16 7 2,1 0 0,15-7 0,-8 7-28,0 7-14,-8-7 2,-7 7 0,15 0 12,0-7-9,-16 7 9,16-7-8,-7 7-13,7 0-3,-8 0 0,8 0 0,-8 7-4,8-7 0,-7 7-1,7-7 0,8 0 9,-8 0 3,8-14 0,-8 14 0,8 7 17,0-7 0,0 7-8,0-21 8,0 0 0,0 0 0,8 14 0,0 6 0,-8-20 0,8 14 0,-8-14 0,15 14 0,-7 0 0,8 7 0,-16-21 0,16 14 0,-16-14-40,0 0-4,23 0 0,-7 0-572,0 14-115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9:50.25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8D2045-E5D5-4365-B4C3-59F32388709B}" emma:medium="tactile" emma:mode="ink">
          <msink:context xmlns:msink="http://schemas.microsoft.com/ink/2010/main" type="writingRegion" rotatedBoundingBox="29626,7422 30727,7413 30730,7750 29628,7759"/>
        </emma:interpretation>
      </emma:emma>
    </inkml:annotationXML>
    <inkml:traceGroup>
      <inkml:annotationXML>
        <emma:emma xmlns:emma="http://www.w3.org/2003/04/emma" version="1.0">
          <emma:interpretation id="{7AF7ECF3-813B-439C-9AE7-C45EE10A8460}" emma:medium="tactile" emma:mode="ink">
            <msink:context xmlns:msink="http://schemas.microsoft.com/ink/2010/main" type="paragraph" rotatedBoundingBox="29626,7422 30727,7413 30730,7750 29628,77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E27335-4BA6-4C5B-86B0-5DBA03790E28}" emma:medium="tactile" emma:mode="ink">
              <msink:context xmlns:msink="http://schemas.microsoft.com/ink/2010/main" type="line" rotatedBoundingBox="29626,7422 30727,7413 30730,7750 29628,7759"/>
            </emma:interpretation>
          </emma:emma>
        </inkml:annotationXML>
        <inkml:traceGroup>
          <inkml:annotationXML>
            <emma:emma xmlns:emma="http://www.w3.org/2003/04/emma" version="1.0">
              <emma:interpretation id="{F37B7487-6223-454B-99A0-C2BF3453E359}" emma:medium="tactile" emma:mode="ink">
                <msink:context xmlns:msink="http://schemas.microsoft.com/ink/2010/main" type="inkWord" rotatedBoundingBox="29626,7422 30727,7413 30730,7750 29628,7759"/>
              </emma:interpretation>
              <emma:one-of disjunction-type="recognition" id="oneOf0">
                <emma:interpretation id="interp0" emma:lang="en-AU" emma:confidence="0">
                  <emma:literal>is</emma:literal>
                </emma:interpretation>
                <emma:interpretation id="interp1" emma:lang="en-AU" emma:confidence="0">
                  <emma:literal>(is</emma:literal>
                </emma:interpretation>
                <emma:interpretation id="interp2" emma:lang="en-AU" emma:confidence="0">
                  <emma:literal>as</emma:literal>
                </emma:interpretation>
                <emma:interpretation id="interp3" emma:lang="en-AU" emma:confidence="0">
                  <emma:literal>i-s</emma:literal>
                </emma:interpretation>
                <emma:interpretation id="interp4" emma:lang="en-AU" emma:confidence="0">
                  <emma:literal>f-s</emma:literal>
                </emma:interpretation>
              </emma:one-of>
            </emma:emma>
          </inkml:annotationXML>
          <inkml:trace contextRef="#ctx0" brushRef="#br0">79 1 576,'0'0'25,"0"0"6,0 0-31,0 0 0,0 0 0,0 0 0,15-7 219,-15 7 37,0 0 8,0 0 2,0 0-138,0 0-28,0 0-6,0 0-1,0 0-46,0 0-10,0 0-1,0 0-1,0 0-27,-15 7-8,-1 0 0,0 0 0,0 7 0,9 0-16,7-14 2,-8 21 0,0-7-3,8-14-1,-8 21 0,16 0 0,-8-7 5,0-14 1,0 21 0,8 0 0,0-7 12,-8-14-11,7 21 11,-7-21-10,0 0-2,8 21 0,-8-21 0,16 14 0,-16-14-25,8 21-6,0 0-1,-8-21 0,0 0-26,0 21-6,0-21 0,0 0-1,15 14-50,-15-14-9</inkml:trace>
          <inkml:trace contextRef="#ctx0" brushRef="#br0" timeOffset="411.9901">79 204 288,'0'0'12,"0"0"4,0 0-16,0 0 0,0 0 0,0 0 0,0 0 263,0 0 49,0 0 11,0 0 1,0 0-179,0 0-36,0 0-7,0 0-2,0 0-37,15-7-8,-15 7-2,16-14 0,0 7-12,0 0-2,-1 0-1,-15 7 0,24-7-14,-8 0-4,7 14 0,-7-7 0,0 0-12,7 7-8,-7 0 8,0-7-8,-16 0 0,23 0 0,-7 0 0,8 0 0,-9 0 0,9 0 0,8 0 0,-9 0 0,1 7 0,-8-7 0,15-7 0,-7 7 0,-9 0 0,9 0 8,0 0-8,-9-7 0,9 7 0,-8 0 0,7 0 0,-7-7 0,-16 7 8,16 0-8,-16 0 8,0 0-8,0 0-23,15 0-9,1-7-1,-8 7-1,-8 0-154,0 0-30,0 0-6,0 0-2</inkml:trace>
          <inkml:trace contextRef="#ctx0" brushRef="#br0" timeOffset="879.9654">810-20 460,'0'0'20,"0"0"5,0 0-25,0 0 0,0 0 0,0 0 0,0 0 246,0 0 44,0 0 9,0 0 1,0 0-175,0 0-35,0 0-7,0 0-2,16 14-35,-16-14-7,0 0-2,8 7 0,0 7-4,-8-14-1,16 14 0,-1-7 0,9 0-4,-8 7-2,-16-14 0,15 14 0,9-7-12,0 7-2,-24-14-1,15 7 0,1 7-1,-16-14 0,16 14 0,-16-14 0,0 0-10,23 7 0,-7 0-12,-16-7 12,0 0 0,24 7 0,-24-7 0,0 0 0,16 14 0,-16-14 0,0 0 0,0 0 0,0 0 0,0 0 0,0 0 0,0 0 0,0 21 0,-8-7 0,-8-7-14,0 7 5,-7 0-37,7-7-7,-8 0-2,1 0-569,-9 7-113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1T08:19:51.75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E8AFEF-8059-40A4-A3E7-35F86C6292B7}" emma:medium="tactile" emma:mode="ink">
          <msink:context xmlns:msink="http://schemas.microsoft.com/ink/2010/main" type="writingRegion" rotatedBoundingBox="29934,6927 30563,6927 30563,7270 29934,7270"/>
        </emma:interpretation>
      </emma:emma>
    </inkml:annotationXML>
    <inkml:traceGroup>
      <inkml:annotationXML>
        <emma:emma xmlns:emma="http://www.w3.org/2003/04/emma" version="1.0">
          <emma:interpretation id="{D71420A8-8B53-4DDC-9B42-837026499D10}" emma:medium="tactile" emma:mode="ink">
            <msink:context xmlns:msink="http://schemas.microsoft.com/ink/2010/main" type="paragraph" rotatedBoundingBox="29934,6927 30563,6927 30563,7270 29934,72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1849FA-EC22-4269-AFA9-596E673C76E9}" emma:medium="tactile" emma:mode="ink">
              <msink:context xmlns:msink="http://schemas.microsoft.com/ink/2010/main" type="line" rotatedBoundingBox="29934,6927 30563,6927 30563,7270 29934,7270"/>
            </emma:interpretation>
          </emma:emma>
        </inkml:annotationXML>
        <inkml:traceGroup>
          <inkml:annotationXML>
            <emma:emma xmlns:emma="http://www.w3.org/2003/04/emma" version="1.0">
              <emma:interpretation id="{8AE3D1A8-09F5-4734-AAF9-D70B3BD4F591}" emma:medium="tactile" emma:mode="ink">
                <msink:context xmlns:msink="http://schemas.microsoft.com/ink/2010/main" type="inkWord" rotatedBoundingBox="29934,6927 30563,6927 30563,7270 29934,7270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&amp;</emma:literal>
                </emma:interpretation>
              </emma:one-of>
            </emma:emma>
          </inkml:annotationXML>
          <inkml:trace contextRef="#ctx0" brushRef="#br0">0 40 403,'0'0'36,"0"0"-36,0 0 0,0 0 0,0 0 163,0 0 25,0 0 6,0 0 1,16-7-76,-1 0-15,-15 7-4,8-7 0,8 0-4,-16 7 0,16-7-1,-1 0 0,1 7-21,0 0-4,-16 0-1,16 0 0,-16 0-37,23 0-7,-7 7-1,0 0-1,-1-7-15,-15 0-8,0 0 8,16 14-8,0 0 0,0 0 9,-16-14-9,0 0 0,15 14 8,-15 0-8,0-14 0,0 0 0,0 0 24,0 21-1,-8 0-1,1 0 0,-1 0-22,0-7 8,-8 0-8,8 7 0,-7-7-31,-1 0-10,8 0-3,0 0 0,0 7-42,-8-7-9,9-7-1,7-7-468,0 0-92</inkml:trace>
          <inkml:trace contextRef="#ctx0" brushRef="#br0" timeOffset="393.7521">527 12 403,'0'0'17,"0"0"5,0 0-22,0 0 0,0 0 0,0 0 0,0 0 212,0 0 37,0 0 8,0 0 2,0 0-152,0 0-31,0 0-5,0 0-2,-16 0-17,16 0-3,0 0-1,-8-7 0,8 7-13,0 0-3,0 0-1,-15 7 0,-1-7-21,0 0-10,0 7 10,1 7-10,7 0 8,0 0-8,-8-7 0,0 7 0,9 0 0,-9 7 0,8-14 0,-8 7 0,8-7 0,1 7 0,-9 0 0,8-7 0,0 7 0,8-14 0,0 0 0,-8 14 0,8-14 0,0 14 0,0 0 0,0-14 0,8 14 8,-8-14-8,0 0 0,16 14 9,0 7 1,-9-14 0,-7-7 0,24 14 0,0-7-10,-1 7 12,-7-14-12,8 0 12,-1 0-12,1 7 0,-1 0 0,1-14 8,-8 0-28,15-7-7,1 14-1,-9-7-819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11/12/2021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emf"/><Relationship Id="rId18" Type="http://schemas.openxmlformats.org/officeDocument/2006/relationships/customXml" Target="../ink/ink8.xml"/><Relationship Id="rId26" Type="http://schemas.openxmlformats.org/officeDocument/2006/relationships/image" Target="../media/image26.png"/><Relationship Id="rId3" Type="http://schemas.openxmlformats.org/officeDocument/2006/relationships/image" Target="../media/image14.png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customXml" Target="../ink/ink5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18.emf"/><Relationship Id="rId24" Type="http://schemas.openxmlformats.org/officeDocument/2006/relationships/customXml" Target="../ink/ink11.xml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image" Target="../media/image28.png"/><Relationship Id="rId10" Type="http://schemas.openxmlformats.org/officeDocument/2006/relationships/customXml" Target="../ink/ink4.xml"/><Relationship Id="rId19" Type="http://schemas.openxmlformats.org/officeDocument/2006/relationships/image" Target="../media/image22.emf"/><Relationship Id="rId31" Type="http://schemas.openxmlformats.org/officeDocument/2006/relationships/image" Target="../media/image31.png"/><Relationship Id="rId4" Type="http://schemas.openxmlformats.org/officeDocument/2006/relationships/customXml" Target="../ink/ink1.xml"/><Relationship Id="rId9" Type="http://schemas.openxmlformats.org/officeDocument/2006/relationships/image" Target="../media/image17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rearrange formulas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Rearrange formulas to make a different variable the subject of the formula</a:t>
            </a:r>
            <a:endParaRPr lang="en-GB" sz="2400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28898" y="1179495"/>
            <a:ext cx="10215708" cy="66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200" dirty="0" smtClean="0"/>
              <a:t>    </a:t>
            </a: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8" y="82302"/>
            <a:ext cx="3245539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948" y="778286"/>
                <a:ext cx="11952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Find the area of a rectangle with length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10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AU" sz="2400" dirty="0" smtClean="0"/>
                  <a:t> and width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4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AU" sz="2400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78286"/>
                <a:ext cx="1195221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65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107" y="1351160"/>
                <a:ext cx="3736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𝑙𝑤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7" y="1351160"/>
                <a:ext cx="3736815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8107" y="1843511"/>
                <a:ext cx="4179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=10×4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7" y="1843511"/>
                <a:ext cx="417987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8107" y="2335862"/>
                <a:ext cx="4179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=40 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7" y="2335862"/>
                <a:ext cx="417987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0182" y="3166990"/>
                <a:ext cx="11952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Transpose the formula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AU" sz="2400" dirty="0" smtClean="0"/>
                  <a:t> to make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400" dirty="0" smtClean="0"/>
                  <a:t> the subject.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82" y="3166990"/>
                <a:ext cx="1195221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65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9637" y="3628655"/>
                <a:ext cx="3736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37" y="3628655"/>
                <a:ext cx="373681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4121006"/>
                <a:ext cx="3736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21006"/>
                <a:ext cx="373681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7437" y="4613357"/>
                <a:ext cx="3736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7" y="4613357"/>
                <a:ext cx="373681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9637" y="5186231"/>
                <a:ext cx="3736815" cy="725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37" y="5186231"/>
                <a:ext cx="3736815" cy="7254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1968" y="3998118"/>
            <a:ext cx="457263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28898" y="1179495"/>
            <a:ext cx="10215708" cy="66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200" dirty="0" smtClean="0"/>
              <a:t>    </a:t>
            </a: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8" y="82302"/>
            <a:ext cx="3245539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948" y="778286"/>
                <a:ext cx="119522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 path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 smtClean="0"/>
                  <a:t> metres wide surrounds a rectangular lawn. The lawn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sz="2400" dirty="0" smtClean="0"/>
                  <a:t> metres long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 smtClean="0"/>
                  <a:t> metres wide. The total area of the path</a:t>
                </a:r>
                <a:r>
                  <a:rPr lang="en-AU" sz="2400" dirty="0"/>
                  <a:t> </a:t>
                </a:r>
                <a:r>
                  <a:rPr lang="en-AU" sz="2400" dirty="0" smtClean="0"/>
                  <a:t>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 smtClean="0"/>
                  <a:t>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sz="2400" dirty="0" smtClean="0"/>
                  <a:t> in terms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2400" dirty="0" smtClean="0"/>
              </a:p>
              <a:p>
                <a:pPr marL="457200" indent="-457200">
                  <a:buAutoNum type="alphaLcParenR"/>
                </a:pPr>
                <a:r>
                  <a:rPr lang="en-AU" sz="2400" dirty="0" smtClean="0"/>
                  <a:t>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 smtClean="0"/>
                  <a:t> in terms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78286"/>
                <a:ext cx="11952217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16" t="-3113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0611" y="2438855"/>
                <a:ext cx="454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a) Area of lawn 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1" y="2438855"/>
                <a:ext cx="454232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14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598035" y="1935000"/>
              <a:ext cx="3510720" cy="1810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0755" y="1910880"/>
                <a:ext cx="3552840" cy="18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8161795" y="2408040"/>
              <a:ext cx="29520" cy="551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1635" y="2387880"/>
                <a:ext cx="720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8213275" y="2321280"/>
              <a:ext cx="2398680" cy="943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97435" y="2297880"/>
                <a:ext cx="2439360" cy="9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8114635" y="2919960"/>
              <a:ext cx="2350440" cy="384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7715" y="2903760"/>
                <a:ext cx="23828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9363835" y="2448720"/>
              <a:ext cx="138240" cy="210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43675" y="2427480"/>
                <a:ext cx="169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/>
              <p14:cNvContentPartPr/>
              <p14:nvPr/>
            </p14:nvContentPartPr>
            <p14:xfrm>
              <a:off x="10340515" y="2788200"/>
              <a:ext cx="127440" cy="224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18915" y="2769840"/>
                <a:ext cx="1692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/>
              <p14:cNvContentPartPr/>
              <p14:nvPr/>
            </p14:nvContentPartPr>
            <p14:xfrm>
              <a:off x="7646275" y="2282040"/>
              <a:ext cx="482400" cy="418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7195" y="2260440"/>
                <a:ext cx="523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/>
              <p14:cNvContentPartPr/>
              <p14:nvPr/>
            </p14:nvContentPartPr>
            <p14:xfrm>
              <a:off x="10665955" y="2669760"/>
              <a:ext cx="397440" cy="1238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48675" y="2653200"/>
                <a:ext cx="4341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/>
              <p14:cNvContentPartPr/>
              <p14:nvPr/>
            </p14:nvContentPartPr>
            <p14:xfrm>
              <a:off x="10776475" y="2494440"/>
              <a:ext cx="226800" cy="1213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64955" y="2475720"/>
                <a:ext cx="250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/>
              <p14:cNvContentPartPr/>
              <p14:nvPr/>
            </p14:nvContentPartPr>
            <p14:xfrm>
              <a:off x="8960635" y="1466640"/>
              <a:ext cx="887040" cy="3171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1555" y="1444680"/>
                <a:ext cx="9270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/>
              <p14:cNvContentPartPr/>
              <p14:nvPr/>
            </p14:nvContentPartPr>
            <p14:xfrm>
              <a:off x="6694435" y="2398320"/>
              <a:ext cx="756720" cy="2772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74635" y="2376000"/>
                <a:ext cx="7898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42243" y="2919960"/>
                <a:ext cx="5446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Area of path,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𝑙𝑏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43" y="2919960"/>
                <a:ext cx="5446522" cy="461665"/>
              </a:xfrm>
              <a:prstGeom prst="rect">
                <a:avLst/>
              </a:prstGeom>
              <a:blipFill rotWithShape="0">
                <a:blip r:embed="rId26"/>
                <a:stretch>
                  <a:fillRect l="-179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321759" y="3411433"/>
                <a:ext cx="54465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59" y="3411433"/>
                <a:ext cx="5446522" cy="46166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21759" y="3873098"/>
                <a:ext cx="4091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59" y="3873098"/>
                <a:ext cx="4091754" cy="461665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73011" y="4378178"/>
                <a:ext cx="4091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" y="4378178"/>
                <a:ext cx="4091754" cy="461665"/>
              </a:xfrm>
              <a:prstGeom prst="rect">
                <a:avLst/>
              </a:prstGeom>
              <a:blipFill rotWithShape="0">
                <a:blip r:embed="rId29"/>
                <a:stretch>
                  <a:fillRect l="-238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42243" y="4936585"/>
                <a:ext cx="40917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43" y="4936585"/>
                <a:ext cx="4091754" cy="46166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8176" y="5478227"/>
                <a:ext cx="4091754" cy="6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𝑙𝑥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76" y="5478227"/>
                <a:ext cx="4091754" cy="668388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7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28898" y="1179495"/>
            <a:ext cx="10215708" cy="66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200" dirty="0" smtClean="0"/>
              <a:t>    </a:t>
            </a: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8" y="82302"/>
            <a:ext cx="3245539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For each of the following, make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 smtClean="0"/>
                  <a:t> the subject of the formula: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AU" sz="2400" i="1" dirty="0" smtClean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blipFill rotWithShape="0">
                <a:blip r:embed="rId2"/>
                <a:stretch>
                  <a:fillRect l="-816" t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10509" y="2811978"/>
                <a:ext cx="2392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" y="2811978"/>
                <a:ext cx="239214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3948" y="3315324"/>
                <a:ext cx="2392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3315324"/>
                <a:ext cx="239214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43554" y="3818670"/>
                <a:ext cx="2392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54" y="3818670"/>
                <a:ext cx="239214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57473" y="4322015"/>
                <a:ext cx="2392147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73" y="4322015"/>
                <a:ext cx="2392147" cy="8334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10509" y="2273943"/>
                <a:ext cx="4542328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" y="2273943"/>
                <a:ext cx="4542328" cy="496354"/>
              </a:xfrm>
              <a:prstGeom prst="rect">
                <a:avLst/>
              </a:prstGeom>
              <a:blipFill rotWithShape="0">
                <a:blip r:embed="rId7"/>
                <a:stretch>
                  <a:fillRect l="-2148" t="-2469" b="-28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5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28898" y="1179495"/>
            <a:ext cx="10215708" cy="66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200" dirty="0" smtClean="0"/>
              <a:t>    </a:t>
            </a: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8" y="82302"/>
            <a:ext cx="3245539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For each of the following, make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 smtClean="0"/>
                  <a:t> the subject of the formula: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AU" sz="2400" i="1" dirty="0" smtClean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4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blipFill rotWithShape="0">
                <a:blip r:embed="rId2"/>
                <a:stretch>
                  <a:fillRect l="-816" t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931668" y="1243488"/>
                <a:ext cx="454232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AU" sz="2800" b="0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AU" sz="2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AU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(Method 1)</a:t>
                </a:r>
                <a:endParaRPr lang="en-AU" sz="2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68" y="1243488"/>
                <a:ext cx="4542328" cy="703013"/>
              </a:xfrm>
              <a:prstGeom prst="rect">
                <a:avLst/>
              </a:prstGeom>
              <a:blipFill rotWithShape="0">
                <a:blip r:embed="rId3"/>
                <a:stretch>
                  <a:fillRect l="-2819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22956" y="1876025"/>
                <a:ext cx="6529593" cy="12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 smtClean="0">
                    <a:solidFill>
                      <a:srgbClr val="002060"/>
                    </a:solidFill>
                  </a:rPr>
                  <a:t>LCD: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8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AU" sz="2800" b="0" i="0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6" y="1876025"/>
                <a:ext cx="6529593" cy="1240148"/>
              </a:xfrm>
              <a:prstGeom prst="rect">
                <a:avLst/>
              </a:prstGeom>
              <a:blipFill rotWithShape="0">
                <a:blip r:embed="rId4"/>
                <a:stretch>
                  <a:fillRect l="-1961" t="-4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782121" y="3070475"/>
                <a:ext cx="4419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121" y="3070475"/>
                <a:ext cx="441909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979069" y="3536818"/>
                <a:ext cx="4419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69" y="3536818"/>
                <a:ext cx="4419096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333453" y="3982023"/>
                <a:ext cx="4419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53" y="3982023"/>
                <a:ext cx="441909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6333453" y="4488464"/>
                <a:ext cx="4419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53" y="4488464"/>
                <a:ext cx="441909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349487" y="4987423"/>
                <a:ext cx="4419096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87" y="4987423"/>
                <a:ext cx="4419096" cy="7936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381362" y="5939069"/>
                <a:ext cx="4419096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362" y="5939069"/>
                <a:ext cx="4419096" cy="79585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888368" y="4985179"/>
                <a:ext cx="4419096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368" y="4985179"/>
                <a:ext cx="4419096" cy="79585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378873" y="5781038"/>
                <a:ext cx="4419096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873" y="5781038"/>
                <a:ext cx="4419096" cy="7936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28898" y="1179495"/>
            <a:ext cx="10215708" cy="66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200" dirty="0" smtClean="0"/>
              <a:t>    </a:t>
            </a: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sz="7000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103948" y="82302"/>
            <a:ext cx="3245539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For each of the following, make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 smtClean="0"/>
                  <a:t> the subject of the formula: 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AU" sz="2400" i="1" dirty="0" smtClean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4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" y="685721"/>
                <a:ext cx="11952217" cy="1389226"/>
              </a:xfrm>
              <a:prstGeom prst="rect">
                <a:avLst/>
              </a:prstGeom>
              <a:blipFill rotWithShape="0">
                <a:blip r:embed="rId2"/>
                <a:stretch>
                  <a:fillRect l="-816" t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931668" y="1243488"/>
                <a:ext cx="454232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 smtClean="0">
                    <a:solidFill>
                      <a:srgbClr val="002060"/>
                    </a:solidFill>
                  </a:rPr>
                  <a:t>b</a:t>
                </a:r>
                <a:r>
                  <a:rPr lang="en-AU" sz="2800" b="0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AU" sz="2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AU" sz="2800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(Method 2)</a:t>
                </a:r>
                <a:endParaRPr lang="en-AU" sz="2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68" y="1243488"/>
                <a:ext cx="4542328" cy="703013"/>
              </a:xfrm>
              <a:prstGeom prst="rect">
                <a:avLst/>
              </a:prstGeom>
              <a:blipFill rotWithShape="0">
                <a:blip r:embed="rId3"/>
                <a:stretch>
                  <a:fillRect l="-2819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222956" y="1876025"/>
                <a:ext cx="6529593" cy="12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 smtClean="0">
                    <a:solidFill>
                      <a:srgbClr val="002060"/>
                    </a:solidFill>
                  </a:rPr>
                  <a:t>Convert LHS to LCD</a:t>
                </a:r>
                <a:endParaRPr lang="en-AU" sz="2800" b="0" i="0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6" y="1876025"/>
                <a:ext cx="6529593" cy="1240148"/>
              </a:xfrm>
              <a:prstGeom prst="rect">
                <a:avLst/>
              </a:prstGeom>
              <a:blipFill rotWithShape="0">
                <a:blip r:embed="rId4"/>
                <a:stretch>
                  <a:fillRect l="-1961" t="-4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336752" y="3131787"/>
                <a:ext cx="4419096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52" y="3131787"/>
                <a:ext cx="4419096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348956" y="4095403"/>
                <a:ext cx="7406892" cy="8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b="0" dirty="0" smtClean="0">
                    <a:solidFill>
                      <a:srgbClr val="002060"/>
                    </a:solidFill>
                  </a:rPr>
                  <a:t>Take the reciprocal of both sides 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AU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56" y="4095403"/>
                <a:ext cx="7406892" cy="801630"/>
              </a:xfrm>
              <a:prstGeom prst="rect">
                <a:avLst/>
              </a:prstGeom>
              <a:blipFill rotWithShape="0">
                <a:blip r:embed="rId6"/>
                <a:stretch>
                  <a:fillRect l="-1235" b="-7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931668" y="4918525"/>
                <a:ext cx="7406892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668" y="4918525"/>
                <a:ext cx="7406892" cy="10273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18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1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5537382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Complete </a:t>
            </a:r>
            <a:r>
              <a:rPr lang="en-AU" sz="4000" smtClean="0"/>
              <a:t>Ex 1F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6316</TotalTime>
  <Words>384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397</cp:revision>
  <dcterms:created xsi:type="dcterms:W3CDTF">2018-12-02T08:34:01Z</dcterms:created>
  <dcterms:modified xsi:type="dcterms:W3CDTF">2021-12-11T08:50:04Z</dcterms:modified>
</cp:coreProperties>
</file>