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handoutMasterIdLst>
    <p:handoutMasterId r:id="rId11"/>
  </p:handoutMasterIdLst>
  <p:sldIdLst>
    <p:sldId id="310" r:id="rId2"/>
    <p:sldId id="303" r:id="rId3"/>
    <p:sldId id="258" r:id="rId4"/>
    <p:sldId id="315" r:id="rId5"/>
    <p:sldId id="321" r:id="rId6"/>
    <p:sldId id="322" r:id="rId7"/>
    <p:sldId id="323" r:id="rId8"/>
    <p:sldId id="324" r:id="rId9"/>
    <p:sldId id="325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09"/>
    <a:srgbClr val="CCCCFF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FFE80-D761-EA46-9E40-0F3173B16D8A}" v="1423" dt="2021-05-15T02:31:07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0" autoAdjust="0"/>
    <p:restoredTop sz="94660"/>
  </p:normalViewPr>
  <p:slideViewPr>
    <p:cSldViewPr snapToGrid="0">
      <p:cViewPr varScale="1">
        <p:scale>
          <a:sx n="32" d="100"/>
          <a:sy n="32" d="100"/>
        </p:scale>
        <p:origin x="57" y="14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T Amie [Harrisdale Senior High School]" userId="6e9d43a5-bc7c-4bd5-8f24-cc7d304b56ed" providerId="ADAL" clId="{4F4FFE80-D761-EA46-9E40-0F3173B16D8A}"/>
    <pc:docChg chg="custSel addSld delSld modSld sldOrd">
      <pc:chgData name="YOST Amie [Harrisdale Senior High School]" userId="6e9d43a5-bc7c-4bd5-8f24-cc7d304b56ed" providerId="ADAL" clId="{4F4FFE80-D761-EA46-9E40-0F3173B16D8A}" dt="2021-05-15T02:31:46.772" v="1476" actId="2696"/>
      <pc:docMkLst>
        <pc:docMk/>
      </pc:docMkLst>
      <pc:sldChg chg="delSp del mod delAnim">
        <pc:chgData name="YOST Amie [Harrisdale Senior High School]" userId="6e9d43a5-bc7c-4bd5-8f24-cc7d304b56ed" providerId="ADAL" clId="{4F4FFE80-D761-EA46-9E40-0F3173B16D8A}" dt="2021-05-15T02:31:41.871" v="1475" actId="2696"/>
        <pc:sldMkLst>
          <pc:docMk/>
          <pc:sldMk cId="2933535485" sldId="302"/>
        </pc:sldMkLst>
        <pc:spChg chg="del">
          <ac:chgData name="YOST Amie [Harrisdale Senior High School]" userId="6e9d43a5-bc7c-4bd5-8f24-cc7d304b56ed" providerId="ADAL" clId="{4F4FFE80-D761-EA46-9E40-0F3173B16D8A}" dt="2021-05-15T01:46:00.008" v="6" actId="478"/>
          <ac:spMkLst>
            <pc:docMk/>
            <pc:sldMk cId="2933535485" sldId="302"/>
            <ac:spMk id="17" creationId="{00000000-0000-0000-0000-000000000000}"/>
          </ac:spMkLst>
        </pc:spChg>
      </pc:sldChg>
      <pc:sldChg chg="modSp mod">
        <pc:chgData name="YOST Amie [Harrisdale Senior High School]" userId="6e9d43a5-bc7c-4bd5-8f24-cc7d304b56ed" providerId="ADAL" clId="{4F4FFE80-D761-EA46-9E40-0F3173B16D8A}" dt="2021-05-15T01:44:29.682" v="0" actId="1076"/>
        <pc:sldMkLst>
          <pc:docMk/>
          <pc:sldMk cId="465694105" sldId="312"/>
        </pc:sldMkLst>
        <pc:spChg chg="mod">
          <ac:chgData name="YOST Amie [Harrisdale Senior High School]" userId="6e9d43a5-bc7c-4bd5-8f24-cc7d304b56ed" providerId="ADAL" clId="{4F4FFE80-D761-EA46-9E40-0F3173B16D8A}" dt="2021-05-15T01:44:29.682" v="0" actId="1076"/>
          <ac:spMkLst>
            <pc:docMk/>
            <pc:sldMk cId="465694105" sldId="312"/>
            <ac:spMk id="36" creationId="{E4572EA8-F06A-4587-A257-BB77CDAA822C}"/>
          </ac:spMkLst>
        </pc:spChg>
      </pc:sldChg>
      <pc:sldChg chg="modSp mod">
        <pc:chgData name="YOST Amie [Harrisdale Senior High School]" userId="6e9d43a5-bc7c-4bd5-8f24-cc7d304b56ed" providerId="ADAL" clId="{4F4FFE80-D761-EA46-9E40-0F3173B16D8A}" dt="2021-05-15T01:45:15.120" v="4" actId="1076"/>
        <pc:sldMkLst>
          <pc:docMk/>
          <pc:sldMk cId="2492593871" sldId="313"/>
        </pc:sldMkLst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15.120" v="4" actId="1076"/>
          <ac:spMkLst>
            <pc:docMk/>
            <pc:sldMk cId="2492593871" sldId="313"/>
            <ac:spMk id="16" creationId="{E4572EA8-F06A-4587-A257-BB77CDAA822C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17" creationId="{AAC451E5-36BC-463E-8F13-43CB49C10A37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38.425" v="1" actId="20577"/>
          <ac:spMkLst>
            <pc:docMk/>
            <pc:sldMk cId="2492593871" sldId="313"/>
            <ac:spMk id="20" creationId="{C029BE1B-C38E-46AB-A21D-4A0761358B4E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22" creationId="{9298FDD0-CCFE-4D91-937C-F70C026A8178}"/>
          </ac:spMkLst>
        </pc:spChg>
        <pc:spChg chg="mod">
          <ac:chgData name="YOST Amie [Harrisdale Senior High School]" userId="6e9d43a5-bc7c-4bd5-8f24-cc7d304b56ed" providerId="ADAL" clId="{4F4FFE80-D761-EA46-9E40-0F3173B16D8A}" dt="2021-05-15T01:45:04.074" v="3" actId="1076"/>
          <ac:spMkLst>
            <pc:docMk/>
            <pc:sldMk cId="2492593871" sldId="313"/>
            <ac:spMk id="23" creationId="{C6FB681A-F0D4-44B9-92F3-65D856FF1AD2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24" creationId="{EDFD4E8B-8451-4826-9260-B8B881726921}"/>
          </ac:spMkLst>
        </pc:spChg>
        <pc:spChg chg="mod">
          <ac:chgData name="YOST Amie [Harrisdale Senior High School]" userId="6e9d43a5-bc7c-4bd5-8f24-cc7d304b56ed" providerId="ADAL" clId="{4F4FFE80-D761-EA46-9E40-0F3173B16D8A}" dt="2021-05-15T01:44:49.940" v="2" actId="1076"/>
          <ac:spMkLst>
            <pc:docMk/>
            <pc:sldMk cId="2492593871" sldId="313"/>
            <ac:spMk id="31" creationId="{C66D4A34-4418-488F-8A6C-1ED9196955DE}"/>
          </ac:spMkLst>
        </pc:spChg>
        <pc:cxnChg chg="mod">
          <ac:chgData name="YOST Amie [Harrisdale Senior High School]" userId="6e9d43a5-bc7c-4bd5-8f24-cc7d304b56ed" providerId="ADAL" clId="{4F4FFE80-D761-EA46-9E40-0F3173B16D8A}" dt="2021-05-15T01:45:15.120" v="4" actId="1076"/>
          <ac:cxnSpMkLst>
            <pc:docMk/>
            <pc:sldMk cId="2492593871" sldId="313"/>
            <ac:cxnSpMk id="42" creationId="{00000000-0000-0000-0000-000000000000}"/>
          </ac:cxnSpMkLst>
        </pc:cxnChg>
        <pc:cxnChg chg="mod">
          <ac:chgData name="YOST Amie [Harrisdale Senior High School]" userId="6e9d43a5-bc7c-4bd5-8f24-cc7d304b56ed" providerId="ADAL" clId="{4F4FFE80-D761-EA46-9E40-0F3173B16D8A}" dt="2021-05-15T01:45:04.074" v="3" actId="1076"/>
          <ac:cxnSpMkLst>
            <pc:docMk/>
            <pc:sldMk cId="2492593871" sldId="313"/>
            <ac:cxnSpMk id="45" creationId="{00000000-0000-0000-0000-000000000000}"/>
          </ac:cxnSpMkLst>
        </pc:cxnChg>
      </pc:sldChg>
      <pc:sldChg chg="delSp del mod delAnim">
        <pc:chgData name="YOST Amie [Harrisdale Senior High School]" userId="6e9d43a5-bc7c-4bd5-8f24-cc7d304b56ed" providerId="ADAL" clId="{4F4FFE80-D761-EA46-9E40-0F3173B16D8A}" dt="2021-05-15T02:31:46.772" v="1476" actId="2696"/>
        <pc:sldMkLst>
          <pc:docMk/>
          <pc:sldMk cId="2712502359" sldId="314"/>
        </pc:sldMkLst>
        <pc:spChg chg="del">
          <ac:chgData name="YOST Amie [Harrisdale Senior High School]" userId="6e9d43a5-bc7c-4bd5-8f24-cc7d304b56ed" providerId="ADAL" clId="{4F4FFE80-D761-EA46-9E40-0F3173B16D8A}" dt="2021-05-15T01:45:55.455" v="5" actId="478"/>
          <ac:spMkLst>
            <pc:docMk/>
            <pc:sldMk cId="2712502359" sldId="314"/>
            <ac:spMk id="17" creationId="{00000000-0000-0000-0000-000000000000}"/>
          </ac:spMkLst>
        </pc:spChg>
      </pc:sldChg>
      <pc:sldChg chg="addSp delSp modSp mod delAnim modAnim">
        <pc:chgData name="YOST Amie [Harrisdale Senior High School]" userId="6e9d43a5-bc7c-4bd5-8f24-cc7d304b56ed" providerId="ADAL" clId="{4F4FFE80-D761-EA46-9E40-0F3173B16D8A}" dt="2021-05-15T02:03:48.735" v="688" actId="20577"/>
        <pc:sldMkLst>
          <pc:docMk/>
          <pc:sldMk cId="315766831" sldId="315"/>
        </pc:sldMkLst>
        <pc:spChg chg="mod">
          <ac:chgData name="YOST Amie [Harrisdale Senior High School]" userId="6e9d43a5-bc7c-4bd5-8f24-cc7d304b56ed" providerId="ADAL" clId="{4F4FFE80-D761-EA46-9E40-0F3173B16D8A}" dt="2021-05-15T01:50:11.763" v="19" actId="20577"/>
          <ac:spMkLst>
            <pc:docMk/>
            <pc:sldMk cId="315766831" sldId="315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53:28.655" v="224" actId="1076"/>
          <ac:spMkLst>
            <pc:docMk/>
            <pc:sldMk cId="315766831" sldId="315"/>
            <ac:spMk id="3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1:57:56.274" v="490" actId="113"/>
          <ac:spMkLst>
            <pc:docMk/>
            <pc:sldMk cId="315766831" sldId="315"/>
            <ac:spMk id="4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1:57:43.365" v="487" actId="478"/>
          <ac:spMkLst>
            <pc:docMk/>
            <pc:sldMk cId="315766831" sldId="315"/>
            <ac:spMk id="16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1:46:08.391" v="8" actId="478"/>
          <ac:spMkLst>
            <pc:docMk/>
            <pc:sldMk cId="315766831" sldId="315"/>
            <ac:spMk id="17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1:54:58.471" v="302" actId="20577"/>
          <ac:spMkLst>
            <pc:docMk/>
            <pc:sldMk cId="315766831" sldId="315"/>
            <ac:spMk id="21" creationId="{E98C940D-407A-3D4A-8D6C-FB8C50E99A33}"/>
          </ac:spMkLst>
        </pc:spChg>
        <pc:spChg chg="mod">
          <ac:chgData name="YOST Amie [Harrisdale Senior High School]" userId="6e9d43a5-bc7c-4bd5-8f24-cc7d304b56ed" providerId="ADAL" clId="{4F4FFE80-D761-EA46-9E40-0F3173B16D8A}" dt="2021-05-15T01:53:31.111" v="225" actId="1076"/>
          <ac:spMkLst>
            <pc:docMk/>
            <pc:sldMk cId="315766831" sldId="315"/>
            <ac:spMk id="2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03:48.735" v="688" actId="20577"/>
          <ac:spMkLst>
            <pc:docMk/>
            <pc:sldMk cId="315766831" sldId="315"/>
            <ac:spMk id="23" creationId="{00000000-0000-0000-0000-000000000000}"/>
          </ac:spMkLst>
        </pc:spChg>
      </pc:sldChg>
      <pc:sldChg chg="delSp mod delAnim">
        <pc:chgData name="YOST Amie [Harrisdale Senior High School]" userId="6e9d43a5-bc7c-4bd5-8f24-cc7d304b56ed" providerId="ADAL" clId="{4F4FFE80-D761-EA46-9E40-0F3173B16D8A}" dt="2021-05-15T01:46:03.978" v="7" actId="478"/>
        <pc:sldMkLst>
          <pc:docMk/>
          <pc:sldMk cId="991506683" sldId="316"/>
        </pc:sldMkLst>
        <pc:spChg chg="del">
          <ac:chgData name="YOST Amie [Harrisdale Senior High School]" userId="6e9d43a5-bc7c-4bd5-8f24-cc7d304b56ed" providerId="ADAL" clId="{4F4FFE80-D761-EA46-9E40-0F3173B16D8A}" dt="2021-05-15T01:46:03.978" v="7" actId="478"/>
          <ac:spMkLst>
            <pc:docMk/>
            <pc:sldMk cId="991506683" sldId="316"/>
            <ac:spMk id="17" creationId="{00000000-0000-0000-0000-000000000000}"/>
          </ac:spMkLst>
        </pc:spChg>
      </pc:sldChg>
      <pc:sldChg chg="add">
        <pc:chgData name="YOST Amie [Harrisdale Senior High School]" userId="6e9d43a5-bc7c-4bd5-8f24-cc7d304b56ed" providerId="ADAL" clId="{4F4FFE80-D761-EA46-9E40-0F3173B16D8A}" dt="2021-05-15T01:49:01.500" v="9" actId="2890"/>
        <pc:sldMkLst>
          <pc:docMk/>
          <pc:sldMk cId="3430613611" sldId="317"/>
        </pc:sldMkLst>
      </pc:sldChg>
      <pc:sldChg chg="addSp modSp add mod modAnim">
        <pc:chgData name="YOST Amie [Harrisdale Senior High School]" userId="6e9d43a5-bc7c-4bd5-8f24-cc7d304b56ed" providerId="ADAL" clId="{4F4FFE80-D761-EA46-9E40-0F3173B16D8A}" dt="2021-05-15T02:10:04.084" v="742" actId="20577"/>
        <pc:sldMkLst>
          <pc:docMk/>
          <pc:sldMk cId="2143798588" sldId="318"/>
        </pc:sldMkLst>
        <pc:spChg chg="mod">
          <ac:chgData name="YOST Amie [Harrisdale Senior High School]" userId="6e9d43a5-bc7c-4bd5-8f24-cc7d304b56ed" providerId="ADAL" clId="{4F4FFE80-D761-EA46-9E40-0F3173B16D8A}" dt="2021-05-15T02:00:35.278" v="602" actId="20577"/>
          <ac:spMkLst>
            <pc:docMk/>
            <pc:sldMk cId="2143798588" sldId="318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10:04.084" v="742" actId="20577"/>
          <ac:spMkLst>
            <pc:docMk/>
            <pc:sldMk cId="2143798588" sldId="318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05:11.506" v="699" actId="20577"/>
          <ac:spMkLst>
            <pc:docMk/>
            <pc:sldMk cId="2143798588" sldId="318"/>
            <ac:spMk id="5" creationId="{52E7B6C7-C340-F940-A268-AEB1C89B4717}"/>
          </ac:spMkLst>
        </pc:spChg>
        <pc:spChg chg="mod">
          <ac:chgData name="YOST Amie [Harrisdale Senior High School]" userId="6e9d43a5-bc7c-4bd5-8f24-cc7d304b56ed" providerId="ADAL" clId="{4F4FFE80-D761-EA46-9E40-0F3173B16D8A}" dt="2021-05-15T02:04:01.912" v="691" actId="1076"/>
          <ac:spMkLst>
            <pc:docMk/>
            <pc:sldMk cId="2143798588" sldId="318"/>
            <ac:spMk id="23" creationId="{00000000-0000-0000-0000-000000000000}"/>
          </ac:spMkLst>
        </pc:spChg>
      </pc:sldChg>
      <pc:sldChg chg="addSp delSp modSp add mod ord delAnim modAnim">
        <pc:chgData name="YOST Amie [Harrisdale Senior High School]" userId="6e9d43a5-bc7c-4bd5-8f24-cc7d304b56ed" providerId="ADAL" clId="{4F4FFE80-D761-EA46-9E40-0F3173B16D8A}" dt="2021-05-15T02:29:52.002" v="1339" actId="20577"/>
        <pc:sldMkLst>
          <pc:docMk/>
          <pc:sldMk cId="2184153719" sldId="319"/>
        </pc:sldMkLst>
        <pc:spChg chg="mod">
          <ac:chgData name="YOST Amie [Harrisdale Senior High School]" userId="6e9d43a5-bc7c-4bd5-8f24-cc7d304b56ed" providerId="ADAL" clId="{4F4FFE80-D761-EA46-9E40-0F3173B16D8A}" dt="2021-05-15T02:29:52.002" v="1339" actId="20577"/>
          <ac:spMkLst>
            <pc:docMk/>
            <pc:sldMk cId="2184153719" sldId="319"/>
            <ac:spMk id="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18:19.462" v="1089" actId="1076"/>
          <ac:spMkLst>
            <pc:docMk/>
            <pc:sldMk cId="2184153719" sldId="319"/>
            <ac:spMk id="3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2:17:15.129" v="1079" actId="478"/>
          <ac:spMkLst>
            <pc:docMk/>
            <pc:sldMk cId="2184153719" sldId="319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21:21.436" v="1130" actId="20577"/>
          <ac:spMkLst>
            <pc:docMk/>
            <pc:sldMk cId="2184153719" sldId="319"/>
            <ac:spMk id="16" creationId="{0F4E56EE-4B66-E34A-90F7-1A775CBBFE41}"/>
          </ac:spMkLst>
        </pc:spChg>
        <pc:spChg chg="mod">
          <ac:chgData name="YOST Amie [Harrisdale Senior High School]" userId="6e9d43a5-bc7c-4bd5-8f24-cc7d304b56ed" providerId="ADAL" clId="{4F4FFE80-D761-EA46-9E40-0F3173B16D8A}" dt="2021-05-15T02:28:08.472" v="1300" actId="20577"/>
          <ac:spMkLst>
            <pc:docMk/>
            <pc:sldMk cId="2184153719" sldId="319"/>
            <ac:spMk id="21" creationId="{E98C940D-407A-3D4A-8D6C-FB8C50E99A33}"/>
          </ac:spMkLst>
        </pc:spChg>
        <pc:spChg chg="mod">
          <ac:chgData name="YOST Amie [Harrisdale Senior High School]" userId="6e9d43a5-bc7c-4bd5-8f24-cc7d304b56ed" providerId="ADAL" clId="{4F4FFE80-D761-EA46-9E40-0F3173B16D8A}" dt="2021-05-15T02:26:44.037" v="1274" actId="20577"/>
          <ac:spMkLst>
            <pc:docMk/>
            <pc:sldMk cId="2184153719" sldId="319"/>
            <ac:spMk id="22" creationId="{00000000-0000-0000-0000-000000000000}"/>
          </ac:spMkLst>
        </pc:spChg>
        <pc:spChg chg="del mod">
          <ac:chgData name="YOST Amie [Harrisdale Senior High School]" userId="6e9d43a5-bc7c-4bd5-8f24-cc7d304b56ed" providerId="ADAL" clId="{4F4FFE80-D761-EA46-9E40-0F3173B16D8A}" dt="2021-05-15T02:17:10.729" v="1078" actId="478"/>
          <ac:spMkLst>
            <pc:docMk/>
            <pc:sldMk cId="2184153719" sldId="319"/>
            <ac:spMk id="23" creationId="{00000000-0000-0000-0000-000000000000}"/>
          </ac:spMkLst>
        </pc:spChg>
        <pc:picChg chg="add mod">
          <ac:chgData name="YOST Amie [Harrisdale Senior High School]" userId="6e9d43a5-bc7c-4bd5-8f24-cc7d304b56ed" providerId="ADAL" clId="{4F4FFE80-D761-EA46-9E40-0F3173B16D8A}" dt="2021-05-15T02:19:55.849" v="1094" actId="1076"/>
          <ac:picMkLst>
            <pc:docMk/>
            <pc:sldMk cId="2184153719" sldId="319"/>
            <ac:picMk id="6" creationId="{E9D30D06-1ECA-5845-8A9E-F0C03BEE98ED}"/>
          </ac:picMkLst>
        </pc:picChg>
      </pc:sldChg>
      <pc:sldChg chg="addSp delSp modSp add mod delAnim modAnim">
        <pc:chgData name="YOST Amie [Harrisdale Senior High School]" userId="6e9d43a5-bc7c-4bd5-8f24-cc7d304b56ed" providerId="ADAL" clId="{4F4FFE80-D761-EA46-9E40-0F3173B16D8A}" dt="2021-05-15T02:31:07.754" v="1474" actId="20577"/>
        <pc:sldMkLst>
          <pc:docMk/>
          <pc:sldMk cId="865246224" sldId="320"/>
        </pc:sldMkLst>
        <pc:spChg chg="del">
          <ac:chgData name="YOST Amie [Harrisdale Senior High School]" userId="6e9d43a5-bc7c-4bd5-8f24-cc7d304b56ed" providerId="ADAL" clId="{4F4FFE80-D761-EA46-9E40-0F3173B16D8A}" dt="2021-05-15T02:22:20.177" v="1150" actId="478"/>
          <ac:spMkLst>
            <pc:docMk/>
            <pc:sldMk cId="865246224" sldId="320"/>
            <ac:spMk id="2" creationId="{00000000-0000-0000-0000-000000000000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3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31:07.754" v="1474" actId="20577"/>
          <ac:spMkLst>
            <pc:docMk/>
            <pc:sldMk cId="865246224" sldId="320"/>
            <ac:spMk id="4" creationId="{00000000-0000-0000-0000-000000000000}"/>
          </ac:spMkLst>
        </pc:spChg>
        <pc:spChg chg="add mod">
          <ac:chgData name="YOST Amie [Harrisdale Senior High School]" userId="6e9d43a5-bc7c-4bd5-8f24-cc7d304b56ed" providerId="ADAL" clId="{4F4FFE80-D761-EA46-9E40-0F3173B16D8A}" dt="2021-05-15T02:26:35.917" v="1272" actId="20577"/>
          <ac:spMkLst>
            <pc:docMk/>
            <pc:sldMk cId="865246224" sldId="320"/>
            <ac:spMk id="16" creationId="{E220415D-C45A-1A4F-BE10-1CEEC1D5BE26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21" creationId="{E98C940D-407A-3D4A-8D6C-FB8C50E99A33}"/>
          </ac:spMkLst>
        </pc:spChg>
        <pc:spChg chg="del">
          <ac:chgData name="YOST Amie [Harrisdale Senior High School]" userId="6e9d43a5-bc7c-4bd5-8f24-cc7d304b56ed" providerId="ADAL" clId="{4F4FFE80-D761-EA46-9E40-0F3173B16D8A}" dt="2021-05-15T02:22:24.985" v="1151" actId="478"/>
          <ac:spMkLst>
            <pc:docMk/>
            <pc:sldMk cId="865246224" sldId="320"/>
            <ac:spMk id="22" creationId="{00000000-0000-0000-0000-000000000000}"/>
          </ac:spMkLst>
        </pc:spChg>
        <pc:spChg chg="mod">
          <ac:chgData name="YOST Amie [Harrisdale Senior High School]" userId="6e9d43a5-bc7c-4bd5-8f24-cc7d304b56ed" providerId="ADAL" clId="{4F4FFE80-D761-EA46-9E40-0F3173B16D8A}" dt="2021-05-15T02:28:39.045" v="1312" actId="20577"/>
          <ac:spMkLst>
            <pc:docMk/>
            <pc:sldMk cId="865246224" sldId="320"/>
            <ac:spMk id="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19:39.6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EE6826-69EA-49A6-9779-F056F470C7B2}" emma:medium="tactile" emma:mode="ink">
          <msink:context xmlns:msink="http://schemas.microsoft.com/ink/2010/main" type="writingRegion" rotatedBoundingBox="578,3523 15677,3334 15836,16033 737,16222"/>
        </emma:interpretation>
      </emma:emma>
    </inkml:annotationXML>
    <inkml:traceGroup>
      <inkml:annotationXML>
        <emma:emma xmlns:emma="http://www.w3.org/2003/04/emma" version="1.0">
          <emma:interpretation id="{4C3C0623-4D0E-4A36-B1B2-9D75D53F5FC8}" emma:medium="tactile" emma:mode="ink">
            <msink:context xmlns:msink="http://schemas.microsoft.com/ink/2010/main" type="paragraph" rotatedBoundingBox="2287,3550 10404,3344 10434,4541 2318,47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AB7958-8E32-47EF-96B1-1972A4017761}" emma:medium="tactile" emma:mode="ink">
              <msink:context xmlns:msink="http://schemas.microsoft.com/ink/2010/main" type="inkBullet" rotatedBoundingBox="2295,3852 2563,3845 2570,4129 2302,4136"/>
            </emma:interpretation>
            <emma:one-of disjunction-type="recognition" id="oneOf0">
              <emma:interpretation id="interp0" emma:lang="en-AU" emma:confidence="0">
                <emma:literal>&gt;</emma:literal>
              </emma:interpretation>
              <emma:interpretation id="interp1" emma:lang="en-AU" emma:confidence="0">
                <emma:literal>&lt;</emma:literal>
              </emma:interpretation>
              <emma:interpretation id="interp2" emma:lang="en-AU" emma:confidence="0">
                <emma:literal>7</emma:literal>
              </emma:interpretation>
              <emma:interpretation id="interp3" emma:lang="en-AU" emma:confidence="0">
                <emma:literal>)</emma:literal>
              </emma:interpretation>
              <emma:interpretation id="interp4" emma:lang="en-AU" emma:confidence="0">
                <emma:literal>(</emma:literal>
              </emma:interpretation>
            </emma:one-of>
          </emma:emma>
        </inkml:annotationXML>
        <inkml:trace contextRef="#ctx0" brushRef="#br0">510 226 1267,'0'0'56,"8"-4"12,0 4-55,1-7-13,-1 3 0,0 1 0,4-1 208,0 4 38,-4 0 8,12 0 2,-8-3-132,4 6-27,-16-3-5,0 0 0,12 4-45,-8-1-9,12 1-2,-4-1 0,4 1-12,-4 0-4,1-1 0,-1 1 0,0 6-9,-8-6-3,4 0 0,0 6 0,0-3-8,-4 1 0,-4-1 0,8 0 0,-8 4 0,-8 3 0,4 0 0,-8-3 0,0 0 0,0 3 0,-4 0 0,3 1 0,1-1 0,0-3-11,-4-1 3,4 1 0,-8 0-45,4-1-9,4-2-2,0 2 0,0-6-71,8-1-14,-4-3-3,8 0-1</inkml:trace>
      </inkml:traceGroup>
      <inkml:traceGroup>
        <inkml:annotationXML>
          <emma:emma xmlns:emma="http://www.w3.org/2003/04/emma" version="1.0">
            <emma:interpretation id="{8AB65BBE-12C4-4FEC-8BAA-51349F77EAC1}" emma:medium="tactile" emma:mode="ink">
              <msink:context xmlns:msink="http://schemas.microsoft.com/ink/2010/main" type="line" rotatedBoundingBox="2554,3543 10404,3344 10434,4541 2585,4740"/>
            </emma:interpretation>
          </emma:emma>
        </inkml:annotationXML>
        <inkml:traceGroup>
          <inkml:annotationXML>
            <emma:emma xmlns:emma="http://www.w3.org/2003/04/emma" version="1.0">
              <emma:interpretation id="{CD6E601F-0310-4454-B85F-0CA5A62A060A}" emma:medium="tactile" emma:mode="ink">
                <msink:context xmlns:msink="http://schemas.microsoft.com/ink/2010/main" type="inkWord" rotatedBoundingBox="2560,3782 3376,3761 3396,4524 2580,4545"/>
              </emma:interpretation>
              <emma:one-of disjunction-type="recognition" id="oneOf1">
                <emma:interpretation id="interp5" emma:lang="en-AU" emma:confidence="0">
                  <emma:literal>c,</emma:literal>
                </emma:interpretation>
                <emma:interpretation id="interp6" emma:lang="en-AU" emma:confidence="0">
                  <emma:literal>e,</emma:literal>
                </emma:interpretation>
                <emma:interpretation id="interp7" emma:lang="en-AU" emma:confidence="0">
                  <emma:literal>c;</emma:literal>
                </emma:interpretation>
                <emma:interpretation id="interp8" emma:lang="en-AU" emma:confidence="0">
                  <emma:literal>C,</emma:literal>
                </emma:interpretation>
                <emma:interpretation id="interp9" emma:lang="en-AU" emma:confidence="0">
                  <emma:literal>CI</emma:literal>
                </emma:interpretation>
              </emma:one-of>
            </emma:emma>
          </inkml:annotationXML>
          <inkml:trace contextRef="#ctx0" brushRef="#br0" timeOffset="245.9731">977 129 230,'0'0'20,"0"0"-20,0 0 0,0 0 0,-4 0 420,-8 0 79,0 4 16,0-1 3,0-3-318,0 7-64,-5 1-13,5 2-3,-4-3-54,0 4-11,0 3-3,0-3 0,4 3-35,4 1-7,-4-1-2,4 4 0,8 0-8,0 0 8,0-1-8,0 1 8,8-7-8,0 3 0,4 1 0,4-5 0,0-2 0,8-1 0,-4 0 0,9-4 0,-5 1 8,0 0-8,4-1 12,0-3-4,0-3-72,0-1-16,1 0-2</inkml:trace>
          <inkml:trace contextRef="#ctx0" brushRef="#br0" timeOffset="594.002">1580 490 403,'0'0'36,"0"0"-36,0 0 0,0 0 0,0 0 367,0 0 66,0 0 14,0 0 2,0 0-265,8 11-54,-8 3-10,4-3-3,0 3-33,-4-3-8,0 3 0,4 4-1,-4 7-50,4 0-9,-4 4-3,0-1 0,0 1-13,0 3 0,0-4 0,-4-3 0,4 0-88,0 0-23,-4-3-5</inkml:trace>
        </inkml:traceGroup>
        <inkml:traceGroup>
          <inkml:annotationXML>
            <emma:emma xmlns:emma="http://www.w3.org/2003/04/emma" version="1.0">
              <emma:interpretation id="{C0088347-7A89-42B9-8440-DF7D66D82C7C}" emma:medium="tactile" emma:mode="ink">
                <msink:context xmlns:msink="http://schemas.microsoft.com/ink/2010/main" type="inkWord" rotatedBoundingBox="4986,3481 7024,3430 7055,4627 5017,4678"/>
              </emma:interpretation>
              <emma:one-of disjunction-type="recognition" id="oneOf2">
                <emma:interpretation id="interp10" emma:lang="en-AU" emma:confidence="0">
                  <emma:literal>at,</emma:literal>
                </emma:interpretation>
                <emma:interpretation id="interp11" emma:lang="en-AU" emma:confidence="0">
                  <emma:literal>out,</emma:literal>
                </emma:interpretation>
                <emma:interpretation id="interp12" emma:lang="en-AU" emma:confidence="0">
                  <emma:literal>xt2,</emma:literal>
                </emma:interpretation>
                <emma:interpretation id="interp13" emma:lang="en-AU" emma:confidence="0">
                  <emma:literal>atz,</emma:literal>
                </emma:interpretation>
                <emma:interpretation id="interp14" emma:lang="en-AU" emma:confidence="0">
                  <emma:literal>at2,</emma:literal>
                </emma:interpretation>
              </emma:one-of>
            </emma:emma>
          </inkml:annotationXML>
          <inkml:trace contextRef="#ctx0" brushRef="#br0" timeOffset="1488.0862">3205-3 2145,'0'0'47,"0"0"9,12 0 3,-4-7 2,0 3-49,4 4-12,0 0 0,0 0 0,4-3 106,-12 3 18,-4 0 4,16 3 1,-7-3-56,3 4-11,0 3-2,4-4-1,-12 5-19,8-1-4,0 3-1,-4 1 0,-4 0-35,4 0 0,-4 3 0,0 0 0,0 0 12,-4 4-12,-4-3 12,0 3-12,4 7 8,-4-4-8,-4 0 0,-4 4 0,4-7 0,0 0 0,-4 0 0,-4 0 0,4-7 0,0-1 0,-1-3-13,1-3 5,8 3-63,-12-7-12,4 0-2,4 0-1,4-7-124,4-7-25,-8-15-5,20 4 0</inkml:trace>
          <inkml:trace contextRef="#ctx0" brushRef="#br0" timeOffset="1733.1069">3595-21 2016,'0'0'89,"0"0"19,0 0-87,0 0-21,0 0 0,-4 11 0,4-11 119,-4 7 19,-12 0 4,4 0 1,4 0-67,0 4-14,-8 3-2,8 1-1,-4-1-37,4 0-7,3 0-2,-3 1 0,4-1-13,0 0 0,0-3 0,8 3 0,-4-3 0,4 0 0,4 3 0,1-3 0,3 0-8,-4-1 8,4 1-12,8-4 12,-4 0 0,4-3 0,-4-4 0,4 3 0,4-3-11,0 0 11,-7 0-10,3-3 10,-4 3-114,8-4-17,-4 4-3,4-10-598,-8 2-119</inkml:trace>
          <inkml:trace contextRef="#ctx0" brushRef="#br0" timeOffset="1936.5028">3973 61 2041,'0'0'44,"0"0"10,0 0 2,8-7 2,8 3-46,0 1-12,-4-1 0,8 1 0,-3-4 109,-1 3 20,0-3 4,8 3 1,-8 1-54,4-1-10,0-3-2,0 3-1,0 1-43,0-4-8,1 7-1,-1-4-1,4 1-45,-16-1-9,0-3-1,4 3-768,0-3-154</inkml:trace>
          <inkml:trace contextRef="#ctx0" brushRef="#br0" timeOffset="2196.0249">4222-193 2163,'0'0'96,"0"0"20,0 0-93,-4 11-23,0-4 0,4 0 0,-4 8 107,0-8 17,-4 7 3,4 4 1,0-4-42,0 8-8,0 3-2,4 0 0,-4 3-32,0 1-6,4 3-2,0 0 0,0-3-24,4 0-4,0-1-8,0 1 11,0-8-27,4 1-4,4-5-2,0 1 0,4 0-194,-3-4-38,19 4-8,-4-3-2</inkml:trace>
          <inkml:trace contextRef="#ctx0" brushRef="#br0" timeOffset="2561.0645">4552-160 2268,'0'0'50,"0"0"10,8-4 3,4 0 0,-4 1-51,4-1-12,0 4 0,-3-3 0,-9 3 102,12 3 18,4-3 3,-8 0 1,4 4-59,0-1-11,-4 1-2,4 0-1,0 3-27,0-4-4,-4 1-2,4 7 0,-4-11-18,0 7 8,0 4-8,0-4 0,-4 0 0,0 4 0,0-1-12,-4 5 3,-8 2-22,0 1-4,0 0-1,0 4 0,-4-1-39,0 4-8,-4 0-1,4 7-1,-4-14-41,0 4-8,4-1-2,0 4 0,0-4 59,4 4 11,0-7 2,3-7 1,1 3 47,0 1 16,0-1-12,4-3 12,0-4 0,4 0 13,0 0-1,5 4 0,-1-4 30,4 4 6,4-4 0,-4 4 1,4-8 0,0 4 0,0 0 0,0 4 0,4 0-13,0-4-4,-4 0 0,5 0 0,3 0-19,-4-3-4,4 0-1,0-1-690,-4-3-138</inkml:trace>
          <inkml:trace contextRef="#ctx0" brushRef="#br0" timeOffset="2750.4365">5248 508 2545,'0'0'56,"0"0"11,0 0 2,0 0 3,0 11-57,4-1-15,-4 8 0,4-4 0,-4 1 90,0 3 15,4 3 3,-4 4 1,0-3-59,-4 3-12,0 3-2,0 4-1,0 4-5,-4 0-1,0-8 0,0 4 0,0 1-123,0-5-25,0-6-5,4-4 0</inkml:trace>
        </inkml:traceGroup>
        <inkml:traceGroup>
          <inkml:annotationXML>
            <emma:emma xmlns:emma="http://www.w3.org/2003/04/emma" version="1.0">
              <emma:interpretation id="{C789AEEB-9A26-49C2-ABF5-8C9A6D162C87}" emma:medium="tactile" emma:mode="ink">
                <msink:context xmlns:msink="http://schemas.microsoft.com/ink/2010/main" type="inkWord" rotatedBoundingBox="8372,3488 10406,3436 10422,4068 8388,4119"/>
              </emma:interpretation>
              <emma:one-of disjunction-type="recognition" id="oneOf3">
                <emma:interpretation id="interp15" emma:lang="en-AU" emma:confidence="0">
                  <emma:literal>44</emma:literal>
                </emma:interpretation>
                <emma:interpretation id="interp16" emma:lang="en-AU" emma:confidence="0">
                  <emma:literal>X +4</emma:literal>
                </emma:interpretation>
                <emma:interpretation id="interp17" emma:lang="en-AU" emma:confidence="0">
                  <emma:literal>x +4</emma:literal>
                </emma:interpretation>
                <emma:interpretation id="interp18" emma:lang="en-AU" emma:confidence="0">
                  <emma:literal>z +4</emma:literal>
                </emma:interpretation>
                <emma:interpretation id="interp19" emma:lang="en-AU" emma:confidence="0">
                  <emma:literal>Z +4</emma:literal>
                </emma:interpretation>
              </emma:one-of>
            </emma:emma>
          </inkml:annotationXML>
          <inkml:trace contextRef="#ctx0" brushRef="#br0" timeOffset="3651.107">6595 176 1785,'12'0'159,"-4"0"-127,-8 0-32,0 0 0,8 0 76,0-4 8,4 4 3,-8 4 0,-4-4 37,9 3 7,11 1 1,-4-4 1,-8 0-59,0 3-12,8-3-2,0 4-1,0-4-31,-4 3-7,-4 1-1,8 3 0,8 0-12,-4 0-8,-20-7 8,5 8-8,7 2 0,0 1 0,-12 3 0,0-7-12,-4 4-2,0 3-1,0 4 0,-13 0 0,-7 0-7,8 0-2,8-4 0,-4 4 0,-4 0-25,0-4-6,-4 1-1,8-8 0,4 3-51,-4-6-10,-8 0-3,8-4-878</inkml:trace>
          <inkml:trace contextRef="#ctx0" brushRef="#br0" timeOffset="3918.8832">7042 43 2145,'0'0'47,"0"0"9,0 0 3,-8 7 2,0 1-49,-5 2-12,5 1 0,-4 0 0,8-1 85,-8 1 15,-4 7 2,0-4 1,8-3-38,0 7-7,-8-4-2,0 4 0,12-4-29,-4 4-7,4 0 0,-4 4-1,4-8-19,4 4 8,12-4-8,0 0 0,-8 4 13,8-7-4,4 0-1,8-4 0,0 4-8,0-4 0,5 0 0,-1-4 8,0 1-8,0-8 0,0-6 0,-4 3 8,0-8-152,-4 4-30</inkml:trace>
          <inkml:trace contextRef="#ctx0" brushRef="#br0" timeOffset="5245.9441">7613 86 1951,'12'-11'86,"-4"8"18,0 3-83,4-4-21,0-3 0,0 0 0,4 3 87,4 1 13,0-4 2,0 0 1,1 3-31,3-3-5,-4 3-2,4 4 0,-4-3-33,0-1-8,0 4 0,0 0-1,-4 0-23,1 4-12,-1-4 2,0 0 0,-8 3-35,0 4-7,4 1-2,-8-5-685,-4-3-137</inkml:trace>
          <inkml:trace contextRef="#ctx0" brushRef="#br0" timeOffset="5466.1848">7850-193 1440,'0'0'128,"0"0"-103,0 0-25,0 0 0,0 0 127,0 0 20,0 0 4,0 11 1,4 0-30,0 0-6,-4 3 0,4 0-1,0 1-50,0 6-9,-4-3-3,4 7 0,0-4-26,0 8-6,-8-4-1,4 7 0,4-3-12,-4-1-8,-4 1 8,0-1-8,4 1-20,4-4-8,0 0-1,0-4-1131</inkml:trace>
          <inkml:trace contextRef="#ctx0" brushRef="#br0" timeOffset="5794.6505">8337-189 1886,'0'0'84,"0"0"16,0 0-80,0 0-20,0 0 0,4 7 0,4 0 81,-4 0 12,-4-7 3,4 15 0,-4-5-20,0 5-4,0 3-1,-4 0 0,0 3-31,0 0-5,0 1-2,0 3 0,0-4-22,0 8-11,-5-4 10,9-4-10,-4 4 0,4-7 0,0-7 0,4 3 0,1 1 0,-1-5-15,0-3 5,0 1 1,4-1 9,-4 0 0,8-7 0,-4 3-8,0 1 8,0-8 0,4 1 0,0 3 0,0-4 0,0 1 0,4-1 8,0 1-8,4-5 0,-4 5 8,5-1-8,-5 1 0,4-1 0,-4 1 0,0-1 0,-4 0 0,-4-3-104,0 0-24,-4 4-6,4-1-1</inkml:trace>
          <inkml:trace contextRef="#ctx0" brushRef="#br0" timeOffset="6035.4932">8610-135 979,'0'0'87,"0"0"-70,0 0-17,0 0 0,0 0 272,0 0 50,0 0 10,0 0 3,0 0-172,0 7-35,-4 7-6,4 0-2,-4 1-60,0 6-12,4 4-2,0 11-1,-4-8-21,0 8-4,0-4 0,0 8-1,0-5-19,-4 8 0,4-3 0,4 2 0,-4-2-157,4 3-39</inkml:trace>
        </inkml:traceGroup>
      </inkml:traceGroup>
    </inkml:traceGroup>
    <inkml:traceGroup>
      <inkml:annotationXML>
        <emma:emma xmlns:emma="http://www.w3.org/2003/04/emma" version="1.0">
          <emma:interpretation id="{6ED1C417-5089-40CF-B657-E3DDDD40AED9}" emma:medium="tactile" emma:mode="ink">
            <msink:context xmlns:msink="http://schemas.microsoft.com/ink/2010/main" type="paragraph" rotatedBoundingBox="5034,5529 14905,5406 14915,6175 5043,62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B15F0F6-9B1A-4D1A-987D-30BD1E766D84}" emma:medium="tactile" emma:mode="ink">
              <msink:context xmlns:msink="http://schemas.microsoft.com/ink/2010/main" type="line" rotatedBoundingBox="5034,5529 14905,5406 14915,6175 5043,6299"/>
            </emma:interpretation>
          </emma:emma>
        </inkml:annotationXML>
        <inkml:traceGroup>
          <inkml:annotationXML>
            <emma:emma xmlns:emma="http://www.w3.org/2003/04/emma" version="1.0">
              <emma:interpretation id="{74A12110-9F23-48B6-AF0D-3BD92CE67726}" emma:medium="tactile" emma:mode="ink">
                <msink:context xmlns:msink="http://schemas.microsoft.com/ink/2010/main" type="inkWord" rotatedBoundingBox="5035,5631 6239,5616 6246,6179 5042,6194"/>
              </emma:interpretation>
              <emma:one-of disjunction-type="recognition" id="oneOf4">
                <emma:interpretation id="interp20" emma:lang="en-AU" emma:confidence="0">
                  <emma:literal>set</emma:literal>
                </emma:interpretation>
                <emma:interpretation id="interp21" emma:lang="en-AU" emma:confidence="0">
                  <emma:literal>X +</emma:literal>
                </emma:interpretation>
                <emma:interpretation id="interp22" emma:lang="en-AU" emma:confidence="0">
                  <emma:literal>xt</emma:literal>
                </emma:interpretation>
                <emma:interpretation id="interp23" emma:lang="en-AU" emma:confidence="0">
                  <emma:literal>X 5</emma:literal>
                </emma:interpretation>
                <emma:interpretation id="interp24" emma:lang="en-AU" emma:confidence="0">
                  <emma:literal>ICt</emma:literal>
                </emma:interpretation>
              </emma:one-of>
            </emma:emma>
          </inkml:annotationXML>
          <inkml:trace contextRef="#ctx0" brushRef="#br0" timeOffset="10629.8935">3253 2266 1839,'8'-7'40,"-4"3"9,0-3 2,0 4 1,0-5-42,4 1-10,-8 0 0,8 0 0,-4 0 120,13 0 23,-13 3 4,8 0 1,-4-3-42,8 7-8,-12-3-2,4-1 0,8 4-67,-8 4-13,4-1-4,-4 4 0,4-3-3,0 3-1,-4 4 0,4 0 0,-4-1-8,0 1 0,-4 3 0,4 1 0,-8 3 0,0-4 0,0 0 0,0 0 0,-4 4 0,0 0 0,0 0 0,-4 0 0,0 0 0,4 0 0,-12-4 0,4 4 0,4-7 0,-8 3-17,4-3 4,0-4 1,0 0-39,4 0-7,-4 0-2,4-3 0,8-4-48,-8-4-9,8 4-3</inkml:trace>
          <inkml:trace contextRef="#ctx0" brushRef="#br0" timeOffset="10903.67">3708 2137 1677,'0'0'74,"0"0"16,0 0-72,0 0-18,0 0 0,-8 4 0,0-4 140,4 0 25,4 0 5,-9 7 1,-3 0-77,0 0-15,-4 4-3,4 3-1,0-3-48,0 3-10,-4 4-1,0 0-1,4 0-15,0 3 0,4 1 0,0-1-10,0 1 10,4-1 0,4-3 0,0 0 0,0 0 0,0-4 0,4-3 0,4-1 0,0 1 0,4-4 0,0 4 8,4-4-8,0 0 11,0-7-3,4 4 0,4-8 0,-12 1-8,9-4 0,-1 0-12,4-1 12,0-2-116,0-1-15,0-3-3,4-1-898</inkml:trace>
          <inkml:trace contextRef="#ctx0" brushRef="#br0" timeOffset="11276.2466">4122 2248 1324,'0'0'118,"0"0"-94,0 0-24,0 0 0,8 0 176,4 0 32,-4-3 5,4-1 2,0 4-79,0 0-16,4-4-4,0 1 0,-4-1-57,9 4-12,-5 0-3,-4-3 0,-4 3-25,4-4-6,8 4-1,0-3 0,-8 3-12,4-4 0,-4 4 0,4-4 0,0 1-129,1-1-29,-5-3-6,4 0-879</inkml:trace>
          <inkml:trace contextRef="#ctx0" brushRef="#br0" timeOffset="11502.4959">4347 1973 1785,'-8'4'159,"4"-4"-127,4-4-32,0 4 0,-4-4 135,0 4 21,0 0 4,4 0 0,0 0-36,0 0-8,0 8-2,0 9 0,4 1-54,0 0-10,-4 7-2,0 0-1,4 4-31,-4-1-5,4 8-2,-4-4 0,4 4-9,4-7 0,8 3 0,-12 0 0,4-4-160,0 1-28,4-4-6</inkml:trace>
        </inkml:traceGroup>
        <inkml:traceGroup>
          <inkml:annotationXML>
            <emma:emma xmlns:emma="http://www.w3.org/2003/04/emma" version="1.0">
              <emma:interpretation id="{D7955AAA-B8B9-402D-88EB-A63CB4713473}" emma:medium="tactile" emma:mode="ink">
                <msink:context xmlns:msink="http://schemas.microsoft.com/ink/2010/main" type="inkWord" rotatedBoundingBox="7435,5499 9737,5471 9747,6240 7444,6269"/>
              </emma:interpretation>
              <emma:one-of disjunction-type="recognition" id="oneOf5">
                <emma:interpretation id="interp25" emma:lang="en-AU" emma:confidence="0">
                  <emma:literal>Xt2t</emma:literal>
                </emma:interpretation>
                <emma:interpretation id="interp26" emma:lang="en-AU" emma:confidence="0">
                  <emma:literal>K+2t</emma:literal>
                </emma:interpretation>
                <emma:interpretation id="interp27" emma:lang="en-AU" emma:confidence="0">
                  <emma:literal>K72t</emma:literal>
                </emma:interpretation>
                <emma:interpretation id="interp28" emma:lang="en-AU" emma:confidence="0">
                  <emma:literal>Kt2+</emma:literal>
                </emma:interpretation>
                <emma:interpretation id="interp29" emma:lang="en-AU" emma:confidence="0">
                  <emma:literal>Kt2t</emma:literal>
                </emma:interpretation>
              </emma:one-of>
            </emma:emma>
          </inkml:annotationXML>
          <inkml:trace contextRef="#ctx0" brushRef="#br0" timeOffset="12374.4723">5654 2248 1893,'24'-3'84,"-12"-1"17,-8 4-81,4-4-20,-4-3 0,4 4 0,0-1 117,1 1 19,-1-5 4,8 8 1,0-3-43,-4 3-9,-4-4-1,4 8-1,0-1-39,0-3-8,-4 4-2,0 3 0,-8-7-22,8 7-5,0 4-1,4 0 0,-4-1-10,-4 1 0,0 0 0,0 0 8,0 3-8,-4 0 0,-4 0 0,-4 4 0,8 0 0,-8 4 0,-8-1 0,0 8 0,0-8-17,0 1 1,0-5 0,0 5 0,-4-1-12,4-3-3,4-4 0,3 4 0,1-7-109,0-4-23,0-3-4,8-4-537,0 0-108</inkml:trace>
          <inkml:trace contextRef="#ctx0" brushRef="#br0" timeOffset="12608.0822">6048 2169 1382,'0'0'123,"0"0"-99,-4 0-24,4 0 0,8-3 206,-8 3 36,-8 0 7,0 3 2,8-3-117,-8 8-23,0-1-5,-8 3-1,0 1-47,4 0-10,4 3-1,-4 4-1,-8 0-30,8 0-7,8 0-1,4 3 0,-4-3-8,4 3 0,0 1 0,8-1 0,4 1 0,-4-4-9,0 3 9,4-3 0,8-4-8,-4 1 8,0-1 0,0-3 0,-4-4-23,4-4 3,8 1 0,-12-4 0,-12 0-98,17-4-19,7-10-4</inkml:trace>
          <inkml:trace contextRef="#ctx0" brushRef="#br0" timeOffset="12816.7596">6257 2291 864,'0'0'38,"12"0"8,5-4-37,-9 4-9,-8 0 0,12-3 0,8-1 329,-8 4 64,-4-3 13,8 3 2,0-4-231,0 4-46,-4 0-10,0 0-1,0 0-55,0 0-10,4 0-3,-3 0 0,-9 0-30,12 0-6,0 0-2,0 0 0,0 0-33,0-3-6,-4 3-2,0-4-846,8 4-170</inkml:trace>
          <inkml:trace contextRef="#ctx0" brushRef="#br0" timeOffset="13034.4553">6487 1991 2217,'0'0'98,"0"0"21,-8-4-95,8 4-24,0 0 0,0 0 0,0 0 118,0 0 19,-8 7 4,8-7 1,4 15-55,-4 6-11,-4 1-3,4 6 0,0 1-31,4 6-6,-4 1-2,0 4 0,-4-5-19,-1 1-4,1 0-1,0-1 0,4-2-19,4 2-4,5 1-1,-1-7-911,0-1-183</inkml:trace>
          <inkml:trace contextRef="#ctx0" brushRef="#br0" timeOffset="13660.754">7146 2091 518,'0'0'23,"4"-11"5,0 0-28,0-3 0,4 3 0,-4-3 0,4 3 432,4-3 80,-4 3 17,4 1 3,1 3-341,-1-4-69,-4 4-14,4-4-2,4 4-48,-4 0-10,0 3-1,0 0-1,0 1-22,0 3-5,0 3-1,0 1 0,0 3-18,-4 4 0,-4 0 0,0 3 0,4 0-15,-12 8 3,-4-1 1,4 8 0,4-1-41,0 4-8,-4 1-1,-8 2-1,0-2-34,0-1-8,-4 0 0,4-4-1,-4 1 4,4-4 1,-4 0 0,4-7 0,0 0 56,8-8 11,-8 1 2,12-11 1,0 0 38,0 0 7,-8 4 1,8-4 1,0 0 39,0 0 8,0 0 2,0 0 0,0 0 10,0 0 3,4-7 0,-4 7 0,4-8-7,0 5-2,8-4 0,-4 3 0,0-3-18,4 3-3,0 1-1,0 3 0,4-4-28,0 4-5,-4-3-2,4 3 0,-4-4-13,4 4-15,-4-7 3,5 7-864,7-7-174</inkml:trace>
          <inkml:trace contextRef="#ctx0" brushRef="#br0" timeOffset="13843.7308">7665 2123 2131,'8'0'94,"-4"-4"20,0 1-91,4-1-23,-4 1 0,8-4 0,-4 3 111,0 0 17,4 1 4,0 3 1,4-4-47,-3 1-10,-5-1-1,8 4-1,-4 0-40,4-3-8,-4 3-2,4 0 0,0 3-24,-4-3 0,4 0-9,0 0 9,-4 0-154,4 0-24,-3-3-5</inkml:trace>
          <inkml:trace contextRef="#ctx0" brushRef="#br0" timeOffset="14067.5269">7882 1823 979,'0'0'43,"0"0"9,0 0-41,0 0-11,0 0 0,0 0 0,-4 11 320,4-4 61,0 3 13,4 5 2,-4 3-232,0 3-46,0 8-10,0 3-1,-4 4-55,4 3-10,-4 0-2,4 0-1,-4 1-23,4-5-5,0-2-1,4-1 0,0-4-132,4-3-26</inkml:trace>
        </inkml:traceGroup>
        <inkml:traceGroup>
          <inkml:annotationXML>
            <emma:emma xmlns:emma="http://www.w3.org/2003/04/emma" version="1.0">
              <emma:interpretation id="{E328A29E-97DF-40A7-BFEA-B500348A77EA}" emma:medium="tactile" emma:mode="ink">
                <msink:context xmlns:msink="http://schemas.microsoft.com/ink/2010/main" type="inkWord" rotatedBoundingBox="10702,5514 14906,5461 14915,6161 10711,6214"/>
              </emma:interpretation>
              <emma:one-of disjunction-type="recognition" id="oneOf6">
                <emma:interpretation id="interp30" emma:lang="en-AU" emma:confidence="0">
                  <emma:literal>71+4=126</emma:literal>
                </emma:interpretation>
                <emma:interpretation id="interp31" emma:lang="en-AU" emma:confidence="0">
                  <emma:literal>7174=126</emma:literal>
                </emma:interpretation>
                <emma:interpretation id="interp32" emma:lang="en-AU" emma:confidence="0">
                  <emma:literal>x+4=126</emma:literal>
                </emma:interpretation>
                <emma:interpretation id="interp33" emma:lang="en-AU" emma:confidence="0">
                  <emma:literal>2+4=126</emma:literal>
                </emma:interpretation>
                <emma:interpretation id="interp34" emma:lang="en-AU" emma:confidence="0">
                  <emma:literal>24+4--126</emma:literal>
                </emma:interpretation>
              </emma:one-of>
            </emma:emma>
          </inkml:annotationXML>
          <inkml:trace contextRef="#ctx0" brushRef="#br0" timeOffset="14989.3017">8920 2152 1821,'0'0'80,"4"0"18,4-4-78,0 0-20,4-3 0,-4 4 0,4-4 116,-4 7 20,4 0 4,4-4 1,-4 0-26,0 4-6,0-3-1,0 3 0,1 7-51,-5-3-10,4 3-3,0 3 0,-8-2-20,4 2-4,0 1 0,-4 3-1,4-3-9,-4 0-2,0 0 0,-4 3 0,0 0-8,-4 0 0,-4 1 0,4 3 0,-8-1 0,4 1 0,-8 0 0,4 4 0,-1-5 0,-3 1-11,4-3 11,-4 2-12,4 1-16,0-3-3,-4-5-1,8 5 0,-4-5-97,4-2-20,8-8-4,0 0-952</inkml:trace>
          <inkml:trace contextRef="#ctx0" brushRef="#br0" timeOffset="15185.874">9258 2123 1209,'0'0'108,"0"0"-87,0 0-21,0 0 0,0 0 293,0 0 55,0 0 10,0 0 2,0 0-189,0 0-39,0 0-7,-9 7-1,1 4-68,-4 0-14,4 3-2,-4 0-1,8 4-21,-4 0-4,0 0-1,4 0 0,4 3-13,0 1 8,4-1-8,0 0 0,0-3 0,8 0 8,-4 0-8,0 0 0,0-4 0,0 0 0,5-3 8,3-4-8,0 0 0,4-3 8,0-4-8,0-7 0,4 0-88,0-4-24,0-3-5,1-1-1175</inkml:trace>
          <inkml:trace contextRef="#ctx0" brushRef="#br0" timeOffset="15664.8837">9724 2230 1209,'0'0'108,"0"0"-87,0 0-21,0 0 0,0 0 136,0 0 22,0 0 5,8-3 1,-4-1 0,0 1 1,4-1 0,0 0 0,4 1-46,0-1-10,-4 1-1,4-1-1,-4 4-33,-3-4-6,7 4-2,0 0 0,4 0-26,-4 0-6,0-3-1,4 3 0,-4 0-22,4 3-11,-4-3 10,4 0-10,-4 0-13,4-3-9,-4 3-2,1-4 0,-1 4-204,-4 0-42</inkml:trace>
          <inkml:trace contextRef="#ctx0" brushRef="#br0" timeOffset="15908.8632">9941 1977 1926,'0'0'85,"0"0"18,0 0-83,0 0-20,0 0 0,0 0 0,0 0 132,0 0 23,0 0 4,0 0 1,0 0-55,-4 7-10,0 3-3,4 1 0,-4 3-38,0 8-8,0-4-2,0 7 0,4 0-29,-4 0-7,0 3 0,0-3-8,4 0 0,0 0 0,-4 0 0,4-3 0,4 3-32,0-7-3,0 0-1,0-1 0,4-2-196,0-5-40</inkml:trace>
          <inkml:trace contextRef="#ctx0" brushRef="#br0" timeOffset="16283.1657">10335 1894 2016,'0'0'179,"0"0"-143,0 0-36,0 0 0,0 0 97,0 0 13,0 0 2,0 0 1,0 11-19,-4 0-4,4-1-1,-4 5 0,0-5-61,0 8-12,0 0-2,-4 0-1,0 4-3,0-1-1,4 4 0,-4-4 0,4 1-9,0-4 0,-4 0-10,8-4 10,-4 0-23,4 0 2,-4-3 0,4 0 0,0-11-12,0 0-3,0 0 0,0 0 0,0 0 14,0 0 2,4 7 1,-4-7 0,0 0 19,4 7 0,4-3 8,0-1-8,0-3 20,0 0-3,-8 0 0,8 0 0,4 0 4,0 0 1,0 0 0,0-3 0,0 3-2,5-4 0,-1 1 0,0-1 0,0 1-9,-4-1-3,4 0 0,-4 1 0,0-1-8,4 4 0,-4-3 0,0-1 0,4 0-15,-4 1-5,1-1 0,-5 1-794,4 3-158</inkml:trace>
          <inkml:trace contextRef="#ctx0" brushRef="#br0" timeOffset="16535.4877">10540 1980 2278,'0'0'50,"0"0"10,0 0 3,0 0 1,0 0-51,0 0-13,0 0 0,0 0 0,0 0 108,0 0 20,0 0 3,0 0 1,0 14-58,0 4-11,-4 0-3,4 0 0,-4 7-33,0 0-7,-4 7-2,4 0 0,-4-3-8,4 3-2,-4 4 0,4-4 0,0 4-8,0-4 0,8-4 0,0 5 0,0-1-49,8-4-12,-4-3-3,0-3-805,4-4-162</inkml:trace>
          <inkml:trace contextRef="#ctx0" brushRef="#br0" timeOffset="16804.5403">10890 2098 1728,'0'0'76,"0"0"16,0 0-73,8-4-19,0-3 0,0 0 0,0 4 248,1-5 47,-1 5 9,4-1 1,4-3-180,-8 7-36,4 0-7,0 0-2,-4-3-37,4 3-8,0-4-2,4 4 0,-4 4-20,0-4-4,-8 3-1,8-3 0,-4 0-8,4 0 0,5 0-10,-5 0 10,0 0-21,0 0 1,0 0 1,0 4 0,-4-8-120,4 4-24,-4-3-5,-8 3-672,0 0-134</inkml:trace>
          <inkml:trace contextRef="#ctx0" brushRef="#br0" timeOffset="17052.221">11007 2262 979,'0'0'43,"0"0"9,0 0-41,0 0-11,0 0 0,0 0 0,0 0 324,0 0 64,0 0 12,0 0 2,8 4-210,0-4-41,0 4-9,0-4-2,0 3-52,0-3-10,-8 0-2,12 4-1,0-4-40,4 0-8,-4 0-2,1 0 0,3 3-13,-4-3-4,4 4 0,0-4 0,0 0-8,0 0 0,0 0 0,0 0 0,0-4-15,-4 4-8,4-3-1,-3-1-1,3 1-159,0-1-32</inkml:trace>
          <inkml:trace contextRef="#ctx0" brushRef="#br0" timeOffset="17752.4138">11755 1830 1785,'0'0'159,"0"0"-127,0 0-32,0 0 0,12 4 84,-4 3 12,0 0 1,0 4 1,-4-1 18,4 5 3,0 2 1,-4 1 0,4 4-67,-4 3-13,0 7-2,0 7-1,0-3-20,-4 7-4,0-7-1,4 6 0,0-6-12,-4-4 9,0 1-9,5-1 8,-5-4-31,4-3-6,0-3-2,0-1-769,0-7-153</inkml:trace>
          <inkml:trace contextRef="#ctx0" brushRef="#br0" timeOffset="18180.2526">12113 1977 1785,'0'0'159,"0"0"-127,12-4-32,0-3 0,0-4 141,0 4 23,4 0 4,0 0 0,0-1-46,1 5-10,-1 3-1,0-4-1,-4 4-47,0 0-10,0 4-1,0 3-1,0-3-15,0 3-2,0 0-1,4 4 0,-4-4-17,0 7-3,0-3-1,-4 3 0,5 0-12,-5 4 0,0 0 0,-4 0 0,0 3 0,-8 1-20,0-1 4,-4 4 0,0-3-32,-5 3-5,-3 0-2,0 0 0,-4 0-20,4-7-4,4 3-1,0 1 0,-4-5 40,0-2 8,4-5 2,-4 1 0,4-4 6,0-3 2,-1-1 0,5-3 0,0 4 32,0-4 6,4-4 2,4 4 0,0 0 9,0 0 1,0-7 1,0 7 0,0 0 14,4-7 2,0-4 1,8 4 0,-4 0-5,0 4-1,5-5 0,-1 5 0,4-1-1,0 1-1,-4-1 0,4 1 0,4 3-22,0 0-4,0-4 0,4 4-1,-3-4-11,-1 4 0,0 0 0,0-3 0,0 3 0,-4 0-12,0 0 4,0 0 8,-4 0-205,4 0-34</inkml:trace>
          <inkml:trace contextRef="#ctx0" brushRef="#br0" timeOffset="18562.5483">12901 1901 633,'-12'-7'28,"12"7"6,0-7-34,0 0 0,-4-4 0,4 11 0,0-7 485,0 7 91,0 0 17,0 0 4,0 0-413,0 0-82,0 0-17,-8 7-3,-4 0-49,4 4-9,0 7-3,0 7 0,0 0-21,0 4 9,4 3-9,0 4 0,0-1 0,4-3 0,0 1 0,4 2 0,4-6 0,0-4-11,0 4 2,4-4 0,0-4-14,0-3-2,8 0-1,-4-8 0,0 1 5,-4-4 1,4 0 0,1-3 0,-5-4 9,4-4 3,-4-3 0,4 0 0,0-4 16,-4 4 3,4-7 1,-4 3 0,0-3 3,0 0 1,-4 3 0,-4-3 0,0 3 5,-4 0 2,0 4 0,0 0 0,-4-4 1,-4 8 0,4-1 0,-12 4 0,0 0-24,-4 4 0,-8 6 0,4 1 8,-4 0-8,3 7-13,1 0 3,0 7 1,0-8-22,4 8-4,0 0-1,4 4 0,0 0-144,4-4-28,4 0-7</inkml:trace>
        </inkml:traceGroup>
      </inkml:traceGroup>
    </inkml:traceGroup>
    <inkml:traceGroup>
      <inkml:annotationXML>
        <emma:emma xmlns:emma="http://www.w3.org/2003/04/emma" version="1.0">
          <emma:interpretation id="{154B9E6A-07C9-42B6-A8F1-A1AD28E746FA}" emma:medium="tactile" emma:mode="ink">
            <msink:context xmlns:msink="http://schemas.microsoft.com/ink/2010/main" type="paragraph" rotatedBoundingBox="9581,7274 15044,6823 15113,7663 9651,811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2FF670D-28BD-465D-A199-AB46780F0A7D}" emma:medium="tactile" emma:mode="ink">
              <msink:context xmlns:msink="http://schemas.microsoft.com/ink/2010/main" type="line" rotatedBoundingBox="9581,7274 15044,6823 15113,7663 9651,8115"/>
            </emma:interpretation>
          </emma:emma>
        </inkml:annotationXML>
        <inkml:traceGroup>
          <inkml:annotationXML>
            <emma:emma xmlns:emma="http://www.w3.org/2003/04/emma" version="1.0">
              <emma:interpretation id="{09B9BB81-CD53-40DD-A062-CEA13C9EB09B}" emma:medium="tactile" emma:mode="ink">
                <msink:context xmlns:msink="http://schemas.microsoft.com/ink/2010/main" type="inkWord" rotatedBoundingBox="9587,7350 11451,7196 11514,7961 9651,8115"/>
              </emma:interpretation>
              <emma:one-of disjunction-type="recognition" id="oneOf7">
                <emma:interpretation id="interp35" emma:lang="en-AU" emma:confidence="0">
                  <emma:literal>It</emma:literal>
                </emma:interpretation>
                <emma:interpretation id="interp36" emma:lang="en-AU" emma:confidence="0">
                  <emma:literal>it</emma:literal>
                </emma:interpretation>
                <emma:interpretation id="interp37" emma:lang="en-AU" emma:confidence="0">
                  <emma:literal>370</emma:literal>
                </emma:interpretation>
                <emma:interpretation id="interp38" emma:lang="en-AU" emma:confidence="0">
                  <emma:literal>37</emma:literal>
                </emma:interpretation>
                <emma:interpretation id="interp39" emma:lang="en-AU" emma:confidence="0">
                  <emma:literal>sct3</emma:literal>
                </emma:interpretation>
              </emma:one-of>
            </emma:emma>
          </inkml:annotationXML>
          <inkml:trace contextRef="#ctx0" brushRef="#br0" timeOffset="20439.095">8542 3949 1728,'0'0'76,"0"0"16,0 0-73,12-4-19,-4 1 0,4-1 0,0 1 161,0-1 29,0 1 6,0-1 0,4 4-89,0 0-19,0 0-3,0 0-1,1 0-42,3 4-9,0-4-1,-4 0-1,4 3-9,-4 1-2,0 3 0,0-4 0,-4 5-11,0 2-9,-4 1 12,0 0-12,-4-1 8,4 5-8,-8-1 0,0 4 0,0 3 11,-4-3-11,-4 4 10,0 3-10,0 0 0,-8 0 8,4 3-8,-8 1 0,4-4 0,0 0 0,-4 0 0,0-4 0,4 1-37,4-4-1,-1-4 0,9-7 0,-4 0-166,4-7-32,4 0-8</inkml:trace>
          <inkml:trace contextRef="#ctx0" brushRef="#br0" timeOffset="20679.3274">9056 3906 2343,'0'0'104,"0"0"21,0 0-100,0 0-25,-8 0 0,0 4 0,0-4 118,4 3 18,-4 4 4,-4 1 1,4 2-66,0 1-14,0 0-2,-4 3-1,4 0-35,-4 1-7,4-1-2,4 4 0,-4 0-14,8 3 0,0-3 8,0 3-8,0-3 0,4 0 0,0 0 0,4 0 0,4-4 0,-4 0 0,4 4 0,4-7 0,0-4 0,0 0 0,0 4 0,0-7 0,1-4-23,3-4-1,4-3 0,-4-4 0,4 4-183,-4-7-37</inkml:trace>
          <inkml:trace contextRef="#ctx0" brushRef="#br0" timeOffset="20890.762">9459 3931 2008,'0'0'89,"0"0"19,12-3-87,0-1-21,-4 0 0,4 1 0,0-1 137,0 4 23,0-3 5,0-1 1,0 1-81,0-1-16,0 0-3,4 4-1,-4-7-53,1 4-12,-1-1 0,0 1 0,0-1-136,4 0-25,-4 1-5</inkml:trace>
          <inkml:trace contextRef="#ctx0" brushRef="#br0" timeOffset="21224.9757">9623 3599 1267,'0'0'56,"0"0"12,0 0-55,0 0-13,0 0 0,0 0 0,0 0 272,-4 7 52,0 4 11,-4-1 1,8-2-196,-4 6-40,0 4-8,4-4-2,0 0-44,0 8-9,0-1-1,0 4-1,4 4-19,-4-1-3,0 5-1,0-5 0,-4 1-12,4-1 0,4-3 0,-4 4 0,0-8-41,4 1-8,0-1-2,0-3-1218</inkml:trace>
          <inkml:trace contextRef="#ctx0" brushRef="#br0" timeOffset="2.02675E6">7975 3801 1418,'0'0'63,"0"0"13,0-11-61,0 0-15,4 0 0,-4 4 0,8-4 101,-8 4 18,4 0 3,0 0 1,8 0-27,-4 3-4,4 1-2,0-4 0,-4-1-22,4 5-5,4-4-1,-4 3 0,0 4-22,4-7-5,-8 3-1,4 4 0,1 0-17,-5 0-3,-8 0-1,8 4 0,-4 3-5,0 0-8,-4-7 11,0 11-11,0 7 0,-8-4 0,0-3-12,-4 7 3,-5 0-29,1 7-6,0-4 0,0 1-1,0-8-13,4 0-2,0 4-1,4-7 0,0-4 41,4 4 8,0-8 1,4-3 1,-4 7 2,0 1 0,4-8 0,0 0 0,0 0 8,0 0 0,-4 7-9,4-7 9,0 0 0,0 0 0,8 10 0,0-2 0,-4-1 8,4 3-8,4-2 8,0-1-8,0 0 8,4 0-8,-4 4 8,4-1-8,-4-2 12,5 2-2,-5 1-1,0 0 0,0 0 10,0-1 1,-4 1 1,4 0 0,-8-1 8,0 1 2,-4 3 0,4 1 0,-4-5 4,0 5 1,-4-5 0,0 1 0,-4 4-4,0-1-1,0 0 0,-4-3 0,-4 0 4,0-1 1,-5-3 0,1 1 0,4-5-12,0 1-1,-4 3-1,0-4 0,4-3-22,-4 0 0,-4 0 0,3 0 8,1-3-8,4-1 9,0-3-9,0 4 10,4-1-179,4-3-36,-4-4-7,12 11-2</inkml:trace>
        </inkml:traceGroup>
        <inkml:traceGroup>
          <inkml:annotationXML>
            <emma:emma xmlns:emma="http://www.w3.org/2003/04/emma" version="1.0">
              <emma:interpretation id="{7254619B-EF84-401F-B3A8-18564D79B3EA}" emma:medium="tactile" emma:mode="ink">
                <msink:context xmlns:msink="http://schemas.microsoft.com/ink/2010/main" type="inkWord" rotatedBoundingBox="12109,7065 15044,6823 15105,7563 12170,7805"/>
              </emma:interpretation>
              <emma:one-of disjunction-type="recognition" id="oneOf8">
                <emma:interpretation id="interp40" emma:lang="en-AU" emma:confidence="0">
                  <emma:literal>6=126</emma:literal>
                </emma:interpretation>
                <emma:interpretation id="interp41" emma:lang="en-AU" emma:confidence="0">
                  <emma:literal>65126</emma:literal>
                </emma:interpretation>
                <emma:interpretation id="interp42" emma:lang="en-AU" emma:confidence="0">
                  <emma:literal>6=8126</emma:literal>
                </emma:interpretation>
                <emma:interpretation id="interp43" emma:lang="en-AU" emma:confidence="0">
                  <emma:literal>6=6126</emma:literal>
                </emma:interpretation>
                <emma:interpretation id="interp44" emma:lang="en-AU" emma:confidence="0">
                  <emma:literal>6=5126</emma:literal>
                </emma:interpretation>
              </emma:one-of>
            </emma:emma>
          </inkml:annotationXML>
          <inkml:trace contextRef="#ctx0" brushRef="#br0" timeOffset="22721.9099">11928 3402 1209,'0'0'108,"0"0"-87,0 0-21,0 0 0,0 0 226,0 0 41,0 0 8,0 0 1,4 11-166,0 0-34,4 7-6,-4 7-2,0-4-43,0 8-9,4 6-1,0 5-1,-4-1-5,4 7-1,-4 1 0,4-1 0,-4 1-8,4-8-11,0 0 3,0 1 0,-4-8-128,0 0-24,5-11-6</inkml:trace>
          <inkml:trace contextRef="#ctx0" brushRef="#br0" timeOffset="23209.6757">12238 3502 518,'16'-7'46,"-8"4"-37,4-5-9,-4 1 0,0 0 364,4 0 72,0 0 13,8 0 3,4-4-260,-4 4-52,0 3-10,5-3-2,-5 7-51,0 0-9,0-3-3,-4 3 0,4 3-26,-8 1-6,4 3-1,-4 0 0,0-3-20,-4 3-4,0 3 0,-4 5-8,1-5 0,-5 8-9,0 0-1,-5 7 0,-3 0-40,0 0-8,-4 4-2,-4 3 0,4-7-50,-4 0-10,0 0-3,0 0 0,-4 0-25,4 0-4,-4-7-2,4 0 0,3-7 45,-3-1 9,0 1 1,4-7 1,4-1 88,0-3 18,0 0 3,8 0 1,0 0 73,0 0 15,0 0 4,0 0 0,0 0 3,0-11 1,0 11 0,8-7 0,0 4-10,4-4-2,0 3 0,4 4 0,5-4-29,-5 4-7,4 0 0,0 0-1,4 0-30,0 0-5,-4-3-2,0-1 0,0 4-22,1 0-18,3-3 3,-4-1 1,0 1-182,0-5-37</inkml:trace>
          <inkml:trace contextRef="#ctx0" brushRef="#br0" timeOffset="23510.2603">13082 3216 691,'0'0'61,"0"0"-49,0 0-12,0 0 0,0 0 352,0 0 67,0 0 13,0 0 4,-8 4-254,0 3-50,0 4-11,0 3-1,0 4-74,4 11-14,-4-4-4,4 7 0,-4 0-17,4 0-11,0 4 12,0 0-12,4-1 0,4 5 0,0-5 0,4 1 0,0-4 0,0-3 0,4-4 0,4 0 0,-4-4 0,0-3 0,4-7-9,0 3 9,-4-7-13,5 1 2,-1-5 1,0-6 0,0-5 10,-4-2 0,4-1 0,-4 0 0,0-3 20,0 0 0,0-1 0,-4 1 0,-4 0 12,0-1 1,4 1 1,-8 3 0,0 1-2,-4 3 0,0-4 0,-4 4 0,-4 0-12,0 3-4,0 4 0,-4 4 0,-4 3-16,0 0 0,-4 7 0,-1 8 0,5-1-33,-4 4-1,0 0 0,4 7 0,-4-3-158,4 7-31,0-4-6</inkml:trace>
          <inkml:trace contextRef="#ctx0" brushRef="#br0" timeOffset="21799.3222">10480 3449 1785,'-4'-7'159,"4"3"-127,-4 0-32,0 1 0,4-4 107,-4 3 15,0 1 3,4-1 1,-4 0 16,4 1 3,0 3 1,-4 0 0,0 3-69,0 1-13,-4 0-4,0 6 0,-4 1-37,4 7-8,-4 3-2,4 4 0,-4 8-13,4 2 0,3 5 0,1 6 0,0 0 0,0 1 0,8 3 0,0 0 0,0-4 0,9-6 0,-1-1 0,4-3 0,0-8-37,0-3-1,-4-3 0,4-4 0,4-4 38,0-7 0,0 0 0,-4-3 0,5-4 0,-5-4 0,0-3 0,0 0 0,-4-4-24,0-3 2,0 0 1,-4-4 0,0 0 29,-4 0 5,-4 0 2,0 4 0,0 0-7,-4-1-8,-4 5 11,0 2-11,-4 1 0,0 0 0,-8 4 0,0 3 0,4 0 0,-9 3 0,5 4 0,-4 0 0,8 4 8,0 0-8,0 0 0,4-4 0,4 3-111,0-2-29,8-8-5,-4 14-622,8-3-124</inkml:trace>
          <inkml:trace contextRef="#ctx0" brushRef="#br0" timeOffset="21994.3489">10870 3810 2217,'0'0'98,"8"-4"21,4-3-95,0 0-24,4 0 0,1-1 0,-5 1 102,4 0 16,4 0 3,0 0 1,-4 0-61,0 3-12,-4-3-2,0 0-1,4 3-36,0-3-10,-4 0 0,5 3 0,-1 1-20,-4-1-9,0 4-2,0-3-1194</inkml:trace>
          <inkml:trace contextRef="#ctx0" brushRef="#br0" timeOffset="22173.5235">10963 3945 2343,'0'0'104,"0"0"21,0 0-100,0 0-25,0 0 0,8 4 0,0-4 116,4 0 17,0 0 4,4-4 1,0 1-62,-4 3-13,-4 0-3,4 0 0,4-4-60,0 1 0,1-1 0,3 1-906,0-1-174</inkml:trace>
        </inkml:traceGroup>
      </inkml:traceGroup>
    </inkml:traceGroup>
    <inkml:traceGroup>
      <inkml:annotationXML>
        <emma:emma xmlns:emma="http://www.w3.org/2003/04/emma" version="1.0">
          <emma:interpretation id="{EC1EF9EB-C094-4598-A8CF-56EC855F4AB0}" emma:medium="tactile" emma:mode="ink">
            <msink:context xmlns:msink="http://schemas.microsoft.com/ink/2010/main" type="paragraph" rotatedBoundingBox="12247,8736 15724,8460 15777,9128 12300,940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ECF0C739-27AC-4650-BDF6-9580E3116181}" emma:medium="tactile" emma:mode="ink">
              <msink:context xmlns:msink="http://schemas.microsoft.com/ink/2010/main" type="inkBullet" rotatedBoundingBox="12247,8736 13107,8668 13160,9336 12300,9405"/>
            </emma:interpretation>
            <emma:one-of disjunction-type="recognition" id="oneOf9">
              <emma:interpretation id="interp45" emma:lang="en-AU" emma:confidence="0">
                <emma:literal>be</emma:literal>
              </emma:interpretation>
              <emma:interpretation id="interp46" emma:lang="en-AU" emma:confidence="0">
                <emma:literal>392</emma:literal>
              </emma:interpretation>
              <emma:interpretation id="interp47" emma:lang="en-AU" emma:confidence="0">
                <emma:literal>302</emma:literal>
              </emma:interpretation>
              <emma:interpretation id="interp48" emma:lang="en-AU" emma:confidence="0">
                <emma:literal>39</emma:literal>
              </emma:interpretation>
              <emma:interpretation id="interp49" emma:lang="en-AU" emma:confidence="0">
                <emma:literal>30</emma:literal>
              </emma:interpretation>
            </emma:one-of>
          </emma:emma>
        </inkml:annotationXML>
        <inkml:trace contextRef="#ctx0" brushRef="#br0" timeOffset="2.0297E6">10464 5120 1152,'0'0'51,"0"0"10,0 0-49,0 0-12,0 0 0,0-4 0,0 4 179,4-11 33,-4 11 6,0 0 2,0 0-84,4-3-17,-4 3-3,0 0-1,12-4-33,-4-3-6,0 3-2,0 1 0,4 3-29,0 0-5,0 3-2,1 1 0,-1-4-18,0 4-4,0-1-1,0 4 0,4 0-15,-4 1 0,0-5 8,0 8-8,-4-4 0,0 4 0,0 0 0,-4-1 0,0-3 0,-4 4 0,0 0 0,-4 0 0,-4 6-8,4-2-5,-4-1-1,-4 4 0,0-4-29,0 4-5,0 0-2,0-4 0,0-3-7,4 0-2,0-1 0,-4 1 0,4-4 27,-1 0 4,9-7 2,0 0 0,0 0 12,0 0 2,0 0 1,0 0 0,0 0 11,9 4 0,-1-4 0,0 4-8,4-4 8,-4 0 11,4 0-3,0 0 0,0 0 17,0 0 3,0 0 1,-4 0 0,4 0 12,0 0 3,-4 0 0,0 3 0,0 1-13,0 3-3,-8-7 0,8 7 0,-8-7-8,4 7-1,-4 0-1,4 4 0,-4 0-6,-4 0 0,4-1-1,-4 1 0,-4 3 1,4-3 0,-8 0 0,4 3 0,-4-3-4,0-4-8,0 4 12,-4-4-4,4 0-8,-4-3 0,4 3 0,0-4 8,0 4-16,0-3-4,0 3-1,3-3 0,9-4-31,-8 3-7,-4-6-1,12 3 0,0 0-147,0 0-29,0 0-7</inkml:trace>
        <inkml:trace contextRef="#ctx0" brushRef="#br0" timeOffset="2.03006E6">10910 5316 691,'0'0'61,"0"0"-49,0 0-12,0 0 0,12 0 253,-3-3 48,-1-1 10,4 1 1,0 3-139,0-4-28,0 4-5,0 0-2,0 4-61,0-1-12,0-3-2,-4 7-1,-8-7-12,12 7-2,-8-3-1,-4-4 0,8 11-34,0-1-13,4 1 11,-4 0-11,0 3 20,-4 0-1,1 1-1,-1-1 0,-4 0-8,-4 4-2,-1 0 0,1 4 0,-4-5-8,4 1 8,0 0-8,-4 4 8,0-4-8,-4 3 0,0-3 0,-4 0 8,0-4-24,4 0-4,-4 1-2,0-5 0,4 1-48,0-7-10,0-1-1,-1 1-688,13-4-138</inkml:trace>
        <inkml:trace contextRef="#ctx0" brushRef="#br0" timeOffset="2.03027E6">11244 5273 2084,'-12'11'92,"8"-11"20,0 0-90,-4 0-22,0 0 0,-4 4 0,0-1 111,0 1 17,4-1 4,0 5 1,-4-1-67,4 3-14,-8 1-2,3 7-1,1-4-36,4 1-13,4 2 9,4 5-9,-8-4 12,8 3-2,0 1-1,0-1 0,-4 4-9,0-3 0,8-1 0,4 1 0,4-5 25,4 1 0,5-3 0,3-1 0,-4-7-25,8 0-12,0 0 0,4-3 1,-4-4 11,1-4-10,-1-3 10,0 0-1263</inkml:trace>
      </inkml:traceGroup>
      <inkml:traceGroup>
        <inkml:annotationXML>
          <emma:emma xmlns:emma="http://www.w3.org/2003/04/emma" version="1.0">
            <emma:interpretation id="{61ACDC85-7EB0-473D-8C21-67877435E882}" emma:medium="tactile" emma:mode="ink">
              <msink:context xmlns:msink="http://schemas.microsoft.com/ink/2010/main" type="line" rotatedBoundingBox="13806,8699 15731,8546 15770,9046 13846,9200"/>
            </emma:interpretation>
          </emma:emma>
        </inkml:annotationXML>
        <inkml:traceGroup>
          <inkml:annotationXML>
            <emma:emma xmlns:emma="http://www.w3.org/2003/04/emma" version="1.0">
              <emma:interpretation id="{8353B6A0-C219-4D8E-95D7-414CFC91D4DF}" emma:medium="tactile" emma:mode="ink">
                <msink:context xmlns:msink="http://schemas.microsoft.com/ink/2010/main" type="inkWord" rotatedBoundingBox="13816,8813 14062,8793 14080,9022 13834,9042"/>
              </emma:interpretation>
              <emma:one-of disjunction-type="recognition" id="oneOf10">
                <emma:interpretation id="interp50" emma:lang="en-AU" emma:confidence="0">
                  <emma:literal>=</emma:literal>
                </emma:interpretation>
                <emma:interpretation id="interp51" emma:lang="en-AU" emma:confidence="0">
                  <emma:literal>#</emma:literal>
                </emma:interpretation>
                <emma:interpretation id="interp52" emma:lang="en-AU" emma:confidence="0">
                  <emma:literal>E</emma:literal>
                </emma:interpretation>
                <emma:interpretation id="interp53" emma:lang="en-AU" emma:confidence="0">
                  <emma:literal>c</emma:literal>
                </emma:interpretation>
                <emma:interpretation id="interp54" emma:lang="en-AU" emma:confidence="0">
                  <emma:literal>C</emma:literal>
                </emma:interpretation>
              </emma:one-of>
            </emma:emma>
          </inkml:annotationXML>
          <inkml:trace contextRef="#ctx0" brushRef="#br0" timeOffset="26813.4434">12032 5189 576,'0'0'25,"0"0"6,0 0-31,0 0 0,9 0 0,3 0 0,-4-4 436,0 1 80,4-1 17,0 1 3,0-1-364,0 1-74,0-1-14,4 0-4,0 4-52,0 0-10,-4-3-2,4-1-1,0 1-15,-3 3 0,-1 0-12,0-4 12,-12 4-166,8 0-26,0 0-6,-8 0-1</inkml:trace>
          <inkml:trace contextRef="#ctx0" brushRef="#br0" timeOffset="26982.9882">12101 5364 2199,'0'0'97,"0"0"21,0 0-94,0 0-24,0 0 0,0 0 0,8 4 117,4-1 19,-4 1 4,4-1 1,4-3-70,-4 4-15,4-8-2,0 4-1,4 0-53,-3 0 0,3-3-8,0-1-846,-4 1-169</inkml:trace>
        </inkml:traceGroup>
        <inkml:traceGroup>
          <inkml:annotationXML>
            <emma:emma xmlns:emma="http://www.w3.org/2003/04/emma" version="1.0">
              <emma:interpretation id="{51A13AF6-11A8-46D6-B70B-4A7409669A81}" emma:medium="tactile" emma:mode="ink">
                <msink:context xmlns:msink="http://schemas.microsoft.com/ink/2010/main" type="inkWord" rotatedBoundingBox="14571,8638 15731,8546 15770,9046 14611,9139"/>
              </emma:interpretation>
              <emma:one-of disjunction-type="recognition" id="oneOf11">
                <emma:interpretation id="interp55" emma:lang="en-AU" emma:confidence="0">
                  <emma:literal>120</emma:literal>
                </emma:interpretation>
                <emma:interpretation id="interp56" emma:lang="en-AU" emma:confidence="0">
                  <emma:literal>220</emma:literal>
                </emma:interpretation>
                <emma:interpretation id="interp57" emma:lang="en-AU" emma:confidence="0">
                  <emma:literal>020</emma:literal>
                </emma:interpretation>
                <emma:interpretation id="interp58" emma:lang="en-AU" emma:confidence="0">
                  <emma:literal>1200</emma:literal>
                </emma:interpretation>
                <emma:interpretation id="interp59" emma:lang="en-AU" emma:confidence="0">
                  <emma:literal>20</emma:literal>
                </emma:interpretation>
              </emma:one-of>
            </emma:emma>
          </inkml:annotationXML>
          <inkml:trace contextRef="#ctx0" brushRef="#br0" timeOffset="27309.6125">12805 5060 2170,'0'0'96,"0"0"20,0 0-92,0 0-24,0 11 0,0 3 0,0 1 60,0 3 7,0-1 1,4 8 1,-4-3-25,0 6-4,0 1-2,0 3 0,4 0-29,-4-3-9,4 3 0,0-3 0,0-1-98,4-3-26,-4 4-6,0-15-1</inkml:trace>
          <inkml:trace contextRef="#ctx0" brushRef="#br0" timeOffset="27720.5101">13134 5028 1670,'0'0'148,"8"-7"-118,-4 3-30,5-6 0,7 3 232,-4-4 40,0 0 8,0 4 1,0 0-151,0 0-30,0 3-7,0 4-1,0 0-51,-4 4-10,4-1-3,0 4 0,-4 1-15,0-1-3,0 3-1,-4 5 0,4 3-9,-3-1 0,-5 5 0,0-1 0,-5 4-28,1 0-2,-4 0 0,-4 4 0,0 0-44,0-1-9,0-3-1,0 0-1,0-3-119,0-1-24,0 1-5,0-5-1,0 1 92,4-11 18,0 4 4,0-4 1,0-3-10,8-4-3,0 0 0,0 0 0,0 0 165,0 0 33,4-4 6,0-6 2,4-1 101,-4 0 20,4 4 4,0-4 1,-4 4-40,8 0-8,-4-4-2,4 4 0,-4 0-37,4 3-7,4 1-2,-4-4 0,4 3-44,-4 4-8,9-4-3,-5 8 0,0-4-29,0 0-7,0 0-1,0 4 0,4 3-12,-4-4-13,-4-3 2,0 4 1,0 3-45,4-3-9,1-4-1,-1 0-1,-8 0-219,4-4-44</inkml:trace>
          <inkml:trace contextRef="#ctx0" brushRef="#br0" timeOffset="2.03143E6">13705 5009 1670,'0'0'36,"0"0"8,0 0 2,0 0 2,0 0-39,0 0-9,0 0 0,0 0 0,0 0 100,0 0 19,-4 0 3,4 0 1,0 0-57,-8 7-11,0 0-3,4 4 0,0-4-20,0 4-5,4-1-1,-4 5 0,0-1-14,0 0-4,8 8 0,-4-1 0,0 1-8,4 3 0,0-4 0,4 1 0,0-5 0,4 5 0,-3-8-9,7 4 9,-8-4 0,4-3 0,0 0-8,0-4 8,4 0 0,-4-3 0,4-4 0,-4-4 0,0-3 0,4 0 0,-4-4 0,4-7 0,-3 0 0,-1 1 9,0-5-9,0-3 8,-4 0-8,0 0 12,-4 0-12,4-4 12,-8 1 4,0-1 2,-4 1 0,0 6 0,0 4 11,-8 0 3,4 1 0,-4 2 0,-8-3-8,3 8-2,-3-1 0,-4 7 0,-4 1-22,-4 6-16,0 4 2,-9 4 1,5-4-35,4 4-8,4 3 0,0 1-1,-4-1-181,3 4-36</inkml:trace>
        </inkml:traceGroup>
      </inkml:traceGroup>
    </inkml:traceGroup>
    <inkml:traceGroup>
      <inkml:annotationXML>
        <emma:emma xmlns:emma="http://www.w3.org/2003/04/emma" version="1.0">
          <emma:interpretation id="{6114EE23-056F-4668-AD87-1C8E47B74BDD}" emma:medium="tactile" emma:mode="ink">
            <msink:context xmlns:msink="http://schemas.microsoft.com/ink/2010/main" type="paragraph" rotatedBoundingBox="12661,10332 15512,10209 15546,10996 12695,11120" alignmentLevel="5"/>
          </emma:interpretation>
        </emma:emma>
      </inkml:annotationXML>
      <inkml:traceGroup>
        <inkml:annotationXML>
          <emma:emma xmlns:emma="http://www.w3.org/2003/04/emma" version="1.0">
            <emma:interpretation id="{0AC6B269-B44E-4B7A-9254-9A9C7E7E3018}" emma:medium="tactile" emma:mode="ink">
              <msink:context xmlns:msink="http://schemas.microsoft.com/ink/2010/main" type="inkBullet" rotatedBoundingBox="12669,10518 13890,10465 13909,10902 12688,10955"/>
            </emma:interpretation>
            <emma:one-of disjunction-type="recognition" id="oneOf12">
              <emma:interpretation id="interp60" emma:lang="en-AU" emma:confidence="0">
                <emma:literal>X:</emma:literal>
              </emma:interpretation>
              <emma:interpretation id="interp61" emma:lang="en-AU" emma:confidence="0">
                <emma:literal>sc=</emma:literal>
              </emma:interpretation>
              <emma:interpretation id="interp62" emma:lang="en-AU" emma:confidence="0">
                <emma:literal>x:</emma:literal>
              </emma:interpretation>
              <emma:interpretation id="interp63" emma:lang="en-AU" emma:confidence="0">
                <emma:literal>sc.</emma:literal>
              </emma:interpretation>
              <emma:interpretation id="interp64" emma:lang="en-AU" emma:confidence="0">
                <emma:literal>sf.</emma:literal>
              </emma:interpretation>
            </emma:one-of>
          </emma:emma>
        </inkml:annotationXML>
        <inkml:trace contextRef="#ctx0" brushRef="#br0" timeOffset="2.03194E6">10890 7000 691,'0'25'61,"4"-14"-49,-4-11-12,4-7 0,4-4 228,0 0 42,0 0 9,5 1 1,-1-1-130,-4 0-26,4 4-6,-4 4-1,4-1-32,0 4-6,-4 0-2,4 0 0,-4 4-6,4-1-2,0 4 0,0 0 0,-12-7-55,8 11-14,4 0 0,0 0 0,-4-1 0,1-3 0,3 4 0,0 3 0,-4-6 0,0 6 0,-4-3 0,4 3 0,-4 0 28,0-3 2,-8 3 1,4 1 0,-4-1-23,0 0-8,-4 0 0,0 1 9,-4 3-34,0-8-7,-1 5-2,1-1 0,8-3 34,-4-4 0,0 0 0,0 0 0,-4 0-62,0-7-6,0 0 0,4 0-1,8 0-146,-4 0-29,4 0-5</inkml:trace>
        <inkml:trace contextRef="#ctx0" brushRef="#br0" timeOffset="2.03227E6">11417 6846 1713,'0'0'76,"0"0"16,0 0-74,0 0-18,-8 4 0,0-4 0,-4 0 131,0 0 22,4 7 5,-4 0 1,-4-3-70,0 6-13,0 1-4,-1 3 0,1 1-40,0-1-8,-4 4-1,4 0-1,0 0-10,4 0-3,0-1 0,4 5 0,4-4-9,0 3 12,0-3-12,4 0 12,0 0-12,4 0 0,-4 0 9,8-4-9,0 0 0,0 0 8,8-3-8,-4 4 0,4-8 0,0 3 0,4-2 0,0-5 0,1-3 0,-1 0 0,4-3 0,-4-1 0,4-3-85,4 0-15,-4-8-4,5 5-987</inkml:trace>
        <inkml:trace contextRef="#ctx0" brushRef="#br0" timeOffset="2.03241E6">11908 6886 1670,'0'0'148,"0"0"-118,0 0-30,0 0 0,12 0 167,-4 0 27,4-4 6,0 0 0,0 4-72,0-3-16,0-1-2,-4 1-1,4-1-59,0 1-12,-4 3-2,5-4-1,-1 0-35,-4 1 0,0 3 0,4-7-9,-8 3-132,8 1-27,-4 3-4</inkml:trace>
        <inkml:trace contextRef="#ctx0" brushRef="#br0" timeOffset="2.0326E6">11944 7064 1094,'0'0'97,"0"0"-77,0 0-20,0 7 0,0-7 251,4 4 46,-4-4 10,8 7 1,-4-7-150,4 7-30,0-7-7,4 0-1,0 0-62,0 0-13,0 0-2,0 0-1,1-3-42,-1-1-16,8 1 1,-4-5-1210</inkml:trace>
      </inkml:traceGroup>
      <inkml:traceGroup>
        <inkml:annotationXML>
          <emma:emma xmlns:emma="http://www.w3.org/2003/04/emma" version="1.0">
            <emma:interpretation id="{289B7A95-588C-4314-9B2A-56727E04DA7E}" emma:medium="tactile" emma:mode="ink">
              <msink:context xmlns:msink="http://schemas.microsoft.com/ink/2010/main" type="line" rotatedBoundingBox="14444,10255 15512,10209 15546,10996 14478,11043"/>
            </emma:interpretation>
          </emma:emma>
        </inkml:annotationXML>
        <inkml:traceGroup>
          <inkml:annotationXML>
            <emma:emma xmlns:emma="http://www.w3.org/2003/04/emma" version="1.0">
              <emma:interpretation id="{4949900D-B9B0-4850-874F-4D9AB0337DAC}" emma:medium="tactile" emma:mode="ink">
                <msink:context xmlns:msink="http://schemas.microsoft.com/ink/2010/main" type="inkWord" rotatedBoundingBox="14444,10255 15512,10209 15546,10996 14478,11043"/>
              </emma:interpretation>
              <emma:one-of disjunction-type="recognition" id="oneOf13">
                <emma:interpretation id="interp65" emma:lang="en-AU" emma:confidence="0">
                  <emma:literal>40</emma:literal>
                </emma:interpretation>
                <emma:interpretation id="interp66" emma:lang="en-AU" emma:confidence="0">
                  <emma:literal>4o</emma:literal>
                </emma:interpretation>
                <emma:interpretation id="interp67" emma:lang="en-AU" emma:confidence="0">
                  <emma:literal>4°</emma:literal>
                </emma:interpretation>
                <emma:interpretation id="interp68" emma:lang="en-AU" emma:confidence="0">
                  <emma:literal>4O</emma:literal>
                </emma:interpretation>
                <emma:interpretation id="interp69" emma:lang="en-AU" emma:confidence="0">
                  <emma:literal>4g</emma:literal>
                </emma:interpretation>
              </emma:one-of>
            </emma:emma>
          </inkml:annotationXML>
          <inkml:trace contextRef="#ctx0" brushRef="#br0" timeOffset="2.03299E6">12680 6714 979,'0'0'43,"0"0"9,0 0-41,0-4-11,0 4 0,-4-7 0,4 0 369,0 4 72,0 3 15,0 0 2,0 0-312,0 0-62,0 0-13,0 0-3,0 0-45,0 7-10,0 11-1,0-4-1,0 4-11,0 3 0,0 1 0,-4 3 0,4 0-41,0 3-1,4 1 0,-4-4 0,0 0-22,0-7-5,0 3-1,0-3 0,8-4-2,-8 1-1,0-5 0,4 1 0,0-4 34,-4-7 7,0 0 2,0 0 0,0 0 41,0 0 8,0 0 1,0 0 1,0 0 41,8 0 8,0 0 2,4 0 0,0-3-9,0-1-2,0 1 0,4-1 0,-3 0-5,3-3-2,4 4 0,0-4 0,0 3-22,0 0-5,-4 1-1,0 3 0,4-4-42,-8 1-8,4 3-1,-3 0-1,-1 0 26,4-4 0,-4 4 0,0-3 0,-4-1-167,4 0-28,-4 1-5</inkml:trace>
          <inkml:trace contextRef="#ctx0" brushRef="#br0" timeOffset="2.03322E6">13014 6592 2091,'-16'0'92,"16"0"20,-8 0-89,0 4-23,0-4 0,-5 0 0,5 4 144,8-4 24,-4 7 4,-4 0 2,0 0-78,0 7-16,4 1-4,4-1 0,-4 7-20,4 4-4,-4 4 0,0 3-1,0-3-51,4 3-19,4 7 1,0 1 0,0-1 18,-4-3 0,0 3 0,4-3 0,0 0 0,4-4 0,0 0 0,0-4 0,0 1-208,5-7-39,-1-1-7</inkml:trace>
          <inkml:trace contextRef="#ctx0" brushRef="#br0" timeOffset="2.03353E6">13344 6803 2473,'0'0'109,"0"0"23,-9 4-105,1-4-27,0 0 0,0 4 0,4 3 87,0 3 12,-4 1 2,0 7 1,4 0-59,0 3-12,4 4-3,0 4 0,0 0-28,8 3 0,-4 0 0,8 0 0,0 0 0,0 4 0,5-7 0,3 3 0,0-4 0,0-3 0,0 0 0,4-3 0,-4-4 0,4-4-10,-4-3 10,1-4-8,-5-4-2,0-6 0,-4-4 0,4-4 0,4-7 10,0-3 0,0-4 0,0-4 0,-4 0 28,0-3 7,1-3 1,-5-1 1,-4-4-2,-4 8-1,-4-3 0,-4-1 0,-4 4-11,-8-1-3,3 1 0,-7 4 0,-4 3-20,-4-4 0,-4 8-12,0 3 4,-4 3-195,-5 5-38</inkml:trace>
        </inkml:traceGroup>
      </inkml:traceGroup>
    </inkml:traceGroup>
    <inkml:traceGroup>
      <inkml:annotationXML>
        <emma:emma xmlns:emma="http://www.w3.org/2003/04/emma" version="1.0">
          <emma:interpretation id="{6EC3BB4B-6EB0-407E-878B-65EA37B9EDAE}" emma:medium="tactile" emma:mode="ink">
            <msink:context xmlns:msink="http://schemas.microsoft.com/ink/2010/main" type="paragraph" rotatedBoundingBox="723,14813 12329,14804 12330,16095 724,16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AE21B4-5D4F-40D7-B5FD-451C1A9DBF7F}" emma:medium="tactile" emma:mode="ink">
              <msink:context xmlns:msink="http://schemas.microsoft.com/ink/2010/main" type="line" rotatedBoundingBox="723,14813 12329,14804 12330,16095 724,16104"/>
            </emma:interpretation>
          </emma:emma>
        </inkml:annotationXML>
        <inkml:traceGroup>
          <inkml:annotationXML>
            <emma:emma xmlns:emma="http://www.w3.org/2003/04/emma" version="1.0">
              <emma:interpretation id="{482D45DD-52AB-4053-B717-AC543F07A946}" emma:medium="tactile" emma:mode="ink">
                <msink:context xmlns:msink="http://schemas.microsoft.com/ink/2010/main" type="inkWord" rotatedBoundingBox="911,14808 1992,15367 1652,16024 571,15465"/>
              </emma:interpretation>
              <emma:one-of disjunction-type="recognition" id="oneOf14">
                <emma:interpretation id="interp70" emma:lang="en-AU" emma:confidence="0">
                  <emma:literal>The</emma:literal>
                </emma:interpretation>
                <emma:interpretation id="interp71" emma:lang="en-AU" emma:confidence="0">
                  <emma:literal>the</emma:literal>
                </emma:interpretation>
                <emma:interpretation id="interp72" emma:lang="en-AU" emma:confidence="0">
                  <emma:literal>she</emma:literal>
                </emma:interpretation>
                <emma:interpretation id="interp73" emma:lang="en-AU" emma:confidence="0">
                  <emma:literal>Then</emma:literal>
                </emma:interpretation>
                <emma:interpretation id="interp74" emma:lang="en-AU" emma:confidence="0">
                  <emma:literal>They</emma:literal>
                </emma:interpretation>
              </emma:one-of>
            </emma:emma>
          </inkml:annotationXML>
          <inkml:trace contextRef="#ctx0" brushRef="#br0" timeOffset="2.03637E6">-1054 11522 2052,'0'0'91,"0"0"18,0 0-87,0 0-22,-8 0 0,8 0 0,0 0 84,0 0 12,0 0 2,0 0 1,8-7-23,-4-4-4,8 4 0,0 0-1,-4 0-23,12 0-5,-8 0-1,8-4 0,1 4-16,-1-1-3,-4-2-1,8-1 0,0-3-10,-8 3-1,8 0-1,-4-3 0,8 3-19,-3-3-4,-1 3-1,4 1 0,-8-1-28,0 4-6,-8 0 0,4 3-776,-4 0-156</inkml:trace>
          <inkml:trace contextRef="#ctx0" brushRef="#br0" timeOffset="2.03661E6">-744 11418 1958,'0'0'87,"-8"8"17,0-5-83,4 1-21,-13-1 0,9 4 0,-4 1 133,0-1 23,8 0 4,0 4 0,-8-1-103,4 5-21,4 3-4,0-1 0,4 5 15,-8 6 3,8-2 1,0 6 0,0-4-39,0 8-12,8-4 0,-8 4 0,4-4-36,0 4-13,4 0-3,4-4-1,-8-7-9,0 0-2,4-4 0,-4-3 0,4-7-183,-4 0-37,-4 3-7,0-14-1</inkml:trace>
          <inkml:trace contextRef="#ctx0" brushRef="#br0" timeOffset="2.03718E6">-724 11390 806,'0'0'72,"0"0"-58,0 0-14,0-4 0,0 4 225,0 0 43,0 0 8,0 0 1,0 0-99,0 0-20,0 0-4,-8 11-1,8 0-65,0 3-12,0 0-4,8 4 0,-8 4-50,0 3-10,12 3-3,-12 4 0,16 1 14,-12 2 2,8 1 1,0 0 0,0-4-18,0-3-8,4-4 8,-4 0-8,-8-4-19,0-3-9,4 0-1,4-4-1,-7 0 42,3-6 9,-4-1 2,8-4 0,0 1-32,-8-4-7,-4 0 0,0 0-1,12-7 9,-12-4 8,4 0-12,4 4 12,-4-4 0,4-3-8,-8 3 8,4 1 0,0-5 0,4 8 0,4-3 0,-12 2 0,4-2 0,8 6 0,-8 1 0,-4 3 0,0 0 0,8 0 0,0 7 0,4 0 0,8 0 0,-12 4 0,1-1 0,3 5-10,0-5 10,4 1-8,-4 3 8,4-3-8,0 0 8,0 0 0,4-1 0,-4-2-8,-4-1 8,0-4 0,4 1 0,-3-1-8,3-3 8,-4 0 0,-8-3 0,8-1 0,0-3 0,-8 0 0,4 0 0,-4-4 0,0 0 0,4-3 14,-8 0-3,0-4-1,0-4-10,0 5 0,-8-5 0,8-3 0,-8 0 31,8 4 1,-12-1 0,4 4 0,0 0-12,0 4-1,4 3-1,-8 1 0,4-1-6,4 4-2,0 3 0,-9 1 0,13 3 0,0 0 0,-8 7 0,0 4 0,8-1-10,-4 5 0,4 2 0,0 5 0,4-1-13,0 1 5,8 3 8,1 3-13,-5-3 13,12 0 0,-8 0-10,8 0 10,4-3 0,-8-1-11,8-3 11,-4-3-8,4-5-6,1-3-1,-5-3 0,4-4 0,4-4-169,-4-6-35</inkml:trace>
        </inkml:traceGroup>
        <inkml:traceGroup>
          <inkml:annotationXML>
            <emma:emma xmlns:emma="http://www.w3.org/2003/04/emma" version="1.0">
              <emma:interpretation id="{6522F0F8-C8F4-47A6-BEA2-FB65EDCF6C24}" emma:medium="tactile" emma:mode="ink">
                <msink:context xmlns:msink="http://schemas.microsoft.com/ink/2010/main" type="inkWord" rotatedBoundingBox="2209,15191 3041,15220 3027,15616 2195,15586"/>
              </emma:interpretation>
              <emma:one-of disjunction-type="recognition" id="oneOf15">
                <emma:interpretation id="interp75" emma:lang="en-AU" emma:confidence="0">
                  <emma:literal>no.</emma:literal>
                </emma:interpretation>
                <emma:interpretation id="interp76" emma:lang="en-AU" emma:confidence="0">
                  <emma:literal>no,</emma:literal>
                </emma:interpretation>
                <emma:interpretation id="interp77" emma:lang="en-AU" emma:confidence="0">
                  <emma:literal>no</emma:literal>
                </emma:interpretation>
                <emma:interpretation id="interp78" emma:lang="en-AU" emma:confidence="0">
                  <emma:literal>nor</emma:literal>
                </emma:interpretation>
                <emma:interpretation id="interp79" emma:lang="en-AU" emma:confidence="0">
                  <emma:literal>not</emma:literal>
                </emma:interpretation>
              </emma:one-of>
            </emma:emma>
          </inkml:annotationXML>
          <inkml:trace contextRef="#ctx0" brushRef="#br0" timeOffset="2.03779E6">426 11690 1652,'0'0'73,"0"0"15,0 0-70,0 0-18,0 0 0,0 0 0,0 0 120,0 0 21,0 0 4,0 0 1,0 0-30,0 0-5,0 0-2,0 0 0,0 0-69,0 0-15,-8 14-2,8-3-1,0 0 34,8 3 6,-8 1 2,0-1 0,4 4-64,4 0-28,-8-4 3,8 0 0,-4 0 25,0-3 0,0 3 0,4-3 0,-8-4 0,0-7 0,4 7 0,-4-7-8,0 0 8,0 0-13,0 0 5,0 0 8,0 0-32,0 0 0,0-7 1,0-3 0,4-5 31,-4 5 0,0-5 0,0 1 0,0-4 8,0 4 7,4-4 1,0-3 1,8-1-27,-12 4-6,12 0 0,-12 0-1,8 1 27,4-1 6,-3 0 0,3 4 1,4 3-27,-12 4-6,4-1 0,0 1-1,0 4 45,-8 3 8,12 3 3,-8 4 0,4 4-11,0 4-3,0 2 0,-4 1 0,4 4-25,0 3 0,0 0 0,-4 0 0,8 0 0,-4-4 0,8 1 0,-12-1 0,9-3-20,-1 0-10,0 0-2,-4 0 0,4-4-96,-4-3-19,4-1-4,-8 1-925</inkml:trace>
          <inkml:trace contextRef="#ctx0" brushRef="#br0" timeOffset="2.03808E6">864 11637 2008,'0'0'179,"0"3"-143,0-3-36,-12 7 0,8 0 98,0 4 13,0 3 2,4-3 1,-4 7-40,4 0-8,4 0-2,0 0 0,0 0-51,12-4-13,-12 4 0,4-4 0,4 0 0,5-3 0,-9-4 0,4 0 0,0 0 13,-4 1 0,8-8 0,-4 0 0,-4 0-13,0-4-18,4-3 4,-12 0 1,12 0 33,-12-4 8,0 0 0,0-7 1,0 0-10,0 1-3,-8-5 0,4 1 0,-8-4 3,4 3 0,0-3 0,-8 4 0,4-1-19,0 4 0,-4 4-8,4 3 8,-5 1-24,5 2 2,4 5 0,-4 3 0,0 0-224,4 3-45,-8 12-9,16-15-1</inkml:trace>
          <inkml:trace contextRef="#ctx0" brushRef="#br0" timeOffset="2.03827E6">1246 11826 2419,'0'0'53,"0"0"11,0 0 3,0 0 1,0 0-55,0 0-13,0 0 0,0-4 0,0-3 54,-8 0 8,16 0 2,-16 0 0,8-4-103,-4 0-20,0 4-4,4-3-683,0-1-137</inkml:trace>
        </inkml:traceGroup>
        <inkml:traceGroup>
          <inkml:annotationXML>
            <emma:emma xmlns:emma="http://www.w3.org/2003/04/emma" version="1.0">
              <emma:interpretation id="{378DBB1E-1535-4AB9-A441-F43E8E2FC164}" emma:medium="tactile" emma:mode="ink">
                <msink:context xmlns:msink="http://schemas.microsoft.com/ink/2010/main" type="inkWord" rotatedBoundingBox="3430,14811 6160,14809 6161,15656 3431,15658"/>
              </emma:interpretation>
              <emma:one-of disjunction-type="recognition" id="oneOf16">
                <emma:interpretation id="interp80" emma:lang="en-AU" emma:confidence="0">
                  <emma:literal>are</emma:literal>
                </emma:interpretation>
                <emma:interpretation id="interp81" emma:lang="en-AU" emma:confidence="0">
                  <emma:literal>ave</emma:literal>
                </emma:interpretation>
                <emma:interpretation id="interp82" emma:lang="en-AU" emma:confidence="0">
                  <emma:literal>awe</emma:literal>
                </emma:interpretation>
                <emma:interpretation id="interp83" emma:lang="en-AU" emma:confidence="0">
                  <emma:literal>aye</emma:literal>
                </emma:interpretation>
                <emma:interpretation id="interp84" emma:lang="en-AU" emma:confidence="0">
                  <emma:literal>ore</emma:literal>
                </emma:interpretation>
              </emma:one-of>
            </emma:emma>
          </inkml:annotationXML>
          <inkml:trace contextRef="#ctx0" brushRef="#br0" timeOffset="2.03909E6">1753 11447 2178,'0'0'96,"0"0"20,-8 0-92,0 0-24,8 0 0,-12-4 0,4 4 95,0 0 14,0 4 3,0 0 1,8-4-60,-8 3-12,0 4-2,0 4-1,4-4-25,-4 4-5,8 3 0,-8 1-8,4-1 0,4 4-9,0 3-1,4 1 0,4-4 1,-4 3 0,4 0 0,0 1 0,4-4-5,0-4-1,0 0 0,0-3 0,0-4-5,4-3 0,-8 3-1,0-11 0,4 1 8,0-4 1,-4-4 1,-4-7 0,4 0 11,0 0 0,-8-7 8,0 0-8,0 0 32,0 0 3,-12 4 0,8-1 0,-4 1-35,4 3 0,-8 4 0,4-1 0,0 1 0,0 3 0,4 1 0,-12 2 0,12-2 0,-4 3 0,0 3 0,8 4 0,0 0 0,0 0 0,0 0 0,0 0 0,0 0 0,0 11 0,8-1 0,-8 1 0,8 0 0,0 0 0,4-1 0,4 1 0,-4 0 0,0 3 0,0-3 0,4 0 0,1-1 0,-1 1 0,0 3 0,4 1 0,-8-5-83,8 5-23,-4-5-5,4 5-606,-4-5-122</inkml:trace>
          <inkml:trace contextRef="#ctx0" brushRef="#br0" timeOffset="2.03975E6">2067 11458 1551,'0'0'68,"0"0"16,0 0-68,0 0-16,0 0 0,0 0 0,0 0 141,0 0 25,0 0 5,0 11 1,0-11-32,8 10-5,-4-3-2,12 8 0,-16-1-93,12 0-18,-4 4-4,4 0-1,-4 0-27,4 0-6,4 0 0,-4 3-1,4-3 39,-3 0 8,-1-4 2,4 4 0,-8-7-23,0-1-9,4 1 8,-8-4-8,0-3-24,-4-4-9,0 0-3,0 0 0,4-7 45,0-4 9,-4-3 2,0-1 0,-4-6-20,0 0 0,0-4 0,0 0 0,-4-1 0,0-2-9,4 3 9,-4 3 0,8-3 0,-8 4 0,8-1 0,-4 1 0,4 3 0,0 4 0,0 0 0,4 3 11,-4 0 1,8 4 0,-8 7 0,4-7 0,4 3-4,0 4-8,0 0 12,4 4-4,0 3-8,4-3 12,-4 3-12,8 0 12,-4 0-12,4 4 0,1-4 0,-1 0 0,8-3 17,-16 3 2,4-4 0,0 4 0,8-7-31,4 4-5,-8-4-2,1 0 0,7 0 11,-16 0 8,8-4-12,-8 4 12,0-7 0,0 4-8,0-8 8,0 0 0,-4 1 0,0-1 0,-4-3 0,0 3 0,-4 0 0,4-3 0,-8 3 0,4 0 0,0 4 0,-8-4 11,8 1-3,-12 3-8,4-4 16,-4 4-3,4 0-1,-8 3 0,4 0-4,-4 4-8,-4 0 11,4 4-11,0 0 0,3 3 0,5 3 0,0 5 0,0-1 0,-4 4 0,12 0 0,-4 3 0,8 4 0,-4 0 0,8 4 0,-4 3 0,12 0 0,5-3 0,-9 7 0,8-4 0,0 0-13,4-3-10,4-4-1,4-4-1,-12-3 40,9-7 8,-1-1 1,-4-3 1,0-3-25,0-4 0,4-4 0,-4 1 0,0-4 0,-7-4 0,3-3 0,-4-8-1275</inkml:trace>
        </inkml:traceGroup>
        <inkml:traceGroup>
          <inkml:annotationXML>
            <emma:emma xmlns:emma="http://www.w3.org/2003/04/emma" version="1.0">
              <emma:interpretation id="{44C5C03B-1933-450E-AFBF-A778C29090E5}" emma:medium="tactile" emma:mode="ink">
                <msink:context xmlns:msink="http://schemas.microsoft.com/ink/2010/main" type="inkWord" rotatedBoundingBox="5154,14747 6252,15007 6077,15750 4979,15490"/>
              </emma:interpretation>
              <emma:one-of disjunction-type="recognition" id="oneOf17">
                <emma:interpretation id="interp85" emma:lang="en-AU" emma:confidence="0">
                  <emma:literal>40</emma:literal>
                </emma:interpretation>
                <emma:interpretation id="interp86" emma:lang="en-AU" emma:confidence="0">
                  <emma:literal>400</emma:literal>
                </emma:interpretation>
                <emma:interpretation id="interp87" emma:lang="en-AU" emma:confidence="0">
                  <emma:literal>40S</emma:literal>
                </emma:interpretation>
                <emma:interpretation id="interp88" emma:lang="en-AU" emma:confidence="0">
                  <emma:literal>40s</emma:literal>
                </emma:interpretation>
                <emma:interpretation id="interp89" emma:lang="en-AU" emma:confidence="0">
                  <emma:literal>4</emma:literal>
                </emma:interpretation>
              </emma:one-of>
            </emma:emma>
          </inkml:annotationXML>
          <inkml:trace contextRef="#ctx0" brushRef="#br0" timeOffset="69935.5183">3354 11161 1036,'0'0'46,"0"0"10,0 0-45,0 0-11,0 0 0,0 0 0,0 0 252,0 0 49,0 0 10,0 0 1,0 11-141,0-4-29,0-7-6,0 11 0,0-4-63,4 4-12,0-1-2,4 5-1,-4-5-21,4 8-4,-8 0-1,8 4 0,-4-1-21,4 4-11,-4 0 10,0 7-10,4-7 0,-4 7-15,4-3 2,-4 0 0,4-1-4,0-3-1,-4 0 0,0-3 0,-4-4-1,4-1 0,0-6 0,0 3 0,0-3-21,0 0-4,0-4 0,-4-7-1,0 0 36,0 0 9,0 0 0,4 4 0,-4-4 0,0 0 0,0 0 0,0 0 0,13 3 25,-5 1 7,4-4 2,-4 0 0,0 0-11,0 0-3,8 0 0,0-4 0,0 4-8,0-3-3,4 3 0,0 0 0,-8 3-9,4 1 0,1-4 0,-1 3 0,4 1 0,0-1 0,-4 1-9,-4 3 9,4-3-123,0-1-17,-4 1-4,0-4-982</inkml:trace>
          <inkml:trace contextRef="#ctx0" brushRef="#br0" timeOffset="70175.347">3692 11347 1785,'0'0'159,"0"0"-127,0 0-32,-9 7 0,1-3 157,8-4 26,0 0 5,-8 7 0,4 0-58,-4 4-12,8-11-2,0 10-1,0-10-41,0 15-8,0 3-2,4 3 0,4 1-51,4 3-13,-3 3 0,-1 8 0,0 0 0,4-1 0,0 5 0,4-1 0,-4-3 0,0 0 0,0-4 0,4 0 0,0 0-48,-4-3-13,0-4-3,4 0 0,-4-7-92,1-1-20,-1-6-3,-4-4-921</inkml:trace>
          <inkml:trace contextRef="#ctx0" brushRef="#br0" timeOffset="70519.5241">4025 11397 403,'0'0'17,"0"0"5,0 0-22,-4 4 0,-4-1 0,0 1 0,0 3 489,8-7 94,0 0 18,0 11 4,-12-1-414,8 5-83,0-5-17,4 5-3,0 3-55,0-1-10,4 5-3,4 3 0,0-4-20,8 8 0,-4-4 0,8 4 8,1-1-8,-1-3 0,0 0 0,4-3 0,0-1 0,4-3-8,-4-4 8,0-3-8,5-4-11,-9 0-1,0-7-1,-8-3 0,-4-1 21,4-3 0,0-4 10,0-7-10,0 1 0,-12-5 0,4-3 0,0-7-12,-4 0 12,-8 0 0,0-1 0,0-2 0,0-1 48,0 7 13,-4-3 3,-4 3 0,0 4-24,-4-3-4,0 3 0,-1 3-1,-7 5-17,8 2-3,-4-3-1,0 11 0,4-4-14,0 8 0,0-1 0,4 8 0,3-1-29,1 8-3,0 0 0,8 3 0,-4 8-118,8-1-24,0 11-5</inkml:trace>
        </inkml:traceGroup>
        <inkml:traceGroup>
          <inkml:annotationXML>
            <emma:emma xmlns:emma="http://www.w3.org/2003/04/emma" version="1.0">
              <emma:interpretation id="{81670F33-7BC9-4056-AB85-6F555ABC3C50}" emma:medium="tactile" emma:mode="ink">
                <msink:context xmlns:msink="http://schemas.microsoft.com/ink/2010/main" type="inkWord" rotatedBoundingBox="7355,14948 9342,14960 9335,16071 7348,16059"/>
              </emma:interpretation>
              <emma:one-of disjunction-type="recognition" id="oneOf18">
                <emma:interpretation id="interp90" emma:lang="en-AU" emma:confidence="0">
                  <emma:literal>1112</emma:literal>
                </emma:interpretation>
                <emma:interpretation id="interp91" emma:lang="en-AU" emma:confidence="0">
                  <emma:literal>1142</emma:literal>
                </emma:interpretation>
                <emma:interpretation id="interp92" emma:lang="en-AU" emma:confidence="0">
                  <emma:literal>1H2</emma:literal>
                </emma:interpretation>
                <emma:interpretation id="interp93" emma:lang="en-AU" emma:confidence="0">
                  <emma:literal>142</emma:literal>
                </emma:interpretation>
                <emma:interpretation id="interp94" emma:lang="en-AU" emma:confidence="0">
                  <emma:literal>11th</emma:literal>
                </emma:interpretation>
              </emma:one-of>
            </emma:emma>
          </inkml:annotationXML>
          <inkml:trace contextRef="#ctx0" brushRef="#br0" timeOffset="71089.8471">6290 11304 2066,'0'0'45,"0"0"10,0 0 1,0 0 3,0 0-47,0 0-12,0 0 0,0 0 0,0 0 132,0 0 24,0 0 4,0 0 2,0 0-78,0 0-16,0 0-4,4 7 0,-4-7-14,4 11-3,0-7-1,0 3 0,0 0-18,0 0-4,-4-7-1,8 7 0,0 4-11,-4-8-1,-4-3-1,4 8 0,4-1-10,4 3 0,-4 1 9,0 0-9,-4-4 0,4 7 0,0 1 0,0 3 0,-8 3-15,4 4-1,4 4 0,-4 3 0,4 0 16,-8 0 0,4 0 9,0 4-9,0-11-14,-4 4-9,0-4-1,0-4-1,4 1-15,-4-8-4,4 0 0,-4-3 0,0-4-169,0-7-35,0 0-6,0 0-2</inkml:trace>
          <inkml:trace contextRef="#ctx0" brushRef="#br0" timeOffset="71489.5926">6466 11926 1958,'-8'18'87,"8"-18"17,0 0-83,0 0-21,-4-4 0,4 1 0,0 3 158,0 0 27,8 0 6,1-4 1,-5-3-100,4 4-20,8-1-4,0-3-1,0 3-19,0-3-3,0 3-1,0 1 0,0-4-18,4 0-4,8 3-1,-3-3 0,-1 0-21,-4 0 0,0-1 0,8 1 8,4 0-30,-8 0-6,-4 0 0,1-4-1,7 0-172,-8 1-35,-8-5-6</inkml:trace>
          <inkml:trace contextRef="#ctx0" brushRef="#br0" timeOffset="71709.3037">6732 11454 2188,'0'0'97,"0"0"20,0 0-93,0 0-24,0 0 0,0 0 0,0 0 107,-4 11 17,4 3 3,0 1 1,0-5-52,0 12-9,4 3-3,0 3 0,-4 5-64,8 2-14,4 5-2,0-1-1,4 4 62,0-7 13,4 3 2,-4 0 1,-7-3-84,-1 0-17,8-8-3,0-3-830,0-3-167</inkml:trace>
          <inkml:trace contextRef="#ctx0" brushRef="#br0" timeOffset="72139.9628">6893 11511 1612,'0'0'144,"4"-7"-116,-4 0-28,4 0 0,0-4 194,0 1 33,4 2 6,0 1 2,-4 0-93,4 0-18,4 3-4,0 1-1,-4-1-42,4 4-8,4 4-1,-4-1-1,0-3-27,5 7-6,-5 1-1,4 2 0,-4 5-19,0 3-4,4-1-1,-4 8 0,0 8-9,-4-1 0,0 4 0,-4-1 0,0 5-37,0-5 0,0 1 0,0-4 0,0 0-23,-4 1-5,0-1-1,0-7 0,0 0 2,0-4 1,-4 1 0,4-4 0,-4-4 36,0-3 7,4-1 2,-4 1 0,4-11 18,0 0 0,0 0 0,0 0 0,0 0 38,0 0 2,0 0 0,0 0 0,0 0 2,0 0 1,0 0 0,4 0 0,8 0-3,-4 0 0,4-3 0,4-1 0,5 0-13,-1 1-3,0 3-1,4-4 0,0 4-23,-4 0 9,0 0-9,-4 0 0,4 0 0,1 0 0,-5 4 0,4-4 0,0 3-64,0-3-6,-4 0-2,0 4 0,0-4-148,0 4-31</inkml:trace>
          <inkml:trace contextRef="#ctx0" brushRef="#br0" timeOffset="73258.8855">5566 11844 2649,'28'3'58,"-28"-3"12,0 0 2,0 0 4,0 0-61,0 0-15,0 0 0,-8 11 0,4-4 56,4 4 9,4 0 2,0 3 0,-12 4-27,8 3-4,12 4-2,0 4 0,-4 3-14,0 8-4,4 6 0,4 8 0,4-1-55,0 1-11,-8-8-2,4 4-826,9-7-165</inkml:trace>
        </inkml:traceGroup>
        <inkml:traceGroup>
          <inkml:annotationXML>
            <emma:emma xmlns:emma="http://www.w3.org/2003/04/emma" version="1.0">
              <emma:interpretation id="{7627A63E-B175-4B99-9114-5C208F92F5F3}" emma:medium="tactile" emma:mode="ink">
                <msink:context xmlns:msink="http://schemas.microsoft.com/ink/2010/main" type="inkWord" rotatedBoundingBox="10681,14843 12329,14841 12330,16095 10682,16097"/>
              </emma:interpretation>
              <emma:one-of disjunction-type="recognition" id="oneOf19">
                <emma:interpretation id="interp95" emma:lang="en-AU" emma:confidence="0">
                  <emma:literal>\</emma:literal>
                </emma:interpretation>
                <emma:interpretation id="interp96" emma:lang="en-AU" emma:confidence="0">
                  <emma:literal>|</emma:literal>
                </emma:interpretation>
                <emma:interpretation id="interp97" emma:lang="en-AU" emma:confidence="0">
                  <emma:literal>'</emma:literal>
                </emma:interpretation>
                <emma:interpretation id="interp98" emma:lang="en-AU" emma:confidence="0">
                  <emma:literal>L</emma:literal>
                </emma:interpretation>
                <emma:interpretation id="interp99" emma:lang="en-AU" emma:confidence="0">
                  <emma:literal>`</emma:literal>
                </emma:interpretation>
              </emma:one-of>
            </emma:emma>
          </inkml:annotationXML>
          <inkml:trace contextRef="#ctx0" brushRef="#br0" timeOffset="72740.4383">8920 12062 2646,'0'0'117,"0"0"24,-8 4-113,8-4-28,-4 3 0,4-3 0,-4 7 96,4 0 12,-4 4 4,4 0 0,-4-4-52,4 7-11,4 1-1,0 2-1,-4 8-31,4-3-7,0 7-1,4-1 0,-4 1-22,4-1-5,0 1-1,4 0 0,-4-1-149,4-6-31,-4-1-5</inkml:trace>
        </inkml:traceGroup>
        <inkml:traceGroup>
          <inkml:annotationXML>
            <emma:emma xmlns:emma="http://www.w3.org/2003/04/emma" version="1.0">
              <emma:interpretation id="{CF9C36DE-B541-4E16-A8D4-A877905C0CA7}" emma:medium="tactile" emma:mode="ink">
                <msink:context xmlns:msink="http://schemas.microsoft.com/ink/2010/main" type="inkWord" rotatedBoundingBox="11108,14769 12380,14865 12326,15582 11054,15486"/>
              </emma:interpretation>
              <emma:one-of disjunction-type="recognition" id="oneOf20">
                <emma:interpretation id="interp100" emma:lang="en-AU" emma:confidence="0">
                  <emma:literal>44</emma:literal>
                </emma:interpretation>
                <emma:interpretation id="interp101" emma:lang="en-AU" emma:confidence="0">
                  <emma:literal>414</emma:literal>
                </emma:interpretation>
                <emma:interpretation id="interp102" emma:lang="en-AU" emma:confidence="0">
                  <emma:literal>444</emma:literal>
                </emma:interpretation>
                <emma:interpretation id="interp103" emma:lang="en-AU" emma:confidence="0">
                  <emma:literal>4</emma:literal>
                </emma:interpretation>
                <emma:interpretation id="interp104" emma:lang="en-AU" emma:confidence="0">
                  <emma:literal>441</emma:literal>
                </emma:interpretation>
              </emma:one-of>
            </emma:emma>
          </inkml:annotationXML>
          <inkml:trace contextRef="#ctx0" brushRef="#br0" timeOffset="73901.5557">9314 11229 1036,'0'0'92,"0"0"-73,0 0-19,0 0 0,0 0 262,0 0 49,0 0 9,8 11 3,0-1-157,-4 1-31,4 0-7,0 0 0,-4-1-60,4 5-12,0-1-3,0 4 0,0 3-32,4 1-6,-4-1-2,0 4 0,4 0-13,1 4 0,3-4 0,-4 3 0,4-3 0,-4 0-12,4 1 12,0-5-10,0 0-1,4-3 0,0 0 0,0 0 0,0 0-8,1-7-1,-1 3-1,4-3 0,-4-4-7,0-4 0,4 1-1,-4-4 0,0 0 29,1-7 0,-5 0 0,0-4 0,0 0-106,-4-3-15,0 0-3,-4-4-929</inkml:trace>
          <inkml:trace contextRef="#ctx0" brushRef="#br0" timeOffset="74115.7328">9688 11390 806,'0'0'72,"0"0"-58,0 0-14,0 0 0,-8 0 388,8 0 74,0 0 15,-4 7 3,4-7-296,0 0-60,-4 11-12,4-1-3,4 8-63,0-3-13,4 3-2,4-1-1,0 8-8,4 4-2,-4 3 0,4 0 0,0 4-20,0-4 0,0 4 0,1 0 0,-1-11-40,4 3-12,-4-3-2,0 0-1,0-7-182,0 4-37</inkml:trace>
          <inkml:trace contextRef="#ctx0" brushRef="#br0" timeOffset="74396.7957">9998 11211 2631,'0'0'58,"0"0"12,0 0 2,0 0 2,-9 4-59,9-4-15,-8 3 0,8-3 0,-8 7 58,4 1 9,-4-1 1,4 7 1,0 0-4,4 1-1,0 6 0,4-3 0,0 7-51,0 0-13,4 4 0,0-4 0,4 3 0,1-3 0,3 0 0,0 4 0,0-4 0,0-7 0,4 0 0,0 0 0,0-4 0,0-3 0,0-8 0,1 4 0,-1-7-23,-4 0-7,8 0-2,-8-7 0,4 0 32,0 0 0,4-4-8,-4 0 8,1 1 0,-5-1-11,4-3 11,-4 3-10,0-3-64,-4-1-13,4 1-2,-4-4-1143</inkml:trace>
          <inkml:trace contextRef="#ctx0" brushRef="#br0" timeOffset="74605.5218">10287 11193 748,'0'7'67,"-4"1"-54,4-8-13,-4 10 0,0-3 448,4 4 88,0 0 16,4 3 4,0 4-362,0 0-73,0 7-14,4 0-3,0 7-58,8 4-11,-4 0-3,4 10 0,5 1-24,-5 3-8,8 3 0,0 1 0,0-8-67,0 1-20,4-4-4,4 3-1260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3:57.2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92197D-32B5-40A9-ACF4-CB9A99E5E420}" emma:medium="tactile" emma:mode="ink">
          <msink:context xmlns:msink="http://schemas.microsoft.com/ink/2010/main" type="writingRegion" rotatedBoundingBox="2393,5627 22133,5342 22289,16141 2549,16427"/>
        </emma:interpretation>
      </emma:emma>
    </inkml:annotationXML>
    <inkml:traceGroup>
      <inkml:annotationXML>
        <emma:emma xmlns:emma="http://www.w3.org/2003/04/emma" version="1.0">
          <emma:interpretation id="{268F5DBE-F933-45CD-9F26-C2536B57CDC3}" emma:medium="tactile" emma:mode="ink">
            <msink:context xmlns:msink="http://schemas.microsoft.com/ink/2010/main" type="paragraph" rotatedBoundingBox="2393,5627 22133,5342 22167,7665 2427,7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B66F5-874A-4856-A91C-90DF9F020E33}" emma:medium="tactile" emma:mode="ink">
              <msink:context xmlns:msink="http://schemas.microsoft.com/ink/2010/main" type="line" rotatedBoundingBox="2393,5627 22133,5342 22152,6613 2412,6898"/>
            </emma:interpretation>
          </emma:emma>
        </inkml:annotationXML>
        <inkml:traceGroup>
          <inkml:annotationXML>
            <emma:emma xmlns:emma="http://www.w3.org/2003/04/emma" version="1.0">
              <emma:interpretation id="{D583162C-B60E-4A3D-A957-935686E7863F}" emma:medium="tactile" emma:mode="ink">
                <msink:context xmlns:msink="http://schemas.microsoft.com/ink/2010/main" type="inkWord" rotatedBoundingBox="2396,5783 3372,5769 3383,6543 2407,6557"/>
              </emma:interpretation>
              <emma:one-of disjunction-type="recognition" id="oneOf0">
                <emma:interpretation id="interp0" emma:lang="en-AU" emma:confidence="0">
                  <emma:literal>Let</emma:literal>
                </emma:interpretation>
                <emma:interpretation id="interp1" emma:lang="en-AU" emma:confidence="0">
                  <emma:literal>let</emma:literal>
                </emma:interpretation>
                <emma:interpretation id="interp2" emma:lang="en-AU" emma:confidence="0">
                  <emma:literal>(et</emma:literal>
                </emma:interpretation>
                <emma:interpretation id="interp3" emma:lang="en-AU" emma:confidence="0">
                  <emma:literal>het</emma:literal>
                </emma:interpretation>
                <emma:interpretation id="interp4" emma:lang="en-AU" emma:confidence="0">
                  <emma:literal>tet</emma:literal>
                </emma:interpretation>
              </emma:one-of>
            </emma:emma>
          </inkml:annotationXML>
          <inkml:trace contextRef="#ctx0" brushRef="#br0">8-1 979,'0'0'87,"0"0"-70,0 0-17,0 18 0,0-4 155,0 8 27,-4-4 6,4 7 0,-4-4-135,8 8-27,-4 3-6,0 0 0,-4 3 26,4 5 6,0 3 0,4-11 1,0 0-33,-4 0-8,8 0 0,-8 0-1,12 0 43,-12-3 9,0-1 1,0 4 1,0-7-53,0 0-12,4-7 0,-4-3 0,0-1 44,0-3 9,0-1 2,-4-3 0,4-7-9,0 0-2,0 0 0,0 0 0,0 0-12,0 0-2,0 0-1,0 0 0,0 0 6,0 0 1,0 0 0,0 0 0,0 0-21,0 0-4,0 0-1,0 0 0,0 0-10,0 0 0,8-3 9,4-1-9,-4 4 0,0 0 0,4 4 0,0-4 0,1 0 14,-1 3 2,0 5 0,4-1 0,0-4-28,-4 1-4,4-4-2,-4 3 0,0 1 18,4 0-8,-4-4 8,0 0 0,0 3-33,0-3 0,-4-3 0,5-1 0,-5 0-120,8 1-24,-12-8-5,4 0-829</inkml:trace>
          <inkml:trace contextRef="#ctx0" brushRef="#br0" timeOffset="375.5679">362 588 1036,'0'0'92,"0"0"-73,0 0-19,0 0 0,0 0 216,0 0 40,4-3 8,8-1 2,-4 4-88,4-7-18,-8-4-3,4 4-1,8-4-63,-8 1-13,4-1-2,-4-3-1,4 3-51,-3-3-10,-1-1-3,4 1 0,-8 3 20,0-3 4,0 3 1,-4-3 0,4 3-28,-4 1-10,-4-5 0,4 5 9,-4 3-9,0-1 0,0-2 0,-4 6 0,-4-3-16,3 3 5,1 1 1,4-1 0,-12 4-3,8 4-1,4-4 0,-8 7 0,4 4 3,0-4 1,0 7 0,4 4 0,4 3 10,-8 1-13,8 6 5,0 4 8,0 1-12,8-1 12,-8 0-10,4 0 10,4-7 0,0 0 0,4-4-8,0 1 8,0-8 0,4-3-11,-3-1 11,3 1-10,0-7-3,4-1-1,-4-3 0,8 0 0,-12-7-69,4-4-13,-4 1-4,0-1-1035</inkml:trace>
          <inkml:trace contextRef="#ctx0" brushRef="#br0" timeOffset="559.0485">631 474 2278,'0'0'50,"0"0"10,0 0 3,0 0 1,8 0-51,0 0-13,5-4 0,-1 1 0,4-4 100,0-1 16,8 1 4,-4-3 1,4 2-37,0-2-8,-4 3-2,0 3 0,1-3-44,-5 3-9,0 1-1,4-4-1,-4 3-42,-4 1-8,0-1-1,4 0-852,-4 4-169</inkml:trace>
          <inkml:trace contextRef="#ctx0" brushRef="#br0" timeOffset="779.4435">752 21 2329,'0'0'103,"0"0"21,0 0-99,-4 7-25,0-4 0,4 1 0,0 7 102,4 3 15,-4 0 3,4 8 1,4-1-60,0 8-12,0 3-2,0 0-1,4 11-16,0-11-3,-8 7-1,4 0 0,8 4-26,-7 0 0,-1 0 8,4-4-8,-4-3-108,8 6-24,0 1-5</inkml:trace>
        </inkml:traceGroup>
        <inkml:traceGroup>
          <inkml:annotationXML>
            <emma:emma xmlns:emma="http://www.w3.org/2003/04/emma" version="1.0">
              <emma:interpretation id="{4D870962-8B9A-46B9-BBF4-768C4F7E8245}" emma:medium="tactile" emma:mode="ink">
                <msink:context xmlns:msink="http://schemas.microsoft.com/ink/2010/main" type="inkWord" rotatedBoundingBox="4045,6132 4688,6123 4693,6472 4050,6481"/>
              </emma:interpretation>
              <emma:one-of disjunction-type="recognition" id="oneOf1">
                <emma:interpretation id="interp5" emma:lang="en-AU" emma:confidence="0">
                  <emma:literal>¥</emma:literal>
                </emma:interpretation>
                <emma:interpretation id="interp6" emma:lang="en-AU" emma:confidence="0">
                  <emma:literal>z</emma:literal>
                </emma:interpretation>
                <emma:interpretation id="interp7" emma:lang="en-AU" emma:confidence="0">
                  <emma:literal>Z</emma:literal>
                </emma:interpretation>
                <emma:interpretation id="interp8" emma:lang="en-AU" emma:confidence="0">
                  <emma:literal>#</emma:literal>
                </emma:interpretation>
                <emma:interpretation id="interp9" emma:lang="en-AU" emma:confidence="0">
                  <emma:literal>y</emma:literal>
                </emma:interpretation>
              </emma:one-of>
            </emma:emma>
          </inkml:annotationXML>
          <inkml:trace contextRef="#ctx0" brushRef="#br0" timeOffset="2047.2842">1645 363 288,'4'18'25,"-4"-7"-25,0-11 0,0 0 0,0 0 276,0 0 49,0 0 11,0 0 1,0 0-169,0 0-33,8-4-7,-8 4-2,0 0-101,0 0-25,0 0 0,0 0 0,8-10 48,-8 10 5,0 0 1,0 0 0,0 0-4,0 0-1,0 0 0,0 0 0,0-8-5,0 8-2,0 0 0,0 0 0,0 0 4,0 0 1,0-7 0,0 7 0,-4-7-33,4 7-6,0 0-8,0 0 11,0 0-3,0 0-8,0 0 12,0 0-4,0 0-8,0 0 0,0 0 0,0 0 0,0 0 0,0 0 0,0 0 0,0 0 0,0 0 0,0 0 0,0 0 0,0 0 0,0 0-13,0 0 1,0 0 1,0 0 0,0 0 11,0 0 14,0 0-3,0 0-1,0 0-10,0 0 0,0 0 0,0 0 0,0 0 0,0 0-14,0 0 3,0 0 1,0 0 10,0 0 0,0 0 0,0 0 0,0 0 0,0 0 0,0 0 0,0 0 0,0 0 0,0 0 11,0 0-3,0 0 0,0 0-8,0 0-11,0 0 3,0 0 0,0 0 16,0 0 3,8 0 1,-8 0 0,0 0-12,0 0-17,0 0 4,0 0 1,0 0 12,0 0 0,4 7 0,-4-7 0,0 0 0,0 0 0,0 0-13,0 0 5,0 0 8,0 0-13,0 0 5,0 0 8,0 0-12,0 0 12,0 0-12,0 0 12,0 0 0,0 0 0,0 0 0,0 0 0,0 0 0,0 0 0,0 0 0,0 0 0,0 0 0,0 0 0,0 0 0,0 0 0,0 0 0,0 0 0,0 0 0,0 0 0,0 0 0,0 0 0,0 0 0,0 0 0,0 0 0,0 0 0,0 0 0,0 0 0,12 0 0,-12 0 0,0 0 0,0 0 0,0 0 0,0 0 0,4 7 0,-4-7 0,0 0 0,0 0 0,8 4 0,-8-4 0,0 0 0,0 0 0,0 0 0,0 0 0,0 0 0,0 0 0,0 0 0,0 0 0,0 0 0,0 0 0,0 0 0,0 0 0,0 0 8,0 0-8,0 0 8,0 0-8,0 0 0,0 0 0,0 0 8,0 0-8,0 0 8,0 0 0,0 0 0,0 0 0,0 0-8,0 0 10,0 0-10,0 0 10,0 0-10,0 0 0,0 0 0,0 0 0,0 0 0,0 0 0,0 0 0,0 0 0,0 0 0,0 0 0,0 0-9,0 0 9,0 0 0,0 0 0,0 0 0,0 0 0,0 0 0,0 0 0,0 0 8,0 0-8,0 0 0,0 0 9,0 0-9,0 0 8,0 0-8,0 0 0,0 0 0,0 0 8,0 0-8,0 0 0,0 0 0,0 0 0,0 0 8,8-4-8,4 4 8,-4-3-8,-8 3 8,8-4-8,4 1 0,0 3 8,0-4-8,1 1 0,-5 6 0,4-3 8,0 0-8,0 0 0,-4 0 0,8 0 8,-4 4-8,0-1 8,4-3-8,-4 7 8,8-3-27,-4 0-5,-4 6-2,1-3 0,-1 0 44,0 1 9,-4-1 1,4 0 1,-8 0-10,4 4-3,0-1 0,-8 5 0,0-1 2,0 0 0,0 1 0,-8 2 0,4 1-6,-4-3 0,0 2-1,-4 1 0,-4-4-11,4 1 10,-9-1-10,5 0 10,-4-3-10,8-4 0,0 0 0,0 0 0,-4 1-11,0-5-4,8-3-1,4 0 0,-8-3-94,8-5-19,0 1-4,0-3-639,4-5-127</inkml:trace>
          <inkml:trace contextRef="#ctx0" brushRef="#br0" timeOffset="2303.3383">2164 345 2034,'0'0'90,"0"0"18,0 0-86,0 0-22,0 0 0,-8-3 0,0 3 146,4 0 25,-5 0 5,-3 0 0,4 3-94,-4 1-19,4 0-4,-4 3-1,0 0 5,0 4 1,0-1 0,4 1 0,-4 3-52,-4 0-12,4 4 0,4 4 0,4-4 0,4 3 0,0 0 0,0 1 0,4-4 0,4 3 0,4 0 0,4-3 0,-4-3 0,4-1-16,0-7 3,8 4 1,-8-4 12,4 0-11,1-7 11,-1-4-10,4 1-26,4-8-4,-8 0-2,4-6-836,0 2-167</inkml:trace>
        </inkml:traceGroup>
        <inkml:traceGroup>
          <inkml:annotationXML>
            <emma:emma xmlns:emma="http://www.w3.org/2003/04/emma" version="1.0">
              <emma:interpretation id="{0D0C2461-6BE4-4E32-B7FC-6E4A964C892C}" emma:medium="tactile" emma:mode="ink">
                <msink:context xmlns:msink="http://schemas.microsoft.com/ink/2010/main" type="inkWord" rotatedBoundingBox="5267,5851 6175,5837 6185,6475 5277,6488"/>
              </emma:interpretation>
              <emma:one-of disjunction-type="recognition" id="oneOf2">
                <emma:interpretation id="interp10" emma:lang="en-AU" emma:confidence="0">
                  <emma:literal>be</emma:literal>
                </emma:interpretation>
                <emma:interpretation id="interp11" emma:lang="en-AU" emma:confidence="0">
                  <emma:literal>he</emma:literal>
                </emma:interpretation>
                <emma:interpretation id="interp12" emma:lang="en-AU" emma:confidence="0">
                  <emma:literal>ae</emma:literal>
                </emma:interpretation>
                <emma:interpretation id="interp13" emma:lang="en-AU" emma:confidence="0">
                  <emma:literal>b-e</emma:literal>
                </emma:interpretation>
                <emma:interpretation id="interp14" emma:lang="en-AU" emma:confidence="0">
                  <emma:literal>bc</emma:literal>
                </emma:interpretation>
              </emma:one-of>
            </emma:emma>
          </inkml:annotationXML>
          <inkml:trace contextRef="#ctx0" brushRef="#br0" timeOffset="2852.3998">2871 71 2419,'0'0'107,"0"0"22,-4-4-103,4 4-26,0 0 0,0 0 0,0 0 56,0 0 7,0 0 1,0 11 0,4 3-52,0 4-12,0 3 0,5 8 0,-5-1 54,0 8 8,4 0 2,4 3 0,-8-7-52,4 4-12,-4-1 0,4-2 0,0-1 0,-4 0 0,0-7 0,0-4 0,0 1 0,4-8 0,-8-3 0,4-4 0,-4-7-49,0 0-13,0 0-2,0 0-1,0 0 29,0 0 7,4-14 1,0-1 0,0 1 45,0 0 10,4-1 1,0 5 1,0 3-29,0-4 0,8 0 0,-4 0 0,4 1 0,1 6 0,-1-3 0,8 3 0,0 4 0,4 0 0,-8 4 0,0 0 0,0 3-8,1 0-8,-5 7-2,-4 0 0,-4-3 29,0 3 5,4 1 2,-12-1 0,0 4-18,0-4 0,0-3 0,-8 3 0,0 0 55,4-3 7,-4 0 2,-4-1 0,0-6-52,-5 3-12,1-3 0,0-4 0,0 0-52,-4-4-14,0-7-2,4 4-1,4-3-116,0-1-23,4 0-5,-4 0-1</inkml:trace>
          <inkml:trace contextRef="#ctx0" brushRef="#br0" timeOffset="3147.1387">3298 531 403,'28'-4'36,"-16"4"-36,4 0 0,0-3 0,4-1 246,-4-6 42,8 2 9,-3-6 2,3 0-84,-4 7-17,0-4-3,-4 4-1,0 0-40,0 0-8,0-1-2,-8 1 0,0-3-56,0-1-11,0 4-2,-8-4-1,0 4-42,0 0-9,4 0-2,-8-4 0,0 0-10,-4 1-3,0 6 0,0-3 0,-4 0-8,0 3 0,-4 1 0,4 3 0,-4 0-24,0 7 4,4 0 0,-4 0 0,4 7 2,4 1 1,-5 2 0,5 1 0,0 0 8,4 0 9,0 7-13,4 3 5,4 1 8,0-4 0,8 4 0,1-4 0,-5-4 0,8 0 0,4-6 0,0-1 0,8-3 0,-4-4 8,8-4 0,-4 1 0,1-1-8,-5 1 0,0 0 0,4-4 8,0 0-199,0-4-39</inkml:trace>
        </inkml:traceGroup>
        <inkml:traceGroup>
          <inkml:annotationXML>
            <emma:emma xmlns:emma="http://www.w3.org/2003/04/emma" version="1.0">
              <emma:interpretation id="{C427CE80-F852-4874-A7DF-5FE17EE55E2A}" emma:medium="tactile" emma:mode="ink">
                <msink:context xmlns:msink="http://schemas.microsoft.com/ink/2010/main" type="inkWord" rotatedBoundingBox="7049,5916 10143,5872 10153,6535 7059,6580"/>
              </emma:interpretation>
              <emma:one-of disjunction-type="recognition" id="oneOf3">
                <emma:interpretation id="interp15" emma:lang="en-AU" emma:confidence="0">
                  <emma:literal>number</emma:literal>
                </emma:interpretation>
                <emma:interpretation id="interp16" emma:lang="en-AU" emma:confidence="0">
                  <emma:literal>numbev</emma:literal>
                </emma:interpretation>
                <emma:interpretation id="interp17" emma:lang="en-AU" emma:confidence="0">
                  <emma:literal>nurnber</emma:literal>
                </emma:interpretation>
                <emma:interpretation id="interp18" emma:lang="en-AU" emma:confidence="0">
                  <emma:literal>nuinber</emma:literal>
                </emma:interpretation>
                <emma:interpretation id="interp19" emma:lang="en-AU" emma:confidence="0">
                  <emma:literal>nurnbev</emma:literal>
                </emma:interpretation>
              </emma:one-of>
            </emma:emma>
          </inkml:annotationXML>
          <inkml:trace contextRef="#ctx0" brushRef="#br0" timeOffset="3797.1611">4661 435 1785,'0'0'79,"0"0"17,0 0-77,0 0-19,-4-8 0,4 8 0,0 0 192,0 0 34,0 0 7,0 0 2,0 0-119,0 0-24,0 0-5,0 0-1,-4 8-58,4-1-11,4 3-2,0 5-1,0-1-14,0 7 9,-4 4-9,8 0 8,0 0-8,-4-3 0,0-4 0,0 3 0,0 0 0,0-3-11,-4-3 11,4-5-12,-4 1-3,0-11-1,0 0 0,0 0 0,0 0-11,0 0-2,8 0-1,0-7 0,-8 7 18,4-11 3,0 0 1,5-3 0,-1 0 8,0 0 0,-4-4 0,4-4-8,8 5 8,-4-1 0,-4 0 0,4 4 0,4-4 0,-4 3 14,4 5-3,-4 3-1,-12-4 5,12 4 1,4 3 0,-4 1 0,-12 3-16,0 0 0,17 10 8,-9 5-8,-4-5 0,0 5 0,-4 2 0,8 1 0,12 0 0,-8 0 0,-12 0 0,8 0 0,8-1 0,-4 1 0,-12-3 0,4-5 0,4 1-151,0-4-33,8 0-6,-8-3-898</inkml:trace>
          <inkml:trace contextRef="#ctx0" brushRef="#br0" timeOffset="4137.809">5148 517 2224,'-4'3'49,"4"-3"11,0 0 1,0 0 1,0 7-50,0 4-12,0-4 0,4 4 0,12 3 66,-4-3 10,-8 0 3,4 3 0,4 0-36,0-3-7,-8 0-2,8-1 0,-4-6-6,0-1 0,8-3-1,-8 4 0,-8-4-7,0 0 0,16-4-1,1-3 0,-9-3-3,0-1-1,4-3 0,0 3 0,4-3-4,-8-4-1,-4-4 0,4 1 0,4 0-10,-4 6 0,-4 1 0,-4 0 0,8-4 0,-8 0 0,4 4 0,-8 3 0,4 4 0,0 7 0,0 0 0,0 0 0,-4-4 0,4 4 0,0 0 0,0 0 8,0 0-8,4 11 0,0 0 0,4 3-11,4 4 11,0 0 0,-4 3 0,0-3 0,12 0 0,-7 0 0,-5-4 8,0 4-8,-4-4-50,8 0-14,4-7-4,-12 4 0,-12-4-98,8-7-20,12 7-4</inkml:trace>
          <inkml:trace contextRef="#ctx0" brushRef="#br0" timeOffset="4621.1327">5662 438 864,'0'0'38,"9"11"8,3 7-37,-4-4-9,-12 4 0,12 3 0,4-3 331,0 0 64,-8 3 13,4-3 2,4 4-234,-4-5-48,4 1-8,-4-3-3,-4-1-45,0 0-8,8-3-3,-4 3 0,-8-7-21,8 0-4,0-3 0,0 3-1,4-7-15,-12 0-4,0 0 0,8-3 0,5-1-16,-5-3 10,-4-4-10,4 0 8,0-3-8,-4 0 0,4-4 0,-4 4 0,0-4 0,0 4 0,8-4 0,-4 0-11,-12 0 11,4 7 0,8-3 0,0 7-8,-8 7 8,0 0 0,0 0 0,8-4 0,0 1 0,0 6 0,-8-3 0,8 8-8,4 2 8,-4-3 0,-4 4 0,4 0 0,-4 0 0,4-1 0,0 1 0,0 0 0,-12-4 0,8 0-8,5 0 8,-1 4 0,-8-11-8,4 7 8,8 0-8,0 0 8,-4-3-9,0-4 9,-8 0-10,12-4 10,8-3-13,-8 0 3,-8 0 1,0-4 0,8-3 9,-8-4 0,0 0 0,0 4-8,8-4 8,0 4 0,4-1 0,-4 1 0,-12 3 0,5 4-8,11 4 8,0 3 0,-4 3 0,0 4 8,0 1 0,4 6 0,0 7-8,0 1 8,-4 3-8,4 3 8,4 1-8,-4-4 0,1 0 0,-5 0 0,4 0-130,-4-4-24</inkml:trace>
          <inkml:trace contextRef="#ctx0" brushRef="#br0" timeOffset="5069.1679">6511 106 2487,'0'0'55,"0"0"11,0 0 2,0 0 2,0 0-56,0 0-14,0 0 0,0 0 0,0 0 87,0 0 14,0 0 3,8 15 1,-4-5-61,4 12-12,-4 3-2,0 3-1,0 1-16,4 6-3,0 8-1,0 4 0,0-1-9,4 0 0,1-3 0,3 4 0,-4-4 0,8-8 0,-4-3 0,4-7 0,0 0-18,-4-7-6,-4 0 0,4-7-1,8-4-12,-3-7-3,-5 0 0,4 0 0,-4-4 24,-4-3 4,-12 7 0,12-14 1,-8 0-9,4-1-1,-4-6-1,-4 3 0,-8-3 22,4-1 0,-4 1 0,0 3 0,-4 0 12,0-3 8,-4 3 0,0 0 1,-5 0-57,1 4-11,-4-4-2,0 4-1,4 3-230,4 0-47</inkml:trace>
          <inkml:trace contextRef="#ctx0" brushRef="#br0" timeOffset="5403.381">6772 449 1436,'0'0'64,"8"3"12,5 1-60,-1-4-16,8 4 0,0-1 0,0 1 156,-4 3 28,4-4 5,0 1 2,0 0-27,4-4-6,-7-4-1,-1 4 0,4 0-83,-8-4-17,4 1-3,0-1-1,0-3 15,-4-4 4,0 1 0,0-1 0,0 4-48,-8-7-10,4-1-2,-4 5 0,-4 10-12,4-11 9,5-3-9,-9-1 8,-5 5-8,1-1 0,0 4 0,-4-4 0,-8 4-32,4 3-4,-4 1-2,4-1 0,-4 1 12,4 6 2,0 1 1,0 7 0,-4-1-5,8 1-2,-4 7 0,8 0 0,0 3 14,8 4 4,0 0 0,0 4 0,4-1-17,8 4-3,-4 0-1,4-3 0,0-8 5,4-3 0,4-4 1,0 1 0,1-5-30,-1-2-7,4-5 0,0-3-1,0 0-15,0-7-2,-8 0-1,0 0 0,5-4-164,-5-3-33,-8-1-6,4-2-2</inkml:trace>
          <inkml:trace contextRef="#ctx0" brushRef="#br0" timeOffset="5593.8292">7500 431 1134,'0'0'50,"0"0"10,0 0-48,4-7-12,0 0 0,-4 7 0,0 0 150,0 0 27,0 0 6,8 0 1,-8 0-77,9 7-15,-1 4-4,-4-1 0,0-6-30,0 7-6,4-1-2,-4 5 0,-4-1-24,4 0-5,0 0-1,0 1 0,-4-5 0,4-2 0,0-1 0,-4-7 0,4 7 26,-4-7 5,0 0 1,12-4 0,-4 1 4,0-4 2,-4-1 0,4-6 0,0 0-36,0-4-7,0-3-2,0-1 0,4 1 11,-4 3 1,0-7 1,8 4 0,1-1-124,-5 1-25,8 3-5</inkml:trace>
        </inkml:traceGroup>
        <inkml:traceGroup>
          <inkml:annotationXML>
            <emma:emma xmlns:emma="http://www.w3.org/2003/04/emma" version="1.0">
              <emma:interpretation id="{27125378-FC18-4D4E-BC81-426C2FDC102D}" emma:medium="tactile" emma:mode="ink">
                <msink:context xmlns:msink="http://schemas.microsoft.com/ink/2010/main" type="inkWord" rotatedBoundingBox="10753,5506 11362,5497 11378,6610 10769,6618"/>
              </emma:interpretation>
              <emma:one-of disjunction-type="recognition" id="oneOf4">
                <emma:interpretation id="interp20" emma:lang="en-AU" emma:confidence="0">
                  <emma:literal>of</emma:literal>
                </emma:interpretation>
                <emma:interpretation id="interp21" emma:lang="en-AU" emma:confidence="0">
                  <emma:literal>ot</emma:literal>
                </emma:interpretation>
                <emma:interpretation id="interp22" emma:lang="en-AU" emma:confidence="0">
                  <emma:literal>off</emma:literal>
                </emma:interpretation>
                <emma:interpretation id="interp23" emma:lang="en-AU" emma:confidence="0">
                  <emma:literal>if</emma:literal>
                </emma:interpretation>
                <emma:interpretation id="interp24" emma:lang="en-AU" emma:confidence="0">
                  <emma:literal>gf</emma:literal>
                </emma:interpretation>
              </emma:one-of>
            </emma:emma>
          </inkml:annotationXML>
          <inkml:trace contextRef="#ctx0" brushRef="#br0" timeOffset="6237.7135">8462 245 2833,'0'0'62,"-4"0"13,-9-7 2,9 4 3,-4-4-64,0 7-16,0-4 0,4 0 0,-4 4 54,0 4 7,0 0 2,0-1 0,0 8-39,4 3-8,0 0-2,0 4 0,4 4-14,0 3-18,4 3 4,4-3 1,0-3 13,0-1-11,4-3 11,0 0-10,0 0-2,0-4 0,0-3 0,1-1 0,-1-6-17,0-4-4,0-4-1,-4 4 0,0-7 50,0 4 9,-4-5 3,0-2 0,0 3-45,-4-4-9,0-3-2,-4-1 0,0-3 4,-4 4 1,-4-4 0,4 4 0,-4 0-25,4 3-6,4 0-1,0 1 0,0 3 26,0 3 5,4 4 0,0 0 1,0 0 7,0 0 2,8-4 0,4 1 0,0 3 14,0 0 0,4-7 0,-4 7 0,4 0 12,0 0 4,8-7 2,-8-1 0,-4 1 11,0-3 3,5-1 0,3-3 0,0-1 16,0-3 3,0 1 1,-4-5 0,0 4-16,-4-3-4,4 3 0,-4 0 0,-4-3-22,-4 3-10,4-3 8,-3 3-8,-5 0 11,0-3-3,0-4-8,-5 0 12,1 3-12,0-3 0,-4-3 0,0 3 0,-4-4 0,0 4 0,4 7 0,0 0 0,0 4 0,4 3 0,-4 4 0,8 7 0,0 0 0,0 0 12,0 11-3,0 10-1,4 4-8,0 7 0,0 4 0,0 3 0,4 1 0,0 3 0,0 6 0,4 9 0,-4-5 0,-4 8 0,4 3 0,4 4 0,-3 0 8,3-4-8,0-3 0,4 3 8,-4-14-29,0 3-7,-4 1 0,4-4-852,-4-4-169</inkml:trace>
          <inkml:trace contextRef="#ctx0" brushRef="#br0" timeOffset="6415.7481">8751 563 2358,'0'0'104,"4"-3"22,0-1-101,4 0-25,-4-3 0,4 4 0,0-4 91,4-1 13,4 1 2,1 0 1,3 0-50,0-4-9,0 4-3,0 4 0,0-5-125,0 5-26,0-1-5</inkml:trace>
        </inkml:traceGroup>
        <inkml:traceGroup>
          <inkml:annotationXML>
            <emma:emma xmlns:emma="http://www.w3.org/2003/04/emma" version="1.0">
              <emma:interpretation id="{9E610A43-5891-4AEF-82CD-66F5C1BF46E7}" emma:medium="tactile" emma:mode="ink">
                <msink:context xmlns:msink="http://schemas.microsoft.com/ink/2010/main" type="inkWord" rotatedBoundingBox="12230,5573 14265,5544 14278,6423 12243,6452"/>
              </emma:interpretation>
              <emma:one-of disjunction-type="recognition" id="oneOf5">
                <emma:interpretation id="interp25" emma:lang="en-AU" emma:confidence="0">
                  <emma:literal>lollies</emma:literal>
                </emma:interpretation>
                <emma:interpretation id="interp26" emma:lang="en-AU" emma:confidence="0">
                  <emma:literal>Iollies</emma:literal>
                </emma:interpretation>
                <emma:interpretation id="interp27" emma:lang="en-AU" emma:confidence="0">
                  <emma:literal>loIlies</emma:literal>
                </emma:interpretation>
                <emma:interpretation id="interp28" emma:lang="en-AU" emma:confidence="0">
                  <emma:literal>lo1lies</emma:literal>
                </emma:interpretation>
                <emma:interpretation id="interp29" emma:lang="en-AU" emma:confidence="0">
                  <emma:literal>lollieg</emma:literal>
                </emma:interpretation>
              </emma:one-of>
            </emma:emma>
          </inkml:annotationXML>
          <inkml:trace contextRef="#ctx0" brushRef="#br0" timeOffset="6910.5272">9865 63 2250,'-12'-7'100,"12"4"20,-4-4-96,0-1-24,0-2 0,-4 3 0,8 7 108,0 0 18,0-8 3,0 8 1,0 0-45,0 0-9,0 0-1,0 0-1,0 11-45,0 3-9,8 8-1,0 3-1,0 3-18,4 8 0,0 0 0,0 7 0,0-4 0,-4 0-11,4-3 11,1 0-10,-1-8-22,4 1-5,-4-8-1,0 0 0,4-3-183,-4-3-37,0-8-7</inkml:trace>
          <inkml:trace contextRef="#ctx0" brushRef="#br0" timeOffset="7195.7566">10131 274 1209,'0'0'108,"0"0"-87,0 0-21,0 0 0,0 7 164,0-7 28,0 7 5,0 8 2,4 2-112,0 1-23,4 0-4,0 4 0,4-5-29,0-2-6,-4-1-1,8-3 0,0-1 14,-4 1 2,4-4 1,-4 0 0,4-3-1,0-1 0,-4 1 0,5-8 0,-5 1-2,4-8-1,-4 0 0,0 1 0,0-1 13,-4-3 2,0-1 1,-4-2 0,-4 2-21,0-2-5,-8-5-1,-4 4 0,0 4-12,-4-4-2,-4 4-1,0 0 0,-5-1-11,-3 5 0,4-1-12,0 4 12,0 7-34,0-4 1,8 8 0,-4-4 0,-1 3-26,9 1-5,0-1 0,8 1-1,4-4-173,0 0-34</inkml:trace>
          <inkml:trace contextRef="#ctx0" brushRef="#br0" timeOffset="7436.4265">10460-94 979,'0'0'87,"0"0"-70,0 0-17,0 0 0,0 0 352,0 0 68,0 0 12,0 0 4,0 0-280,0 11-56,0 0-12,0 7-1,0 0-51,0 3-11,0 7-1,8 1-1,0 3-23,0 4 0,0-4 0,5 4 0,-1-4 0,0 3 0,0-2 8,4-1-8,-4-4-174,0-3-39,0-3-8</inkml:trace>
          <inkml:trace contextRef="#ctx0" brushRef="#br0" timeOffset="7667.2267">10629-222 1958,'0'0'174,"0"0"-139,0 0-35,0 0 0,0 0 121,0 0 18,0 0 3,0 0 1,4 11-31,4-1-5,4 1-2,-4 3 0,4 4-45,1 7-10,-1 0-2,4 7 0,-4 4-19,0 3-4,0 0-1,0 4 0,-4-3-16,4-1-8,-4 4 8,4-4-8,0-3-17,0-1-9,-4-3-2,8 1 0,-4-12-148,-3 4-31,3-7-5</inkml:trace>
          <inkml:trace contextRef="#ctx0" brushRef="#br0" timeOffset="7829.4643">10999 185 2091,'0'0'92,"0"0"20,0 10-89,0-2-23,4-1 0,-4 3 0,4 5 108,4-5 16,-4 8 4,4 0 1,0 0-68,4 3-13,1 1-4,-5-4 0,-4 0-61,0-1-13,0-2-2,4-1-1,0-3-120,0-1-24</inkml:trace>
          <inkml:trace contextRef="#ctx0" brushRef="#br0" timeOffset="7963.3293">11088 10 979,'-4'-4'87,"4"4"-70,0-7-17,0 7 0,0-7 276,0 7 52,0-7 11,0 7 1,0 0-244,0 0-50,-12 0-10,12 0-1,0 0-163,0 0-33,0 0-7</inkml:trace>
          <inkml:trace contextRef="#ctx0" brushRef="#br0" timeOffset="8270.9267">11237 338 1818,'0'0'80,"4"4"17,-4-4-77,12 7-20,-4-7 0,4 4 0,-4-4 112,4 0 20,0 0 3,4-4 1,-4 0-24,0 1-5,0-4-1,4-4 0,-4 4-27,-4-4-6,4 0-1,-4-3 0,0 3-45,1 1-10,-5-5-1,0 5-1,-4-5-5,0 5-1,-4 3 0,0-4 0,-5 4-9,1-4 0,0 4 9,-4 0-9,0 3 0,4 4-20,-4 0 4,4 4 1,-8-1 15,8 5-12,-4 6 12,4 0-12,4 0 12,0 4-12,4 4 12,0 3-12,0 0-16,4 0-4,4 3 0,0-3 0,0 0-15,4 0-3,0-4-1,0 4 0,0-3-123,4-4-25,4 0-5,-3-8-768</inkml:trace>
          <inkml:trace contextRef="#ctx0" brushRef="#br0" timeOffset="8543.3118">11743 313 1825,'8'-18'80,"-4"8"18,0-5-78,0 1-20,-4-4 0,0 0 0,0 4 157,-4 0 28,0 3 6,0 1 1,0 2-84,-4-2-17,4 6-3,4 4-1,-8 4-31,0-1-5,4 1-2,-4 3 0,8-7-37,-8 11-12,4 3 0,8 0 0,-4 0 0,4 1 0,4-5 0,-4 8-12,0 0 12,0 4-12,4-5 12,0 5-12,0-4 12,4 3 0,0 0 0,4-3 0,1-3 0,-5-1 0,0 0 0,0 0 0,0 1 9,0 3-1,-8-4-8,0 0 12,0-7 2,-4 8 0,-4-5 0,-4 1 0,4-4 17,-8 4 3,0-4 1,-8 0 0,4 0-35,-9 0 0,5 0 0,-4-3 0,-4 0-90,0-8-25,0 0-5,0 1-1172</inkml:trace>
        </inkml:traceGroup>
        <inkml:traceGroup>
          <inkml:annotationXML>
            <emma:emma xmlns:emma="http://www.w3.org/2003/04/emma" version="1.0">
              <emma:interpretation id="{D0E28B3B-D006-4C10-B744-A82643473A9A}" emma:medium="tactile" emma:mode="ink">
                <msink:context xmlns:msink="http://schemas.microsoft.com/ink/2010/main" type="inkWord" rotatedBoundingBox="15114,5814 17029,5787 17042,6687 15127,6714"/>
              </emma:interpretation>
              <emma:one-of disjunction-type="recognition" id="oneOf6">
                <emma:interpretation id="interp30" emma:lang="en-AU" emma:confidence="0">
                  <emma:literal>given</emma:literal>
                </emma:interpretation>
                <emma:interpretation id="interp31" emma:lang="en-AU" emma:confidence="0">
                  <emma:literal>giren</emma:literal>
                </emma:interpretation>
                <emma:interpretation id="interp32" emma:lang="en-AU" emma:confidence="0">
                  <emma:literal>give,</emma:literal>
                </emma:interpretation>
                <emma:interpretation id="interp33" emma:lang="en-AU" emma:confidence="0">
                  <emma:literal>giran</emma:literal>
                </emma:interpretation>
                <emma:interpretation id="interp34" emma:lang="en-AU" emma:confidence="0">
                  <emma:literal>girin</emma:literal>
                </emma:interpretation>
              </emma:one-of>
            </emma:emma>
          </inkml:annotationXML>
          <inkml:trace contextRef="#ctx0" brushRef="#br0" timeOffset="9178.7454">12962 310 1785,'0'0'79,"-4"-7"17,0-1-77,0-2-19,0 3 0,-4-4 0,0 0 218,0 0 40,0 4 8,-1 4 2,-3-4-148,4 3-30,0 0-6,-4 4 0,0 0-51,0 8-9,0-5-3,4 8 0,-4 0-21,4 3 0,0 4 0,4 7-12,0 0-11,4 0-2,0 3-1,8-3 0,-4 4-9,4-4-1,0 0-1,4-4 0,0-3-22,0-4-4,0-3-1,0 0 0,0-8 28,0-3 6,5-7 1,-9 4 0,-8-5 29,0-2 0,8-5 0,0-2 0,0 2 12,-4-3 6,0-3 1,0 3 0,-4 4 7,4-4 2,-8 4 0,8 3 0,-4 0-9,4 4-2,-4 7 0,0 0 0,0 0-2,0 0-1,0 0 0,8 11 0,4 3-14,0 8-15,4-1 3,0 4 1,-4 0-22,4 4-5,0-4-1,-4 3 0,1-3 39,-1 4 0,-4-8 0,0 8 0,-4-4 44,-4 3 16,0-3 3,0 0 1,0-3-52,-4-1-12,4-3 0,-8 0 0,0-4 56,0 0 8,0-3 1,-5 0 1,-3-1-22,-4-3-5,4-3-1,0 0 0,4-1-14,-8-3-2,-4 0-1,0-3 0,0-5-21,-5 5-8,1-8 0,4 0 0,4 1-29,0-1-6,4 0-1,0 1 0,4-5-95,4 5-19,0-5-4,4 1-671,4 3-135</inkml:trace>
          <inkml:trace contextRef="#ctx0" brushRef="#br0" timeOffset="9363.8437">13167 278 288,'0'0'25,"4"7"-25,0 0 0,-4-7 0,0 11 464,4-4 87,0 0 17,0 4 4,0 6-343,0 1-69,0 0-13,4 0-3,-4 3-85,4-3-17,-4 4-3,4 3-1,-4-8-26,0 1-4,0 0-8,0 0 11,0 0-42,4-7-8,-4-4-1,0 0-1,-4-7-211,0 0-41</inkml:trace>
          <inkml:trace contextRef="#ctx0" brushRef="#br0" timeOffset="9495.98">13207 131 2066,'-8'-21'92,"4"14"18,0-4-88,0 0-22,0 1 0,0 2 0,0 1 120,4 0 19,0 7 4,-4-7 1,4 7-88,0-7-16,4 0-4,-4 7-1,4-4-79,-4 4-16,12 0-4,-4 4 0,0-1-181</inkml:trace>
          <inkml:trace contextRef="#ctx0" brushRef="#br0" timeOffset="9997.1168">13372 228 1267,'0'10'112,"0"1"-89,0-4-23,4 7 0,-4-3 210,8 0 38,-4 3 7,0 0 1,0 4-90,4 0-18,0 0-4,0 0-1,0-4-65,-4-3-13,4-1-2,0 5-1,0-1-24,-4-3-5,1 3-1,-1-3 0,0-8-12,-4-3-4,8 4 0,-8-4 0,0 0-1,0 0-1,0 0 0,8-7 0,-4 0-2,4-4 0,0-3 0,0-1 0,-4 1-12,0-7 9,0-1-9,0 4 8,4-3-8,-4 3 0,4 0 0,0 4 0,4-4 0,-4 7-9,0-3 9,0 7-10,0 0 10,4 0-12,-8 0 12,8 3-12,0 0 12,1 4 0,-5-3 0,4 3 0,0 0-24,0 0-2,4 3-1,-4-3 0,4 0 12,0 4 3,-4 0 0,8-4 0,-4 0-5,-4 0-1,5 0 0,-5 0 0,4-4 8,-4 4 2,4-4 0,-4 4 0,0-7 8,0 4 0,0-1 0,-4-3 0,0 0 0,0 0 0,0 0 0,-4 0 8,-4 7-8,8-8 12,-8 1-4,4 0 0,-4 0-8,0 7 12,-4-11-4,0 4 0,0 0-8,-4 3 0,0 4 0,-4 0-8,4 0-4,0 4 0,0 3 0,0 0 0,-4 4 12,8 0 0,-4 7-9,0-1 9,4 1-10,4 4 10,0-1-13,0 0 5,4 1-22,0-1-4,0 1-1,4-1 0,0 1-20,4-5-4,-4-6-1,4 3 0,0-7-17,4-3-4,-4-4-1,4-4 0,4-6-38,-3-1-8,3-7-2</inkml:trace>
          <inkml:trace contextRef="#ctx0" brushRef="#br0" timeOffset="10285.3681">14217 178 576,'0'0'25,"0"0"6,0 0-31,0 0 0,0 0 0,0 0 0,0 0 306,0 0 55,0 0 11,4 10 3,0 5-167,-4 2-34,0-2-6,0 3-2,0-4-74,0 4-14,0 0-3,0-1-1,-4 5-50,4-4-9,0 0-3,0-4 0,0 0 16,0 4 2,0-4 1,4-3 0,0-4-18,4-3-3,-8 3-1,0-7 0,8 0 1,0 0 0,-8 0 0,8-4 0,4 1-10,0-5 12,-4-2-12,4-5 12,0-2-12,0-5 0,0-6 0,4 3 0,0 0 8,5 3 0,-5-3 0,4 7 0,-4 1 11,0 2 1,0 5 1,-4 2 0,4 5 4,-4 3 1,0 3 0,0 8 0,-4 0-3,4 3-1,-4 8 0,-4 3 0,1 0-14,-5 3-8,8-3 10,-4 0-10,4 4-76,0-4-20,4 0-5,4 0-1277</inkml:trace>
        </inkml:traceGroup>
        <inkml:traceGroup>
          <inkml:annotationXML>
            <emma:emma xmlns:emma="http://www.w3.org/2003/04/emma" version="1.0">
              <emma:interpretation id="{A705D410-0994-430F-954D-96FFCD8CD9FD}" emma:medium="tactile" emma:mode="ink">
                <msink:context xmlns:msink="http://schemas.microsoft.com/ink/2010/main" type="inkWord" rotatedBoundingBox="17649,5564 18451,5552 18461,6238 17659,6249"/>
              </emma:interpretation>
              <emma:one-of disjunction-type="recognition" id="oneOf7">
                <emma:interpretation id="interp35" emma:lang="en-AU" emma:confidence="0">
                  <emma:literal>to</emma:literal>
                </emma:interpretation>
                <emma:interpretation id="interp36" emma:lang="en-AU" emma:confidence="0">
                  <emma:literal>t0</emma:literal>
                </emma:interpretation>
                <emma:interpretation id="interp37" emma:lang="en-AU" emma:confidence="0">
                  <emma:literal>-lo</emma:literal>
                </emma:interpretation>
                <emma:interpretation id="interp38" emma:lang="en-AU" emma:confidence="0">
                  <emma:literal>fo</emma:literal>
                </emma:interpretation>
                <emma:interpretation id="interp39" emma:lang="en-AU" emma:confidence="0">
                  <emma:literal>tê</emma:literal>
                </emma:interpretation>
              </emma:one-of>
            </emma:emma>
          </inkml:annotationXML>
          <inkml:trace contextRef="#ctx0" brushRef="#br0" timeOffset="10622.6919">15254 153 2163,'12'-7'96,"-4"3"20,4 0-93,0 1-23,4 3 0,5-4 0,-5 1 81,4 3 12,4-4 3,4 4 0,-8 4-56,4-4-12,0 3-1,-7-3-1,3 4-26,-4-4-9,0 3 0,0-3-757,-4 0-151</inkml:trace>
          <inkml:trace contextRef="#ctx0" brushRef="#br0" timeOffset="10814.092">15399-222 2530,'4'14'56,"-4"-14"11,0 7 2,0 4 3,4 0-58,0-1-14,0 1 0,0 7 0,0 7 92,4 4 15,0 6 3,-4 5 1,4-1-68,0 4-14,-4 3-2,0 0-1,4 1-26,0-1-9,0-3 0,0-4 0,5-7-199,-1 4-39,0-7-8</inkml:trace>
          <inkml:trace contextRef="#ctx0" brushRef="#br0" timeOffset="11127.1524">15777 263 1036,'0'0'92,"-4"11"-73,4 3-19,-4-3 0,0 7 218,4-7 40,0 3 8,4 0 2,4 4-164,0 0-32,0 0-6,4-4-2,4-7-21,-4 4-5,4-4-1,0-4 0,5-3 11,-1 4 1,0-4 1,0 0 0,-4-7 9,0 0 1,0 0 1,0-4 0,-4-3 5,4-4 1,-8-4 0,0 5 0,-4-1-8,-4 3-2,0-2 0,-4-1 0,-4 0-23,-4 0-5,0 4-1,-4-1 0,-8 1-19,0 3-9,-8 1 8,4 6-8,-1 1-28,5 3-10,0 7-2,0 0-1,0 4-132,4-1-27,4 5-4</inkml:trace>
        </inkml:traceGroup>
        <inkml:traceGroup>
          <inkml:annotationXML>
            <emma:emma xmlns:emma="http://www.w3.org/2003/04/emma" version="1.0">
              <emma:interpretation id="{9ACC8EB2-AC55-427D-A15F-F2ACF5A387AB}" emma:medium="tactile" emma:mode="ink">
                <msink:context xmlns:msink="http://schemas.microsoft.com/ink/2010/main" type="inkWord" rotatedBoundingBox="19135,5615 22137,5572 22149,6426 19147,6469"/>
              </emma:interpretation>
              <emma:one-of disjunction-type="recognition" id="oneOf8">
                <emma:interpretation id="interp40" emma:lang="en-AU" emma:confidence="0">
                  <emma:literal>Nikki</emma:literal>
                </emma:interpretation>
                <emma:interpretation id="interp41" emma:lang="en-AU" emma:confidence="0">
                  <emma:literal>Nilda</emma:literal>
                </emma:interpretation>
                <emma:interpretation id="interp42" emma:lang="en-AU" emma:confidence="0">
                  <emma:literal>Nilcki</emma:literal>
                </emma:interpretation>
                <emma:interpretation id="interp43" emma:lang="en-AU" emma:confidence="0">
                  <emma:literal>Niklci</emma:literal>
                </emma:interpretation>
                <emma:interpretation id="interp44" emma:lang="en-AU" emma:confidence="0">
                  <emma:literal>Nilclci</emma:literal>
                </emma:interpretation>
              </emma:one-of>
            </emma:emma>
          </inkml:annotationXML>
          <inkml:trace contextRef="#ctx0" brushRef="#br0" timeOffset="11764.3787">16782 224 864,'0'0'38,"-8"-14"8,4-1-37,-4-2-9,4-1 0,0 0 0,0 4 309,-4-1 60,4 1 12,4 3 3,0-3-188,0 3-36,0 11-8,4-7-2,-4 7-67,8-3-14,0-1-2,4 8-1,4 3-38,0 7-7,1 4-1,3 3-1,0 1-19,0 3 8,4 7-8,-4 0 0,4 0 8,0-3-8,1-4 0,3 3 0,-4 1 0,4-11 0,4-1 0,-8-6 0,0 3 0,1 1 0,3-8 0,-4-4 0,0 1 0,-4-4 0,0-7 0,0 0 0,-4 0 39,-4-4 1,0-7 0,-3 0 0,-1 0 2,-4 1 1,-8-1 0,4-4 0,-4 1-28,0-4-6,-5-4-1,-7 4 0,0 0-8,0 4 0,0-4 0,4 0 0,0 4-26,0 3-4,0 0-1,4 4 0,4 6-31,0-2-6,0 3-2,4 7 0,0 0-176,4 0-35,-4 0-7</inkml:trace>
          <inkml:trace contextRef="#ctx0" brushRef="#br0" timeOffset="11468.9554">16819-29 1843,'0'0'164,"0"0"-132,0 0-32,0 0 0,0 0 172,0 0 27,0 0 5,0 0 2,0 10-76,0-2-15,-4 2-3,4 4-1,-4 8-73,4-1-14,-4 1-4,-1 3 0,5 0-20,-4 3 8,4 4-8,-4 0 0,4-7-11,-4 4-6,4 0-2,0-4 0,-4 0-46,4 0-10,4-11-1,-4 0-1,0-7-185,0 4-37,0-11-7</inkml:trace>
          <inkml:trace contextRef="#ctx0" brushRef="#br0" timeOffset="11913.1502">17542 188 2185,'0'0'96,"4"11"21,1 0-93,-1-1-24,0 5 0,-4-1 0,8 0 113,-8 8 19,4 3 3,0 0 1,0 0-86,0-4-17,4 0-3,-4 1-1,0-1-29,0-3 0,0 0-11,8-4 11,-8 1-184,4-5-30,0-3-6</inkml:trace>
          <inkml:trace contextRef="#ctx0" brushRef="#br0" timeOffset="12046.7799">17643 24 2638,'0'0'58,"-4"-7"12,-4 0 2,4 0 3,0 0-60,0 0-15,0-1 0,-4 1 0,8 7 0,0 0 0,0 0 8,0-7-790,0 0-158</inkml:trace>
          <inkml:trace contextRef="#ctx0" brushRef="#br0" timeOffset="12385.8198">17880-133 2804,'0'0'62,"0"0"13,0 0 2,0 0 1,0 0-62,0 0-16,8 7 0,-8 4 0,-12 0 56,8 10 8,16 1 1,0 6 1,-8 4-38,4 4-8,-8 0-2,13 6 0,7-2 0,-8 2 0,-8 1 0,0 4 0,16-8-18,-4 4 0,-12-4 0,8-3 0,-4-8-161,4 1-39,0-4-8,0-7-993</inkml:trace>
          <inkml:trace contextRef="#ctx0" brushRef="#br0" timeOffset="12627.0723">18234 278 2314,'8'-11'103,"-8"11"21,-12-4-100,4-3-24,8 7 0,-12 0 0,0 0 108,0 0 17,0 0 3,0 4 1,-4 3-66,0 4-14,-8 3-2,3 0-1,13 0-36,-4 4-10,-4 4 0,4-4 0,4 3 0,8 4 0,-4-7 0,4 7 0,0-4-11,8 1-6,4-1-2,8 0 0,-8-6 7,8-1 0,5-3 1,-1-4 0,0 0-6,0-7-2,-4 0 0,8-4 0,4-3-33,-3 0-6,-5-4-2,4-3 0,0 0-21,0 0-5,-8-4-1,0-4 0</inkml:trace>
          <inkml:trace contextRef="#ctx0" brushRef="#br0" timeOffset="12851.809">18520-194 2293,'12'0'101,"-8"8"22,4-1-99,-4 3-24,-4 1 0,0 0 0,12 3 122,-8 4 19,0 3 4,0 8 1,8-4-49,0 7-9,-8 0-3,0 0 0,0 0-21,4 8-5,0-5-1,0 1 0,-4 0-31,4-1-7,0 1 0,9-4-1,-9 0-46,4-7-9,0-3-1,0-4-1,4-1-142,4-6-29,-8 0-6,4-8-1020</inkml:trace>
          <inkml:trace contextRef="#ctx0" brushRef="#br0" timeOffset="13245.508">19043 178 2401,'0'0'106,"0"0"22,0 0-102,-4-7-26,-9 3 0,-3 4 0,4-4 124,-4 8 19,-8 0 4,4 6 1,0-3-86,0 8-17,8-5-3,-8 8-1,4 0-28,-1 0-5,9 3-8,4 4 11,-4 4-11,4-1 0,0 1 9,8-1-9,8-3 17,-4 0-1,0 8 0,5-8 0,7 0-28,0-8-5,-8 1-2,4 0 0,8-4-11,4-3-2,-4-4-1,4 0 0,-11-7-23,3 0-4,12-3 0,0-4-1,0-4 6,0-3 2,1-4 0,3-4 0,-4-3-15,4 0-4,-4-3 0,0-4 0,1-4-176,-5 0-35,-4 1-7,-4 3-2,0 7 203,-4 3 40,-4 8 8,0 3 1,-4 0 134,0 4 26,-8 7 6,0 0 1,0 0 100,0 0 20,0 0 4,0 0 1,-4 15-89,4-1-18,-4 0-3,4 4-1,0-4-55,-4 4-11,4 0-3,0 3 0,4 1-43,-4-1-9,4-3-1,0 7-1,0 0-9,0 0-1,4-4-8,1 1 12,-1-4-23,0 0-5,0-4 0,4-4-1,0-2-83,-4-1-16,4-7-3,-4 0-781,4 0-157</inkml:trace>
          <inkml:trace contextRef="#ctx0" brushRef="#br0" timeOffset="13422.0327">19738-86 1267,'0'0'56,"0"0"12,0 0-55,0 0-13,0 0 0,0 0 0,0 0 391,0 0 75,-4-8 15,-4 1 3,4-7-499,-4 3-100,4 1-20</inkml:trace>
        </inkml:traceGroup>
      </inkml:traceGroup>
      <inkml:traceGroup>
        <inkml:annotationXML>
          <emma:emma xmlns:emma="http://www.w3.org/2003/04/emma" version="1.0">
            <emma:interpretation id="{09EA18BD-49F8-4EC7-959C-4D46C4013F1F}" emma:medium="tactile" emma:mode="ink">
              <msink:context xmlns:msink="http://schemas.microsoft.com/ink/2010/main" type="line" rotatedBoundingBox="2501,7144 7230,7203 7221,7965 2491,7906"/>
            </emma:interpretation>
          </emma:emma>
        </inkml:annotationXML>
        <inkml:traceGroup>
          <inkml:annotationXML>
            <emma:emma xmlns:emma="http://www.w3.org/2003/04/emma" version="1.0">
              <emma:interpretation id="{2836EF38-0E50-43DF-9026-08641C8B35DC}" emma:medium="tactile" emma:mode="ink">
                <msink:context xmlns:msink="http://schemas.microsoft.com/ink/2010/main" type="inkWord" rotatedBoundingBox="2501,7144 7230,7203 7221,7965 2491,7906"/>
              </emma:interpretation>
              <emma:one-of disjunction-type="recognition" id="oneOf9">
                <emma:interpretation id="interp45" emma:lang="en-AU" emma:confidence="0">
                  <emma:literal>Nikki-x</emma:literal>
                </emma:interpretation>
                <emma:interpretation id="interp46" emma:lang="en-AU" emma:confidence="0">
                  <emma:literal>Nikki-IC</emma:literal>
                </emma:interpretation>
                <emma:interpretation id="interp47" emma:lang="en-AU" emma:confidence="0">
                  <emma:literal>Nikki. x</emma:literal>
                </emma:interpretation>
                <emma:interpretation id="interp48" emma:lang="en-AU" emma:confidence="0">
                  <emma:literal>Nikki-Tc</emma:literal>
                </emma:interpretation>
                <emma:interpretation id="interp49" emma:lang="en-AU" emma:confidence="0">
                  <emma:literal>Nikki-JC</emma:literal>
                </emma:interpretation>
              </emma:one-of>
            </emma:emma>
          </inkml:annotationXML>
          <inkml:trace contextRef="#ctx0" brushRef="#br0" timeOffset="14219.1063">133 1837 1267,'0'0'56,"0"0"12,-4-7-55,0-7-13,4 3 0,-8-7 0,4 0 200,-4 4 36,8-4 8,-4 4 2,-1 0-90,5 3-19,0 4-3,0 7-1,0 0-47,0 0-10,0 0-1,0 0-1,0 0-38,5 7-7,-1 4-1,4 7-1,-8 3-27,4 4 8,4 4-8,-4 3 0,0 0 0,0 0-12,-4 0 0,4 0 1,0-7-22,4 4-5,-8-4-1,4-4 0,-4-3-119,8 0-24,-8-4-5,4-3-879</inkml:trace>
          <inkml:trace contextRef="#ctx0" brushRef="#br0" timeOffset="14594.2341">141 1759 1623,'-8'-15'72,"8"15"15,-8-7-70,0-3-17,-4 2 0,3 1 0,9 7 111,0 0 18,0 0 4,0 0 1,0 0-29,0 0-5,0 0-2,17 4 0,-5 7-43,0-4-9,16 7-2,0 0 0,0 1-14,0 6-3,-4 4-1,9-7 0,-1 3 4,-4-3 1,4 3 0,4-3 0,-4-3-12,-3-5-3,3 1 0,-4 0 0,-4-1-16,0-2 0,4-5 0,1 1 0,-13-4 55,8 0 7,-12-7 2,4-1 0,-4 1-64,0-3-10,-4-5-3,0 5-1,-8-5 24,0-3 5,0 1 1,-8-1 0,-4-7-8,4 0 0,-4-4-8,-8 1 12,4-1-12,0 4-12,0-3 3,-1 3 0,5 3-44,-4 1-9,4-1-2,0 5 0,4-1-153,0 3-31,4 1-7,4 3-769</inkml:trace>
          <inkml:trace contextRef="#ctx0" brushRef="#br0" timeOffset="14881.8293">953 1516 1785,'0'0'159,"0"0"-127,0 0-32,0 0 0,0 0 107,0 0 15,0 0 3,0 0 1,0 0-104,0 0-22,0 0 0,8 7-662,-8-7-130</inkml:trace>
          <inkml:trace contextRef="#ctx0" brushRef="#br0" timeOffset="14715.7513">933 1773 2041,'4'18'90,"-4"-15"19,0 5-87,0 2-22,4-3 0,-4 4 0,4 0 131,4-1 21,-4 1 5,4 3 1,0 1-69,-8 3-13,8-8-4,-4 8 0,4-4-40,0 1-9,-8-1-2,8 0 0,-4-3-21,4 0 0,-4-4 0,1 0 0,-5-7-120,0 0-20,0 0-3,0 0-1017</inkml:trace>
          <inkml:trace contextRef="#ctx0" brushRef="#br0" timeOffset="15088.6728">1130 1373 2246,'0'0'100,"0"0"20,0 0-96,0 0-24,0 0 0,0 0 0,0 0 94,0 0 14,0 0 4,0 0 0,8 7-27,-4 8-5,8-1 0,0 11-1,0 3-39,4 5-7,-4 9-1,1 1-1,7 4-11,-4 3-1,8 0-1,0 0 0,-4-1-18,4-6 10,0-3-10,-4 2 8,5-6-112,-1 0-22,-12-8-5,8 1-1125</inkml:trace>
          <inkml:trace contextRef="#ctx0" brushRef="#br0" timeOffset="15344.5243">1580 1816 2649,'0'0'58,"-4"-4"12,-4 4 2,-4-3 4,4-1-61,-4 4-15,0 0 0,0 0 0,0 0 87,0 4 14,4-1 3,-8 4 1,8-3-65,4 7-14,-4-1-2,4 5-1,4-1-23,0 4 0,0 0 0,4-1 0,4 1 0,0 0 0,12 0 0,-8-4 0,4 0 0,4 1 0,0-5 0,-4 5 0,5-5 0,-1-2 0,0-1 0,0 0 0,0-4-48,0 1-13,-8-8-3,8 1-1,0-1-166,-4-3-33,17-14-6,-5-1-2</inkml:trace>
          <inkml:trace contextRef="#ctx0" brushRef="#br0" timeOffset="15566.3534">1677 1416 2124,'0'0'94,"0"0"19,0 0-90,0 0-23,0 0 0,0 11 0,0-11 99,0 14 15,8 4 3,-4 3 1,4-3-34,8 7-6,-8 7-2,4 0 0,8 0-48,-4 1-9,1 2-3,-5 1 0,-12-4 39,12 4 7,8-4 2,8 4 0,-12-11-103,8 0-20,-4 0-4,4-4-1,-3-3-52,3 0-10,-12-8-2</inkml:trace>
          <inkml:trace contextRef="#ctx0" brushRef="#br0" timeOffset="15823.0939">2152 1780 2278,'-13'-3'101,"13"3"21,-8 0-98,0 0-24,0 0 0,-4 0 0,4 0 88,-8 7 12,8 0 2,0 0 1,0 4-31,0-4-7,0 3-1,0 5 0,4 3-51,4-4-13,0 4 0,4 0 0,4-1 54,-4 1 8,8 0 2,-8 0 0,4-4-52,0 0-12,4 1 0,-4-1 0,4 0 0,4-3 0,-8 0 0,5-1 0,-1 1-48,0-4-13,4 0-3,-4-3 0,4-4 52,-4 0 12,0-7 0,0 3 0,0-3-184,0-4-33,0-3-7</inkml:trace>
          <inkml:trace contextRef="#ctx0" brushRef="#br0" timeOffset="16137.653">2405 1752 2188,'-4'-4'48,"4"4"11,-4-4 1,-4 1 1,0-4-49,0 3-12,8 4 0,0 0-646,0 0-132</inkml:trace>
          <inkml:trace contextRef="#ctx0" brushRef="#br0" timeOffset="15999.6836">2409 1802 2419,'4'7'53,"-4"-7"11,0 0 3,0 7 1,4 3-55,0-2-13,0 2 0,0 1 0,-4 0 105,4-1 19,0 5 3,4-1 1,-4 0-103,4 4-25,0 4 0,0-5 0,-4 1 56,0 4 7,0-5 1,8 8 0,-4-7-103,-4-3-20,1-1-4,3-3-820,4 3-164</inkml:trace>
          <inkml:trace contextRef="#ctx0" brushRef="#br0" timeOffset="16755.4809">2879 1702 2394,'0'0'106,"0"0"22,0 0-103,0 0-25,0 0 0,0 0 0,9 7 113,7-4 18,-12 1 3,8-4 1,4 3-53,-4 1-10,4-4-3,0 4 0,0-4-30,4 0-7,4 3 0,-4 1-1,-3-4-3,3-4 0,0 1 0,-4 3 0,4 0-40,4 3-9,-12 1-2,4-4 0,4-4-74,-8 1-15,0 3-4,1-4-1216</inkml:trace>
          <inkml:trace contextRef="#ctx0" brushRef="#br0" timeOffset="16945.6514">3028 1955 1612,'0'0'144,"0"0"-116,0 0-28,12 0 0,-4 4 185,0-1 31,-8-3 7,12 0 1,9 0-77,-1 0-15,-4 4-4,4-1 0,4 1-70,-4-4-14,0 3-4,0 1 0,4-4-40,-7 4 0,3-1-13,4 1 3,-8 3-205,4-7-41</inkml:trace>
          <inkml:trace contextRef="#ctx0" brushRef="#br0" timeOffset="17460.5531">3897 1602 2343,'0'0'52,"0"0"10,0 0 2,0 0 2,0 0-53,0 0-13,0 0 0,0 0 0,8-7 96,0 3 17,0 4 3,8 0 1,-4 4-45,4-4-8,0 7-3,9 0 0,-5 7-13,4 0-4,0 1 0,0-1 0,0 0-11,-4 4-2,0-4-1,0 1 0,1 2-12,3 1-2,-4 4-1,-4-4 0,-4-4-7,-4 4-8,4-1 11,-4 1-11,-4-3 10,-8-1-10,0 4 8,-4 0-8,-4-1 0,0 1 0,-4 0-14,0 0 5,0-7-7,-4-1 0,3 1-1,1-4 0,0 0-11,-4 0-1,4 4-1,-4-7 0,4-1-29,0 1-5,4-4-2,0-4 0,0 1-154,4-1-30,4-3-6</inkml:trace>
          <inkml:trace contextRef="#ctx0" brushRef="#br0" timeOffset="17729.0291">4524 1734 345,'0'0'15,"0"0"4,0 0-19,0 0 0,0-7 0,-4 3 0,-4-3 526,4 7 102,4 0 20,-8-4 4,-4 1-435,0 3-86,0 0-18,4 0-3,-8 0-62,4 7-12,0 0-2,0 0-1,0 0-19,-4 4-4,3 0-1,1 3 0,0 0-9,4 4 0,4 0 9,0 0-9,4 0 0,0-4 0,4 4 0,0 3 0,0-3 0,8 0 0,4-4 0,1 4 0,3 0 0,0-4 0,4-3 0,4 3-8,0-3 8,0-4 0,1-4 0,3 5 0,0-8-13,0 3 2,4-3 1,-4-3 0,-3-5-119,7-2-24,0-1-5</inkml:trace>
        </inkml:traceGroup>
      </inkml:traceGroup>
    </inkml:traceGroup>
    <inkml:traceGroup>
      <inkml:annotationXML>
        <emma:emma xmlns:emma="http://www.w3.org/2003/04/emma" version="1.0">
          <emma:interpretation id="{4653C50D-593A-40BA-B3E8-30D21FBCCDDD}" emma:medium="tactile" emma:mode="ink">
            <msink:context xmlns:msink="http://schemas.microsoft.com/ink/2010/main" type="paragraph" rotatedBoundingBox="2994,8627 19643,7506 19710,8501 3061,9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47D4DF-D6FB-4904-8DEE-5EF8E71AC258}" emma:medium="tactile" emma:mode="ink">
              <msink:context xmlns:msink="http://schemas.microsoft.com/ink/2010/main" type="line" rotatedBoundingBox="2994,8627 19643,7506 19710,8501 3061,9622"/>
            </emma:interpretation>
          </emma:emma>
        </inkml:annotationXML>
        <inkml:traceGroup>
          <inkml:annotationXML>
            <emma:emma xmlns:emma="http://www.w3.org/2003/04/emma" version="1.0">
              <emma:interpretation id="{51F46E21-4F52-4849-984A-1E6F4B8601B4}" emma:medium="tactile" emma:mode="ink">
                <msink:context xmlns:msink="http://schemas.microsoft.com/ink/2010/main" type="inkWord" rotatedBoundingBox="2994,8627 7549,8321 7616,9315 3061,9622"/>
              </emma:interpretation>
              <emma:one-of disjunction-type="recognition" id="oneOf10">
                <emma:interpretation id="interp50" emma:lang="en-AU" emma:confidence="0">
                  <emma:literal>Sam-Zoe</emma:literal>
                </emma:interpretation>
                <emma:interpretation id="interp51" emma:lang="en-AU" emma:confidence="0">
                  <emma:literal>Sam =2x</emma:literal>
                </emma:interpretation>
                <emma:interpretation id="interp52" emma:lang="en-AU" emma:confidence="0">
                  <emma:literal>Sam =2&gt;c</emma:literal>
                </emma:interpretation>
                <emma:interpretation id="interp53" emma:lang="en-AU" emma:confidence="0">
                  <emma:literal>Sam 2272</emma:literal>
                </emma:interpretation>
                <emma:interpretation id="interp54" emma:lang="en-AU" emma:confidence="0">
                  <emma:literal>Sam =2&gt;e</emma:literal>
                </emma:interpretation>
              </emma:one-of>
            </emma:emma>
          </inkml:annotationXML>
          <inkml:trace contextRef="#ctx0" brushRef="#br0" timeOffset="32006.0504">3012 3171 1036,'0'0'46,"0"0"10,0 0-45,0 0-11,0 0 0,0 0 0,0 0 348,8 0 67,-4-8 13,12 8 4,-12-7-275,8 7-54,-4-3-11,5-1-3,-1-3-38,8 0-8,-4 3-2,4-3 0,-4 3-24,0 4-5,4-3 0,-4 3-1,0-4-11,0 4-11,-3 0 3,3 0 0,0 0-148,-4 0-28,0 0-7,-8 0-1</inkml:trace>
          <inkml:trace contextRef="#ctx0" brushRef="#br0" timeOffset="32192.5563">3209 3314 2188,'0'0'97,"8"7"20,4-4-93,4 4-24,-3-3 0,7 0 0,-4-1 88,4 1 12,-8-1 4,8-3 0,-4 4-13,4-1-3,-8 1 0,8 0 0,-4-4-70,1 0-18,-1-4 0,0 4-850,4-4-174</inkml:trace>
          <inkml:trace contextRef="#ctx0" brushRef="#br0" timeOffset="32599.9849">3760 2967 1900,'16'3'84,"-16"-3"18,8 0-82,4-3-20,0 3 0,1-4 0,7 4 171,-4 0 29,4 0 7,0 0 1,0 0-64,0 4-13,0-4-3,0 3 0,-4 4-72,5 1-14,-5 2-3,4 1-1,-4-4-18,0 0-4,4 4-1,-4 0 0,-8 7-15,4-4 0,0 4 0,-4 0 0,-4 0-22,-4 0-1,0-1 0,0 8 0,-4 0-34,0 0-7,-4 0-2,-4 1 0,4-1-109,-4 0-21,-4 0-5,4 0-1,-4-4-34,4 4-8,-4-3 0,0-5-1,4-2 78,-4-5 16,7 1 3,-3 0 1,0-11 118,4 3 29,0 1 0,8-4 0,0 0 177,0 0 42,0 0 8,0-11 1,0 1-33,0 10-7,0 0-2,8-8 0,4-6-60,0 3-12,0 8-2,5-1-1,-1 4-4,-4 0-1,8 4 0,-4-1 0,0 1-70,0 0-15,4-1-2,0 4-1,-4-3-2,9-1 0,-1-3 0,4 4 0,-8 3-16,0-7-19,-4 0 4,0 0 1,-8-3-158,8-5-32,0 5-7</inkml:trace>
          <inkml:trace contextRef="#ctx0" brushRef="#br0" timeOffset="32915.1425">4464 3167 1958,'8'0'174,"0"0"-139,-4 0-35,8 0 0,-4 0 140,4 0 20,0 0 5,0 4 1,0-1-44,5 1-9,-1-1-1,0 1-1,0-1-53,0 1-10,0 3-3,0 0 0,0-3-18,0 3-4,-4-3-1,0 3 0,4-4-22,-3 4 9,3 1-9,-8-5 0,-8-3 0,4 4 0,4 3 0,-4-4 0,-4 5 0,-4 2 0,4 1 0,-4 0-9,-4 0-7,-8 3 0,4 0-1,-5 4 0,1 0-17,0 0-3,-4-4-1,0 4 0,0 3-10,4 1-1,-4-11-1,4 3 0,4-3-24,4-1-5,0-6-1,3-1 0,-3 1-137,8-4-28,0-11-6</inkml:trace>
          <inkml:trace contextRef="#ctx0" brushRef="#br0" timeOffset="33200.3962">4939 3131 921,'40'-3'40,"-28"3"10,-8 0-40,0 0-10,0 0 0,8 0 0,-4 0 437,0-4 86,-8 4 17,0 0 3,8 0-368,-8 0-74,0 0-14,-8 4-3,8-4-36,-12 7-6,0 0-2,-4 0 0,-4 4-21,4-4-5,12 4-1,-8-1 0,-13 5-13,9-1 0,0 0 0,8 1 0,-4 2 0,0 1 0,8 0 0,0 0 0,8 0 0,4 3 0,-8-3 0,8 4-10,12-4 10,-8-1 0,-4-2-9,4 3 9,1 0-9,-1-4 9,4 0-12,-4-7 12,0 4-25,8-4 1,12 0 1,-4-7 0,-8-3-29,4-1-5,5-3-2,-1-7 0,0-1-162,-4-2-33</inkml:trace>
          <inkml:trace contextRef="#ctx0" brushRef="#br0" timeOffset="30639.9507">909 3042 730,'0'0'32,"0"0"8,-4 0-32,4-4-8,0 1 0,0-1 0,0-3 24,0 3 4,0 1 1,0-1 0,0 1-18,0-1-11,4-3 12,-4 7-12,0 0 28,0 0-2,4 0 0,-4 0 0,0 0 33,12 0 6,-4 0 2,-8 0 0,0 0 22,4-4 5,0 4 1,0-3 0,4-1 13,-8 4 4,0-3 0,4-1 0,0-7 2,-4 1 1,0-1 0,0-3 0,-4 3-30,4 0-5,-4 0-2,0 1 0,0-5-18,-4 5-4,-4 3-1,0-1 0,4 5-33,-12-1-6,4-3-2,-4 7 0,-1-7-14,1 7 0,-4 0 0,0 4 0,4-1 14,-4 4 0,0-3 0,8 3 0,4 4-22,-1-4-5,1 0-1,4 0 0,8 0 4,-8 4 1,4 0 0,0-1 0,4 1 9,0 0 12,4 3-2,8 0-1,-8 4-9,4-7 0,13 3 0,-5-3 0,8 3-22,0 1-6,-4-1-2,8-3 0,-4 3 30,4 0 0,-3-3 0,3 3 0,-4-3 0,-4 3 0,0-3 0,0 7 0,-4-7 0,-4 3 0,-4 4 0,0-4 0,-4 0 13,-4 4-4,4 4-1,-8-4 0,0 0 9,0-1 2,-8-2 0,0-1 0,4 0-8,-16 4-2,8 4 0,-8-1 0,0-7-9,4 1 8,-17-8-8,9 0 8,-4 7-8,4-7-9,0-3 9,16-4-13,-12 0-15,8 0-4,7-4 0,5 1 0,-4-1-124,8-3-26,0 0-5,12-4-865</inkml:trace>
          <inkml:trace contextRef="#ctx0" brushRef="#br0" timeOffset="31064.6807">1605 3221 2322,'-12'0'103,"12"0"21,0 0-100,-8-4-24,-1 4 0,-3-4 0,4 1 127,0-1 20,-12 1 4,4-4 1,4 3-72,-8 4-15,4-4-2,-4 1-1,-4 3-34,-1 3-8,13-3 0,-12 8-1,8-5-19,-4 4-19,4 4 4,0 0 1,4 3 14,8 4 0,-12-4 0,8 4 0,8 0 0,4 3 0,-8 1 0,8 3 10,8 3-21,0-3-4,0-3-1,4-1 0,0-3-4,4 0 0,-4-4-1,8-3 0,-12-4 0,9-7 0,-5 0 0,4-3 0,-8-1 12,4-3 9,-4-4-12,4-3 12,-4 0 0,-4-4 0,4 0 0,-4-4 0,-4 5-10,0 2 10,0-6-8,-4 3 8,4 4 15,-4-1 8,0 1 1,-4 3 1,4 1-1,0 10 0,0 0 0,0 0 0,0 0-8,0 0-3,0 0 0,0 0 0,4 10-13,8 1 8,-12 3-8,9 1 0,3 6 0,0-3 0,-4 0 0,0 0 0,4 0-11,0 3-5,-4-3 0,4-4-1,4 1-47,-8-1-8,4-3-3,0-1-783,-4-3-157</inkml:trace>
          <inkml:trace contextRef="#ctx0" brushRef="#br0" timeOffset="31561.6356">1842 3246 288,'0'0'25,"0"0"-25,0 0 0,0 7 0,8 3 366,-8-2 68,-8 2 14,8 1 2,8 3-247,-4 1-50,-4 3-9,8 3-3,0 0-113,0 1-28,4-1 0,-8 1 0,4-1 57,0-6 6,0 2 1,-4-2 0,0-5-52,0 1-12,4-4 0,-4 0 0,4-3 20,-8-4 2,0 0 0,9-7 0,-5-4-22,4 0 8,-8-6-8,4-1 0,0-4-15,4 1-7,-8-4-2,4 0 0,0 3 39,0 1 7,0 3 2,0 4 0,0-1-39,4 1-7,0 7-2,-4 0 0,0 0 39,-4 7 7,8 0 2,4 3 0,-4 1-16,0 3-8,0 0 10,0 4-10,0 0 16,0-1-4,0-3 0,4 4 0,-8 0-2,4 0-1,1-1 0,-1-3 0,0-3-9,-4 3 0,4-3 0,-8-4 0,8 3 0,4 1 0,-8-4 0,4 0 0,-8 0 0,8-4 8,-4 1-8,4-1 0,-4 1 14,4-5-2,-4 1-1,4 0 0,4 0 14,-4-4 3,4 1 1,4-1 0,-4-3-5,9 6 0,-13 1-1,8 4 0,0 3-3,-4 3 0,4 8 0,-4 3 0,4 4-4,-4 4 0,0 10-1,-4-7 0,0 7-15,0 0 11,0 0-11,4-3 10,-4-4-54,5 0-10,-1-4-2,4-3-1315</inkml:trace>
        </inkml:traceGroup>
        <inkml:traceGroup>
          <inkml:annotationXML>
            <emma:emma xmlns:emma="http://www.w3.org/2003/04/emma" version="1.0">
              <emma:interpretation id="{923A59AF-0A9C-4CBA-96CF-28658B691266}" emma:medium="tactile" emma:mode="ink">
                <msink:context xmlns:msink="http://schemas.microsoft.com/ink/2010/main" type="inkWord" rotatedBoundingBox="11472,8138 19648,7587 19707,8466 11531,9017"/>
              </emma:interpretation>
              <emma:one-of disjunction-type="recognition" id="oneOf11">
                <emma:interpretation id="interp55" emma:lang="en-AU" emma:confidence="0">
                  <emma:literal>oct2sct3x=42</emma:literal>
                </emma:interpretation>
                <emma:interpretation id="interp56" emma:lang="en-AU" emma:confidence="0">
                  <emma:literal>0ct2sct3x=42</emma:literal>
                </emma:interpretation>
                <emma:interpretation id="interp57" emma:lang="en-AU" emma:confidence="0">
                  <emma:literal>oct2&gt;H3x=42</emma:literal>
                </emma:interpretation>
                <emma:interpretation id="interp58" emma:lang="en-AU" emma:confidence="0">
                  <emma:literal>oct2Kt3x=42</emma:literal>
                </emma:interpretation>
                <emma:interpretation id="interp59" emma:lang="en-AU" emma:confidence="0">
                  <emma:literal>2x+2x+332=42</emma:literal>
                </emma:interpretation>
              </emma:one-of>
            </emma:emma>
          </inkml:annotationXML>
          <inkml:trace contextRef="#ctx0" brushRef="#br0" timeOffset="37942.661">9081 2502 979,'0'0'87,"0"0"-70,0 0-17,0 0 0,0 0 222,8-4 41,4 1 8,-4 3 1,4 0-92,-4-4-20,4 4-3,0 0-1,0 0-60,0 4-12,0-4-2,1 3-1,3 5-25,0-5-6,-4 1-1,4 3 0,4-4-19,-4 8-4,0 4-1,4-5 0,-4 5-13,0-1-2,-4 0-1,1 4 0,-5 0-9,0 0 0,0 0 9,-4 3-9,0 1 0,-8-1 0,0 4 0,-4 0 8,0 0-8,-4-3 0,-9-1 8,5-3-8,-4 0 0,0-4 0,0-3 0,4-1 0,0-2-23,0-1 1,0-4 0,-4-3 0,3-7-27,1 0-6,4-4-1,4 1 0,0-1-38,8 0-8,0-3-2,4 0 0,4-1-52,0-3-12,-4 4-1,12 0-462,5-1-92</inkml:trace>
          <inkml:trace contextRef="#ctx0" brushRef="#br0" timeOffset="38160.2291">9483 2641 748,'24'-14'33,"-12"7"7,-4 0-32,0 3-8,4-3 0,-4 4 0,-8 3 302,8-4 58,-8 4 12,0 0 3,0 0-162,0 0-32,0 0-6,0 0-2,0 0-65,0 0-14,-8 7-2,-4 0-1,4-3-50,0 3-9,-4 4-3,0 3 0,0 0-17,0 1-3,0-1-1,0 4 0,4 0-8,0 3 0,0-3 0,4 3 0,0-3 0,8-3 0,0-1 0,4 0 0,0 1 0,8-1 0,-4-3-9,8 3 9,-4-3 0,4-4 0,0 0-8,1-4 8,3 5-24,0-1 0,0 0-1,0-4 0,4 1-176,-4 0-35,4-4-8</inkml:trace>
          <inkml:trace contextRef="#ctx0" brushRef="#br0" timeOffset="38478.5682">9933 2677 1785,'0'0'159,"0"0"-127,0 0-32,0 0 0,0 0 138,13-7 22,-9 3 4,8 1 0,-4 3-34,4-4-7,0 1-2,4-1 0,0 1-45,0 3-8,4-4-3,0 4 0,-4 0-24,0-4-5,1 4 0,3 0-1,-4 0-27,4 0-8,-4 0 0,0 0 0,4 0-21,-4 0-11,0 0-3,0-3 0,0-1-229,1 4-45</inkml:trace>
          <inkml:trace contextRef="#ctx0" brushRef="#br0" timeOffset="38576.7355">10118 2359 1670,'0'0'74,"0"0"15,0 0-71,0 0-18,0 0 0,-4 11 0,4-11 214,0 11 39,-4 3 8,8 4 2,-4-4-132,4 7-27,1 4-4,3 8-2,0-5-43,-4 8-9,4 0-2,-4 7 0,0-4-27,4 7-5,-4-6-2,4 3 0,0-8-112,0 1-22,8-4-5</inkml:trace>
          <inkml:trace contextRef="#ctx0" brushRef="#br0" timeOffset="39100.3876">10690 2338 2124,'0'0'94,"0"0"19,8 0-90,4 0-23,0 0 0,0-4 0,4 0 136,0 1 22,4 3 5,-4-4 1,4 1-72,0 3-13,-4 0-3,5 3-1,-5 1-18,4-1-3,0 5-1,0 2 0,-4-3-41,0 4-12,-4 4 0,0 2 0,-4 1 0,0 7 0,0-3 0,-4 3 0,-8 0-44,0 0-9,-4 0-3,-4 0 0,0-4-12,0 4-2,0-3-1,-4-1 0,4-3-23,0-4-5,0 1-1,0-8 0,0 0 68,12-7 12,0 0 4,-12 4 0,12-4 27,0 0 5,0 0 2,0 0 0,0 0 38,0 0 8,0 0 2,0 0 0,0 0-12,0 0-2,0 0-1,4 7 0,4 0-3,4 0-1,0 0 0,8 0 0,0-7-12,-4 0-3,4 4 0,-4-1 0,4-3-32,1 0-17,3 0 1,4-3 1,0-4-158,-4 0-32,0-1-7</inkml:trace>
          <inkml:trace contextRef="#ctx0" brushRef="#br0" timeOffset="39394.9381">11301 2352 2152,'0'0'96,"0"0"19,0 0-92,0 0-23,0 0 0,12 0 0,4 0 128,-4 3 22,4-3 4,-4 0 1,4 0-52,-4 4-11,4 0-1,1 3-1,-1-4-31,4 5-7,-4 2 0,4 1-1,0 0-27,0-1-6,0 5-1,0-1 0,-4-3-17,1-1 0,-1 5 8,-8-1-8,0 0 0,-4 1 0,4-1 0,-4 0 0,-4 1 0,0 2 0,-4-6-8,-8 3 8,0 1-13,-4-1 3,-5-3 1,1 3 0,0-7-6,0 0-1,-4 1 0,0-1 0,0 0-30,0-4-6,-1 1-2,1 0 0,4-4-121,4-4-24,4-3-5,-4 0-917</inkml:trace>
          <inkml:trace contextRef="#ctx0" brushRef="#br0" timeOffset="39651.5655">11804 2395 1785,'0'0'79,"0"0"17,0 0-77,0 0-19,0 0 0,0 0 0,0 0 232,0 0 44,0 0 8,0 0 1,-13 3-169,1 1-35,0 3-6,-4 0-2,4 4-45,0 3-10,0-3-2,4 7 0,0 3-16,0 1 0,0-1 8,0 1-8,4-1 0,4 4 0,4-3 8,-4-1-8,0-3 0,0 0 0,4 0 0,8-8 0,0 1 0,4 0 0,0-4 0,8-3 0,0 3 0,1-7 0,-1-4 0,0 1 0,4-5-17,-4 1-1,-4-3 0,4-1-902,-4 0-181</inkml:trace>
          <inkml:trace contextRef="#ctx0" brushRef="#br0" timeOffset="39991.4128">12166 2566 1094,'0'0'48,"0"0"11,0 0-47,0 0-12,4-7 0,4 4 0,0-4 382,0-1 74,4-2 16,4 2 2,0 5-302,0-1-61,4 1-12,0-1-3,4-3-48,0 3-9,1 4-3,3-3 0,-4 3-24,0 0-4,0 0-8,-4 0 11,4 0-29,1-4-6,-5 1 0,0-1-1,-4-3-167,0 3-32,0 1-8</inkml:trace>
          <inkml:trace contextRef="#ctx0" brushRef="#br0" timeOffset="40173.8968">12451 2130 2401,'-4'-3'52,"4"3"12,-4 7 1,4-7 3,0 0-54,0 0-14,0 11 0,0 3 0,0 4 124,0 3 21,0 4 5,4 0 1,-4 4-77,0 3-15,0 4-3,0 0-1,0-4-27,4 3-6,-4 1-1,4 0 0,-4-7-21,8-1-20,0-3 4,4-3-928,4-8-187</inkml:trace>
          <inkml:trace contextRef="#ctx0" brushRef="#br0" timeOffset="40744.8208">13070 2223 2224,'0'0'49,"0"0"11,0 0 1,0 0 1,8-3-50,0-5-12,5 1 0,3 0 0,0 0 120,0 0 22,4 0 4,4 3 1,-4 1-47,4 3-10,4 0-2,-3 0 0,3 0-26,-4 3-6,0 1 0,0 3-1,0 0-33,0 0-6,-4 0-2,-3 4 0,-5 0-14,-4 3 0,4-3 0,-4 3-10,-4-7-22,0 4-5,-4-4-1,0 4 0,0 0-54,-4-1-12,-4 1-1,0-4-1,0 0-22,-4 0-4,4 1 0,-5-1-1,5-4 16,8-3 3,0 0 1,-12 0 0,12 0 42,0 0 9,0 0 2,0 0 0,0 0 52,0 0 8,0 0 0,12 8 10,1-1 30,3 3 7,-4 1 1,4 0 0,-4-4 17,-4 4 4,4-1 1,-4 1 0,4 0 22,-4 3 5,-4-3 1,4 3 0,-4-3-28,-4 3-6,-4 1 0,4 2-1,-4-6-16,-4 3-3,-4 1-1,0 3 0,0-8-3,4 5-1,-4-1 0,-4-3 0,0 3-9,-5-3-2,1-8 0,0 1 0,0-1-28,0-3 0,0-3 0,-4-4 0,8 3-53,0-7-14,0-3-2,-1 0-1,5-4-218,4 0-43</inkml:trace>
          <inkml:trace contextRef="#ctx0" brushRef="#br0" timeOffset="41008.1156">13541 2370 1908,'0'0'84,"12"0"18,8 3-82,-4-3-20,0 4 0,4-4 0,0 0 133,5-4 23,-5 8 4,4-4 0,0 4-60,-4-4-13,0 7-3,0-7 0,0 3-32,1-3-6,-1 4-2,0-1 0,-4 5-27,4-5-5,-4 1-2,0-1 0,-4 4-10,4 4 0,-4-4 9,-4 4-9,0-4 0,-4 0 9,4 4-9,-8 0 0,0-4 12,0 7-12,-4 0 12,0 1-12,-4-1 14,-4 4-4,-4 0-1,0 0 0,4 0-1,-4-1 0,-4 1 0,4 4 0,0-4-8,-4 0-9,4-4 9,-1-3-13,5 3-11,0-3-3,0-1 0,4-6 0,0-1-169,8-3-35,-4-7-6</inkml:trace>
          <inkml:trace contextRef="#ctx0" brushRef="#br0" timeOffset="41257.3704">14209 2298 2538,'0'0'112,"0"0"24,0 0-109,0 0-27,0 0 0,0 0 0,0 0 145,0 0 24,-13-3 5,1 6 1,4 1-89,-4 7-18,0-4-3,-4 3-1,4 1-44,-8 3-10,4 8-2,0 3 0,4-4-8,0 4 0,4 4 0,4 0 0,0-4 0,4 0 0,4 0 0,4 0 0,4-4-11,4 1 11,0-5-8,8 1 8,-4-3-21,4-5 1,0 1 0,5-4 0,3-7-108,0-3-20,-4-1-5,4-3-741,0 0-148</inkml:trace>
          <inkml:trace contextRef="#ctx0" brushRef="#br0" timeOffset="41613.6155">15166 2391 691,'12'0'61,"-4"0"-49,0 0-12,4-3 0,0-4 380,4 3 72,0-3 16,8 0 2,-4 3-270,0 0-55,-3-3-10,-1 0-3,8 4-73,-4-1-15,0 0-4,-4 1 0,0-1-40,0 1 0,0 3-11,-4 3 3,-4 1-218,0 3-43</inkml:trace>
          <inkml:trace contextRef="#ctx0" brushRef="#br0" timeOffset="41766.1911">15290 2506 1267,'0'0'112,"0"7"-89,0-7-23,12 7 0,0-4 199,1 5 35,-1-5 7,8 1 2,-4-4-103,4 0-20,-4 0-4,4 0 0,4 0-52,0 0-9,-4 0-3,5 0 0,-5-4-141,4 1-29,0-8-6,4 0-970</inkml:trace>
          <inkml:trace contextRef="#ctx0" brushRef="#br0" timeOffset="42102.9329">16038 2016 2714,'0'0'60,"0"0"12,0 0 2,0 0 2,0 0-60,0 0-16,0 0 0,4 11 0,-4-4 52,0 3 8,0 1 2,0 7 0,-4 4-39,-4-1-8,4 4-2,4 4 0,-4-4-1,0 3-1,4-3 0,0 0 0,-4 0-11,4-3 0,0-1 0,0 1 0,4-4 0,4-1 0,-4-2 0,4-1 0,-8-3 0,8-1 0,-4 1 0,0 0 0,0-8 0,5 1 8,-5 0-8,4 3 0,0-7 11,0 0-3,0 3-8,0-3 12,4 0 24,0-3 4,0-1 0,0-3 1,4 0-16,0 0-3,-4 0-1,8-1 0,-4 1-7,1-3-2,-1 2 0,0 1 0,0-3-12,-4 2-12,0-2 3,4 3 0,-4 3-7,0-3-2,0 3 0,0-3 0,-4 0-168,0 0-34</inkml:trace>
          <inkml:trace contextRef="#ctx0" brushRef="#br0" timeOffset="42332.5058">16332 2091 2530,'0'0'56,"0"0"11,0 0 2,0 0 3,0 0-58,4 11-14,-4-1 0,0 1 0,4 0 121,-4 7 22,0 3 4,0 1 1,4-5-68,-4 9-14,4 2-2,-4 1-1,4 3-30,-4 0-5,4 0-2,0 4 0,0 0-18,4-1-8,-4-2 0,4-5 8,0 1-30,4-4-6,0-4-2,-4 1 0,5-8-147,-1 0-30,0-3-5</inkml:trace>
          <inkml:trace contextRef="#ctx0" brushRef="#br0" timeOffset="42729.0389">16698 2098 1382,'4'-7'123,"4"-4"-99,4 0-24,0 1 0,4-1 302,4 4 55,-4-4 11,5 4 3,-5 0-196,4 3-39,-4 1-8,4 3-2,-4 0-56,0 3-11,0-3-3,0 7 0,-4 1-17,4 2-4,0-3-1,1 4 0,-5 0-21,4 0-4,-4 3-1,0 0 0,0 1-8,0 2 0,0 1 0,-8 4 0,4-1-17,-8 1-3,0 3 0,-8 3 0,4 1-30,-8-4-6,-8 7-2,4-3 0,0 3-18,-4-4-4,-1 5-1,5-5 0,-4-3-19,0 0-3,4 0-1,0-7 0,0 0 39,0-4 7,8 1 2,0-1 0,0-3 43,4-1 13,4-10 0,0 0 0,0 8 39,0-8 15,4 7 3,4-4 1,0-3-5,4 4-1,4-4 0,0 0 0,0 0 5,4 0 1,0 0 0,4-4 0,-3 1 1,3 3 0,0 0 0,0-4 0,0 1-29,4-1-6,-4-3 0,5 3-1,-9 1-32,4-1-7,4 0 0,-4 1-941,4-4-188</inkml:trace>
        </inkml:traceGroup>
      </inkml:traceGroup>
    </inkml:traceGroup>
    <inkml:traceGroup>
      <inkml:annotationXML>
        <emma:emma xmlns:emma="http://www.w3.org/2003/04/emma" version="1.0">
          <emma:interpretation id="{983286D2-7E30-4E66-A9E7-A544CD8AF221}" emma:medium="tactile" emma:mode="ink">
            <msink:context xmlns:msink="http://schemas.microsoft.com/ink/2010/main" type="paragraph" rotatedBoundingBox="2976,9859 7728,9998 7708,10701 2956,10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9FFCC5-5E2A-4B8E-88E5-11412D4AAF3C}" emma:medium="tactile" emma:mode="ink">
              <msink:context xmlns:msink="http://schemas.microsoft.com/ink/2010/main" type="line" rotatedBoundingBox="2976,9859 7728,9998 7708,10701 2956,10562"/>
            </emma:interpretation>
          </emma:emma>
        </inkml:annotationXML>
        <inkml:traceGroup>
          <inkml:annotationXML>
            <emma:emma xmlns:emma="http://www.w3.org/2003/04/emma" version="1.0">
              <emma:interpretation id="{B86D366E-2FC8-455C-94A8-C4FD3E55BCDB}" emma:medium="tactile" emma:mode="ink">
                <msink:context xmlns:msink="http://schemas.microsoft.com/ink/2010/main" type="inkWord" rotatedBoundingBox="2976,9872 4693,9922 4673,10613 2956,10562"/>
              </emma:interpretation>
              <emma:one-of disjunction-type="recognition" id="oneOf12">
                <emma:interpretation id="interp60" emma:lang="en-AU" emma:confidence="0">
                  <emma:literal>Min</emma:literal>
                </emma:interpretation>
                <emma:interpretation id="interp61" emma:lang="en-AU" emma:confidence="0">
                  <emma:literal>min</emma:literal>
                </emma:interpretation>
                <emma:interpretation id="interp62" emma:lang="en-AU" emma:confidence="0">
                  <emma:literal>Mih</emma:literal>
                </emma:interpretation>
                <emma:interpretation id="interp63" emma:lang="en-AU" emma:confidence="0">
                  <emma:literal>Miu</emma:literal>
                </emma:interpretation>
                <emma:interpretation id="interp64" emma:lang="en-AU" emma:confidence="0">
                  <emma:literal>Mén</emma:literal>
                </emma:interpretation>
              </emma:one-of>
            </emma:emma>
          </inkml:annotationXML>
          <inkml:trace contextRef="#ctx0" brushRef="#br0" timeOffset="34365.9154">603 4104 2073,'0'7'184,"0"-7"-147,0 0-29,0 0-8,0 0 36,0 0 7,0 0 1,-8 3 0,4 1 6,-8 7 2,8 6 0,4 1 0,0 0-42,0 4-10,-4 6 0,4 8 0,4-7 12,-4 3 1,0 4 0,0-1 0,8 1-13,0 0-18,-8 0 4,0-1 1,0-3 13,0-10 0,0 3 0,0 0 0,0-7 0,0-4 8,0-3 0,0 0-8,0-4-12,0-7-10,0 0-2,0 0 0,0-15-18,4 1-4,-4-7-1,8-1 0,-8-6 47,4-1 13,-4 0 1,0-3 0,-4 0-14,8 0 0,4-4 0,0 4 0,4 0 0,0 0 0,5-1 0,-1 5 9,-8-1 13,4 8 2,-4-1 1,4 4 0,0 4 1,-4 7 0,0 0 0,0 3 0,4 4-16,-4 4-10,0 3 12,4 4-12,-8 3 12,4 4-12,-8 0 12,8 3-12,0-3 0,4 7-17,-12-3 1,9 3 1,-1 0 24,4 0 5,-12-4 1,4-3 0,0-4-15,0-3 0,4 0 0,-8-4 0,4 0 0,0-3 0,-4-4 0,4 7 0,-4-7 0,8 0-16,-8 0 3,8-7 1,-4-4-2,4-3 0,0-1 0,-4-3 0,0-3 14,4 3-12,0-3 12,0-1-12,0 1 12,0-4 0,4 3 0,0-3 0,-4 4 0,4-1 10,5 1-2,-5 3 0,4 4 8,-4 3 2,0 0 0,-4 4 0,0 4 6,0 3 2,-8 0 0,12 10 0,0 1 2,0 3 1,0 8 0,0-1 0,-4 8-29,0-1 0,4 5 0,-12-1 0,9 0 0,-5 0 0,12 0 0,-12 8 0,4-5 32,4 1 0,-4 3 0,0-6 0,-4-5-32,0 4 0,4-7 0,-4 0 0,4 0-93,4-7-22,-8-3-4,4 2-988</inkml:trace>
          <inkml:trace contextRef="#ctx0" brushRef="#br0" timeOffset="34687.1802">1585 4347 1036,'-9'14'92,"9"-14"-73,0 0-19,0 0 0,-12 4 208,4-1 39,4 1 7,4-4 2,-4 7-154,4-7-30,-8 3-7,8-3-1,0 0-36,0 0-8,0 0-2,0 0 0,0 0-182,8 0-37,4 0-7</inkml:trace>
          <inkml:trace contextRef="#ctx0" brushRef="#br0" timeOffset="34541.0752">1576 4415 1440,'0'10'128,"4"-3"-103,-4 4-25,5 0 0,-1 0 157,-4 3 27,0 0 4,4 1 2,0 2-73,0 5-14,0-1-3,0-3-1,-4 0-71,8-4-15,-8 4-2,0 0-1,0 0-139,0 0-28,0-7-6</inkml:trace>
          <inkml:trace contextRef="#ctx0" brushRef="#br0" timeOffset="35039.7578">1802 4354 1958,'8'11'43,"-8"-11"9,0 10 1,4 1 3,4 0-45,-4-1-11,0 1 0,0 3 0,-4 4 53,4 0 9,0 0 2,4 0 0,-4 0 51,0 3 10,0 4 3,0-7 0,4-4-52,-4 4-9,0 0-3,-4-3 0,8-1-51,-4 4-13,-4-8 0,4 1 0,0-4 0,0 0 0,-4-7 0,0 0 0,0 0 0,0 0 0,0 0 0,12-10 0,-8-1 0,0-3 0,4 3 0,0-7 0,0 0 12,1 0 0,-1 4 0,0-4 0,4 0-12,-8 0-16,4 1 3,0-1 1,0 3 12,4 1 0,-4 3 0,4 4 0,-4 0 8,4 0 5,-4 7 1,0 0 0,4 0-22,-4 7-5,0 0-1,4 4 0,-4 0 26,0 3 4,1 4 2,-1 0 0,0 3-18,0 1 0,0 3 0,4 0 0,-4 3-18,0-3 2,0 0 1,4-3 0,-4 3-137,0-7-28,8 14-6,-4-11-1</inkml:trace>
        </inkml:traceGroup>
        <inkml:traceGroup>
          <inkml:annotationXML>
            <emma:emma xmlns:emma="http://www.w3.org/2003/04/emma" version="1.0">
              <emma:interpretation id="{21A64F71-1278-49D6-A8E4-FAF7999B190D}" emma:medium="tactile" emma:mode="ink">
                <msink:context xmlns:msink="http://schemas.microsoft.com/ink/2010/main" type="inkWord" rotatedBoundingBox="5482,9932 7728,9998 7708,10671 5463,10605"/>
              </emma:interpretation>
              <emma:one-of disjunction-type="recognition" id="oneOf13">
                <emma:interpretation id="interp65" emma:lang="en-AU" emma:confidence="0">
                  <emma:literal>--372</emma:literal>
                </emma:interpretation>
                <emma:interpretation id="interp66" emma:lang="en-AU" emma:confidence="0">
                  <emma:literal>=37L</emma:literal>
                </emma:interpretation>
                <emma:interpretation id="interp67" emma:lang="en-AU" emma:confidence="0">
                  <emma:literal>3-372</emma:literal>
                </emma:interpretation>
                <emma:interpretation id="interp68" emma:lang="en-AU" emma:confidence="0">
                  <emma:literal>5-372</emma:literal>
                </emma:interpretation>
                <emma:interpretation id="interp69" emma:lang="en-AU" emma:confidence="0">
                  <emma:literal>=37C</emma:literal>
                </emma:interpretation>
              </emma:one-of>
            </emma:emma>
          </inkml:annotationXML>
          <inkml:trace contextRef="#ctx0" brushRef="#br0" timeOffset="35564.3892">3077 4314 2649,'0'0'58,"0"0"12,0 0 2,0 0 4,0 0-61,0 0-15,0 0 0,8 8 0,0-1 54,8-4 8,-12 1 2,8 3 0,4-7-52,0 4-12,4-1 0,-4-3 0,4 0 52,-4 4 7,4-4 1,1 3 1,-5 1-50,0-4-11,0 0 0,0 0 0,-4 4-114,-4-4-20,4-4-4,-4 4-1098</inkml:trace>
          <inkml:trace contextRef="#ctx0" brushRef="#br0" timeOffset="35714.9872">3233 4518 2066,'0'0'92,"12"4"18,-12-1-88,0-3-22,8 4 0,5-4 0,-1 0 80,4 0 12,4 0 3,-4 0 0,0-7-39,4 3-7,-4 1-1,4-1-1,0 1-124,-4-5-25,5 5-5,-5-8-930</inkml:trace>
          <inkml:trace contextRef="#ctx0" brushRef="#br0" timeOffset="36216.0389">3857 4204 2880,'0'0'64,"12"-4"12,-8 1 4,12-1 0,-8 0-64,4 1-16,4-1 0,0 1 0,0 3 54,-4-4 8,8 4 2,-3 4 0,3-4-28,-8 3-4,0 1-2,0-4 0,4 7-16,-4-3-3,-4-1-1,4 1 0,-4 3-10,-4-4 0,-4-3 0,4 11 0,0-4-12,-8 4-4,0 3 0,0-3-1,-8 3-27,4-3-4,-4 0-2,4 3 0,-4-7 10,4 4 3,0-4 0,0 4 0,0-4-35,0-3-6,8-4-2,-8 7 0,4 0 28,4-7 6,-4 7 1,4-7 0,0 11 23,0-1 5,0-10 1,8 11 0,0-4 16,0 0 0,0 1 0,4 2 9,-4-3 11,4 1 1,0-5 1,-4 8 0,4-8-10,0 5-1,0-1-1,4 0 0,-4 0 18,-4 4 3,0-4 1,5 4 0,-1-1 32,-8 1 8,4 0 0,-4 3 1,-4 0-18,4 4-4,-4-3-1,0 3 0,-4-1-8,-4 5-2,0-4 0,0 3 0,-1-3-12,-3-4-2,4 4-1,0 0 0,-4-7-9,0 0-1,-4-1-1,4-3 0,-4 1-14,0-5 0,0 1 0,0-8 0,4 4-103,-4-7-20,4 0-4,-1-4-785,5-7-158</inkml:trace>
          <inkml:trace contextRef="#ctx0" brushRef="#br0" timeOffset="36523.212">4392 4300 2649,'20'4'58,"-12"-1"12,-4-3 2,8 4 4,0-4-61,4 0-15,0 0 0,0 0 0,0 0 105,0 3 19,4-3 3,-3 4 1,-1 0-72,0-1-13,4-3-3,0 4-1,-4 3-11,0-4-3,4 1 0,0 0 0,0 3-12,-3 0-2,-1 0-1,-4 4 0,8-4-10,-8 0-14,0 4 3,-4 0 1,0-1 10,-4 1 0,0 0 0,-4 3 0,-8-3 0,4 3 0,4 4 0,-8 0 0,-8 0 0,4 7 0,4-7 0,-4 7 0,-4-4-13,4-3-1,-5 3 0,1-3 0,0-3-43,4 2-9,0-2-2,4-1 0,-4-7-103,8 0-21,-4-3-4,8-4-960</inkml:trace>
          <inkml:trace contextRef="#ctx0" brushRef="#br0" timeOffset="36773.1375">5023 4379 2649,'-4'-4'58,"4"4"12,8-3 2,-8 3 4,-8-7-61,4 7-15,4 0 0,0 0 0,0 0 105,0 0 19,0 0 3,0 0 1,0 0-77,-4 10-15,-8 1-4,4 3 0,4 1 0,-4 2 0,-4 1 0,0 0 0,0 0-42,4 0-9,8 0-1,-4 3-1,-9 1 21,9 3 0,17-4 0,-5 4 0,-8 4 0,4-4 0,8-4-9,4 1 9,4-4 0,0-1 0,-4-2 0,4-4 0,12-1 20,-4-6 0,-11 3 1,3-3 0,8-4-32,-8-4-6,0 0-2,0-6 0,-4-1-21,4-3-4,0-4 0,1-4-899,-13 1-179</inkml:trace>
        </inkml:traceGroup>
      </inkml:traceGroup>
    </inkml:traceGroup>
    <inkml:traceGroup>
      <inkml:annotationXML>
        <emma:emma xmlns:emma="http://www.w3.org/2003/04/emma" version="1.0">
          <emma:interpretation id="{68C3B292-15DE-42F4-A446-B5A53D304412}" emma:medium="tactile" emma:mode="ink">
            <msink:context xmlns:msink="http://schemas.microsoft.com/ink/2010/main" type="paragraph" rotatedBoundingBox="5069,12165 9105,12273 9076,13371 5040,132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662EC7-CAD5-4F0E-9E0E-628499C4C956}" emma:medium="tactile" emma:mode="ink">
              <msink:context xmlns:msink="http://schemas.microsoft.com/ink/2010/main" type="line" rotatedBoundingBox="5069,12165 9105,12273 9076,13371 5040,13263"/>
            </emma:interpretation>
          </emma:emma>
        </inkml:annotationXML>
        <inkml:traceGroup>
          <inkml:annotationXML>
            <emma:emma xmlns:emma="http://www.w3.org/2003/04/emma" version="1.0">
              <emma:interpretation id="{A651F296-2439-4B9D-9FF2-5180BBE32C92}" emma:medium="tactile" emma:mode="ink">
                <msink:context xmlns:msink="http://schemas.microsoft.com/ink/2010/main" type="inkWord" rotatedBoundingBox="5069,12165 9105,12273 9076,13371 5040,13263"/>
              </emma:interpretation>
              <emma:one-of disjunction-type="recognition" id="oneOf14">
                <emma:interpretation id="interp70" emma:lang="en-AU" emma:confidence="0">
                  <emma:literal>Nilda's</emma:literal>
                </emma:interpretation>
                <emma:interpretation id="interp71" emma:lang="en-AU" emma:confidence="0">
                  <emma:literal>Niddrie 7</emma:literal>
                </emma:interpretation>
                <emma:interpretation id="interp72" emma:lang="en-AU" emma:confidence="0">
                  <emma:literal>Niddrie. 7</emma:literal>
                </emma:interpretation>
                <emma:interpretation id="interp73" emma:lang="en-AU" emma:confidence="0">
                  <emma:literal>Nikki. 7</emma:literal>
                </emma:interpretation>
                <emma:interpretation id="interp74" emma:lang="en-AU" emma:confidence="0">
                  <emma:literal>wildcat 7</emma:literal>
                </emma:interpretation>
              </emma:one-of>
            </emma:emma>
          </inkml:annotationXML>
          <inkml:trace contextRef="#ctx0" brushRef="#br0" timeOffset="48817.5692">2682 6749 1497,'0'0'133,"-4"4"-106,4 3-27,-4 0 0,4 4 204,0-1 36,0 1 8,0 3 0,0 4-136,0 0-28,4 0-6,-4 7-1,0 4-35,4-1-7,-4 4-2,4 8 0,0-1-17,-4 4-4,9 0-1,-9 0 0,4-4-11,0 0 0,0 1 0,0-5-11,4 1-45,-4-7-10,0-4-2,4-4 0,-8-3-207,0-7-41</inkml:trace>
          <inkml:trace contextRef="#ctx0" brushRef="#br0" timeOffset="49113.0493">2670 6938 460,'0'0'41,"0"0"-33,0 0-8,-12-3 0,8-4 326,4 7 63,0 0 13,0 0 2,0 0-232,0 0-46,16 7-10,-8 4-1,4-1-51,5 8-9,3 4-3,0 3 0,8 3-17,-4 4-4,4 1-1,0 2 0,5 1-10,-1 0-1,0-4-1,4-3 0,-4-1-3,0-3-1,1 0 0,3-3 0,-4-8-1,0-3 0,-4-1 0,4-2 0,-7-5 10,-5-3 1,-4-3 1,4-5 0,-4-2 6,0-1 1,-4-7 0,0 0 0,-8-3-7,0-4-1,0 0 0,-4-7 0,0 3-13,-4-7-3,-4 4-8,0 0 12,0 0-27,0 0-5,0 3-2,0 4 0,0 0-126,-4 3-24,4 5-6,0 2-987</inkml:trace>
          <inkml:trace contextRef="#ctx0" brushRef="#br0" timeOffset="49290.5706">3547 7024 864,'8'29'76,"-4"-15"-60,-4 0-16,8 4 0,0 4 246,0-4 46,-4 7 10,8 0 2,-4-4-90,0 4-18,5 0-3,-1 0-1,-4-3-153,0-1-31,4 0-8,-4-3 0,0-7 0,-4 0 0,-4 0 0,0-11-784,0 0-157</inkml:trace>
          <inkml:trace contextRef="#ctx0" brushRef="#br0" timeOffset="49408.2568">3555 6774 1612,'0'0'144,"-4"-4"-116,0-3-28,0 4 0,4 3 120,0 0 17,0 0 4,0 0 1,0 0-142,0 0-40,0 0-3,0 0 0</inkml:trace>
          <inkml:trace contextRef="#ctx0" brushRef="#br0" timeOffset="49639.6373">3704 6574 2649,'0'0'117,"0"0"25,0 0-114,0 7-28,0-7 0,0 11 0,4-1 57,0 5 6,0-1 1,4 4 0,8 3 0,0 1 0,0 6 0,0 5 0,4-1 0,1 7 0,-1 0 0,4 8 0,-4-1-50,4 1-14,-4-1 0,0-3 8,-4-4-8,0-3 0,1-4 0,3-3 0,-4-8-161,0-3-27,0-3-6</inkml:trace>
          <inkml:trace contextRef="#ctx0" brushRef="#br0" timeOffset="49912.4072">4255 6924 1670,'-4'0'148,"-4"0"-118,-4-3-30,4 3 0,-4-4 260,4 0 47,0 8 9,0-4 1,-5 0-166,1 4-34,4-1-6,-4 4-2,0 0-60,0 4-12,0 0-2,0 3-1,4 4-25,0 0-9,-4 0 0,8 3 9,0 1-9,0-1 0,4 1 0,0 3 0,0-8-12,8 5 12,-4-4-10,8 0 10,-4-4-12,0 0 3,12 1 1,-4-5 0,-4 1 0,4-4 0,4-3 0,1 3 0,-1-4-7,4-3-1,-4-3 0,0-1 0,-4 1-23,4-4-5,0-4 0,4-3-876,-3-1-176</inkml:trace>
          <inkml:trace contextRef="#ctx0" brushRef="#br0" timeOffset="50151.8178">4355 6427 921,'0'0'82,"0"0"-66,0 0-16,-8 7 0,-4 0 368,8 1 69,4 6 15,4 0 2,0 4-292,4 0-58,-4 7-12,8 0-3,5 4-13,3 6-2,-4 8-1,4 4 0,0-4-26,0 3-6,4 4-1,-4 0 0,0 0-24,5 0-4,-5-3-2,-4-1 0,4-6-33,0-5-6,0-6-2,0-4-935,-8-4-187</inkml:trace>
          <inkml:trace contextRef="#ctx0" brushRef="#br0" timeOffset="50413.8333">4914 6949 3002,'0'0'66,"-12"4"14,-4-1 2,4-3 2,4 4-67,-4 3-17,-8 0 0,4 7 0,0-3 56,4 7 8,0 0 2,0 3 0,-4 1-33,8-1-6,3 4-2,5 0 0,-4 0-15,4-3-10,9 3 12,3-4-12,-4-3 0,8 0 0,-4 0 0,4 0 0,4-8 0,0 5 0,-4-5-11,8-2 11,4-5-55,-3 1-4,-17-1-1,4-3 0,4-3-54,4-1-11,-4-7-3,0 1 0,-12-1-153,8-3-31,24-26-7,-16 8-1</inkml:trace>
          <inkml:trace contextRef="#ctx0" brushRef="#br0" timeOffset="50562.0859">5208 7013 2163,'0'11'96,"-4"-4"20,-4 0-93,8 4-23,4 0 0,-4 7 0,-4 0 112,4 0 19,12 7 3,-4-4 1,0 4-6,0 0-1,0 4 0,0-4 0,4 0-51,-4 3-10,0 1-3,0-4 0,13 0-51,-13-7-13,0 3 0,0-6 0,0-1-48,4-3-13,-8-1-3,4-6 0,-8-4-223,0 0-45</inkml:trace>
          <inkml:trace contextRef="#ctx0" brushRef="#br0" timeOffset="50667.798">5280 6888 2300,'0'0'51,"-4"-3"10,0-4 3,0-1 0,-8 1-52,8 4-12,0-8 0</inkml:trace>
          <inkml:trace contextRef="#ctx0" brushRef="#br0" timeOffset="51062.6249">5634 7221 2419,'0'0'107,"0"0"22,-12 11-103,12-11-26,0 0 0,0 0 0,16 7 108,-4-4 16,-4 4 3,0-3 1,1 0-53,-1 3-11,12-4-1,-8 1-1,-4-1-33,4 5-6,12-8-2,-8 3 0,-4 1-32,0-4-6,4 0-2,0-4 0,9 1-49,-13-1-9,-4-3-3,0 3-793,12-6-159</inkml:trace>
          <inkml:trace contextRef="#ctx0" brushRef="#br0" timeOffset="51202.2522">5675 7324 2556,'8'11'56,"-4"-4"12,-4 4 3,0-4 0,0-7-57,4 11-14,12-4 0,-8 0 0,-4 0 60,12-3 8,0-4 3,8 0 0,-8 0-23,4 0-5,-4-4-1,8-3 0,1 0-58,-5-4-12,-8 4-3,4-7-828,8-4-165</inkml:trace>
          <inkml:trace contextRef="#ctx0" brushRef="#br0" timeOffset="51522.9049">6049 6770 633,'12'8'28,"-12"-8"6,-12 3-34,12-3 0,0 0 0,0 0 0,0 0 481,8 4 90,8-1 17,0-3 4,4 0-397,-8 0-80,-4 4-16,8-4-3,16 0-26,-12 0-5,-4 0-1,1 3 0,11-3-51,-8 4-13,0 0 0,0-1 0,-8 1 27,8-1 2,-4 1 1,4-1 0,-4 1-30,-3-4 8,3 4-8,-4-1 0,0-3 0,-4 7 0,4 0 0,-4 4 0,-4-4-12,4 4 12,-4 3-12,0 8 12,-4-4-14,0 10 4,0 4 1,0 4 0,0 4-1,-4 2 0,0 1 0,0 4 0,0-4-2,4 0 0,0-4 0,0 0 0,-4-3-28,4-4-7,0-3-1,0-1 0,0-3-145,0-7-30,0 4-5</inkml:trace>
          <inkml:trace contextRef="#ctx0" brushRef="#br0" timeOffset="51729.0772">6181 7278 2649,'28'7'58,"-16"-3"12,-3-1 2,-1-3 4,-8 0-61,12 0-15,8 0 0,4-3 0,-4 3 112,0-4 19,8-3 4,-4 7 1,1 0-64,-1 0-13,-4 0-3,4 0 0,-4-4-18,4 4-4,-4 0-1,0 0 0,4-3-33,-3 3-22,-1 0 3,0 0 1,0-4-197,-4-3-39</inkml:trace>
        </inkml:traceGroup>
      </inkml:traceGroup>
    </inkml:traceGroup>
    <inkml:traceGroup>
      <inkml:annotationXML>
        <emma:emma xmlns:emma="http://www.w3.org/2003/04/emma" version="1.0">
          <emma:interpretation id="{1E301314-EF37-4698-A3AA-003E7BE864C2}" emma:medium="tactile" emma:mode="ink">
            <msink:context xmlns:msink="http://schemas.microsoft.com/ink/2010/main" type="paragraph" rotatedBoundingBox="5576,14351 9267,14018 9336,14779 5645,151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63A366A-2E97-4ECB-9B91-789D3C7A5A32}" emma:medium="tactile" emma:mode="ink">
              <msink:context xmlns:msink="http://schemas.microsoft.com/ink/2010/main" type="line" rotatedBoundingBox="5576,14351 9267,14018 9336,14779 5645,15113"/>
            </emma:interpretation>
          </emma:emma>
        </inkml:annotationXML>
        <inkml:traceGroup>
          <inkml:annotationXML>
            <emma:emma xmlns:emma="http://www.w3.org/2003/04/emma" version="1.0">
              <emma:interpretation id="{0BAA2E3F-88AA-4993-85F5-02D7A5B23BB7}" emma:medium="tactile" emma:mode="ink">
                <msink:context xmlns:msink="http://schemas.microsoft.com/ink/2010/main" type="inkWord" rotatedBoundingBox="5576,14351 7299,14196 7362,14891 5639,15047"/>
              </emma:interpretation>
              <emma:one-of disjunction-type="recognition" id="oneOf15">
                <emma:interpretation id="interp75" emma:lang="en-AU" emma:confidence="0">
                  <emma:literal>Sam</emma:literal>
                </emma:interpretation>
                <emma:interpretation id="interp76" emma:lang="en-AU" emma:confidence="0">
                  <emma:literal>Sain</emma:literal>
                </emma:interpretation>
                <emma:interpretation id="interp77" emma:lang="en-AU" emma:confidence="0">
                  <emma:literal>Sahr</emma:literal>
                </emma:interpretation>
                <emma:interpretation id="interp78" emma:lang="en-AU" emma:confidence="0">
                  <emma:literal>sain</emma:literal>
                </emma:interpretation>
                <emma:interpretation id="interp79" emma:lang="en-AU" emma:confidence="0">
                  <emma:literal>sam</emma:literal>
                </emma:interpretation>
              </emma:one-of>
            </emma:emma>
          </inkml:annotationXML>
          <inkml:trace contextRef="#ctx0" brushRef="#br0" timeOffset="52598.8998">3555 8622 1958,'-4'-18'87,"4"18"17,-4-7-83,-4 0-21,-4 3 0,0 1 0,4-4 144,0 3 24,-4 1 4,-4-5 2,4 5-66,-4-1-14,-5 1-2,1 3-1,0 0-51,0 0-9,0 3-3,0 1 0,-4 3-28,0 0 8,3 4-8,5 0 0,4-1 0,-4 5-16,0-1 3,8 0 1,8-3-6,0 3-1,4 0 0,0 4 0,4-3 5,4 3 1,4-4 0,4 4 0,1-4 13,3 0 0,-4 4-10,4-4 10,0-3 0,4 3 0,-4-3-9,5 0 9,-9 0 0,0-1 0,0 1 0,-4 0 0,0 0 13,-4-1-3,0 1-1,-4 3 0,0-7 7,-4 8 0,-4-1 1,0-3 0,-4 0-3,0-1-1,-8 1 0,4 0 0,-4-4-5,-4 4 0,0-4-8,0 0 12,-4 0-12,0 0 11,3-3-11,-3-1 10,0 4-10,-4-7-11,0 4 3,4-4 0,0 0-46,4-4-9,4 1-1,0-1-788,4 1-156</inkml:trace>
          <inkml:trace contextRef="#ctx0" brushRef="#br0" timeOffset="53049.8713">3941 8776 2577,'0'0'56,"0"0"12,-8 3 3,0 1 2,-4 0-58,0-1-15,0 4 0,0 4 0,-8 0 70,0 3 11,4 0 3,-13 4 0,9 0-68,0 0-16,4 3 0,4 1 0,4-1 0,0 1 0,4-4 0,0 3 0,0-3 0,8-4 0,0 1 0,0-1 0,-4-3 0,8-1 0,0-3 0,4 1 0,-4-5 0,8-3 0,-4-3 0,4 3 0,-4-4 0,1-3 0,-5 0 0,4 0 0,0-8-12,-4 1-5,0 0-2,0-4 0,0-4 19,4 4 0,-12-3 11,4 0-11,0-1 17,0 1-3,0-1-1,0 4 0,-4 4-13,4 0 0,-4-1 0,0 8 0,0 0 54,0 7 8,0 0 2,0 0 0,0 0-52,8 4-12,0-1 0,4 8 0,4-4 0,-4 7 0,0 1 0,0-1 0,5 0 9,-1 4-1,-8-3 0,8 2 0,-4 1-40,0 0-9,4-4-2,-4 1 0,-4-4-185,4-4-38</inkml:trace>
          <inkml:trace contextRef="#ctx0" brushRef="#br0" timeOffset="53477.086">4207 8733 2152,'0'0'96,"4"7"19,-4 0-92,4 4-23,-4 0 0,0-1 0,8 5 116,-4-1 20,4 4 3,0 3 1,0 4-54,0-3-10,0 6-3,4-3 0,0 0-32,-4 4-6,4-4-2,0-3 0,-8-1-25,0-3-8,4 0 0,-4-4 0,0 0 21,0-3-2,4 0-1,-4-4 0,-4-7-66,0 0-12,0 0-4,0 0 0,9-4 52,-9 4 12,4-14 0,0 0 0,0-1 0,0-2 0,0-8 0,0 3 0,4 1 0,-4-1 0,0-3 0,0 7 0,0 0 0,0 8 0,4-1 0,-4 4 0,-4 7 0,0 0 0,8-4 0,-8 4 0,0 0 48,0 0 13,8 7 3,4 1 0,-4 2-103,4 1-20,0 3-4,-4-3-1,4 3 52,0-3 12,0 0 0,-4 0 0,5-1 23,-5 1 7,0-4 2,0 4 0,-4-4-32,4-3 0,-4 3 0,-4-7 0,0 0 8,8 0-8,0 0 0,-4-4 0,-4 4 11,4-11-11,4 1 12,0-1-12,-4-7 16,4 0-3,0 0-1,0-3 0,4-1 2,0 1 0,-8 0 0,8 3 0,-4 0 2,4 3 1,-4 5 0,-3 3 0,3 3 4,0 4 1,0 0 0,4 7 0,-4 0-12,4 8-2,4-1-8,0 7 12,0-3-25,-4 7-6,4-7-1,8 4 0,0-1-108,-3-7-23,-17 1-4,4-8-1116</inkml:trace>
        </inkml:traceGroup>
        <inkml:traceGroup>
          <inkml:annotationXML>
            <emma:emma xmlns:emma="http://www.w3.org/2003/04/emma" version="1.0">
              <emma:interpretation id="{378968C7-DE10-49E7-B131-29FEC2206D51}" emma:medium="tactile" emma:mode="ink">
                <msink:context xmlns:msink="http://schemas.microsoft.com/ink/2010/main" type="inkWord" rotatedBoundingBox="8163,14663 8202,14481 8361,14516 8322,14697"/>
              </emma:interpretation>
              <emma:one-of disjunction-type="recognition" id="oneOf16">
                <emma:interpretation id="interp80" emma:lang="en-AU" emma:confidence="0">
                  <emma:literal>=</emma:literal>
                </emma:interpretation>
                <emma:interpretation id="interp81" emma:lang="en-AU" emma:confidence="0">
                  <emma:literal>#</emma:literal>
                </emma:interpretation>
                <emma:interpretation id="interp82" emma:lang="en-AU" emma:confidence="0">
                  <emma:literal>E</emma:literal>
                </emma:interpretation>
                <emma:interpretation id="interp83" emma:lang="en-AU" emma:confidence="0">
                  <emma:literal>c</emma:literal>
                </emma:interpretation>
                <emma:interpretation id="interp84" emma:lang="en-AU" emma:confidence="0">
                  <emma:literal>I</emma:literal>
                </emma:interpretation>
              </emma:one-of>
            </emma:emma>
          </inkml:annotationXML>
          <inkml:trace contextRef="#ctx0" brushRef="#br0" timeOffset="54039.8822">5787 8883 1555,'0'0'138,"0"0"-110,0 0-28,12 4 0,0-1 119,0-3 18,4-3 4,-4 3 1,-3-4-105,7 1-21,8-1-4,-4-3-630,-8 3-126</inkml:trace>
          <inkml:trace contextRef="#ctx0" brushRef="#br0" timeOffset="53896.9576">5783 8783 1958,'0'0'174,"0"0"-139,0 0-35,8-4 0,0 1 102,-4-1 14,8-3 2,-8 0 1,4 0-34,0 3-6,8 1-2,-3-1 0,-1 1-60,-4-1-17,0 0 0,8 1 8,0 3-186,-8 0-38,-8 0-7,0 0-1</inkml:trace>
        </inkml:traceGroup>
        <inkml:traceGroup>
          <inkml:annotationXML>
            <emma:emma xmlns:emma="http://www.w3.org/2003/04/emma" version="1.0">
              <emma:interpretation id="{98C38034-1224-4AA9-92C7-DB252B87F0A9}" emma:medium="tactile" emma:mode="ink">
                <msink:context xmlns:msink="http://schemas.microsoft.com/ink/2010/main" type="inkWord" rotatedBoundingBox="9094,13856 9529,14481 8909,14912 8474,14287"/>
              </emma:interpretation>
              <emma:one-of disjunction-type="recognition" id="oneOf17">
                <emma:interpretation id="interp85" emma:lang="en-AU" emma:confidence="0">
                  <emma:literal>14</emma:literal>
                </emma:interpretation>
                <emma:interpretation id="interp86" emma:lang="en-AU" emma:confidence="0">
                  <emma:literal>(4</emma:literal>
                </emma:interpretation>
                <emma:interpretation id="interp87" emma:lang="en-AU" emma:confidence="0">
                  <emma:literal>44</emma:literal>
                </emma:interpretation>
                <emma:interpretation id="interp88" emma:lang="en-AU" emma:confidence="0">
                  <emma:literal>B4</emma:literal>
                </emma:interpretation>
                <emma:interpretation id="interp89" emma:lang="en-AU" emma:confidence="0">
                  <emma:literal>b4</emma:literal>
                </emma:interpretation>
              </emma:one-of>
            </emma:emma>
          </inkml:annotationXML>
          <inkml:trace contextRef="#ctx0" brushRef="#br0" timeOffset="54265.3194">6310 8340 2419,'-16'10'107,"12"-2"22,4-8-103,0 7-26,0 3 0,0 5 0,-4-1 108,4 4 16,8 3 3,-4 1 1,0 3-52,0 0-9,8 7-3,-4 4 0,4-4-51,0 7-13,-4 1 0,0 3 0,4 3 0,0-3 0,-4 0 0,0 0 0,5-8 0,-5-6 0,0 0 0,0-8-919,-4-7-186</inkml:trace>
          <inkml:trace contextRef="#ctx0" brushRef="#br0" timeOffset="54564.0924">6491 8329 2131,'-4'18'189,"4"-11"-151,-4 0-30,4 4-8,4 0 125,-4-1 24,0 1 5,-4 3 1,4 4-57,0 0-11,0 0-3,0 3 0,0 1-47,0-1-9,0 1-3,0 3 0,0-4-17,4 4-8,-4-7 0,8 0 8,-4 0-8,0-4 0,4 0 0,0-3 0,0 0 0,0-4 0,0 4 0,4-4 0,0 0 0,0 0 0,0-3 0,5-1 0,-5 1 0,0 0 0,4-4 0,0 3 0,0-3 0,8-3 0,0 3 0,-4-4 0,0-3 0,1 3 0,-1-6 0,0 2-11,-4 1-35,4 0-7,-4-4-2,0 1-824,-4-1-165</inkml:trace>
          <inkml:trace contextRef="#ctx0" brushRef="#br0" timeOffset="54745.6662">6825 8261 288,'-8'22'12,"4"-12"4,-4 1-16,4 3 0,0 1 0,-4 6 0,8 0 623,-4 4 121,-1 1 25,5 2 5,0 4-663,5 0-133,-1 4-26,4 4-6,-4 2 43,0 5 11,4 7 0,-4 3 0,4 0-196,-4-3-36</inkml:trace>
        </inkml:traceGroup>
      </inkml:traceGroup>
    </inkml:traceGroup>
    <inkml:traceGroup>
      <inkml:annotationXML>
        <emma:emma xmlns:emma="http://www.w3.org/2003/04/emma" version="1.0">
          <emma:interpretation id="{F490A81A-4F6A-48E0-8EFE-2DD7FF99D72D}" emma:medium="tactile" emma:mode="ink">
            <msink:context xmlns:msink="http://schemas.microsoft.com/ink/2010/main" type="paragraph" rotatedBoundingBox="6224,15500 9717,15244 9784,16161 6291,1641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D44A21D-6F61-4C62-A6A8-2C3B290CE963}" emma:medium="tactile" emma:mode="ink">
              <msink:context xmlns:msink="http://schemas.microsoft.com/ink/2010/main" type="line" rotatedBoundingBox="6224,15500 9717,15244 9784,16161 6291,16417"/>
            </emma:interpretation>
          </emma:emma>
        </inkml:annotationXML>
        <inkml:traceGroup>
          <inkml:annotationXML>
            <emma:emma xmlns:emma="http://www.w3.org/2003/04/emma" version="1.0">
              <emma:interpretation id="{F9ACEB50-B589-47BD-82BC-DE2F10A3A7B5}" emma:medium="tactile" emma:mode="ink">
                <msink:context xmlns:msink="http://schemas.microsoft.com/ink/2010/main" type="inkWord" rotatedBoundingBox="6251,15480 7859,15767 7713,16585 6105,16298"/>
              </emma:interpretation>
              <emma:one-of disjunction-type="recognition" id="oneOf18">
                <emma:interpretation id="interp90" emma:lang="en-AU" emma:confidence="0">
                  <emma:literal>Min</emma:literal>
                </emma:interpretation>
                <emma:interpretation id="interp91" emma:lang="en-AU" emma:confidence="0">
                  <emma:literal>min</emma:literal>
                </emma:interpretation>
                <emma:interpretation id="interp92" emma:lang="en-AU" emma:confidence="0">
                  <emma:literal>Mins</emma:literal>
                </emma:interpretation>
                <emma:interpretation id="interp93" emma:lang="en-AU" emma:confidence="0">
                  <emma:literal>Mind</emma:literal>
                </emma:interpretation>
                <emma:interpretation id="interp94" emma:lang="en-AU" emma:confidence="0">
                  <emma:literal>Mine</emma:literal>
                </emma:interpretation>
              </emma:one-of>
            </emma:emma>
          </inkml:annotationXML>
          <inkml:trace contextRef="#ctx0" brushRef="#br0" timeOffset="55785.2162">3921 9709 1670,'0'0'148,"-8"3"-118,-4-3-30,0 4 0,4 0 125,0-1 19,0 1 4,0-1 1,0 8-38,4-4-8,0 4-2,4 3 0,-8 8-54,8-1-11,0 8-3,8 6 0,-4 5-25,0 6-8,4 8 0,0 3 0,4 0 0,0 0 0,-4-6 0,0 2 0,4-3 0,-4-7 0,0-4 0,0-3 0,0-7 0,0-4 0,-8-7-10,0-4 10,0-3-27,0-11 3,0 0 0,0 0 0,0 0-6,0-7-1,0-4 0,-8-3 0,4-8 15,0-3 4,4-4 0,-4 1 0,4-4 12,0 3-9,-4-3 9,8 0-8,-4 0 8,4-1 8,-4 5-8,4-1 11,0 8 9,4 3 1,-8 4 1,4 3 0,0 7 1,-4 4 0,4-3 0,8 6 0,-4 4-8,1 4-2,3 0 0,4 7 0,0 0-13,0 7 8,0 0-8,0 0 0,0-4 0,-4 4 0,0 0 0,4-3 0,-4 3 0,4-7 0,-8-1 0,1-2 0,-1-5 0,0-2 0,0-1 0,-8-7 0,0 0 0,0 0 0,4-11 0,0 0 0,0-7 0,-4 4 0,0-4 0,0-3 0,0-1 0,0 1 0,0-8 0,0 4 0,0 0-21,4 0-4,-4 0-1,8 0 0,0 0 38,0 7 7,4 0 1,-4 1 1,0 2-13,0 4-8,-4 4 10,8 7-10,0 0 57,0 4 6,0 7 1,0-1 0,0 8-52,1 0-12,3 4 0,4 3 0,-8 0 35,4 3 4,0-3 1,0 4 0,-4-4-29,4 0-11,0 0 8,0 3-8,0 1 0,-3 3 0,3-7 0,-4 4 0,-4-8-13,4 1-8,0-4-2,-4 0 0,0-8-142,0 1-29,-4-7-6</inkml:trace>
          <inkml:trace contextRef="#ctx0" brushRef="#br0" timeOffset="56078.4377">4746 10056 763,'0'0'33,"0"0"8,-4-4-33,4 4-8</inkml:trace>
          <inkml:trace contextRef="#ctx0" brushRef="#br0" timeOffset="55960.746">4721 10256 1911,'16'18'84,"-11"-8"19,-5-2-83,0 2-20,4 1 0,0 3 0,4 1 84,-4-1 12,-4 0 2,8 4 1,4 4-35,-8-5-8,0-2 0,-4-1-1,4-3-63,0-4-13,0 4-3,-4-11-692,0 0-138</inkml:trace>
          <inkml:trace contextRef="#ctx0" brushRef="#br0" timeOffset="56366.7905">4826 10113 345,'28'18'31,"-16"-8"-31,4 5 0,-4 3 0,-4-1 248,4 5 43,1-1 9,-5 1 1,-12-1-124,8 1-25,12 3-4,-4-4-2,-8 1-31,8-1-7,0 1 0,0 3-1,8-4-34,-12-3-6,-4-4-2,4 0 0,4-3-36,-4 0-7,-8-11-2,0 0 0,0 0 15,0 0 2,0 0 1,0 0 0,-12-11-10,8-3-1,8 0-1,-8-4 0,-8-4-26,8 4 0,4-3 0,4 0 0,-4-1 56,0 1 7,0-1 1,4-3 0,8 4-52,-4-1-12,-4 4 0,4 0 0,4 1 0,-4 6 0,-4 0 0,0 0 0,4 8 37,5-1 5,-1 1 1,-4 6 0,0 4-24,4 1-5,4 6-1,0-3 0,-4 3-5,0 4-8,4 0 11,0 0-11,4-1 0,-8 1 0,0 0 0,1 4 0,7-5-16,-4 1-9,-4-3-3,0-1-943,4 0-189</inkml:trace>
        </inkml:traceGroup>
        <inkml:traceGroup>
          <inkml:annotationXML>
            <emma:emma xmlns:emma="http://www.w3.org/2003/04/emma" version="1.0">
              <emma:interpretation id="{30D4BF15-3ABA-446D-8161-305869A22680}" emma:medium="tactile" emma:mode="ink">
                <msink:context xmlns:msink="http://schemas.microsoft.com/ink/2010/main" type="inkWord" rotatedBoundingBox="8111,15513 9718,15375 9777,16061 8169,16199"/>
              </emma:interpretation>
              <emma:one-of disjunction-type="recognition" id="oneOf19">
                <emma:interpretation id="interp95" emma:lang="en-AU" emma:confidence="0">
                  <emma:literal>--21</emma:literal>
                </emma:interpretation>
                <emma:interpretation id="interp96" emma:lang="en-AU" emma:confidence="0">
                  <emma:literal>=21</emma:literal>
                </emma:interpretation>
                <emma:interpretation id="interp97" emma:lang="en-AU" emma:confidence="0">
                  <emma:literal>£21</emma:literal>
                </emma:interpretation>
                <emma:interpretation id="interp98" emma:lang="en-AU" emma:confidence="0">
                  <emma:literal>"21</emma:literal>
                </emma:interpretation>
                <emma:interpretation id="interp99" emma:lang="en-AU" emma:confidence="0">
                  <emma:literal>"-21</emma:literal>
                </emma:interpretation>
              </emma:one-of>
            </emma:emma>
          </inkml:annotationXML>
          <inkml:trace contextRef="#ctx0" brushRef="#br0" timeOffset="56764.0086">5731 9973 1843,'0'0'164,"0"0"-132,0 0-32,0 0 0,12 4 81,0-4 10,-12 0 1,16 7 1,4-3-10,-4 3-3,-4-7 0,4 3 0,0 1-24,5 0-4,-5-4-2,0 3 0,0-3-31,0 4-7,8-4 0,-8 0-1,-8 0-11,8 0-14,4 0 3,-4 0 1,1 0-248,-5 3-50,-12-3-9,16 7-3</inkml:trace>
          <inkml:trace contextRef="#ctx0" brushRef="#br0" timeOffset="56923.3129">5944 10181 1555,'0'0'138,"-4"7"-110,4-7-28,-4 7 0,4-7 146,0 0 24,0 0 5,0 0 1,0 7-112,0-7-21,0 0-5,4 7-1,4-3 11,0-1 1,12 1 1,-8 0 0,-4-4-18,8-4-4,4 0-1,5 4 0,-1-7-136,-4 0-27</inkml:trace>
          <inkml:trace contextRef="#ctx0" brushRef="#br0" timeOffset="57349.0185">6479 9748 2386,'0'0'106,"0"0"22,0 0-103,0 0-25,0 0 0,8 0 0,4 0 84,0 0 12,0 4 3,0-1 0,0 1-14,4-4-2,0 3-1,-4 1 0,5 3-32,-1 0-6,0 1-2,0 6 0,0-3-26,0 6-4,-4 1-2,4 4 0,-4-1-34,0 1-6,-4 3-2,0 7 0,-4-4-25,-4 5-6,4-5-1,-8 1 0,4-1 0,-4-6 0,-4-1 0,-4-3 0,4-4-53,-8-3-11,0 3-3,4-6 0,-4-1 56,0 0 11,4-3 3,-4 3 0,0-4 80,-1-3 16,5 0 3,0 0 1,0 0 33,0 0 6,4 0 2,0-3 0,8 3-6,0 0-1,0 0 0,0 0 0,0 0-7,0 0-2,0 0 0,0 0 0,8-4 0,8 1 0,-4 3 0,8-4 0,1 8-51,3-4-13,0 0 0,8 0 0,-4 3 0,4-3 0,-4 4 0,5-1 0,3-3 0,-8 0 0,0 0 0,-4-3 0,4-1-94,-7-3-22,3-4-4,-8-3-1141</inkml:trace>
          <inkml:trace contextRef="#ctx0" brushRef="#br0" timeOffset="57569.8508">7155 9605 2689,'0'0'119,"0"0"25,0 0-116,0 0-28,0 0 0,-5 7 0,5 4 115,0 0 17,0 0 3,0 6 1,5-2-57,-5 6-11,8-3-3,0 11 0,-4 3-32,8 4-6,0-1-2,0 12 0,4-1-17,0 4-8,4 0 8,-4 0-8,-4-7-14,4-3-8,4-8-2,1-4 0,-9-3-154,4-7-31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4:41.5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5D2B8E-93D9-413A-B6C6-ADFF5C154E6D}" emma:medium="tactile" emma:mode="ink">
          <msink:context xmlns:msink="http://schemas.microsoft.com/ink/2010/main" type="writingRegion" rotatedBoundingBox="15598,9719 19277,9360 19514,11786 15834,12144"/>
        </emma:interpretation>
      </emma:emma>
    </inkml:annotationXML>
    <inkml:traceGroup>
      <inkml:annotationXML>
        <emma:emma xmlns:emma="http://www.w3.org/2003/04/emma" version="1.0">
          <emma:interpretation id="{C484B826-9363-48AD-80DD-2D04BB0EE8B4}" emma:medium="tactile" emma:mode="ink">
            <msink:context xmlns:msink="http://schemas.microsoft.com/ink/2010/main" type="paragraph" rotatedBoundingBox="15598,9719 19277,9360 19364,10252 15685,10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F9D295-CD0D-40D6-9E10-61A4F6759266}" emma:medium="tactile" emma:mode="ink">
              <msink:context xmlns:msink="http://schemas.microsoft.com/ink/2010/main" type="line" rotatedBoundingBox="15598,9719 19277,9360 19364,10252 15685,10610"/>
            </emma:interpretation>
          </emma:emma>
        </inkml:annotationXML>
        <inkml:traceGroup>
          <inkml:annotationXML>
            <emma:emma xmlns:emma="http://www.w3.org/2003/04/emma" version="1.0">
              <emma:interpretation id="{81285A1A-F9D1-4D0A-9E1A-39DC0810CA79}" emma:medium="tactile" emma:mode="ink">
                <msink:context xmlns:msink="http://schemas.microsoft.com/ink/2010/main" type="inkWord" rotatedBoundingBox="17589,9653 19290,9487 19364,10252 17664,10417"/>
              </emma:interpretation>
              <emma:one-of disjunction-type="recognition" id="oneOf0">
                <emma:interpretation id="interp0" emma:lang="en-AU" emma:confidence="0">
                  <emma:literal>6x-42</emma:literal>
                </emma:interpretation>
                <emma:interpretation id="interp1" emma:lang="en-AU" emma:confidence="0">
                  <emma:literal>6x=42</emma:literal>
                </emma:interpretation>
                <emma:interpretation id="interp2" emma:lang="en-AU" emma:confidence="0">
                  <emma:literal>6x =42</emma:literal>
                </emma:interpretation>
                <emma:interpretation id="interp3" emma:lang="en-AU" emma:confidence="0">
                  <emma:literal>6x .42</emma:literal>
                </emma:interpretation>
                <emma:interpretation id="interp4" emma:lang="en-AU" emma:confidence="0">
                  <emma:literal>69) =42</emma:literal>
                </emma:interpretation>
              </emma:one-of>
            </emma:emma>
          </inkml:annotationXML>
          <inkml:trace contextRef="#ctx0" brushRef="#br0">1979 249 2718,'0'0'60,"0"0"12,0 0 2,0 0 2,0 0-60,12 0-16,0 0 0,4 0 0,0 0 75,4 0 12,0-3 2,5 3 1,-5-4-35,0 0-7,4 1-2,0-1 0,0-3-34,0 4-12,-4-1 9,5-3-9,-9 3-13,4 4-8,-4-3-2,0 3 0,-4 0-169,0 0-35,-4 0-6</inkml:trace>
          <inkml:trace contextRef="#ctx0" brushRef="#br0" timeOffset="157.5808">2136 425 1785,'0'0'159,"0"0"-127,4 7-32,-4-7 0,4 7 140,0 0 21,8 0 5,0-3 1,4-1-60,4 1-12,0-4-3,0 0 0,1 0-58,-1 0-12,0-4-2,4 1-1,-8-1-122,4-3-24,4-4-5</inkml:trace>
          <inkml:trace contextRef="#ctx0" brushRef="#br0" timeOffset="463.6317">2916-144 2826,'0'0'62,"0"0"13,0 0 2,0 0 3,0 0-64,0 0-16,0 0 0,8 10 0,-8 1 86,4 0 14,-4 0 4,-4 3 0,4 4-63,-4 3-12,0 1-2,-4 3-1,0 7-18,-4 0-8,4-3 0,0 7 8,-4-1-24,0 1-4,4-4-2,0 1 0,4-5-10,4-3-1,0-3-1,0 3 0,8-7-2,-4-4-1,0 0 0,4-7 0,0 4-1,0-4 0,-4-3 0,4 3 0,-8-7 24,8 0 5,4 4 1,-4-4 0,-8 0 8,8-4-8,4 4 8,0 0-8,0-4 8,0 1 0,4-1 8,-4-3-8,4 4 0,-3-5-15,-1 1 3,0-4-812,-4 4-163</inkml:trace>
          <inkml:trace contextRef="#ctx0" brushRef="#br0" timeOffset="703.6215">3061 85 2232,'0'0'99,"0"0"20,0 0-95,0 10-24,0-10 0,0 11 0,-4 0 115,4 3 18,-4 0 4,4 4 1,0 4-52,4 3-10,-4 0-3,0 4 0,-4 3-39,4 0-8,4 4-2,-4-1 0,0 1-16,0 0-8,0-7 0,4 3 8,-4-4-80,4-2-17,0-9-3</inkml:trace>
          <inkml:trace contextRef="#ctx0" brushRef="#br0" timeOffset="1048.7767">3306-58 403,'16'-8'36,"-12"5"-36,4-4 0,0 0 0,4-4 502,0 4 94,-4-4 18,1 4 4,7 0-394,0-1-80,-4 5-15,4-4-3,0 3-58,0 4-12,0 4-3,0-4 0,-4 3-21,4 4-5,0 1-1,1 2 0,-5 5-17,0-1-9,0 0 10,0 4-10,-4 0 0,0 7 0,0 0 0,-8 4 0,0-1-25,0 5-5,-4-1-1,-4 4 0,-4-1-36,0 1-7,-4 0-2,0 0 0,-1-1-46,1-2-10,-4-5-1,4 1-1,-4-4-1,0 0 0,4-7 0,4 0 0,4 0 31,0-8 7,4 1 1,0 0 0,-4-8 96,8-3 16,0 0 4,0 0 2,0 0 92,0 0 18,0 0 4,0 0 1,12 0-50,4 0-11,0-7-1,8 4-1,-8 3-10,8-4-1,0 0-1,0 1 0,1-1-29,-1 1-5,-4-1-2,0 4 0,-4-3-26,0 3 0,0 0 0,0 0-842,-4 0-162</inkml:trace>
          <inkml:trace contextRef="#ctx0" brushRef="#br0" timeOffset="-967.9345">133-1 2278,'0'0'101,"0"0"21,0 0-98,0 0-24,0 0 0,0 0 0,-4 3 113,-4-3 18,4 4 3,-4 0 1,0-1-52,0 1-11,4 3-1,-4 4-1,4-1-34,-8 8-6,4 0-2,0 7 0,0-3-12,-1 3-4,1 7 0,0 7 0,4-3-12,0 7 0,0 0 0,0 3 0,4 1 0,4-1 0,4 4 0,0-10 0,0-4-9,5-1 9,-1 1-13,4-7 5,-4-4-12,8 0-3,0-7 0,4 0 0,4-8-18,-4-6-4,-4-4-1,1-4 0,3-6 37,0-5 9,-8-3 0,0 4 0,0-4 32,-8 0 9,0 4 2,-4-4 0,0 4-16,-8 0-3,0 3-1,-8 0 0,-4 0-9,4 4-2,0 0 0,-4 3 0,-4 4-12,0 0-8,-5 11 8,1-4-13,4 8-22,0-1-4,0 0-1,4 4 0,4-4-112,4 1-22,4-1-5,4-3-970</inkml:trace>
          <inkml:trace contextRef="#ctx0" brushRef="#br0" timeOffset="-672.7246">523 392 2336,'0'0'104,"4"0"20,4 0-99,0 0-25,4 0 0,-4-3 0,4-1 121,0 4 19,5 0 4,-1-3 1,4 3-58,-4 0-12,4 3-3,0 1 0,-4-4-24,4 3-6,0 4-1,0 1 0,-3-1-16,-1 4-3,-4-1-1,0 1 0,-4 3-10,4 1-3,-4-1 0,-4 4 0,-4 3-8,0 1 8,0-1-8,-4 4 8,-8 0-8,0 0 0,-4 0 0,4-3 0,0-4 0,-5 0-20,1 0 3,0-1 1,4-6-91,-8 3-17,4-3-4,-4 0-1,4-7-80,4-1-16,0-3-3</inkml:trace>
          <inkml:trace contextRef="#ctx0" brushRef="#br0" timeOffset="-465.2784">1086 364 1785,'0'0'159,"0"0"-127,0 0-32,0 0 0,0 0 229,0 0 40,0 0 8,-4 7 2,0 0-127,-4 0-26,-4 0-5,4 4-1,-4 3-67,0 1-13,0-1-4,-4 11 0,4 0-21,4-3-5,-5 3-1,5 0 0,8 0-9,4 0 0,0 0 0,9 0 0,-1-4 0,0-6 0,4-1 0,0-3 0,4-1 0,0-2-9,-4-1 9,8-4 0,-4-6-48,13-1-2,-5-3-1,4 0 0,-4-8-165,4 5-34</inkml:trace>
        </inkml:traceGroup>
      </inkml:traceGroup>
    </inkml:traceGroup>
    <inkml:traceGroup>
      <inkml:annotationXML>
        <emma:emma xmlns:emma="http://www.w3.org/2003/04/emma" version="1.0">
          <emma:interpretation id="{521FE72B-E377-4241-9A7A-DEDB3FEB8CEF}" emma:medium="tactile" emma:mode="ink">
            <msink:context xmlns:msink="http://schemas.microsoft.com/ink/2010/main" type="paragraph" rotatedBoundingBox="16399,11578 18903,10964 19075,11667 16572,122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B59BC-53A8-482B-A563-7522CB23011E}" emma:medium="tactile" emma:mode="ink">
              <msink:context xmlns:msink="http://schemas.microsoft.com/ink/2010/main" type="line" rotatedBoundingBox="16399,11578 18903,10964 19075,11667 16572,12281"/>
            </emma:interpretation>
          </emma:emma>
        </inkml:annotationXML>
        <inkml:traceGroup>
          <inkml:annotationXML>
            <emma:emma xmlns:emma="http://www.w3.org/2003/04/emma" version="1.0">
              <emma:interpretation id="{021D3012-D751-4811-B53B-09B35E0FF723}" emma:medium="tactile" emma:mode="ink">
                <msink:context xmlns:msink="http://schemas.microsoft.com/ink/2010/main" type="inkWord" rotatedBoundingBox="16399,11578 18903,10964 19075,11667 16572,12281"/>
              </emma:interpretation>
              <emma:one-of disjunction-type="recognition" id="oneOf1">
                <emma:interpretation id="interp5" emma:lang="en-AU" emma:confidence="0">
                  <emma:literal>X=7</emma:literal>
                </emma:interpretation>
                <emma:interpretation id="interp6" emma:lang="en-AU" emma:confidence="0">
                  <emma:literal>X =7</emma:literal>
                </emma:interpretation>
                <emma:interpretation id="interp7" emma:lang="en-AU" emma:confidence="0">
                  <emma:literal>x =7</emma:literal>
                </emma:interpretation>
                <emma:interpretation id="interp8" emma:lang="en-AU" emma:confidence="0">
                  <emma:literal>) c=7</emma:literal>
                </emma:interpretation>
                <emma:interpretation id="interp9" emma:lang="en-AU" emma:confidence="0">
                  <emma:literal>x. 7</emma:literal>
                </emma:interpretation>
              </emma:one-of>
            </emma:emma>
          </inkml:annotationXML>
          <inkml:trace contextRef="#ctx0" brushRef="#br0" timeOffset="1594.6957">817 1863 921,'0'0'82,"0"0"-66,0 0-16,12 0 0,-4 0 407,0-4 77,4 4 16,4 0 4,-4 0-332,4 4-67,-4-4-13,8 3-2,0 1-60,1 0-12,-5 3-2,4 0-1,-4 4 21,0-1 4,0 1 0,0 3 1,-8 4-14,4 0-3,-4 0-1,-4 0 0,0 7-23,-4-4 0,0 1-10,-4 3 10,-4-4-8,0 4 8,-4-3 0,0 3 0,-4-7-23,0 3 3,-4 1 0,0-4 0,4-4-13,-1 0-3,1-3 0,0-4 0,0 0-73,4 0-15,0-7-4,4 4 0,0 0-65,8-4-14,0-15-2</inkml:trace>
          <inkml:trace contextRef="#ctx0" brushRef="#br0" timeOffset="1862.3541">1380 1834 1612,'0'0'144,"0"0"-116,0 0-28,-8 4 0,0 3 157,0 0 26,0 4 5,-5 0 0,1-1-71,0 1-14,0 3-3,-4 1-1,4-1-28,0 4-6,-4 0-1,4 3 0,0-3 0,0 0 0,0 3 0,4-6 0,0 3-41,4-1-9,4 1-2,-4-3 0,4 3 0,0-4 0,4 4 0,0-4 0,4 0-12,0 1 9,0 3-9,4-4 8,4 0-8,0 1 0,0-5 0,0 1 0,4-4 0,-4 0 0,4-3 0,1-4 8,3 0-8,0-4 0,4 1 0,-4-4 0,-4-8-27,4 5-1,-4-5 0,9 1-906,-5-4-182</inkml:trace>
          <inkml:trace contextRef="#ctx0" brushRef="#br0" timeOffset="2157.8314">2007 1895 1555,'0'0'138,"8"0"-110,0-4-28,0 4 0,4-7 248,0 0 45,4 0 9,1 0 2,-9 0-165,12-1-33,4-2-6,0 3-2,0-4-63,0 4-13,0 0-2,-4-1-1,1 5-47,-1-4-8,-4 7-3,0-4-847,-4 4-170</inkml:trace>
          <inkml:trace contextRef="#ctx0" brushRef="#br0" timeOffset="2304.4377">2172 2027 2073,'4'7'184,"8"-3"-147,0-4-29,0 4-8,0-4 78,4 0 14,0 0 4,9-4 0,-5 0-37,0 1-7,4-4-2,-4 0 0,0-8-92,0 1-18,0-4-4,0 0-1027</inkml:trace>
          <inkml:trace contextRef="#ctx0" brushRef="#br0" timeOffset="2619.0359">2896 1401 2649,'0'0'58,"0"0"12,12-3 2,-4-1 4,0-3-61,4 3-15,0-3 0,4 4 0,-4-5 77,4 1 13,-4 4 2,5-4 1,-1-1-25,0 5-4,-4-1-2,0 1 0,4-1-14,-4 4-4,-4 0 0,4 4 0,0-1-19,0-3-4,-4 7-1,0-3 0,0 7 4,0-4 0,0 0 0,1 4 0,-5 0-9,-4-1-2,8 5 0,-8-1 0,4 0-13,-4 4 0,0 0 0,4 0 0,-8 0 0,4 0 0,-4 3 0,0 1 0,4 3-48,-4 3-13,-5-3-3,5 4 0,-4 3 52,4-3 12,0 3 0,0-3 0,4 3-55,-4 4-8,0-8-1,4 4-1,-4-3-113,4-4-22,0 4-5,0-12-970</inkml:trace>
          <inkml:trace contextRef="#ctx0" brushRef="#br0" timeOffset="2838.131">2996 1813 2649,'0'0'58,"12"-4"12,-7 1 2,7-1 4,-4 4-61,0-4-15,8 1 0,0-1 0,-4 1 105,4-5 19,0 5 3,0-4 1,0 3-52,4-3-9,-4 3-3,5 1 0,-5-4 0,0 3 0,0 1 0,4-1 0,-4-3-64,4 3-16,-4-3-1,0 4-1,0-5-142,-4 1-28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08T03:58:19.98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-10 74 172,'11'-10'16,"-11"10"-16,0 0 0,0 0 0,0 0 207,12-11 38,-12-10 8,0 21 2,0 0-150,0 0-29,0 0-7,0 0-1,0 0-49,0 0-11,0 0-8,0 0 12,0 0-12,0 0 12,0 0-12,12-10 12,0-11-12,-12 21 0,0 0 0,0 0 0,0 0 0,0 0 0,0 0 0,0 0-11,0 0 21,0 0 4,0 0 1,0 0 0,0 0 25,0 0 4,0 0 2,0 0 0,0 0-6,0 0 0,0 0-1,0 0 0,0 0-10,24 21-1,-24-11-1,0-10 0,0 0-15,23 21-4,1-10 0,-24-11 0,24 10 2,0 1 0,-1-1 0,-23-10 0,24 11-10,0 10 0,12-21 0,-13 0 8,-23 0-8,24 11 0,12-1 0,-13-10 8,13 0-8,0 11 10,-36-11-10,23 10 10,13 1 2,-1-1 0,1 1 0,-36-11 0,36 0 3,-13 0 1,13 11 0,-36-11 0,24 10-3,-1 1 0,25-11 0,-24 10 0,-24-10-3,35 11-1,13-11 0,-13 0 0,1 0-9,-12 10 8,11-10-8,25 0 8,-13 0-8,-11 0 10,-1 0-10,1 0 10,23 0-10,-11 0 8,-13 11-8,1-11 8,-1 0-8,1 0 0,-12 0 9,-24 0-9,24-11 9,11 1-9,24-1 12,-11 11-12,-48 0 15,36-10-4,23 10-1,-12 0 0,-11-11-10,0 11 0,-1 0 0,1-10 0,23 10 8,-23 0-8,-36 0 8,35 10-8,13-10 0,-13 0 8,-35 0-8,24 0 0,-24 0 0,36 0 8,11 0-8,-11 0 0,-36 0 8,35 11-8,1-11 8,0 0-8,-13 0 12,1 0-2,12 0-1,11 0 0,1 0-9,-13 0 12,-11-11-12,12 11 12,11-10-12,-11-1 8,-13 22-8,1-11 8,12-11-8,-1 11 0,1 0 0,-12-11 8,-24 11-8,35-10 0,13 10 0,-13-11 8,-35 11-8,24-10 0,24-1 0,-13 1 8,1-1-8,-1 1 0,-11-1 0,12 0 8,35 11-8,-36-10 12,-35 10-12,48-11 12,-1 1-12,1 10 8,-48 0-8,0 0 8,24-11-8,11 1 8,-11-1-8,-24 11 8,0 0-8,0 0 0,47 0 0,-11 0 8,-36 0-8,0 0 0,36 11 0,11-11 0,-11 10 0,-13-10 0,-23 0 0,24 0 0,24 0 0,-13 0 0,-35 0 0,0 0 0,24 11 0,12-1 0,-36-10 0,0 0 0,0 0 0,23 11 0,13-1 0,-36-10 0,0 0 0,0 0 0,35 0 0,1 11 8,-36-11-8,24 11 0,0-11 0,11 0 0,1 0 0,-36 0 0,0 0 0,23 10 0,25-10 0,-12 0 0,-36 0 0,23 0 0,1 0 0,0 11 0,-24-11 0,0 0 8,0 0-8,0 0 0,35-11 0,-35 11 0,0 0 0,24 0 0,12 0 0,-13 0 0,-23 0 13,0 0 1,0 0 0,48 0 0,-12-10-14,-13 10-16,-23 0 3,0 0 1,48-11 12,-25 0 0,-23 11 0,0 0 0,0 0 0,0 0 0,24 0 0,-24 0 0,0 0 0,0 0 0,36-10 0,-12 10 0,-24 0 0,0 0-9,0 0 1,11 0 0,-11 0-35,0 0-6,0 0-2,0 0-972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7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8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97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2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0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13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2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3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99DDC62D-BC4A-4A69-84F2-CF2A22E4E446}"/>
              </a:ext>
            </a:extLst>
          </p:cNvPr>
          <p:cNvSpPr txBox="1"/>
          <p:nvPr/>
        </p:nvSpPr>
        <p:spPr>
          <a:xfrm>
            <a:off x="723872" y="934008"/>
            <a:ext cx="1075962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cs typeface="Arial" panose="020B0604020202020204" pitchFamily="34" charset="0"/>
              </a:rPr>
              <a:t>I will solve contextual/worded linear equations.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264" name="Title 1"/>
          <p:cNvSpPr txBox="1">
            <a:spLocks/>
          </p:cNvSpPr>
          <p:nvPr/>
        </p:nvSpPr>
        <p:spPr>
          <a:xfrm>
            <a:off x="-15373" y="1641894"/>
            <a:ext cx="12207373" cy="10709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Enter quietly, please be ready with the following on your desk:</a:t>
            </a:r>
          </a:p>
        </p:txBody>
      </p:sp>
      <p:sp>
        <p:nvSpPr>
          <p:cNvPr id="265" name="Content Placeholder 2"/>
          <p:cNvSpPr txBox="1">
            <a:spLocks/>
          </p:cNvSpPr>
          <p:nvPr/>
        </p:nvSpPr>
        <p:spPr>
          <a:xfrm>
            <a:off x="1980020" y="2972878"/>
            <a:ext cx="7921679" cy="300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 marker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Exercise 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Pencil, pen, ruler and red 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Diary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Calculator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Device – charged or borrowed from Library before maths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14" y="2712882"/>
            <a:ext cx="3649887" cy="26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304241" y="1009330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cs typeface="Arial" panose="020B0604020202020204" pitchFamily="34" charset="0"/>
              </a:rPr>
              <a:t>I will solve contextual linear equations.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459635" y="4267098"/>
            <a:ext cx="9457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Use inverse operations to rearrange equations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Rearrange equations to solve unknown variables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chemeClr val="tx2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chemeClr val="tx2"/>
          </a:solidFill>
          <a:ln>
            <a:solidFill>
              <a:srgbClr val="7030A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1438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807" y="695636"/>
            <a:ext cx="8436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Solving problems using linear equations involves the following steps: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984" y="1625189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1: Use a variable to define an unknown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984" y="2337682"/>
            <a:ext cx="922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2:  Form an equation using the key words in the stated problem and the variable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982" y="3538246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3:  Solve the equation using inverse operations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983" y="4466675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4:  Answer the question in words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8768" y="5281604"/>
            <a:ext cx="11876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Step 5:  Check your answers make sense and satisfy all conditions of </a:t>
            </a:r>
          </a:p>
          <a:p>
            <a:r>
              <a:rPr lang="en-AU" sz="2400" b="1" dirty="0">
                <a:solidFill>
                  <a:srgbClr val="FF0000"/>
                </a:solidFill>
              </a:rPr>
              <a:t>              the problem</a:t>
            </a: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11506"/>
            <a:ext cx="1195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plumber has a call out fee of $40, plus an hourly rate of $75. </a:t>
            </a:r>
            <a:endParaRPr lang="en-AU" dirty="0" smtClean="0"/>
          </a:p>
          <a:p>
            <a:r>
              <a:rPr lang="en-AU" dirty="0" smtClean="0"/>
              <a:t>Write </a:t>
            </a:r>
            <a:r>
              <a:rPr lang="en-AU" dirty="0"/>
              <a:t>a formula to calculate the cost of any </a:t>
            </a:r>
            <a:r>
              <a:rPr lang="en-AU" dirty="0" smtClean="0"/>
              <a:t>job. </a:t>
            </a:r>
          </a:p>
          <a:p>
            <a:r>
              <a:rPr lang="en-AU" dirty="0" smtClean="0"/>
              <a:t>Calculate </a:t>
            </a:r>
            <a:r>
              <a:rPr lang="en-AU" dirty="0"/>
              <a:t>the cost of a job estimated to take 2 hours</a:t>
            </a:r>
            <a:r>
              <a:rPr lang="en-AU" dirty="0" smtClean="0"/>
              <a:t>.</a:t>
            </a:r>
          </a:p>
          <a:p>
            <a:r>
              <a:rPr lang="en-AU" dirty="0" smtClean="0"/>
              <a:t>Calculate </a:t>
            </a:r>
            <a:r>
              <a:rPr lang="en-AU" dirty="0"/>
              <a:t>the numbers of hours work if the plumber charged a total cost of $</a:t>
            </a:r>
            <a:r>
              <a:rPr lang="en-AU" dirty="0" smtClean="0"/>
              <a:t>340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36832" y="1836283"/>
            <a:ext cx="87471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Which number is constant and which is the rate of change?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36831" y="2760824"/>
                <a:ext cx="87471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Let the total cost =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400" dirty="0"/>
                  <a:t>		Number of hours worked =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1" y="2760824"/>
                <a:ext cx="874718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974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0" y="3308061"/>
                <a:ext cx="643409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r>
                  <a:rPr lang="en-AU" sz="2400" dirty="0" smtClean="0"/>
                  <a:t>If </a:t>
                </a:r>
                <a:r>
                  <a:rPr lang="en-AU" sz="2400" dirty="0"/>
                  <a:t>a plumber worked 2 hours we substitute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=75(2)+40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=190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8061"/>
                <a:ext cx="6434091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3310182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58" y="4963293"/>
            <a:ext cx="5912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i="1" dirty="0" smtClean="0"/>
              <a:t>The </a:t>
            </a:r>
            <a:r>
              <a:rPr lang="en-AU" sz="2400" b="1" i="1" dirty="0"/>
              <a:t>cost charged by the plumber for a job estimated to take 2 hours is $190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98C940D-407A-3D4A-8D6C-FB8C50E99A33}"/>
              </a:ext>
            </a:extLst>
          </p:cNvPr>
          <p:cNvSpPr txBox="1"/>
          <p:nvPr/>
        </p:nvSpPr>
        <p:spPr>
          <a:xfrm>
            <a:off x="136830" y="2299159"/>
            <a:ext cx="87471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$40 is constant and $75 is the rate per number of hours worked.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551049" y="3308061"/>
                <a:ext cx="5208559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If </a:t>
                </a:r>
                <a:r>
                  <a:rPr lang="en-AU" sz="2400" dirty="0"/>
                  <a:t>a plumber charged $340 we substitute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400" dirty="0"/>
                  <a:t> with the number 340 and solve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340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=75(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)+40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300 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049" y="3308061"/>
                <a:ext cx="5208559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752" t="-2703" r="-23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51049" y="5554248"/>
            <a:ext cx="488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i="1" dirty="0" smtClean="0"/>
              <a:t>The </a:t>
            </a:r>
            <a:r>
              <a:rPr lang="en-AU" sz="2400" b="1" i="1" dirty="0"/>
              <a:t>plumber worked 4 hours for a job costing a total of $340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5987049" y="4963293"/>
                <a:ext cx="345777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49" y="4963293"/>
                <a:ext cx="3457770" cy="800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2" grpId="0" animBg="1"/>
      <p:bldP spid="23" grpId="0" animBg="1"/>
      <p:bldP spid="21" grpId="0" animBg="1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892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Find 3 consecutive even numbers whose sum is 126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63560" y="1244160"/>
              <a:ext cx="5404680" cy="4551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040" y="1225080"/>
                <a:ext cx="5446440" cy="45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7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172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Sam divided his bag of lollies so that he and his friends, Nikki and Min could share them.</a:t>
            </a:r>
          </a:p>
          <a:p>
            <a:r>
              <a:rPr lang="en-AU" sz="2400" b="1" dirty="0" smtClean="0"/>
              <a:t>He gave himself twice as many as he gave Nikki, and Min received 3 times as many as Nikki.</a:t>
            </a:r>
          </a:p>
          <a:p>
            <a:r>
              <a:rPr lang="en-AU" sz="2400" b="1" dirty="0" smtClean="0"/>
              <a:t>If the bag contained 42 lollies, how many did each person receive? 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64400" y="1980360"/>
              <a:ext cx="7106040" cy="391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480" y="1955520"/>
                <a:ext cx="7142760" cy="39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/>
              <p14:cNvContentPartPr/>
              <p14:nvPr/>
            </p14:nvContentPartPr>
            <p14:xfrm>
              <a:off x="5630440" y="3439800"/>
              <a:ext cx="1340640" cy="8956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4520" y="3413890"/>
                <a:ext cx="1380600" cy="943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0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625158" y="2038663"/>
                <a:ext cx="464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8" y="2038663"/>
                <a:ext cx="4641443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60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2E7B6C7-C340-F940-A268-AEB1C89B4717}"/>
              </a:ext>
            </a:extLst>
          </p:cNvPr>
          <p:cNvSpPr txBox="1"/>
          <p:nvPr/>
        </p:nvSpPr>
        <p:spPr>
          <a:xfrm>
            <a:off x="625158" y="2633177"/>
            <a:ext cx="1079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AU" sz="2800" b="0" dirty="0" smtClean="0"/>
              <a:t>As he walks, the distance </a:t>
            </a:r>
            <a:r>
              <a:rPr lang="en-AU" sz="2800" dirty="0" smtClean="0"/>
              <a:t>the man </a:t>
            </a:r>
            <a:r>
              <a:rPr lang="en-AU" sz="2800" b="0" dirty="0" smtClean="0"/>
              <a:t>is from Town B is getting smaller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807"/>
            <a:ext cx="10505686" cy="1294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6637656" y="1338321"/>
              <a:ext cx="1739520" cy="986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2416" y="1112961"/>
                <a:ext cx="1933200" cy="540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2E7B6C7-C340-F940-A268-AEB1C89B4717}"/>
              </a:ext>
            </a:extLst>
          </p:cNvPr>
          <p:cNvSpPr txBox="1"/>
          <p:nvPr/>
        </p:nvSpPr>
        <p:spPr>
          <a:xfrm>
            <a:off x="1996213" y="3227691"/>
            <a:ext cx="65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AU" sz="2800" b="0" dirty="0" smtClean="0"/>
              <a:t>Distance travelled = Speed x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3872970" y="3659850"/>
                <a:ext cx="4641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Speed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70" y="3659850"/>
                <a:ext cx="464144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625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552248" y="4980612"/>
                <a:ext cx="46414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At time t,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=200−5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800" b="0" dirty="0" smtClean="0"/>
                  <a:t/>
                </a:r>
                <a:br>
                  <a:rPr lang="en-AU" sz="2800" b="0" dirty="0" smtClean="0"/>
                </a:br>
                <a:r>
                  <a:rPr lang="en-AU" sz="2800" b="0" dirty="0" smtClean="0"/>
                  <a:t>or            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=−5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+200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48" y="4980612"/>
                <a:ext cx="4641443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2760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858976" y="4215549"/>
                <a:ext cx="651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Distance man travelled = 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76" y="4215549"/>
                <a:ext cx="651820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964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0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52E7B6C7-C340-F940-A268-AEB1C89B4717}"/>
              </a:ext>
            </a:extLst>
          </p:cNvPr>
          <p:cNvSpPr txBox="1"/>
          <p:nvPr/>
        </p:nvSpPr>
        <p:spPr>
          <a:xfrm>
            <a:off x="130482" y="2007913"/>
            <a:ext cx="913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AU" sz="2800" b="0" dirty="0" smtClean="0"/>
              <a:t>a) Two coordinates (n, $C): (600, 35)    (800, 47)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437980" y="2476497"/>
                <a:ext cx="2617771" cy="172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47−35</m:t>
                          </m:r>
                        </m:num>
                        <m:den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800−600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0" y="2476497"/>
                <a:ext cx="2617771" cy="17200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52" y="196856"/>
            <a:ext cx="9082409" cy="1841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64054" y="4342190"/>
                <a:ext cx="2617771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4" y="4342190"/>
                <a:ext cx="2617771" cy="90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164054" y="5243975"/>
                <a:ext cx="4256441" cy="133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Substitute (600, 35) </a:t>
                </a:r>
                <a:endParaRPr lang="en-AU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35=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(600)+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4" y="5243975"/>
                <a:ext cx="4256441" cy="1332673"/>
              </a:xfrm>
              <a:prstGeom prst="rect">
                <a:avLst/>
              </a:prstGeom>
              <a:blipFill rotWithShape="0">
                <a:blip r:embed="rId5"/>
                <a:stretch>
                  <a:fillRect l="-3009" t="-41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4031615" y="2651831"/>
                <a:ext cx="4256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15" y="2651831"/>
                <a:ext cx="425644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4703618" y="3175051"/>
                <a:ext cx="2617771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18" y="3175051"/>
                <a:ext cx="2617771" cy="9017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5050890" y="4342190"/>
                <a:ext cx="4812638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b)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(1000)−1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90" y="4342190"/>
                <a:ext cx="4812638" cy="704295"/>
              </a:xfrm>
              <a:prstGeom prst="rect">
                <a:avLst/>
              </a:prstGeom>
              <a:blipFill rotWithShape="0">
                <a:blip r:embed="rId8"/>
                <a:stretch>
                  <a:fillRect l="-2662" b="-112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5402137" y="5126430"/>
                <a:ext cx="4812638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−1=$59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37" y="5126430"/>
                <a:ext cx="4812638" cy="7042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2E7B6C7-C340-F940-A268-AEB1C89B4717}"/>
                  </a:ext>
                </a:extLst>
              </p:cNvPr>
              <p:cNvSpPr txBox="1"/>
              <p:nvPr/>
            </p:nvSpPr>
            <p:spPr>
              <a:xfrm>
                <a:off x="5584517" y="6028215"/>
                <a:ext cx="4812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 smtClean="0"/>
                  <a:t>They charge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$59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E7B6C7-C340-F940-A268-AEB1C89B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17" y="6028215"/>
                <a:ext cx="4812638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2532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9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12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/>
              <a:t>Complete </a:t>
            </a:r>
            <a:r>
              <a:rPr lang="en-AU" sz="4000" smtClean="0"/>
              <a:t>Cambridge Ex </a:t>
            </a:r>
            <a:r>
              <a:rPr lang="en-AU" sz="4000" smtClean="0"/>
              <a:t>2G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9421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516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TAN Mei Yi [Harrisdale Senior High School]</cp:lastModifiedBy>
  <cp:revision>180</cp:revision>
  <cp:lastPrinted>2017-04-18T22:41:05Z</cp:lastPrinted>
  <dcterms:created xsi:type="dcterms:W3CDTF">2017-01-28T08:32:28Z</dcterms:created>
  <dcterms:modified xsi:type="dcterms:W3CDTF">2022-02-08T04:12:47Z</dcterms:modified>
</cp:coreProperties>
</file>