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notesSlides/notesSlide1.xml" ContentType="application/vnd.openxmlformats-officedocument.presentationml.notesSlide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447" r:id="rId2"/>
    <p:sldId id="554" r:id="rId3"/>
    <p:sldId id="555" r:id="rId4"/>
    <p:sldId id="559" r:id="rId5"/>
    <p:sldId id="560" r:id="rId6"/>
    <p:sldId id="561" r:id="rId7"/>
    <p:sldId id="562" r:id="rId8"/>
    <p:sldId id="578" r:id="rId9"/>
    <p:sldId id="563" r:id="rId10"/>
    <p:sldId id="564" r:id="rId11"/>
    <p:sldId id="565" r:id="rId12"/>
    <p:sldId id="566" r:id="rId13"/>
    <p:sldId id="573" r:id="rId14"/>
    <p:sldId id="567" r:id="rId15"/>
    <p:sldId id="568" r:id="rId16"/>
    <p:sldId id="569" r:id="rId17"/>
    <p:sldId id="570" r:id="rId18"/>
    <p:sldId id="571" r:id="rId19"/>
    <p:sldId id="577" r:id="rId20"/>
    <p:sldId id="579" r:id="rId21"/>
    <p:sldId id="575" r:id="rId22"/>
    <p:sldId id="576" r:id="rId23"/>
    <p:sldId id="574" r:id="rId24"/>
    <p:sldId id="44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0355"/>
    <a:srgbClr val="215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1-05-19T06:18:27.6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D4F5851-CF4F-419B-B5E9-33C47A4789B6}" emma:medium="tactile" emma:mode="ink">
          <msink:context xmlns:msink="http://schemas.microsoft.com/ink/2010/main" type="inkDrawing" rotatedBoundingBox="12423,924 12438,924 12438,939 12423,939" shapeName="Other"/>
        </emma:interpretation>
      </emma:emma>
    </inkml:annotationXML>
    <inkml:trace contextRef="#ctx0" brushRef="#br0">0 0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2:53:54.605"/>
    </inkml:context>
    <inkml:brush xml:id="br0">
      <inkml:brushProperty name="width" value="0.53333" units="cm"/>
      <inkml:brushProperty name="height" value="1.06667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51 197 748,'0'0'67,"-5"-4"-54,1-8-13,-1 4 0,-4-5 124,4 1 21,1 0 5,-5 0 1,4 0-55,5 4-10,-4 0-2,4-4-1,-5-1-43,5 5-9,0 0-2,0 8 0,9-12-1,-4 4-1,-5 0 0,9 0 0,0 0-27,5 4 0,-1 0-14,1 0 5,13 4-4,1 0-1,8 4 0,5 0 0,0-4 6,9 8 8,5-4-13,-5 0 5,9 0 8,0 4 0,5 0 0,4-4 0,-4 0 0,4 0 0,0-4 0,-4 0 0,5 0 8,-10-4-8,0 4 10,-4-4-10,-1 4 23,-4 0-2,-4 0 0,-5 4-541,0 0-109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4:05:39.562"/>
    </inkml:context>
    <inkml:brush xml:id="br0">
      <inkml:brushProperty name="width" value="0.09333" units="cm"/>
      <inkml:brushProperty name="height" value="0.09333" units="cm"/>
      <inkml:brushProperty name="color" value="#774931"/>
      <inkml:brushProperty name="fitToCurve" value="1"/>
    </inkml:brush>
  </inkml:definitions>
  <inkml:traceGroup>
    <inkml:annotationXML>
      <emma:emma xmlns:emma="http://www.w3.org/2003/04/emma" version="1.0">
        <emma:interpretation id="{7325B594-E946-4ACA-B236-872C703C78DF}" emma:medium="tactile" emma:mode="ink">
          <msink:context xmlns:msink="http://schemas.microsoft.com/ink/2010/main" type="inkDrawing" rotatedBoundingBox="17913,15731 18195,15606 18313,15872 18031,15997" semanticType="enclosure" shapeName="Other">
            <msink:destinationLink direction="with" ref="{41F22080-AB98-4EC5-BF59-780E2F4B8616}"/>
          </msink:context>
        </emma:interpretation>
      </emma:emma>
    </inkml:annotationXML>
    <inkml:trace contextRef="#ctx0" brushRef="#br0">9 93 1440,'0'0'128,"0"0"-103,0 0-25,0 0 0,0 0 127,0 0 20,-4 8 4,4 4 1,0 0-81,-5 0-16,5 1-3,5-1-1,-5 4-36,4-4-7,-4 0-8,9 4 11,0 1-11,1-1 0,-1-4 0,4-4 0,6 4 0,-6-8 0,5 0 0,1 0-11,-1-8 11,0 4 16,-4-8-4,4 0-1,5 0 29,-5-4 5,0-4 2,-9 3 0,0-3 21,5 0 4,-5 4 0,-4-4 1,-1 0-58,-4 3-15,0-3 0,-4 0 0,-1 0 54,-4 0 8,-5 0 2,5 3 0,-9 1-52,0 0-12,0 4 0,-1 4 0,-3 0-34,-1 0-10,5 8-1,-1-4-1,-3 4-129,3 4-25,6 0-6</inkml:trace>
  </inkml:traceGroup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4:05:40.033"/>
    </inkml:context>
    <inkml:brush xml:id="br0">
      <inkml:brushProperty name="width" value="0.09333" units="cm"/>
      <inkml:brushProperty name="height" value="0.09333" units="cm"/>
      <inkml:brushProperty name="color" value="#774931"/>
      <inkml:brushProperty name="fitToCurve" value="1"/>
    </inkml:brush>
  </inkml:definitions>
  <inkml:traceGroup>
    <inkml:annotationXML>
      <emma:emma xmlns:emma="http://www.w3.org/2003/04/emma" version="1.0">
        <emma:interpretation id="{41F22080-AB98-4EC5-BF59-780E2F4B8616}" emma:medium="tactile" emma:mode="ink">
          <msink:context xmlns:msink="http://schemas.microsoft.com/ink/2010/main" type="inkDrawing" rotatedBoundingBox="18460,15613 18666,15514 18671,15523 18465,15622" semanticType="callout" shapeName="Other">
            <msink:sourceLink direction="with" ref="{7325B594-E946-4ACA-B236-872C703C78DF}"/>
          </msink:context>
        </emma:interpretation>
      </emma:emma>
    </inkml:annotationXML>
    <inkml:trace contextRef="#ctx0" brushRef="#br0">0 97 2026,'0'0'90,"0"0"18,0 0-86,0 0-22,0 0 0,0 0 0,0 0 100,14-8 16,-5 0 4,0 4 0,0 0-51,0-4-9,5 0-3,-1 4 0,-4-4-41,1 4-8,3 0-8,1 0 12,4-4-12,-4 3-14,-1-3 3,6 0-779,-1 0-156</inkml:trace>
  </inkml:traceGroup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4:05:40.681"/>
    </inkml:context>
    <inkml:brush xml:id="br0">
      <inkml:brushProperty name="width" value="0.09333" units="cm"/>
      <inkml:brushProperty name="height" value="0.09333" units="cm"/>
      <inkml:brushProperty name="color" value="#774931"/>
      <inkml:brushProperty name="fitToCurve" value="1"/>
    </inkml:brush>
  </inkml:definitions>
  <inkml:traceGroup>
    <inkml:annotationXML>
      <emma:emma xmlns:emma="http://www.w3.org/2003/04/emma" version="1.0">
        <emma:interpretation id="{8C66DE7D-1E14-4429-8B13-72A0B35C520C}" emma:medium="tactile" emma:mode="ink">
          <msink:context xmlns:msink="http://schemas.microsoft.com/ink/2010/main" type="inkDrawing" rotatedBoundingBox="19032,15091 19134,15541 18949,15583 18847,15133" semanticType="callout" shapeName="Other">
            <msink:sourceLink direction="with" ref="{4DA85F4A-27B9-4B79-9764-9420D0BEE0D4}"/>
          </msink:context>
        </emma:interpretation>
      </emma:emma>
    </inkml:annotationXML>
    <inkml:trace contextRef="#ctx0" brushRef="#br0">-3 75 1555,'0'0'138,"0"0"-110,9-4-28,-9 4 0,-5-8 177,5 0 31,9 4 5,0-4 2,-4 4-101,4 0-20,9-4-4,-4 0-1,4 4-22,-4-1-5,-14 5-1,13-4 0,10-4-26,-9 8-6,-14 0-1,0 0 0,13 4-20,-8 0-8,-5-4 0,0 0 9,-5 9-24,5 3-5,10-4 0,-15 4-1,-4 0-46,0 4-9,9 0-1,4 1-1,-4-5-14,5 4-4,-10-8 0,14 4 0,1-4 6,-6 4 1,-4-12 0,0 0 0,14 8 77,-5 1 12,-9-9 11,0 0-3,0 0-8,9 8 0,-4 0 0,-5-8 8,0 0-8,4 12-14,5-4 3,-9-8 1,0 12 50,0 0 9,5 0 3,4 1 0,-9-1-20,0 0-3,-9 4-1,4 0 0,10-4-17,-10 1-11,-4 3 12,0 0-12,0 0 0,4 0 0,-4-4 0,0-4 0,-5 1-12,1-1-8,8-4-3,-4 4 0,-9-8-134,4 0-27,14 0-6,-9-16-590</inkml:trace>
  </inkml:traceGroup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4:05:40.905"/>
    </inkml:context>
    <inkml:brush xml:id="br0">
      <inkml:brushProperty name="width" value="0.09333" units="cm"/>
      <inkml:brushProperty name="height" value="0.09333" units="cm"/>
      <inkml:brushProperty name="color" value="#774931"/>
      <inkml:brushProperty name="fitToCurve" value="1"/>
    </inkml:brush>
  </inkml:definitions>
  <inkml:traceGroup>
    <inkml:annotationXML>
      <emma:emma xmlns:emma="http://www.w3.org/2003/04/emma" version="1.0">
        <emma:interpretation id="{854532A1-EF98-4DBE-9605-6401BE28B0BE}" emma:medium="tactile" emma:mode="ink">
          <msink:context xmlns:msink="http://schemas.microsoft.com/ink/2010/main" type="inkDrawing" rotatedBoundingBox="19141,15001 19410,14809 19421,14825 19151,15016" semanticType="callout" shapeName="Other">
            <msink:sourceLink direction="with" ref="{4DA85F4A-27B9-4B79-9764-9420D0BEE0D4}"/>
          </msink:context>
        </emma:interpretation>
      </emma:emma>
    </inkml:annotationXML>
    <inkml:trace contextRef="#ctx0" brushRef="#br0">0 183 1555,'9'0'138,"-9"0"-110,0 0-28,5-8 0,8 4 188,-4-8 33,-4 4 7,4 4 0,-4-4-92,4 0-18,4 0-4,1-1-1,-9 1-42,4-4-9,9 0-2,0 4 0,-4-4-31,-1 4-6,6-4-2,-1 4 0,0 4-21,-9-5 0,-4 1 0,4 0 0,9 4-25,-9 0-10,-9 4-1,0 0-1,0 0-129,0 0-26,0 0-4,-14 0-558,5 0-111</inkml:trace>
  </inkml:traceGroup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4:05:41.144"/>
    </inkml:context>
    <inkml:brush xml:id="br0">
      <inkml:brushProperty name="width" value="0.09333" units="cm"/>
      <inkml:brushProperty name="height" value="0.09333" units="cm"/>
      <inkml:brushProperty name="color" value="#774931"/>
      <inkml:brushProperty name="fitToCurve" value="1"/>
    </inkml:brush>
  </inkml:definitions>
  <inkml:traceGroup>
    <inkml:annotationXML>
      <emma:emma xmlns:emma="http://www.w3.org/2003/04/emma" version="1.0">
        <emma:interpretation id="{4DA85F4A-27B9-4B79-9764-9420D0BEE0D4}" emma:medium="tactile" emma:mode="ink">
          <msink:context xmlns:msink="http://schemas.microsoft.com/ink/2010/main" type="inkDrawing" rotatedBoundingBox="19314,14923 19473,15430 19248,15500 19088,14994" shapeName="Other">
            <msink:destinationLink direction="with" ref="{854532A1-EF98-4DBE-9605-6401BE28B0BE}"/>
            <msink:destinationLink direction="with" ref="{8C66DE7D-1E14-4429-8B13-72A0B35C520C}"/>
          </msink:context>
        </emma:interpretation>
      </emma:emma>
    </inkml:annotationXML>
    <inkml:trace contextRef="#ctx0" brushRef="#br0">46 0 172,'-23'13'8,"23"-5"1,0-8-9,-4 8 0,-1 4 0,-4-4 0,4 4 362,5 0 70,5 0 15,-5 1 2,-9-1-277,9 0-55,9-4-11,-4 4-2,-1 0-36,5 0-6,0-4-2,0 5 0,5-5-22,0 4-5,-10 0-1,10 0 0,9 4-20,-14-4-12,0 1 12,5-1-12,-5 4 0,4-4 0,-4 0 0,-4 0 0,0-4 14,-1 5-4,5-5-1,-4 0 0,-10 0 15,1 4 4,4-12 0,0 8 0,-9 4-28,-1 0 0,1 0 0,0 1 0,5-1 28,-10 0 1,-4 4 0,0 0 0,-1 0-84,1-3-17,-5 3-3,-4 0-1073</inkml:trace>
  </inkml:traceGroup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4:05:41.624"/>
    </inkml:context>
    <inkml:brush xml:id="br0">
      <inkml:brushProperty name="width" value="0.09333" units="cm"/>
      <inkml:brushProperty name="height" value="0.09333" units="cm"/>
      <inkml:brushProperty name="color" value="#774931"/>
      <inkml:brushProperty name="fitToCurve" value="1"/>
    </inkml:brush>
  </inkml:definitions>
  <inkml:traceGroup>
    <inkml:annotationXML>
      <emma:emma xmlns:emma="http://www.w3.org/2003/04/emma" version="1.0">
        <emma:interpretation id="{D37B46CA-99C8-4EEF-91F2-05AF2C387E59}" emma:medium="tactile" emma:mode="ink">
          <msink:context xmlns:msink="http://schemas.microsoft.com/ink/2010/main" type="inkDrawing"/>
        </emma:interpretation>
      </emma:emma>
    </inkml:annotationXML>
    <inkml:trace contextRef="#ctx0" brushRef="#br0">0 133 1918,'0'0'85,"0"0"18,0 0-83,0 0-20,9-8 0,0 4 0,0-4 56,5 0 6,-5 0 2,4 0 0,1 0-52,4 4-12,1-4 0,-1-1 0,4 5-28,-3-4-9,-6 0-2,6 4 0,-1-4-133,5 4-28,13-12-4,-13 8-2</inkml:trace>
  </inkml:traceGroup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4:05:42.112"/>
    </inkml:context>
    <inkml:brush xml:id="br0">
      <inkml:brushProperty name="width" value="0.09333" units="cm"/>
      <inkml:brushProperty name="height" value="0.09333" units="cm"/>
      <inkml:brushProperty name="color" value="#774931"/>
      <inkml:brushProperty name="fitToCurve" value="1"/>
    </inkml:brush>
  </inkml:definitions>
  <inkml:traceGroup>
    <inkml:annotationXML>
      <emma:emma xmlns:emma="http://www.w3.org/2003/04/emma" version="1.0">
        <emma:interpretation id="{1FC388A4-DF9E-4395-BA70-4C98A33F8BE0}" emma:medium="tactile" emma:mode="ink">
          <msink:context xmlns:msink="http://schemas.microsoft.com/ink/2010/main" type="inkDrawing"/>
        </emma:interpretation>
      </emma:emma>
    </inkml:annotationXML>
    <inkml:trace contextRef="#ctx0" brushRef="#br0">0 64 2124,'0'0'47,"0"0"9,0 0 3,0 0 0,0 0-47,9-4-12,5 0 0,-5 0 0,0 0 96,0 0 16,1 0 4,3-4 1,1 8-43,0-9-9,-5 5-1,4 0-1,-4 0-23,5 0-5,-5 0-1,5 0 0,-5 4-19,0 0-4,0 0-1,-9 0 0,0 0-10,9 0 8,-9 0-8,0 0 8,5 12-16,-5-12-4,0 8-1,4 5 0,-8-1-43,4 0-9,-5 0-2,1 0 0,4 0-36,-5-4-7,5 5-2,0-5 0,0-8 23,-4 8 4,4-8 1,0 12 0,0-12 41,0 0 9,0 8 2,0-8 0,0 0 32,4 12 0,1-4 10,-1 0-2,-4-8 26,9 8 6,-4-4 0,4 5 1,0-1 8,0-4 2,-4 4 0,8-4 0,-3 4-14,-6 0-2,5 0-1,-4 0 0,-1 0-22,1 4-12,-1-3 12,1 3-12,-5 0 12,0 0-12,0 4 12,-5 0-12,1-4 0,-5 1 0,4 3-12,1-4 3,-5 4-24,-1-8-5,1 0-1,0-4 0,5 4 13,-10 1 2,5-9 1,0 0-612,9 0-122</inkml:trace>
  </inkml:traceGroup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4:05:42.586"/>
    </inkml:context>
    <inkml:brush xml:id="br0">
      <inkml:brushProperty name="width" value="0.09333" units="cm"/>
      <inkml:brushProperty name="height" value="0.09333" units="cm"/>
      <inkml:brushProperty name="color" value="#774931"/>
      <inkml:brushProperty name="fitToCurve" value="1"/>
    </inkml:brush>
  </inkml:definitions>
  <inkml:traceGroup>
    <inkml:annotationXML>
      <emma:emma xmlns:emma="http://www.w3.org/2003/04/emma" version="1.0">
        <emma:interpretation id="{EED35CE9-D7CE-4530-BDF9-748B60DB7372}" emma:medium="tactile" emma:mode="ink">
          <msink:context xmlns:msink="http://schemas.microsoft.com/ink/2010/main" type="inkDrawing"/>
        </emma:interpretation>
      </emma:emma>
    </inkml:annotationXML>
    <inkml:trace contextRef="#ctx0" brushRef="#br0">0 87 921,'0'0'82,"0"0"-66,0 0-16,0 0 0,9-4 273,0 0 51,0 0 11,0-1 1,-4 1-164,9 4-32,-1-8-8,1 4 0,-5 0-52,5 0-11,-1-4-1,1 4-1,-5 0-47,0 0-8,0 0-3,5 0 0,-5-4-9,5 4 0,-10 0 0,-4 4 0,14-4 0,-14 4 0,0 0 0,0 0 0,0 0-49,0 0-12,0 0-3,0 0 0,0 0-115,-9 0-23,0 0-5,4 0-1,-4 4 26,0 0 5,0 0 1,0 4 0,-5-4 33,5 4 7,-5 0 2,1 4 0,8-4 184,-4 4 37,0-3 7,0 3 2,0 0 54,4 0 11,1-4 3,4 4 0,0-4-42,0 4-8,0-12-2,0 13 0,4-5-44,5 4-8,0-4-3,1 4 0,3-4-25,-4 4-6,0-4-1,5 5 0,4-5 31,-4 0 7,0 4 1,4-4 0,0 4-52,0-4-12,-4 4 0,4 0 0,-4 1 0,-1-1 0,1 0 0,0 0 0,-5-4-13,0 4-6,-5 0-1,1-3 0,-5-9 20,5 12 0,-5-12 11,0 8-11,0-8 18,0 0-3,-5 8-1,-4 0 0,0-4-14,0 0 0,0-4 0,-1 4 0,1-8-160,-4-4-34,4 4-7,-5-4-774</inkml:trace>
  </inkml:traceGroup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4:05:42.789"/>
    </inkml:context>
    <inkml:brush xml:id="br0">
      <inkml:brushProperty name="width" value="0.09333" units="cm"/>
      <inkml:brushProperty name="height" value="0.09333" units="cm"/>
      <inkml:brushProperty name="color" value="#774931"/>
      <inkml:brushProperty name="fitToCurve" value="1"/>
    </inkml:brush>
  </inkml:definitions>
  <inkml:traceGroup>
    <inkml:annotationXML>
      <emma:emma xmlns:emma="http://www.w3.org/2003/04/emma" version="1.0">
        <emma:interpretation id="{37DF4ABB-263F-4868-B96B-1C7C4E50206B}" emma:medium="tactile" emma:mode="ink">
          <msink:context xmlns:msink="http://schemas.microsoft.com/ink/2010/main" type="inkDrawing"/>
        </emma:interpretation>
      </emma:emma>
    </inkml:annotationXML>
    <inkml:trace contextRef="#ctx0" brushRef="#br0">0 101 1324,'0'0'118,"0"0"-94,0 0-24,9-4 0,5 0 145,-5 0 25,-9 4 5,13-4 1,1 0-8,0-5-2,-5 5 0,4 4 0,1-4-74,-5 0-16,5-4-2,-5 4-1,-4 0-45,4 0-8,9 0-3,-5 0 0,-13 4-30,5-4-7,9-4 0,4 0-1,-9 4-171,0-4-35</inkml:trace>
  </inkml:traceGroup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4:05:43.137"/>
    </inkml:context>
    <inkml:brush xml:id="br0">
      <inkml:brushProperty name="width" value="0.09333" units="cm"/>
      <inkml:brushProperty name="height" value="0.09333" units="cm"/>
      <inkml:brushProperty name="color" value="#774931"/>
      <inkml:brushProperty name="fitToCurve" value="1"/>
    </inkml:brush>
  </inkml:definitions>
  <inkml:traceGroup>
    <inkml:annotationXML>
      <emma:emma xmlns:emma="http://www.w3.org/2003/04/emma" version="1.0">
        <emma:interpretation id="{E87440AB-E89A-49D2-857E-96BFEA8FB979}" emma:medium="tactile" emma:mode="ink">
          <msink:context xmlns:msink="http://schemas.microsoft.com/ink/2010/main" type="inkDrawing"/>
        </emma:interpretation>
      </emma:emma>
    </inkml:annotationXML>
    <inkml:trace contextRef="#ctx0" brushRef="#br0">0 0 2649,'0'0'58,"0"0"12,0 0 2,0 0 4,0 0-61,0 0-15,0 12 0,0-4 0,9 4 54,0 0 8,-9 0 2,-4 0 0,4 5-52,4-5-12,5 4 0,-4 4 0,-5-4-14,5 5-6,8-5 0,-4 4-1,0-4-31,1 4-5,-1-3-2,0-1 0,9-8-123,-9 0-25,-4 0-5</inkml:trace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2:53:56.444"/>
    </inkml:context>
    <inkml:brush xml:id="br0">
      <inkml:brushProperty name="width" value="0.53333" units="cm"/>
      <inkml:brushProperty name="height" value="1.06667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59 104 979,'-23'4'43,"19"-4"9,-5 0-41,0 4-11,-1-8 0,1 4 0,9 0 207,-4 0 39,-5-4 8,9 4 2,0 0-177,0 0-35,0 0-8,0 0 0,0 0-52,0 0-9,0 0-3,9-4 0,-9 4 17,9-4 11,5 0-13,-1 4 5,10 0 8,0 0 0,4 0 0,5 4-8,4 0 8,1 0 9,-1-4-1,5 0-8,0 0 8,0-4-8,9 4 0,-4-4 0,-1-4 0,1 0 0,4 0 0,4 0 0,1 0 0,0 0 0,-1 4 0,-4-4 0,1-1 11,-6 5-11,-4-4 10,0 4-10,-5 0 8,1 0-8,-5 4 0,0-4 0,-1 4-16,-8 0-10,5 0-2,-10 0-811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4:05:43.444"/>
    </inkml:context>
    <inkml:brush xml:id="br0">
      <inkml:brushProperty name="width" value="0.09333" units="cm"/>
      <inkml:brushProperty name="height" value="0.09333" units="cm"/>
      <inkml:brushProperty name="color" value="#774931"/>
      <inkml:brushProperty name="fitToCurve" value="1"/>
    </inkml:brush>
  </inkml:definitions>
  <inkml:traceGroup>
    <inkml:annotationXML>
      <emma:emma xmlns:emma="http://www.w3.org/2003/04/emma" version="1.0">
        <emma:interpretation id="{A6F37895-2581-4D07-92F5-F4876E906800}" emma:medium="tactile" emma:mode="ink">
          <msink:context xmlns:msink="http://schemas.microsoft.com/ink/2010/main" type="inkDrawing"/>
        </emma:interpretation>
      </emma:emma>
    </inkml:annotationXML>
    <inkml:trace contextRef="#ctx0" brushRef="#br0">128 24 1152,'0'0'102,"0"0"-82,0 0-20,0 0 0,0 0 184,0 0 32,-5 8 6,-4 4 2,4 0-128,1 1-26,4-1-5,0 4-1,-5 4-26,5 0-6,9 1 0,0 7-1,-4-8-50,4 0-9,5 5-3,4-9 0,5 0 31,-10 0 0,1-4 0,9-3 0,4-5 0,-4 0 13,-14 0-1,5-4 0,8-4-12,-8 0-16,0-5 3,-10 1 1,-4 0 60,9-4 13,5 0 3,-5-4 0,-18 4 0,5-9 0,8 5 0,1-4 0,-10 4 2,5 0 1,-9-5 0,4 1 0,5 0-36,-9 4-7,-13-4-2,3 3 0,6 5-12,-6 0-2,-8 0-8,0 8 12,-5 0-31,5 4-6,4 0-2,-9 8 0,-4 4-109,4 4-23,4 4-4,1 1-961</inkml:trace>
  </inkml:traceGroup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4:05:43.882"/>
    </inkml:context>
    <inkml:brush xml:id="br0">
      <inkml:brushProperty name="width" value="0.09333" units="cm"/>
      <inkml:brushProperty name="height" value="0.09333" units="cm"/>
      <inkml:brushProperty name="color" value="#774931"/>
      <inkml:brushProperty name="fitToCurve" value="1"/>
    </inkml:brush>
  </inkml:definitions>
  <inkml:traceGroup>
    <inkml:annotationXML>
      <emma:emma xmlns:emma="http://www.w3.org/2003/04/emma" version="1.0">
        <emma:interpretation id="{8A248EC6-C984-46D7-8C98-0596CDAF0269}" emma:medium="tactile" emma:mode="ink">
          <msink:context xmlns:msink="http://schemas.microsoft.com/ink/2010/main" type="inkDrawing"/>
        </emma:interpretation>
      </emma:emma>
    </inkml:annotationXML>
    <inkml:trace contextRef="#ctx0" brushRef="#br0">0 141 1670,'0'0'74,"0"0"15,9-8-71,0 4-18,1-4 0,-1 4 0,0-8 160,0 4 28,5-4 5,-1 4 2,-4-5-118,5 1-23,0 4-5,-1 0-1,1 0-36,0 0-12,-5 4 8,0 0-8,4 0-15,-3 0-6,-10 4-2,4-4 0,-4 4-141,0 0-28</inkml:trace>
  </inkml:traceGroup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4:05:44.049"/>
    </inkml:context>
    <inkml:brush xml:id="br0">
      <inkml:brushProperty name="width" value="0.09333" units="cm"/>
      <inkml:brushProperty name="height" value="0.09333" units="cm"/>
      <inkml:brushProperty name="color" value="#774931"/>
      <inkml:brushProperty name="fitToCurve" value="1"/>
    </inkml:brush>
  </inkml:definitions>
  <inkml:traceGroup>
    <inkml:annotationXML>
      <emma:emma xmlns:emma="http://www.w3.org/2003/04/emma" version="1.0">
        <emma:interpretation id="{87076B00-ECC1-4FD4-AF77-B49D4D26A5C0}" emma:medium="tactile" emma:mode="ink">
          <msink:context xmlns:msink="http://schemas.microsoft.com/ink/2010/main" type="inkDrawing"/>
        </emma:interpretation>
      </emma:emma>
    </inkml:annotationXML>
    <inkml:trace contextRef="#ctx0" brushRef="#br0">0 96 1918,'0'0'85,"0"0"18,0 0-83,0 0-20,0 0 0,0 0 0,0 0 91,14 0 13,-5 0 4,5 0 0,-1-4-56,1 0-12,0-8-1,-1 4-1,6-5-48,-1 1-10,0 0-1,5-4-690,0 0-137</inkml:trace>
  </inkml:traceGroup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4:05:45.579"/>
    </inkml:context>
    <inkml:brush xml:id="br0">
      <inkml:brushProperty name="width" value="0.09333" units="cm"/>
      <inkml:brushProperty name="height" value="0.09333" units="cm"/>
      <inkml:brushProperty name="color" value="#774931"/>
      <inkml:brushProperty name="fitToCurve" value="1"/>
    </inkml:brush>
  </inkml:definitions>
  <inkml:traceGroup>
    <inkml:annotationXML>
      <emma:emma xmlns:emma="http://www.w3.org/2003/04/emma" version="1.0">
        <emma:interpretation id="{3D401204-6E21-465A-9936-D04DDA0F6B86}" emma:medium="tactile" emma:mode="ink">
          <msink:context xmlns:msink="http://schemas.microsoft.com/ink/2010/main" type="inkDrawing"/>
        </emma:interpretation>
      </emma:emma>
    </inkml:annotationXML>
    <inkml:trace contextRef="#ctx0" brushRef="#br0">0 153 172,'0'0'16,"0"0"-16,0 0 0,0 0 0,0 0 372,9-12 72,-4 0 15,-1 0 2,-4 4-290,5-4-59,4 0-11,0-1-2,-4 5 23,-1-4 5,14 4 1,1-4 0,-1 4-72,-5 0-15,-3 4-2,12-4-1,6 8-10,-10-4-1,-18 4-1,18 0 0,5 0-26,0 0 0,-5 4 0,-9 0 0,-9-4 0,9 8 0,9 0 0,-9 0 8,-13 0-8,4 4-14,9 0 3,0 0 1,-9 5-18,-5-5-4,1 8-1,4-4 0,-5 4-29,1 1-6,-10-1 0,5 0-1,9 0-24,-9 1-5,-14-1-1,9 4 0,5-8 19,0 1 3,-9-5 1,4 4 0,1 0 33,8-8 7,10 0 2,-10 0 0,-9 4 78,5-8 16,9-4 4,0 0 0,0 0-9,5 5-2,-1 3 0,10-4 0,4 0-33,-4-4-8,-14 0 0,14 4-1,8-4 42,1 0 9,-9 0 2,4 0 0,-4 0-20,4 0-3,5-4-1,-10 4 0,-13 0-24,19-4-4,-1-4-2,5-1 0,-10 1-19,1 0-4,0-4-1,4-4 0,0 0-49,5-4-9,-10-5-3,10 1-635,-5-8-127</inkml:trace>
  </inkml:traceGroup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4:05:45.932"/>
    </inkml:context>
    <inkml:brush xml:id="br0">
      <inkml:brushProperty name="width" value="0.09333" units="cm"/>
      <inkml:brushProperty name="height" value="0.09333" units="cm"/>
      <inkml:brushProperty name="color" value="#774931"/>
      <inkml:brushProperty name="fitToCurve" value="1"/>
    </inkml:brush>
  </inkml:definitions>
  <inkml:traceGroup>
    <inkml:annotationXML>
      <emma:emma xmlns:emma="http://www.w3.org/2003/04/emma" version="1.0">
        <emma:interpretation id="{D3928378-3A6D-477B-9EBE-CDA4D4E03F22}" emma:medium="tactile" emma:mode="ink">
          <msink:context xmlns:msink="http://schemas.microsoft.com/ink/2010/main" type="inkDrawing"/>
        </emma:interpretation>
      </emma:emma>
    </inkml:annotationXML>
    <inkml:trace contextRef="#ctx0" brushRef="#br0">93 60 806,'18'8'72,"-18"-8"-58,0 0-14,0 0 0,0 0 233,0 0 44,-5 9 9,-4 3 2,5 0-154,-5-4-30,13 4-7,-8 0-1,-1 0-44,0 1-8,1 3-3,4 0 0,4 0-23,1 0-5,-5 5-1,9-1 0,5 4-12,-5-4 0,-9 0 8,9 1-8,9-5 0,-4 0 0,-1-4 0,-3 4-10,-10-7 18,13-5 4,5 0 1,-4 0 0,-14-4-22,0 0-5,23-4-1,-9-4 0,-1-5 24,1 1 5,4 0 1,0-8 0,0 0 51,-4-1 10,-9-3 3,8 0 0,6 0-24,-15-1-5,-8 5-1,-1-4 0,0 4-39,1-5-10,-5 5 0,-9 4 0,-10 0 53,10-1 9,9 5 2,-5-4 0,-22 4-64,9 4-20,4 4 0,0-4 0,-4 4 0,4 4-1,5 4 0,4 4 0,0-4-27,1 4-6,-10 8-1,9 4 0,10 1-41,-1-5-9,-4 4-2,0-4-1015</inkml:trace>
  </inkml:traceGroup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1-05-19T06:18:27.6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9ED7C2A-05FB-40B3-B75D-7166A60094F8}" emma:medium="tactile" emma:mode="ink">
          <msink:context xmlns:msink="http://schemas.microsoft.com/ink/2010/main" type="inkDrawing" rotatedBoundingBox="12423,924 12438,924 12438,939 12423,939" shapeName="Other"/>
        </emma:interpretation>
      </emma:emma>
    </inkml:annotationXML>
    <inkml:trace contextRef="#ctx0" brushRef="#br0">0 0</inkml:trace>
  </inkml:traceGroup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1-05-19T06:18:27.6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FE137EB-B7B2-465F-A33E-3F039B24CD58}" emma:medium="tactile" emma:mode="ink">
          <msink:context xmlns:msink="http://schemas.microsoft.com/ink/2010/main" type="inkDrawing"/>
        </emma:interpretation>
      </emma:emma>
    </inkml:annotationXML>
    <inkml:trace contextRef="#ctx0" brushRef="#br0">0 0</inkml:trace>
  </inkml:traceGroup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4:08:45.580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EDBBE3F-3707-4C70-ACD9-FD2256459063}" emma:medium="tactile" emma:mode="ink">
          <msink:context xmlns:msink="http://schemas.microsoft.com/ink/2010/main" type="writingRegion" rotatedBoundingBox="1630,7073 3817,6825 3890,7468 1703,7716"/>
        </emma:interpretation>
      </emma:emma>
    </inkml:annotationXML>
    <inkml:traceGroup>
      <inkml:annotationXML>
        <emma:emma xmlns:emma="http://www.w3.org/2003/04/emma" version="1.0">
          <emma:interpretation id="{CB8C919B-45A4-4CE4-B1D9-9E6C4F4CFE73}" emma:medium="tactile" emma:mode="ink">
            <msink:context xmlns:msink="http://schemas.microsoft.com/ink/2010/main" type="paragraph" rotatedBoundingBox="1630,7073 3817,6825 3890,7468 1703,771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C58AA63-2B4E-4E12-8A55-3679644399EF}" emma:medium="tactile" emma:mode="ink">
              <msink:context xmlns:msink="http://schemas.microsoft.com/ink/2010/main" type="line" rotatedBoundingBox="1630,7073 3817,6825 3890,7468 1703,7716"/>
            </emma:interpretation>
          </emma:emma>
        </inkml:annotationXML>
        <inkml:traceGroup>
          <inkml:annotationXML>
            <emma:emma xmlns:emma="http://www.w3.org/2003/04/emma" version="1.0">
              <emma:interpretation id="{DD322661-D074-44EA-9BFF-5B6BF4D488A2}" emma:medium="tactile" emma:mode="ink">
                <msink:context xmlns:msink="http://schemas.microsoft.com/ink/2010/main" type="inkWord" rotatedBoundingBox="1630,7073 3817,6825 3890,7468 1703,7716"/>
              </emma:interpretation>
              <emma:one-of disjunction-type="recognition" id="oneOf0">
                <emma:interpretation id="interp0" emma:lang="en-AU" emma:confidence="0">
                  <emma:literal>U'-20</emma:literal>
                </emma:interpretation>
                <emma:interpretation id="interp1" emma:lang="en-AU" emma:confidence="0">
                  <emma:literal>it 20</emma:literal>
                </emma:interpretation>
                <emma:interpretation id="interp2" emma:lang="en-AU" emma:confidence="0">
                  <emma:literal>It 20</emma:literal>
                </emma:interpretation>
                <emma:interpretation id="interp3" emma:lang="en-AU" emma:confidence="0">
                  <emma:literal>If 20</emma:literal>
                </emma:interpretation>
                <emma:interpretation id="interp4" emma:lang="en-AU" emma:confidence="0">
                  <emma:literal>if 20</emma:literal>
                </emma:interpretation>
              </emma:one-of>
            </emma:emma>
          </inkml:annotationXML>
          <inkml:trace contextRef="#ctx0" brushRef="#br0">32 40 1958,'0'0'43,"0"0"9,0 0 1,-4-9 3,-6 1-45,1 0-11,9 0 0,0 8 0,0 0 128,0 0 23,0 0 5,0 0 0,0 0-80,0 0-17,0 0-3,0 0-1,-4 12-26,4 0-5,-5 9 0,5-1-1,0 4-15,5 5-8,-5-1 10,4 8-10,1 1 0,-1 3 0,6-3 0,-1 3 0,4 1 0,1-5 0,-5-4 0,9-3-10,-4-5-26,0-4-6,-5 0-1,14-7 0,-14-1 43,4-4 0,-4-8 0,5 0 0,-5-8-24,5 0-8,-10-5-3,10-3 0,-5-4 4,5-4 1,-10-9 0,1-3 0,-1 4 13,6-5 2,-6-3 1,1-1 0,-5 1 14,4-1 0,-4 5 0,0 3-9,5 5 9,-5 4 0,-5-4 0,5 11 0,0 1 17,0 8-1,0 0 0,0 8 0,0 0 0,0 0 0,0 0 0,0 12 0,0 4-29,5 5-7,-1-1 0,1 8-1,-1 0 37,1 9 7,4-1 1,0 5 1,0-5-40,0 5-8,0-1-1,1-3-1,-1-1 25,4 0 0,-4-3 0,5-5 0,-5-8 0,5 5 0,-5-5 0,0-4-722,0-8-139</inkml:trace>
          <inkml:trace contextRef="#ctx0" brushRef="#br0" timeOffset="357.88">556 262 2188,'0'0'97,"0"0"20,0 0-93,0 0-24,4-8 0,5-4 0,5 0 80,0 4 12,-1-4 3,1-1 0,9-3-19,-10 4-3,6-4-1,-1 4 0,0 8-63,0-4-9,0 8-9</inkml:trace>
          <inkml:trace contextRef="#ctx0" brushRef="#br0" timeOffset="211.02">519 116 230,'0'0'20,"0"0"-20,0 0 0,0 0 0,5-8 370,-1 4 70,1-4 13,4 0 3,0 0-244,0 0-48,0 0-11,0 0-1,10 0-65,-6 0-13,1-5-2,0 5-1,4-4-42,-4 4-8,4 0-1,0 0-1,0 0-19,-4 4-17,4 0 3,-4 0 1,-1 0-187,6 4-38</inkml:trace>
          <inkml:trace contextRef="#ctx0" brushRef="#br0" timeOffset="916.06">1243 3 403,'0'0'17,"0"0"5,0-8-22,5 0 0,-5-4 0,4 4 0,1 0 396,-1-1 74,10 5 15,-5-4 3,-4 0-304,4 0-62,4 4-12,6-4-2,-6 0-47,1 4-9,4 0-1,-4 4-1,4-4-22,-4 4-4,-1 0 0,6 4-1,-6 0-23,1 4 8,-5-4-8,0 8 0,-4 4-23,-1 5-9,-8-1-1,-1 4-1,-4 0-56,0 5-11,-5-1-3,1 4 0,-1-3-23,0-5-5,1-4 0,-1 1-1,0-1 29,5-4 7,-9 0 1,9-4 0,0-4 25,4 0 6,-8-8 1,-1 4 0,14-4 102,0 0 21,-9 5 4,9-5 1,0 0 10,0 0 2,0 0 1,0 0 0,9-9-21,0 5-4,5 0 0,4 0-1,0-4 41,-4-4 9,4 8 2,0 0 0,0 0-57,5 4-11,-5-4-3,5 0 0,-5 4-32,1 0-16,-1 0 2</inkml:trace>
          <inkml:trace contextRef="#ctx0" brushRef="#br0" timeOffset="1238.4">1881-1 1612,'0'0'72,"0"0"14,-14-4-69,5 0-17,0 4 0,9 0 0,-9 0 168,9 0 29,0 0 7,-9 4 0,9-4-111,-10 8-22,6 4-5,4 4-1,0 1-33,0-1-6,4 0-2,6 4 0,-1 0-4,4 1-2,1-5 0,4 0 0,9 0-9,-8 0-1,-1-7-8,5 3 12,-1-8-3,1-4-1,-5 0 0,1 0 0,-1-4 9,0 0 2,0-4 0,0-5 0,-4 1 5,-5-8 2,5 0 0,0 0 0,-1-5 2,-8 5 1,4-4 0,-9-1 0,0 1-11,-5 4-2,-4 0-1,-9 4 0,0-1-15,-5 9 11,0 0-11,-9 4 10,-9 8-33,0 4-6,5 4-2,0 5 0,-1 7-126,10 4-26,0 1-5,-1 7-964</inkml:trace>
        </inkml:traceGroup>
      </inkml:traceGroup>
    </inkml:traceGroup>
  </inkml:traceGroup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4:09:29.335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9A3B984-D103-46B9-9EE8-19E621CE80C5}" emma:medium="tactile" emma:mode="ink">
          <msink:context xmlns:msink="http://schemas.microsoft.com/ink/2010/main" type="writingRegion" rotatedBoundingBox="5321,8455 5963,8455 5963,11543 5321,11543"/>
        </emma:interpretation>
      </emma:emma>
    </inkml:annotationXML>
    <inkml:traceGroup>
      <inkml:annotationXML>
        <emma:emma xmlns:emma="http://www.w3.org/2003/04/emma" version="1.0">
          <emma:interpretation id="{CFC9F117-B600-4F53-B03E-BA00E78B0E83}" emma:medium="tactile" emma:mode="ink">
            <msink:context xmlns:msink="http://schemas.microsoft.com/ink/2010/main" type="paragraph" rotatedBoundingBox="5321,8455 5963,8455 5963,11543 5321,115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1B8C01B-2164-42C1-AA8E-52E9845B997F}" emma:medium="tactile" emma:mode="ink">
              <msink:context xmlns:msink="http://schemas.microsoft.com/ink/2010/main" type="line" rotatedBoundingBox="5321,8455 5963,8455 5963,11543 5321,11543"/>
            </emma:interpretation>
          </emma:emma>
        </inkml:annotationXML>
        <inkml:traceGroup>
          <inkml:annotationXML>
            <emma:emma xmlns:emma="http://www.w3.org/2003/04/emma" version="1.0">
              <emma:interpretation id="{A4B56DBD-8B6F-43D0-9F11-9000E8E0B2C1}" emma:medium="tactile" emma:mode="ink">
                <msink:context xmlns:msink="http://schemas.microsoft.com/ink/2010/main" type="inkWord" rotatedBoundingBox="5321,8455 5963,8455 5963,11543 5321,11543"/>
              </emma:interpretation>
              <emma:one-of disjunction-type="recognition" id="oneOf0">
                <emma:interpretation id="interp0" emma:lang="en-AU" emma:confidence="0">
                  <emma:literal>n,</emma:literal>
                </emma:interpretation>
                <emma:interpretation id="interp1" emma:lang="en-AU" emma:confidence="0">
                  <emma:literal>r,</emma:literal>
                </emma:interpretation>
                <emma:interpretation id="interp2" emma:lang="en-AU" emma:confidence="0">
                  <emma:literal>a,</emma:literal>
                </emma:interpretation>
                <emma:interpretation id="interp3" emma:lang="en-AU" emma:confidence="0">
                  <emma:literal>n;</emma:literal>
                </emma:interpretation>
                <emma:interpretation id="interp4" emma:lang="en-AU" emma:confidence="0">
                  <emma:literal>n',</emma:literal>
                </emma:interpretation>
              </emma:one-of>
            </emma:emma>
          </inkml:annotationXML>
          <inkml:trace contextRef="#ctx0" brushRef="#br0">0 381 1623,'0'0'72,"0"0"15,0 0-70,0 0-17,0-8 0,0-1 0,0 9 78,0 0 12,0 0 2,0 0 1,5-4 28,-5 4 6,0 0 1,0 0 0,0 0-103,9 4-25,0 9 0,0-5 0,-5 4 56,5 4 7,1 4 1,-1 5 0,0 3-52,-5-4-12,5 4 0,1 1 0,-6-5 0,5 0 0,0 5 0,0-5 0,-4 0-48,0-8-13,-1 1-3,-4-5 0,5 0 52,-5-12 12,0 0 0,0 0 0,0 0 0,0 0 0,0-4 0,0-8 0,-5 4 0,5-9 0,0 1 0,-4-4 0,4-4-12,-10-1 1,10-7 0,-4 0 0,4-1 11,-5 1-8,-4-4 8,9-5-8,0 9 8,0-9 0,0 5 0,0-5-8,0 1 8,5 3-8,-5 1 8,0 8-8,4-1 8,1 9 0,4 0 8,0 4-8,0-1 8,0 9-8,5 0 8,0 4-8,-5 0 0,4 4 0,-4 0 0,5 8 0,4 0 25,-4 0 7,-9 5 2,13-1 0,0 8-34,0 0 0,-4 0 0,-5 5-12,5-1 12,4 4 13,5 5-2,-5-1-1,-5 1-10,6-1 0,-1 4 0,0 1 8,-4-1-8,4-3 0,-4-5 0,-1 0 0,1 1-17,-5-9-6,0 0-1,-4-4 0,4 0-135,-9 1-27,0-17-6</inkml:trace>
          <inkml:trace contextRef="#ctx0" brushRef="#br0" timeOffset="189.7">205 567 2178,'0'0'48,"0"0"9,9-8 3,-5 0 1,6 0-49,-6-1-12,1-7 0,4 4 0,9 0 56,-4 0 9,-5 0 2,4-5 0,6 1-3,3 4 0,6 0 0,-5-4-819,4 4-164</inkml:trace>
          <inkml:trace contextRef="#ctx0" brushRef="#br0" timeOffset="4831.04">601 2372 1850,'-9'60'82,"4"-39"17,1-13-79,-1 0-20,5-8 0,0 4 0,-4 0 75,-1 4 11,5 4 2,0 0 1,0 5-15,0-1-3,5 4-1,-1 4 0,1-4-26,-1 5-6,1-1-1,4 4 0,-9 1 2,4-1 0,1 0 0,-5 5 0,5-5-13,-1 4-2,-4-3-1,5-5 0,-5 4-23,4 1 8,1-1-8,-5-4 0,4 1-91,-4-5-22,5 0-5</inkml:trace>
        </inkml:traceGroup>
      </inkml:traceGroup>
    </inkml:traceGroup>
  </inkml:traceGroup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4:09:37.978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7457999-533B-4245-A27B-8C8348402819}" emma:medium="tactile" emma:mode="ink">
          <msink:context xmlns:msink="http://schemas.microsoft.com/ink/2010/main" type="writingRegion" rotatedBoundingBox="10212,10684 11782,11883 11175,12677 9605,11478"/>
        </emma:interpretation>
      </emma:emma>
    </inkml:annotationXML>
    <inkml:traceGroup>
      <inkml:annotationXML>
        <emma:emma xmlns:emma="http://www.w3.org/2003/04/emma" version="1.0">
          <emma:interpretation id="{665BB534-9625-4649-ACA1-CBC9D064D159}" emma:medium="tactile" emma:mode="ink">
            <msink:context xmlns:msink="http://schemas.microsoft.com/ink/2010/main" type="paragraph" rotatedBoundingBox="10212,10684 11782,11883 11175,12677 9605,1147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1713D41-8789-4B5B-A5C1-F8C002725538}" emma:medium="tactile" emma:mode="ink">
              <msink:context xmlns:msink="http://schemas.microsoft.com/ink/2010/main" type="inkBullet" rotatedBoundingBox="10971,11264 10984,11274 10976,11283 10964,11274"/>
            </emma:interpretation>
            <emma:one-of disjunction-type="recognition" id="oneOf0">
              <emma:interpretation id="interp0" emma:lang="en-AU" emma:confidence="0">
                <emma:literal>/</emma:literal>
              </emma:interpretation>
              <emma:interpretation id="interp1" emma:lang="en-AU" emma:confidence="0">
                <emma:literal>\</emma:literal>
              </emma:interpretation>
              <emma:interpretation id="interp2" emma:lang="en-AU" emma:confidence="0">
                <emma:literal>|</emma:literal>
              </emma:interpretation>
              <emma:interpretation id="interp3" emma:lang="en-AU" emma:confidence="0">
                <emma:literal>.</emma:literal>
              </emma:interpretation>
              <emma:interpretation id="interp4" emma:lang="en-AU" emma:confidence="0">
                <emma:literal>l</emma:literal>
              </emma:interpretation>
            </emma:one-of>
          </emma:emma>
        </inkml:annotationXML>
        <inkml:trace contextRef="#ctx0" brushRef="#br0">5645 2817 345,'0'0'15,"0"0"4,0 0-19,0 0 0,0 0 0,0 0 0,0 0 117,0 0 20,0 0 4,10-4 1,-10 4-120,0 0-22</inkml:trace>
      </inkml:traceGroup>
      <inkml:traceGroup>
        <inkml:annotationXML>
          <emma:emma xmlns:emma="http://www.w3.org/2003/04/emma" version="1.0">
            <emma:interpretation id="{9D45C1B6-1974-419C-8974-AAD11EEE449E}" emma:medium="tactile" emma:mode="ink">
              <msink:context xmlns:msink="http://schemas.microsoft.com/ink/2010/main" type="line" rotatedBoundingBox="9937,11043 11507,12242 11175,12677 9605,11478"/>
            </emma:interpretation>
          </emma:emma>
        </inkml:annotationXML>
        <inkml:traceGroup>
          <inkml:annotationXML>
            <emma:emma xmlns:emma="http://www.w3.org/2003/04/emma" version="1.0">
              <emma:interpretation id="{7498AE4E-487A-4F2F-9E00-734E28EF830A}" emma:medium="tactile" emma:mode="ink">
                <msink:context xmlns:msink="http://schemas.microsoft.com/ink/2010/main" type="inkWord" rotatedBoundingBox="9916,11071 10377,11423 10066,11830 9605,11478"/>
              </emma:interpretation>
              <emma:one-of disjunction-type="recognition" id="oneOf1">
                <emma:interpretation id="interp5" emma:lang="en-AU" emma:confidence="0">
                  <emma:literal>n</emma:literal>
                </emma:interpretation>
                <emma:interpretation id="interp6" emma:lang="en-AU" emma:confidence="0">
                  <emma:literal>a</emma:literal>
                </emma:interpretation>
                <emma:interpretation id="interp7" emma:lang="en-AU" emma:confidence="0">
                  <emma:literal>r</emma:literal>
                </emma:interpretation>
                <emma:interpretation id="interp8" emma:lang="en-AU" emma:confidence="0">
                  <emma:literal>N</emma:literal>
                </emma:interpretation>
                <emma:interpretation id="interp9" emma:lang="en-AU" emma:confidence="0">
                  <emma:literal>`</emma:literal>
                </emma:interpretation>
              </emma:one-of>
            </emma:emma>
          </inkml:annotationXML>
          <inkml:trace contextRef="#ctx0" brushRef="#br0" timeOffset="-1862.36">4430 2833 1688,'0'28'75,"0"-19"15,0-9-72,0 0-18,4-13 0,6 1 0,-1 0 115,0 4 19,0-4 4,0 4 1,0-4-9,0 4-2,5-1 0,4 1 0,0 0-51,-4 0-10,9 0-3,-5 4 0,0-4-51,0 4-13,1 4 0,-1-4 0,0 4 0,0 0 0,-4 4 0,-1 0 0,-3 0 20,3 4 0,-4 0 1,-4 8 0,-1-4-21,1 5 0,-5 3 0,0 4 0,-5 5-25,1 3-7,-10 4 0,5-3-1,-5-1-27,1 0-6,-1-3-1,0-5 0,1 0 0,4 1 0,-5-9 0,0 0 0,1 0 29,-1 0 6,5-8 0,-9 9 1,4-9 14,5 0 2,9-8 1,0 0 0,0 0 47,0 0 10,0 0 1,0 0 1,0 0-21,0 0-4,0 0 0,14 4-1,4-8 36,-4 4 7,-1-4 2,5 4 0,5-8-15,-5 4-2,5-4-1,-5 3 0,10-3-26,-10 0-4,5-4-2,-1 4 0,1 0-22,0 0-5,-5-4-1,5 4-826,0 0-166</inkml:trace>
        </inkml:traceGroup>
        <inkml:traceGroup>
          <inkml:annotationXML>
            <emma:emma xmlns:emma="http://www.w3.org/2003/04/emma" version="1.0">
              <emma:interpretation id="{933EAD83-CA9D-4A71-9AF6-E615A2E64663}" emma:medium="tactile" emma:mode="ink">
                <msink:context xmlns:msink="http://schemas.microsoft.com/ink/2010/main" type="inkWord" rotatedBoundingBox="11123,11949 11507,12242 11179,12672 10795,12378"/>
              </emma:interpretation>
              <emma:one-of disjunction-type="recognition" id="oneOf2">
                <emma:interpretation id="interp10" emma:lang="en-AU" emma:confidence="0">
                  <emma:literal>s</emma:literal>
                </emma:interpretation>
                <emma:interpretation id="interp11" emma:lang="en-AU" emma:confidence="0">
                  <emma:literal>S</emma:literal>
                </emma:interpretation>
                <emma:interpretation id="interp12" emma:lang="en-AU" emma:confidence="0">
                  <emma:literal>m</emma:literal>
                </emma:interpretation>
                <emma:interpretation id="interp13" emma:lang="en-AU" emma:confidence="0">
                  <emma:literal>M</emma:literal>
                </emma:interpretation>
                <emma:interpretation id="interp14" emma:lang="en-AU" emma:confidence="0">
                  <emma:literal>a</emma:literal>
                </emma:interpretation>
              </emma:one-of>
            </emma:emma>
          </inkml:annotationXML>
          <inkml:trace contextRef="#ctx0" brushRef="#br0" timeOffset="4717.53">5677 3719 1152,'0'0'102,"0"0"-82,0-12-20,0 4 0,0 0 156,0 0 28,0 0 4,5-4 2,-1 4-42,1-5-9,4 1-2,-4 4 0,4 0-57,0 0-12,5 0-3,-1 0 0,-4 4-18,9 0-4,-4-4-1,4 4 0,1 0-19,-1 0-4,0 4-1,0 0 0,-9 0-18,-9 0 8,9 8-8,1 0 0,-10-8 12,9 12-12,-5 0 12,-4 4-12,0-4-8,0 5-9,-4-1-2,-5 4 0,9 4-57,-5-4-11,0 1-2,-4-1-1,5-8 27,-5 4 6,4 0 1,1 1 0,-1-5 2,5 0 1,0-12 0,0 12 0,0 0 27,0-12 6,-5 8 0,5-8 1,0 0 19,5 12 8,0 1-8,4-5 12,-9-8 16,4 8 4,-4-8 0,9 8 0,-9-8-6,9 8-1,1-4 0,3 4 0,-4 0 24,0-4 5,1 4 1,3 0 0,-4-4-37,0 5-7,-9-9-2,5 8 0,4 0 33,-9-8 6,0 0 2,5 8 0,-5-8-29,0 12-5,-10-4-2,-3 4 0,-1-4 39,5 0 8,-5 5 2,5-5 0,-13 0-44,3-4-9,1 4-2,4-4 0,-8 0-8,3 0 0,1 0-10,0-4 10,4 4-135,-4-4-21,5-4-4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2:53:58.745"/>
    </inkml:context>
    <inkml:brush xml:id="br0">
      <inkml:brushProperty name="width" value="0.53333" units="cm"/>
      <inkml:brushProperty name="height" value="1.06667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31 185 928,'0'0'41,"-9"-8"9,4-1-40,0-3-10,5 0 0,0 4 0,-4 0 89,4 4 16,-9-4 3,9-4 1,4 4-34,-4 0-7,-4-1-2,4-3 0,4 4-22,-4 8-5,5-8-1,-5 0 0,0 8-9,0 0-1,9-4-1,5 0 0,8 4-27,6 0 0,-1 4 0,9 0 0,1-8 0,4 4 0,0 4 0,4 0 8,1 0-8,4-4 0,5 0 0,-1 0 0,10 0 0,-5 0 0,0 0 0,1 0 0,-1-8 0,-5 4 0,-4 0 0,-4 0 0,0-4 12,-1 8 1,-4-8 0,-5 4 0,-4 0-13,0 0 0,-9-5-9,0 9-807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4:09:47.190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EBA1A05A-F7A6-44E7-AC8D-6C6BEBEE6373}" emma:medium="tactile" emma:mode="ink">
          <msink:context xmlns:msink="http://schemas.microsoft.com/ink/2010/main" type="writingRegion" rotatedBoundingBox="6482,10778 7370,10778 7370,11915 6482,11915"/>
        </emma:interpretation>
      </emma:emma>
    </inkml:annotationXML>
    <inkml:traceGroup>
      <inkml:annotationXML>
        <emma:emma xmlns:emma="http://www.w3.org/2003/04/emma" version="1.0">
          <emma:interpretation id="{138C1A9C-3696-495F-B999-9A486DAD840F}" emma:medium="tactile" emma:mode="ink">
            <msink:context xmlns:msink="http://schemas.microsoft.com/ink/2010/main" type="paragraph" rotatedBoundingBox="6482,10778 7370,10778 7370,11915 6482,1191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A0E347D-CA4F-49E4-ABEE-B0CEBFCB1479}" emma:medium="tactile" emma:mode="ink">
              <msink:context xmlns:msink="http://schemas.microsoft.com/ink/2010/main" type="line" rotatedBoundingBox="6482,10778 7370,10778 7370,11915 6482,11915"/>
            </emma:interpretation>
          </emma:emma>
        </inkml:annotationXML>
        <inkml:traceGroup>
          <inkml:annotationXML>
            <emma:emma xmlns:emma="http://www.w3.org/2003/04/emma" version="1.0">
              <emma:interpretation id="{4744506E-112C-47D9-9700-C084F3996283}" emma:medium="tactile" emma:mode="ink">
                <msink:context xmlns:msink="http://schemas.microsoft.com/ink/2010/main" type="inkWord" rotatedBoundingBox="6482,10778 7370,10778 7370,11915 6482,11915"/>
              </emma:interpretation>
              <emma:one-of disjunction-type="recognition" id="oneOf0">
                <emma:interpretation id="interp0" emma:lang="en-AU" emma:confidence="0">
                  <emma:literal>it</emma:literal>
                </emma:interpretation>
                <emma:interpretation id="interp1" emma:lang="en-AU" emma:confidence="0">
                  <emma:literal>; 4</emma:literal>
                </emma:interpretation>
                <emma:interpretation id="interp2" emma:lang="en-AU" emma:confidence="0">
                  <emma:literal>i 4</emma:literal>
                </emma:interpretation>
                <emma:interpretation id="interp3" emma:lang="en-AU" emma:confidence="0">
                  <emma:literal>| 4</emma:literal>
                </emma:interpretation>
                <emma:interpretation id="interp4" emma:lang="en-AU" emma:confidence="0">
                  <emma:literal>: 4</emma:literal>
                </emma:interpretation>
              </emma:one-of>
            </emma:emma>
          </inkml:annotationXML>
          <inkml:trace contextRef="#ctx0" brushRef="#br0">1161 3129 806,'0'0'72,"0"0"-58,0 0-14,0 0 0,0 0 270,0 0 51,0 0 11,0 0 1,0 0-174,0 0-35,0 0-8,0 0 0,0 0-59,0 0-11,0 0-2,4 12-1,1-4-23,-5 4-4,5 4 0,-5 4-1,0-4-15,0 9 0,0-1 0,0 0 0,0 1-16,4 3-7,-8-4-1,4 1 0,4-5-53,1 0-11,-5-4-3,4 0-949</inkml:trace>
          <inkml:trace contextRef="#ctx0" brushRef="#br0" timeOffset="2021.52">1967 2335 921,'0'0'40,"0"0"10,0 0-40,0 0-10,0 0 0,0 0 0,0 0 265,-9 4 51,9-4 11,-5 12 1,5-12-169,-4 9-35,-6 3-6,6 4-2,-1 4-56,1 4-12,4 5-3,0-1 0,0 9-45,-5 3 0,5 0-15,0 5 4,0-5 31,5 9 5,-5 0 2,9-1 0,-9 1-27,4-1-20,6 1 3,-1-1-787,4-7-158</inkml:trace>
          <inkml:trace contextRef="#ctx0" brushRef="#br0" timeOffset="1793.8">1616 2347 979,'0'-8'87,"0"8"-70,-4-8-17,4 8 0,-5-8 145,5 8 26,0 0 5,0 0 0,0 0-64,0 0-14,0 0-2,0 0-1,0 0-25,0 0-5,0 0-1,0 0 0,0 0-7,0 0-1,-4 8-1,4 8 0,0 1-37,0 3-7,0 4-2,0 0 0,0 5-9,0 3 0,0-4 0,0 5 0,0-5 0,0-4-14,0 5 5,0-5 1,9-4 8,-9 1 12,4-1-2,1-8-1,-1-4-9,1 4 0,-5-12 0,4 8 0,-4-8-18,10 4-6,-1 0 0,0 0-1,4-4 40,1 0 8,-5 0 1,5 0 1,-5-4-25,5 0 0,-1 0 0,5 0 0,1-4 0,-1 0 0,5 4 0,-5-4 0,0 0 34,5 4 2,-5-4 0,5 0 0,-5-1-36,0 5 0,0-4 0,-4 4 0,0 0-20,-5 0-10,5-4-2,-5 4-704,0 0-140</inkml:trace>
          <inkml:trace contextRef="#ctx0" brushRef="#br0" timeOffset="231.36">1557 2473 518,'0'0'46,"0"0"-37,0 0-9,0 0 0,0 0 93,0 0 17,0 0 3,0 0 1,0 0-42,0 0-8</inkml:trace>
        </inkml:traceGroup>
      </inkml:traceGroup>
    </inkml:traceGroup>
  </inkml:traceGroup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4:09:54.065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A838C3B-6104-4EFA-8083-DF9C300F5EE8}" emma:medium="tactile" emma:mode="ink">
          <msink:context xmlns:msink="http://schemas.microsoft.com/ink/2010/main" type="writingRegion" rotatedBoundingBox="5849,12698 7789,12731 7769,13973 5828,13941"/>
        </emma:interpretation>
      </emma:emma>
    </inkml:annotationXML>
    <inkml:traceGroup>
      <inkml:annotationXML>
        <emma:emma xmlns:emma="http://www.w3.org/2003/04/emma" version="1.0">
          <emma:interpretation id="{601A6980-2BB5-4578-9BB3-38E73B8C78EF}" emma:medium="tactile" emma:mode="ink">
            <msink:context xmlns:msink="http://schemas.microsoft.com/ink/2010/main" type="paragraph" rotatedBoundingBox="5849,12698 7789,12731 7769,13973 5828,1394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AD19312-DA3D-45D2-AD75-2DAEF6A54A1B}" emma:medium="tactile" emma:mode="ink">
              <msink:context xmlns:msink="http://schemas.microsoft.com/ink/2010/main" type="line" rotatedBoundingBox="5849,12698 7789,12731 7769,13973 5828,13941"/>
            </emma:interpretation>
          </emma:emma>
        </inkml:annotationXML>
        <inkml:traceGroup>
          <inkml:annotationXML>
            <emma:emma xmlns:emma="http://www.w3.org/2003/04/emma" version="1.0">
              <emma:interpretation id="{B0726E5D-0456-4B65-ADD6-95C2BBFD615E}" emma:medium="tactile" emma:mode="ink">
                <msink:context xmlns:msink="http://schemas.microsoft.com/ink/2010/main" type="inkWord" rotatedBoundingBox="5849,12698 7789,12731 7769,13973 5828,13941"/>
              </emma:interpretation>
              <emma:one-of disjunction-type="recognition" id="oneOf0">
                <emma:interpretation id="interp0" emma:lang="en-AU" emma:confidence="0">
                  <emma:literal>612</emma:literal>
                </emma:interpretation>
                <emma:interpretation id="interp1" emma:lang="en-AU" emma:confidence="0">
                  <emma:literal>6, 12</emma:literal>
                </emma:interpretation>
                <emma:interpretation id="interp2" emma:lang="en-AU" emma:confidence="0">
                  <emma:literal>6/12</emma:literal>
                </emma:interpretation>
                <emma:interpretation id="interp3" emma:lang="en-AU" emma:confidence="0">
                  <emma:literal>6112</emma:literal>
                </emma:interpretation>
                <emma:interpretation id="interp4" emma:lang="en-AU" emma:confidence="0">
                  <emma:literal>61/2</emma:literal>
                </emma:interpretation>
              </emma:one-of>
            </emma:emma>
          </inkml:annotationXML>
          <inkml:trace contextRef="#ctx0" brushRef="#br0">610 4245 979,'9'37'87,"-9"-37"-70,0 0-17,0 0 0,0 0 145,0 0 26,-4-8 5,4 8 0,-5-12-64,5 12-14,0 0-2,0 0-1,0 0 19,-9 0 4,0 0 1,0 4 0,0 4-56,4 0-11,1 4-3,-6 4 0,1 4-24,5 5-5,-5-1 0,4 4-1,5 5-19,0 3 0,-4 5 0,4-1 0,4 1 0,1 3 0,8 1 0,-4-1 0,1-3 0,3-5 0,5 4 0,5-7-9,-5-5 9,5-8 0,0-3-9,0-5 9,-1-4-11,1-4 3,-5-4 0,5-4 0,-5-4 22,5-4 5,-5-9 1,1 5 0,-1 0-20,-5-4-11,1 4 2,0-9 0,-5 5 9,-5-4 12,5 4-2,-9-1-1,5 5 44,-5 0 9,0 8 2,0-4 0,-9 0-64,4 3-15,-8 5-1,4 0-1,-5 4 27,5 4 6,-9-4 0,4 8 1,-4 1-17,0 3 0,-1 0 0,1 4 0,4 0-24,1 0-9,-1 1-2,1 3 0,-1 0 3,5 0 0,4 1 0,-4-1 0,9 0-29,-4 0-6,4-4-1,4 1 0,-4 3-45,9 0-10,-4-4-1</inkml:trace>
          <inkml:trace contextRef="#ctx0" brushRef="#br0" timeOffset="1861.33">1675 4387 1944,'0'0'43,"0"0"9,0 0 1,0 0 1,0 0-43,0 0-11,0 0 0,0 0 0,0 0 84,0 0 16,0 0 2,14 12 1,-9-4-59,4 9-12,0-1-3,0 8 0,-9 0 28,4 5 6,1-1 1,0 4 0,-5 1-52,4 3-12,1 5 0,4-1 0,-5 1 0,1-5 0,-1 4-9,1-3 9,4-1-164,-4-11-28,-1-5-4,1 4-2</inkml:trace>
          <inkml:trace contextRef="#ctx0" brushRef="#br0" timeOffset="1595.42">1393 4853 1958,'0'0'43,"0"0"9,0 0 1,0 0 3,0 0-45,0 0-11,0 0 0,0 0 0,0 0 100,0 0 19,0 0 3,0 12 1,0 0-56,0 4-11,0 4-3,-4 0 0,4 1-29,0-1-7,-5 0-1,5 4 0,0 5 5,-5 3 1,5 1 0,-4-1 0,-1 8-22,1 5 0,-1-1 0,1-3-12,-1-1-23,1-3-5,-6-9 0,6-4-1,-1-3-53,5-5-10,-4-4-3,-1-4-925</inkml:trace>
          <inkml:trace contextRef="#ctx0" brushRef="#br0" timeOffset="2237.63">1935 4286 1962,'0'0'87,"0"0"17,0 0-83,0 0-21,0 0 0,0 0 0,9 0 83,0 0 12,0 0 2,0 0 1,0 0-13,1 0-2,-1 0-1,4 4 0,1 0-31,-5 0-7,5 4 0,-1 4-1,-4-8-18,1 9-3,3 3-1,1 4 0,-5-8-13,0 4-8,5 0 10,-10 5-10,5-1 0,-4 4 0,4 0 0,-9 1 0,5 3-48,-5 0-5,0 1-2,-9 3 0,-1 9-5,1-5 0,0 0-1,0 1 0,-5 3-23,1-3-5,4-5-1,0-8 0,-1 5 34,6-9 8,-5 0 0,4-4 1,1 1 47,4-5 13,0-4 1,0-8 0,0 0 66,0 0 14,13 0 2,1-4 1,4 0 8,0-4 2,1 0 0,-1-5 0,5 5-32,4-4-7,-4 0 0,4 4-1,0-4-23,5 4-5,-4 0-1,-1 4 0,0 0-38,-4-1-20,0 5 3,-1-4-1344</inkml:trace>
        </inkml:traceGroup>
      </inkml:traceGroup>
    </inkml:traceGroup>
  </inkml:traceGroup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4:10:03.442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81C2D48-4311-435C-91F3-98C97BA60BEB}" emma:medium="tactile" emma:mode="ink">
          <msink:context xmlns:msink="http://schemas.microsoft.com/ink/2010/main" type="writingRegion" rotatedBoundingBox="18525,7340 19424,15376 18468,15483 17568,7447"/>
        </emma:interpretation>
      </emma:emma>
    </inkml:annotationXML>
    <inkml:traceGroup>
      <inkml:annotationXML>
        <emma:emma xmlns:emma="http://www.w3.org/2003/04/emma" version="1.0">
          <emma:interpretation id="{642D444F-B0FD-4EEF-8283-53ACF5D35409}" emma:medium="tactile" emma:mode="ink">
            <msink:context xmlns:msink="http://schemas.microsoft.com/ink/2010/main" type="paragraph" rotatedBoundingBox="18525,7340 19424,15376 18468,15483 17568,744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D397232-7252-4148-B355-39693F2AEC28}" emma:medium="tactile" emma:mode="ink">
              <msink:context xmlns:msink="http://schemas.microsoft.com/ink/2010/main" type="line" rotatedBoundingBox="18525,7340 19424,15376 18468,15483 17568,7447"/>
            </emma:interpretation>
          </emma:emma>
        </inkml:annotationXML>
        <inkml:traceGroup>
          <inkml:annotationXML>
            <emma:emma xmlns:emma="http://www.w3.org/2003/04/emma" version="1.0">
              <emma:interpretation id="{7ED19468-F617-4138-BAAD-E107055DBDC6}" emma:medium="tactile" emma:mode="ink">
                <msink:context xmlns:msink="http://schemas.microsoft.com/ink/2010/main" type="inkWord" rotatedBoundingBox="18487,7344 18750,9690 18034,9771 17771,7424"/>
              </emma:interpretation>
              <emma:one-of disjunction-type="recognition" id="oneOf0">
                <emma:interpretation id="interp0" emma:lang="en-AU" emma:confidence="0">
                  <emma:literal>so</emma:literal>
                </emma:interpretation>
                <emma:interpretation id="interp1" emma:lang="en-AU" emma:confidence="0">
                  <emma:literal>o</emma:literal>
                </emma:interpretation>
                <emma:interpretation id="interp2" emma:lang="en-AU" emma:confidence="0">
                  <emma:literal>is-o</emma:literal>
                </emma:interpretation>
                <emma:interpretation id="interp3" emma:lang="en-AU" emma:confidence="0">
                  <emma:literal>o-o</emma:literal>
                </emma:interpretation>
                <emma:interpretation id="interp4" emma:lang="en-AU" emma:confidence="0">
                  <emma:literal>'so</emma:literal>
                </emma:interpretation>
              </emma:one-of>
            </emma:emma>
          </inkml:annotationXML>
          <inkml:trace contextRef="#ctx0" brushRef="#br0">-3392 549 864,'0'0'76,"0"0"-60,0 0-16,0-8 0,5 0 166,-5-4 30,4 3 7,-4 1 1,5 0-38,-5-4-7,0 0-2,4 0 0,-4 4-45,0-4-10,0-1-2,0 5 0,0 8-37,0 0-8,0 0-2,-9-8 0,0 0-31,5 4-6,-10 0-2,5 4 0,0 4-14,-5 4 0,0 0 0,1 4 0,-1 1-20,0 7 4,5-4 0,-4 0 0,3 4 0,1 1 0,5-5 0,-1 4 0,1-4 2,4 4 1,0-3 0,4-5 0,1 4 1,4-4 0,0 4 0,0 1 0,5-5-6,4 0-1,0 4 0,5-4 0,-5 0 11,0 0 8,5 1-12,-5 3 12,5-4 0,0 0 0,-5 0 0,0 0 0,-4 0 0,0 5 0,4-1 12,-9 0-3,0-4-9,-9 8-11,5-3 3,-10-5 0,-4 4 8,-5 0 0,-4 0 0,4 5 0,-8-5 0,3 0-8,6-8 8,-5 4-8,4-4 8,0 0 14,1-4-3,4-4-1,-1-8 24,6 4 5,-1-8 1,1 0 0,4-4 2,0-4 1,4-5 0,5-3 0,1 0-11,-1-9-1,4 1-1,5-1 0,-4 1-10,9-1-1,0 1-1,4 4 0,-4-5-6,4 9 0,-4-4-1,0 7 0,-5 1-11,5 4-17,-1 0 4,1 7-867,-5 5-172</inkml:trace>
          <inkml:trace contextRef="#ctx0" brushRef="#br0" timeOffset="332.41">-2814 1075 403,'0'0'17,"0"0"5,0 0-22,0 0 0,0 0 0,0 0 0,0 0 276,0 0 50,0 0 10,0 0 3,14 12-163,-5 4-32,-4 0-6,4 5-2,-5-5-30,1 4-6,-1 4-2,1 5 0,-5 3-50,-5 0-11,1 1-1,-1 3-1,-4 1-61,0 3-12,0-3-2</inkml:trace>
          <inkml:trace contextRef="#ctx0" brushRef="#br0" timeOffset="2185.65">-3128 2038 1411,'0'0'62,"0"0"14,0 0-61,0 0-15,0 0 0,0 0 0,0-8 120,5 4 22,-5-4 4,0 8 1,-9-8-33,9 8-6,4-12-2,-8 4 0,-1-1-23,5 9-5,-5-8-1,1 0 0,-1 0-21,1 4-5,-1-4-1,-4 0 0,0 4-25,0 0-5,0 0 0,0 0-1,-9 4-19,8 0 0,-3 4 0,-1 0 0,0-4 0,1 8-16,-5-4 4,4 4 0,5 0-9,-5 4-2,5 5 0,0-5 0,4 4 2,-4 0 0,5 0 0,-1 4 0,5 1 0,0 3 0,0-4 0,5 0 0,-1 5 5,5-5 0,0-8 1,5 4 0,4-4-18,1-3-4,-1-5-1,0 4 0,5-8 22,0 4 5,-5-8 1,0 4 0,0-8 10,0-5 0,5 1 0,0-4 0,0 4 8,-10-4-8,1 0 8,0 3-8,4-3 8,-9 0-8,-5 4 8,6-4-8,-6 4 12,1-5-1,-1 5-1,-4 4 0,0 8 14,0-4 4,0-8 0,0 12 0,0 0-16,0 0-2,0 0-1,0 0 0,0 0 1,-4 12 0,-1 4 0,5 5 0,0 3-2,-4 4-8,-1-4 12,5 9-4,0-1-8,-5 1 0,5-1 0,0 8 0,-4 1 0,4-1 0,0-3 0,0 3 0,-5-3-30,5-5-2,5 0 0,-1 1 0,1-9-169,4-4-35,-4 21-6,4-17-2</inkml:trace>
        </inkml:traceGroup>
        <inkml:traceGroup>
          <inkml:annotationXML>
            <emma:emma xmlns:emma="http://www.w3.org/2003/04/emma" version="1.0">
              <emma:interpretation id="{CC8C9F11-86A0-440A-A6A7-FD1CB9528525}" emma:medium="tactile" emma:mode="ink">
                <msink:context xmlns:msink="http://schemas.microsoft.com/ink/2010/main" type="inkWord" rotatedBoundingBox="18859,10327 18920,10869 18286,10940 18225,10398"/>
              </emma:interpretation>
              <emma:one-of disjunction-type="recognition" id="oneOf1">
                <emma:interpretation id="interp5" emma:lang="en-AU" emma:confidence="0">
                  <emma:literal>=</emma:literal>
                </emma:interpretation>
                <emma:interpretation id="interp6" emma:lang="en-AU" emma:confidence="0">
                  <emma:literal>#</emma:literal>
                </emma:interpretation>
                <emma:interpretation id="interp7" emma:lang="en-AU" emma:confidence="0">
                  <emma:literal>E</emma:literal>
                </emma:interpretation>
                <emma:interpretation id="interp8" emma:lang="en-AU" emma:confidence="0">
                  <emma:literal>O</emma:literal>
                </emma:interpretation>
                <emma:interpretation id="interp9" emma:lang="en-AU" emma:confidence="0">
                  <emma:literal>I</emma:literal>
                </emma:interpretation>
              </emma:one-of>
            </emma:emma>
          </inkml:annotationXML>
          <inkml:trace contextRef="#ctx0" brushRef="#br0" timeOffset="3261.52">-3105 3515 2300,'0'0'51,"0"0"10,0 0 3,0 0 0,4-8-52,-4 8-12,5-8 0,-5 8 0,0 0 105,0 0 19,0 0 3,0 0 1,0 0-56,0 0-12,0 0-1,0 0-1,5 12-34,-1 4-6,-4 1-2,5 3 0,-5 4-16,4 0 0,-4 1 0,5 3 0,-5-4 0,4 5 0,-8-1 8,4-4-8,4 0-16,1 1-8,-5-1 0,0-4-1,0 1-168,0-5-34,4 0-6,1-4-841</inkml:trace>
          <inkml:trace contextRef="#ctx0" brushRef="#br0" timeOffset="3638.84">-2827 3556 1094,'0'0'97,"0"0"-77,0 0-20,0 0 0,0 0 200,0 0 36,0 0 7,0 0 1,0 0-92,0 0-20,0 0-3,0 0-1,-5 8-83,1 4-17,-1-4-3,5 4-1,-5 4-16,1 1-8,4-1 8,4 4-8,1 0 0,0 0 0,-1-3 0,5-1 0,5 0 0,-5 0 0,0-4 0,5 0 0,4 1 0,-4-5 0,-1 0 0,-4 0 0,5-8 0,0 0 0,-1 0 0,-4-4 0,1 0 0,3-8 0,5 0 0,1-5 0,-10 5 16,4-8 5,6 0 1,-1-5 0,0 1 22,-4 0 5,-5 0 1,4-5 0,1 5-1,-5 0 0,-4-1 0,-5 1 0,4 4-18,-8 0-4,-5-5-1,-5 5 0,0 4-12,-4 0-2,4 0-1,-4 3 0,-9 1-11,0 8 0,4-4 0,0 8 0,0 0-38,-4 4 0,-5 4 0,9 4 0,1 1-128,-1 3-26,-4 4-4</inkml:trace>
        </inkml:traceGroup>
        <inkml:traceGroup>
          <inkml:annotationXML>
            <emma:emma xmlns:emma="http://www.w3.org/2003/04/emma" version="1.0">
              <emma:interpretation id="{A8A7B2E7-0E86-4E7A-8378-B1437B94EF34}" emma:medium="tactile" emma:mode="ink">
                <msink:context xmlns:msink="http://schemas.microsoft.com/ink/2010/main" type="inkWord" rotatedBoundingBox="18738,11516 18807,12132 18430,12174 18361,11558"/>
              </emma:interpretation>
              <emma:one-of disjunction-type="recognition" id="oneOf2">
                <emma:interpretation id="interp10" emma:lang="en-AU" emma:confidence="0">
                  <emma:literal>=</emma:literal>
                </emma:interpretation>
                <emma:interpretation id="interp11" emma:lang="en-AU" emma:confidence="0">
                  <emma:literal>#</emma:literal>
                </emma:interpretation>
                <emma:interpretation id="interp12" emma:lang="en-AU" emma:confidence="0">
                  <emma:literal>+</emma:literal>
                </emma:interpretation>
                <emma:interpretation id="interp13" emma:lang="en-AU" emma:confidence="0">
                  <emma:literal>X</emma:literal>
                </emma:interpretation>
                <emma:interpretation id="interp14" emma:lang="en-AU" emma:confidence="0">
                  <emma:literal>x</emma:literal>
                </emma:interpretation>
              </emma:one-of>
            </emma:emma>
          </inkml:annotationXML>
          <inkml:trace contextRef="#ctx0" brushRef="#br0" timeOffset="4300.89">-2973 4600 576,'4'-4'51,"1"0"-41,-5 0-10,5-4 0,-5 0 200,4 3 39,-4 1 7,0-4 2,0 4-82,0-4-16,5 8-3,-5 0-1,0 0-30,0 0-5,0 0-2,0 0 0,0 0-33,4 8-6,1 8-2,-1 5 0,1-1-31,-5-4-6,0 8-2,4 1 0,-4-1-21,0 4-8,0 1 0,-4-1 9,4 0-9,0 13-14,0-9 3,0 5 1,-5-5-35,5-8-7,5 5-2,-5-9 0,4 4-165,1-8-33,0-4-6</inkml:trace>
          <inkml:trace contextRef="#ctx0" brushRef="#br0" timeOffset="4546.22">-2600 4584 633,'0'0'28,"-4"0"6,-1 0-34,5 0 0,0 0 0,0 0 0,-9 0 315,4 0 56,5 0 11,-4 8 2,-1 4-204,1-4-42,4 4-8,0 4-2,-5-4-44,1 9-8,-1-5-3,5 4 0,0-4-34,5 9-7,-10-1-2,5 0 0,0 0-18,0 1-4,0 3-8,0 0 12,-4-3-12,8 3 0,1 0 0,-5 1 0,0-5-40,0 0-5,9 5-1,-5-9-777,1 0-155</inkml:trace>
        </inkml:traceGroup>
        <inkml:traceGroup>
          <inkml:annotationXML>
            <emma:emma xmlns:emma="http://www.w3.org/2003/04/emma" version="1.0">
              <emma:interpretation id="{F299A02C-FDB3-4D28-B791-1746DBB54540}" emma:medium="tactile" emma:mode="ink">
                <msink:context xmlns:msink="http://schemas.microsoft.com/ink/2010/main" type="inkWord" rotatedBoundingBox="18945,12818 19207,15157 18441,15243 18179,12904"/>
              </emma:interpretation>
              <emma:one-of disjunction-type="recognition" id="oneOf3">
                <emma:interpretation id="interp15" emma:lang="en-AU" emma:confidence="0">
                  <emma:literal>Em.</emma:literal>
                </emma:interpretation>
                <emma:interpretation id="interp16" emma:lang="en-AU" emma:confidence="0">
                  <emma:literal>Am.</emma:literal>
                </emma:interpretation>
                <emma:interpretation id="interp17" emma:lang="en-AU" emma:confidence="0">
                  <emma:literal>tm.</emma:literal>
                </emma:interpretation>
                <emma:interpretation id="interp18" emma:lang="en-AU" emma:confidence="0">
                  <emma:literal>I.</emma:literal>
                </emma:interpretation>
                <emma:interpretation id="interp19" emma:lang="en-AU" emma:confidence="0">
                  <emma:literal>em.</emma:literal>
                </emma:interpretation>
              </emma:one-of>
            </emma:emma>
          </inkml:annotationXML>
          <inkml:trace contextRef="#ctx0" brushRef="#br0" timeOffset="6147.25">-3019 6979 2224,'0'0'49,"0"0"11,0 0 1,0 0 1,0 0-50,0 0-12,9-4 0,-9 4 0,0 0 97,0 0 17,0 0 3,0 0 1,0 0-43,0 0-9,0 0-2,5 13 0,4-1-51,0 8-13,-4 0 0,-1 8 0,1 1 0,4-1 0,-4 5 0,-1-1 0,5-4 0,-4 5 0,4-9 0,-5 4 0,1-4-48,0-7-13,-1-5-3,5 4 0,-4-8-204,-5-8-42,13-4-8,1-12-2</inkml:trace>
          <inkml:trace contextRef="#ctx0" brushRef="#br0" timeOffset="6559.55">-2732 6911 2379,'0'0'52,"0"0"12,5-4 1,8-4 2,1-9-54,-5 5-13,0 0 0,5 4 0,4-4 63,-4 4 9,-1-4 3,-3 8 0,-1-5-9,9 5-2,-4 0 0,-5 0 0,-9 4-51,9-4-13,14 4 0,-14-4 0,-9 4 54,0 0 8,18 4 2,-9 0 0,-9-4-103,0 4-20,0 8-4,0 1-1,5-1 52,-10 4 12,-4 0 0,0 4 0,9 1-54,-5-1-8,-8-4-2,-1 4 0,5-4 0,0 1 0,4-5 0,-4 0 0,0-4 43,9 4 8,0-4 1,0-8 1,0 0 1,0 0 0,9 8 0,0-4 0,0 4 18,0-8 3,0 5 1,5-1 0,4-4-3,1 0 0,-19 0 0,13 8 0,5-4 44,1 0 9,-10 0 2,0 4 0,-9-8-20,4 12-4,5 0-1,-9 0 0,-4 0-19,8 5-3,6-1-1,-1 0 0,-14 0-5,1 0-2,4-3 0,4 3 0,1 0 23,-5 0 4,-14 4 0,5-8 1,9 1-8,-9 3-1,-14 0-1,0-4 0,1 0-73,3-4-14,1-4-4,0 5 0,-9-1 11,4 4 1,5-12 1,-5 4-772,5 0-154</inkml:trace>
          <inkml:trace contextRef="#ctx0" brushRef="#br0" timeOffset="5619.29">-2727 5923 1152,'0'0'102,"4"-8"-82,10 0-20,-5 0 0,-4 4 180,8-4 31,6 0 6,-6 0 2,1-1-78,-1 1-15,6 0-3,-1 0-1,0 4-46,5 0-10,-19-4-2,15 8 0,3 0-20,-3 0-4,-19 0 0,9 0-1,0 0-24,4 0-5,1 4-1,-14-4 0,-14 8-9,14 0 0,10 8 0,-6-3 0,-13-1 0,4 4-9,5 4 0,0 4 0,-4 1-47,-10-1-10,1 4-2,-6 5 0,10-5-40,-4 0-8,-6 5-1,1-5-1,5 0 27,3-3 6,-3-1 1,4-4 0,-5-4 48,9 1 9,1-5 3,-1 0 0,1-4 34,4-8 7,0 0 2,0 0 0,0 0 49,13 4 11,1-4 1,4-4 1,5 0 1,-5 0 0,-4 0 0,9-4 0,4 0-20,0 0-4,-18-1-1,5 1 0,4-4-9,1 4-3,-1 0 0,-9 0 0,0 0-173,0 4-36</inkml:trace>
          <inkml:trace contextRef="#ctx0" brushRef="#br0" timeOffset="5243.76">-3037 5952 979,'0'0'87,"0"0"-70,0 0-17,0 0 0,0 0 221,0 0 41,0 0 8,0 0 2,0 0-64,0 0-13,0 0-3,0 0 0,0 0-153,0 0-31,0 0-8,0 16 0,0 0 52,5 0 10,-5 4 2,0 5 0,0 3-52,0 0-12,4 1 0,1-5 0,-5 0-48,4 4-13,-4-3-3,9-1 0,-4 0 0,4-3 0,-4-1 0,4 0 0,0-8-153,0 0-31,0 5-7,9-13-1</inkml:trace>
          <inkml:trace contextRef="#ctx0" brushRef="#br0" timeOffset="7166.63">-2950 7837 2516,'0'0'56,"0"0"11,0 0 2,0 0 1,0 0-56,0 0-14,0 0 0,0 0 0,0 0 32,0 0 3,0 0 1,9 13 0,0-1-28,0 0-8,-4 8 0,-1-4 0,1 4 0,-1 5 0,-4-1 0,5 4 0,-5 1 0,0-1 0,0 0 0,0 5 0,0-1-62,0-4-13,0-3-2,4-5-1021</inkml:trace>
        </inkml:traceGroup>
        <inkml:traceGroup>
          <inkml:annotationXML>
            <emma:emma xmlns:emma="http://www.w3.org/2003/04/emma" version="1.0">
              <emma:interpretation id="{FBC3B115-9F81-47A3-B8B2-A3FF4FC9717A}" emma:medium="tactile" emma:mode="ink">
                <msink:context xmlns:msink="http://schemas.microsoft.com/ink/2010/main" type="inkWord" rotatedBoundingBox="19282,14790 19349,15384 18919,15432 18853,14838"/>
              </emma:interpretation>
              <emma:one-of disjunction-type="recognition" id="oneOf4">
                <emma:interpretation id="interp20" emma:lang="en-AU" emma:confidence="0">
                  <emma:literal>J</emma:literal>
                </emma:interpretation>
                <emma:interpretation id="interp21" emma:lang="en-AU" emma:confidence="0">
                  <emma:literal>j</emma:literal>
                </emma:interpretation>
                <emma:interpretation id="interp22" emma:lang="en-AU" emma:confidence="0">
                  <emma:literal>*</emma:literal>
                </emma:interpretation>
                <emma:interpretation id="interp23" emma:lang="en-AU" emma:confidence="0">
                  <emma:literal>A</emma:literal>
                </emma:interpretation>
                <emma:interpretation id="interp24" emma:lang="en-AU" emma:confidence="0">
                  <emma:literal>X</emma:literal>
                </emma:interpretation>
              </emma:one-of>
            </emma:emma>
          </inkml:annotationXML>
          <inkml:trace contextRef="#ctx0" brushRef="#br0" timeOffset="7458.6">-2477 7825 1785,'27'0'159,"-27"0"-127,0 0-32,5 8 0,4-4 65,-9-4 7,5 9 2,-5-9 0,-5 8 22,1 0 5,8 4 1,-4 4 0,-9 4-82,4 0-20,1 1 0,4 3 0,0 0 0,0 1 0,-5-5 0,1 4 0,8 0 0,1 1 0,-10-5 0,10 4 0,-1-4 0,6-3 0,-1-1 0,0-4 0,-9 0 0,9-4 0,14 0 0,-5-4 0,-4 0 35,4-4 2,9-4 1,0 0 0,1-4 2,-1 0 1,-4 0 0,0-4 0,8 0-16,-12-5-3,-1 5-1,0-4 0,5 0-37,-10 0-8,1 0-2,-5-1-782,0-3-156</inkml:trace>
          <inkml:trace contextRef="#ctx0" brushRef="#br0" timeOffset="7724.75">-2226 7833 1440,'0'0'128,"0"0"-103,0 0-25,0 13 0,0-13 252,0 12 44,-5 0 10,5 4 2,5 0-173,-10 4-35,0 5-6,-4-1-2,5 0-73,4 9-19,-5-1 0,1 4 0,-5 9 0,4-1 0,10-3-8,-10 7 8,-4-7-160,9 3-25,5 1-6</inkml:trace>
        </inkml:traceGroup>
      </inkml:traceGroup>
    </inkml:traceGroup>
  </inkml:traceGroup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4:09:35.348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A0C3A84-C44F-4993-A39B-4253DE03629D}" emma:medium="tactile" emma:mode="ink">
          <msink:context xmlns:msink="http://schemas.microsoft.com/ink/2010/main" type="writingRegion" rotatedBoundingBox="12979,7832 13416,7832 13416,8484 12979,8484"/>
        </emma:interpretation>
      </emma:emma>
    </inkml:annotationXML>
    <inkml:traceGroup>
      <inkml:annotationXML>
        <emma:emma xmlns:emma="http://www.w3.org/2003/04/emma" version="1.0">
          <emma:interpretation id="{1D425FAA-6694-4ED3-A131-408EEECF9079}" emma:medium="tactile" emma:mode="ink">
            <msink:context xmlns:msink="http://schemas.microsoft.com/ink/2010/main" type="paragraph" rotatedBoundingBox="12979,7832 13416,7832 13416,8484 12979,848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F5F2058-75E4-46AD-B357-F6C3F4D40997}" emma:medium="tactile" emma:mode="ink">
              <msink:context xmlns:msink="http://schemas.microsoft.com/ink/2010/main" type="line" rotatedBoundingBox="12979,7832 13416,7832 13416,8484 12979,8484"/>
            </emma:interpretation>
          </emma:emma>
        </inkml:annotationXML>
        <inkml:traceGroup>
          <inkml:annotationXML>
            <emma:emma xmlns:emma="http://www.w3.org/2003/04/emma" version="1.0">
              <emma:interpretation id="{70F9FF80-1613-476B-BA73-353627B135D6}" emma:medium="tactile" emma:mode="ink">
                <msink:context xmlns:msink="http://schemas.microsoft.com/ink/2010/main" type="inkWord" rotatedBoundingBox="12979,7832 13416,7832 13416,8484 12979,8484"/>
              </emma:interpretation>
              <emma:one-of disjunction-type="recognition" id="oneOf0">
                <emma:interpretation id="interp0" emma:lang="en-AU" emma:confidence="0">
                  <emma:literal>B</emma:literal>
                </emma:interpretation>
                <emma:interpretation id="interp1" emma:lang="en-AU" emma:confidence="0">
                  <emma:literal>b</emma:literal>
                </emma:interpretation>
                <emma:interpretation id="interp2" emma:lang="en-AU" emma:confidence="0">
                  <emma:literal>D</emma:literal>
                </emma:interpretation>
                <emma:interpretation id="interp3" emma:lang="en-AU" emma:confidence="0">
                  <emma:literal>d</emma:literal>
                </emma:interpretation>
                <emma:interpretation id="interp4" emma:lang="en-AU" emma:confidence="0">
                  <emma:literal>4</emma:literal>
                </emma:interpretation>
              </emma:one-of>
            </emma:emma>
          </inkml:annotationXML>
          <inkml:trace contextRef="#ctx0" brushRef="#br0">-8336 905 748,'0'0'67,"0"0"-54,0 0-13,0 0 0,0 0 246,0 0 46,0 0 10,0 0 2,0 0-129,0 0-26,0 0-5,0 0 0,0 0-80,0 0-16,0 0-4,0 0 0,0 0-20,9 8-4,-5 4 0,1 4-1,-1 5-11,1-1-8,-5 8 12,5 1-12,-5-1 8,4 0-8,-4 1 0,0-1 0,0 0 0,0 0 0,0-3 0,5-5 0,-5 4 0,0-8 0,0 1-13,4-9 5,-4 4-17,0-12-3,0 0-1,0 0 0,0 0-20,0 0-4,0 0-1,0 0 0,0 0 5,0 0 1,0 0 0,-4-12 0,-5-4 29,4-5 7,0 1 0,1 0 1,4 0 11,-5-5 0,5-3 10,0 0-10,0-1 22,5 1-2,-1 4 0,1-5 0,0 5 13,-1 0 3,5 4 0,0-1 0,0 1 4,5 4 2,-5 0 0,5 4 0,0-1-7,-1 1-2,10 4 0,-5 0 0,0 4-5,1-4-2,-1 4 0,0 4 0,-4 0-2,-1 0 0,1 0 0,-5 4 0,-9-4-16,0 0-8,9 8 8,-4 4-8,-5-4 0,4 9 0,1-5 8,-5 4-8,-5 0 0,1 0 0,-5 4-12,-5 5 12,9-9-30,-8-4 2,-1 4 0,0 0 0,5 5-2,0-5 0,5-8 0,-5 4 0,9-12 3,-5 8 1,5-8 0,-5 8 0,5-8 11,0 0 3,0 0 0,5 12 0,-5-3 12,0 3 0,5 0 0,-1-4-9,5 4 9,-4 0 0,4-4 0,0 0-8,0 5 8,0-5 0,5 0 0,0 0-8,-5 0 8,4 0 0,1 0 0,0 0 0,-1 0 0,-4 0 0,5-4 0,-5 5 0,-4-1 9,4 0-9,-5 4 12,1-4-12,-5 0 26,0 4-2,-5-4 0,1 4 0,-5-8 30,-5 9 6,0-5 0,-4 0 1,4 0-24,1 4-5,-10-4 0,-4 4-1,-1-8-4,1 4-1,0-8 0,-1 4 0,6 0-16,-1-4-10,0 5 12,0-5-12,1-5-12,-1 5-10,9 0-2,-4 0-831,0-4-166</inkml:trace>
        </inkml:traceGroup>
      </inkml:traceGroup>
    </inkml:traceGroup>
  </inkml:traceGroup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4:09:57.562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9C9F122-10E5-4298-82B0-F3E19F63260F}" emma:medium="tactile" emma:mode="ink">
          <msink:context xmlns:msink="http://schemas.microsoft.com/ink/2010/main" type="writingRegion" rotatedBoundingBox="13516,10823 15469,10823 15469,12187 13516,12187"/>
        </emma:interpretation>
      </emma:emma>
    </inkml:annotationXML>
    <inkml:traceGroup>
      <inkml:annotationXML>
        <emma:emma xmlns:emma="http://www.w3.org/2003/04/emma" version="1.0">
          <emma:interpretation id="{F5900211-1CA1-4609-BAF7-95429D2760EF}" emma:medium="tactile" emma:mode="ink">
            <msink:context xmlns:msink="http://schemas.microsoft.com/ink/2010/main" type="paragraph" rotatedBoundingBox="13516,10823 15469,10823 15469,12187 13516,1218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4694F05-8AA7-4109-8089-2CAA850557DC}" emma:medium="tactile" emma:mode="ink">
              <msink:context xmlns:msink="http://schemas.microsoft.com/ink/2010/main" type="line" rotatedBoundingBox="13516,10823 15469,10823 15469,12187 13516,12187"/>
            </emma:interpretation>
          </emma:emma>
        </inkml:annotationXML>
        <inkml:traceGroup>
          <inkml:annotationXML>
            <emma:emma xmlns:emma="http://www.w3.org/2003/04/emma" version="1.0">
              <emma:interpretation id="{CA01E8D6-F7C4-42DB-8551-F638B73241D8}" emma:medium="tactile" emma:mode="ink">
                <msink:context xmlns:msink="http://schemas.microsoft.com/ink/2010/main" type="inkWord" rotatedBoundingBox="13516,10823 15469,10823 15469,12187 13516,12187"/>
              </emma:interpretation>
              <emma:one-of disjunction-type="recognition" id="oneOf0">
                <emma:interpretation id="interp0" emma:lang="en-AU" emma:confidence="0">
                  <emma:literal>5 t</emma:literal>
                </emma:interpretation>
                <emma:interpretation id="interp1" emma:lang="en-AU" emma:confidence="0">
                  <emma:literal>5, 7</emma:literal>
                </emma:interpretation>
                <emma:interpretation id="interp2" emma:lang="en-AU" emma:confidence="0">
                  <emma:literal>57 t</emma:literal>
                </emma:interpretation>
                <emma:interpretation id="interp3" emma:lang="en-AU" emma:confidence="0">
                  <emma:literal>57</emma:literal>
                </emma:interpretation>
                <emma:interpretation id="interp4" emma:lang="en-AU" emma:confidence="0">
                  <emma:literal>sit</emma:literal>
                </emma:interpretation>
              </emma:one-of>
            </emma:emma>
          </inkml:annotationXML>
          <inkml:trace contextRef="#ctx0" brushRef="#br0">-6474 4054 1094,'-9'0'48,"4"-5"11,5 5-47,0 0-12,0 0 0,0 0 0,-4-4 232,4 4 45,0 0 9,0 0 2,0 0-130,0 0-26,0 0-4,0 0-2,0 0-46,0 0-8,0 0-3,9-8 0,4 4-23,1-4-5,-14 8-1,18-4 0,-4 0-21,4 0-5,-4 0-1,4 0 0,0 4-5,0-4-8,1 0 11,-6 0-11,5 0 9,-4 0-9,0 0 0,-1 0 9,6 0-9,-6 4 0,1 0 0,0-4 0,-5 4 0,-9 0 0,9 4 0,-9-4 0,9 0 0,0 4 0,-9-4 0,9 8 0,0 4 0,-4 0 0,-1 0-10,1 4 10,-5 1-9,4 3 9,-4 4-8,5 0 8,-5 1-9,0 7 9,0 0-10,-5 1 10,5 7-18,0-3 2,-4-1 1,4 4 0,4 1-17,-4-5-3,5 1-1,-5-5 0,0-3-32,5-1-6,-5-4-2,4-4 0,-4 1-123,0-5-25,5-4-4</inkml:trace>
          <inkml:trace contextRef="#ctx0" brushRef="#br0" timeOffset="241.41">-6479 4426 288,'0'0'25,"0"0"-25,0 0 0,0 0 0,14-4 448,0-4 84,-1 4 16,5 0 4,1-5-337,-1 5-68,0 0-14,5-4-2,0 4-45,-1 0-9,1 0-1,-5 4-1,5 0-27,0 0-6,-5-4-1,5 4 0,0 4-25,-5-4-6,5 0-1,-1 0 0,1 0-20,0 0-4,0-4-1,-5 0 0,0 4-208,5-4-43,22-12-8,-13 0-1</inkml:trace>
          <inkml:trace contextRef="#ctx0" brushRef="#br0" timeOffset="-497.3">-7007 4624 576,'0'0'25,"0"0"6,0 0-31,0 0 0,0 0 0,0 0 0,5 4 276,-5-4 50,13 4 10,-4 4 1,1 0-144,-1 0-29,-9-8-5,4 9-2,5 3-46,-4 0-10,-5 4-1,4 0-1,-4 0-43,0 5-9,-4 3-2,-1 0 0,5 1-28,-9 3-5,0 4-2,0 5 0,0-5-28,0 4-6,-5 1 0,0-1-1,1-3-134,4-5-26,0-4-6,4-3-871</inkml:trace>
          <inkml:trace contextRef="#ctx0" brushRef="#br0" timeOffset="-7278.3">-7703 4005 864,'13'0'38,"-8"-4"8,-5-4-37,4 0-9,1 0 0,-1 0 0,1-5 311,4 5 60,0-4 12,0 4 2,0 0-253,0 4-50,1-4-10,3 4-3,-4-4-33,0 0-8,1-1 0,-1 5-1,0-4-11,0 0-1,5 4-1,-1-4 0,-4 0-14,0 0 9,1 0-9,-1 4 8,0 0-8,0 0-12,-9 4 2,0 0 1,0 0-122,0 0-24,0 0-5,0 0-848</inkml:trace>
          <inkml:trace contextRef="#ctx0" brushRef="#br0" timeOffset="-6898.26">-7685 3960 921,'0'0'82,"0"0"-66,0 0-16,0 0 0,0 0 236,0 0 44,0 0 9,0 0 2,0 0-131,-5 9-25,5-9-6,0 0-1,0 8-57,0 4-12,-4-4-3,-1 4 0,5 0-37,0 0-8,-4 4-2,-1 1 0,5-5-9,-5 4 8,5-4-8,0 4 8,0-4-8,0 5 0,5-5 0,0 0 0,-5-4 0,4 4 0,5-8 0,-4 4 0,4 0 0,0 0-11,0-3 11,5 3-8,-5 0 8,4 4 0,-3-4 0,-1 4 0,0-4 0,0 4 0,0 0 0,-4 1 0,-1-1 17,1 4-1,-5-4 0,0 0 0,0 0 10,-5 0 2,1 1 0,-6-1 0,1 0 0,5 4 0,-10 0 0,0 0 0,1 1-14,-1-5-2,-4 0-1,4 0 0,1-4-11,-6 0 10,1 0-10,5-4 10,-6 0-19,6 1-4,-1-5-1,5 0 0,-5 0-30,10-5-5,-1 1-2,1-4 0,-1 4-53,5 4-12,5-12-1,4 0-626,0 0-125</inkml:trace>
        </inkml:traceGroup>
      </inkml:traceGroup>
    </inkml:traceGroup>
  </inkml:traceGroup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4:10:15.473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C0EA4CC-F26B-4CEE-B4D8-71B15337DAAD}" emma:medium="tactile" emma:mode="ink">
          <msink:context xmlns:msink="http://schemas.microsoft.com/ink/2010/main" type="writingRegion" rotatedBoundingBox="2280,16996 1442,12051 2516,11869 3354,16814"/>
        </emma:interpretation>
      </emma:emma>
    </inkml:annotationXML>
    <inkml:traceGroup>
      <inkml:annotationXML>
        <emma:emma xmlns:emma="http://www.w3.org/2003/04/emma" version="1.0">
          <emma:interpretation id="{862A3D3A-D48E-421F-AA05-AC9E77741807}" emma:medium="tactile" emma:mode="ink">
            <msink:context xmlns:msink="http://schemas.microsoft.com/ink/2010/main" type="paragraph" rotatedBoundingBox="2280,16996 1442,12051 2516,11869 3354,168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4D8872A-842F-4CCE-8CB9-672DE67370A7}" emma:medium="tactile" emma:mode="ink">
              <msink:context xmlns:msink="http://schemas.microsoft.com/ink/2010/main" type="line" rotatedBoundingBox="2280,16996 1442,12051 2516,11869 3354,16814"/>
            </emma:interpretation>
          </emma:emma>
        </inkml:annotationXML>
        <inkml:traceGroup>
          <inkml:annotationXML>
            <emma:emma xmlns:emma="http://www.w3.org/2003/04/emma" version="1.0">
              <emma:interpretation id="{8874DF19-69FC-4F4A-8A5E-B318021B8DAB}" emma:medium="tactile" emma:mode="ink">
                <msink:context xmlns:msink="http://schemas.microsoft.com/ink/2010/main" type="inkWord" rotatedBoundingBox="2290,15998 3252,16224 3082,16947 2121,16722"/>
              </emma:interpretation>
              <emma:one-of disjunction-type="recognition" id="oneOf0">
                <emma:interpretation id="interp0" emma:lang="en-AU" emma:confidence="0">
                  <emma:literal>€</emma:literal>
                </emma:interpretation>
                <emma:interpretation id="interp1" emma:lang="en-AU" emma:confidence="0">
                  <emma:literal>A</emma:literal>
                </emma:interpretation>
                <emma:interpretation id="interp2" emma:lang="en-AU" emma:confidence="0">
                  <emma:literal>%</emma:literal>
                </emma:interpretation>
                <emma:interpretation id="interp3" emma:lang="en-AU" emma:confidence="0">
                  <emma:literal>5</emma:literal>
                </emma:interpretation>
                <emma:interpretation id="interp4" emma:lang="en-AU" emma:confidence="0">
                  <emma:literal>$</emma:literal>
                </emma:interpretation>
              </emma:one-of>
            </emma:emma>
          </inkml:annotationXML>
          <inkml:trace contextRef="#ctx0" brushRef="#br0">4-4 1346,'0'0'60,"0"0"12,0 0-58,0 0-14,0 0 0,0 0 0,0 0 123,-5 9 21,5-9 5,0 0 1,0 0-17,0 0-3,0 0-1,0 12 0,0-4-42,0 4-9,0 0-2,5 0 0,4 4-4,4 17 0,1-5-1,0-12 0,-10 5-108,5-1-22,10 4-4,-6 8-1,1 1 77,4-1 15,-9 1 4,9 3 0,-4-4-64,0-3-13,-1 3-3,1 0 0,0-3-188,-5-1-39</inkml:trace>
          <inkml:trace contextRef="#ctx0" brushRef="#br0" timeOffset="307.58">418-121 1555,'0'0'138,"0"0"-110,0 0-28,0 0 0,0 0 71,0 0 9,0 0 1,14 0 1,-5 0-2,4 4 0,1-4 0,0 0 0,-1 0-15,1 0-3,0 0-1,-1 4 0,1-4-5,4 0 0,0 0-1,1 4 0,-6 0-23,-13-4-5,0 0-1,9 4 0,5-4 30,0 8 7,-1-4 1,-3 5 0,-6-1-52,5 4-12,5 4 0,-5 0 0,-5 0 0,1 9 0,4-1 0,5 8 0,-10-3-8,10 3-5,-5 4-1,0 1 0,0-5 22,0 5 5,-4 3 1,4-3 0,0-1-31,0-4-7,0 1 0,-4-1-1,0-4-27,4 1-6,-5-5-1,1-4 0,-5 1-177,0-5-35</inkml:trace>
          <inkml:trace contextRef="#ctx0" brushRef="#br0" timeOffset="518.79">627 312 576,'0'0'25,"0"0"6,0 0-31,0 0 0,0 0 0,0 0 0,0 0 343,0 0 62,0 0 13,0 0 2,0 0-265,0 0-54,0-4-10,10-4-3,-1 4-22,4 4-5,1-8-1,0 8 0,-5-8-19,9 4-4,-4 4-1,4-4 0,0 0-23,23-9-5,-14 9 0,-13 0-8,0 4 0,-1-4 0,1 0-10,0 0 10,-1 0-180,1 0-29</inkml:trace>
        </inkml:traceGroup>
        <inkml:traceGroup>
          <inkml:annotationXML>
            <emma:emma xmlns:emma="http://www.w3.org/2003/04/emma" version="1.0">
              <emma:interpretation id="{EDEB3F4C-1E82-42EA-88EA-9432F9C11D88}" emma:medium="tactile" emma:mode="ink">
                <msink:context xmlns:msink="http://schemas.microsoft.com/ink/2010/main" type="inkWord" rotatedBoundingBox="1983,15246 1880,14637 2563,14522 2666,15130"/>
              </emma:interpretation>
              <emma:one-of disjunction-type="recognition" id="oneOf1">
                <emma:interpretation id="interp5" emma:lang="en-AU" emma:confidence="0">
                  <emma:literal>5</emma:literal>
                </emma:interpretation>
                <emma:interpretation id="interp6" emma:lang="en-AU" emma:confidence="0">
                  <emma:literal>€</emma:literal>
                </emma:interpretation>
                <emma:interpretation id="interp7" emma:lang="en-AU" emma:confidence="0">
                  <emma:literal>4</emma:literal>
                </emma:interpretation>
                <emma:interpretation id="interp8" emma:lang="en-AU" emma:confidence="0">
                  <emma:literal>A</emma:literal>
                </emma:interpretation>
                <emma:interpretation id="interp9" emma:lang="en-AU" emma:confidence="0">
                  <emma:literal>*</emma:literal>
                </emma:interpretation>
              </emma:one-of>
            </emma:emma>
          </inkml:annotationXML>
          <inkml:trace contextRef="#ctx0" brushRef="#br0" timeOffset="4447.35">172-1634 1555,'0'0'138,"-4"-9"-110,-10 1-28,5 0 0,0 4 93,-5 0 14,0 4 2,5 0 1,-4 0-18,4 0-3,-5 0-1,-4 0 0,4 4-50,-4 4-10,4 4-3,5-3 0,0-1-12,4 4-2,-4 0-1,5 0 0,-1 0-10,5 0 0,-4 0 0,4 1 0,9 3 0,4-4 0,-8 0 0,9 0 0,4 4 0,0-3 0,5-1 0,-10-4 0,15 8 10,-10-4 0,5-4 0,-1 4 0,1-4-10,5 5 0,-10-5 0,0 4 0,5 0 11,4-4 9,-9 4 3,5 4 0,-5-3-23,-4 3 8,-5-4-8,0 4 0,0-4-16,-4 4-7,-1-3-1,-4 3-1,0 0 35,-4 0 7,-1 0 2,1-4 0,-5-3-31,-1-1-5,1 0-2,0 0 0,0-4 19,-5-4 0,5-4 0,0 0 0,5-8 11,-5-1 2,0 1 1,4-4 0,-4-4 9,4-4 1,1-5 1,-1-3 0,10 0 6,-5 3 1,4-7 0,1 3 0,4 1-11,-9 0-1,5-5-1,4 9 0,0-9-19,0 9-16,4 0 4,-3-1-1197</inkml:trace>
          <inkml:trace contextRef="#ctx0" brushRef="#br0" timeOffset="4026.4">-324-1537 403,'0'-12'36,"0"3"-36,0 9 0,0 0 0,-5 17 302,1-5 54,4 0 10,0 0 2,0 4-247,0 0-49,9 1-11,-5 3-1,6 4-45,-6 0-15,5 5 9,0-5-9,5 0 0,4 5 0,-13-9 0,8 4 0,1-4 56,0 1 7,-5-1 1,4-4 0,1 4-64,0-8-16,-5 5-2,5-5 0,-1 0-176,1-4-35,9 12-7,-23-20-2</inkml:trace>
        </inkml:traceGroup>
        <inkml:traceGroup>
          <inkml:annotationXML>
            <emma:emma xmlns:emma="http://www.w3.org/2003/04/emma" version="1.0">
              <emma:interpretation id="{B839F648-C154-4852-B1FB-010A01455A07}" emma:medium="tactile" emma:mode="ink">
                <msink:context xmlns:msink="http://schemas.microsoft.com/ink/2010/main" type="inkWord" rotatedBoundingBox="1746,13717 1463,12048 2516,11869 2799,13538"/>
              </emma:interpretation>
              <emma:one-of disjunction-type="recognition" id="oneOf2">
                <emma:interpretation id="interp10" emma:lang="en-AU" emma:confidence="0">
                  <emma:literal>so</emma:literal>
                </emma:interpretation>
                <emma:interpretation id="interp11" emma:lang="en-AU" emma:confidence="0">
                  <emma:literal>So</emma:literal>
                </emma:interpretation>
                <emma:interpretation id="interp12" emma:lang="en-AU" emma:confidence="0">
                  <emma:literal>soo</emma:literal>
                </emma:interpretation>
                <emma:interpretation id="interp13" emma:lang="en-AU" emma:confidence="0">
                  <emma:literal>sco</emma:literal>
                </emma:interpretation>
                <emma:interpretation id="interp14" emma:lang="en-AU" emma:confidence="0">
                  <emma:literal>Soo</emma:literal>
                </emma:interpretation>
              </emma:one-of>
            </emma:emma>
          </inkml:annotationXML>
          <inkml:trace contextRef="#ctx0" brushRef="#br0" timeOffset="5324.66">-133-3148 2001,'0'0'44,"0"0"8,0 0 3,-4-4 2,-6-4-45,1 4-12,-4 0 0,4 0 0,-1 0 75,1 4 13,-4 0 2,4 0 1,-5 4-49,5 0-10,-5 0-1,5 8-1,0-4-21,-5 8-9,5-4 8,5 5-8,-1 3 0,5-4 0,0 0 0,0 4 0,0 1-11,5-5 11,4 0-8,0-4 8,0 0 0,0-4-8,0 5 8,5-5 0,-5-4-8,0 0 8,-9-4-8,14-4 8,-5 4-8,4 0 8,1-8-8,-5-1 8,5 1 0,-5 0 0,0 0 0,0-4 0,0 0 0,-4 0 0,4 4 0,-4-4 8,-1-1-8,5 5 9,-4-4-9,-1 4 10,1 4 10,-5 4 3,0 0 0,0 0 0,9-4-11,-9 4-1,0 0-1,14 8 0,-1 4-2,1 4-8,0 5 12,4-1-4,-5 4-8,1 0 0,0 5 0,4-1 8,0 0-8,0 1 0,-4-1 0,4-4 0,-4 1 0,0-5 0,-1 0 0,1 0 0,0-8-39,-10-3-3,5-1-1,-4 4-690,-1-8-139</inkml:trace>
          <inkml:trace contextRef="#ctx0" brushRef="#br0" timeOffset="4917.11">-565-2970 1616,'0'0'36,"0"0"7,0 0 1,0 0 1,0 0-36,0 0-9,0 0 0,0 0 0,0 0 80,0 0 15,0 0 2,0 0 1,0 0-39,4 12-8,-4 0-2,5 5 0,4-1-17,0 0-3,0 4-1,0 0 0,0 1-15,5 3-3,-5 0-1,0 4 0,0-7-9,0 3 0,0 4 0,1-3 0,-1-1-38,0-4-10,4 0-1,-8-3-596,4-1-119</inkml:trace>
          <inkml:trace contextRef="#ctx0" brushRef="#br0" timeOffset="5768.5">-729-3945 1854,'13'-4'40,"-8"4"9,-5 0 2,0-8 1,9-1-41,0 1-11,0 0 0,5 0 0,0-4 56,4 4 10,0 4 2,5-4 0,-10 4-13,6-4-3,-1 4 0,0 0 0,0 0-28,5 0-7,-14 4-1,5 0 0,-1 4-6,-3 0-2,-1-4 0,4 8 0,-4 0-8,-4 4 0,-5 0 0,0 0 0,0 4 0,0 1 0,-5-1 0,5 8 0,-9 0 0,0-3-17,5 3 4,-1-4 1,1-4-1,4 0 0,0 1 0,0-5 0,0 0 13,0 0 0,4-4 0,1 4 0,-1-4-11,-4-8 1,9 4 0,0 5 0,-4-9 10,4 4 0,0-8 0,5 4-8,-10-9 8,10 5 0,0-8 0,4 0 0,-4 0 0,-1 0 8,1-4-8,0-5 0,-1 1-28,1 0-11,9-4-1,-5 3-1,5-3-85,-1 0-17,19-33-3,-13 13-1</inkml:trace>
          <inkml:trace contextRef="#ctx0" brushRef="#br0" timeOffset="6069.17">4-4305 691,'0'0'61,"-5"-4"-49,-4-1-12,9 5 0,0 0 172,-9 0 31,-5 0 6,5 9 2,5-5-71,-5 4-13,4 4-3,-4 0-1,4 4-23,1 4-5,-1 1-1,5 3 0,5 0-18,-5 5-4,4-1-1,-4 0 0,0 1-41,9 3-8,1-8-2,3 4 0,5-3-12,-4-5-8,9-4 10,-5 0-10,5-3 12,0-5-3,-1-4-1,1-4 0,-5 0 8,0-4 2,1 0 0,-1-5 0,0-3 8,0 0 2,-4-8 0,4 0 0,-9-1-6,5-3-1,-5 0 0,0-4 0,-4 3 5,-1-3 1,-4 0 0,0 3 0,0-3-27,-4 0 0,-5 3 0,0 1 0,4 0 0,-13 4 0,0 3 10,-1 5-10,-3 0 11,-6 8-11,1 4 10,4 4-10,-13 8 26,8 0-1,1 9 0,0-1 0,4 8-193,9 1-38,-8-1-8,8 0-931</inkml:trace>
        </inkml:traceGroup>
      </inkml:traceGroup>
    </inkml:traceGroup>
  </inkml:traceGroup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4:10:11.705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1469605-DAB7-46F7-86CA-B208E148F6FE}" emma:medium="tactile" emma:mode="ink">
          <msink:context xmlns:msink="http://schemas.microsoft.com/ink/2010/main" type="writingRegion" rotatedBoundingBox="17638,16079 15983,17839 15406,17296 17061,15536"/>
        </emma:interpretation>
      </emma:emma>
    </inkml:annotationXML>
    <inkml:traceGroup>
      <inkml:annotationXML>
        <emma:emma xmlns:emma="http://www.w3.org/2003/04/emma" version="1.0">
          <emma:interpretation id="{33C2BDE7-62B9-4F51-96CC-54B21DEAF0CD}" emma:medium="tactile" emma:mode="ink">
            <msink:context xmlns:msink="http://schemas.microsoft.com/ink/2010/main" type="paragraph" rotatedBoundingBox="17638,16079 15983,17839 15406,17296 17061,155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E35ECEA-657E-4852-96F4-D0E768B6D0BD}" emma:medium="tactile" emma:mode="ink">
              <msink:context xmlns:msink="http://schemas.microsoft.com/ink/2010/main" type="line" rotatedBoundingBox="17638,16079 15983,17839 15406,17296 17061,15536"/>
            </emma:interpretation>
          </emma:emma>
        </inkml:annotationXML>
        <inkml:traceGroup>
          <inkml:annotationXML>
            <emma:emma xmlns:emma="http://www.w3.org/2003/04/emma" version="1.0">
              <emma:interpretation id="{6AB1449C-8C5A-46AD-8F95-BF1662CE3D86}" emma:medium="tactile" emma:mode="ink">
                <msink:context xmlns:msink="http://schemas.microsoft.com/ink/2010/main" type="inkWord" rotatedBoundingBox="17359,15817 17418,16389 16883,16444 16823,15872"/>
              </emma:interpretation>
              <emma:one-of disjunction-type="recognition" id="oneOf0">
                <emma:interpretation id="interp0" emma:lang="en-AU" emma:confidence="0">
                  <emma:literal>J</emma:literal>
                </emma:interpretation>
                <emma:interpretation id="interp1" emma:lang="en-AU" emma:confidence="0">
                  <emma:literal>s</emma:literal>
                </emma:interpretation>
                <emma:interpretation id="interp2" emma:lang="en-AU" emma:confidence="0">
                  <emma:literal>j</emma:literal>
                </emma:interpretation>
                <emma:interpretation id="interp3" emma:lang="en-AU" emma:confidence="0">
                  <emma:literal>5</emma:literal>
                </emma:interpretation>
                <emma:interpretation id="interp4" emma:lang="en-AU" emma:confidence="0">
                  <emma:literal>*</emma:literal>
                </emma:interpretation>
              </emma:one-of>
            </emma:emma>
          </inkml:annotationXML>
          <inkml:trace contextRef="#ctx0" brushRef="#br0">-4498 8950 1868,'-14'12'83,"14"-12"17,0 0-80,0 0-20,0-8 0,0 8 0,0 0 111,0 0 18,0 13 4,5 3 1,-5-8-41,4 8-8,1 4-1,-1 4-1,-4-3-67,0 3-16,5 8 0,4 1 0,-5-1 0,6-4 0,-6 1 0,5-1 0,-4 0 0,4-3 0,-5-5 0,1-8 0,0 0-204,4-4-45,-5 4-9,-4-12-2</inkml:trace>
          <inkml:trace contextRef="#ctx0" brushRef="#br0" timeOffset="225.12">-4312 8934 1958,'0'-16'43,"0"4"9,0 8 1,0 4 3,0 0-45,0 0-11,9 4 0,1 4 0,-1-4 104,0 0 18,0-4 4,5 0 1,-1 0-50,1 0-9,0-8-3,8 4 0,-3-4-26,-6 0-6,5 4-1,1-4 0,-1-1-20,0 1-4,-4 4 0,4-4-8,0 0 0,-9 0-9,5 0-1,-5 0 0,0 4-132,-9 4-26,5-4-6,-5-4-875</inkml:trace>
          <inkml:trace contextRef="#ctx0" brushRef="#br0" timeOffset="495.15">-4207 8853 1728,'0'0'76,"0"0"16,0 0-73,-9 8-19,4 4 0,1 9 0,-1-5 105,1 4 18,-1-4 3,1 0 1,4 1-55,0-1-12,0 4-1,0 0-1,4 1-41,1-1-8,-1 4-1,10-4-8,-5 5 0,5-5 0,-1 4 0,1 0 0,4-3 25,1-5-1,-1 0-1,0 0 0,0 0-8,5-3-2,-5-1 0,-4-4 0,4 0 20,-9-4 4,0 4 1,-9-8 0,9 0-2,-9 0 0,0 0 0,0 0 0,0 0-10,-9 8-2,0 0-1,-5 0 0,-8 0-23,3-4-8,-3-4 0,-1 4 0,-4 0-43,-1 1-8,6-5-1,-1 0-1,5 4-156,-5-4-31,-18-13-7,27-3-1</inkml:trace>
        </inkml:traceGroup>
        <inkml:traceGroup>
          <inkml:annotationXML>
            <emma:emma xmlns:emma="http://www.w3.org/2003/04/emma" version="1.0">
              <emma:interpretation id="{9C915F1E-7950-4764-9936-79EE7D6DC2B0}" emma:medium="tactile" emma:mode="ink">
                <msink:context xmlns:msink="http://schemas.microsoft.com/ink/2010/main" type="inkWord" rotatedBoundingBox="15634,16762 16457,16963 16277,17698 15455,17498"/>
              </emma:interpretation>
              <emma:one-of disjunction-type="recognition" id="oneOf1">
                <emma:interpretation id="interp5" emma:lang="en-AU" emma:confidence="0">
                  <emma:literal>a,</emma:literal>
                </emma:interpretation>
                <emma:interpretation id="interp6" emma:lang="en-AU" emma:confidence="0">
                  <emma:literal>T.</emma:literal>
                </emma:interpretation>
                <emma:interpretation id="interp7" emma:lang="en-AU" emma:confidence="0">
                  <emma:literal>I,</emma:literal>
                </emma:interpretation>
                <emma:interpretation id="interp8" emma:lang="en-AU" emma:confidence="0">
                  <emma:literal>I.</emma:literal>
                </emma:interpretation>
                <emma:interpretation id="interp9" emma:lang="en-AU" emma:confidence="0">
                  <emma:literal>T,</emma:literal>
                </emma:interpretation>
              </emma:one-of>
            </emma:emma>
          </inkml:annotationXML>
          <inkml:trace contextRef="#ctx0" brushRef="#br0" timeOffset="1517.48">-5800 10173 2217,'-9'-25'98,"9"25"21,4-8-95,-4 8-24,0 0 0,0 0 0,0 0 100,0 0 16,0 0 4,0 0 0,0 0-45,9 8-9,5-4-2,-10 4 0,5 5-51,1-1-13,-1 0 0,0 0 0,0 4 0,0 0 0,-4 0 0,-1 9 0,5 3-48,0-4-13,-4 1-3,-1 3 0,1 4 1,4 1 0,-9-1 0,5 0-684,-5-7-137</inkml:trace>
          <inkml:trace contextRef="#ctx0" brushRef="#br0" timeOffset="1942.1">-5277 9857 1555,'0'0'138,"0"0"-110,0 0-28,0 0 0,0 0 146,5 8 24,-5 0 5,4 4 1,-4 4-78,-4 5-15,4-1-3,-5 0-1,1 8-24,-1-3-5,5 3-1,0 4 0,-4-3-49,4 7-16,4 1 0,-4-1 0,5 0 16,4 5 0,-5-9 0,10 5 0,-5-5 15,0-4-1,0-7 0,0-5 0,10 0-14,-1 0 0,-5-12 0,6 0 0,3-4 0,1 0 0,-9-8 0,4 0 0,-4-4 54,4-4 8,-4 4 2,-5-1 0,0-7-52,0 4-12,-9 16 0,4-8 0,-4-4 54,-4 4 8,-1-4 2,1 8 0,-5-1-52,-5-3-12,-4-4 0,-5 4 0,5 16 0,-5 4 0,-4-4 0,-5 1 0,5-1-48,-1 4-13,1 4-3,4 4 0,0-4-16,5 9-3,0-5-1,9 0-719,0 4-144</inkml:trace>
        </inkml:traceGroup>
      </inkml:traceGroup>
    </inkml:traceGroup>
  </inkml:traceGroup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1-05-19T06:18:27.6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10D3E6F-8290-4F95-ADF6-5DC3E6447EA1}" emma:medium="tactile" emma:mode="ink">
          <msink:context xmlns:msink="http://schemas.microsoft.com/ink/2010/main" type="inkDrawing" rotatedBoundingBox="12423,924 12438,924 12438,939 12423,939" shapeName="Other"/>
        </emma:interpretation>
      </emma:emma>
    </inkml:annotationXML>
    <inkml:trace contextRef="#ctx0" brushRef="#br0">0 0</inkml:trace>
  </inkml:traceGroup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4:13:32.56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-6-3 1843,'5'8'164,"-5"-8"-132,0 0-32,0 0 0,0 0 78,0 0 9,0 0 1,0 0 1,0 0-54,0 0-11,0 0-3,0 0-674,9-4-135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4:14:54.030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0 2131,'0'0'189,"0"0"-151,0 0-30,0 0-8,0 0 93,0 0 18,0 0 3,0 0 1,0 0-70,14 8-13,-1-4-4,1 4 0,9 0-28,0-4 0,4 1 0,5 3 0,0-8 0,4 0 0,1 4 0,4 0 0,-1-4-12,-3 0 12,-1 12-12,5-12 12,5 4-20,-5 4 2,0 0 1,-5 0 0,5 0-3,-4 4-1,-1-4 0,0 9 0,-4-5-111,0 4-21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2:53:59.558"/>
    </inkml:context>
    <inkml:brush xml:id="br0">
      <inkml:brushProperty name="width" value="0.53333" units="cm"/>
      <inkml:brushProperty name="height" value="1.06667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-8 89 1623,'0'-12'72,"0"12"15,0 0-70,4-8-17,5 0 0,0 0 0,0-1 24,10 5 0,-1-4 1,5 0 0,-5 4-12,9 0-2,0 0-1,1 0 0,-1 0-10,5 4 0,-5-4 0,5 8 0,0-4 0,4 0 0,0 0 0,0 0 0,10 4 8,-1 0-8,1 0 12,-1 0-4,1 0 11,-1 0 1,5 0 1,-9-4 0,5 4 6,-5 0 1,5-4 0,-6 4 0,-3-4-4,4 0-1,0 0 0,0-4 0,-1 0-13,-4 0-2,1 4-8,-1 0 12,5-4-12,-5 0-13,1 4 2,-1-4 1,-4 4-69,5 0-13,-6 0-4,6-4-707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4:15:13.925"/>
    </inkml:context>
    <inkml:brush xml:id="br0">
      <inkml:brushProperty name="width" value="0.13333" units="cm"/>
      <inkml:brushProperty name="height" value="0.13333" units="cm"/>
      <inkml:brushProperty name="color" value="#177D36"/>
      <inkml:brushProperty name="fitToCurve" value="1"/>
    </inkml:brush>
    <inkml:context xml:id="ctx1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1" timeString="2021-05-19T06:18:27.609"/>
    </inkml:context>
    <inkml:brush xml:id="br1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179A269-7820-43C7-9B1A-9FE72287F579}" emma:medium="tactile" emma:mode="ink">
          <msink:context xmlns:msink="http://schemas.microsoft.com/ink/2010/main" type="writingRegion" rotatedBoundingBox="5186,3843 12322,664 12580,1243 5444,4422"/>
        </emma:interpretation>
      </emma:emma>
    </inkml:annotationXML>
    <inkml:traceGroup>
      <inkml:annotationXML>
        <emma:emma xmlns:emma="http://www.w3.org/2003/04/emma" version="1.0">
          <emma:interpretation id="{F6FFCC08-62F9-4076-BC04-A2B4180D7CDB}" emma:medium="tactile" emma:mode="ink">
            <msink:context xmlns:msink="http://schemas.microsoft.com/ink/2010/main" type="paragraph" rotatedBoundingBox="5186,3843 12322,664 12580,1243 5444,44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F77A2F4-48F9-41AE-8C1D-25741707DF03}" emma:medium="tactile" emma:mode="ink">
              <msink:context xmlns:msink="http://schemas.microsoft.com/ink/2010/main" type="line" rotatedBoundingBox="5186,3843 12322,664 12580,1243 5444,4422"/>
            </emma:interpretation>
          </emma:emma>
        </inkml:annotationXML>
        <inkml:traceGroup>
          <inkml:annotationXML>
            <emma:emma xmlns:emma="http://www.w3.org/2003/04/emma" version="1.0">
              <emma:interpretation id="{14DF5526-08AC-4F45-A11B-4351A4D30AB1}" emma:medium="tactile" emma:mode="ink">
                <msink:context xmlns:msink="http://schemas.microsoft.com/ink/2010/main" type="inkWord" rotatedBoundingBox="5186,3843 5720,3606 5977,4184 5444,4422"/>
              </emma:interpretation>
              <emma:one-of disjunction-type="recognition" id="oneOf0">
                <emma:interpretation id="interp0" emma:lang="en-AU" emma:confidence="0">
                  <emma:literal>In</emma:literal>
                </emma:interpretation>
                <emma:interpretation id="interp1" emma:lang="en-AU" emma:confidence="0">
                  <emma:literal>Ins</emma:literal>
                </emma:interpretation>
                <emma:interpretation id="interp2" emma:lang="en-AU" emma:confidence="0">
                  <emma:literal>am</emma:literal>
                </emma:interpretation>
                <emma:interpretation id="interp3" emma:lang="en-AU" emma:confidence="0">
                  <emma:literal>Inn</emma:literal>
                </emma:interpretation>
                <emma:interpretation id="interp4" emma:lang="en-AU" emma:confidence="0">
                  <emma:literal>Ina</emma:literal>
                </emma:interpretation>
              </emma:one-of>
            </emma:emma>
          </inkml:annotationXML>
          <inkml:trace contextRef="#ctx0" brushRef="#br0">-6906 3068 403,'-23'-24'17,"19"12"5,-1-4-22,1 0 0,-10-5 0,5 1 0,9 4 297,0 0 55,-9-4 12,4 3 1,-4 1-241,9 4-49,0 0-10,-5 0-1,-4 4-36,5 4-6,4-4-2,0 8 0,0 0-20,0 0 0,0 0 0,0 0 8,0 0-8,-9 16-13,-5 0 3,5 4 1,4 0 9,-4 1-12,-4 3 12,4 0-12,-1-4 12,1 1 0,5-1 0,-5-4-8,0 0 8,4 0 0,5-4 0,0-3 0,0-9 0,0 0 0,0 0 0,0 0 0,0 0 0,0 0 0,0 0 0,14 4 0,-1-8 0,1-5 8,-9-3-8,8-4 0,5 0 0,1 0 0,-6 0 0,-4-1 0,5-3 0,0 0 0,-1 0 0,1 0 0,-5 7 0,5 1 0,4-4 0,-4 12 0,-10-8 0,5 4 0,5 4 0,0 0-8,-1 8 20,-4 0 5,-9-4 1,5 12 0,4 0-18,-5 4 0,-13 0 0,5 9 0,-5-5 0,0 4 0,0 5 0,-10-1 0,1 0 0,4 5 0,1-5 0,-1 4 0,-13-3 0,9-5-9,9 4 9,-1-8-12,1 5 12,0-9 0,-4 0 0,8-4-8,5-12 8,-9 12 12,0-8-2,4 0-1,5-4-24,0 0-5,0 0 0,0 0-1,0-8 21,0-4 0,9-4 0,-4 4 0,-5-8 0,5-1 0,8 1 0,1 0 0,-5-4 0,5 3 0,-1-11 0,5 8 0,5 4 12,-5-1 8,-4 1 0,0 4 1,13 8-21,-9 0 0,-13 0 0,8 8 0,1-4 0,-5 8 17,-9-4-2,0 0-1,9 12-1,0 4 0,-9 4 0,-4 4 0,-14-3-5,8 3 0,1 4-8,0 1 12,0-1-12,-4-4 8,8 0-8,-4-3 0,9-1 0,-5-4 0,-8 0 0,8-4 0,10-4 0,-5-8 0,-5 13 0,5-13 0,0 0 0,0 0 0,0 0 0,0 0 0,0-8-12,9-5 12,9-3-12,1-8 12,-10 0-13,13-9 4,1 1 1,5 0 0,-1 3 8,0 1-8,-4 0 8,0 3-8,4-3 8,-4 12 0,-14 4 0,4 0 0,1 3 0,-14 9 11,0 0-3,14 13 0,-10 3 6,1 4 1,-5 8 0,-5 5 0,-4 7-15,-4 5 0,3-1 0,-3 9-638,-5 3-126</inkml:trace>
        </inkml:traceGroup>
        <inkml:traceGroup>
          <inkml:annotationXML>
            <emma:emma xmlns:emma="http://www.w3.org/2003/04/emma" version="1.0">
              <emma:interpretation id="{6547DE7C-9239-4B9C-AE05-7315914CA1C5}" emma:medium="tactile" emma:mode="ink">
                <msink:context xmlns:msink="http://schemas.microsoft.com/ink/2010/main" type="inkWord" rotatedBoundingBox="12423,924 12435,918 12442,933 12429,939"/>
              </emma:interpretation>
              <emma:one-of disjunction-type="recognition" id="oneOf1">
                <emma:interpretation id="interp5" emma:lang="en-AU" emma:confidence="0">
                  <emma:literal>.</emma:literal>
                </emma:interpretation>
                <emma:interpretation id="interp6" emma:lang="en-AU" emma:confidence="0">
                  <emma:literal>`</emma:literal>
                </emma:interpretation>
                <emma:interpretation id="interp7" emma:lang="en-AU" emma:confidence="0">
                  <emma:literal>'</emma:literal>
                </emma:interpretation>
                <emma:interpretation id="interp8" emma:lang="en-AU" emma:confidence="0">
                  <emma:literal>l</emma:literal>
                </emma:interpretation>
                <emma:interpretation id="interp9" emma:lang="en-AU" emma:confidence="0">
                  <emma:literal>,</emma:literal>
                </emma:interpretation>
              </emma:one-of>
            </emma:emma>
          </inkml:annotationXML>
          <inkml:trace contextRef="#ctx1" brushRef="#br1">0 0</inkml:trace>
        </inkml:traceGroup>
      </inkml:traceGroup>
    </inkml:traceGroup>
  </inkml:traceGroup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4:15:03.772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A7F0788-5CBF-4445-9549-CA55041C5E55}" emma:medium="tactile" emma:mode="ink">
          <msink:context xmlns:msink="http://schemas.microsoft.com/ink/2010/main" type="inkDrawing" rotatedBoundingBox="22481,1038 30697,3270 28831,10138 20615,7905" hotPoints="29794,5666 25871,9588 21949,5666 25871,1743" semanticType="enclosure" shapeName="Circle">
            <msink:sourceLink direction="with" ref="{2FC4943C-E84A-4DFF-94A2-C33A3E2F05A0}"/>
            <msink:sourceLink direction="with" ref="{AB6CFC5B-2181-41E8-AAEE-B08265F8FC6E}"/>
            <msink:destinationLink direction="with" ref="{12D37E02-BB3B-464E-9BEB-29C3E3F25FBB}"/>
            <msink:destinationLink direction="with" ref="{FEDDDD1B-4C0F-4C20-B45A-71980F161DDB}"/>
            <msink:destinationLink direction="with" ref="{834E8168-7926-43F6-B551-1992307E15C6}"/>
          </msink:context>
        </emma:interpretation>
      </emma:emma>
    </inkml:annotationXML>
    <inkml:trace contextRef="#ctx0" brushRef="#br0">2762 625 2293,'0'0'50,"0"0"10,-9-4 3,0-4 2,-4 4-52,4-4-13,-5 4 0,0-8 0,5 4 11,-9 0-1,0 3 0,-1-3 0,-8 0-10,0 0-17,-10 4 4,1 4 1,-5 0 1,-5 4 1,1 12 0,-5-8 0,0 5-26,-5 7-4,5-4-2,-14 8 0,1 9-10,-6 3-3,-4 9 0,-4 3 0,-5 9 23,0 0 5,-4 3 1,4 5 0,-5 0 26,1 12 0,-10 4 0,10 4 0,-1 0 21,5 0 10,0 4 1,5 4 1,-1 4 9,6 4 2,-6-4 0,10 8 0,0 0-13,4 5-3,5-5 0,4 8 0,5 5-8,4-5-3,5 4 0,5 1 0,9 3-9,4 1-8,5-1 12,4-4-12,9 5 14,1-1-4,8 5-1,10-5 0,0 0-9,13 1 0,0-9 0,14 4-11,14 1-9,0-1-1,8 5-1,10-5 0,0 0 4,9 5 1,0-1 0,9 1 0,9-5 17,9 0-10,-4 1 10,9-5-8,-5-4 20,10 0 4,8-3 0,1-5 1,-1-4 7,10-8 2,-1 4 0,5-8 0,10-8-8,3 4-2,1-8 0,5-4 0,3-9 5,1-7 1,5-5 0,-1-7 0,5-9-8,-4-3-2,-1-5 0,5-4 0,5-8 2,-1-8 0,-8-4 0,8-8 0,5-8 18,-4-4 4,-10-13 1,1-3 0,4-4 2,-5-13 0,-4-4 0,0-7 0,5-5 1,-10 0 1,-4-12 0,-9 0 0,-5-4-31,0-12-10,-5-4 0,-4 0 0,-13-9 12,-5 1-4,-1-4 0,-3-5-8,-6-7 0,-8-5 0,-9 1-10,-10-1 10,-4-7-32,-10-1 0,-3-3 1,-10 3 0,-5-4 15,-8-3 4,-5-1 0,-10 0 0,-8 1-10,-5 3-2,0-4 0,-13 5 0,-5 7 2,-5 9 0,-4-1 0,-10 1 0,-3 3 13,-6 1 9,-4 12-12,-9-1 12,-5 5 0,-4 4 0,-9-4 0,-5 4 0,-9-1 0,0 1 20,0 8-2,0 0-1,-4 0-2,-10 4-1,-4 4 0,0 8 0,-5-12-14,-4 8-8,4 8 8,-4 0-13,-14 1 22,9-1 5,-4 4 1,-5 0 0,4 0 8,-3 9 1,-6-1 1,5-4 0,5 8 5,-5 5 1,0-1 0,0 5 0,0 3-11,0 1-3,5-1 0,-1 5 0,1-5-1,-5 9-1,0-1 0,9 5 0,5 8-15,-5 3 0,0 1 0,1 8 0,-10 4 0,9 4 0,5 12 0,4-4 0,-9 4-16,0-4 3,5 16 1,0-3 0,-1 11-7,6-8-1,4 4 0,-1 5 0,1-5 9,0 8 2,4-3 0,5 3 0,5-4 9,8 1-10,1 3 10,0 1-10,-1-1-3,5 0-1,-4-3 0,9 7 0,-1-4-37,10 5-7,0 3-2,4 1-743,5-1-149</inkml:trace>
    <inkml:trace contextRef="#ctx0" brushRef="#br1" timeOffset="26936.79">7420 1973 2300,'0'0'51,"0"0"10,9 12 3,0 4 0,0 4-52,0 1-12,1 7 0,3 0 0,1 9 8,4 7-8,5 5 11,-5 3-11,5 5 0,0 0 0,4 12-12,0 7 3,-4 5-12,4 8-3,5 0 0,-5 4 0,5 5-17,0-1-4,5 8-1,-5 0 0,4-4 72,0 5 14,-4-9 4,5 4 0,-1-8-127,1-4-25,-6-8-4</inkml:trace>
  </inkml:traceGroup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4:15:04.645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FC4943C-E84A-4DFF-94A2-C33A3E2F05A0}" emma:medium="tactile" emma:mode="ink">
          <msink:context xmlns:msink="http://schemas.microsoft.com/ink/2010/main" type="writingRegion" rotatedBoundingBox="24347,2437 24898,2437 24898,3275 24347,3275">
            <msink:destinationLink direction="with" ref="{4A7F0788-5CBF-4445-9549-CA55041C5E55}"/>
          </msink:context>
        </emma:interpretation>
      </emma:emma>
    </inkml:annotationXML>
    <inkml:traceGroup>
      <inkml:annotationXML>
        <emma:emma xmlns:emma="http://www.w3.org/2003/04/emma" version="1.0">
          <emma:interpretation id="{2AC1B11D-EA54-4CB4-B40E-9D30159FA91E}" emma:medium="tactile" emma:mode="ink">
            <msink:context xmlns:msink="http://schemas.microsoft.com/ink/2010/main" type="paragraph" rotatedBoundingBox="24347,2437 24898,2437 24898,3275 24347,327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952EF22-B4E0-481E-8802-418A0D72BE43}" emma:medium="tactile" emma:mode="ink">
              <msink:context xmlns:msink="http://schemas.microsoft.com/ink/2010/main" type="line" rotatedBoundingBox="24347,2437 24898,2437 24898,3275 24347,3275"/>
            </emma:interpretation>
          </emma:emma>
        </inkml:annotationXML>
        <inkml:traceGroup>
          <inkml:annotationXML>
            <emma:emma xmlns:emma="http://www.w3.org/2003/04/emma" version="1.0">
              <emma:interpretation id="{A615B1BE-D9E8-4208-B4E1-C844086D4551}" emma:medium="tactile" emma:mode="ink">
                <msink:context xmlns:msink="http://schemas.microsoft.com/ink/2010/main" type="inkWord" rotatedBoundingBox="24347,2437 24898,2437 24898,3275 24347,3275">
                  <msink:destinationLink direction="with" ref="{9EA1E76A-EFA4-42BE-ADCA-0E9295A7C1DF}"/>
                </msink:context>
              </emma:interpretation>
              <emma:one-of disjunction-type="recognition" id="oneOf0">
                <emma:interpretation id="interp0" emma:lang="en-AU" emma:confidence="0">
                  <emma:literal>B</emma:literal>
                </emma:interpretation>
                <emma:interpretation id="interp1" emma:lang="en-AU" emma:confidence="0">
                  <emma:literal>b</emma:literal>
                </emma:interpretation>
                <emma:interpretation id="interp2" emma:lang="en-AU" emma:confidence="0">
                  <emma:literal>A</emma:literal>
                </emma:interpretation>
                <emma:interpretation id="interp3" emma:lang="en-AU" emma:confidence="0">
                  <emma:literal>D</emma:literal>
                </emma:interpretation>
                <emma:interpretation id="interp4" emma:lang="en-AU" emma:confidence="0">
                  <emma:literal>d</emma:literal>
                </emma:interpretation>
              </emma:one-of>
            </emma:emma>
          </inkml:annotationXML>
          <inkml:trace contextRef="#ctx0" brushRef="#br0">37 357 691,'0'0'61,"0"0"-49,0 0-12,0 0 0,0-13 218,0 13 41,0 0 8,0 0 1,0 0-156,9 13-32,0-1-7,0 4-1,0 4-24,0 4-6,-4 1-1,4 3 0,-5-4-11,1 5-2,-5 3-1,5 0 0,-1-3-27,1-9 8,-1 0-8,-4 0 0,0-3 0,0-1-12,5-8 0,-5-8 1,0 0-5,0 0-2,0 0 0,0 0 0,-5-8 18,5-8-10,0-5 10,0-3-8,0 0 8,0-5 0,5-3 0,4 0 0,-5-5 8,5 1 4,1-9 1,3 1 0,5 3 18,-4 1 3,0-5 1,4 5 0,5 3-7,0 9 0,-1-4-1,6 3 0,-6 5 1,1 4 0,-5 4 0,5 0 0,-5 7-5,-4 5-1,0 4 0,-1 0 0,-4 0-8,-4 8-2,-1 5 0,-4-5 0,0 12-12,-4-4 8,-5 8-8,-5 5 0,5 3-11,-9-4-8,4 1-1,-4-1-1,0 4-20,0-11-4,4 3-1,0 4 0,1-16 5,-1 1 1,5 3 0,0 0 0,4-8 0,1 4 0,4-12 0,0 8 0,0-8 26,0 12 6,4 1 8,-4-13-13,9 4 29,0 0 5,-9-4 2,14 0 0,-5 4 1,5 4 0,-1-8 0,1 0 0,0 4-6,-1 0-1,6 0 0,-6 4 0,6-8 7,-6 0 0,1 4 1,-5 0 0,5 4-12,-5 0-2,0 4-1,0 1 0,-5-1-2,6 0 0,-10 0 0,0 0 0,4 0 20,-8 9 3,4-9 1,-10 4 0,6 0-3,-10 0 0,5-4 0,-5 5 0,1-1-5,-5 8-2,-1-4 0,-3-8 0,-1 1-6,-9-5-2,5 0 0,-5 0 0,0 0-6,-4-4 0,-1 0-8,1 0 12,4-4-35,-5 0-7,6 0-2,-6 0-767,5 0-153</inkml:trace>
        </inkml:traceGroup>
      </inkml:traceGroup>
    </inkml:traceGroup>
  </inkml:traceGroup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4:15:06.62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  <inkml:brush xml:id="br1">
      <inkml:brushProperty name="width" value="0.13333" units="cm"/>
      <inkml:brushProperty name="height" value="0.13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AB6CFC5B-2181-41E8-AAEE-B08265F8FC6E}" emma:medium="tactile" emma:mode="ink">
          <msink:context xmlns:msink="http://schemas.microsoft.com/ink/2010/main" type="writingRegion" rotatedBoundingBox="29806,6217 27396,8863 25516,7151 27926,4505">
            <msink:destinationLink direction="with" ref="{4A7F0788-5CBF-4445-9549-CA55041C5E55}"/>
          </msink:context>
        </emma:interpretation>
      </emma:emma>
    </inkml:annotationXML>
    <inkml:traceGroup>
      <inkml:annotationXML>
        <emma:emma xmlns:emma="http://www.w3.org/2003/04/emma" version="1.0">
          <emma:interpretation id="{B2C24C45-A121-4382-AEDF-2F16DBFC1E07}" emma:medium="tactile" emma:mode="ink">
            <msink:context xmlns:msink="http://schemas.microsoft.com/ink/2010/main" type="paragraph" rotatedBoundingBox="29806,6217 27396,8863 25516,7151 27926,450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4FFC089-B1BC-4B90-A136-04F9F2B814D8}" emma:medium="tactile" emma:mode="ink">
              <msink:context xmlns:msink="http://schemas.microsoft.com/ink/2010/main" type="line" rotatedBoundingBox="29806,6217 27396,8863 25516,7151 27926,4505"/>
            </emma:interpretation>
          </emma:emma>
        </inkml:annotationXML>
        <inkml:traceGroup>
          <inkml:annotationXML>
            <emma:emma xmlns:emma="http://www.w3.org/2003/04/emma" version="1.0">
              <emma:interpretation id="{2F061084-FB6C-4F51-A07B-D0B9A741D2FC}" emma:medium="tactile" emma:mode="ink">
                <msink:context xmlns:msink="http://schemas.microsoft.com/ink/2010/main" type="inkWord" rotatedBoundingBox="29806,6217 27396,8863 25516,7151 27926,4505">
                  <msink:destinationLink direction="with" ref="{9EA1E76A-EFA4-42BE-ADCA-0E9295A7C1DF}"/>
                  <msink:destinationLink direction="with" ref="{834E8168-7926-43F6-B551-1992307E15C6}"/>
                </msink:context>
              </emma:interpretation>
              <emma:one-of disjunction-type="recognition" id="oneOf0">
                <emma:interpretation id="interp0" emma:lang="en-AU" emma:confidence="0">
                  <emma:literal>of</emma:literal>
                </emma:interpretation>
                <emma:interpretation id="interp1" emma:lang="en-AU" emma:confidence="0">
                  <emma:literal>see</emma:literal>
                </emma:interpretation>
                <emma:interpretation id="interp2" emma:lang="en-AU" emma:confidence="0">
                  <emma:literal>sit</emma:literal>
                </emma:interpretation>
                <emma:interpretation id="interp3" emma:lang="en-AU" emma:confidence="0">
                  <emma:literal>f *</emma:literal>
                </emma:interpretation>
                <emma:interpretation id="interp4" emma:lang="en-AU" emma:confidence="0">
                  <emma:literal>set</emma:literal>
                </emma:interpretation>
              </emma:one-of>
            </emma:emma>
          </inkml:annotationXML>
          <inkml:trace contextRef="#ctx0" brushRef="#br0">58 352 1357,'0'0'60,"0"0"12,0 0-57,0 0-15,0 0 0,0 0 0,0 0 0,-4 8 0,4-8 0,0 0 0,0 0 0,0 0 0,-5 8 0,5-8 0,0 0 9,-9 8-1,9-8 0,-4 8 0,4-8 57,-5 9 11,5-9 3,-4 8 0,-5 0 21,4-4 4,5-4 0,-5 4 1,5-4-38,0 0-8,0 0-2,0 0 0,0 0-29,-4 8-5,-1-4-2,5-4 0,0 0-4,0 0-1,0 0 0,0 0 0,0 0 0,0 0 0,0 0 0,0 0 0,0 0 0,0 0 0,0 0 0,0 0 0,0 0-2,0 0-1,0 0 0,0 0 0,5 8-13,-1 0 9,6 0-9,-6 0 8,-4-8-8,9 12 0,-4-3 0,-1-1 0,1 0 0,-5-8 0,4 12 0,1-4 0,-5-8 0,4 12-9,1-4 9,-5-8 0,0 0-13,0 0 4,0 0 1,0 0 0,0 0 8,0 0 0,0 0 0,0 0 0,0 0 0,0 0 0,0 0 8,0-12-8,0 0 8,0-4-8,-5-4 8,5-1-8,0 1 0,0 0 9,0 0-9,-4-5 0,4 5 13,0-4-4,0 0-1,0-1 0,0 1-8,4 0 12,1 3-12,0 1 12,4-4-12,-5 4 0,5-1 0,5 1 0,-5 4 0,5-4 0,-1 4 9,6-1-9,-1 5 0,0 4 0,5 0 0,0 4 0,-1 0 0,1 4 0,-5 4 0,1 0-8,-1 4 8,0 4 0,0 5 0,0-1 0,-4 12 0,0-4 0,4 5 0,-4-1 0,-5 4 0,0 5 0,4-1 0,-3 5 0,-6-5 0,5 0 0,-4 1 0,-5-1 0,4 1-8,1-1-4,-5 1 0,0-1 0,0-8-18,-5 5-4,5-5-1,-4-4 0,4-3-40,-5-5-8,1 0-1,-1-4-588,-4 0-116</inkml:trace>
          <inkml:trace contextRef="#ctx0" brushRef="#br0" timeOffset="206.12">-64 465 2016,'0'0'89,"0"0"19,0 0-87,0 0-21,0 0 0,0 0 0,9-8 141,4 0 24,1 0 5,9 0 1,0 0-112,4 4-23,9-8-4,10 4 0,-1-5-32,5 5 0,0-4 0,10 0 0,3 4-117,1-4-27</inkml:trace>
          <inkml:trace contextRef="#ctx0" brushRef="#br0" timeOffset="-927.29">-1749 866 1958,'-18'16'87,"9"-8"17,-5 0-83,0 5-21,-4-1 0,0 0 0,4 8 20,-4 0-1,-5 5 0,5 3 0,-5 4-19,5 1 0,0 3 0,0 5 0,-5-1 0,9 5-11,-4 3 2,4 1 0,1-1 9,-1 9 0,5 0 0,0 7 0,4 1 0,-4 4 0,9-4 0,0 7 0,0 5 12,5 8-3,4 0 0,5 4 0,-1 0-1,5-8-8,1 4 12,8-4-4,5-4-8,4-4 0,10 0 0,-1-4 8,10-1 1,0-7 0,-1 0 0,5-13 0,1-7 11,-1-5 1,0-3 1,5-9 0,-1-4 16,6-4 3,4-8 1,-1-8 0,6 0 2,-1-4 0,-4-12 0,4-4 0,-4 0-7,5-9-1,-1-7 0,5 0 0,-5-9 0,1-3 0,-5-1 0,0-8 0,-10 1-13,1-5-3,0 4-1,-5-7 0,-4-5-8,-5 0-2,-5-8 0,5 0 0,-4 4-9,-5 0-9,-9-3 9,0-1-13,-10 0 13,1 0 0,-14 0 0,0 0 0,-4-4 0,-5 0 0,0 4 0,-9 0 0,-5 9 0,-9-1-12,10 4 0,-10 0 0,0 1 12,-4 7 0,-10 0 0,1 5 0,-1 7 0,-3-3 0,-6 7 0,0 5 0,1 3-12,-5 1 12,-5 12-13,-4-1 5,0 1-8,-9 4-2,-1 4 0,1 4 0,0 0 3,4 8 1,-4 0 0,-1 0 0,6 0 5,-10 8 1,0-4 0,0 8 0,0 0 8,9 4 0,-4-4 0,4 9 0,1 3 0,4 4 0,-5 1 0,0 3 0,0 0 0,1 9 0,-1-1-10,9 9 10,-4-5-20,4 5 4,5-5 0,5 5 0,4-4-28,4-1-4,15-3-2,-6-1-674,15-4-136</inkml:trace>
          <inkml:trace contextRef="#ctx0" brushRef="#br1" timeOffset="8789.18">127 1004 2188,'0'0'195,"0"0"-156,-9 12-31,0 8-8,-10 8 14,-3 13 2,-10 3 0,-5 13 0,-8 8-32,-10 8-5,-13 3-2,-5 5 0,-4 4-34,4 0-7,0-4-2,0 4 0,9 0 44,1 4 9,-1-8 1,-4 0 1,4 0 11,9-4 0,5 0-9,5-8 9,4-9-23,4-3 0,5-4 0,10-9-519,-1 1-104</inkml:trace>
          <inkml:trace contextRef="#ctx0" brushRef="#br1" timeOffset="8540.23">-565 1008 1731,'18'-21'76,"-9"9"17,5 4-74,-5-4-19,0 4 0,5 4 0,-14 4 32,0 0 4,4 4 0,1 0 0,-5 4-15,-5 8-2,-4 5-1,-5 3 0,-4 0 1,-5 8 0,1 1 0,-6 7 0,-8 5 6,-1 3 2,-3 9 0,-1 0 0,-10-1-13,6 5-2,-1 4-1,1 0 0,-14-1-11,9-3 10,-5 0-10,5-1 10,4 5-10,5-4 0,0-4 0,10 3 0,-6-11 0,10-1-16,4-3 3,0-5 0,1-3-53,8-9-10,0 0-3</inkml:trace>
          <inkml:trace contextRef="#ctx0" brushRef="#br1" timeOffset="9023.94">150 1671 2430,'0'0'108,"-14"8"21,0 9-103,-9-1-26,1 12 0,-10 5 0,-5 7 0,-8 9 0,-5 3 0,0 9 0,-9 8 0,-5 0 0,5 11 0,-5-3 0,0 4-19,5 4 4,0 0 1,0 8 0,-5 4-115,0 5-23,0 7-5</inkml:trace>
          <inkml:trace contextRef="#ctx0" brushRef="#br1" timeOffset="8371.19">-1157 1040 1152,'0'0'102,"0"0"-82,0 0-20,0 0 0,0 0 204,0 0 37,-5 8 7,-4 8 2,0 1-202,-5 7-48,1 4 0,-5 0 0,-5 5 0,5 3 0,-10 1 9,6 3-9,-1 5 0,0-1 8,-9 1-8,5-1 0,-5 5 0,0-1 8,0 5-8,0-4 0,0-5 0,1 1 0,-6-5 0,5 0 8,5-3-8,4-5 0,10 1 0,-6-1 0,6-4-31,4 1-4,-1-5-1,10-4 0,-4-4-150,4-16-30,0 0-7,14 4-1</inkml:trace>
        </inkml:traceGroup>
      </inkml:traceGroup>
    </inkml:traceGroup>
  </inkml:traceGroup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4:15:17.133"/>
    </inkml:context>
    <inkml:brush xml:id="br0">
      <inkml:brushProperty name="width" value="0.13333" units="cm"/>
      <inkml:brushProperty name="height" value="0.13333" units="cm"/>
      <inkml:brushProperty name="color" value="#177D36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2B3BBB71-9F46-460B-ABB3-928D9E6DD413}" emma:medium="tactile" emma:mode="ink">
          <msink:context xmlns:msink="http://schemas.microsoft.com/ink/2010/main" type="writingRegion" rotatedBoundingBox="510,5449 12239,5315 12272,8230 543,8364"/>
        </emma:interpretation>
      </emma:emma>
    </inkml:annotationXML>
    <inkml:traceGroup>
      <inkml:annotationXML>
        <emma:emma xmlns:emma="http://www.w3.org/2003/04/emma" version="1.0">
          <emma:interpretation id="{1E7C2429-0502-4B00-8028-DCD07BCA7D5B}" emma:medium="tactile" emma:mode="ink">
            <msink:context xmlns:msink="http://schemas.microsoft.com/ink/2010/main" type="paragraph" rotatedBoundingBox="510,5449 12239,5315 12254,6599 524,673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EB4B85C-93DD-48BE-911C-25A7E2658185}" emma:medium="tactile" emma:mode="ink">
              <msink:context xmlns:msink="http://schemas.microsoft.com/ink/2010/main" type="line" rotatedBoundingBox="510,5449 12239,5315 12254,6599 524,6732"/>
            </emma:interpretation>
          </emma:emma>
        </inkml:annotationXML>
        <inkml:traceGroup>
          <inkml:annotationXML>
            <emma:emma xmlns:emma="http://www.w3.org/2003/04/emma" version="1.0">
              <emma:interpretation id="{8C8FAD45-EE67-4784-861F-BB71B43F0E6F}" emma:medium="tactile" emma:mode="ink">
                <msink:context xmlns:msink="http://schemas.microsoft.com/ink/2010/main" type="inkWord" rotatedBoundingBox="849,5818 862,6556 526,6561 513,5824"/>
              </emma:interpretation>
              <emma:one-of disjunction-type="recognition" id="oneOf0">
                <emma:interpretation id="interp0" emma:lang="en-AU" emma:confidence="0">
                  <emma:literal>p</emma:literal>
                </emma:interpretation>
                <emma:interpretation id="interp1" emma:lang="en-AU" emma:confidence="0">
                  <emma:literal>P</emma:literal>
                </emma:interpretation>
                <emma:interpretation id="interp2" emma:lang="en-AU" emma:confidence="0">
                  <emma:literal>j</emma:literal>
                </emma:interpretation>
                <emma:interpretation id="interp3" emma:lang="en-AU" emma:confidence="0">
                  <emma:literal>8</emma:literal>
                </emma:interpretation>
                <emma:interpretation id="interp4" emma:lang="en-AU" emma:confidence="0">
                  <emma:literal>y</emma:literal>
                </emma:interpretation>
              </emma:one-of>
            </emma:emma>
          </inkml:annotationXML>
          <inkml:trace contextRef="#ctx0" brushRef="#br0">-4735 2349 691,'-14'-24'61,"14"12"-49,-14-5-12,5 1 0,0 0 112,9-4 19,-9 4 4,9 3 1,0-3-7,0 0-1,0 4 0,9 0 0,-9 0-32,9 0-6,-4 7-2,4-3 0,5 4-40,-5 0-9,9 0-2,0 4 0,0 0 10,-4 4 1,4 0 1,5 0 0,-5 4-5,0-3-2,5 7 0,-5-4 0,-4 4-33,4 0-9,-9 0 0,5 0 0,-5-4 8,5 1-8,-10 7 8,5-4-8,-9 0 9,0 0-9,5 4 12,-10 0-12,1-3 8,-5-1-8,0 4 0,-5-4 0,5 4 0,0 0-14,-9-3 1,-1-1 0,-3-4-19,3 0-4,-8-4-1,9 0 0,0-4-56,-1 0-11,1-4-3,9 0-802</inkml:trace>
          <inkml:trace contextRef="#ctx0" brushRef="#br0" timeOffset="-271.71">-4781 2082 1555,'0'0'68,"0"0"16,0 0-68,0 0-16,0 0 0,0 0 0,0 0 68,0 0 9,0 0 3,0 0 0,0 12-8,9 8 0,-9 5-1,5 3 0,4 0-23,0 5-4,-9 3 0,0 4-1,5 1 2,-1-1 1,-4-3 0,5 7 0,-5-7-46,4 3 0,1 5-12,-1-1 2,6-7-26,-1-5-6,-9-4-1,4 1 0,5-5-205,-4-8-42,8 4-8,-13-20-2</inkml:trace>
        </inkml:traceGroup>
        <inkml:traceGroup>
          <inkml:annotationXML>
            <emma:emma xmlns:emma="http://www.w3.org/2003/04/emma" version="1.0">
              <emma:interpretation id="{3B23F5B1-B2DA-4E45-8C82-182ED8430DEB}" emma:medium="tactile" emma:mode="ink">
                <msink:context xmlns:msink="http://schemas.microsoft.com/ink/2010/main" type="inkWord" rotatedBoundingBox="1128,5666 3275,5497 3346,6413 1200,6582"/>
              </emma:interpretation>
              <emma:one-of disjunction-type="recognition" id="oneOf1">
                <emma:interpretation id="interp5" emma:lang="en-AU" emma:confidence="0">
                  <emma:literal>(An</emma:literal>
                </emma:interpretation>
                <emma:interpretation id="interp6" emma:lang="en-AU" emma:confidence="0">
                  <emma:literal>(A</emma:literal>
                </emma:interpretation>
                <emma:interpretation id="interp7" emma:lang="en-AU" emma:confidence="0">
                  <emma:literal>(As</emma:literal>
                </emma:interpretation>
                <emma:interpretation id="interp8" emma:lang="en-AU" emma:confidence="0">
                  <emma:literal>(AN</emma:literal>
                </emma:interpretation>
                <emma:interpretation id="interp9" emma:lang="en-AU" emma:confidence="0">
                  <emma:literal>(Am</emma:literal>
                </emma:interpretation>
              </emma:one-of>
            </emma:emma>
          </inkml:annotationXML>
          <inkml:trace contextRef="#ctx0" brushRef="#br0" timeOffset="244.9">-4019 1912 1839,'0'0'40,"0"0"9,0 0 2,-9 12 1,4-4-42,-4 4-10,0 5 0,4-5 0,-4 4 80,0 0 13,-5 4 3,10 5 1,-10-1-26,10 4-6,-5 5-1,0-1 0,4 4-51,5 5-13,-9 3 0,9 1 0,0 3 0,9-3 0,-9 3 0,9-3 0,5-5 54,4 1 8,-4-5 2,8 1 0,1-1-103,0-4-20,9 1-4,-10-5-683,10-4-137</inkml:trace>
          <inkml:trace contextRef="#ctx0" brushRef="#br0" timeOffset="644.68">-3669 2135 1094,'0'0'97,"0"0"-77,0 0-20,0 8 0,0-8 172,-9 12 30,9 4 6,0 4 2,0 0-126,9 5-24,-9 7-6,5 4-1,-1 1-28,-4-1-5,5 1-2,-1-1 0,1-4 4,4 5 1,-9-5 0,4-3 0,1-5-13,0 0-2,4-8-8,-5 0 12,-4-3-12,5-5-8,-5-8 8,0 0-13,0 0 13,4-8 0,5-5 0,-9-3 0,5-8 0,0 0 0,-1-5 0,-4 1 0,5-8 0,-1-1 0,-4-3 0,9-1 0,-9 1 8,0-5 5,5 1 1,-1 3 0,1 1 1,4 0 0,-4 7 0,4 1 0,0 12 5,0 3 2,0 1 0,5 12 0,-5 0 8,4 4 2,-3 4 0,3 8 0,5 9 10,1 3 2,-6 8 1,5 5 0,1-1-31,3 9-6,-8-1-8,4 5 11,-4-5-11,9 5 0,-5-5-12,0 1 12,-4-5 0,4-4 0,-9-3 0,5-5 0,-5 0-112,0-3-14,0-9-3,-5 0-919</inkml:trace>
          <inkml:trace contextRef="#ctx0" brushRef="#br0" timeOffset="810.12">-3605 2434 1728,'0'0'76,"0"0"16,0 0-73,0 0-19,0 0 0,13-4 0,1 0 80,4 4 13,-4-4 3,9 4 0,-1 0 0,6-4 0,-1 0 0,5 4 0,0-4-80,0-4-16,4-1 0,5 5-1073</inkml:trace>
          <inkml:trace contextRef="#ctx0" brushRef="#br0" timeOffset="1288.08">-2562 2516 1868,'-9'-8'83,"4"4"17,-4 0-80,5-1-20,-5-3 0,4 4 0,-4 4 55,9 0 7,0 0 2,0 0 0,0 0-32,-5-8-5,5 8-2,0 0 0,0 0 18,-4-4 3,-1-4 1,1 0 0,-1 0-24,1-4-5,4 4-1,0-4 0,0-1-17,4 1-11,-4-4 2,0-4 0,5 0 9,-1 3 12,5-3-2,1 0-1,-6-8-9,5 3 0,5-3 0,4 8 0,-4-5 0,4 5 0,0-4 0,0 4 0,5 0 14,4-1 1,-8 9 0,3 0 0,6 0-15,-6 4 9,6 0-9,-1 4 8,-4 4-21,0 0-5,-1 0-1,-3 4 0,-1 4 47,0 4 8,0 0 3,-4 8 0,0-4-11,-5 5-3,4-1 0,1 0 0,-5 0-25,0 1-14,0-5 2,0 4 0,-4 0 12,4-4 0,0-3 0,0 3-9,-4-8-35,4 4-8,-4 4 0,4 0-1,-5-3-68,1-1-14,-1 0-2,-4 0-1</inkml:trace>
        </inkml:traceGroup>
        <inkml:traceGroup>
          <inkml:annotationXML>
            <emma:emma xmlns:emma="http://www.w3.org/2003/04/emma" version="1.0">
              <emma:interpretation id="{C34DC226-D121-4F84-92C1-BFEA3EE8117D}" emma:medium="tactile" emma:mode="ink">
                <msink:context xmlns:msink="http://schemas.microsoft.com/ink/2010/main" type="inkWord" rotatedBoundingBox="4039,5232 5050,6100 4383,6877 3372,6009"/>
              </emma:interpretation>
              <emma:one-of disjunction-type="recognition" id="oneOf2">
                <emma:interpretation id="interp10" emma:lang="en-AU" emma:confidence="0">
                  <emma:literal>B)</emma:literal>
                </emma:interpretation>
                <emma:interpretation id="interp11" emma:lang="en-AU" emma:confidence="0">
                  <emma:literal>B))</emma:literal>
                </emma:interpretation>
                <emma:interpretation id="interp12" emma:lang="en-AU" emma:confidence="0">
                  <emma:literal>B</emma:literal>
                </emma:interpretation>
                <emma:interpretation id="interp13" emma:lang="en-AU" emma:confidence="0">
                  <emma:literal>BB)</emma:literal>
                </emma:interpretation>
                <emma:interpretation id="interp14" emma:lang="en-AU" emma:confidence="0">
                  <emma:literal>Bf</emma:literal>
                </emma:interpretation>
              </emma:one-of>
            </emma:emma>
          </inkml:annotationXML>
          <inkml:trace contextRef="#ctx0" brushRef="#br0" timeOffset="2412.95">-1647 1986 1555,'-23'0'138,"23"0"-110,0 0-28,-4 0 0,-5 0 56,0 0 5,9 0 2,0 0 0,0 0 25,-5 8 6,1 8 1,4 4 0,9 0-58,-5 5-11,-4 7-2,9 0-1,-9 5-5,5-1-1,-1 1 0,1 3 0,0 1-5,-1-5 0,5-4-1,-4 1 0,-10-9-11,5-4 0,5-4 0,4-3 8,-5-5-8,-4-8 0,0 0 0,0 0 8,0 0-8,0 0 0,9-8 0,-4-5 0,4-3 0,-4-8-11,-1-4 11,1-1-8,4-7 8,-5-1-12,6 5 12,-6-4-12,5-1 12,0 1 0,0-1 0,1-3 0,-1 4 0,4 3 0,6 5 0,-6-1 0,5 9 0,-4 0 0,0 8 0,-1 0 0,6 4 0,-6 0 14,-8 8-3,8 0-1,1 0 2,0 0 0,-10 8 0,1 4 0,4 0-12,-9 4 8,5 4-8,-10 1 8,-4 3 4,4 0 1,1 0 0,4 5 0,-14-1-40,5 0-8,4-3-1,1 3-1,-5-4 7,-5 1 2,10-5 0,-6-4 0,6 0-12,-1-4-1,1 0-1,-1-3 0,5-9 8,0 0 2,0 0 0,0 0 0,0 8 18,0-8 4,9 8 1,-9-8 0,0 0 9,9 8 9,5-4-1,4 4-8,1 0 21,-1-4-2,5-4-1,-1 4 0,1 0 13,0 0 2,-5 4 1,0-4 0,10 9 1,-6-9 0,-13 4 0,-4 0 0,-5 4-8,5 4-2,4-4 0,-5 8 0,-8-3 3,-5 3 0,9 0 0,-5 4 0,-18-3 0,10-1 0,3 0 0,-3 0 0,-5-3-14,-1 3-2,-3-8-1,-1 0 0,9-8-11,-9-4 12,1 0-12,-1 0 12,5-4-43,-5-4-8,5-4-1,-5-4-1,5-5-143,4-3-28,0 0-5</inkml:trace>
          <inkml:trace contextRef="#ctx0" brushRef="#br0" timeOffset="2668.29">-1064 1702 1659,'18'8'73,"-4"-4"16,4-4-71,-4 9-18,-5-5 0,0 4 0,5 4 63,-1 4 9,10 0 1,-5 4 1,0 1 7,1 3 2,3-4 0,-8 13 0,-5-5-10,5 4-1,9 5-1,-10 3 0,-4-3-13,5 7-2,0-3-1,4 11 0,0 1-19,-4-1-4,-10 9-1,1-4 0,4-5-16,-9-3-3,-5 4-1,1-1 0,4-3-11,-5-1 0,-4-3 0,-9-1-11,4 1-116,-4-5-23,9-3-5</inkml:trace>
        </inkml:traceGroup>
        <inkml:traceGroup>
          <inkml:annotationXML>
            <emma:emma xmlns:emma="http://www.w3.org/2003/04/emma" version="1.0">
              <emma:interpretation id="{18B2ABD2-0B1F-4BEC-8229-685EFF69E412}" emma:medium="tactile" emma:mode="ink">
                <msink:context xmlns:msink="http://schemas.microsoft.com/ink/2010/main" type="inkWord" rotatedBoundingBox="8681,5355 12239,5315 12253,6548 8695,6589"/>
              </emma:interpretation>
              <emma:one-of disjunction-type="recognition" id="oneOf3">
                <emma:interpretation id="interp15" emma:lang="en-AU" emma:confidence="0">
                  <emma:literal>P(Aurs)</emma:literal>
                </emma:interpretation>
                <emma:interpretation id="interp16" emma:lang="en-AU" emma:confidence="0">
                  <emma:literal>P (Aurs)</emma:literal>
                </emma:interpretation>
                <emma:interpretation id="interp17" emma:lang="en-AU" emma:confidence="0">
                  <emma:literal>p (Aurs)</emma:literal>
                </emma:interpretation>
                <emma:interpretation id="interp18" emma:lang="en-AU" emma:confidence="0">
                  <emma:literal>P (Aura)</emma:literal>
                </emma:interpretation>
                <emma:interpretation id="interp19" emma:lang="en-AU" emma:confidence="0">
                  <emma:literal>p (Aura)</emma:literal>
                </emma:interpretation>
              </emma:one-of>
            </emma:emma>
          </inkml:annotationXML>
          <inkml:trace contextRef="#ctx0" brushRef="#br1" timeOffset="14737.14">3379 1897 1702,'0'0'76,"0"0"15,0 0-73,0 0-18,0 0 0,10-5 0,8 10 33,-5-5 3,1 4 1,4 4 0,1-4 19,3 4 3,1 4 1,0 0 0,0 0-16,-1 0-2,1 5-1,0-1 0,0 0-13,-1 4-4,1-4 0,0 5 0,0-5-14,-5 0-10,-9 0 12,5 8-12,-10-3 10,1 3-10,-10-8 8,1 4-8,-5 1 0,-5-1 0,0 0 0,1-4 0,-6 5-29,-3-9-5,3 4-1,1-4 0,-5-4 35,1-4 16,3 4-2,1-12 0,-4 0-35,3-8-7,1 0-2,4-4 0,1-5-63,4-3-13,4-4-2</inkml:trace>
          <inkml:trace contextRef="#ctx0" brushRef="#br1" timeOffset="14473.99">3475 1994 288,'0'0'25,"0"0"-25,0 0 0,0 0 0,0 0 352,0 0 66,0 0 13,0 0 2,0 0-298,-4 12-60,-6 4-12,10 4-3,5 5-21,0 3-5,-5 8-1,4 9 0,5-1-17,-4 5-4,-5 3-1,9 1 0,-5-4-11,1-5 0,4 1 0,-4-5 0,4 1-163,0-9-28</inkml:trace>
          <inkml:trace contextRef="#ctx0" brushRef="#br1" timeOffset="15304.44">4490 1666 1440,'-9'0'128,"5"0"-103,-5 4-25,0 0 0,-5-4 152,5 4 24,-5 4 6,5 4 1,-5 0-103,1 9-21,4-1-4,-5 4-1,5 4-15,-5 5-3,0 7-1,10 5 0,-5 3-21,9 9-4,-5 4-1,5 8 0,0 3-9,5 1 8,-1-4-8,5 4 8,5-8-16,0-1-4,4-7-1,0-4 0,0-9-33,1-7-6,-1-5-2,0-8-630,-4-8-127</inkml:trace>
          <inkml:trace contextRef="#ctx0" brushRef="#br1" timeOffset="15688.7">4650 2099 1209,'0'0'53,"0"0"12,0 0-52,0 12-13,0 0 0,0 8 0,-5 1 99,5 7 17,5-4 3,-5 5 1,0-1-48,4 4-8,-4 1-3,5 3 0,-1-8-19,-4 5-4,5-5-1,0 0 0,-5-3-12,4-5-2,-4-4-1,0-4 0,5 0-10,-5-12-3,0 0 0,0 0 0,0 0 2,0 0 0,0-12 0,4-4 0,1-4-11,-1-4 0,1-1 0,4-7 8,-5 0-8,1-1 0,0-3 9,-1-5-9,1 9 24,4-5 1,-5 1 0,5-4 0,1 3 7,-1 9 0,4-5 1,-4 5 0,1 8 1,3 8 0,-4 0 0,0 4 0,1-1-6,3 9 0,1 9-1,-1-1 0,-3 8-16,3 0-3,1 8-8,0 5 12,-1 3-4,1 4-8,0 5 11,-1-1-11,1-3 0,0 3 0,-5-3 0,0-1 0,4 0 0,1-7-20,-9-1 2,4 0 1,0-3-74,-5-5-14,1-4-3,-1 0-929</inkml:trace>
          <inkml:trace contextRef="#ctx0" brushRef="#br1" timeOffset="15879.44">4695 2338 1792,'0'0'80,"0"0"16,0 0-77,0 0-19,0 0 0,14-4 0,-5 4 68,5 0 11,4-4 1,0 4 1,5 0-13,-5 0-4,5 0 0,4 0 0,0-9-25,1 5-6,-1 0-1,0 0 0,1 0-44,-1 4-10,0-4-2,1 4-681,4-4-137</inkml:trace>
          <inkml:trace contextRef="#ctx0" brushRef="#br1" timeOffset="16155.26">5355 2014 2008,'0'0'89,"0"0"19,0 0-87,0 0-21,0 0 0,0 0 0,5 12 87,0 8 13,4 1 2,0-1 1,0 8-46,5-4-9,-1 9-1,5-1-1,1 5-22,-1-1-5,0 0-1,5 5 0,0-9-18,-1-3 0,1-9 0,4 0 0,-8 0-39,3-8-11,1-4-2,-5-3-1,5-1 33,-5-13 8,1-3 0,-1 0 1,-5-8 11,1-4-12,4-5 12,-9-3-12,0 0 23,1-1 4,-6-3 1,-4 3 0,-4-3 3,-1 0 1,-9-1 0,5 5 0,-9-1-170,4 5-34,-17-20-6,3 15-2</inkml:trace>
          <inkml:trace contextRef="#ctx0" brushRef="#br1" timeOffset="16853.76">6002 1977 1728,'0'0'153,"0"0"-122,0 0-31,9 9 0,0 3 39,0 4 1,0 0 1,0 4 0,5 5-30,0 3-11,-1 8 0,1-3 9,0-5 2,-1 4 0,-3-3 0,-1-5 0,0 4 15,-5-7 3,5-5 1,-4 0 0,-1-4-13,1-4-2,-5-8-1,0 0 0,0 0-1,0 0 0,-5-8 0,5-4 0,-4-8-13,-1 4 0,1-5 0,-1-3 0,1-4 0,-1-1 0,-4 1 0,5 0 0,4-5 17,-5 1 7,5 0 2,5 3 0,-5 1 15,4 4 3,5-1 1,-4 5 0,4 4-25,4 0-4,1 4-2,0-1 0,4 5-5,0 0-1,0 8 0,1 0 0,-1 0-8,0 4 8,-4 0-8,-1 9 8,6-9-18,-6 8-4,-4 0-1,0 4 0,-4 0 15,0 0 0,-5 9 0,0-1 0,0 0-31,-5 1-3,5-1-1,-9-4 0,4 4-46,-4-3-10,5-1-1,-1-4-1,1-8 37,-1 4 8,5-12 2,-5 8 0,1 4-9,4-12-1,0 0-1,0 0 0,0 0 27,0 0 6,-5 5 0,5-5 1,0 0 35,0 0 8,9 4 0,1 0 1,-1 0-1,0 0 0,9 0 0,-4 0 0,4-4 4,-4 0 0,4-4 0,0 4 0,5-4 25,-5 8 6,-9 0 1,5-4 0,-5 4 12,-5 0 4,5 4 0,-4 4 0,-5-4-2,0 4 0,-5 1 0,1 3 0,-5-4-23,0 0-5,-5 4-1,0 0 0,-4-4-21,-5 1-5,5-1-1,0 4 0,-5-4-14,5-4 9,-9 0-9,4 0 8,0 0-27,-4-3-5,4-1-2,-4-4 0,4-4-128,0-1-26,0-7-4</inkml:trace>
          <inkml:trace contextRef="#ctx0" brushRef="#br1" timeOffset="17103.08">6612 1577 2073,'0'0'45,"0"0"10,5 8 1,4 4 4,9-4-48,0 8-12,0 1 0,5 3 0,4 4 68,-4 4 12,0-3 3,0 7 0,-1 0-27,1 5-6,-5-1-1,1 5 0,-1-1-1,-5 5-1,-3 3 0,-1 5 0,0-1-47,-9 1-21,0 0 1,0-1 1,0 5 41,-9-8 8,0-1 2,-1-3 0,-3-1-52,-1-3-9,-4-5-3,0 0 0,0 1-79,-10-9-16,1 1-3</inkml:trace>
        </inkml:traceGroup>
      </inkml:traceGroup>
    </inkml:traceGroup>
    <inkml:traceGroup>
      <inkml:annotationXML>
        <emma:emma xmlns:emma="http://www.w3.org/2003/04/emma" version="1.0">
          <emma:interpretation id="{920FCD94-FF03-422C-ADDE-342E41900328}" emma:medium="tactile" emma:mode="ink">
            <msink:context xmlns:msink="http://schemas.microsoft.com/ink/2010/main" type="paragraph" rotatedBoundingBox="1112,7484 11695,7131 11727,8073 1143,842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6521A63-397D-47AA-A088-693DCD609D5F}" emma:medium="tactile" emma:mode="ink">
              <msink:context xmlns:msink="http://schemas.microsoft.com/ink/2010/main" type="line" rotatedBoundingBox="1112,7484 11695,7131 11727,8073 1143,8426"/>
            </emma:interpretation>
          </emma:emma>
        </inkml:annotationXML>
        <inkml:traceGroup>
          <inkml:annotationXML>
            <emma:emma xmlns:emma="http://www.w3.org/2003/04/emma" version="1.0">
              <emma:interpretation id="{0F995332-73BF-4206-BF33-84DDB7065E65}" emma:medium="tactile" emma:mode="ink">
                <msink:context xmlns:msink="http://schemas.microsoft.com/ink/2010/main" type="inkWord" rotatedBoundingBox="1117,7626 1473,7614 1484,7944 1128,7956"/>
              </emma:interpretation>
              <emma:one-of disjunction-type="recognition" id="oneOf4">
                <emma:interpretation id="interp20" emma:lang="en-AU" emma:confidence="0">
                  <emma:literal>=</emma:literal>
                </emma:interpretation>
                <emma:interpretation id="interp21" emma:lang="en-AU" emma:confidence="0">
                  <emma:literal>#</emma:literal>
                </emma:interpretation>
                <emma:interpretation id="interp22" emma:lang="en-AU" emma:confidence="0">
                  <emma:literal>t</emma:literal>
                </emma:interpretation>
                <emma:interpretation id="interp23" emma:lang="en-AU" emma:confidence="0">
                  <emma:literal>c</emma:literal>
                </emma:interpretation>
                <emma:interpretation id="interp24" emma:lang="en-AU" emma:confidence="0">
                  <emma:literal>T</emma:literal>
                </emma:interpretation>
              </emma:one-of>
            </emma:emma>
          </inkml:annotationXML>
          <inkml:trace contextRef="#ctx0" brushRef="#br0" timeOffset="3145.17">-4169 3884 1893,'-14'48'41,"10"-40"9,4-8 2,0 0 2,0-8-43,0 8-11,0 0 0,0 0 0,0 0 35,4-4 5,10 0 0,0 0 1,-1 0-9,5 0-3,-4 4 0,4 0 0,5 0-2,-5 0-1,0 0 0,5 0 0,0 4-16,-5 0-10,5-4 12,0 4-12,0 4-20,-10-4-12,1 0-1</inkml:trace>
          <inkml:trace contextRef="#ctx0" brushRef="#br0" timeOffset="3319.83">-4124 4211 1695,'0'0'75,"0"0"16,0 0-73,0 0-18,0 0 0,14 0 0,0 0 62,4 0 9,5-8 1,-5 4 1,0 4 3,5-8 0,4 4 0,1-4 0,-1 8-76,0-4 0,0 0-14,10 0-966</inkml:trace>
        </inkml:traceGroup>
        <inkml:traceGroup>
          <inkml:annotationXML>
            <emma:emma xmlns:emma="http://www.w3.org/2003/04/emma" version="1.0">
              <emma:interpretation id="{419B932E-0459-4382-B65E-3FAE7FBBF091}" emma:medium="tactile" emma:mode="ink">
                <msink:context xmlns:msink="http://schemas.microsoft.com/ink/2010/main" type="inkWord" rotatedBoundingBox="2539,7544 4412,7481 4440,8316 2567,8379"/>
              </emma:interpretation>
              <emma:one-of disjunction-type="recognition" id="oneOf5">
                <emma:interpretation id="interp25" emma:lang="en-AU" emma:confidence="0">
                  <emma:literal>0.28</emma:literal>
                </emma:interpretation>
                <emma:interpretation id="interp26" emma:lang="en-AU" emma:confidence="0">
                  <emma:literal>0-28</emma:literal>
                </emma:interpretation>
                <emma:interpretation id="interp27" emma:lang="en-AU" emma:confidence="0">
                  <emma:literal>0128</emma:literal>
                </emma:interpretation>
                <emma:interpretation id="interp28" emma:lang="en-AU" emma:confidence="0">
                  <emma:literal>028</emma:literal>
                </emma:interpretation>
                <emma:interpretation id="interp29" emma:lang="en-AU" emma:confidence="0">
                  <emma:literal>0228</emma:literal>
                </emma:interpretation>
              </emma:one-of>
            </emma:emma>
          </inkml:annotationXML>
          <inkml:trace contextRef="#ctx0" brushRef="#br0" timeOffset="6310.06">-2617 3912 1497,'0'0'133,"-9"0"-106,0 4-27,-4 0 0,3-4 24,1 0-1,0 4 0,0 0 0,-5 0 25,5 4 4,0 0 2,0 4 0,5-3-54,-6-1-10,1 4-2,5 4-1,4 0 37,-5 4 8,5 1 2,5 7 0,-1 4-23,5 1-11,1-1 10,-1 0-10,4 5 0,6-9 0,-1 1 0,0-5 0,5-4 0,0 0 0,-1-8 0,6-3 0,-6-1 0,1-8 0,-5 0 9,1-4-9,3-9 26,-3-3 0,-6 0 0,5-8 0,1 0 8,-1-1 2,-5 1 0,1-4 0,-5-5-10,-4 5-2,-5-4 0,0 7 0,-5 5-4,-4-4 0,5 4-1,-10-1 0,-4 5-5,0 0-1,-1 4 0,1 0 0,-5 4-13,1-5 0,-1 5 8,0 4-8,0 0 0,1 4-15,-1-4 3,9 8 1,0 0-34,5-4-7,0 8-2,9-8-586,0 0-116</inkml:trace>
          <inkml:trace contextRef="#ctx0" brushRef="#br0" timeOffset="6457.29">-2057 4155 1324,'0'0'118,"0"0"-94,0 0-24,0 0 0,0 0 73,0 0 11,0 0 1,0 0 1,0 0-67,0 0-19,0 0 0,5-12-722</inkml:trace>
          <inkml:trace contextRef="#ctx0" brushRef="#br0" timeOffset="6842.34">-1943 3847 1440,'0'0'128,"0"0"-103,0 0-25,5-8 0,-1 0 96,1 0 15,4 4 2,5-4 1,-5 0-12,0 4-2,5-4-1,4 3 0,-5 1-49,6 4-10,3 0-1,-3 0-1,-6 0-18,1 9-3,9-1-1,-5 0 0,0 4-16,0 0 0,-4 4 8,4 4-8,-9 5 0,0-1 8,-4 4-8,-5 9 0,-5 3-80,1 5-24,-5-1-4,0 5 0,0-5-12,-5 5-1,0-9-1,1 5 0,-6-13 25,6 1 5,-1-5 0,5-4 1,0-8 67,0-3 14,0-5 10,9-8-13,0 0 45,-10 0 10,10 0 2,-4-4 0,-1-9 51,1 5 10,8-4 3,1 0 0,-5 0-48,9 4-8,0 0-3,5 0 0,-5 0 20,9-5 4,0 5 1,1 0 0,-1 0-44,5 4-9,-1-4-1,6 4-1,-1 4-19,5-4 0,-5 4-13,5 0 5,0 0-182,-5-8-36</inkml:trace>
          <inkml:trace contextRef="#ctx0" brushRef="#br0" timeOffset="7235.49">-1064 3944 1267,'9'-8'112,"-14"0"-89,-8-4-23,-1-4 0,10 4 209,-10-5 38,0 5 7,-4-4 2,0 4-92,0-4-17,-1 0-4,1-1-1,-5 9-82,5 4-17,0-4-3,4 8-1,1-4-26,-5 0-5,8 4 0,1 8-8,5 0 0,-5 0 0,4 5 0,5-1-9,5 4-3,-1 0 0,1 4 0,4 0 0,5 1 1,8-1 0,-3 0 0,-1 0 0,0 1-17,9-1-3,1 0-1,-6 0 0,-3 1 32,3 3 0,10-4 0,0 0 0,-14 1-8,5-1 8,0-4 0,0 4-9,8 5-3,-12-1-1,-10-4 0,4 4 0,1 5-26,-5-1-5,-9 4 0,-4-3-1,-6-5-11,1 0-3,-4 1 0,-5-1 0,-10 0 12,10-8 3,9-4 0,-5 1 0,-9-5 44,5-8 0,5 0 8,-1-8-8,0-1 30,1-7-1,-1-4 0,5-4 0,9-9 59,-5 1 11,-4 0 2,5-9 1,13 1-42,0-1-8,-5 1-1,6-1-1,-1-3-19,4 3-4,10-3-1,-5 3 0,-9 1-26,10-1 0,12 9 8,1 0-1266</inkml:trace>
        </inkml:traceGroup>
        <inkml:traceGroup>
          <inkml:annotationXML>
            <emma:emma xmlns:emma="http://www.w3.org/2003/04/emma" version="1.0">
              <emma:interpretation id="{227A66F4-C49E-4B94-B7D5-3B96303F9014}" emma:medium="tactile" emma:mode="ink">
                <msink:context xmlns:msink="http://schemas.microsoft.com/ink/2010/main" type="inkWord" rotatedBoundingBox="8571,7235 11695,7131 11726,8058 8602,8162"/>
              </emma:interpretation>
              <emma:one-of disjunction-type="recognition" id="oneOf6">
                <emma:interpretation id="interp30" emma:lang="en-AU" emma:confidence="0">
                  <emma:literal>--0.43</emma:literal>
                </emma:interpretation>
                <emma:interpretation id="interp31" emma:lang="en-AU" emma:confidence="0">
                  <emma:literal>--0.45</emma:literal>
                </emma:interpretation>
                <emma:interpretation id="interp32" emma:lang="en-AU" emma:confidence="0">
                  <emma:literal>=0.45</emma:literal>
                </emma:interpretation>
                <emma:interpretation id="interp33" emma:lang="en-AU" emma:confidence="0">
                  <emma:literal>6-0.43</emma:literal>
                </emma:interpretation>
                <emma:interpretation id="interp34" emma:lang="en-AU" emma:confidence="0">
                  <emma:literal>0-0.43</emma:literal>
                </emma:interpretation>
              </emma:one-of>
            </emma:emma>
          </inkml:annotationXML>
          <inkml:trace contextRef="#ctx0" brushRef="#br1" timeOffset="19338.14">4431 3625 1728,'-9'28'76,"9"-28"16,0 0-73,0 0-19,-9 0 0,9 0 0,-5-4 79,5 4 12,-9 4 2,9-4 1,-9 0-28,9 0-6,-4 8 0,-5 8-1,4 0-44,0 9-15,5-1 9,-4 8-9,4-3 0,4 3 8,-4 8-8,5 1 0,4-1 0,0 5 8,0 4-8,10-5 0,-6 1 0,5-9 0,5-4 0,-5-7 0,1-5 0,-1-4 0,0-4 0,0-4 0,0-8 10,5 0-10,-5-8 12,-4-4-12,4-4 27,-4-8-2,4-5 0,0-3 0,-9-1-25,5 1 0,0-4 0,-5-1 0,-5-3 0,-4 3 0,0 1 0,0 4 0,-9-1 0,0 5 0,-4 4 0,-1-5 0,-4 5 0,0 0 0,-5 3 0,5 5 0,-5 8-10,0 4-7,0 0-2,5 8 0,0 4-169,0 4-35,-1 5-6,10 7-2</inkml:trace>
          <inkml:trace contextRef="#ctx0" brushRef="#br1" timeOffset="19493.92">5119 3973 2178,'0'0'48,"0"0"9,-5-8 3,5-1 1,-4 1-49,4 0-12,0 0 0,4 0 0,-4 4-148,5-4-33</inkml:trace>
          <inkml:trace contextRef="#ctx0" brushRef="#br1" timeOffset="19772.21">5451 3560 2113,'0'0'93,"0"0"20,0 0-90,0 0-23,0 0 0,0 0 0,0 0 114,0 0 18,-5 20 4,5-4 1,-4 0-73,4 5-14,-5-1-3,5 0-1,-4 4-27,-1 1-6,1-1-1,4 0 0,0-3-12,0 3 0,4 0 8,1-4-8,4 1 0,5-5 0,-1 0 0,1 4 0,0-4 0,4 1 0,0-1 0,0-4 0,0 0 0,1-4 0,-1 0 0,0 0 0,0 0-22,0-4 2,-4-4 1,4 0 0,-4-4-21,4 0-5,0 0-1,1-4 0,-1-4-203,-5 0-41,15-8-8,-10 3-2</inkml:trace>
          <inkml:trace contextRef="#ctx0" brushRef="#br1" timeOffset="19968.14">5674 3633 1094,'0'0'48,"0"0"11,0 0-47,0 0-12,0 0 0,0 0 0,0 0 246,-4 8 47,-1 4 10,0 0 1,5 4-150,0 4-30,0 1-7,5 3-1,-5 0-40,5 9-8,-1-1-1,1 4-1,-5 1-36,4-1-7,1 1-2,4 3 0,-5-7-21,1 3 0,4-4 0,0-3 0,5-1-149,0-8-28,-5-4-6</inkml:trace>
          <inkml:trace contextRef="#ctx0" brushRef="#br1" timeOffset="17691.5">3288 3734 1900,'-9'44'84,"5"-36"18,4-8-82,0 0-20,0 0 0,0 0 0,0 0 45,0 0 5,0 0 1,13-4 0,6 4 10,-6 0 3,10-4 0,-5 8 0,5-4-32,-5 4-7,5 1-1,-5-1 0,10-4-16,-6 0-8,-3 0 8,3 0-8,-3 0-31,-6-4-11,5 4-2</inkml:trace>
          <inkml:trace contextRef="#ctx0" brushRef="#br1" timeOffset="17847.99">3411 3875 1382,'0'0'123,"0"0"-99,0 0-24,9-4 0,1 4 123,3-4 19,5 0 4,5 4 1,0-4-47,0 0-8,4 0-3,5 4 0,0-4-46,0 4-10,0 4-1,-1-4-1056</inkml:trace>
          <inkml:trace contextRef="#ctx0" brushRef="#br1" timeOffset="20428.49">5970 3600 979,'14'-8'87,"-14"4"-70,4-4-17,1 0 0,4-4 288,0 0 55,5 0 10,4-1 3,0 1-185,0 4-37,1-4-7,3 0-2,-3 0-65,-1 4-14,4 0-2,-3-1-1,3 1-27,-3 0-6,-1 4-1,0-4 0,0 4-9,1 0 0,-6 0 0,1-4 0,-1 8-30,1-4-5,-9 4-1,-5 0 0,0 0-48,0 0-11,0 0-1,0 0-1,-9 4-61,-1 4-12,-3 0-2,-1 4-1,-4-4 17,-5 4 4,0 5 1,1-1 0,-1 0 95,0 0 20,0 0 3,1 1 1,3-5 56,1 8 11,9-8 2,0 4 1,0-4 64,4 1 13,5-5 2,0 4 1,0 0 4,0 4 1,5-8 0,4 8 0,0-3-26,5 3-5,-1 0 0,1-4-1,4 4-41,0 0-8,5 1-2,-5 3 0,10-4-4,-10 4 0,5-4-1,0 5 0,-5-5-11,0 4-1,-4 0-1,-1 1 0,1-5-2,-5 4-1,-4 0 0,4 1 0,-9-1 9,0 4 1,0 0 1,-5 1 0,1-5 4,-6 0 1,1 0 0,-4-4 0,-1-3-7,5-5-2,-5 8 0,-4-4 0,0 0-8,-5-4-2,-9 0 0,5 0 0,-10 1-16,-8-1 0,-5-4 0,0 0-9,0-4-127,9 0-26,4-4-5</inkml:trace>
        </inkml:traceGroup>
      </inkml:traceGroup>
    </inkml:traceGroup>
  </inkml:traceGroup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4:15:28.910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12D37E02-BB3B-464E-9BEB-29C3E3F25FBB}" emma:medium="tactile" emma:mode="ink">
          <msink:context xmlns:msink="http://schemas.microsoft.com/ink/2010/main" type="inkDrawing" rotatedBoundingBox="22118,4257 23733,7932 23656,7966 22042,4291" semanticType="callout" shapeName="Other">
            <msink:sourceLink direction="with" ref="{4A7F0788-5CBF-4445-9549-CA55041C5E55}"/>
          </msink:context>
        </emma:interpretation>
      </emma:emma>
    </inkml:annotationXML>
    <inkml:trace contextRef="#ctx0" brushRef="#br0">-8 0 1843,'-5'20'81,"5"-20"18,0 0-79,0 0-20,0 0 0,0 0 0,0 0 69,0 0 11,0 0 1,0 0 1,5 16-54,4 4-10,5 5-2,4 11-1,5 9-15,-1 7 0,6 13 0,4 4 0,-1 0 22,6 3 2,-1 9 0,10 8 0,-1-4-2,-8-16 0,4 12 0,0 8 0,4 12-4,-4 1-1,5-1 0,4 8 0,0 4-5,14 29 0,-5-9-1,5 13 0,-10-16-11,1-5-16,-5 1 4,4 3 1,-13-12 11,5-3 0,-5-1 10,0 4-10,-9-19 0,4-5 0,1-8-13,-1-4 4,-9-9-17,5-7-3,0-4-1,0-9 0,0-7-37,0-9-7,-5-7-2,-4-5-560,0-12-112</inkml:trace>
  </inkml:traceGroup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4:15:29.387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EDDDD1B-4C0F-4C20-B45A-71980F161DDB}" emma:medium="tactile" emma:mode="ink">
          <msink:context xmlns:msink="http://schemas.microsoft.com/ink/2010/main" type="inkDrawing" rotatedBoundingBox="23477,3635 25991,8492 25882,8548 23368,3691" semanticType="callout" shapeName="Other">
            <msink:sourceLink direction="with" ref="{4A7F0788-5CBF-4445-9549-CA55041C5E55}"/>
          </msink:context>
        </emma:interpretation>
      </emma:emma>
    </inkml:annotationXML>
    <inkml:trace contextRef="#ctx0" brushRef="#br0">-2 0 1886,'0'12'41,"0"-12"9,0 0 2,4 8 1,1 0-42,0 4-11,-1 4 0,5 5 0,5 11 16,0 8 2,4 5 0,9 12 0,-4-1-18,9 5 0,4 4 8,5 8-8,5-1 0,-1 5 0,-4 8 0,14 12 0,4 1 22,-4 3 1,-1 4 0,10 8 0,-5-8-23,0 9 0,5 3 0,4 9 0,-4-17 9,0 4 4,0 9 1,4 11 0,-4-16 8,-5 1 2,0 3 0,5 13 0,-10-9-15,1-3-9,4-1 12,5 13-12,-5-13 14,-4 0-4,-5-3-1,4-1 0,1-12 3,-9-7 0,-1-1 0,1 4 0,-5-16-4,0-4-8,0-4 12,0-5-4,-5-7-8,0-12 0,5 3 0,-4-3 8,-10-8-31,5-5-6,0-3-2,4-5 0,-4-4-139,-5-8-28,1-3-6</inkml:trace>
  </inkml:traceGroup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4:15:29.923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EA1E76A-EFA4-42BE-ADCA-0E9295A7C1DF}" emma:medium="tactile" emma:mode="ink">
          <msink:context xmlns:msink="http://schemas.microsoft.com/ink/2010/main" type="inkDrawing" rotatedBoundingBox="25871,3504 28135,8293 27867,8419 25604,3630" semanticType="callout" shapeName="Other">
            <msink:sourceLink direction="with" ref="{A615B1BE-D9E8-4208-B4E1-C844086D4551}"/>
            <msink:sourceLink direction="with" ref="{2F061084-FB6C-4F51-A07B-D0B9A741D2FC}"/>
          </msink:context>
        </emma:interpretation>
      </emma:emma>
    </inkml:annotationXML>
    <inkml:trace contextRef="#ctx0" brushRef="#br0">59 0 2124,'-5'8'47,"-4"-4"9,-4 1 3,3-5 0,10 0-47,-9 0-12,0 4 0,9-4 0,0 0 44,-4 12 8,4 4 0,0-4 1,0 8-39,9 5-14,4-1 9,1 8-9,0 9 0,4 3 0,5 5 0,-1 11 0,6 5 0,8 4 0,1 8 0,-1 0 0,10 0 0,-5 8 0,0 12 0,-1 4 0,6 0 0,-5 4 0,5 1 0,4 7 0,9 4 8,-5 5-8,-3-1 8,3-4-8,-4 1 28,0 3 0,5 5 0,-19-33 0,5 8 2,0 0 1,0 0 0,5 9 0,-1-1-5,1 0-1,4 0 0,18 33 0,-13-17-25,-5-19 0,5 7 8,-1-4-8,1-16 0,-5-4 0,-9-4 0,4-4 0,-4-8 17,0-4 2,-4 0 0,-1 0 0,1-9-29,-1-7-6,5-1 0,-5-3-1,1-4-23,-1-13-4,-8 0 0,4-3-1,-1-5-33,1-8-6,-4 0-2,-1-8 0,0-4-84,-4-4-17,-5-8-3</inkml:trace>
  </inkml:traceGroup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4:15:30.330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834E8168-7926-43F6-B551-1992307E15C6}" emma:medium="tactile" emma:mode="ink">
          <msink:context xmlns:msink="http://schemas.microsoft.com/ink/2010/main" type="inkDrawing" rotatedBoundingBox="27433,3760 29177,7089 29089,7135 27346,3806" semanticType="callout" shapeName="Other">
            <msink:sourceLink direction="with" ref="{2F061084-FB6C-4F51-A07B-D0B9A741D2FC}"/>
            <msink:sourceLink direction="with" ref="{4A7F0788-5CBF-4445-9549-CA55041C5E55}"/>
          </msink:context>
        </emma:interpretation>
      </emma:emma>
    </inkml:annotationXML>
    <inkml:trace contextRef="#ctx0" brushRef="#br0">4 0 2336,'5'24'104,"-5"-24"20,-5 8-99,5 4-25,-4 4 0,8 5 0,1-5 21,-1 8-1,5 4 0,0 5 0,10 7-4,-1 5-2,0 3 0,9 5 0,-4 4-14,9-1 0,-5 5 0,5 8 0,5 8 0,-1 0 0,10 8 0,-6-4 0,1 8 9,10-8-1,-1 8 0,4 0 0,1 0-8,-5 0-14,0 4 3,0-4 1,-4 0 10,8 4 14,-8-8-3,4 4-1,0 4-10,-4-4 0,-6-8 0,6 4 0,4 0 0,-4 0 0,-5-4 0,0 0 0,0 0 0,-5-4 0,0 0-12,1-5 12,-5-7-11,-5-8 11,5-5-8,-5-3 8,-4-9-36,0-7-1,4-5-1,-4-12-666,0 0-132</inkml:trace>
  </inkml:traceGroup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4:15:27.611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B9CA075-4722-4B87-B021-D05AC4FA719E}" emma:medium="tactile" emma:mode="ink">
          <msink:context xmlns:msink="http://schemas.microsoft.com/ink/2010/main" type="writingRegion" rotatedBoundingBox="12804,3431 19646,3531 19630,4600 12788,4500"/>
        </emma:interpretation>
      </emma:emma>
    </inkml:annotationXML>
    <inkml:traceGroup>
      <inkml:annotationXML>
        <emma:emma xmlns:emma="http://www.w3.org/2003/04/emma" version="1.0">
          <emma:interpretation id="{0383C72D-F651-4510-80C4-C6BCD33F6305}" emma:medium="tactile" emma:mode="ink">
            <msink:context xmlns:msink="http://schemas.microsoft.com/ink/2010/main" type="paragraph" rotatedBoundingBox="12804,3431 19646,3531 19630,4600 12788,450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93E91C2-F541-4268-B81C-287F48249CE1}" emma:medium="tactile" emma:mode="ink">
              <msink:context xmlns:msink="http://schemas.microsoft.com/ink/2010/main" type="line" rotatedBoundingBox="12804,3431 19646,3531 19630,4600 12788,4500"/>
            </emma:interpretation>
          </emma:emma>
        </inkml:annotationXML>
        <inkml:traceGroup>
          <inkml:annotationXML>
            <emma:emma xmlns:emma="http://www.w3.org/2003/04/emma" version="1.0">
              <emma:interpretation id="{158F24EB-945B-41F5-9765-04B4F7B59FE5}" emma:medium="tactile" emma:mode="ink">
                <msink:context xmlns:msink="http://schemas.microsoft.com/ink/2010/main" type="inkWord" rotatedBoundingBox="12798,3833 13900,3850 13890,4516 12788,4500"/>
              </emma:interpretation>
              <emma:one-of disjunction-type="recognition" id="oneOf0">
                <emma:interpretation id="interp0" emma:lang="en-AU" emma:confidence="0">
                  <emma:literal>in</emma:literal>
                </emma:interpretation>
                <emma:interpretation id="interp1" emma:lang="en-AU" emma:confidence="0">
                  <emma:literal>it</emma:literal>
                </emma:interpretation>
                <emma:interpretation id="interp2" emma:lang="en-AU" emma:confidence="0">
                  <emma:literal>In</emma:literal>
                </emma:interpretation>
                <emma:interpretation id="interp3" emma:lang="en-AU" emma:confidence="0">
                  <emma:literal>It</emma:literal>
                </emma:interpretation>
                <emma:interpretation id="interp4" emma:lang="en-AU" emma:confidence="0">
                  <emma:literal>111</emma:literal>
                </emma:interpretation>
              </emma:one-of>
            </emma:emma>
          </inkml:annotationXML>
          <inkml:trace contextRef="#ctx0" brushRef="#br0">410 3020 2278,'-14'8'101,"10"-8"21,4 0-98,0 0-24,-5-4 0,1 4 0,-1 0 60,1 4 6,8 8 2,1 0 0,-1 0-36,5 5-6,5 3-2,4 8 0,1 4-24,-1 1 8,5-1-8,-1 5 0,1-5 0,0 0 0,4 1 0,-4 3 0,0-3 0,-1-1-9,1 0 0,0-3 0,0-9-70,-5 0-13,0 0-4</inkml:trace>
          <inkml:trace contextRef="#ctx0" brushRef="#br0" timeOffset="227.14">724 2915 2066,'0'0'92,"0"0"18,0 0-88,0 0-22,0 0 0,0 0 0,5 8 76,-1 4 10,1 4 2,4 0 1,0-4-64,5 5-13,4 7-2,0 0-1,5 0 28,-9 9 6,-1 3 1,1 1 0,13-5-34,-4-4-10,0 5 0,4-1 0,0 0 0,1 1-20,-5-9 2,4 4 1,-4 5-63,-1-5-13,-3-8-3,3 5-929</inkml:trace>
          <inkml:trace contextRef="#ctx0" brushRef="#br0" timeOffset="406.26">1125 3036 1497,'0'-8'133,"0"0"-106,0 8-27,0 0 0,0 0 173,0 0 30,0 0 5,9 4 2,5 4-102,4 4-21,0 8-4,5 5-1,4 7-37,-4 8-7,4-3-2,5 7 0,5-3-24,4-5-12,0 1 10,-5-5-1205</inkml:trace>
        </inkml:traceGroup>
        <inkml:traceGroup>
          <inkml:annotationXML>
            <emma:emma xmlns:emma="http://www.w3.org/2003/04/emma" version="1.0">
              <emma:interpretation id="{37151E29-B331-41CA-9F42-DB062A952956}" emma:medium="tactile" emma:mode="ink">
                <msink:context xmlns:msink="http://schemas.microsoft.com/ink/2010/main" type="inkWord" rotatedBoundingBox="15437,3469 19646,3531 19631,4598 15421,4537"/>
              </emma:interpretation>
              <emma:one-of disjunction-type="recognition" id="oneOf1">
                <emma:interpretation id="interp5" emma:lang="en-AU" emma:confidence="0">
                  <emma:literal>(subset</emma:literal>
                </emma:interpretation>
                <emma:interpretation id="interp6" emma:lang="en-AU" emma:confidence="0">
                  <emma:literal>(Subset</emma:literal>
                </emma:interpretation>
                <emma:interpretation id="interp7" emma:lang="en-AU" emma:confidence="0">
                  <emma:literal>subset</emma:literal>
                </emma:interpretation>
                <emma:interpretation id="interp8" emma:lang="en-AU" emma:confidence="0">
                  <emma:literal>Csubset</emma:literal>
                </emma:interpretation>
                <emma:interpretation id="interp9" emma:lang="en-AU" emma:confidence="0">
                  <emma:literal>Esubset</emma:literal>
                </emma:interpretation>
              </emma:one-of>
            </emma:emma>
          </inkml:annotationXML>
          <inkml:trace contextRef="#ctx0" brushRef="#br1" timeOffset="-31785.37">3231 2733 633,'-18'-13'28,"9"13"6,-5-4-34,5 0 0,-4 4 0,-1-12 0,0 8 84,1 0 11,-1 0 1,5-4 1,-5 4-33,5-4-8,-4 0 0,8 4-1,-4-4 76,0-1 15,0 1 3,4 4 1,1-4 3,4 8 1,-10 0 0,10 0 0,0 0-66,0 0-14,0 8-2,-4 4-1,4 1-54,0 7-17,4 4 10,1 4-10,-5 5 0,9-1 0,0 5 8,0 3-8,5 1 8,4-1 0,-4 5 0,9 3 0,-1-3 6,6-1 1,-1-3 0,5-1 0,0-4-7,-5 1 0,5-9-8,4-3 12,-4-9-12,4 0 0,5-8-9,0 0 9,0-4-168,5-4-27,-10-8-5</inkml:trace>
          <inkml:trace contextRef="#ctx0" brushRef="#br1" timeOffset="-31382.99">4392 3077 2530,'0'0'56,"-14"-5"11,0-3 2,1 0 3,-5 0-58,-1 4-14,-3-4 0,3 8 0,6 0 74,-5 0 12,-1-4 2,-3 4 1,3 0-64,1 8-13,0 0-2,4 4-1,1-4-9,-1 1-12,0 3 2,5 4 1,5 0-17,-1 0-3,5 0-1,5 1 0,-1-1 3,5-4 1,5 4 0,0-4 0,-1 0 12,6 1 2,-1-1 1,5-4 0,-1 0 11,1 0 16,0-4-4,4 4-1,-9 4-20,5-8-4,-5 4-1,-4 0 0,4 5 14,-4-5 0,-5 4 0,0 0 0,-4 0 0,-1 0 8,1 0-8,-10 5 0,-4 3 13,0 0-4,0 0-1,0 5 0,-5-9-8,0 4 0,1-4 0,-6 0 0,1 1 10,0-5-10,0-4 12,0-4-12,-1 4-19,6-8-10,-5-4-3,9-4 0,-1 0-146,1-4-30,5-9-5</inkml:trace>
          <inkml:trace contextRef="#ctx0" brushRef="#br1" timeOffset="-31034.66">4628 3174 1850,'0'0'82,"0"0"17,0 0-79,0 0-20,0 0 0,-4 12 0,4 8 105,-5-4 18,5 4 3,0 5 1,0-5-76,5 8-15,-1-3-4,1 3 0,4 0-14,-4-3-3,4-1-1,4-4 0,-4 0-14,5-4 0,0 1 8,-5-9-8,0 0 0,5-4 0,-5-4 0,4 0 0,-4-12 0,5 0-10,-5-5 10,0-3-8,5 4 8,-5-12 0,0 3 0,0-3-8,0-4 8,-4 3 0,-1-3 0,1 0 0,0-1 0,-5 5-13,0 0 1,-5 3 1,5 5 43,-5 4 8,5 4 1,0 12 1,0 0-10,0 0-1,0 0-1,0 16 0,0 0-20,5 4-10,-5 9 10,9 3-10,-4 0 0,-1 1 0,5-5 0,0 9 0,5-5 0,0 0-15,-1-3 2,6 3 0,-1-16-15,-5 4-2,1 1-1,0-9 0,-1 0-168,1 0-33,0 0-8</inkml:trace>
          <inkml:trace contextRef="#ctx0" brushRef="#br1" timeOffset="-30733.17">5006 2927 1792,'5'-8'80,"-5"4"16,4 0-77,-4 4-19,0 0 0,0 0 0,0 4 120,5 8 20,-5 0 4,9 4 0,-5 4-72,5 9-14,1 3-3,3 4-1,-4 5-16,10-1-3,-6 5-1,5-1 0,5-3-11,0-1-3,0-3 0,-1 3 0,1-7-12,4-1-8,-4-4 10,0-3-10,-5-5-10,5-8-8,-5-4-2,0-4 0,1 0 28,-6-4 6,1-8 1,0-4 0,-5-4-15,0-4 0,-5-1 0,5-3 0,-9 0 10,5-1-1,-10 5 0,1-4 0,-5 0 4,0 3 1,0 5 0,-5 0 0,-4 0-14,-5 4 0,5 0 0,-5 8 0,0 4-107,5 8-24,-9 4-5</inkml:trace>
          <inkml:trace contextRef="#ctx0" brushRef="#br1" timeOffset="-30456.97">5634 3174 2286,'0'0'101,"0"-8"21,-4 3-98,-1-7-24,0 4 0,-4 0 0,0 0 126,0 4 20,9 4 4,-9-4 1,0 8-95,-5 0-20,10 4-3,-5 0-1,4 0-32,5 4 0,-4 1 0,8 3 0,-4 0-20,5 0 1,4 0 1,4 5 0,6-5 3,-6 0 1,5 4 0,1-8 0,-1 5 6,5-1 8,-5 0-13,0 0 5,0 0 8,-4 1 0,-5-1 0,0 0 0,-4-4 0,-1 8 0,-4-4 0,0 1 0,-4-9 11,-1 8-3,1 0 0,-1-4 0,-9 4-8,1-7 0,-1-1 0,-4 0 0,4-4-27,0-4-4,1-4-1,-1-4-784,5-9-158</inkml:trace>
          <inkml:trace contextRef="#ctx0" brushRef="#br1" timeOffset="-25988.09">5846 3255 1411,'18'-9'62,"-18"9"14,0 0-61,0 0-15,0 0 0,10 0 0,-1 0 100,0 0 18,0 0 3,4 0 1,6 0-32,-6 5-6,6-5-2,-1 0 0,-5-5-14,6 5-2,-6 0-1,6-4 0,3 0-26,-8 0-6,4-4-1,-4 0 0,-5 0-8,5 0-3,-5 0 0,0 0 0,0-4-5,-5 4 0,1 3-1,0-7 0,-1 4-7,-4 0 0,0 0-8,-4 0 12,4 0-4,-10 0-8,6 0 11,-10 0-11,10 0 0,-10-1 0,0-3 0,-4 4 0,5 0-10,-1 4 10,0-4-10,-4 8 10,0 0-11,4 4 11,-4 4-12,4 4 12,-4 0-14,4 5 4,1-1 1,4 4 0,-1 8 9,1-3-12,0 3 12,5 0-12,4 1 12,0-1 14,9 0-3,0 1-1,0-5 5,5 0 1,-1-4 0,6 1 0,-6-1-3,5-8 0,5 0 0,-5-4 0,1 0-13,3-4 8,6-4-8,-6-4 0,-3-8-24,3 0-12,1-4-1,5-4-1,-6-1-158,1 1-31,0-8-6</inkml:trace>
          <inkml:trace contextRef="#ctx0" brushRef="#br1" timeOffset="-25807.65">6320 2927 1818,'0'0'80,"0"0"17,0 0-77,0 0-20,0 0 0,0 0 0,13 12 112,1-4 20,4-4 3,-4 4 1,-5-4-44,0-4-8,9 0-1,-4 0-1,4-4 10,9 0 3,5 4 0,-4-4 0,-10 0-51,5 0-9,4 0-3,5-4 0,-9 8-24,-1-4-8,1 4 0,0-4 0,4 0-85,-4 0-21,-9 0-4,-1 4-731,6 0-147</inkml:trace>
          <inkml:trace contextRef="#ctx0" brushRef="#br1" timeOffset="-25555.05">6625 2599 1382,'-28'0'123,"28"0"-99,0 0-24,0 0 0,0 0 143,0 8 23,0 8 5,0 0 1,5 1-20,0 7-4,-10 8-1,10 1 0,8 3-45,-8 9-9,-5-1-1,4 13-1,5-5-28,-4 5-6,4 0-1,0-1 0,0 1-16,5-4-3,9-1-1,4-7 0,-9-9-36,10-3 0,8-9 0,5-8 0,-5-4-31,5-4-4,14-8-1,0-12 0,4 0-126,-5-16-26,1-1-4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2:54:00.219"/>
    </inkml:context>
    <inkml:brush xml:id="br0">
      <inkml:brushProperty name="width" value="0.53333" units="cm"/>
      <inkml:brushProperty name="height" value="1.06667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1 125 2106,'0'0'93,"0"0"19,0 0-89,0 0-23,0 0 0,10-8 0,-1 0 0,4 4-13,6-4 1,3 0 1,6-4-1,8-1-1,-4 5 0,9-4 0,0 4 13,0 0 0,0 0 0,4 4 0,1-4-20,-1 4 0,1-4-1,4 8 0,0 0 21,5 0 0,-1 0 0,1 0 0,9 0 0,-1 0 0,-3 0-9,3 0 9,1 0 0,0 4 0,-5 0 0,0 0 0,0 0 0,1 0 0,-1 0 0,-5-4 0,-3 0 0,-1 0-16,-5-4 3,1 4-556,-1-4-111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4:15:57.741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76-5 1497,'0'0'133,"0"0"-106,-9 8-27,0 0 0,0 0 64,0 0 8,4 4 2,1 0 0,-5 0-65,4 5-9,1-5-9,-1 0 9,0 0-21,1 0 3,4-12 1,0 16 0,0-16 17,0 8 0,0 5-8,9-1 8,-4-4 0,4 4 8,4 0-8,1-4 12,0-4 19,8 4 3,6-8 1,-1 8 0,5-4-11,0 9-1,9-13-1,4 4 0,-4 0 7,9 0 2,-4-4 0,4 0 0,5 8-6,-1-8-1,5 4 0,-4 0 0,9-4-7,-1 4-1,6 4-1,-5-8 0,8 0 0,-8 4 0,9-8 0,-5 4 0,1 0 5,3 0 2,1 0 0,5 0 0,-1 0 0,-4-8 0,0 8 0,0-4 0,-5 4-3,0 0-1,-4 4 0,0-4 0,4-4-2,-4 4 0,4 0 0,-4 0 0,-5 0-6,0 0-2,-4 4 0,-1 4 0,-8-8-8,4 0 0,-5 0 0,-4 0 8,0 0-8,0 0 8,-4 0-8,-1 0 8,-8 0 0,3 0-8,1 0 12,-4 0-4,-1-8-8,-4 8 0,-1 0 0,1 0 0,0-4 10,-5 4 0,-4 0 0,0-4 0,4 0-10,0 4 0,-4-12 0,4 4 8,-5 8-8,1-13 0,4 9 0,1-4 0,-6-4 0,1 0 0,0 0 0,-1 0 0,1 0-79,-5 4-21,5-5-4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1-05-19T06:18:27.6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6965525-BB4D-4EE7-8A90-4114633DE810}" emma:medium="tactile" emma:mode="ink">
          <msink:context xmlns:msink="http://schemas.microsoft.com/ink/2010/main" type="writingRegion" rotatedBoundingBox="12423,924 12438,924 12438,939 12423,939"/>
        </emma:interpretation>
      </emma:emma>
    </inkml:annotationXML>
    <inkml:traceGroup>
      <inkml:annotationXML>
        <emma:emma xmlns:emma="http://www.w3.org/2003/04/emma" version="1.0">
          <emma:interpretation id="{2A83771D-03CB-40E7-80D8-CEDA180777CE}" emma:medium="tactile" emma:mode="ink">
            <msink:context xmlns:msink="http://schemas.microsoft.com/ink/2010/main" type="paragraph" rotatedBoundingBox="12423,924 12438,924 12438,939 12423,9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C10C6B0-7206-4DD1-8908-D49F3B9C9C3D}" emma:medium="tactile" emma:mode="ink">
              <msink:context xmlns:msink="http://schemas.microsoft.com/ink/2010/main" type="line" rotatedBoundingBox="12423,924 12438,924 12438,939 12423,939"/>
            </emma:interpretation>
          </emma:emma>
        </inkml:annotationXML>
        <inkml:traceGroup>
          <inkml:annotationXML>
            <emma:emma xmlns:emma="http://www.w3.org/2003/04/emma" version="1.0">
              <emma:interpretation id="{334862FE-5276-4039-A0A2-D224ED69B081}" emma:medium="tactile" emma:mode="ink">
                <msink:context xmlns:msink="http://schemas.microsoft.com/ink/2010/main" type="inkWord" rotatedBoundingBox="12423,924 12438,924 12438,939 12423,939"/>
              </emma:interpretation>
              <emma:one-of disjunction-type="recognition" id="oneOf0">
                <emma:interpretation id="interp0" emma:lang="en-AU" emma:confidence="0">
                  <emma:literal>.</emma:literal>
                </emma:interpretation>
                <emma:interpretation id="interp1" emma:lang="en-AU" emma:confidence="0">
                  <emma:literal>`</emma:literal>
                </emma:interpretation>
                <emma:interpretation id="interp2" emma:lang="en-AU" emma:confidence="0">
                  <emma:literal>'</emma:literal>
                </emma:interpretation>
                <emma:interpretation id="interp3" emma:lang="en-AU" emma:confidence="0">
                  <emma:literal>l</emma:literal>
                </emma:interpretation>
                <emma:interpretation id="interp4" emma:lang="en-AU" emma:confidence="0">
                  <emma:literal>,</emma:literal>
                </emma:interpretation>
              </emma:one-of>
            </emma:emma>
          </inkml:annotationXML>
          <inkml:trace contextRef="#ctx0" brushRef="#br0">0 0</inkml:trace>
        </inkml:traceGroup>
      </inkml:traceGroup>
    </inkml:traceGroup>
  </inkml:traceGroup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4:15:59.995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E592EC1-E064-48F5-8DDD-AFB8927854BB}" emma:medium="tactile" emma:mode="ink">
          <msink:context xmlns:msink="http://schemas.microsoft.com/ink/2010/main" type="writingRegion" rotatedBoundingBox="15555,3709 30942,2795 31058,4754 15671,5667"/>
        </emma:interpretation>
      </emma:emma>
    </inkml:annotationXML>
    <inkml:traceGroup>
      <inkml:annotationXML>
        <emma:emma xmlns:emma="http://www.w3.org/2003/04/emma" version="1.0">
          <emma:interpretation id="{35A5D687-84D0-41AB-BF7E-32ADA545899D}" emma:medium="tactile" emma:mode="ink">
            <msink:context xmlns:msink="http://schemas.microsoft.com/ink/2010/main" type="paragraph" rotatedBoundingBox="15555,3709 30942,2795 31058,4754 15671,566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2FE7869-E7BA-4B07-9D4B-FA786364D066}" emma:medium="tactile" emma:mode="ink">
              <msink:context xmlns:msink="http://schemas.microsoft.com/ink/2010/main" type="line" rotatedBoundingBox="15555,3709 30942,2795 31058,4754 15671,5667"/>
            </emma:interpretation>
          </emma:emma>
        </inkml:annotationXML>
        <inkml:traceGroup>
          <inkml:annotationXML>
            <emma:emma xmlns:emma="http://www.w3.org/2003/04/emma" version="1.0">
              <emma:interpretation id="{ADFE1F01-92DB-48C6-885C-30ACA563209E}" emma:medium="tactile" emma:mode="ink">
                <msink:context xmlns:msink="http://schemas.microsoft.com/ink/2010/main" type="inkWord" rotatedBoundingBox="15568,3931 19699,3686 19780,5058 15650,5303"/>
              </emma:interpretation>
              <emma:one-of disjunction-type="recognition" id="oneOf0">
                <emma:interpretation id="interp0" emma:lang="en-AU" emma:confidence="0">
                  <emma:literal>(disjoint</emma:literal>
                </emma:interpretation>
                <emma:interpretation id="interp1" emma:lang="en-AU" emma:confidence="0">
                  <emma:literal>` disjoint</emma:literal>
                </emma:interpretation>
                <emma:interpretation id="interp2" emma:lang="en-AU" emma:confidence="0">
                  <emma:literal>L disjoint</emma:literal>
                </emma:interpretation>
                <emma:interpretation id="interp3" emma:lang="en-AU" emma:confidence="0">
                  <emma:literal>l disjoint</emma:literal>
                </emma:interpretation>
                <emma:interpretation id="interp4" emma:lang="en-AU" emma:confidence="0">
                  <emma:literal>' disjoint</emma:literal>
                </emma:interpretation>
              </emma:one-of>
            </emma:emma>
          </inkml:annotationXML>
          <inkml:trace contextRef="#ctx0" brushRef="#br0">4367 3530 1918,'0'0'85,"-5"-8"18,-4 0-83,-5-1-20,10 1 0,-5 4 0,-1 0 116,-3 4 18,-5-4 4,4 4 1,0 4-83,-4 0-17,0 0-3,4 4-1,1 5-14,-1-1-2,0 4-1,1 4 0,3 0-18,1 1 0,5-1 8,4 8-8,-5-3 0,10 3 0,-1 0 0,10-4 0,-5-3 0,5-5 13,-1 0-1,6-4 0,3-4-12,-3-4 0,-1-4 0,5-8 0,-1 0-32,-3-8-8,-1-8-3,0-1 0,0 5 9,-4-8 2,0 0 0,-1-5 0,-4-3-11,-4 3-1,4-3-1,-9-1 0,0 1 11,0 4 2,-5 3 1,1-7 0,-1 0 22,-4-1 9,-4-3-8,3 3 8,6 1 0,-5 3 0,0 5 0,0 4 8,-1 4 26,6 7 6,-1-7 0,1 12 1,4 8-8,0 0-1,0 0-1,0 0 0,0 0-9,4 20-2,-4 9 0,5 3 0,9 8 32,-1-3 5,1 7 2,4 5 0,0 4-59,0-5-17,1 5-1,3 3 0,-3 1 18,-1-8 8,0-1-8,0-7 12,1-1-12,-1-3-12,-5-9 3,6-4 0,-6-8-145,1-3-29,0-9-5</inkml:trace>
          <inkml:trace contextRef="#ctx0" brushRef="#br0" timeOffset="161.8">4722 3396 748,'-5'16'67,"5"-12"-54,0 9-13,0-5 0,0-4 200,5 8 36,-1 0 8,1 4 2,-1 4-94,1 5-18,4 3-4,0 0-1,-4 1-67,4-5-14,-5 4-2,5 1-1,1-1-29,-1 0-5,0-3-2,0-5 0,0-8-182,-5 4-37</inkml:trace>
          <inkml:trace contextRef="#ctx0" brushRef="#br0" timeOffset="567.11">4735 3242 691,'0'0'61,"0"0"-49,0 0-12,0 0 0,0 0 198,9-4 37,1 4 7,3-4 2,1 0-214,4 4-42,0 0-9,5 0-2,0 0-53,0 4-12,4 0-1,0-4-1,1 0 30,-6 4 7,-4-4 1,5 4 0,-5-4 52,1 0 0,-1 5 0,-9-5 0,-9 0 94,0 0 17,0 0 3,0 0 1,0 0 24,0 0 5,-9 12 0,0 0 1,9-12-51,-9 12-10,-5 0-3,-4 0 0,0-4-46,4 4-10,0-3-1,1 3-1,-1-4-11,5 0-1,9-8-1,-5 8 0,5-8-10,-4 12 0,8-4 0,1 4 0,-1 1 0,6 3 0,-1-4 0,4 0 0,1 0 0,0 0 12,4 8-2,0-7 0,-4 3-10,-5-4 0,-5 4 0,10 0 0,-5 5 36,0-5 4,0 0 2,-4 0 0,-1-8-22,-4 4-4,0-4 0,-4 1-1,-5 3 5,0-4 2,0 0 0,4 0 0,5-8-22,-9 8 0,-5-4 0,-4 0 0,4-4-47,-4-4-13,0-4-4,0 0 0,4 4-125,0-8-26</inkml:trace>
          <inkml:trace contextRef="#ctx0" brushRef="#br0" timeOffset="939.01">5159 3085 345,'13'0'31,"-8"0"-31,-5 0 0,9 0 0,0 0 344,0-4 64,0 4 12,0 4 2,5 0-339,0 4-68,-1 0-15,6 0-551,-6-4-111</inkml:trace>
          <inkml:trace contextRef="#ctx0" brushRef="#br0" timeOffset="790.03">5359 3421 979,'0'0'87,"0"0"-70,9 8-17,0 0 0,-4 0 225,4 8 42,-5-8 8,6 12 1,-6 5-136,1 3-27,4 8-5,-5 1-2,-4 3-56,5 1-11,-1 7-3,-4-3 0,5 3-7,-5-7-1,-5-1-1,1 1 0,-1-1-15,1 1-2,-1-5-1,-4 1 0,0-13-9,0 4 8,0-4-8,0 1 8,-9-9-16,4-4-4,-4-4-1,4-4 0,-4 0-134,0-8-26,-5-4-6</inkml:trace>
          <inkml:trace contextRef="#ctx0" brushRef="#br0" timeOffset="1211.44">5591 3295 1152,'0'0'102,"0"16"-82,0-12-20,0 8 0,-4 1 210,4 3 38,-5 4 7,10 0 1,-1 0-123,1 5-25,-1-1-4,5-4-2,1 0-50,-6 1-11,5-1-1,0-4-1,5 0-15,0 1-4,-1-5 0,1-8 0,0 0 2,-1 0 0,1-8 0,4 0 0,-4 0-2,-1-4-1,1-9 0,-5 1 0,-4 0-9,4 0-2,5 0 0,-5-5 0,-5 1 24,1-4 4,-5 0 0,0 3 1,-5 1-21,-4 0-4,-9 0 0,0-1-1,-1 5-11,1 4 0,-5 0-12,1 4 12,-6 0-61,6 8-5,8 0-1,-4 4 0,4 4-125,0 4-26,1-4-5</inkml:trace>
          <inkml:trace contextRef="#ctx0" brushRef="#br0" timeOffset="1398.22">5987 3356 1555,'14'4'68,"-5"-4"16,-4-4-68,-5 4-16,0 0 0,9 8 0,4-4 228,-8 4 41,4 4 9,0-4 2,0 8-181,0 5-36,-4-5-7,4 4-2,-4 4-54,4-3 0,-5-1 0,5-4-8,-9 4-81,5-4-16,4-3-3,-4-5-1000</inkml:trace>
          <inkml:trace contextRef="#ctx0" brushRef="#br0" timeOffset="1552.85">6101 2955 1036,'0'0'92,"0"0"-73,0 0-19,0 0 0,0 0 187,0 0 33,0 0 8,0 0 0,9 8-228,-4 4-36,4-4-12,0 5-728</inkml:trace>
          <inkml:trace contextRef="#ctx0" brushRef="#br0" timeOffset="1878.33">6429 3348 518,'-9'20'23,"9"-8"5,-5 4-28,10-4 0,4 5 0,-9 3 0,-5-4 335,5 4 61,10 0 13,-6-3 3,-8 3-217,4 0-43,0-4-9,0 0-2,9 1-60,-9-9-12,0-8-2,0 0-1,13 8-22,-13-8-4,0 0 0,0 0-1,5-8-12,-1-8-3,1 3 0,-5-7 0,-5 0-24,10 0 8,13-9-8,-13 1 0,-14 0 0,4-1 0,19-3 0,4 4 0,0 3 0,0 1 0,1 0 0,3 8 0,1 4 0,0 3 0,-14 5 0,9 4 0,0 4 0,1 5 0,-10-1 0,4 8 0,-4 0 0,1 4 13,-1 0-3,-5 5-1,-4-1-9,0 0 0,9 1 0,0-5 0,-4-4-83,0 0-18,4-4-4,0 0-722,0-3-144</inkml:trace>
          <inkml:trace contextRef="#ctx0" brushRef="#br0" timeOffset="1991.93">6934 3291 1036,'0'0'92,"0"0"-73,5-8-19,-1-4 0,6 0 211,-1-1 38,4 1 8,6 0 2,8-4-91,0-4-17,-13 8-4,9-1-1,4 1-70,0 0-15,-4 0-2,0 0-1,-14 4-38,5 0-7,13 0-1,0-4-1,-13 3-187,4 1-36</inkml:trace>
          <inkml:trace contextRef="#ctx0" brushRef="#br0" timeOffset="2165.94">7176 2769 2224,'0'0'99,"0"8"20,4 4-95,-4 4-24,-4 5 0,-1 7 0,10 4 120,-5 9 20,4 3 4,-4 9 1,0 0-47,0 3-10,0 1-1,-9-1-1,-5 1-43,10-4-9,13-5-2,-4-3-956,-1-5-192</inkml:trace>
          <inkml:trace contextRef="#ctx0" brushRef="#br0" timeOffset="-632.81">3206 3077 2199,'-10'-9'97,"6"5"21,-1 0-94,1 0-24,-5-4 0,4 0 0,-4 0 73,4 0 11,1-4 1,-1 12 1,5 0-14,0 0-4,0 0 0,0 0 0,0 0-33,0 0-7,0 0-2,0 0 0,5 8-10,-1 12-3,6 4 0,-1 5 0,-5 7 0,5 1 0,0 3 0,5 13 0,-5-1-13,5-11 0,4 7 0,-4 1 0,4 3 0,5-7-16,-1-1 3,6-7 1,-1-9 12,5-3 0,4-9-10,1-4 10,-1-8-57,5-4-7,5-4-2,-1-8-1151</inkml:trace>
        </inkml:traceGroup>
        <inkml:traceGroup>
          <inkml:annotationXML>
            <emma:emma xmlns:emma="http://www.w3.org/2003/04/emma" version="1.0">
              <emma:interpretation id="{8DF8C933-461A-4A83-9CD1-A74C07412F93}" emma:medium="tactile" emma:mode="ink">
                <msink:context xmlns:msink="http://schemas.microsoft.com/ink/2010/main" type="inkWord" rotatedBoundingBox="20622,4081 21255,4044 21279,4443 20645,4480"/>
              </emma:interpretation>
              <emma:one-of disjunction-type="recognition" id="oneOf1">
                <emma:interpretation id="interp5" emma:lang="en-AU" emma:confidence="0">
                  <emma:literal>or</emma:literal>
                </emma:interpretation>
                <emma:interpretation id="interp6" emma:lang="en-AU" emma:confidence="0">
                  <emma:literal>ov</emma:literal>
                </emma:interpretation>
                <emma:interpretation id="interp7" emma:lang="en-AU" emma:confidence="0">
                  <emma:literal>a</emma:literal>
                </emma:interpretation>
                <emma:interpretation id="interp8" emma:lang="en-AU" emma:confidence="0">
                  <emma:literal>Or</emma:literal>
                </emma:interpretation>
                <emma:interpretation id="interp9" emma:lang="en-AU" emma:confidence="0">
                  <emma:literal>on</emma:literal>
                </emma:interpretation>
              </emma:one-of>
            </emma:emma>
          </inkml:annotationXML>
          <inkml:trace contextRef="#ctx0" brushRef="#br0" timeOffset="2740.65">8273 3340 2188,'-9'-4'97,"4"4"20,1-5-93,-1 1-24,1-4 0,-1 4 0,-4 4 104,9-4 17,0 4 3,0 0 1,-5 8-63,1 0-13,4 9-2,0-1-1,0 0-37,0 4-9,4 5 0,5-5 0,1 0 0,3 0 0,-4-4 0,5-3 0,0 3 0,-1-8 0,5 0 0,-4-4 0,0 0 0,4-8 0,-4 4 0,-1-8 8,1-4 2,0 0 0,-10-5 0,5 1 0,0 0 14,-4 0 4,-10-4 0,1-1 0,-1 5-28,-4 0 0,0-4 0,-5 4 0,1 3-26,-1-3-7,-4 4-2,0 0 0,-1 0 6,1 4 1,0 0 0,4 4 0,-8-5-69,8 9-14,0 0-2,1 5-624,4 3-125</inkml:trace>
          <inkml:trace contextRef="#ctx0" brushRef="#br0" timeOffset="2972.5">8510 3271 896,'0'0'40,"13"8"8,1-4-39,4 4-9,-4 0 0,-1 4 0,1 0 125,-5 5 23,0-1 5,0 0 1,-4 0-30,0 0-7,-1 1-1,1-1 0,-1 0-30,-4-4-6,0-4-2,0 0 0,0-8-16,0 0-3,0 0-1,0 0 0,0 0 11,0 0 3,5-8 0,4-4 0,-5-4-30,6-4-6,-1-1 0,4-3-1,-4 0-24,5-5-11,-5 5 10,5 0-10,-5-4 0,5-1 0,4 1 0,0 0 0,-4 7-115,4-3-22</inkml:trace>
        </inkml:traceGroup>
        <inkml:traceGroup>
          <inkml:annotationXML>
            <emma:emma xmlns:emma="http://www.w3.org/2003/04/emma" version="1.0">
              <emma:interpretation id="{302AB0F0-7654-48DB-BFC1-8A52625F200C}" emma:medium="tactile" emma:mode="ink">
                <msink:context xmlns:msink="http://schemas.microsoft.com/ink/2010/main" type="inkWord" rotatedBoundingBox="22179,3316 26085,3084 26201,5042 22295,5274"/>
              </emma:interpretation>
              <emma:one-of disjunction-type="recognition" id="oneOf2">
                <emma:interpretation id="interp10" emma:lang="en-AU" emma:confidence="0">
                  <emma:literal>mutually</emma:literal>
                </emma:interpretation>
                <emma:interpretation id="interp11" emma:lang="en-AU" emma:confidence="0">
                  <emma:literal>mutnally</emma:literal>
                </emma:interpretation>
                <emma:interpretation id="interp12" emma:lang="en-AU" emma:confidence="0">
                  <emma:literal>mutnalty</emma:literal>
                </emma:interpretation>
                <emma:interpretation id="interp13" emma:lang="en-AU" emma:confidence="0">
                  <emma:literal>mutnalIy</emma:literal>
                </emma:interpretation>
                <emma:interpretation id="interp14" emma:lang="en-AU" emma:confidence="0">
                  <emma:literal>mutualIy</emma:literal>
                </emma:interpretation>
              </emma:one-of>
            </emma:emma>
          </inkml:annotationXML>
          <inkml:trace contextRef="#ctx0" brushRef="#br0" timeOffset="3655.55">9844 3064 2343,'4'-4'52,"-8"0"10,-1-4 2,5-4 2,-5 4-53,1 8-13,4 0 0,0 0 0,0 0 84,0 0 13,-9 8 3,4 4 1,1 8-93,-1 5-20,5-1-3,-4 4-1,4 1 3,4 3 0,-4-4 0,5-3 0,-5-1 13,4-8 0,1 0 0,-1 0-9,1-7 9,-5-9 11,9 8-3,-9-8 0,0 0-21,9 0-5,0-4-1,5-9 0,-5 1 7,5-8 0,4 4 1,-9-8 0,0 3 1,5-3 0,-5 0 0,9-5 0,5-3-6,-5 8-2,-4-4 0,-5 3 0,4 5 18,-3 4 0,-1 0 0,-5 3 0,1 5 12,-5 8 7,0 0 1,0 0 0,0 0-7,4 8-1,1 5 0,-5 7 0,0 0-12,0 8 0,0-3 0,4-1 0,1 0 0,-5 1 0,5-5 0,-1 0 0,1 0 0,4-4 0,-5-3 0,1-1 0,4 0 0,-9-12 0,0 0 0,0 0 0,0 0 0,9 4 0,-9-4 0,9-4 0,5-4 0,-5-4 0,0-1 0,5 1 0,-5-4 0,4-4 0,-3-4 8,3-5-8,-4 1 0,5 4 0,0-5 8,-1 1-8,-4 8 0,5 4 0,0-1 0,-5 5 0,0 8 16,-9 4-4,0 0 0,9 4 0,0 4-12,0 9 8,-4-1-8,-1 4 0,5 4 16,-4 1-2,4 3-1,-4-4 0,-1 4-23,5-3-5,0-5-1,1 0 0,3 0-62,-4-3-13,0-5-2,1 0-619,-6 0-123</inkml:trace>
          <inkml:trace contextRef="#ctx0" brushRef="#br0" timeOffset="3977.42">10645 2898 1659,'0'0'73,"0"0"16,0 0-71,0 0-18,-5 4 0,1 1 0,4 3 112,0 4 18,0 8 4,0-4 1,4 4-64,-4 1-13,5-1-2,-1 4-1,1 5-38,0-1-7,-1-4-2,1 8 0,-1-15 20,5 3 3,-4-8 1,4 0 0,-4-4-32,4 0 0,4-4 0,5 0 0,1-8 0,-6 0 0,-13 4 0,14-12 0,-5 0 0,5-4 9,-5-4-9,0 3 12,0-7-12,5 0 0,-5 0 0,0-5 8,0 1 3,5 0 0,-5-5 0,0 9 0,-4 0 21,4 3 5,-5 5 1,5 8 0,-9 8 2,0 0 0,0 0 0,0 0 0,0 0-18,5 16-3,-1 9-1,1-5 0,-1 4-10,1 0-8,0 1 12,-1-1-12,1 0-8,4 1-9,-5-1-2,5-4 0,1-4-193,-1 0-38</inkml:trace>
          <inkml:trace contextRef="#ctx0" brushRef="#br0" timeOffset="4162.22">11041 2878 1900,'9'-12'84,"0"8"18,-4-8-82,8 4-20,-3-4 0,3 4 0,1 4 117,9-5 19,-5 1 4,5-4 1,-5 4-50,5-4-11,4 4-1,-4 0-1,-5 0-45,5 0-9,-5 4-1,9-5-1,-9 1-80,10 4-16,-10-8-3,9 4-1075</inkml:trace>
          <inkml:trace contextRef="#ctx0" brushRef="#br0" timeOffset="4381.35">11214 2384 1382,'0'0'123,"0"0"-99,0 0-24,0 0 0,0 0 230,0 0 41,5 13 8,4 3 1,-5 4-128,5-4-27,0 9-5,5 7 0,-5 8-53,0 1-11,0 7-1,0 5-1,1 0-25,-6-1-5,5 5 0,-4-5-1,-1-3-79,5 0-15,-4-5-3,9 1-1229</inkml:trace>
          <inkml:trace contextRef="#ctx0" brushRef="#br0" timeOffset="4895.42">11542 2850 2278,'0'0'50,"0"0"10,0 0 3,0 0 1,9 12-51,0-8-13,-4 8 0,4 0 0,0 9 49,0-1 7,-5 0 2,6 0 0,-1 5-43,0-1-15,0-4 9,-5 4-9,6-3 0,-6-5 8,5-4-8,0 0 0,-9-12 0,9 8 8,-9-8-8,0 0 0,9 0 8,5 0-8,-5-4 8,0-4-8,5-8 8,-5 0-8,-4-1 8,4-3-8,0-4 8,0 0-8,-4 3 0,-1-3 8,1 4-8,-5-4 0,4-5 0,1 9 8,-5 4 18,0 4 3,0 0 1,4 4 0,-4 8 0,0 0 0,0 0 0,9 0 0,1 12-5,3-4-1,-4 8 0,0 4 0,5 0-2,-5 5-1,5-1 0,-1 0 0,-3-4-45,3 5-10,5-13-2,-8 8 0,3-4-160,1 1-32,4-5-6,-4 0-2</inkml:trace>
          <inkml:trace contextRef="#ctx0" brushRef="#br0" timeOffset="5236.95">12334 2862 2487,'0'-12'55,"-5"0"11,1-4 2,-1 3 2,1 1-56,-1 4-14,-4 0 0,0-4 0,4 0 105,-4 8 19,0 0 3,-4 4 1,-1 0-88,0 8-16,1 0-4,4 4-1,-1 0-19,-3 8 0,4 5 0,-5 3 0,5 0 0,4 1 0,10-1 0,-1-4-9,1 5 0,4-5 0,0 0 0,0-4 0,0-7-23,5-5-5,4 0-1,-4 0 0,0-8 21,4-4 4,-5 0 1,1-8 0,0-1 12,-1-3 16,6 8-3,-6-8-1,1-4 16,0-5 4,-1-3 0,1 4 0,-5 4-12,5-1-1,-5 1-1,4 8 0,-3-8 13,-6 8 2,5 4 1,-4 4 0,-5 4-12,9 0-2,0 0-1,-4 4 0,4 8-8,-5 0-2,5 4 0,5-4 0,-5 0-9,0 9 0,0-5 0,5 4 0,0-4-37,-1-4-7,1 0 0,4 1-1,-9 3-149,5-8-30,4 0-5,0 0-905</inkml:trace>
          <inkml:trace contextRef="#ctx0" brushRef="#br0" timeOffset="5466.77">12689 2219 633,'0'0'28,"0"0"6,0 0-34,0 0 0,0 0 0,0 0 0,0 0 432,9 8 79,5 4 16,-5 12 3,5-4-360,-10 9-72,5 3-14,0 8-4,1 9-20,-6-8-5,5 7-1,0 1 0,0-1-35,0 1-7,1-5-2,3 1 0,1-5 17,-5 1 3,-4-1 1,4-3 0,0-9-127,4-4-26,-3 5-5,-1-5-1156</inkml:trace>
          <inkml:trace contextRef="#ctx0" brushRef="#br0" timeOffset="5670.56">12958 2304 633,'9'-33'28,"-5"25"6,-4 0-34,0 8 0,9-8 0,-9 8 0,14 0 414,-5 8 76,0 4 15,5 8 3,-5 5-327,5 7-65,-5 13-14,-5-1-2,6 5-52,-6-1-11,1 5-1,4 3-1,-9-7-23,4 0-4,1 3 0,-1-3-8,1-1 0,0-7 0,-1-1-10,1 5 10,4-13-268,-5 1-47</inkml:trace>
          <inkml:trace contextRef="#ctx0" brushRef="#br0" timeOffset="6092.25">13367 2842 1785,'0'0'79,"0"0"17,0 0-77,0 0-19,0 0 0,-9 8 0,9 4 181,-4-4 33,-5 0 6,9 8 2,-5 1-101,5-1-20,0 8-4,0-4-1,0 5-58,5-1-12,4 0-2,0-4-1,0 1-6,5-5-1,-1 0 0,-4 0 0,1 0-16,-6-4 0,10-7 0,-1 3 0,1-4 0,4 0-9,-4-8 9,4 4-12,5-8 12,-5 4 0,0-9-9,-4 1 9,0 0 0,-5-4 0,0-4 0,-5-1 0,6 1 0,-6 0 0,1 4 12,-5 0-4,4-1-8,1 5 0,-1 4 0,1 4 0,-5 4 0,0 0 12,9 0-2,-4 8 0,4 8-10,-5 5 0,1 3-12,-1 4 12,1 5-22,-1 3 3,1 0 1,-5 9 0,4-5-25,1 1-5,0-1 0,-1 1-1,1 3 30,-1 5 7,1-5 0,-1 5 1,-4-4 11,0-1 12,0 5-2,-4-5-1,4 1-9,-5-1 8,-4 1-8,5-9 8,-1 1 28,-4-9 4,0 0 2,-5-4 0,1 1 10,-6-9 1,-3 0 1,-6 0 0,5-4-27,-4 1-6,0-5-1,-10 0 0,-4-8-20,0-4-16,-4 0 2,-10 0 1,1-4-171,-10-5-35,-4 5-6</inkml:trace>
        </inkml:traceGroup>
        <inkml:traceGroup>
          <inkml:annotationXML>
            <emma:emma xmlns:emma="http://www.w3.org/2003/04/emma" version="1.0">
              <emma:interpretation id="{1A037785-4C9A-43AE-89C7-4528371D9874}" emma:medium="tactile" emma:mode="ink">
                <msink:context xmlns:msink="http://schemas.microsoft.com/ink/2010/main" type="inkWord" rotatedBoundingBox="26793,3306 30957,3059 31013,3998 26849,4245"/>
              </emma:interpretation>
              <emma:one-of disjunction-type="recognition" id="oneOf3">
                <emma:interpretation id="interp15" emma:lang="en-AU" emma:confidence="0">
                  <emma:literal>exclusive</emma:literal>
                </emma:interpretation>
                <emma:interpretation id="interp16" emma:lang="en-AU" emma:confidence="0">
                  <emma:literal>exclnsive</emma:literal>
                </emma:interpretation>
                <emma:interpretation id="interp17" emma:lang="en-AU" emma:confidence="0">
                  <emma:literal>exclnsire</emma:literal>
                </emma:interpretation>
                <emma:interpretation id="interp18" emma:lang="en-AU" emma:confidence="0">
                  <emma:literal>exclns,re</emma:literal>
                </emma:interpretation>
                <emma:interpretation id="interp19" emma:lang="en-AU" emma:confidence="0">
                  <emma:literal>excInsive</emma:literal>
                </emma:interpretation>
              </emma:one-of>
            </emma:emma>
          </inkml:annotationXML>
          <inkml:trace contextRef="#ctx0" brushRef="#br0" timeOffset="6634.28">14419 3198 2188,'0'0'195,"9"0"-156,0 0-31,5-4-8,0 0 40,-1 0 8,1-4 0,4 4 1,0-9 19,1 1 3,-1 0 1,5-4 0,-5 0-37,5 0-7,-5-1-2,-5 1 0,1 4-14,-5 0-2,0-4-1,-4 4 0,-1 0-9,-8-1 0,-1 1 9,1 0-9,-5 0 0,-5 8-15,-4-8 3,4 8 0,1-4-37,-1 4-7,-4 4-2,4 0 0,0-4 38,1 8 8,-1 4 2,5 0 0,0 0 2,0 4 0,4 0 0,1 8 0,-1 1 8,5 3 0,5 0 8,-1 5-8,1 3 16,4-4-2,4 1 0,6-9 0,-6 0-14,6 0 0,3-8 8,1 1-8,4-5 9,1 0-1,-1-8 0,0 0 0,5-4-93,-14-4-19,-4-5-4</inkml:trace>
          <inkml:trace contextRef="#ctx0" brushRef="#br0" timeOffset="6816.09">14861 2838 1670,'0'0'148,"0"0"-118,0 0-30,0 0 0,0 0 143,0 0 22,13 4 5,1 4 1,0 4-41,9 4-8,-1 4-2,1 1 0,4-5-70,-4 0-14,4 4-4,-4 5 0,-5-9 0,1 4-1,-1-4 0,-4 4 0,-1-3-62,1-1-12,-5-4-2,5 0-800,-5 0-160</inkml:trace>
          <inkml:trace contextRef="#ctx0" brushRef="#br0" timeOffset="6978.48">15248 2777 2314,'0'0'51,"0"0"10,0 0 3,0 0 1,-9 4-52,0 0-13,-5 4 0,0 4 0,1 1 92,-1 7 16,0-4 4,-4 4 0,-5 8-74,1-3-14,-6 3-4,1 0 0,4 1-34,5-1-7,-5-4-2,5 1 0,9-9-212,0 0-42</inkml:trace>
          <inkml:trace contextRef="#ctx0" brushRef="#br0" timeOffset="7193.48">15571 2757 2386,'0'0'106,"0"0"22,0 0-103,0 0-25,-9 0 0,-5-4 0,1 4 78,-6 4 10,1 0 3,0 8 0,4 0-43,1 4-9,-6 1-2,10 3 0,0 8-37,9 4 0,0-3-9,5-1 9,4-4-13,9-3 5,0-1 8,5 0-13,0-4-25,0-4-5,4-3-1,5-9 0,-5 0-41,5-9-9,-5-3-2,5 0-980</inkml:trace>
          <inkml:trace contextRef="#ctx0" brushRef="#br0" timeOffset="7382.15">15790 2299 2365,'0'0'52,"4"9"10,1-1 2,-1 4 4,1 0-55,-1 4-13,5 8 0,-4 1 0,-5 7 91,9 9 15,-9-1 3,5 5 1,4-5-80,-5 5-16,1-5-3,-1 5-1,1-5-10,4-4-14,-4 5 3,4-5 1,-5-3-168,5-5-34,1-8-6</inkml:trace>
          <inkml:trace contextRef="#ctx0" brushRef="#br0" timeOffset="7696.64">16136 2680 1670,'0'0'74,"4"8"15,1 4-71,-5 0-18,4 0 0,-4 1 0,0 7 107,-4 0 17,4 4 4,4 1 1,-4-1-65,0 4-12,5 1-4,-1-5 0,1 0-33,-1-8-7,6 5-8,-6-9 11,10 4-11,-5-8 0,0 0 0,5-8 8,-1 0-8,-4-4 8,-9 4-8,10-8 8,3-4-8,1-4 8,4-5-8,-4 1 8,-1-8 36,1 8 6,4-9 2,0 1 0,-4-4-7,0-1-1,-1 1 0,1-1 0,0 1-14,-1 4-3,-3 3-1,-1 9 0,0 0 10,0 8 1,0 8 1,-9 0 0,9 12-18,-4 4-4,4 0-1,-9 13 0,4-1-15,-4 9 0,0-9 0,0 8 0,0-7-199,0 7-39</inkml:trace>
          <inkml:trace contextRef="#ctx0" brushRef="#br0" timeOffset="8064.92">16750 2733 2246,'0'-13'200,"5"5"-160,4-4-32,-5 0-8,6 0 55,-6-4 9,5-1 3,0 1 0,0 8 33,-4-4 6,-5 0 2,5 4 0,-1-4-59,-4 12-11,0 0-2,-9 0-1,0-4-25,0 8-10,-9 4 8,4-4-8,-9 8 0,5 4-9,4-4 0,-4 9 0,9-5-1,0 0 0,0-4 0,0 0 0,4 0-31,5 5-7,0-9 0,5 4-1,4-4 32,-5 0 6,1 0 2,-1 4 0,5-8-7,-4 0 0,4 8-1,-4-3 0,-1-1 17,1 0 0,-5-8 0,0 12 0,-5 4 0,5-8 11,-4 4-11,-1-4 10,-4 4 5,4-3 1,-8-1 0,4 0 0,0 0-16,-5 0 0,5-8 0,0 0 0,0-4-116,-5 0-22,9 0-5,5 4-938</inkml:trace>
          <inkml:trace contextRef="#ctx0" brushRef="#br0" timeOffset="8224.94">16955 2733 2077,'23'8'92,"-14"0"19,-4-4-89,4 4-22,0 0 0,0 4 0,0 4 102,-4 0 16,4 1 3,-5-1 1,1 4-87,-5-4-18,4-4-3,1 1-767,-5-1-154</inkml:trace>
          <inkml:trace contextRef="#ctx0" brushRef="#br0" timeOffset="8345.62">17169 2397 2588,'0'-33'57,"0"21"12,-4 0 3,-1 0 0,0 0-58,1 0-14,-5-1 0,-5 5 0,5 0 0,0 4-8,0-4 8,0 8-1150</inkml:trace>
          <inkml:trace contextRef="#ctx0" brushRef="#br0" timeOffset="8961.98">17297 2563 2559,'0'0'56,"9"0"12,0 4 3,0 0 1,5 0-58,-5 4-14,0 0 0,0 0 0,0 4 62,0 0 10,0 4 1,5 5 1,-5-1-32,-4 0-6,8 4-2,-8 1 0,-1-1-34,1 0 0,-1-3 0,5-1 0,-4-4-19,0-4-10,-1-4-3,5 0 0,-4-4 32,4 0 0,0-8 0,-4 0 0,4-4 0,0 0-9,0-4 9,0-4 0,0-4 0,-4-5 0,4 1 0,0 0 0,-5-1 0,1-3 0,4 0 0,-4-5 0,-1 1 8,5 4 1,-4 3 0,-1 1 0,1 4-9,-1 8 0,1 0 0,4 3 0,5 9 0,-5 0 0,0 9 0,5 3 0,4-4 0,0 4-9,0 0 9,10 0 0,-1 4-10,-4-3 10,9-5-8,-5 4 8,0-12 0,1 4 0,-1-4 0,0 0 0,0-4 20,-8 4 8,3-12 3,1 4 0,-5-1-19,-4-3-4,4 0-8,-4 0 12,-5 0-12,-4 0 0,-1 0 0,1-1 0,-5 1 0,-5-4-13,1 8 2,-5-4 1,-5 4-7,0 8-2,-4-12 0,0 8 0,0 4 8,-5 8 2,0 4 0,5 4 0,-5 4 9,5 5-8,0 7 8,4 0-8,9 9 16,1-9 3,4 5 1,9 7 0,5-3 9,4 7 3,5-3 0,4-1 0,5-7-14,9-1-2,0-4-8,9 1 12,-5-13-12,5 0 0,10-4 0,-6-7 0,1-5 0,0-4-10,-5-9 2,-9 1 0</inkml:trace>
        </inkml:traceGroup>
      </inkml:traceGroup>
    </inkml:traceGroup>
  </inkml:traceGroup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4:16:16.029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BA7A7994-2FC9-4CD3-9B9B-EE18C49C1138}" emma:medium="tactile" emma:mode="ink">
          <msink:context xmlns:msink="http://schemas.microsoft.com/ink/2010/main" type="inkDrawing" rotatedBoundingBox="22074,3815 31236,5581 30275,10570 21113,8805" hotPoints="30244,5209 30315,9430 22148,9568 22077,5347" semanticType="underline" shapeName="Rectangle">
            <msink:sourceLink direction="with" ref="{F515D6E6-38CB-4FB3-8BCF-C06BDA341374}"/>
            <msink:sourceLink direction="with" ref="{15AABD18-160B-40D9-9AF8-49209A4AB24D}"/>
          </msink:context>
        </emma:interpretation>
      </emma:emma>
    </inkml:annotationXML>
    <inkml:trace contextRef="#ctx0" brushRef="#br0">0 237 748,'9'4'67,"5"0"-54,4 0-13,10-4 0,-1 8 336,5-4 64,9 0 12,4 0 4,5 4-332,14-4-65,4 0-19,10-4 0,8 4 12,5 0-4,0-8 0,5 4-8,9 0 0,9 0 0,4-4 0,5 4 0,0-8 10,13 4-10,10 0 8,9-4-8,0 4 0,9 0 8,9-4-8,0 0 0,0-4 0,4-1 8,5 1-8,-4 0 0,-1 4 8,1-4-8,0 4 8,-1-4-8,1-9 42,-5 9 3,0-4 1,-5 4 0,-9 4-18,1-4-3,-5 0-1,-1 4 0,1 3-12,-9 1-4,-5-4 0,5 4 0,-1-4-8,-8 4-12,-5-4 2,0 4 1,5 4-10,-10 0-1,1 0-1,-10 0 0,-4 4-4,-5 0-1,-4 0 0,-1 4 0,-3 4 11,-1 5 3,-9 3 0,-9 0 0,-5 0 12,-8 9-12,-6-1 12,-4 4-12,1 1 12,-10 7 0,0-3 0,-5 3-9,-8 5 9,-5-1 0,-5 5 0,0 3 0,1 5 0,-10 0 0,0 3 0,0 5 0,-4 0 12,0 8-1,-5-1-1,0 1 0,0 0 5,0 0 1,-5 8 0,6 4 0,-1 0-4,-5 4 0,5 4 0,0-4 0,1 0-12,-1 4 9,-5 8-9,5 1 8,-4 3-8,-1 0 0,6 0 0,-6 0-11,5 1 11,-4-5 0,-1 8 8,5-8-8,-4 4 0,-5 1 0,5-5 0,-1 0 0,-4 4 23,5-4 0,-5-3 0,4-5 0,-4-8-2,5 0 0,-1 4 0,1-4 0,-5-9-1,4 1 0,1-8 0,-5-8 0,4-8-20,1-5 0,0-3-10,-5-5 10,0-4-8,0 1 8,0-9 0,0-3 0,-5-5-23,0 0 3,1-4 0,-5-4 0,-5 4-5,5-7-1,-5-1 0,-4-4 0,-5 0 16,1 0 10,-6-4-12,-4-4 12,-4 4 0,-9-8 9,-6 0 1,-3-1 0,-5-3 4,-1 0 1,-3 4 0,-6-4 0,-8 0-7,-5 0 0,-9 0-8,-5-5 12,1 5-12,-5 0 9,-1-4-9,-3 4 8,-6-4 0,-3 3-8,-1-3 12,-5 0-4,6 0 8,-6-4 0,-8-1 1,4 1 0,0 4-1,-5-4-1,-8-5 0,4 5 0,-5 0 1,5 4 0,0-4 0,-4 3 0,-6 1 20,1 0 4,5 8 0,-5-4 1,-1 0-21,1-5-4,0 5 0,5 4-1,4-4 6,4 4 2,1 4 0,4 0 0,-5-8-8,5 0-2,9-1 0,1 1 0,3 8-3,1-4-1,-5-4 0,10-4 0,3 8 3,1-4 0,5-1 0,4 5 0,0 0-3,-1-4 0,6 0 0,9 0 0,4 0-9,9 4 12,-4 0-12,9-1 12,4 5-12,-4-4 0,4 0 0,5 4 0,0 0 0,4 4-11,-4-4 1,9 0 0,0 4-14,0 0-2,5 0-1,0 0 0,4-4-121,0 4-25,0 0-5</inkml:trace>
    <inkml:trace contextRef="#ctx0" brushRef="#br0" timeOffset="-1046.99">264 625 2131,'-4'4'189,"-1"-4"-151,-4 0-30,5 0-8,-10 0 93,9 0 18,-4 4 3,5 4 1,-1 1-102,5 7-13,5 4-16,-5 8 3,4 5 4,1 7 1,-1 5 0,1 7 0,4 5 0,-4 8 0,4 7 0,0 5 0,0 16-2,0 9 0,0 7 0,0 4 0,5 9 10,0 3-8,-5 13 8,4 3-8,-4 5 27,5 0 5,0 7 2,-1-3 0,-3-8-18,-1-5-8,4-7 8,-4-9-8,5-3 12,-9-13-4,-1-8 0,1-8 0,-1-20-40,-4-4-8,-4-13-1,4-7-1042</inkml:trace>
  </inkml:traceGroup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4:16:16.811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12C3A77D-EC6F-4B76-85E5-A77DF4CECBD6}" emma:medium="tactile" emma:mode="ink">
          <msink:context xmlns:msink="http://schemas.microsoft.com/ink/2010/main" type="inkDrawing" rotatedBoundingBox="23276,7432 24522,5719 25733,6600 24487,8313" hotPoints="25176,6246 25121,7536 23907,7976 23962,6686" semanticType="enclosure" shapeName="Ellipse"/>
        </emma:interpretation>
      </emma:emma>
    </inkml:annotationXML>
    <inkml:trace contextRef="#ctx0" brushRef="#br0">454 358 864,'0'0'76,"0"-8"-60,0 8-16,-10-8 0,6 0 322,-10 3 62,5 1 12,-4 4 2,-6 0-293,1 9-58,0 3-12,-9 0-3,-1 8-9,-4 0-3,1 5 0,3 3 0,5 4-20,1 5 0,-6 7 0,6 1 0,-6-1 0,5 1 0,5-1 0,5 5-8,-1 3 8,9 1 14,1 4-3,4 3-1,0 5-10,0 4 0,9 0-12,0 0 12,9-1-9,5-3 9,4-4 0,5 0 0,0-5 0,5-7 0,-1-5 0,5 1 0,0-9-16,0-3-4,4-9 0,1 0 0,-1-12 20,1 4 0,4-7 0,5-5 0,-5-8 22,0-5 2,5-7 0,-1 0 0,5-12 33,-4-5 7,0-3 2,4-9 0,-5 1-8,-4-5-2,1-3 0,3-5 0,-8 0-34,-5 5-7,-5-9-2,5 0 0,5-3 3,-14 3 1,-5 0 0,0 1 0,0-1 11,-4 0 3,-5 0 0,-4-3 0,0-1-23,-5-4-8,5 0 0,-10 1 0,-4 7 0,0 0 0,-9 0 0,0 9 0,-5 3 0,-4 5 0,-5 3 0,-4 5 0,4 12-21,-9-1-7,-9 5-2,-4 4 0,-5 8 16,0 0 3,-5 4 1,-9 8 0,-4 4-10,-14 4-1,-5 4-1,6 4 0,3 1-49,10 7-9,0 4-3,4 5 0,0 3-103,-4 5-21,-1 3-4</inkml:trace>
  </inkml:traceGroup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4:16:17.961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5624312E-A4E4-473B-8708-1C66886C8AF4}" emma:medium="tactile" emma:mode="ink">
          <msink:context xmlns:msink="http://schemas.microsoft.com/ink/2010/main" type="inkDrawing" rotatedBoundingBox="28315,5778 29092,7566 27317,8338 26539,6550" hotPoints="28708,7180 27748,8140 26788,7180 27748,6220" semanticType="enclosure" shapeName="Circle">
            <msink:sourceLink direction="with" ref="{15AABD18-160B-40D9-9AF8-49209A4AB24D}"/>
          </msink:context>
        </emma:interpretation>
      </emma:emma>
    </inkml:annotationXML>
    <inkml:trace contextRef="#ctx0" brushRef="#br0">443 44 2113,'-18'0'93,"9"-4"20,0 4-90,0-8-23,0 4 0,0 0 0,-10 4 34,1 4 2,0 0 1,0 4 0,-9 0-9,4 8-3,0 0 0,-4 5 0,4 7-15,0 4-10,0 1 12,5 7-12,-5 5 16,10 3-3,-5 5-1,-1 12 0,6-1-12,-1 9 0,5 0 8,4 8-8,1 8 0,8-4 0,1-4 8,9 8-8,-1-12 9,1 4-1,13-8 0,1 3 0,3-11 7,10 0 1,5-8 0,9 3 0,-1-11-16,1-1 0,4-7 8,5-1-8,-5-15 0,0-1 0,0-8 0,5-8 0,-5-8 0,5-8 0,-5-4 0,14-8 0,-9 0 48,4-5 8,-4-7 0,4-9 1,-9 1 7,-9-9 0,5 1 1,-5-9 0,-4 0-16,-1-7-3,1-1-1,-10-8 0,-4 0-13,-5 0-4,1 1 0,-6-1 0,-3 0-7,-6-4-1,-4-4-1,-4 0 0,-10 4-9,1 0-2,-5 5 0,-10-1 0,-12 8-8,-6 4 0,1 5 9,-10 7-9,1 9 0,-10 7 0,-4 5 0,-14 8-12,-4 7-8,-14 5-1,-1 12-1,1 9 0,-9 3-22,0 4-4,0 12 0,-5 5-1,1-1-181</inkml:trace>
  </inkml:traceGroup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4:16:18.653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F515D6E6-38CB-4FB3-8BCF-C06BDA341374}" emma:medium="tactile" emma:mode="ink">
          <msink:context xmlns:msink="http://schemas.microsoft.com/ink/2010/main" type="writingRegion" rotatedBoundingBox="23774,5857 24224,5857 24224,6456 23774,6456">
            <msink:destinationLink direction="with" ref="{BA7A7994-2FC9-4CD3-9B9B-EE18C49C1138}"/>
          </msink:context>
        </emma:interpretation>
      </emma:emma>
    </inkml:annotationXML>
    <inkml:traceGroup>
      <inkml:annotationXML>
        <emma:emma xmlns:emma="http://www.w3.org/2003/04/emma" version="1.0">
          <emma:interpretation id="{D575ED8F-CC23-4911-B3C1-3AA9266FA6CB}" emma:medium="tactile" emma:mode="ink">
            <msink:context xmlns:msink="http://schemas.microsoft.com/ink/2010/main" type="paragraph" rotatedBoundingBox="23774,5857 24224,5857 24224,6456 23774,64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B54DF19-D8F1-4156-A99F-634E25244363}" emma:medium="tactile" emma:mode="ink">
              <msink:context xmlns:msink="http://schemas.microsoft.com/ink/2010/main" type="line" rotatedBoundingBox="23774,5857 24224,5857 24224,6456 23774,6456"/>
            </emma:interpretation>
          </emma:emma>
        </inkml:annotationXML>
        <inkml:traceGroup>
          <inkml:annotationXML>
            <emma:emma xmlns:emma="http://www.w3.org/2003/04/emma" version="1.0">
              <emma:interpretation id="{A7F7DACD-6C1B-4657-A41A-773DD7A61405}" emma:medium="tactile" emma:mode="ink">
                <msink:context xmlns:msink="http://schemas.microsoft.com/ink/2010/main" type="inkWord" rotatedBoundingBox="23774,5857 24224,5857 24224,6456 23774,6456"/>
              </emma:interpretation>
              <emma:one-of disjunction-type="recognition" id="oneOf0">
                <emma:interpretation id="interp0" emma:lang="en-AU" emma:confidence="0">
                  <emma:literal>A</emma:literal>
                </emma:interpretation>
                <emma:interpretation id="interp1" emma:lang="en-AU" emma:confidence="0">
                  <emma:literal>a</emma:literal>
                </emma:interpretation>
                <emma:interpretation id="interp2" emma:lang="en-AU" emma:confidence="0">
                  <emma:literal>$</emma:literal>
                </emma:interpretation>
                <emma:interpretation id="interp3" emma:lang="en-AU" emma:confidence="0">
                  <emma:literal>*</emma:literal>
                </emma:interpretation>
                <emma:interpretation id="interp4" emma:lang="en-AU" emma:confidence="0">
                  <emma:literal>1</emma:literal>
                </emma:interpretation>
              </emma:one-of>
            </emma:emma>
          </inkml:annotationXML>
          <inkml:trace contextRef="#ctx0" brushRef="#br0">25 394 1209,'0'-4'108,"-4"-9"-87,-1-3-21,1 0 0,4-4 162,-5 0 28,5-1 6,-5 5 0,5 0-67,-4 0-13,4 4-4,0 12 0,0 0-40,0 0-8,0 0-1,0 0-1,0 0-35,0 0-7,4 12-2,-4 8 0,5 4-18,0 1 0,4 3 0,-5 4-9,-4-3 9,5 3 0,-5-4 0,0 5 8,0-9-8,0 4-12,0-7 4,0-5 0,0-4-9,4 0-2,-4-12 0,0 0 0,0 0 6,0 0 1,0 0 0,0 0 0,5-8 12,-1-4 0,1 0 0,0-9 0,-1 1 0,1-4 0,4 0 0,-5-9-9,5 1 9,-4-1 0,4-3 8,0-4-8,0 3 19,-4 1-1,4-1 0,-5 1 0,6 4 5,-6 7 1,5 1 0,0 0 0,-4 3 7,4 5 1,0 8 1,0 0 0,-9 8-11,9 0-2,0 4-1,5 4 0,0 4-9,-5 5-2,5 7 0,-5 0 0,4 0-8,1 5 0,0 7 0,-1 1 8,-4-5-8,5 0 0,-5-3 0,0 3 0,0-4-24,0-7 0,1 3 0,-1-8 0,-5 0-124,1-4-26,-1 1-5</inkml:trace>
          <inkml:trace contextRef="#ctx0" brushRef="#br0" timeOffset="164.44">-29 292 1267,'0'0'112,"0"0"-89,0 0-23,0 0 0,0 0 220,18 0 40,0-4 8,5-4 2,4 4-110,5-4-21,0 0-5,4 0-1,1-4-71,-1 0-14,1-4-4,-1 3 0,0 1-128,1 0-25,4 0-6</inkml:trace>
        </inkml:traceGroup>
      </inkml:traceGroup>
    </inkml:traceGroup>
  </inkml:traceGroup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4:16:19.844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15AABD18-160B-40D9-9AF8-49209A4AB24D}" emma:medium="tactile" emma:mode="ink">
          <msink:context xmlns:msink="http://schemas.microsoft.com/ink/2010/main" type="writingRegion" rotatedBoundingBox="28099,5922 28568,5922 28568,6448 28099,6448">
            <msink:destinationLink direction="with" ref="{BA7A7994-2FC9-4CD3-9B9B-EE18C49C1138}"/>
            <msink:destinationLink direction="with" ref="{5624312E-A4E4-473B-8708-1C66886C8AF4}"/>
          </msink:context>
        </emma:interpretation>
      </emma:emma>
    </inkml:annotationXML>
    <inkml:traceGroup>
      <inkml:annotationXML>
        <emma:emma xmlns:emma="http://www.w3.org/2003/04/emma" version="1.0">
          <emma:interpretation id="{66C6ABD8-CA36-4FCB-ACA4-FAC398BD0857}" emma:medium="tactile" emma:mode="ink">
            <msink:context xmlns:msink="http://schemas.microsoft.com/ink/2010/main" type="paragraph" rotatedBoundingBox="28099,5922 28568,5922 28568,6448 28099,644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9C428D9-53B6-43CC-9B9F-0EEDBE7FD9DF}" emma:medium="tactile" emma:mode="ink">
              <msink:context xmlns:msink="http://schemas.microsoft.com/ink/2010/main" type="line" rotatedBoundingBox="28099,5922 28568,5922 28568,6448 28099,6448"/>
            </emma:interpretation>
          </emma:emma>
        </inkml:annotationXML>
        <inkml:traceGroup>
          <inkml:annotationXML>
            <emma:emma xmlns:emma="http://www.w3.org/2003/04/emma" version="1.0">
              <emma:interpretation id="{9A99B0C3-1A42-421A-A7EF-DE303F3B0281}" emma:medium="tactile" emma:mode="ink">
                <msink:context xmlns:msink="http://schemas.microsoft.com/ink/2010/main" type="inkWord" rotatedBoundingBox="28099,5922 28568,5922 28568,6448 28099,6448"/>
              </emma:interpretation>
              <emma:one-of disjunction-type="recognition" id="oneOf0">
                <emma:interpretation id="interp0" emma:lang="en-AU" emma:confidence="0">
                  <emma:literal>B</emma:literal>
                </emma:interpretation>
                <emma:interpretation id="interp1" emma:lang="en-AU" emma:confidence="0">
                  <emma:literal>b</emma:literal>
                </emma:interpretation>
                <emma:interpretation id="interp2" emma:lang="en-AU" emma:confidence="0">
                  <emma:literal>5</emma:literal>
                </emma:interpretation>
                <emma:interpretation id="interp3" emma:lang="en-AU" emma:confidence="0">
                  <emma:literal>y</emma:literal>
                </emma:interpretation>
                <emma:interpretation id="interp4" emma:lang="en-AU" emma:confidence="0">
                  <emma:literal>g</emma:literal>
                </emma:interpretation>
              </emma:one-of>
            </emma:emma>
          </inkml:annotationXML>
          <inkml:trace contextRef="#ctx0" brushRef="#br0">145 0 2286,'0'0'101,"0"0"21,0 0-98,0 8-24,0-8 0,5 12 0,-5-12 50,-5 12 5,5 0 1,0 9 0,0 7-24,-4 0-4,-1 1 0,-4-1-1,0 0-27,5 1 0,-6-1 0,1 0 0,-4-4 0,4 1 0,0-5 0,-1-4 0,6-4-15,-1-4-1,5-8-1,0 0 0,0 0-27,0 0-4,0 0-2,0 0 0,0 0 28,9-4 6,-4-4 0,4-4 1,5 0 6,-5-8 1,4-5 0,-3 1 0,3 0 8,1 0 11,-5-1-3,5 1 0,-1 0 9,1 0 2,0 7 0,4 1 0,-4 4 12,-1 0 2,5 0 1,1 0 0,-6 3-6,5 1 0,-4 0-1,4 4 0,1 4 9,-6 0 3,5 0 0,-4 0 0,0 4-20,-1 0-4,-4 0-1,-9-4 0,0 0 2,10 4 0,-1 0 0,-9-4 0,0 0-16,0 0 8,-5 13-8,-4-1 0,0 0 0,0 0 0,-5-4 0,1 8 0,-1-4-15,0-3-5,1-5-2,-1 8 0,5-4-15,0 0-3,0-4-1,-1 0 0,10-4 8,-4 8 1,4-8 1,0 0 0,-9 4-13,9-4-4,0 8 0,0-8 0,-5 12 36,1-4 12,4-8-9,4 13 9,1 3 0,-5-4 0,9 0 0,-5 0 0,6-4 19,-6 4 2,1-3 1,8 3 0,-4-4 11,5 0 3,0 0 0,-5-4 0,5 4 16,-10 0 3,-4-8 1,0 0 0,9 8-20,-9-8-3,0 8-1,0 5 0,-9-5 7,0 4 1,-5 0 0,1 0 0,-10 0-14,0-4-2,5 4-1,-5-3 0,0-1 6,1 4 2,-1-8 0,-4 0 0,8 0-31,-3-8 0,-1 0 0,5 0 0,-5 0-19,5 0-9,-1-4-3,6-1 0,-5-3-77,4 0-15,9 0-3,1 0-1</inkml:trace>
        </inkml:traceGroup>
      </inkml:traceGroup>
    </inkml:traceGroup>
  </inkml:traceGroup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4:16:21.83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CC62F1E-6FE3-4C63-92EF-2FB386169CE5}" emma:medium="tactile" emma:mode="ink">
          <msink:context xmlns:msink="http://schemas.microsoft.com/ink/2010/main" type="writingRegion" rotatedBoundingBox="1151,5299 3372,5299 3372,6177 1151,6177"/>
        </emma:interpretation>
      </emma:emma>
    </inkml:annotationXML>
    <inkml:traceGroup>
      <inkml:annotationXML>
        <emma:emma xmlns:emma="http://www.w3.org/2003/04/emma" version="1.0">
          <emma:interpretation id="{FA0FC107-F332-4EA7-8855-7009041915C5}" emma:medium="tactile" emma:mode="ink">
            <msink:context xmlns:msink="http://schemas.microsoft.com/ink/2010/main" type="paragraph" rotatedBoundingBox="1151,5299 3372,5299 3372,6177 1151,617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251A9BB-44F0-46B3-8F65-012C8C483F04}" emma:medium="tactile" emma:mode="ink">
              <msink:context xmlns:msink="http://schemas.microsoft.com/ink/2010/main" type="line" rotatedBoundingBox="1151,5299 3372,5299 3372,6177 1151,6177"/>
            </emma:interpretation>
          </emma:emma>
        </inkml:annotationXML>
        <inkml:traceGroup>
          <inkml:annotationXML>
            <emma:emma xmlns:emma="http://www.w3.org/2003/04/emma" version="1.0">
              <emma:interpretation id="{AB409706-292A-4438-927D-886CB7CE1B0C}" emma:medium="tactile" emma:mode="ink">
                <msink:context xmlns:msink="http://schemas.microsoft.com/ink/2010/main" type="inkWord" rotatedBoundingBox="1151,5740 1592,5740 1592,5962 1151,5962"/>
              </emma:interpretation>
              <emma:one-of disjunction-type="recognition" id="oneOf0">
                <emma:interpretation id="interp0" emma:lang="en-AU" emma:confidence="0">
                  <emma:literal>=</emma:literal>
                </emma:interpretation>
                <emma:interpretation id="interp1" emma:lang="en-AU" emma:confidence="0">
                  <emma:literal>#</emma:literal>
                </emma:interpretation>
                <emma:interpretation id="interp2" emma:lang="en-AU" emma:confidence="0">
                  <emma:literal>z</emma:literal>
                </emma:interpretation>
                <emma:interpretation id="interp3" emma:lang="en-AU" emma:confidence="0">
                  <emma:literal>F</emma:literal>
                </emma:interpretation>
                <emma:interpretation id="interp4" emma:lang="en-AU" emma:confidence="0">
                  <emma:literal>Z</emma:literal>
                </emma:interpretation>
              </emma:one-of>
            </emma:emma>
          </inkml:annotationXML>
          <inkml:trace contextRef="#ctx0" brushRef="#br0">0 36 1785,'0'0'79,"0"0"17,-4-4-77,4 4-19,0 0 0,0 0 0,0 0 42,0 0 5,0 0 1,4-4 0,5 0 12,5 0 4,0 4 0,4 0 0,0 0-32,5-4-5,-10 4-2,6 0 0,3 0 11,1-4 3,0 0 0,0 0 0,-1 4-31,-3-4-8,-10 4 0,9 0-716,-4 0-144</inkml:trace>
          <inkml:trace contextRef="#ctx0" brushRef="#br0" timeOffset="158.13">78 222 2019,'0'0'44,"0"0"10,18-4 2,-9-4 0,4 4-44,6-4-12,3 4 0,6-4 0,-5 0 40,-1 0 5,1 0 2,0 4 0,4-1-143,5 5-29,27 5-6,-18-1-1</inkml:trace>
        </inkml:traceGroup>
        <inkml:traceGroup>
          <inkml:annotationXML>
            <emma:emma xmlns:emma="http://www.w3.org/2003/04/emma" version="1.0">
              <emma:interpretation id="{C7DC011C-B823-4C82-A4A6-FBD7F67A0281}" emma:medium="tactile" emma:mode="ink">
                <msink:context xmlns:msink="http://schemas.microsoft.com/ink/2010/main" type="inkWord" rotatedBoundingBox="2639,5299 3372,5299 3372,6177 2639,6177"/>
              </emma:interpretation>
              <emma:one-of disjunction-type="recognition" id="oneOf1">
                <emma:interpretation id="interp5" emma:lang="en-AU" emma:confidence="0">
                  <emma:literal>O</emma:literal>
                </emma:interpretation>
                <emma:interpretation id="interp6" emma:lang="en-AU" emma:confidence="0">
                  <emma:literal>o</emma:literal>
                </emma:interpretation>
                <emma:interpretation id="interp7" emma:lang="en-AU" emma:confidence="0">
                  <emma:literal>0</emma:literal>
                </emma:interpretation>
                <emma:interpretation id="interp8" emma:lang="en-AU" emma:confidence="0">
                  <emma:literal>1</emma:literal>
                </emma:interpretation>
                <emma:interpretation id="interp9" emma:lang="en-AU" emma:confidence="0">
                  <emma:literal>D</emma:literal>
                </emma:interpretation>
              </emma:one-of>
            </emma:emma>
          </inkml:annotationXML>
          <inkml:trace contextRef="#ctx0" brushRef="#br0" timeOffset="2617.05">1680-288 1800,'5'0'40,"-5"-4"8,-5-8 1,1 0 1,-1 0-40,5 0-10,-5-4 0,1 3 0,-1 1 83,1 0 14,-5 4 3,4 4 1,5 4-50,0 0-11,0 0-1,-14 0-1,1 4-4,-5 4-1,4 4 0,0 9 0,1-1-33,-1 12-17,5 1 1,-5 7 1,5 0 15,0 9 0,0 0 0,4 3-9,5-3 9,0 3 0,5 1 0,4 0-8,5-1 8,4-7 0,5-1 0,4-7 0,0-9 0,1 0 0,3-12 0,1-3-8,0-1 8,5-12 0,4-8 0,-5-9 0,5-7 16,0-4-2,-5-9 0,1-7 0,-1-1-14,-4-3 11,-5-1-11,5-7 10,-9 3 14,0 0 2,-5 5 1,-4-1 0,-5-3-13,-5 7-2,-4 1-1,-4 3 0,-5 9 1,-5 3 0,-9 1 0,1 8 0,-10 8-12,-5 0 0,-8 8 9,-10 8-9,5 0-13,0 12-7,0 4-2,0 8 0,4 9-110,5 7-21,0 5-5</inkml:trace>
        </inkml:traceGroup>
      </inkml:traceGroup>
    </inkml:traceGroup>
  </inkml:traceGroup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4:16:26.00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B3794F7-D566-4EB2-9546-BC160C9012FD}" emma:medium="tactile" emma:mode="ink">
          <msink:context xmlns:msink="http://schemas.microsoft.com/ink/2010/main" type="writingRegion" rotatedBoundingBox="8231,5124 13835,4930 13944,8090 8340,8285"/>
        </emma:interpretation>
      </emma:emma>
    </inkml:annotationXML>
    <inkml:traceGroup>
      <inkml:annotationXML>
        <emma:emma xmlns:emma="http://www.w3.org/2003/04/emma" version="1.0">
          <emma:interpretation id="{CECBD8DC-D4C8-4809-87D3-BA1B03D52D88}" emma:medium="tactile" emma:mode="ink">
            <msink:context xmlns:msink="http://schemas.microsoft.com/ink/2010/main" type="paragraph" rotatedBoundingBox="8300,5122 13835,4930 13884,6335 8348,652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A402E78-B75C-410E-9875-83498C2AE5AE}" emma:medium="tactile" emma:mode="ink">
              <msink:context xmlns:msink="http://schemas.microsoft.com/ink/2010/main" type="line" rotatedBoundingBox="8300,5122 13835,4930 13884,6335 8348,6527"/>
            </emma:interpretation>
          </emma:emma>
        </inkml:annotationXML>
        <inkml:traceGroup>
          <inkml:annotationXML>
            <emma:emma xmlns:emma="http://www.w3.org/2003/04/emma" version="1.0">
              <emma:interpretation id="{83522A17-F240-4D90-AF91-83D409F519A8}" emma:medium="tactile" emma:mode="ink">
                <msink:context xmlns:msink="http://schemas.microsoft.com/ink/2010/main" type="inkWord" rotatedBoundingBox="8300,5122 13835,4930 13884,6335 8348,6527"/>
              </emma:interpretation>
              <emma:one-of disjunction-type="recognition" id="oneOf0">
                <emma:interpretation id="interp0" emma:lang="en-AU" emma:confidence="0">
                  <emma:literal>=P</emma:literal>
                </emma:interpretation>
                <emma:interpretation id="interp1" emma:lang="en-AU" emma:confidence="0">
                  <emma:literal>5p</emma:literal>
                </emma:interpretation>
                <emma:interpretation id="interp2" emma:lang="en-AU" emma:confidence="0">
                  <emma:literal>IP</emma:literal>
                </emma:interpretation>
                <emma:interpretation id="interp3" emma:lang="en-AU" emma:confidence="0">
                  <emma:literal>:P</emma:literal>
                </emma:interpretation>
                <emma:interpretation id="interp4" emma:lang="en-AU" emma:confidence="0">
                  <emma:literal>FP</emma:literal>
                </emma:interpretation>
              </emma:one-of>
            </emma:emma>
          </inkml:annotationXML>
          <inkml:trace contextRef="#ctx0" brushRef="#br0">7171 125 1868,'0'0'41,"0"0"9,0 0 2,13-4 0,-3 4-42,3 0-10,1 0 0,0-4 0,4 0 83,5-4 14,-1 4 3,6-4 1,-1 4-69,0-4-13,10 0-3,-1-1-687,-4 5-137</inkml:trace>
          <inkml:trace contextRef="#ctx0" brushRef="#br0" timeOffset="-160.51">7216-215 1267,'0'0'112,"0"0"-89,0 0-23,9 4 0,5-4 107,-14 0 17,0 0 3,14 4 1,-1-4-116,6 4-22,-1-4-5,0 0-1,5 0 16,-5 0 0,0 0 9,0-4-9,1 0 0,-1 4 0,-4-8 0,-1 4-502,1 4-94</inkml:trace>
          <inkml:trace contextRef="#ctx0" brushRef="#br0" timeOffset="1028.63">7949-251 1267,'0'0'56,"0"0"12,0 0-55,0 0-13,9-4 0,5-4 0,4 4 104,1 0 17,3 4 4,1-4 1,0 8-17,4-4-3,0 8-1,1-4 0,-5 0-29,-1 0-7,1 4-1,0-4 0,0 4-25,-5 0-6,0-4-1,0 4 0,-4 0-22,-5 0-5,0 1-1,-4-1 0,-1 0-8,-4 4 12,-4 0-12,-1 4 12,-4 4-12,-5 1 0,-4-1 0,-5 4 0,-4 5-19,-5-1-5,0-4-2,-4 4 0,-5-7-30,4-1-7,1-8-1,9 0 0,-1 0-53,10-8-11,0 0-3,4-8-716</inkml:trace>
          <inkml:trace contextRef="#ctx0" brushRef="#br0" timeOffset="669.95">8090-243 1893,'0'0'84,"-9"-8"17,5 4-81,-5 0-20,9 4 0,-9 0 0,9 0 30,-9 8 2,4 4 0,5 4 0,-5 0 8,5 9 3,5-1 0,0 8 0,-1 5-28,1 3-6,-1 1-1,1 3 0,-1 5 0,1-5-8,-1 1 12,1-1-4,-1-7-8,1 3 0,0-7 0,-5-1 8,4-4-50,-4-8-10,0-3-3</inkml:trace>
          <inkml:trace contextRef="#ctx0" brushRef="#br0" timeOffset="1162.08">8751-377 1555,'0'0'138,"0"0"-110,0 0-28,0 0 0,-9 12 112,-1 1 16,-3 3 4,-1 4 1,-4 4-28,4 5-5,1 3-2,-1 4 0,0 5-20,5-1-4,-4 9-1,3 4 0,6-1-59,-1 1-14,1-1 0,4 5 0,9-4 0,-5-1 8,6-7-8,8-1 10,0-3-10,9-5 0,-4-7 0,0-5-11,4-4-211,-4-12-42,4-4-9</inkml:trace>
          <inkml:trace contextRef="#ctx0" brushRef="#br0" timeOffset="1720.73">8942 117 748,'0'0'67,"0"0"-54,0 0-13,0 0 0,0 0 285,0 0 55,0 0 10,0 0 2,14-4-179,-1 4-36,5-4-7,1 0-2,-1 4-41,5-4-9,-1 0-2,1-4 0,0 4-40,0-4-8,-1 0-1,6-1-1,-1 5-26,0-4-17,1 0 2,-6-4 1,-3 0-213,3 4-42</inkml:trace>
          <inkml:trace contextRef="#ctx0" brushRef="#br0" timeOffset="1520.84">9033-77 1094,'-5'-20'48,"5"20"11,-9-4-47,5-1-12,4 5 0,0 0 0,-14 0 212,5 5 41,4 3 8,1 4 2,-1 8-160,1-4-32,-1 8-7,5 5 0,-4 7-27,4 1-5,0-1 0,4 0-1,-4-3 1,0 3 0,0-3 0,5-1 0,-1-8-16,1 1-4,-5-9 0,4 0 0,-4-4-12,0 0 8,0-12-8,0 0 0,0 0 9,5-8-9,4-8 8,-4-8-8,4-1 0,-5-3 0,5-4 0,-4-5 0,-1-3 0,6-1 0,-6 1-8,1-5 8,-1 5 0,1-9 0,4 5 0,-5-1 0,6-3 8,-6 7 5,5 5 2,0 3 0,-4 5 26,-1 8 6,6 8 1,-1 4 0,-5 4-13,5 4-3,0 8 0,1 4 0,-1 8-13,0 4-3,4 5-1,-4 3 0,5 0-15,-5 1 9,5 7-9,0 1 8,-5-5-8,0 9 0,4-5 0,-3 5 0,-1-9-15,4 1-5,-4-9 0,1 0-1,-1-4-143,0 5-28,-9-13-5</inkml:trace>
          <inkml:trace contextRef="#ctx0" brushRef="#br0" timeOffset="1927.15">9438-482 1936,'-4'0'86,"4"0"18,4 0-84,-4 0-20,0 0 0,0 0 0,0 0 95,18 8 14,-4 8 3,0 1 1,4 3-12,-4 0-2,4 4-1,5 1 0,-5 11-22,-5 0-4,6 5 0,-1 3-1,-5 5-29,1 4-6,0 3 0,-5 5-1,0 0-21,-4-1-4,-5 1-1,4 0 0,-4-5-9,-4-3 0,4-8-10,-5-1 10,0-3-136,1-5-20,-1-8-5</inkml:trace>
          <inkml:trace contextRef="#ctx0" brushRef="#br0" timeOffset="2240.43">10035 433 288,'0'0'25,"4"-4"-25,10-4 0,-1-1 0,6-3 470,-1 0 89,9 0 17,5 0 4,0 0-408,0 0-81,0 0-17,0-1-3,-5 5-30,5-4-5,-10 0-2,6 4 0,-1 4-34,-4 0 0,-5-8 0,5 8-814,-5 0-162</inkml:trace>
          <inkml:trace contextRef="#ctx0" brushRef="#br0" timeOffset="2485.36">10362-186 2073,'0'0'184,"0"0"-147,0 0-29,0 12-8,-4 0 58,4 0 10,0 4 3,0 4 0,4 9 36,1 3 7,4 9 2,0 3 0,0 13-68,5-5-14,-5 9-2,5 0-1,-5-1-11,4 1-1,1-8-1,0 3 0,-1-3-30,6-8-7,3-5-1,-3 0-1259</inkml:trace>
          <inkml:trace contextRef="#ctx0" brushRef="#br0" timeOffset="2904.21">10745-154 2131,'0'0'189,"0"0"-151,0 0-30,-5 12-8,5 0 37,5 4 7,4 5 0,-5 3 1,-4 0 39,0 5 8,14 3 2,-5 8 0,5 1-46,-5 3-10,5-3-2,-1 3 0,1 1-15,-5-1-3,0 1-1,-4-5 0,8-7-17,-8-1 8,4-8-8,-4 1 0,-1-13 0,1 4 0,-5-16 0,0 0-9,0 0-22,0 0-4,0 0-1,-5-16 0,-4-4-18,4-5-4,5-7-1,-9 0 0,5-9 35,-5 1 6,4-5 2,-4 1 0,0-9 16,4 4 0,1 1 11,-1-1-11,5 9 29,0 7-1,5 1 0,-1 8 0,6-1-3,3 5-1,1 4 0,-1 8 0,6 0-1,3 4-1,1 4 0,0 4 0,-5 0-2,5 4-1,0 4 0,-1-4 0,-3 4 1,3 1 1,-3-5 0,-1 8 0,0-4-5,-4 0-2,-5 4 0,0 0 0,0-3-4,-9 3-1,0 4 0,0-4 0,-9 4 2,0-3 0,0 3 0,-9 4 0,-1-4-11,-3 1 8,-6 3-8,1-8 8,0-4-17,-5-4-4,4 0-1,-3-4 0,-1-4-26,4 0-6,1-4-1,4 0 0,10 0-146,-1-4-30,9 4-5</inkml:trace>
          <inkml:trace contextRef="#ctx0" brushRef="#br0" timeOffset="3533.95">11446-470 2304,'0'0'204,"-9"-8"-163,4 0-33,-4 0-8,0 4 61,0 0 11,9 4 1,-5 0 1,5 0 12,-9 8 2,0 0 1,5 4 0,-5 8-59,4 1-12,-4 7-2,9 8-1,0 5-15,0 3 0,4 5 0,1 4 0,4-5 0,0 5 0,0-5 0,5 5 0,0-4-19,-1-5 3,10-8 1,4 1 0,-4-1-167,4-7-34,5-9-6</inkml:trace>
          <inkml:trace contextRef="#ctx0" brushRef="#br0" timeOffset="4141.61">11837-336 1987,'0'0'88,"0"0"18,0 12-85,0 0-21,-4 4 0,4 5 0,4 3 67,-4 4 9,0-4 1,5 9 1,0-5-29,-1 0-5,1 9-2,-1-9 0,1-4 9,-1-3 1,-4-1 1,5-4 0,-1 4-29,1-7-5,0-5-2,-5-8 0,0 0-17,0 0 0,0 0 8,0 0-8,0 0-14,0-13-6,0-3-2,0-4 0,-5 0 4,5 0 1,-5-5 0,1-3 0,-1 0 17,1-5 0,-1-3 0,1 3 0,-1-3 19,5 4-3,5-9 0,-5 13 0,9 0 2,-5 7 0,10-7 0,-5 8 0,5-1-2,-1 5 0,1 0 0,0 4 0,4 4 1,0 0 0,-4 4 0,9 0 0,-5 4 0,-5 0 0,6 4 0,-6 0 0,1 0 7,-5 0 0,5 0 1,-5 4 0,-5 4-25,1 0 0,-5 0-12,0 1 12,-5 3-16,1 0 5,-5 4 1,-5 4 0,-4 5 10,4-1 0,-9 0 0,5 5 0,5-5-86,-1 0-15,0-3-3,1-1-1,-1-4 15,5-4 3,4-3 1,1-1 0,4-12 28,0 0 6,0 0 0,0 8 1,0-8 36,0 0 15,4 12-12,5-8 12,1 0 17,-1 4 11,4-4 3,1 0 0,4 0 5,0-4 0,-4 4 1,9 0 0,-5-4 5,0 0 1,-4 0 0,4 4 0,-4-4 14,-1 5 3,1-5 1,-5 4 0,-9-4-9,0 0-1,0 0-1,9 8 0,-4 0-19,-10 4-4,1 0-1,-5 4 0,-1-4-2,6 9-1,-14-1 0,0 0 0,-1 0-37,-3-4-7,-1 5-2,0-5 0,-4-8 42,4 0 8,-4 0 1,4-4 1,0 0-39,5-4-8,0-4-2,-1-4 0,1-8-118,5-8-24,3-1-5,1-3-959</inkml:trace>
          <inkml:trace contextRef="#ctx0" brushRef="#br0" timeOffset="4354.45">12443-794 2091,'14'-8'92,"-14"8"20,13 0-89,-4 4-23,5 0 0,4 5 0,-4-5 97,4 4 15,-4 4 4,4 4 0,-4 4-18,-1 5-3,1 3-1,0 12 0,4 1-35,-4 7-7,-1 9-2,-4 4 0,0-1-22,-4 5-4,-5 4 0,-5 8-1,1-8-15,4-17-8,-9 9 10,4-4-10,-4-1-12,0 1-9,0-4-2,0-5 0,0 1-221,-10 7-44</inkml:trace>
        </inkml:traceGroup>
      </inkml:traceGroup>
    </inkml:traceGroup>
    <inkml:traceGroup>
      <inkml:annotationXML>
        <emma:emma xmlns:emma="http://www.w3.org/2003/04/emma" version="1.0">
          <emma:interpretation id="{5167B2BB-F434-4E5A-AE3B-7E461AAD93E5}" emma:medium="tactile" emma:mode="ink">
            <msink:context xmlns:msink="http://schemas.microsoft.com/ink/2010/main" type="paragraph" rotatedBoundingBox="8315,7462 11299,7434 11306,8222 8323,825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0A4C299-D26B-4ED0-AA99-5C2822F1CC03}" emma:medium="tactile" emma:mode="ink">
              <msink:context xmlns:msink="http://schemas.microsoft.com/ink/2010/main" type="line" rotatedBoundingBox="8315,7462 11299,7434 11306,8222 8323,8250"/>
            </emma:interpretation>
          </emma:emma>
        </inkml:annotationXML>
        <inkml:traceGroup>
          <inkml:annotationXML>
            <emma:emma xmlns:emma="http://www.w3.org/2003/04/emma" version="1.0">
              <emma:interpretation id="{BF2F0493-522B-4422-A0CA-00F7665B125D}" emma:medium="tactile" emma:mode="ink">
                <msink:context xmlns:msink="http://schemas.microsoft.com/ink/2010/main" type="inkWord" rotatedBoundingBox="8316,7589 8673,7585 8676,7866 8319,7869"/>
              </emma:interpretation>
              <emma:one-of disjunction-type="recognition" id="oneOf1">
                <emma:interpretation id="interp5" emma:lang="en-AU" emma:confidence="0">
                  <emma:literal>v</emma:literal>
                </emma:interpretation>
                <emma:interpretation id="interp6" emma:lang="en-AU" emma:confidence="0">
                  <emma:literal>~</emma:literal>
                </emma:interpretation>
                <emma:interpretation id="interp7" emma:lang="en-AU" emma:confidence="0">
                  <emma:literal>n</emma:literal>
                </emma:interpretation>
                <emma:interpretation id="interp8" emma:lang="en-AU" emma:confidence="0">
                  <emma:literal>V</emma:literal>
                </emma:interpretation>
                <emma:interpretation id="interp9" emma:lang="en-AU" emma:confidence="0">
                  <emma:literal>"</emma:literal>
                </emma:interpretation>
              </emma:one-of>
            </emma:emma>
          </inkml:annotationXML>
          <inkml:trace contextRef="#ctx0" brushRef="#br0" timeOffset="4985.59">7171 1849 1497,'-9'12'133,"9"-12"-106,0 0-27,0 0 0,0 0 88,0 0 12,0 0 2,9 0 1,4-8-30,-3 8-5,3 0-2,1 0 0,-5 0-20,0 4-4,5 0-1,-1-4 0,1 4-21,0 0-4,-5 0 0,9 0-1,-4-4-15,-1 5 0,1-5 8,0 4-8,-5-4-108,0 4-24,-9-4-4</inkml:trace>
          <inkml:trace contextRef="#ctx0" brushRef="#br0" timeOffset="5145.17">7253 2112 1562,'0'0'69,"0"0"15,0 0-68,0 0-16,0 0 0,9 8 0,0-4 90,5 0 14,4-4 4,0 0 0,0-4-26,5 0-5,0 0-1,9 0 0,0 0-45,-10 4-10,1 0-1,4 0-1028</inkml:trace>
        </inkml:traceGroup>
        <inkml:traceGroup>
          <inkml:annotationXML>
            <emma:emma xmlns:emma="http://www.w3.org/2003/04/emma" version="1.0">
              <emma:interpretation id="{87E9CBF3-EE0B-477C-8C3E-098FEA170449}" emma:medium="tactile" emma:mode="ink">
                <msink:context xmlns:msink="http://schemas.microsoft.com/ink/2010/main" type="inkWord" rotatedBoundingBox="9486,7451 11299,7434 11306,8222 9493,8239"/>
              </emma:interpretation>
            </emma:emma>
          </inkml:annotationXML>
          <inkml:trace contextRef="#ctx0" brushRef="#br0" timeOffset="5736.49">8587 1857 1994,'-18'16'88,"13"-12"19,-9-8-86,5 4-21,-4-4 0,-1 0 0,0 4 50,1 4 6,-1 0 0,-4 0 1,4 5-12,0-1-2,1 8-1,4 0 0,-5 8-30,0 5-12,5-5 8,-4 8-8,8 5 0,-4-1 0,4 1 0,5-5 0,0 4 0,5-3 0,-1 3 0,6-3 0,-1-1 0,4-4 0,1 1 0,9-5 0,0 0 0,-1-8 0,6-4 0,-1 1 0,0-9 0,5-4 0,-5-8 0,1-5 0,-1-3 0,0-4 15,1-8-4,-1-9-1,-4 1 13,-5-5 2,0 5 1,-9-5 0,0 5 4,-4 4 1,-5-1 0,0 1 0,-5 4-16,-4-1-3,-9 1-1,4 8 0,-4-5-11,0 9 0,0-4 9,-10 8-9,1 0-15,0 4-7,-5 0-2,0 8 0,5 0-51,-1 4-10,6 4-3,3 4-618,1 4-124</inkml:trace>
          <inkml:trace contextRef="#ctx0" brushRef="#br0" timeOffset="5995.23">9183 2145 2430,'0'0'108,"0"0"21,0 0-103,0 0-26,0 0 0,0 0 0,0 0 56,0 0 5,0 0 2,0 0 0,0 0-75,0 0-14,0 0-3,0 0-740,0 0-148</inkml:trace>
          <inkml:trace contextRef="#ctx0" brushRef="#br0" timeOffset="6307.65">9374 1793 518,'0'0'23,"0"0"5,0 0-28,0-9 0,0 5 0,0-4 0,10 0 460,-1 0 86,0 4 18,4 0 3,1-4-386,4 0-77,5 0-15,4 0-3,-4 4-43,0 4-9,9-4-2,-5 4 0,-4-5-13,4 1-3,-4 4-1,0 0 0,-1 0-15,1 0 8,-5 0-8,1 0 0,-1 4 8,-5-4-8,-3 5 0,-1 3 9,-5 0-9,1 0 0,-1 0 0,-4 4 8,-4 4-8,4 4 0,-5-3 0,-4 7 0,5 0 0,-6 0 0,6 5 0,-1 3 0,1 1 0,-1-1 0,1 0 0,4 5 0,0-1 0,0 1-11,4-1 3,-4-4 0,5 1-17,-5-1-3,4 1-1,5-1 0,-4-8-44,0 0-9,4-3-2,-5-1-735,1 0-147</inkml:trace>
          <inkml:trace contextRef="#ctx0" brushRef="#br0" timeOffset="6527.02">9557 2149 1497,'0'0'66,"0"0"14,0 0-64,0 0-16,0 0 0,9 4 0,0-4 220,4 0 41,1-4 8,4 0 2,0 0-123,10-1-25,-5 1-5,4 0-1,5-4-48,0 0-9,-5 4-3,5 0 0,0 0-43,-5 0-14,9 0 8,-4 4-8,-4 0 19,-1 0 0,0 0 0,1 0 0,-1 0-133,0 0-26,-9 4-6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2:54:01.104"/>
    </inkml:context>
    <inkml:brush xml:id="br0">
      <inkml:brushProperty name="width" value="0.53333" units="cm"/>
      <inkml:brushProperty name="height" value="1.06667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84 54 1497,'-27'-12'133,"13"4"-106,5 0-27,0 4 0,0-4 54,0 0 6,0 4 0,4 0 1,5 4 15,0 0 2,0 0 1,0 0 0,0 0-40,0 0-8,0 0-2,0 0 0,0 0-16,9 0-3,0 4-1,5-4 0,0 4 0,4 0 0,5 4 0,4 0 0,-4 0-9,9 0 0,0 0 0,-1 0 0,6 0 0,-1 1 0,1-1 0,0 0 0,4 0 0,9 0 0,0 0 0,5 0 0,0 0 0,-1-4 0,5 0 0,-4 0 8,4 4-8,-4-8-12,-1 4 2,-3 5 1,-1-5-16,1 0-3,3 4-1,-4 0 0,0 4-159,-4-4-32,36 12-7,-27-8-1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4:17:37.945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5C37CCE-96CC-44D2-93D7-5720C2DB4457}" emma:medium="tactile" emma:mode="ink">
          <msink:context xmlns:msink="http://schemas.microsoft.com/ink/2010/main" type="writingRegion" rotatedBoundingBox="4121,2312 31285,1428 31703,14295 4540,15178"/>
        </emma:interpretation>
      </emma:emma>
    </inkml:annotationXML>
    <inkml:traceGroup>
      <inkml:annotationXML>
        <emma:emma xmlns:emma="http://www.w3.org/2003/04/emma" version="1.0">
          <emma:interpretation id="{A7B54F42-8888-451A-A03F-33C2B887710A}" emma:medium="tactile" emma:mode="ink">
            <msink:context xmlns:msink="http://schemas.microsoft.com/ink/2010/main" type="paragraph" rotatedBoundingBox="18825,1802 31321,1888 31314,2948 18817,2862" alignmentLevel="5"/>
          </emma:interpretation>
        </emma:emma>
      </inkml:annotationXML>
      <inkml:traceGroup>
        <inkml:annotationXML>
          <emma:emma xmlns:emma="http://www.w3.org/2003/04/emma" version="1.0">
            <emma:interpretation id="{832349E4-2A1B-4756-86BB-31B7C381E40A}" emma:medium="tactile" emma:mode="ink">
              <msink:context xmlns:msink="http://schemas.microsoft.com/ink/2010/main" type="line" rotatedBoundingBox="18825,1802 31321,1888 31314,2948 18817,2862"/>
            </emma:interpretation>
          </emma:emma>
        </inkml:annotationXML>
        <inkml:traceGroup>
          <inkml:annotationXML>
            <emma:emma xmlns:emma="http://www.w3.org/2003/04/emma" version="1.0">
              <emma:interpretation id="{6555406F-5C82-4797-9550-3488B428BFA2}" emma:medium="tactile" emma:mode="ink">
                <msink:context xmlns:msink="http://schemas.microsoft.com/ink/2010/main" type="inkWord" rotatedBoundingBox="18825,1805 20750,1818 20745,2575 18820,2562"/>
              </emma:interpretation>
              <emma:one-of disjunction-type="recognition" id="oneOf0">
                <emma:interpretation id="interp0" emma:lang="en-AU" emma:confidence="0">
                  <emma:literal>it</emma:literal>
                </emma:interpretation>
                <emma:interpretation id="interp1" emma:lang="en-AU" emma:confidence="0">
                  <emma:literal>its</emma:literal>
                </emma:interpretation>
                <emma:interpretation id="interp2" emma:lang="en-AU" emma:confidence="0">
                  <emma:literal>t</emma:literal>
                </emma:interpretation>
                <emma:interpretation id="interp3" emma:lang="en-AU" emma:confidence="0">
                  <emma:literal>if</emma:literal>
                </emma:interpretation>
                <emma:interpretation id="interp4" emma:lang="en-AU" emma:confidence="0">
                  <emma:literal>It</emma:literal>
                </emma:interpretation>
              </emma:one-of>
            </emma:emma>
          </inkml:annotationXML>
          <inkml:trace contextRef="#ctx0" brushRef="#br0">14683-1072 172,'0'0'8,"0"0"1,9 0-9,-9 0 0,0 0 0,0 0 0,0 0 60</inkml:trace>
          <inkml:trace contextRef="#ctx0" brushRef="#br0" timeOffset="488.88">14683-1052 874,'0'0'39,"0"0"8,0 0-38,0 0-9,0 0 0,0 0 0,13 0 66,-13 0 11,0 0 3,0 0 0,0 0 0,0 0 0,0 0 0,0 0 0,0 0-18,9 0-3,1 0-1,3 0 0,5 0-7,-9 0-2,1 0 0,-1 0 0,4 0-4,1 0-1,0 0 0,8 0 0,6-8-4,-1 4-2,-13 4 0,13 0 0,0-4-11,5 4-3,-4 0 0,3 0 0,6 0-5,-5 0-2,9 0 0,0 0 0,-5 0-1,10-4 0,8 4 0,5 0 0,-8 0-6,3 0-2,5-8 0,1 4 0,-6 0 2,-4 0 0,0 4 0,0 0 0,10 0 11,-10 0 3,-9 0 0,9 4 0,0 0-13,-5 0-3,-13 4 0,0-4 0,-5 4 3,1 0 0,4-4 0,-5 0 0,0 8-11,-4-3 0,0-1 0,0 4 8,-5-12-8,0 8 0,0-4 0,-4 4 0,4-8 0,-4 4 0,-1-4 0,-4 4 0,1-4 0,3 0 0,-4 0-9,0 0 9,1 0-11,-1 0 2,0 4 0,-9-4 0,0 0-17,9-4-3,-5 8-1,5-4 0,-9 0-22,0 0-5,0 0-1,0 0 0,0 0-134,0 0-28</inkml:trace>
          <inkml:trace contextRef="#ctx0" brushRef="#br0" timeOffset="947.38">15957-910 1152,'0'0'51,"-4"0"10,4 0-49,0 0-12,0 0 0,0 0 0,-9 0 180,9 0 32,0 0 8,0 0 0,0 0-100,-5 8-21,5 4-4,0 0-1,0 0-30,0 5-7,-4-1-1,4 4 0,4 4-38,-4 1-8,-4-1-2,-1 4 0,5 1-8,0-1 0,-4 4 0,-1-3 8,-4-1-8,4 4 8,5-11-8,0 3 8,-9 0-8,9-4 0,5-4 0,-1 1 0,-4-1 0,5-4-11,-1 0 11,1-4-8,4 0 8,-4 4 0,4-12 0,0 9 0,5-9 0,-1 0 8,-13 0-8,9-4 11,5 4 9,0-5 1,8-3 1,-8 4 0,-14 4 5,9-4 1,9 0 0,5 4 0,4-12-13,5 8-3,0 0 0,5-8 0,-6 8-12,-3 0 0,-1 4 0,5-8 0,-5 8-17,-4-4-7,0 4 0,0 4-1179</inkml:trace>
        </inkml:traceGroup>
        <inkml:traceGroup>
          <inkml:annotationXML>
            <emma:emma xmlns:emma="http://www.w3.org/2003/04/emma" version="1.0">
              <emma:interpretation id="{88165B20-C471-4116-92F6-B22D7D8B0B9F}" emma:medium="tactile" emma:mode="ink">
                <msink:context xmlns:msink="http://schemas.microsoft.com/ink/2010/main" type="inkWord" rotatedBoundingBox="21135,1914 26853,1953 26848,2717 21130,2678"/>
              </emma:interpretation>
              <emma:one-of disjunction-type="recognition" id="oneOf1">
                <emma:interpretation id="interp5" emma:lang="en-AU" emma:confidence="0">
                  <emma:literal>complement</emma:literal>
                </emma:interpretation>
                <emma:interpretation id="interp6" emma:lang="en-AU" emma:confidence="0">
                  <emma:literal>Complement</emma:literal>
                </emma:interpretation>
                <emma:interpretation id="interp7" emma:lang="en-AU" emma:confidence="0">
                  <emma:literal>compliment</emma:literal>
                </emma:interpretation>
                <emma:interpretation id="interp8" emma:lang="en-AU" emma:confidence="0">
                  <emma:literal>complements</emma:literal>
                </emma:interpretation>
                <emma:interpretation id="interp9" emma:lang="en-AU" emma:confidence="0">
                  <emma:literal>Compliment</emma:literal>
                </emma:interpretation>
              </emma:one-of>
            </emma:emma>
          </inkml:annotationXML>
          <inkml:trace contextRef="#ctx0" brushRef="#br0" timeOffset="1414.89">17059-704 1497,'0'0'66,"-4"-12"14,4 4-64,0 8-16,0-4 0,0 4 0,0 0 132,-5-4 22,1-4 5,4 8 1,0 0-46,-10 8-9,6-8-1,-5 12-1,0 4-68,4-4-14,1 9-2,-6 7-1,6-4-18,4 1 10,0 3-10,4 4 8,1-11-8,0-1 0,4 0 0,4 0-11,1-8-29,0 0-7,-1-3-1,6-5-666,3 0-134</inkml:trace>
          <inkml:trace contextRef="#ctx0" brushRef="#br0" timeOffset="1696.91">17360-635 1036,'0'0'46,"-9"4"10,9-4-45,-9 8-11,-5-4 0,5 4 0,0 0 168,4 1 31,1 3 6,-1 0 2,5 4-99,-5-8-19,5 4-4,0 9-1,5-13-32,4 4-6,0 0-2,5 0 0,0-4-4,-1 0-2,5-8 0,5 4 0,0-8-6,0 4-2,4-12 0,-4 4 0,-5-4-3,0 4-1,-4-12 0,-1 3 0,1 1 10,-5 0 1,0 0 1,-9 4 0,0-1-38,-4-7 0,-5 8 0,-5 4 0,0-8 0,1 4 8,-5 4 0,-5 4 0,-5-9-46,1 13-9,4 0-1,1 4-1,3-4-31,-3 9-7,8-9-1,0 8 0,5 4-144,9-12-30,0 0-6,-9 8 0</inkml:trace>
          <inkml:trace contextRef="#ctx0" brushRef="#br0" timeOffset="2260.39">17688-696 1468,'0'0'65,"0"0"14,0 0-63,0 0-16,9 4 0,-9-4 0,13 9 159,1-5 29,-5 4 5,5 0 2,-5-4-78,0 4-15,5 0-3,-10 4-1,10 4-60,-5-4-12,-5 1-2,6-1-1,-6 12-23,5-12 0,-4 4 0,-1-3 8,1-1-8,-1 0 0,-4-12 0,0 0 0,0 0 0,0 0 0,0 0 0,0 0 0,0 0 0,0 0 0,0 0 0,10 0 8,-1-4-8,-5-4 0,5-4 0,-4 3-8,4-3-2,-4-4 0,4 0 0,0 0 0,0 0 10,0 3 0,0 1 0,-4 0 0,4 4 0,0-8 0,0 12 0,-5 4 0,6-8 0,-6 8-8,5 8 8,0-8-8,0 4 8,1 12 0,-1-8 0,0 4-8,0 8 8,0-11 0,5 3 0,-5 4 0,4-4 0,1-4 0,0 4 0,-1-4 0,-4 5 0,5-13 0,0 4 0,-1 0 0,-8-4 0,4 0 8,-9 0-8,9-4 0,5 0 12,-5-9-1,5 5-1,-5-4 0,0 4-10,4-8 0,-3 4 0,3 0 0,1-5 31,0 5 1,-5 0 0,0 4 0,0 0-10,0 0-2,5 4 0,-14 4 0,9-8 1,-9 8 0,18 0 0,-4 0 0,-14 0 0,13 8 0,1-8 0,-5 8 0,5-4-31,-1 4-6,-4-8-2,5 8 0,0 4-93,-1-8-18,1 0-4,0 8-639,-1-12-127</inkml:trace>
          <inkml:trace contextRef="#ctx0" brushRef="#br0" timeOffset="2587.52">18735-696 864,'0'0'38,"0"0"8,0 0-37,0 0-9,0 0 0,0 0 0,0 0 270,0 0 52,9 13 10,0-5 3,5 8-206,-1 0-41,5 4-8,-4 0-1,4 1-33,-4 7-6,-5 0-2,5 5 0,-1-5-29,-4 0-9,1 5 0,-1-1 0,-5-4 12,1 1-12,-1-1 12,1-4-12,-5-3 0,0-21 0,0 0 0,0 16 0,0-16 0,0 0-9,0 0 9,0 0-12,-9 12-6,0-12-2,4 0 0,-4-8 0,4 0 20,-4-4 0,5 0-8,-5-9 8,4 5 14,-4-8 6,4 0 2,1-1 0,-1-7-11,5-1-3,0 1 0,0 4 0,5 4-8,-1-5 12,6 9-12,-1 0 12,4 4-4,1 3-8,4 5 12,-4 4-4,0-8 6,-1 12 1,1-4 0,4 8 0,0-4 10,0 4 3,-4 4 0,4-4 0,5 0-19,-5 8-9,-9-12 10,1 9-10,3 3 17,-13-12-2,0 0-1,0 0 0,5 8 2,-1 4 1,-4-4 0,-4 4 0,-1 0-17,-8-4 0,-6 1 0,1 3 0,-9 0 0,9-4-19,-5 0 4,0 0 1,0-4-122,-4 4-24,4-8-4</inkml:trace>
          <inkml:trace contextRef="#ctx0" brushRef="#br0" timeOffset="2931.34">19436-959 1800,'-5'-16'80,"5"16"16,0 0-77,0 0-19,0 0 0,0 0 0,0 0 98,0 0 16,0 0 3,0 0 1,5 20-50,4 5-11,-5 3-1,1 12-1,0 9-33,-1-9-6,1 9-2,4 0 0,0 3-14,0-11 0,-4-5 8,8 5-8,-4-5-126,5-4-28,0-7-6</inkml:trace>
          <inkml:trace contextRef="#ctx0" brushRef="#br0" timeOffset="3266.51">19604-542 1364,'0'0'60,"9"8"13,5-8-58,0 8-15,-1-8 0,6 13 0,-1-13 141,5 0 26,-1 4 5,6 0 0,-6-4-29,1 0-7,4-4 0,-4 0-1,0 4-44,0-9-9,0 5-2,-1-4 0,-8-4-38,4 4-8,0-4-2,-4 4 0,0 0-21,-1-8-11,-8 3 10,4 5-10,-4 4 17,-1-8-2,-4 4-1,-4-4 0,-6 4-38,-3-8-8,4 3-2,-10 5 0,1 4-10,0-4-1,-5 4-1,1 4 0,-1 0 2,5 4 1,-5 8 0,5 5 0,-1-9 20,6 8 4,4 4 1,-1 0 0,6 5 18,4 3 0,4-4-8,1 5 8,4-1 0,5 4 0,-1-12 0,1 9 0,4-9 0,5 0 0,4-12 0,5 4-10,0-7-146,5-1-28</inkml:trace>
          <inkml:trace contextRef="#ctx0" brushRef="#br0" timeOffset="4256.45">20469-530 1267,'0'0'112,"0"0"-89,0 0-23,0 0 0,0 0 192,0 0 35,0 0 6,0 0 2,-4 17-105,4-9-21,-5 8-4,5 0-1,0 4-60,-4-4-12,4 1-2,0-1-1,0 4-14,0 0-3,0-8-1,4 5 0,-4-5-11,0-4 0,0-8 0,0 0 8,0 0-8,0 0 0,0 0 0,0 0 0,0 0-13,0 0 1,9-4 1,0 0 0,5-12-1,-5 3-1,0 1 0,5-8 0,-5 0 2,0-5 1,5 1 0,-5 4 0,5-12 10,-5 11 0,4 1 0,1 0-8,-5 8 8,0 0 8,0-1-8,0 13 11,-9 0 6,0 0 2,5 0 0,0 9 0,4 3-10,-5-4-1,1 12-8,-1-8 12,5 4-12,-9 1 0,5-1 8,4 4-8,-4-8 0,-1 4 0,1-4 0,-1 1 0,1 3 0,4-8 0,0 4 0,0-12 0,-4 4 0,-5-4 0,9 4 8,-9-4-8,4 0 0,5 0 0,1-4 8,-1 0-8,-5-8 0,5 4 9,5 0-9,-5-4 8,5-1 7,-5 1 1,5 0 0,-5 0 0,0 0-28,0 4-4,0-4-2,0 8 0,-9 4 5,5-4 1,4 4 0,4 0 0,-4 0 12,1 8 0,-6-4 0,5 8 10,-4-4-10,4 4 0,0 4-10,5-8 10,-1 4 0,-4 1 0,10-5 0,-6 0 0,5 0 0,1-4 0,-1 4 0,5-8-9,-1 0 9,-3 0 0,-1 0 0,0-8 8,0 4-8,0-4 0,1-4 0,-1-1 0,-4 5 0,-1-8 0,-4 4 8,5-4-8,-5 4 9,-4-4-9,-1-1 12,1 1-12,-5 4 16,4 0-4,-8-4-1,4 4 0,-5 3-3,1-3-8,-5 4 12,-1 0-4,1 4 2,0 0 0,0 4 0,0 4 0,0 8-10,0 0-17,4 1 4,1 3 1,4 0 12,0 4 0,0 4 0,9-3 0,-5-1 0,5 0-12,5 0 0,0 1 0,-1-5 12,6 4 16,-1-12-3,-4 4-1,4-4-28,0 4-5,0-7-2,0-1 0,1-4-13,-1 0-4,5-9 0,-5 9 0,-5-12-153,10 4-31,0 0-7,-5-4-639</inkml:trace>
          <inkml:trace contextRef="#ctx0" brushRef="#br0" timeOffset="4428.99">21799-594 345,'9'-9'31,"0"9"-31,-5-12 0,1 4 0,4 8 344,-9 0 64,0 0 12,0 0 2,0 0-200,0 0-40,5 4-8,-1 4-2,1 5-112,-1 3-22,-4 0-5,0 0-1,-4 4 0,4 1 0,-5-1 0,5 0 0,0 0-9,0 0-3,0-3 0,0-1 0,0-4-20,0-4 0,0-8 0,0 0 0,0 0 8,0 0-8,0 0 8,0 0-8,0 0 0,0 0 0,0 0 0,14-4 0,-5 0 8,0-12 0,0 4 0,0-5 0,0 5-8,5 0 0,-9-8 0,8 0 0,-4 4 25,1-1 7,-1 1 2,4 4 0,-4 0-21,0 4-4,5 4-1,-5 0 0,5 8 2,-5 0 0,5 4 0,-1 4 0,-4-4-10,1 8 0,-6 1 9,5-5-9,-4 4 0,4-4 0,0 8 0,0-12 8,0 4-95,0 5-18,-4-5-4,4-4-1127</inkml:trace>
          <inkml:trace contextRef="#ctx0" brushRef="#br0" timeOffset="4586.15">22272-522 1267,'0'0'112,"5"-4"-89,8 4-23,1-4 0,0 0 179,-1-4 31,10 4 6,0-4 2,-5 0-66,5 4-14,4-8-2,1 8-1,-6 4-59,6-8-11,-1 4-2,-4 4-1,-1 0-43,1-4-9,0 8-2,-5-8 0,0-1-107,1 5-21,-6-8-5</inkml:trace>
          <inkml:trace contextRef="#ctx0" brushRef="#br0" timeOffset="4772.66">22532-951 1267,'0'0'112,"0"0"-89,0 0-23,0 0 0,0 9 234,4 11 42,-4-8 9,5 16 2,-5-12-121,4 17-24,-4-9-5,0 12-1,5 5-74,-5-1-15,4 1-3,-4-5-1,5 1-87,4-5-18,-4 1-3,8-13-1178</inkml:trace>
        </inkml:traceGroup>
        <inkml:traceGroup>
          <inkml:annotationXML>
            <emma:emma xmlns:emma="http://www.w3.org/2003/04/emma" version="1.0">
              <emma:interpretation id="{6A0A5EA2-1BF3-4C31-9B10-C2C17FCD250B}" emma:medium="tactile" emma:mode="ink">
                <msink:context xmlns:msink="http://schemas.microsoft.com/ink/2010/main" type="inkWord" rotatedBoundingBox="27642,1900 28358,1905 28351,2927 27635,2923"/>
              </emma:interpretation>
              <emma:one-of disjunction-type="recognition" id="oneOf2">
                <emma:interpretation id="interp10" emma:lang="en-AU" emma:confidence="0">
                  <emma:literal>of</emma:literal>
                </emma:interpretation>
                <emma:interpretation id="interp11" emma:lang="en-AU" emma:confidence="0">
                  <emma:literal>off</emma:literal>
                </emma:interpretation>
                <emma:interpretation id="interp12" emma:lang="en-AU" emma:confidence="0">
                  <emma:literal>if</emma:literal>
                </emma:interpretation>
                <emma:interpretation id="interp13" emma:lang="en-AU" emma:confidence="0">
                  <emma:literal>A</emma:literal>
                </emma:interpretation>
                <emma:interpretation id="interp14" emma:lang="en-AU" emma:confidence="0">
                  <emma:literal>f</emma:literal>
                </emma:interpretation>
              </emma:one-of>
            </emma:emma>
          </inkml:annotationXML>
          <inkml:trace contextRef="#ctx0" brushRef="#br0" timeOffset="5502.07">23511-554 1843,'0'0'164,"0"0"-132,0 0-32,0 0 0,0 0 148,0 0 24,0 0 4,0 0 0,0 0-56,0 0-12,0 0-3,0 8 0,0 4-76,0 0-15,0 5-3,4 3-1,1-4-10,-1 4 0,1 0 0,-1-7 0,10-1 0,-5 0 0,5 0 0,-1-4 0,1 0 0,0-8 0,-5-8 0,-9 8 0,9-4-12,-9 4 1,9-4 1,-9 4 0,0-12-10,0 0-1,-4 0-1,-6-1 0,-3 5-44,-1 0-9,-4 0-1,4 0-1,-4 4 17,4-4 3,1 0 1,4 0 0,-1 4 39,6 4 8,4 0 9,0 0-13,0 0 13,0 0-9,0 0 9,14 0-8,4 0 8,5 4 9,-1 0-1,6-4-8,-1 0 20,5 0-4,4-4 0,1 0 0,-10 4 21,9-12 4,1 4 1,-1-5 0,1 5-10,-5-8-3,-5 4 0,-4-4 0,-5 0-14,0-1-3,-4 5-1,-5-8 0,0 8-11,-5-4 10,-4 4-10,0-9 10,-4 1-10,-1 4 0,1 4 0,-5-9 0,-5 1-12,0 4 12,5-4-12,-4-4 12,-6 3 0,6 1 0,-1-4 0,0 4 0,1 3 12,4-3 11,0 12 1,4-8 1,0 12-13,5 4-4,0 0 0,0 0 0,5 12 0,0 8-8,-1 9 12,10 11-4,-5-4-8,5 17 0,-1-4 0,1 11 0,0 1 0,-5 0 0,0-1 12,0 9-4,0-8 9,0 0 2,-4-1 0,4 1 0,0-4-19,-5-9 0,1 1-8,4-9-834,0-3-166</inkml:trace>
          <inkml:trace contextRef="#ctx0" brushRef="#br0" timeOffset="5652.96">23788-165 2113,'0'0'93,"9"-5"20,1 1-90,3 4-23,5 0 0,5-12 0,4 4 103,1-4 16,8 4 3,-4-4 1,5 4-63,-1-12-12,-9 7-2,5 1-1,0 0-144,0 0-29,0 0-5</inkml:trace>
        </inkml:traceGroup>
        <inkml:traceGroup>
          <inkml:annotationXML>
            <emma:emma xmlns:emma="http://www.w3.org/2003/04/emma" version="1.0">
              <emma:interpretation id="{418E9A63-41AB-4F96-BD25-7A6485A5087B}" emma:medium="tactile" emma:mode="ink">
                <msink:context xmlns:msink="http://schemas.microsoft.com/ink/2010/main" type="inkWord" rotatedBoundingBox="29312,1874 31321,1888 31316,2648 29307,2634"/>
              </emma:interpretation>
              <emma:one-of disjunction-type="recognition" id="oneOf3">
                <emma:interpretation id="interp15" emma:lang="en-AU" emma:confidence="0">
                  <emma:literal>AUB</emma:literal>
                </emma:interpretation>
                <emma:interpretation id="interp16" emma:lang="en-AU" emma:confidence="0">
                  <emma:literal>Aunt</emma:literal>
                </emma:interpretation>
                <emma:interpretation id="interp17" emma:lang="en-AU" emma:confidence="0">
                  <emma:literal>AuB</emma:literal>
                </emma:interpretation>
                <emma:interpretation id="interp18" emma:lang="en-AU" emma:confidence="0">
                  <emma:literal>Auto</emma:literal>
                </emma:interpretation>
                <emma:interpretation id="interp19" emma:lang="en-AU" emma:confidence="0">
                  <emma:literal>Aub</emma:literal>
                </emma:interpretation>
              </emma:one-of>
            </emma:emma>
          </inkml:annotationXML>
          <inkml:trace contextRef="#ctx0" brushRef="#br0" timeOffset="6303.26">25168-696 1382,'0'0'123,"0"0"-99,0 0-24,9 13 0,0-9 113,0 4 18,0 8 3,0 4 1,-4 0-95,-1 1-20,6 7-3,-6 4-1,5-3-16,0 3 0,-9 0-8,5-3 8,-5 3 0,0-8 13,4 1-1,-4-5 0,0-4-12,0 0-15,0-8 3,0-8 1,0 0-8,0 0-1,0 0-1,0 0 0,0-8 12,0 0 9,0-4-12,0-4 12,5-4-12,-5-1 4,0 1 8,0-4-13,0-5 13,0 5 0,0-8 0,5 4 0,-1-9 0,-4 5 0,5-5 0,-1 5 0,5 0 29,0-5 3,-4 5 0,9 3 0,-5 5 23,4 0 5,-4 4 0,5 3 1,0 5-1,4 8-1,-9 4 0,9 0 0,-4 0-27,0 4-4,4 8-2,-4 9 0,-1-1-16,1 0-10,-1 12 12,-3-7-12,-1 7 8,4 1-8,-8-1 0,4 0 0,0 5 0,0-9 0,-4-4 0,4 1 0,0-1-41,0-8-3,0 4 0,-4-8 0,-1 5-175,5-5-35,-4 8-7,-5-20-2</inkml:trace>
          <inkml:trace contextRef="#ctx0" brushRef="#br0" timeOffset="6607.79">25191-546 1796,'0'0'80,"0"0"16,0 0-77,0 0-19,0 0 0,0 0 0,0 0 88,13 0 15,1 0 2,9-4 1,-1 4-26,1 0-4,5 0-2,-1 0 0,5-4-23,0 4-5,-5-8-1,5 4 0,-5 0-35,0-4-10,-4 4 0,4 4-769,1-12-158</inkml:trace>
          <inkml:trace contextRef="#ctx0" brushRef="#br0" timeOffset="7807.55">26010-805 403,'0'0'36,"0"0"-36,0 0 0,0-8 0,0 8 331,-4-8 59,4 0 12,0 8 2,0 0-184,0 0-36,0 0-8,0 0-2,0 0-79,0 0-16,0 0-3,0 0-1,0 0-43,-10 16-9,6-4-2,4 4 0,0 9-21,4 3 0,-4 0 0,10 13 0,-6-13 0,5 9 0,0-5 0,5 0 0,-5-3 0,9 3 0,0-8 0,5-4 0,-5-7 0,5-1 0,-5-12 0,10 4 0,-5-4-11,-5-4 11,4-4-13,-3 0 5,3-9 8,-3 1 0,-1-4 0,0 0 0,-4 0 0,4-9 9,-4 1-9,-5 0 0,4 3 9,-3-11-9,-1 12 0,-5-9 9,-4 9-9,0 4 12,0-5-12,-4 1 12,-1 0-12,1 4-12,-1 3 2,0 5 1,-4 0-35,5 8-8,-1 0 0,5 4-1,0 0-159,-9 8-31</inkml:trace>
          <inkml:trace contextRef="#ctx0" brushRef="#br0" timeOffset="8449.29">26661-918 1728,'0'0'153,"0"0"-122,0 0-31,0 0 0,0 0 45,0 0 3,14 4 1,-5 8 0,0-8 45,0 12 9,-4-4 1,-1 9 1,10 3-70,-5 8-15,0-7-2,0 11-1,-4-8 3,4 1 0,-5 3 0,1-12 0,0 5 0,-1-5 0,1 4 0,-1-4 0,1-8-20,-5 5-19,0-5 4,0-12 1,0 0 0,0 8 0,0-8 0,0 0 0,0 0-5,0 0-1,-9-8 0,0-4 0,-1 4 4,6-5 1,-5-3 0,4 4 0,5-12 15,-4 4 0,4-5 0,0-7 0,4 4 9,1-1 5,-1-3 1,10-5 0,0 5 2,-1 0 1,5-1 0,1 9 0,-1 4 0,0 0 0,0-1 0,1 1 0,3 8 10,-3 4 3,-1 0 0,0 4 0,0 0 2,-4 4 1,-1 4 0,1-4 0,-5 12 1,0-8 0,0 4 0,-4 0 0,-5 0-12,5 4-3,-5-4 0,0 5 0,-5 7-1,0-12-1,1 12 0,-5-4 0,0 0-38,4-3-8,-4 3-2,4-4 0,-4 0-5,0 4-1,0-8 0,5 4 0,-1-7-5,5-5-2,-9 8 0,9-8 0,0 0 10,0 0 1,0 0 1,-5 12 0,1-4 14,-1 0 2,5-8 1,0 12 0,0-12 14,9 8 0,-4 4 0,0 5-9,-1-9 9,5 4 0,0 0 0,0 4 0,0-4 0,5 0 0,0 5 0,-1-5 0,6 4 9,-6-4 4,1-4 1,0 4 0,-5 0 13,4 1 2,-3 3 1,-6-8 0,1 4 6,-5-12 0,0 8 1,-5 4 0,1-4 16,-6 0 3,-3 5 1,-1-1 0,0 0-14,-4-4-3,-5 4-1,1-4 0,-6 0-15,1 0-2,-5 4-1,0-7 0,-9 3-21,5 0 9,-10-4-9,1 0 0,-5-4-72,4-4-20,1 0-5</inkml:trace>
        </inkml:traceGroup>
      </inkml:traceGroup>
    </inkml:traceGroup>
    <inkml:traceGroup>
      <inkml:annotationXML>
        <emma:emma xmlns:emma="http://www.w3.org/2003/04/emma" version="1.0">
          <emma:interpretation id="{741F20C9-AA62-4EB4-8F43-413A69E8E611}" emma:medium="tactile" emma:mode="ink">
            <msink:context xmlns:msink="http://schemas.microsoft.com/ink/2010/main" type="paragraph" rotatedBoundingBox="4141,2907 24314,2483 24356,4511 4183,493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D83C969-C215-4A93-9FC4-B70BC4F381E0}" emma:medium="tactile" emma:mode="ink">
              <msink:context xmlns:msink="http://schemas.microsoft.com/ink/2010/main" type="line" rotatedBoundingBox="4141,2907 24314,2483 24356,4511 4183,4935"/>
            </emma:interpretation>
          </emma:emma>
        </inkml:annotationXML>
        <inkml:traceGroup>
          <inkml:annotationXML>
            <emma:emma xmlns:emma="http://www.w3.org/2003/04/emma" version="1.0">
              <emma:interpretation id="{B91D751B-2A94-49E1-9AC4-94ED35875CCD}" emma:medium="tactile" emma:mode="ink">
                <msink:context xmlns:msink="http://schemas.microsoft.com/ink/2010/main" type="inkWord" rotatedBoundingBox="4141,2907 4948,2890 4981,4444 4174,4461"/>
              </emma:interpretation>
              <emma:one-of disjunction-type="recognition" id="oneOf4">
                <emma:interpretation id="interp20" emma:lang="en-AU" emma:confidence="0">
                  <emma:literal>if</emma:literal>
                </emma:interpretation>
                <emma:interpretation id="interp21" emma:lang="en-AU" emma:confidence="0">
                  <emma:literal>-if</emma:literal>
                </emma:interpretation>
                <emma:interpretation id="interp22" emma:lang="en-AU" emma:confidence="0">
                  <emma:literal>'if</emma:literal>
                </emma:interpretation>
                <emma:interpretation id="interp23" emma:lang="en-AU" emma:confidence="0">
                  <emma:literal>"if</emma:literal>
                </emma:interpretation>
                <emma:interpretation id="interp24" emma:lang="en-AU" emma:confidence="0">
                  <emma:literal>it</emma:literal>
                </emma:interpretation>
              </emma:one-of>
            </emma:emma>
          </inkml:annotationXML>
          <inkml:trace contextRef="#ctx0" brushRef="#br0" timeOffset="-27731.16">0 33 403,'0'0'36,"0"0"-36,0 0 0,0 0 0,9-4 35,0-4 0,-4 4 0,8 0 0,-4 0-19,5 0-4,-5-1-1,0 5 0,0 0-11</inkml:trace>
          <inkml:trace contextRef="#ctx0" brushRef="#br0" timeOffset="-26650.92">237 668 1728,'0'0'38,"0"0"8,0 0 2,-5 0 0,0-4-39,1-4-9,4 8 0,0 0 0,0 0-18,0 0-6,0 0 0,0 0-720</inkml:trace>
          <inkml:trace contextRef="#ctx0" brushRef="#br0" timeOffset="-26803.91">314 887 1382,'-9'-8'61,"4"8"13,1-4-59,4 4-15,-5 0 0,5 0 0,-4 0 48,4 0 8,-5 4 0,5 8 1,0 0-1,0 8-1,-5 0 0,5 5 0,-9 3-35,5 0-8,4 5 0,0 3-1,-5-8 3,5 5 1,-4-1 0,8-3 0,1-1-15,-5-8 0,4 0 0,1 1-556,-1-9-111</inkml:trace>
          <inkml:trace contextRef="#ctx0" brushRef="#br0" timeOffset="-26155.57">491 1036 1962,'0'0'87,"0"0"17,0 0-83,0 0-21,0 0 0,0 0 0,10 0 100,3 5 16,5-5 4,5 0 0,-5 4-26,14-4-5,0 4-1,5-4 0,-10 0-63,9 4-13,1 4-2,8-4-1224</inkml:trace>
          <inkml:trace contextRef="#ctx0" brushRef="#br0" timeOffset="-26303.95">719 1008 1688,'0'0'75,"0"0"15,0-12-72,9 0-18,-4-4 0,4 0 0,-5-5 114,1 5 19,4-8 4,-4 8 1,4-5-48,-5-11-10,10 8-1,-5-9-1,-4 1-41,-1 4-8,-8-5-1,8 5-1,1-4-12,-1 7-3,-13-3 0,5 4 0,4-5-12,0 9 0,-5 0 0,-4 0-10,-9 3 0,4 1 0,0 8 0,1-4 0,-1 4-2,0 0-1,-4 4 0,5 8 0,-1 4-7,0 0-2,1 4 0,-1 8 0,5-3 5,0 11 1,4 4 0,1 9 0,-1 7 16,1 5 16,-1-5-4,5 13 0,5 0-12,-1 4 0,1 3 0,-1 5 0,-4 0 0,9-4 0,0-4 0,1-1 0,3-11 0,-4-8 8,5-1-8,-5-12 0,5 1-108,-5-9-24,-5-4-4</inkml:trace>
        </inkml:traceGroup>
        <inkml:traceGroup>
          <inkml:annotationXML>
            <emma:emma xmlns:emma="http://www.w3.org/2003/04/emma" version="1.0">
              <emma:interpretation id="{BF119EAD-6343-40F0-B3C5-35768D917947}" emma:medium="tactile" emma:mode="ink">
                <msink:context xmlns:msink="http://schemas.microsoft.com/ink/2010/main" type="inkWord" rotatedBoundingBox="5793,3623 6272,3613 6286,4278 5807,4288"/>
              </emma:interpretation>
              <emma:one-of disjunction-type="recognition" id="oneOf5">
                <emma:interpretation id="interp25" emma:lang="en-AU" emma:confidence="0">
                  <emma:literal>A</emma:literal>
                </emma:interpretation>
                <emma:interpretation id="interp26" emma:lang="en-AU" emma:confidence="0">
                  <emma:literal>a</emma:literal>
                </emma:interpretation>
                <emma:interpretation id="interp27" emma:lang="en-AU" emma:confidence="0">
                  <emma:literal>9</emma:literal>
                </emma:interpretation>
                <emma:interpretation id="interp28" emma:lang="en-AU" emma:confidence="0">
                  <emma:literal>K</emma:literal>
                </emma:interpretation>
                <emma:interpretation id="interp29" emma:lang="en-AU" emma:confidence="0">
                  <emma:literal>*</emma:literal>
                </emma:interpretation>
              </emma:one-of>
            </emma:emma>
          </inkml:annotationXML>
          <inkml:trace contextRef="#ctx0" brushRef="#br0" timeOffset="-25392.36">1657 984 1839,'0'0'81,"0"0"18,0 0-79,5 8-20,-5-8 0,4 12 0,5 0 81,0 0 13,5 1 2,0-5 1,8 4 25,1-8 5,4 0 1,1 0 0,-1-4-85,0 4-17,5 0-3,0-4-1,-5-4-147,5 0-30</inkml:trace>
          <inkml:trace contextRef="#ctx0" brushRef="#br0" timeOffset="-25644.68">1748 822 2008,'-4'-20'89,"4"20"19,-5-8-87,5 8-21,-5-8 0,5 8 0,0 0 51,0 0 5,0 0 2,-4 12 0,4 4-26,0 4-6,0 0-1,0 1 0,0 7-15,0 0-10,0 5 12,0 7-12,-5-12 27,5 5-2,0 3 0,0-3 0,0-5-35,0 0-7,0-3-2,0 3 0,-4-16 19,4 4 0,0-4 0,0-12 0,0 0 0,0 0 0,0 0 0,0 0-10,0-12-26,4-4-6,-4-4-1,5 0 0,-5-5 52,0-3 11,4 0 1,-4-5 1,5 1-35,4-5-7,-4 1-2,-1-4 0,1 3 22,4-3 0,0 3 0,5 9 0,-5-4 24,4 7 8,-4 9 3,5 4 0,0 0-5,-1 8-1,1 4 0,4 4 0,-4 8 28,0 4 6,-1 4 1,5 9 0,-4-1-52,0 4-12,-1 1 0,1 7 0,0-3 16,-1 3 3,1 1 1,-5-1 0,5 1-20,-5-1-9,0-8 1,0 5 0,0-9-3,0 0 0,0 1 0,1-9 0,-10 0-196,4-8-39</inkml:trace>
        </inkml:traceGroup>
        <inkml:traceGroup>
          <inkml:annotationXML>
            <emma:emma xmlns:emma="http://www.w3.org/2003/04/emma" version="1.0">
              <emma:interpretation id="{AC578B1C-DF3F-40FE-AC14-BEC721662F05}" emma:medium="tactile" emma:mode="ink">
                <msink:context xmlns:msink="http://schemas.microsoft.com/ink/2010/main" type="inkWord" rotatedBoundingBox="6908,3315 8276,3286 8296,4230 6928,4259"/>
              </emma:interpretation>
              <emma:one-of disjunction-type="recognition" id="oneOf6">
                <emma:interpretation id="interp30" emma:lang="en-AU" emma:confidence="0">
                  <emma:literal>and</emma:literal>
                </emma:interpretation>
                <emma:interpretation id="interp31" emma:lang="en-AU" emma:confidence="0">
                  <emma:literal>an0</emma:literal>
                </emma:interpretation>
                <emma:interpretation id="interp32" emma:lang="en-AU" emma:confidence="0">
                  <emma:literal>ano</emma:literal>
                </emma:interpretation>
                <emma:interpretation id="interp33" emma:lang="en-AU" emma:confidence="0">
                  <emma:literal>anf</emma:literal>
                </emma:interpretation>
                <emma:interpretation id="interp34" emma:lang="en-AU" emma:confidence="0">
                  <emma:literal>aud</emma:literal>
                </emma:interpretation>
              </emma:one-of>
            </emma:emma>
          </inkml:annotationXML>
          <inkml:trace contextRef="#ctx0" brushRef="#br0" timeOffset="-24643.22">3055 919 1893,'-14'-16'84,"5"12"17,0 0-81,0 0-20,0-4 0,-5 4 0,-4 0 74,4 4 10,5 0 3,-5 0 0,-4 0-25,4 4-5,1 4-1,-5 4 0,4 0-42,0 8-14,-4 5 8,9 3-8,0-8 0,0 4 0,0 9 0,4-1 0,1-4 0,4 5 0,4-9 0,1 4 0,-5-11 0,4 3 0,5-12 0,0 4 0,1-4 0,-1-4 0,0-4 0,0-4 0,5 4 0,-5-8 0,0-8 0,4 0 0,-4-4 0,5-5 0,0 1 0,-5 0 0,0-1 0,0-7 0,0 4 0,0 3 0,-4 1 0,4 4 0,-4 0 0,-1 3 0,-4 5 0,5 4-9,-5 8 9,0 0 0,0 0-8,0 0 8,9 8-8,4 9 8,-3-1 0,-1 4 0,0 0 0,4 4 0,1 5 0,-5 3 0,5-8 0,-1 13 0,-3-13 0,3 0 0,-4 5 0,5-5 0,0 4-36,-10-16-3,5 5 0,5-1 0,-9-4-145,4-8-30</inkml:trace>
          <inkml:trace contextRef="#ctx0" brushRef="#br0" timeOffset="-24413.91">3246 952 230,'0'0'10,"0"0"2,0 0-12,0 0 0,0 0 0,0 0 0,0 0 334,0 0 64,4 12 13,6 8 2,-6-8-277,5 4-56,-4 8-12,4 1-1,-5 7 12,6-8 2,-6 5 1,5-5 0,-4 0-33,-1 1-6,1-1-2,4-12 0,-4 4-29,-1-4-12,1-4 11,-5-8-11,0 0 0,0 0 0,0 0 0,9 0 0,0-8 41,0-4 3,0-8 0,-4 4 0,4-8-29,-5 3-6,5-7-1,-4 4 0,0-1-8,4-11 0,0 8 9,0-1-9,0 5 12,0 0-3,0 4 0,5 3 0,-1 1-9,-3 0 0,-1 8 0,4 4 0,1 0 0,-5 8 0,0 4 0,5 0 0,-5 4 20,0 4 1,5 1 1,-1 3 0,1 4-14,0 0-8,-5-3 8,9 3-8,0-4 0,-4 0 0,4 1-10,0-1 10,5 0-176,0 0-29,-5 0-6</inkml:trace>
          <inkml:trace contextRef="#ctx0" brushRef="#br0" timeOffset="-24045.06">4061 931 2026,'-14'-12'90,"5"4"18,-5 4-86,1-4-22,-1 4 0,1 0 0,-1 4 96,0 4 14,1 4 3,-1 4 1,5 0-55,0 4-11,-5 9-3,9-1 0,-4 8-25,5 1-6,-1 3-1,10-8 0,-1 9-1,5-5 0,1-7 0,-1-5 0,4 0-12,6-4 0,-6-4 8,5-4-8,-4-4 0,4 5 0,0-18 0,1 5 0,-6-4-28,1 0 2,0-4 0,-1-4 0,1-4-23,-5-9-5,0 1-1,-4 0 0,-1-1-20,1-3-4,-1-4-1,-4-1 0,-4-3 12,-1-1 1,-8 1 1,4-5 0,-10 1 42,6-1 8,-6 1 1,1-1 1,0-7 39,0 7 8,-5 5 2,9 7 0,1-7 41,4 15 8,-5 5 1,9 4 1,1 8-14,4 8-2,0 0-1,0 20 0,4-8-19,1 17-4,4 7-1,0 9 0,5 3-20,4 1-4,-4 11-1,4-7 0,-4 4-20,8-9 9,6 1-9,4 3-808,-1-11-167</inkml:trace>
        </inkml:traceGroup>
        <inkml:traceGroup>
          <inkml:annotationXML>
            <emma:emma xmlns:emma="http://www.w3.org/2003/04/emma" version="1.0">
              <emma:interpretation id="{36DD2796-5B8C-43D2-892A-0E45F97C1C54}" emma:medium="tactile" emma:mode="ink">
                <msink:context xmlns:msink="http://schemas.microsoft.com/ink/2010/main" type="inkWord" rotatedBoundingBox="9102,3408 9574,3398 9590,4176 9118,4186"/>
              </emma:interpretation>
              <emma:one-of disjunction-type="recognition" id="oneOf7">
                <emma:interpretation id="interp35" emma:lang="en-AU" emma:confidence="0">
                  <emma:literal>B</emma:literal>
                </emma:interpretation>
                <emma:interpretation id="interp36" emma:lang="en-AU" emma:confidence="0">
                  <emma:literal>b</emma:literal>
                </emma:interpretation>
                <emma:interpretation id="interp37" emma:lang="en-AU" emma:confidence="0">
                  <emma:literal>d</emma:literal>
                </emma:interpretation>
                <emma:interpretation id="interp38" emma:lang="en-AU" emma:confidence="0">
                  <emma:literal>D</emma:literal>
                </emma:interpretation>
                <emma:interpretation id="interp39" emma:lang="en-AU" emma:confidence="0">
                  <emma:literal>&amp;</emma:literal>
                </emma:interpretation>
              </emma:one-of>
            </emma:emma>
          </inkml:annotationXML>
          <inkml:trace contextRef="#ctx0" brushRef="#br0" timeOffset="-23380.89">5076 814 2188,'-18'0'97,"9"0"20,0 0-93,0 0-24,0 4 0,-1 0 0,6 8 56,4-4 6,0 4 2,4 1 0,-4 3 0,10 4 0,-1 4 0,4 1 0,-4-1-52,5 4-12,-5 0 0,0 1 0,0-9 15,0 4 0,1-3 0,-6-5 0,5 4-24,-4-12-5,-5-8-1,0 0 0,0 0 15,0 0 0,0 0 12,0-8-12,0 0-14,0-8-10,-5-5-1,1-3-1,-1-8-14,-4-1-4,0-3 0,0 0 0,4-5 52,1 1 11,-10-1 1,10 1 1,-1-5-33,5 9-8,5-1 0,4 5-1,0 0 45,0-1 8,0 13 3,5-4 0,-1 12-6,1 3-1,-5-3 0,5 8 0,-14 4-8,13 4-1,1 0-1,-5 4 0,0 5-6,-4 3 0,4 4-1,-5 4 0,-4 5-31,5 3-7,-10-4-1,5 5 0,0-5 47,-4-4 9,4 1 1,0 3 1,-5-8-48,1 0-10,4-7-1,-5-1-1,5 0 22,-4 0 8,4-4 0,0-8-9,0 0-5,0 0-1,0 0 0,4 12 0,5-4-25,-4 4-4,4-8-2,0 5 0,5-1 37,-1 0 9,1-4 0,0 4 0,4 0 0,-4 4 0,4-12 0,-5 8 0,6-4 24,-6 4 8,-4 0 0,5 1 1,-5 3-16,-4-4-3,4 4-1,-5 0 0,1 0 4,-5 4 1,0-3 0,-5 3 0,1 0-18,-5 4 0,-5 0 0,-4-3 0,0-1 33,-5-4 3,-4 0 1,-1-4 0,-4 0-23,1-4-5,-6-4-1,-4 0 0,5 0-19,-1 0-4,5-4-1,5-4 0,4 0-112,10-4-24,-1 4-4</inkml:trace>
        </inkml:traceGroup>
        <inkml:traceGroup>
          <inkml:annotationXML>
            <emma:emma xmlns:emma="http://www.w3.org/2003/04/emma" version="1.0">
              <emma:interpretation id="{584F0492-939D-4984-A9F7-CDB1C6C306F6}" emma:medium="tactile" emma:mode="ink">
                <msink:context xmlns:msink="http://schemas.microsoft.com/ink/2010/main" type="inkWord" rotatedBoundingBox="10210,3723 11288,3701 11299,4231 10221,4254"/>
              </emma:interpretation>
              <emma:one-of disjunction-type="recognition" id="oneOf8">
                <emma:interpretation id="interp40" emma:lang="en-AU" emma:confidence="0">
                  <emma:literal>are</emma:literal>
                </emma:interpretation>
                <emma:interpretation id="interp41" emma:lang="en-AU" emma:confidence="0">
                  <emma:literal>Are</emma:literal>
                </emma:interpretation>
                <emma:interpretation id="interp42" emma:lang="en-AU" emma:confidence="0">
                  <emma:literal>arc</emma:literal>
                </emma:interpretation>
                <emma:interpretation id="interp43" emma:lang="en-AU" emma:confidence="0">
                  <emma:literal>ave</emma:literal>
                </emma:interpretation>
                <emma:interpretation id="interp44" emma:lang="en-AU" emma:confidence="0">
                  <emma:literal>an</emma:literal>
                </emma:interpretation>
              </emma:one-of>
            </emma:emma>
          </inkml:annotationXML>
          <inkml:trace contextRef="#ctx0" brushRef="#br0" timeOffset="-22915.68">6410 1036 1785,'-23'-12'79,"5"8"17,0-4-77,-9 0-19,-1 0 0,6 0 0,-1-4 213,0 4 39,0 4 8,1-8 2,-1 7-158,9 1-31,0 4-6,1 4-2,-1 1-45,5-1-8,0 8-3,4 4 0,1 4-9,-1-4 0,10 13 0,-1-1 0,5 8-8,1-7 8,-1 7 0,4-3 0,6-1 0,-6-12-9,5 0 9,-4 1 0,4-5-19,0-4 3,1-4 1,-6-4 0,6-4-2,-10-4-1,4-4 0,-4-4 0,1 0 4,-1-9 1,-5-3 0,-4 4 0,5-4 27,-5-5 6,0 1 0,-5 0 1,1-9-35,-1 9-7,1-5-2,-1 9 0,0-4 37,1 8 7,-1 3 2,5 1 0,0 4-23,0 12 0,0 0 0,0 0 0,0 0 10,9 12-2,1 4-8,3 5 12,1 3-12,0-4-8,-10 9 8,5-5-13,5 4 13,0-8 0,-1 5 0,5-5 0,1-4-54,-1 0-8,-5-4-2,6 1 0,-1-5-143,-4 0-29</inkml:trace>
          <inkml:trace contextRef="#ctx0" brushRef="#br0" timeOffset="-22468.45">6583 964 633,'0'0'56,"0"0"-44,5 4-12,-1 12 0,1-8 253,-1 4 49,5 4 10,-4 5 1,0-5-148,4 0-29,-5 4-7,1-8-1,-1 4-47,1 1-9,-1-1-3,-4-4 0,5-4-25,0 0-4,-5-8-2,0 0 0,0 0-13,0 0-2,0 0-1,0 0 0,0 0 1,0 0 0,-5-8 0,0-4 0,5-4-7,0 4-2,0-9 0,0 1 0,0 0-14,0 4 0,5 0 0,0-1 0,4 5 0,0-4 0,4 4 0,1 4 0,4 0 0,1 4 0,3-4 0,1 4 0,0-1 0,0 5 0,-1 0 0,10 0 0,-9-4 0,4 4 0,1 0 0,-6 0 0,-3 0 0,-1-8 0,5 8 8,-1-4-8,-8 0 0,4-4 0,-4 4 0,-5 0 0,0 0 0,0-4 0,-9 0 0,5 0 0,-5 0 12,0-5-3,-5 5-1,-4-4 0,0 4-8,-5-4 0,1 4 0,-1 0-11,-9 4-10,0 4-3,1-4 0,-1 8 0,-4 0 0,8 8-1,1 4 0,5 4 0,-1 1 11,5 3 2,0 8 1,9 1 0,-5-5 11,10 4 0,-5 1 0,9 3 0,4-16 10,6 5-2,-1-5-8,5-4 12,4 0 2,0-4 0,10-8 0,-1 1-812,1-5-162</inkml:trace>
        </inkml:traceGroup>
        <inkml:traceGroup>
          <inkml:annotationXML>
            <emma:emma xmlns:emma="http://www.w3.org/2003/04/emma" version="1.0">
              <emma:interpretation id="{7CB42217-958C-4736-BBEB-4C1643FE109E}" emma:medium="tactile" emma:mode="ink">
                <msink:context xmlns:msink="http://schemas.microsoft.com/ink/2010/main" type="inkWord" rotatedBoundingBox="12099,3210 16310,3121 16342,4680 12132,4768"/>
              </emma:interpretation>
              <emma:one-of disjunction-type="recognition" id="oneOf9">
                <emma:interpretation id="interp45" emma:lang="en-AU" emma:confidence="0">
                  <emma:literal>mutually</emma:literal>
                </emma:interpretation>
                <emma:interpretation id="interp46" emma:lang="en-AU" emma:confidence="0">
                  <emma:literal>mutnally</emma:literal>
                </emma:interpretation>
                <emma:interpretation id="interp47" emma:lang="en-AU" emma:confidence="0">
                  <emma:literal>mutuaIly</emma:literal>
                </emma:interpretation>
                <emma:interpretation id="interp48" emma:lang="en-AU" emma:confidence="0">
                  <emma:literal>mutualIy</emma:literal>
                </emma:interpretation>
                <emma:interpretation id="interp49" emma:lang="en-AU" emma:confidence="0">
                  <emma:literal>mutuatly</emma:literal>
                </emma:interpretation>
              </emma:one-of>
            </emma:emma>
          </inkml:annotationXML>
          <inkml:trace contextRef="#ctx0" brushRef="#br0" timeOffset="-21706.21">7972 952 1036,'0'-9'92,"0"9"-73,0 0-19,0 0 0,0 0 260,0 0 49,0 0 10,0 0 1,0 0-206,0 0-42,0 9-8,0 7-1,0 0-41,0 4-8,4-4-2,1 0 0,-1 1-3,1 3-1,-5 0 0,0 0 0,5 1-8,-5-13 12,4 4-12,-4 0 12,0-12-12,0 0 8,0 0-8,0 0 8,0 0-8,0 0 0,0 0 0,0 0 8,0 0-8,0 0 8,9-12-8,0 4 8,0-4-8,-4-1 0,9-3 0,-5 4 0,0-12 0,4 4 0,-3-1 0,8 1 0,-5 4 0,1-4 0,4 4 0,-9 3 0,5 1 0,0 8 0,-5 0 8,0 4-8,-9 0 15,9 8-3,5 4 0,-10 1 0,1 3 1,4 4 0,-4 0 0,-1 0 0,1 5-3,-1-5-1,-4 0 0,5 0 0,4-3-9,-9 3-11,4-12 3,1 4 0,-1-4 8,-4-8 14,0 0-3,10 4-1,-10-4-10,9-4 0,4-4 0,-4 0 0,1-4 0,-6 0 0,10-9 0,-5 5 0,0-4 0,0 0 8,5-4-8,-5 3 0,5 5 0,-5-4-16,4 4 3,1 0 0,4-1 22,0 5 5,-4 0 1,0 8 0,-1-4-7,1 8 0,0 4-8,-1 4 12,1 0-1,4 4-1,-4 4 0,4 5 0,-4-1 5,-1 4 1,1-4 0,0 1 0,-1 3-16,1 0 11,0-4-11,-1 1 10,-4-1-10,5-12-11,0 4 3,-1 0 0,-3 0-147,-1-3-29,0-5-5</inkml:trace>
          <inkml:trace contextRef="#ctx0" brushRef="#br0" timeOffset="-21411.16">8882 923 864,'0'0'76,"0"0"-60,0 0-16,0 0 0,0 0 268,0 0 52,0 0 9,0 20 3,5-11-174,-1 7-34,6 4-8,-1 0 0,0 0-52,0 1-11,0-1-1,5 4-1,-1-12-14,1 4-2,0-3-1,-1-1 0,1 0-16,0 0-3,-1-8-1,5 4 0,-8-8-6,3-4-8,-13 4 11,9-4-11,5-4 10,-5-4-10,0 0 8,0-4-8,0 3 0,-4-7 0,4 0 8,-4 0-8,-1-1 0,1-3 0,-1 0 9,1 8-9,-1 0 0,-4-1 0,0 9 0,0 0-8,0 8 8,0 0 9,0 0-1,0 0-8,0 0 0,9 12 0,1 4 0,3 1 0,-4 3 20,5 0 8,0-4 0,4 5 1,-4-5-29,4 0 0,0-4 0,5 0 0,-5 4-124,-4-12-22,4 13-4</inkml:trace>
          <inkml:trace contextRef="#ctx0" brushRef="#br0" timeOffset="-21054.23">9351 992 1670,'0'0'74,"0"0"15,0 0-71,0 0-18,0 0 0,9-4 0,5 4 118,4 0 20,5 4 4,0-4 1,0 0-43,4-4-8,0 4-1,5-4-1,-5 4-38,5 0-7,-4-8-1,3 4-1,-3 0-27,-1 0-6,5-8-1,-5 3 0,1 1-121,-6-4-24,1 0-4</inkml:trace>
          <inkml:trace contextRef="#ctx0" brushRef="#br0" timeOffset="-20847.02">9502 433 345,'0'0'31,"0"0"-31,0 9 0,0-1 0,4 8 376,1 0 68,4 4 15,0 5 2,0 3-261,5 8-52,4 1-10,-5 7-2,1-3-70,4 3-14,-4 1-2,0 7-1,-1-7-33,6-1-8,-6 5 0,5-5-8,1-3-112,3-5-28,1 5-7</inkml:trace>
          <inkml:trace contextRef="#ctx0" brushRef="#br0" timeOffset="-20528.29">9975 814 748,'0'0'33,"0"0"7,0 0-32,0 0-8,0 0 0,0 0 0,5 12 314,-1 4 61,1 0 12,4 5 2,4-1-254,-3 4-51,-1 0-11,0 1-1,0-5-31,5-4-5,-5 0-2,4 1 0,1-1-8,-5-4-2,5 0 0,-1 0 0,-4-8-12,5-4-2,-5 4-1,0-8 0,0 0-1,5 4 0,-9-16 0,4 0 0,0 4 0,0-9-8,-4 5 12,4-8-4,-5 0-8,1 3 10,-1-11-10,5 12 10,-4 4-10,0-5 0,-1 1 0,1 8 8,-1 4 9,-4 8 2,0 0 0,9 4 0,0 0-8,-4 8-2,4 0 0,-4 4 0,4 5-9,0-1 0,0 4 0,5 1-11,-5-9-150,4 0-31</inkml:trace>
          <inkml:trace contextRef="#ctx0" brushRef="#br0" timeOffset="-20121.75">10758 814 2286,'5'-8'50,"-10"-4"10,5-9 3,0 5 1,-4 0-51,4 0-13,0 0 0,-5 4 0,0-1 105,1 5 19,4 8 3,-9-4 1,-5 0-84,5 4-17,-5 4-3,1 8-1,-1 1-23,-4 3 0,-5 8 0,0 0 8,10 9-8,-1-9-15,5 4 4,0 1 1,9-1 0,0 0 0,4-7 0,1 3 0,-1-4-2,1 0 0,4-8 0,-4 5 0,4-9-17,0 0-4,5-4-1,-1 0 0,-4-8 34,5 0 12,-5-4 0,5-4 0,4-1 0,-4-3-1,-5 8 0,4-12 0,6 0 8,-10-1 1,4 5 1,1 0 0,-5 0 1,0 0 0,0 12 0,0-9 0,-4 5-14,-5 8-8,0 0 10,9 4-10,0 0 0,0 9 0,0-9 0,-4 8 0,4 0 0,0 0 0,0 4 0,0 0 0,0 1-21,1-9-1,-6 4 0,5-4 0,0 4-114,0-12-22,-4 8-5,-5-8-900</inkml:trace>
          <inkml:trace contextRef="#ctx0" brushRef="#br0" timeOffset="-19891.2">10899 357 1209,'0'0'53,"0"0"12,0 0-52,9 8-13,-4-8 0,9 8 0,-10 4 266,10 8 50,-1 0 11,1 5 1,0 7-164,-5 0-34,5 1-6,-1-1-2,1 5-53,-5-1-10,0-4-3,5 9 0,-5-17-30,0 9-6,5-1-2,-1-4 0,1-8-33,0 5-6,4-5-2,-5 0 0,1 0-205,-5-3-42,5 3-8,0-8-2</inkml:trace>
          <inkml:trace contextRef="#ctx0" brushRef="#br0" timeOffset="-19721.11">11250 235 921,'0'0'82,"0"0"-66,0 0-16,0 0 0,4 4 252,5 12 48,1-3 8,-1 11 3,0 0-150,0 13-29,5-1-7,-5 8-1,0 5-48,-5 4-9,10-5-3,0 5 0,-1-1-44,1-3-10,0-4-2,4 7 0,0-11-116,0-5-23,-4 5-5</inkml:trace>
          <inkml:trace contextRef="#ctx0" brushRef="#br0" timeOffset="-19285.17">11728 733 1324,'0'0'118,"0"0"-94,4 8-24,1 0 0,0 4 175,-1-4 30,5 5 7,0-1 0,0 0-88,0 4-17,1-4-4,3-4-1,5 4-50,-8-4-9,3 5-3,1-9 0,-5 0-6,0 0-2,0 0 0,-9-4 0,0 0-32,14-8 0,-10 0 0,6-5 0,-6 5 11,5-12-11,-4 0 10,4 0-10,-5-1 8,-4 1-8,5-4 0,-5 8 9,5-5-9,-5 5 0,0 4 0,0 12 0,0 0-12,0 0 12,0 0-10,0 8 10,9 8-32,-5 9 0,5 3 0,-4 4 0,8 9 5,-3-1 1,3-3 0,1 15 0,0-11-48,-1 7-10,5-3-1,5 4-1,-9-5 38,0 5 7,-5-1 1,4-3 1,-4-1 39,0 1 0,1-1 0,-6 1 0,1-9 45,-1 1 4,1-9 1,-5 4 0,-5-7 38,1 3 7,-1-8 1,-4 0 1,0-3 4,0-5 1,-9 0 0,-1-4 0,-8 0-31,4-4-7,-4-4 0,0-4-1,-5 4-31,-9 0-5,-5-4-2,-4 4 0,0-8-41,-9 0-8,0-4-1,4 4-933,-4-1-186</inkml:trace>
        </inkml:traceGroup>
        <inkml:traceGroup>
          <inkml:annotationXML>
            <emma:emma xmlns:emma="http://www.w3.org/2003/04/emma" version="1.0">
              <emma:interpretation id="{4945F3C7-11C5-4D79-90F0-A910F9577B0C}" emma:medium="tactile" emma:mode="ink">
                <msink:context xmlns:msink="http://schemas.microsoft.com/ink/2010/main" type="inkWord" rotatedBoundingBox="17336,3132 21264,3049 21281,3859 17353,3942"/>
              </emma:interpretation>
              <emma:one-of disjunction-type="recognition" id="oneOf10">
                <emma:interpretation id="interp50" emma:lang="en-AU" emma:confidence="0">
                  <emma:literal>exclusive</emma:literal>
                </emma:interpretation>
                <emma:interpretation id="interp51" emma:lang="en-AU" emma:confidence="0">
                  <emma:literal>ex-elusive</emma:literal>
                </emma:interpretation>
                <emma:interpretation id="interp52" emma:lang="en-AU" emma:confidence="0">
                  <emma:literal>exelusive</emma:literal>
                </emma:interpretation>
                <emma:interpretation id="interp53" emma:lang="en-AU" emma:confidence="0">
                  <emma:literal>exelusire</emma:literal>
                </emma:interpretation>
                <emma:interpretation id="interp54" emma:lang="en-AU" emma:confidence="0">
                  <emma:literal>exclusire</emma:literal>
                </emma:interpretation>
              </emma:one-of>
            </emma:emma>
          </inkml:annotationXML>
          <inkml:trace contextRef="#ctx0" brushRef="#br0" timeOffset="-18759.6">13212 709 1612,'0'0'72,"0"0"14,0 0-69,0 0-17,0 0 0,0 0 0,0 0 141,0 0 25,0 0 5,0 0 1,14-4-100,-1 4-20,6 0-4,3 0-1,-3 0-19,-1-8-3,-5 3-1,6 1 0,3 0-8,-3 4-1,-6-12-1,1 8 0,-14 4-4,14-4-1,-14 4 0,0 0 0,9-12-9,-9 12 0,0 0 0,0-8 0,-9-8-24,0 8-8,-5 0 0,-4 4-1,4-5-26,-4 5-5,0 0 0,-1 4-1,1-4 33,0 0 6,0 8 2,4-4 0,0 0 45,1 4 10,8 0 1,-4 0 1,5 9-18,-1-5-4,5 8-1,5 0 0,-1 4 3,5 0 1,5 13 0,4-9 0,0 9 10,0-9 1,5 4 1,5-4 0,-6-3-8,6-1-2,-6 0 0,6-4 0,-1 1-28,-4-1-7,0 0-1,-1-8 0,-3 4-186,-1-8-38</inkml:trace>
          <inkml:trace contextRef="#ctx0" brushRef="#br0" timeOffset="-18570.53">13608 567 1324,'-9'-12'59,"5"12"12,4-12-57,0 12-14,0 0 0,0 0 0,-5 0 208,5 0 38,0 0 8,0 0 2,9 12-142,5 0-28,4 4-6,5 9 0,-5-1-35,5 0-6,-5 4-2,5-3 0,4-5-13,-4 4-4,0 0 0,-1-3 0,1 3-20,0-4 0,0 0-10,4-3 10,-4 3-211,-1-4-35,6 16-7,-6-11-2</inkml:trace>
          <inkml:trace contextRef="#ctx0" brushRef="#br0" timeOffset="-18407.97">14018 664 1497,'-23'-8'133,"23"8"-106,0 0-27,-9-4 0,-9 0 161,4 4 27,5 0 6,0 0 1,-5 4-44,-4 8-9,4-8-2,1 12 0,-5 5-81,-1-9-17,1 12-3,0 0-1,0 5-26,0-9-12,-1 4 10,6 0-10,-6 1-28,10-5-12,0-4-3,0 4-778,0-11-156</inkml:trace>
          <inkml:trace contextRef="#ctx0" brushRef="#br0" timeOffset="-18194.41">14027 567 2084,'0'0'92,"0"0"20,0 0-90,18-8-22,0 4 0,1-8 0,-6 4 136,10-4 22,-5 3 5,5-3 1,0 8-73,-5 0-15,0 4-2,0-8-1,-4 4-56,-14 4-17,14 0 8,-1-4-8,6 0 0,-19 4 0,0 0 0,0 0 0,0 0-91,13 8-19,-4-4-4,1 4-1,-6 0-123,5-4-25,5 13-5,-14-17 0</inkml:trace>
          <inkml:trace contextRef="#ctx0" brushRef="#br0" timeOffset="-17519.43">14382 563 633,'-9'-4'56,"9"4"-44,0 0-12,-4-4 0,-6-4 189,1 4 36,5-4 7,-1 8 2,-4-8-47,5 4-10,-6-1-1,1 5-1,0-4-78,0 4-15,-5 4-3,1 1-1,4-1-30,0 4-7,-5 0-1,0 4 0,5 0-14,-5 4-3,5 0-1,0 5 0,0 3-14,0 0-8,5 0 8,4 9-8,0-13 9,0 4-9,9 5 12,-5-5-12,10-4 9,-1 5-9,1-5 0,0 0 9,4-8-9,5 0 0,-5 0 0,5-3 8,0-5-8,4-4 0,-4-4 0,4-5 0,-4 1-45,4-8-5,0 4-1,1-8-1079</inkml:trace>
          <inkml:trace contextRef="#ctx0" brushRef="#br0" timeOffset="-17318.97">14692 195 1728,'0'0'153,"-5"4"-122,-4 4-31,9-8 0,5 8 128,-5 12 20,-5-12 4,5 13 1,9-1-29,-4 4-7,-5 0-1,4 13 0,-4-1-36,9 9-8,1-1-2,-6 9 0,-8-5-50,13 1-11,4-1-1,5 1-8,1-8 0,-6-1 0,-4 0-12,10-7 3,3-1-214,-3-3-42</inkml:trace>
          <inkml:trace contextRef="#ctx0" brushRef="#br0" timeOffset="-16992.41">15024 555 1900,'-23'0'84,"23"0"18,0 0-82,0 0-20,0 0 0,0 0 0,-4 4 96,4 12 16,4-8 2,-4 12 1,0 1-70,5 7-13,9 4-4,-10-7 0,1 3-8,4-4-1,4 1-1,1-5 0,0 0-8,-1-4-2,-3-4 0,-1 1 0,4-5-8,1-4 0,-5 0 0,9-4 8,0-4-8,-4 0 0,-5-4 0,-4-5 0,4 1 0,-5 4 0,10-12 0,-9 0 8,-5-5-8,0-3 0,13 4 0,-4-5 0,-9 5 0,5-4 0,-5 4 0,9 3 0,0 5 30,-9 0 4,0 4 1,0 4 0,0 8 6,0 0 2,0 0 0,9 16 0,5-8-25,-5 8-5,5 4-1,-10 5 0,1-1-12,8 0 0,10-4 0,-9 1 0,-14-1-103,14-4-23,13 0-5,5-4-633,0 5-128</inkml:trace>
          <inkml:trace contextRef="#ctx0" brushRef="#br0" timeOffset="-16676.8">15743 644 576,'0'0'25,"0"-12"6,-13 0-31,-1-5 0,0 5 0,1 0 0,-1 0 343,1 0 62,3 12 13,-3-12 2,4 12-262,-10 0-53,-3 0-10,3 4-3,1 4-57,9-4-12,9 12-3,0-8 0,5 4-20,-1 1-8,5-1 0,5 4 0,0 0 8,4 4-12,5 0 12,-5 1-12,-4-5 20,-1 0 3,10 0 1,-5 0 0,-4 1-23,-1 3-4,1-12-1,4 8 0,-4-8 36,-5 4 6,-4-3 2,-1 3 0,5 0 20,-4-4 4,-5 4 0,-5-4 1,1 0-3,-5 0-1,0 0 0,-5 5 0,-4-5-21,-1 0-4,1-4 0,0 4-1,-5-8-23,1 0 0,3 0 0,6-8 0,-6 0-110,6-4-26,4-1-6,0-7-655,13 4-131</inkml:trace>
          <inkml:trace contextRef="#ctx0" brushRef="#br0" timeOffset="-16552.43">15962 612 2048,'0'0'91,"0"0"18,5 8-87,-1 4-22,1 8 0,-1 0 0,-8 0 73,8 5 11,10-1 1,-5 4 1,-9 1-66,5-5-12,8 0-8,5 5 8,-8-13-170,3 4-34,10 12-6,4-11-2</inkml:trace>
          <inkml:trace contextRef="#ctx0" brushRef="#br0" timeOffset="-16421.79">16049 385 2329,'-23'-20'103,"14"4"21,9-1-99,-5-3-25,-9 4 0,5 0 0,5 0-49,4 7-15,-5-3-4</inkml:trace>
          <inkml:trace contextRef="#ctx0" brushRef="#br0" timeOffset="-15799.37">16253 405 2516,'-13'4'112,"13"-4"22,0 0-107,0 0-27,9 4 0,9 8 0,0-8 34,0 9 2,1 7 0,-1 0 0,0 4-8,5 9-2,-5 3 0,5-3 0,-5 3-26,0-4 0,0 1 0,1-5 0,-6-4 0,6-3 0,-6-1 8,1-8-8,-5 0 0,0-4 0,0 0-14,0-4 5,-9-4-27,5-4-6,-1-4-1,1-4 0,4 4 18,-4-4 3,-1-8 1,-4-1 0,0 1 5,5-4 2,-5-1 0,4-3 0,-4-4 14,5 8 16,-5-5-3,0 5-1,4 4-1,1 3-1,4 5 0,0 0 0,-4 0-10,8 8 0,1 0 0,4 4 8,0 0-8,5 4 0,-5 0 0,10 8 0,-6-4 0,6 4 0,-1-12 0,0 4 0,1 1 0,-1-5 8,0-5-8,-4 1 8,4 4 8,-8-12 0,-1 4 1,-4-4 0,-1 4 13,-4 0 2,-4 0 1,4-4 0,-9 4-33,5-5 0,-5 1 0,-5 4 0,-4-8 12,-5 12-12,1-12 12,-1 12-12,-9-4-20,-4 4-12,4 0-1,-9 4-1,5 4 17,0 8 3,-1-4 1,5 12 0,5 4 13,5 5 0,-1 7 9,9 0-9,5 5 19,5 3-3,4 1 0,9 4 0,5-5-16,9-3 0,0-5 0,9 0-787,0-11-151</inkml:trace>
        </inkml:traceGroup>
        <inkml:traceGroup>
          <inkml:annotationXML>
            <emma:emma xmlns:emma="http://www.w3.org/2003/04/emma" version="1.0">
              <emma:interpretation id="{6CEF2EA9-57C0-4F95-BBB1-1757F73E36A9}" emma:medium="tactile" emma:mode="ink">
                <msink:context xmlns:msink="http://schemas.microsoft.com/ink/2010/main" type="inkWord" rotatedBoundingBox="22501,2957 24323,2918 24343,3862 22521,3900"/>
              </emma:interpretation>
              <emma:one-of disjunction-type="recognition" id="oneOf11">
                <emma:interpretation id="interp55" emma:lang="en-AU" emma:confidence="0">
                  <emma:literal>then</emma:literal>
                </emma:interpretation>
                <emma:interpretation id="interp56" emma:lang="en-AU" emma:confidence="0">
                  <emma:literal>thin</emma:literal>
                </emma:interpretation>
                <emma:interpretation id="interp57" emma:lang="en-AU" emma:confidence="0">
                  <emma:literal>the,</emma:literal>
                </emma:interpretation>
                <emma:interpretation id="interp58" emma:lang="en-AU" emma:confidence="0">
                  <emma:literal>ther</emma:literal>
                </emma:interpretation>
              </emma:one-of>
            </emma:emma>
          </inkml:annotationXML>
          <inkml:trace contextRef="#ctx0" brushRef="#br0" timeOffset="-15474.46">18370 535 2314,'0'0'51,"0"0"10,0 0 3,10-8 1,-1-1-52,4-3-13,1 4 0,4 4 0,0-8 66,5 8 10,0 0 3,0 0 0,4 4-46,-4 0-9,0 4-1,-1 4-1,1-8-22,-5 4 0,5 4 0,-5-8-8,0 4-182,1 0-36,17 0-7,-22-8-2</inkml:trace>
          <inkml:trace contextRef="#ctx0" brushRef="#br0" timeOffset="-15299.79">18462 49 2059,'0'0'45,"0"0"10,0 0 1,0 0 2,0 8-46,0 8-12,0-4 0,4 9 0,1 3 57,-1 4 10,5 9 1,-4-5 1,4 9-36,-5 3-7,1 1-2,4 7 0,-4-3-14,4 7-10,-5-7 12,1 0-12,4 3-14,0-7-10,0-5-1,0 5-675,0-17-136</inkml:trace>
          <inkml:trace contextRef="#ctx0" brushRef="#br0" timeOffset="-14742.97">18694 146 2091,'0'0'46,"-5"-8"10,5 8 1,0 0 2,0-8-47,0 8-12,0 0 0,0 0 0,9 16 71,0-8 12,0 17 2,5 3 1,-5 4-45,5 5-9,-5 7-1,0 9-1,0-1-14,0-3-2,-4 4-1,4 3 0,-9 5-5,5-13-8,4-3 11,0 0-11,0-5 0,0 0 0,-5-11 0,6-1 0,-1-4-28,0-3-13,-5-13-3,-4-8 0,9 12 35,1-12 9,3-8 0,-4 0 0,-4-8-11,-1 7 3,-4-15 0,10 0 0,-6 4 8,5-17 0,5 5 8,0-5-8,-1 9 20,1-4 0,-1 7 0,1-3 0,-5 4 9,0 8 2,-4-1 0,-1 9 0,1 0 10,-5 8 3,0 0 0,0 0 0,14 8-44,-1 0 0,-4 5 0,1 7 0,-1 0 0,4 4 0,1 5 0,4-9 8,0 4-21,1 0-5,-1-3-1,0-1 0,5 0-9,0-8-3,-1 0 0,1-3 0,0-1 15,-5-8 2,0 4 1,0-8 0,1 4 4,-1-13 1,-4 5 0,4-4 0,-5-4 8,1 4 11,0-8-3,-1-5 0,-3 5 16,-6-4 2,5 4 1,-4-1 0,-10-7 1,5 4 0,-4 0 0,-1-1 0,-4 5-15,4 0-2,-8 4-1,4 3 0,-5 5-10,0 4 0,1 8 9,-1 4-9,0 13 0,5-1 0,0 0 0,5 8-12,4 5 1,0 3 0,0-3 0,4 3 0,1-8-4,8 1-1,1-1 0,0 0 0,4-7-22,0-9-5,9 0-1,-4-4 0,0 0-60,-5-4-13,9-4-3,-8 0-865</inkml:trace>
          <inkml:trace contextRef="#ctx0" brushRef="#br0" timeOffset="-14457.66">19855 668 806,'0'0'72,"0"0"-58,9 16-14,-5-3 0,1 3 202,-5 0 38,4 4 7,-4 4 1,5-3-116,0-1-23,-1 0-5,-4 0 0,5-7-44,-1-1-8,1 0-1,-5 0-1,0 0-17,0-12-3,9 8-1,-9-8 0,0 0-5,0 0-2,0 0 0,0 0 0,4-4 9,6-4 1,-1-8 1,0 0 0,0-1-5,0-3-2,0-4 0,0 0 0,0-13 10,5 5 3,-5-5 0,0 5 0,9 0 4,-4 7 1,0 5 0,-5 4 0,0 8-16,5 0-2,-5 4-1,0 8 0,0 8 10,0 4 1,0 4 1,0 13 0,-4 3-37,-1 5 0,1-5 0,-1 9 0,1-5-18,4 1-2,-4-1 0,4-4-1364</inkml:trace>
        </inkml:traceGroup>
      </inkml:traceGroup>
    </inkml:traceGroup>
    <inkml:traceGroup>
      <inkml:annotationXML>
        <emma:emma xmlns:emma="http://www.w3.org/2003/04/emma" version="1.0">
          <emma:interpretation id="{4CE9E86B-F87A-49A4-A5C5-20AA62C599A5}" emma:medium="tactile" emma:mode="ink">
            <msink:context xmlns:msink="http://schemas.microsoft.com/ink/2010/main" type="paragraph" rotatedBoundingBox="10562,4838 22207,4399 22259,5768 10614,6207" alignmentLevel="4"/>
          </emma:interpretation>
        </emma:emma>
      </inkml:annotationXML>
      <inkml:traceGroup>
        <inkml:annotationXML>
          <emma:emma xmlns:emma="http://www.w3.org/2003/04/emma" version="1.0">
            <emma:interpretation id="{7001EBE6-9F7A-46AC-BBDF-383F5B94E3AA}" emma:medium="tactile" emma:mode="ink">
              <msink:context xmlns:msink="http://schemas.microsoft.com/ink/2010/main" type="line" rotatedBoundingBox="10562,4838 22207,4399 22259,5768 10614,6207"/>
            </emma:interpretation>
          </emma:emma>
        </inkml:annotationXML>
        <inkml:traceGroup>
          <inkml:annotationXML>
            <emma:emma xmlns:emma="http://www.w3.org/2003/04/emma" version="1.0">
              <emma:interpretation id="{79D2A2B6-26E2-4183-BEB6-FA12559778F1}" emma:medium="tactile" emma:mode="ink">
                <msink:context xmlns:msink="http://schemas.microsoft.com/ink/2010/main" type="inkWord" rotatedBoundingBox="10562,4838 22207,4399 22259,5768 10614,6207"/>
              </emma:interpretation>
              <emma:one-of disjunction-type="recognition" id="oneOf12">
                <emma:interpretation id="interp59" emma:lang="en-AU" emma:confidence="0">
                  <emma:literal>PIALBA-PAPER)</emma:literal>
                </emma:interpretation>
                <emma:interpretation id="interp60" emma:lang="en-AU" emma:confidence="0">
                  <emma:literal>plAuB)= p (A) + P (B)</emma:literal>
                </emma:interpretation>
                <emma:interpretation id="interp61" emma:lang="en-AU" emma:confidence="0">
                  <emma:literal>plAuB)= p (A) + PCB)</emma:literal>
                </emma:interpretation>
                <emma:interpretation id="interp62" emma:lang="en-AU" emma:confidence="0">
                  <emma:literal>phub). p (A) + P (B)</emma:literal>
                </emma:interpretation>
                <emma:interpretation id="interp63" emma:lang="en-AU" emma:confidence="0">
                  <emma:literal>phub). p (A) + PCB)</emma:literal>
                </emma:interpretation>
              </emma:one-of>
            </emma:emma>
          </inkml:annotationXML>
          <inkml:trace contextRef="#ctx0" brushRef="#br0" timeOffset="-7554.39">8632 2278 288,'0'0'25,"0"0"-25,0 0 0,-9 0 0,0-4 413,9 4 78,-9 0 15,9 0 3,-5 4-315,1 8-63,-1 0-13,10 4-2,-1 5-74,1 7-14,4 0-4,4 9 0,6 3-7,3 5-1,-3 3-1,8-3 0,0-1-15,1-3 8,3-5-8,-3-3 0,-1-9 8,5-4-8,0-4 0,4-4 0,-4-4 8,-5-3-8,5-5 0,-9-5 0,-5-3 8,0-8-8,-4-4 0,0 0 9,-1-1-1,-3-3 0,-1-4 0,-5 0 0,1-5-8,-1 1 10,-4-1-10,-4 1 10,-1 4-10,-4-5-16,0 5 4,0 0 1,0-1-133,4 5-26,-4 0-6,5 8-856</inkml:trace>
          <inkml:trace contextRef="#ctx0" brushRef="#br0" timeOffset="-6734.83">9351 2331 1324,'0'0'118,"0"0"-94,0 0-24,9 8 0,0 4 146,1 0 25,3-4 5,1 8 0,0 0-27,-1 5-5,1 3-2,4 0 0,-4 0-74,-1 1-16,6 7-2,-1-4-1,-9 1 13,9-1 2,-4 4 1,-1 1 0,-3-1-53,3-3-12,1 3 0,-5-8 0,0-8 12,-4 1 3,-1-5 0,5 0 0,-9-12-24,0 0-5,0 0-1,0 0 0,0 0 15,0 0 0,-9-12 0,5-4 0,-1-1-32,-4-3-4,4-8-1,-4 3 0,0-7 8,0 0 1,5-5 1,-6 1 0,-3-5 36,8 1 7,1-1 2,-5 5 0,9 0-10,0 3-8,0 1 12,4 0-12,1 3 16,4 5-3,4 0-1,1 7 0,0-3 13,4 8 3,0 0 0,5 4 0,0 4-28,0 4 0,-5 0 0,4 4 0,-3-4 56,-1 8 7,-9 4 1,0 0 0,0 4-52,0-3-12,0 3 0,-4 0 0,0 4-14,-5 4-6,0 1 0,0-1-1,-5-4-18,0 5-3,-4-9-1,5 4 0,-10-4 35,5 0 8,0-4 0,-5-3 0,5 3-53,0-4-9,0-4-2,4 4 0,5-8 52,0 0 12,0 0 0,0 0 0,0 0 0,0 0 0,0 0 0,0 0 0,0 0-25,0 0-3,0 0 0,14 4 0,-5 4 45,5-4 9,-1 0 2,6 4 0,-6 4-28,6-4 0,3 5 0,-3-1 0,3-4 0,1 4 0,0 0 0,0 4 0,-10 5 56,5-1 7,-4 0 1,-5 0 0,0 0-56,-4 5-8,-5-5-8,0 4 8,0 1 0,-5-9 0,-4 0 8,0 8-8,-5-16 0,1 4 0,-10-3 0,0-1 0,0 0 0,1-4 0,-6 0 0,1-4 0,-5 0 0,5-8 0,0 0 0,-1-9 0,6 1-120,-6-4-29,5-4-7,1-9-603,3-7-121</inkml:trace>
          <inkml:trace contextRef="#ctx0" brushRef="#br0" timeOffset="-6582.24">9893 1931 1868,'14'12'83,"-1"-8"17,1-4-80,4 0-20,-4 4 0,9 4 0,-1 0 116,6 4 19,-5 1 4,4 7 1,0 0-15,-4-4-2,4 4-1,-4 8 0,4-8-46,-4 4-8,0 1-3,0 3 0,-1 0-22,1 5-5,-5-1-1,5 4 0,-9-3-17,4 7-4,-9 5-1,5-1 0,-5-7-15,-5 3 0,1 1 8,-10-1-8,5 1-15,-4-1-5,-1 1-2,-4-5 0,0-4-134,0 1-26,-5-1-6,5-4 0</inkml:trace>
          <inkml:trace contextRef="#ctx0" brushRef="#br0" timeOffset="-6403.71">11004 2416 2516,'0'0'112,"0"-9"22,5 5-107,-1-4-27,1 4 0,4-4 0,0-4 47,0 4 4,5-4 1,8 4 0,-3 0-13,-1 4-3,5-9 0,-5 9 0,0 0-36,0 4 0,-9 0 0,10 4 0,-6 0-197,1 0-35</inkml:trace>
          <inkml:trace contextRef="#ctx0" brushRef="#br0" timeOffset="-6264.09">11063 2654 1670,'0'0'148,"9"0"-118,5 0-30,0-4 0,8 0 112,6-4 17,-1 4 3,0 0 1,1 0-47,3 4-10,1 0-1,0-4-1104</inkml:trace>
          <inkml:trace contextRef="#ctx0" brushRef="#br0" timeOffset="-8989.94">6433 2262 1843,'0'0'164,"0"0"-132,4-4-32,6 0 0,-1-4 28,4 8-2,1-5 0,9 1 0,4 4 43,0 0 9,1 0 2,4 4 0,-1 1-14,-3-5-2,4 8-1,-5 0 0,5 0-21,-5 0-4,-4 4-1,0 0 0,-1 0-22,1 5-5,-9-13-1,4 12 0,-9 0-9,0 4 12,-4 0-12,-1-3 12,-4-5-12,-4 4 0,-10 4 9,5 0-9,-5 1 0,-4-1 0,0-4 0,-5 0 0,0-4-12,5 5-4,-5-1-1,-4-8 0,4-4-19,1 0-4,-6-4-1,10 0 0,0 0-63,0 0-12,4-4-2,5 0-846</inkml:trace>
          <inkml:trace contextRef="#ctx0" brushRef="#br0" timeOffset="-9277.05">6610 2217 2016,'0'0'89,"0"0"19,0 0-87,0 0-21,0 0 0,0 0 0,0 8 52,0 8 7,5 1 1,0 3 0,-1 12-1,5-7 0,-4 11 0,4 9 0,-5 3-35,1 5-6,0-1-2,-1 5 0,1-8-4,-1-1-2,-4-3 0,5 3 0,4-7-40,-5-9-8,1 0-2,-5-7-1048</inkml:trace>
          <inkml:trace contextRef="#ctx0" brushRef="#br0" timeOffset="-8768.98">7316 2056 1612,'0'0'144,"0"0"-116,-4-8-28,-5 0 0,9 8 132,-10-4 20,1 4 4,0-4 0,-4 4 4,3 0 0,-3 4 0,-1 4 0,0 4-86,-4 8-17,0 0-3,0 0-1,4 12-26,-4 1-6,4 7-1,5 1 0,-4 7-11,8-3-9,-4 7 12,13 5-12,1 4 9,9-5-9,-1 1 0,10 4 9,4-1-9,1-11 0,4 0-12,4-9-889,0-8-178</inkml:trace>
          <inkml:trace contextRef="#ctx0" brushRef="#br0" timeOffset="-8208.75">7548 2335 1976,'0'0'88,"0"0"17,0 0-84,0 0-21,0 0 0,9 16 0,-4 0 52,4 0 7,0 8 1,5 1 0,-10 3-12,10 8-1,-5-3-1,0 7 0,0 1-23,1-5-5,-6 5-1,5-1 0,-4-3-17,-1-1 0,-4-8 0,0-3 0,0-1 55,5-8 7,-5 0 2,0-8 0,0-8-72,0 0-15,0 0-2,0 0-1,0 0 26,0-8-10,0-12 10,0 0 0,0-5-35,0-3 0,0 0 0,0-1 0,0-7 35,0 0 0,-5 3 0,5-3 0,0-1 0,0 1 0,-4 0 0,4-1 0,4 1 0,1 3 0,-5 1 0,9 8 0,-4 8 0,-1-5 0,10 5 0,4 8 0,-4 0 27,-1 8 12,-4 0 2,5 4 1,0 4-13,4 4-2,5 0-1,-1 9 0,1-1-1,4 8 0,-8 5 0,8-1 0,-9 4-5,5 1 0,-9-1-1,4 1 0,-4-1-10,-1 0-1,1-7-8,-1 3 12,-3 0-12,-1-7-8,4 3 8,-4-8-13,-4-3-111,0-1-21,4-4-5,-5 0-595,-4-12-119</inkml:trace>
          <inkml:trace contextRef="#ctx0" brushRef="#br0" timeOffset="-8019.5">7703 2545 1497,'0'0'133,"0"0"-106,0 0-27,9-4 0,0 4 108,0 0 16,1 4 3,3-4 1,5 4 15,5 4 3,0-4 1,9 0 0,-5-4-67,5 0-14,0 0-2,0 0-1,-5 0-47,5 4-16,-5-8 9,-4 4-1218</inkml:trace>
          <inkml:trace contextRef="#ctx0" brushRef="#br0" timeOffset="-5947.93">12233 2221 518,'-13'0'46,"8"-4"-37,-9 4-9,5-4 0,0 4 440,0 0 85,0 0 18,0 4 3,4 4-390,5 4-79,0 9-15,0 3-3,5 4-39,4 5-7,-5 3-1,6 9-1,3-1-11,-4 1 0,5 3 9,0 5-9,-1-5 0,1-3 0,0-5 0,-1-7 0,1-1-145,0-4-34,-1-7-6,1-5-849</inkml:trace>
          <inkml:trace contextRef="#ctx0" brushRef="#br0" timeOffset="-5661.7">12142 2185 1764,'0'-16'78,"0"16"16,0 0-75,0 0-19,0 0 0,14-4 0,-1 0 104,1-5 18,4 5 3,5 4 1,0-4-34,0 4-8,-1 0 0,6 0-1,-6 4-7,6-4 0,4 13-1,-5-13 0,5 8-19,-5 4-4,5-8-1,0 4 0,-9 4-35,-1-4-8,6 4 0,-1 0-8,-9 1 9,-4 3-9,0-4 0,-5 4 9,0 0-1,-9-4 0,-5 5 0,1 3 0,-5-4-8,0 0 8,-10 0-8,1 1 8,-5-1-8,1 4-17,-6-12 4,1 0 1,-5 4-4,5-4 0,-1-8 0,-3 0 0,3-4-60,5-4-13,1 0-3,3-4-726,1 0-146</inkml:trace>
          <inkml:trace contextRef="#ctx0" brushRef="#br0" timeOffset="-5226.45">13039 1862 979,'-9'-16'43,"9"16"9,-9-8-41,4 8-11,-4 0 0,0 0 0,0 0 263,0 0 50,0 4 11,0 4 1,4 4-193,-4 8-40,0 1-7,4 7-1,-4 8-61,5 9-12,-1-1-3,5 8 0,0 1-20,9 3-4,-4 5 0,4 8-1,5 0 17,-1-1 0,5-3 0,5 4 0,5-8 0,-6-5 11,6-7-2,3-5 0,1-7-153,0-9-32,5-8-5</inkml:trace>
          <inkml:trace contextRef="#ctx0" brushRef="#br0" timeOffset="-4813.73">13362 2241 1843,'0'0'81,"0"0"18,-9 5-79,9-5-20,-9 4 0,9 4 0,-4 4 66,4 0 10,4 8 1,1 9 1,4-9-23,0 12-5,0 1-1,-4 3 0,4 8-18,-5-3-4,5-5-1,0 5 0,1-5-8,-6 1-2,5-9 0,-4 4 0,-1-3-16,1-9 10,-1-4-10,1-4 8,-5-12-8,0 0 0,0 0 0,0 0 0,0-8-14,0-4 2,4-8 0,1 0 0,-5-5-4,5 1 0,-10-8 0,5-1 0,5 5 16,-5-4 0,0-1 0,0 1 0,0-5 0,0 1 0,-5 0 0,5-5 0,0 5 21,0 7 1,0-3 0,5 4 0,-5 3 10,4 5 3,1 8 0,4 4 0,0 4-2,5-4 0,-5 8 0,4 8 0,6 0-10,-6 8-3,5 4 0,1 5 0,-1-1-9,0 4-3,0 1 0,0-1 0,5 4-8,-5 1 8,-4 3-8,4-8 8,-4 9-8,0 3 0,-1-7 0,1-1 0,-5-8-31,5 1-8,-5-1-1,0 0-1,0-8-175,-4 0-36</inkml:trace>
          <inkml:trace contextRef="#ctx0" brushRef="#br0" timeOffset="-4618.26">13408 2505 1670,'0'0'74,"0"0"15,0 0-71,9 4-18,0 4 0,5-8 0,-1 4 96,6-4 15,3 0 3,1 0 1,9 4-7,-5-4-2,1 0 0,4 0 0,-10-4-41,6 0-8,3-4-1,-8 4-1,0-5-47,0 9-8,4-8 0,-4 4-8,0-8-183,-1 4-36</inkml:trace>
          <inkml:trace contextRef="#ctx0" brushRef="#br0" timeOffset="-4365.87">13859 1652 1936,'0'0'86,"0"0"18,0 0-84,0 0-20,9 8 0,4 0 0,6-4 70,-1 8 10,5 4 1,-1 0 1,1 5 11,4 3 3,5 4 0,0 5 0,-5-1-17,1 4-3,-1 5-1,0 7 0,1-3-26,-6-1-5,1 4 0,-5 5-1,1-5-27,-6 1-6,-4 3-1,1 1 0,-6 0-9,1-1 0,-5-3 0,0-1 0,0-3-12,0-9-7,0-3-1,-5-5-868,1-4-172</inkml:trace>
          <inkml:trace contextRef="#ctx0" brushRef="#br0" timeOffset="-4044.88">14942 2339 460,'18'-4'20,"-18"4"5,0 0-25,0 0 0,14 0 0,0 0 0,-1-4 378,6 4 70,3-13 15,10 5 2,0-4-286,0 4-58,0-4-11,4 0-2,10 4-40,-10-4-7,-4-1-1,0 1-1,-5 4-37,5 0-7,-5 0-2,-8-4 0,-6 0-143,6 4-29,3 4-5</inkml:trace>
          <inkml:trace contextRef="#ctx0" brushRef="#br0" timeOffset="-3826.3">15142 1805 2052,'0'0'91,"0"0"18,0 0-87,-9-8-22,9 8 0,0 0 0,0 0 112,0 0 19,0 0 3,0 17 1,0-1-41,9 8-8,-4 4-2,4 1 0,-4 11-28,4 5-7,4 3-1,1 4 0,-5 4-23,0 1-5,5 0 0,-5-1-1,0-3-19,9 0 0,1-9 0,8-3 0,-4-5-197,4-8-40,14 25-8,18-21-2</inkml:trace>
          <inkml:trace contextRef="#ctx0" brushRef="#br0" timeOffset="-2554.69">16012 1898 1152,'-14'-16'102,"10"8"-82,-1 4-20,1-4 0,-1 8 239,5 0 43,0 0 9,0 0 1,0 0-130,0 0-26,0 0-6,0 0-1,9 8-68,0 4-13,-9 13-4,10 3 0,-1 8-23,0 5-5,-5-1 0,1 8-1,4 0-15,0 5 8,5 0-8,-5 3 0,-5-11 0,5 7 0,5-7 0,-5-1 0,0-7 0,0-5 0,1-3 0,-1-5 0,9-8-58,-14-4-5,-4-12-1,0 0 0,14 0-72,-14 0-16,0-12-2,-4-4-1,4-8-12,0-5-2,-10-7-1,1 3 0,-4 5 89,-1-4 17,14-1 4,-14-3 1,-4 0 100,4-1 20,5-3 4,0-1 1,-9-3 50,4-1 11,5 1 1,0 4 1,5 12-31,4-9-6,0 9-2,4 8 0,1-4-16,-5 7-3,4 5-1,1 4 0,9 4-21,-1-4-4,-4 8-1,5 8 0,0-4-16,4 4-4,14 0-1,-5 4 0,0 1-5,1 3-1,-1 0 0,0 0 0,-4 0-6,-5 1-2,0 7 0,1-4 0,-6-8-9,-4 4 0,-4 0 0,0 0 0,-5-4 0,-10 0 0,1 0 0,-9 0 0,0 0 35,-5 1 5,5-5 0,-14 0 1,-4 0-33,-1 0-8,14-4 0,1 0 0,-10-4-24,4-4-4,-3 0-1,8-4 0,9 4-139,5 0-28,-9-4-6,9 0-1</inkml:trace>
          <inkml:trace contextRef="#ctx0" brushRef="#br0" timeOffset="-2250.36">16795 1733 2487,'-4'-13'55,"-10"5"11,5-8 2,-5 0 2,1 4-56,-1 0-14,0 4 0,5-1 0,0 9 105,0 0 19,0 0 3,9 0 1,-9 17-95,0 3-18,-1 16-4,6-3-1,-1 11-10,5 9 0,0 8 0,5 3 8,4 5-31,0-5-6,9 1-2,1 3 0,3-7 47,1 0 10,4-9 2,5 1 0,-4-8-96,8-5-20,-4 0-3,9-7-1141</inkml:trace>
          <inkml:trace contextRef="#ctx0" brushRef="#br0" timeOffset="-1605.82">17137 2032 1900,'0'0'169,"0"0"-135,0 0-34,4 16 0,-4-4 72,5 8 7,4 0 1,-5 4 1,5 0-1,-4 9 0,4-13 0,0 8 0,-4 1-33,4-1-7,-5 0-2,1 1 0,0-5-9,-1 0-1,1-8-1,-1 5 0,1-1-15,-1-8-4,-4-4 0,0-8 0,0 0-8,0 0 0,0 0 0,0 0 0,0 0 0,0-8 8,-4-8-8,-1 0 0,1-1 0,-1 1 8,1-8-8,-1 0 0,0-1 9,5-7-9,0 0 10,0-5-10,0 1 14,10-1-3,-6-3-1,5 8 0,-4-4-10,8 8 0,-3-1 0,-1 5 8,9 4-8,-4 0 0,-1 8 9,5-1-9,-4 9 19,0 0-1,-5 8 0,4 0 0,-3 0 3,-1 5 1,0 3 0,0-4 0,-9-8-22,4 12 8,-4 4-8,0 0 0,0 5 0,-4-1 0,-1 0 0,-4 0 0,0 4-11,5-4 11,-6 0-13,1 0 5,-4 5-32,4-17-5,0 4-2,-1 0 0,1 0 8,0-4 2,0 0 0,0 0 0,4-4 1,5-4 0,-9 4 0,9-4 0,0 0 17,0 0 4,0 0 1,0 0 0,0 0 5,0 0 1,0 13 0,5-5 0,-1 4 8,6-4 0,-6 0 0,5-4 0,5 4 0,4-4 11,-4 4-3,4 0 0,-4-8 7,4 4 1,0 5 0,5-9 0,-5 4-1,0 4 0,-4-4 0,0 4 0,-14-8 19,0 0 4,4 8 1,1 0 0,-1 0-7,1 0 0,-5 0-1,-5 4 0,-8-3 5,-1 3 0,0-4 1,-4 4 0,0 0-20,0 0-4,4 0-1,-9-4 0,5-4-12,0 0 11,-5-4-11,5 5 10,0-5-10,4-5 0,-4-3 0,-1 0 0,6 0-31,-1 0-8,0 0-1,1-12-1,4 0-130,4-1-25,1-3-6,4-4-874</inkml:trace>
          <inkml:trace contextRef="#ctx0" brushRef="#br0" timeOffset="-1352.14">17697 1603 1785,'0'0'159,"0"0"-127,0 0-32,13 0 0,1 0 68,0 0 8,4 0 2,0 4 0,0 8 42,5-4 9,-5 9 2,5-1 0,-5 4-46,5 0-9,0 4-1,-5 1-1,5 3-14,-5 0-4,5 1 0,-5 7 0,0 5-32,-4-1-8,-1 1 0,-3 3-1,-1-4 12,-5 4 2,-4 1 1,5 3 0,-5-3-22,0 7-8,-5-7 0,-8 7 9,3 1-34,-3 0-7,-1-1-2,-4 1 0,0 4-22,-5-5-5,0-3-1,0-1-806,-4-3-162</inkml:trace>
        </inkml:traceGroup>
      </inkml:traceGroup>
    </inkml:traceGroup>
    <inkml:traceGroup>
      <inkml:annotationXML>
        <emma:emma xmlns:emma="http://www.w3.org/2003/04/emma" version="1.0">
          <emma:interpretation id="{907A106F-BBDE-430B-8877-4A2EC88D4884}" emma:medium="tactile" emma:mode="ink">
            <msink:context xmlns:msink="http://schemas.microsoft.com/ink/2010/main" type="paragraph" rotatedBoundingBox="4334,6660 19910,6129 19963,7672 4387,82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80F8A5F-468D-497E-B9B8-D1477882585C}" emma:medium="tactile" emma:mode="ink">
              <msink:context xmlns:msink="http://schemas.microsoft.com/ink/2010/main" type="line" rotatedBoundingBox="4334,6660 19910,6129 19963,7672 4387,8203"/>
            </emma:interpretation>
          </emma:emma>
        </inkml:annotationXML>
        <inkml:traceGroup>
          <inkml:annotationXML>
            <emma:emma xmlns:emma="http://www.w3.org/2003/04/emma" version="1.0">
              <emma:interpretation id="{5C99DFFB-D971-4233-9169-415BD2408FEE}" emma:medium="tactile" emma:mode="ink">
                <msink:context xmlns:msink="http://schemas.microsoft.com/ink/2010/main" type="inkWord" rotatedBoundingBox="4344,6938 9519,6762 9562,8026 4387,8203"/>
              </emma:interpretation>
              <emma:one-of disjunction-type="recognition" id="oneOf13">
                <emma:interpretation id="interp64" emma:lang="en-AU" emma:confidence="0">
                  <emma:literal>P(AuB)=</emma:literal>
                </emma:interpretation>
                <emma:interpretation id="interp65" emma:lang="en-AU" emma:confidence="0">
                  <emma:literal>p(AuB)=</emma:literal>
                </emma:interpretation>
                <emma:interpretation id="interp66" emma:lang="en-AU" emma:confidence="0">
                  <emma:literal>P (AU B) =</emma:literal>
                </emma:interpretation>
                <emma:interpretation id="interp67" emma:lang="en-AU" emma:confidence="0">
                  <emma:literal>P(Aurs)=</emma:literal>
                </emma:interpretation>
                <emma:interpretation id="interp68" emma:lang="en-AU" emma:confidence="0">
                  <emma:literal>PlAuB)=</emma:literal>
                </emma:interpretation>
              </emma:one-of>
            </emma:emma>
          </inkml:annotationXML>
          <inkml:trace contextRef="#ctx0" brushRef="#br0" timeOffset="11551.5">1384 4010 1926,'-23'-4'85,"14"0"18,4 0-83,5 4-20,-9 0 0,-4-4 0,-1 4 115,5 0 18,0 4 4,0 4 1,0 0-60,4 8-12,-9 0-2,10 5-1,-5 3-49,4 0-14,-4 9 0,4 3 8,5 9-8,-4-1 0,-1 1 0,1 11 0,8 5 8,1 4 8,-1-5 0,6 9 1,-6-4-27,5-8-6,5-1 0,4-3-1,0-13 17,5 1 0,4-9 0,5-3 0,-9-9-204,0 0-43</inkml:trace>
          <inkml:trace contextRef="#ctx0" brushRef="#br0" timeOffset="12094.02">1730 4338 1738,'-14'-12'77,"14"12"16,-4-4-74,-1-4-19,1 8 0,4 0 0,0 0 104,0 0 16,0 0 4,0 8 1,0 4-41,0 4-9,4 4-2,1 9 0,-1-1-37,1 8-7,4 5-1,0-5-1,0-3-9,-4-1-2,4 12 0,0-3 0,0-5-7,0-3-1,-4-9-8,4 4 12,-5-7-12,5-1 0,-4-8 8,-1-4-8,1 0 0,-5-8 0,0 0 8,0 0-8,0 0 0,5-8-10,-1-12 2,1 0 0,-5-1-3,4-3 0,-4 0 0,0-5 0,0 5 11,0-4-12,0-9 12,0 5-12,5-4 12,-5-1 0,4 5 0,1-5 0,-1 9 0,1 0 0,0 3 0,4 5-8,-5 4 8,5 4 0,0 4 0,1 4 0,3 0 9,-4 4 4,0 4 1,5 0 0,-5 8 5,5 4 1,-1 0 0,1 5 0,-5 3-2,9 4 0,-4 0 0,0 5 0,4-5-8,-4 5-2,-1-5 0,1 0 0,0 5-8,-1-1 12,-4 4-12,5-3 12,-9-5-40,4-4-8,-5-3-2,5-1 0,-9-4-61,5 0-12,-5-16-2,0 0-951</inkml:trace>
          <inkml:trace contextRef="#ctx0" brushRef="#br0" timeOffset="12179.79">1862 4682 1267,'0'0'112,"0"0"-89,0 0-23,0 0 0,0 0 149,0 0 26,0 0 5,0 0 0,14 4-41,-1 0-9,5 0-2,1 0 0,-1-4-52,5 4-10,4-4-2,0 0-1,5-4-41,-5 4-8,5-4-2,0 4-791,0-4-158</inkml:trace>
          <inkml:trace contextRef="#ctx0" brushRef="#br0" timeOffset="12530.15">2650 4423 403,'0'-4'36,"0"0"-36,-5 0 0,5-4 0,-5 8 406,5 0 74,0 0 16,0 0 2,0 0-323,0 0-65,5 12-13,0 4-2,-1 8-66,5 0-13,-4 9-2,4-5-1,4 9 0,6-5 0,-6-8 0,6 5 0,3 3-13,-3-4 0,3 1 8,1-1-8,4-4 0,-8-8 0,-1-3 0,0-1 0,-4-4 0,4-4 8,0-4-8,-4-4 0,-1 0 9,1-8-9,0-5 8,-1 1-8,-3-12 16,3-4-3,-8 3 0,4-7 0,0-1-5,-9 1 0,0-5-8,0 5 12,-5 0-12,1-1 0,-5 5 0,0-1-10,-5-3-132,0 8-26,1-1-6</inkml:trace>
          <inkml:trace contextRef="#ctx0" brushRef="#br0" timeOffset="13253.49">3474 4204 2188,'0'0'48,"0"0"11,-10 4 1,10-4 1,0 0-49,0 0-12,-4 8 0,-1 5 0,10 3 54,-1 0 8,1 8 2,4 5 0,0-1-52,5 8-12,0 5 0,4-1 0,-5-3 54,-3-1 8,3-4 2,1 5 0,-5-5-52,5-3-12,-5-9 0,-5 4 0,-4-8 0,0 0 0,0-3 0,0-1 0,0-12-48,0 0-13,0 0-3,0 0 0,0-20 44,-4 3 9,4-3 2,-5 0 0,1-4-1,-1-1 0,1-3 0,-6-4 0,6-5 10,-1 1 0,5-1 0,-4 1-8,8 4 8,1-1 0,-1 1 8,6 3-8,-1 1 18,0 4-1,0 0 0,0 7 0,9 9 0,0-4 0,1 8 0,3 0 0,-3 8 11,-1 0 3,0 0 0,0 4 0,-4 0 0,-1 4 0,-3 5 0,-1-1 0,0 0-21,-5 4-10,1 1 10,-5 3-10,-5 0 0,1 0 0,-1 1 0,-8-1 0,3 4-29,-3-3-6,-1-1-1,1-4 0,-1-4-16,0-4-4,-4 5-1,4-5 0,5-4 19,-4-4 4,8 4 1,-4-4 0,0-4 20,9 0 4,0 0 1,0 0 0,0 0 8,0 0 0,0 0 0,13-4 0,1 0 23,0 0 0,4 4 0,0 0 0,5 0 4,0 4 1,-1-4 0,1 4 0,5 0 12,-6 0 2,1 0 1,0 4 0,0 4-1,-1-8 0,-3 0 0,-1 0 0,-9 5-2,5 3-1,-1 0 0,-8 4 0,4 0-11,-9 4-3,4 5 0,-8-5 0,4 0-7,-9 4-2,0-3 0,-5-1 0,5 0-8,-9 0-8,0-3 12,-1-1-12,-3-4 8,3 0-8,-8-4 0,0 0 0,-1-4 0,-4 0-16,1-4 2,3 0 0,-4-4-35,5-4-7,13-4-2,1-4 0,-5-4-198,8-5-39</inkml:trace>
          <inkml:trace contextRef="#ctx0" brushRef="#br0" timeOffset="13544.64">4002 4026 1944,'0'0'86,"0"0"18,13 8-84,1 0-20,0 0 0,4 1 0,0 3 108,5 0 16,0 0 4,-1 4 1,6 4 2,-1-3 0,0 3 0,-4 4 0,0-4-105,0 9-26,9 3 0,-1 4 0,1 1 56,0 3 7,-5 5 1,1-1 0,-5 1-43,-5-13-8,-5 5-1,1-1-1,0 1-11,-5 3 10,-5 1-10,1-5 10,-5 4-10,-5 5 12,-4-1-12,0-3 12,-5-5-12,1-3-11,-5-5 3,-5 0 0,-4-3-108,-1-5-20,1-4-5,4 4-1122</inkml:trace>
          <inkml:trace contextRef="#ctx0" brushRef="#br0" timeOffset="11261.89">209 4233 1324,'0'0'118,"0"0"-94,5-9-24,4 5 0,5 4 43,-5-4 4,9 4 1,0 0 0,0 0 38,5 0 8,4-4 2,-4 4 0,4 0-29,-4 0-6,9 4-1,0-4 0,-5 0-1,-4 4-1,4-4 0,1 0 0,4 4-22,-5-4-4,5 5 0,-5-1-1,0 0-11,-4 0-1,-9 4-1,4-4 0,0 0-10,-4 0-8,-14-4 12,0 0-12,0 12 12,0 4-12,0 0 12,-5 5-12,-8-1-8,-6 4-9,-3 0-2,-6 5 0,-4 7-5,-4-3 0,0 7-1,-5-8 0,0 1-21,0-9-4,0-4-1,-5 1 0,10-1-1,4-4 0,-5-4 0,10-4 0,4-8 33,10 0 7,4 0 0,9 0-561,0 0-113</inkml:trace>
          <inkml:trace contextRef="#ctx0" brushRef="#br0" timeOffset="10892.95">296 4253 1346,'0'0'60,"0"0"12,0 0-58,0 0-14,0 0 0,0 0 0,13 4 82,-13-4 14,0 0 2,9 12 1,1 0-23,-1 4-4,0 1 0,0 11-1,-5 0-17,6 9-3,-1 3-1,0 5 0,-5-9-29,-4 9-5,9 3-2,-4 9 0,-5-9 14,5 1 2,-1-5 1,1-3 0,-1-5-50,-4-7-9,0-5-3,5-4 0,-1-8-153,1-4-32</inkml:trace>
          <inkml:trace contextRef="#ctx0" brushRef="#br0" timeOffset="13855.71">4971 4451 1324,'0'0'118,"0"0"-94,0 0-24,0 0 0,0 0 192,0 0 35,0 0 6,0 0 2,10 0-133,8 0-26,-5-4-6,10 0-1,0 0 3,0 4 0,4 0 0,0 4 0,1-8-36,-1 4-6,-4 4-2,0-4 0,-1 0-28,-3 0 0,3 4 0,-4-4 0,-4 0-110,0 4-22,-5-4-4,0 4-959</inkml:trace>
          <inkml:trace contextRef="#ctx0" brushRef="#br0" timeOffset="14022.27">4990 4840 1994,'0'0'88,"0"0"19,9 0-86,4 0-21,1-4 0,4 0 0,1 4 106,3-9 17,6 5 3,3 0 1,6-4-23,-1 4-5,-4-8-1,5 4 0,-1 4-72,-9 0-14,1 0-4,4 4-1262</inkml:trace>
        </inkml:traceGroup>
        <inkml:traceGroup>
          <inkml:annotationXML>
            <emma:emma xmlns:emma="http://www.w3.org/2003/04/emma" version="1.0">
              <emma:interpretation id="{C3552C8D-511C-48D8-AAEF-60F41C13A4D5}" emma:medium="tactile" emma:mode="ink">
                <msink:context xmlns:msink="http://schemas.microsoft.com/ink/2010/main" type="inkWord" rotatedBoundingBox="10597,6447 16359,6250 16407,7668 10645,7864"/>
              </emma:interpretation>
              <emma:one-of disjunction-type="recognition" id="oneOf14">
                <emma:interpretation id="interp69" emma:lang="en-AU" emma:confidence="0">
                  <emma:literal>I-plethrons)</emma:literal>
                </emma:interpretation>
                <emma:interpretation id="interp70" emma:lang="en-AU" emma:confidence="0">
                  <emma:literal>I-platters)</emma:literal>
                </emma:interpretation>
                <emma:interpretation id="interp71" emma:lang="en-AU" emma:confidence="0">
                  <emma:literal>I-plotters)</emma:literal>
                </emma:interpretation>
                <emma:interpretation id="interp72" emma:lang="en-AU" emma:confidence="0">
                  <emma:literal>I-platins)</emma:literal>
                </emma:interpretation>
                <emma:interpretation id="interp73" emma:lang="en-AU" emma:confidence="0">
                  <emma:literal>I-piaffers)</emma:literal>
                </emma:interpretation>
              </emma:one-of>
            </emma:emma>
          </inkml:annotationXML>
          <inkml:trace contextRef="#ctx0" brushRef="#br0" timeOffset="15334.26">8532 4087 633,'0'0'28,"4"-8"6,1 4-34,-1-4 0,6 0 0,-6-1 0,10 1 343,-1 4 61,1 0 13,13-4 3,1 0-244,-1 4-48,5 4-9,0 0-3,0 0-36,-5 8-8,5 4-2,0-4 0,-5 5-30,0-5-5,1 8-2,-6-4 0,1 4-22,0 0-11,-5 1 10,-4-5-10,-5 8-10,0-4-8,-4 4-2,-5-4 0,-5 1 37,0 3 7,-4-4 2,5 4 0,-14-3-26,-1 3 0,1-4-14,-5 0 5,1 0-19,-6 1-3,1-5-1,0 0 0,-1 0-12,-3-4-4,3-12 0,1 4 0,0 0-42,8 0-9,-3-4-1,3-4-627,10-4-125</inkml:trace>
          <inkml:trace contextRef="#ctx0" brushRef="#br0" timeOffset="15144.39">8577 4018 2016,'-4'-8'179,"4"8"-143,0 0-36,0 0 0,0 8 49,0 4 3,0 0 1,4 9 0,5 7 23,1 4 5,-1-3 1,4 11 0,5 5-46,-4-1-8,0 9-3,4-5 0,-4-3-11,-5-9-2,4 9-1,-3-5 0,3 1-21,1-5-4,-5-3-1,0-5-756,5 0-151</inkml:trace>
          <inkml:trace contextRef="#ctx0" brushRef="#br0" timeOffset="15589.57">9488 3860 2563,'0'0'56,"0"0"12,-5-8 3,5 8 1,-9-8-58,5 4-14,-10-4 0,14 8 0,-5 0 100,5 0 18,-9 0 3,-4 0 1,8 8-72,-4 0-14,0 0-4,0 12 0,4 9-17,-4 3-4,5 5-1,-1 7 0,5 1-10,0 3 0,5 9 0,4-5 0,4 1 0,1-4 0,4-1 0,5-3 0,-5-9-15,10 5-1,-6-1-1,1-16 0,0-3-212,4-5-43</inkml:trace>
          <inkml:trace contextRef="#ctx0" brushRef="#br0" timeOffset="16622.3">9802 4063 1969,'0'0'87,"0"0"18,0 0-84,0 0-21,0 0 0,0 12 0,0 4 53,0 0 7,0 4 0,5 9 1,-1-1 3,1 0 0,-1 1 0,1 3 0,-1 0-28,1 5-6,-1-9-1,1 5 0,0-5-17,-1-4-4,1 0-8,-1-3 12,5-5-12,-9 0 9,5-8-9,-5-8 8,0 0-8,0 0 12,0 0-12,0 0 12,0 0-3,0 0 0,0 0 0,0 0 0,0 0-9,0 0 0,-9 4 0,9-4 8,0 0-8,0 0 0,0 0 0,0 0 0,0 0 0,0 0-9,0 0 9,9 8-13,0 0 4,5 0 1,-1 5 0,1-9 0,0 0-1,-1-4 0,1 0 0,4 4 0,-4-4 9,-1 0 0,1 0 0,0-8 0,-1-4 0,1-1 0,0-3 0,4 4 0,-4-4 0,-5 0 12,4 0-2,-4-5-1,1-3 12,3 4 3,-4 0 0,0-1 0,1-3 8,-6 4 1,1 0 1,4-5 0,-9 5-12,4 0-2,-4 0-1,5-1 0,-5 1-11,0 0-8,0 0 12,0 3-12,0-3 8,0 4-8,-5-4 0,5 4 0,-4-1 9,-1 5-9,1-4 0,-1 4 9,1 4-9,-1 0 0,0 4 0,5 4 8,-4-8-8,4 8 0,0 0 0,0 0 0,0 0 0,0 0 12,0 0-12,0 0 12,0 8-12,-5 8 0,5 0 0,5 0 0,-1 4 0,1-3 0,0-1 0,4 4 0,-5 0 0,5 1 0,-4-1 0,4 4 0,-4-4 0,4 5 0,0-5 0,-5 8 8,5-8-8,1 9 0,-6-5 0,5 4 0,0 1 0,0 3 0,0-4 0,1 9 8,-1-5-8,-5-4 0,5-3 0,0-5-11,1 4-12,-6 1-2,1-1-1,-1-4 0,1 0-47,-1-3-10,5-1-1,-4-8-701,-5-8-140</inkml:trace>
          <inkml:trace contextRef="#ctx0" brushRef="#br0" timeOffset="16962.93">9816 4067 576,'0'0'51,"0"0"-41,4-8-10,1-5 0,-5 1 248,0 0 48,0 4 10,0 8 2,0 0-119,0 0-23,0 0-5,0 0-1,0 0-41,0 0-9,0 0-2,0 0 0,0 0-35,4 8-7,1 4-2,-1 4 0,-4 9-51,5-1-13,-5 4 0,0 5 0,9-1 0,-4 5 0,-1-1 8,1 4-8,-1-3 0,1 7 0,-5 1 8,0 3-8,0-3 0,4-1 0,1 1 0,4 0 0,0-9-24,-4 0 1,4-7 1,0-5 0,0-4-43,0-8-9,-4 5-2,-1-9 0,-4-8-45,0 0-10,0 0-1,9-13-1,-4 1-40,-1-4-8,-4 0-2,0 4-546</inkml:trace>
          <inkml:trace contextRef="#ctx0" brushRef="#br0" timeOffset="17439.99">9920 4532 1094,'0'0'48,"0"0"11,0 0-47,0 0-12,0 0 0,0 0 0,0 0 278,9 8 54,-4-4 10,9 0 2,-5-4-189,4-4-39,10 0-7,-5 4-1,5-8-38,5 4-7,-1-4-2,5 4 0,-10-4-42,6-4-9,-1 4-2,5-5 0,-5 5-108,-4-8-23,4 4-4</inkml:trace>
          <inkml:trace contextRef="#ctx0" brushRef="#br0" timeOffset="17241.18">9925 4309 288,'9'-24'25,"-9"16"-25,5 0 0,-5-8 0,-5 4 236,5-5 43,0 5 8,0-4 1,0 4-95,0-4-19,5 4-4,-1 4-1,1-5-32,-1 5-6,5 0-2,0 0 0,1 0-39,-1 0-8,0 4-2,0-4 0,0 8-28,5 0-5,-1 4-2,1 0 0,0 0-15,-1 4-3,6 0-1,-6 8 0,1-3-10,-1 3-1,6 0-1,-6 4 0,1 0-14,0 1 11,-5 3-11,9 4 10,-9 1-10,5-1 0,-5 0 9,5 5-9,-10-1 0,5 4 0,-4 1 0,-1-1 0,1 1-16,-1 3 0,-4-3-1,0-5 0,0-4-44,0-3-9,0-1-2,0-4 0,0-8-168,0-4-35</inkml:trace>
          <inkml:trace contextRef="#ctx0" brushRef="#br0" timeOffset="19888.78">10062 3613 518,'0'0'23,"0"0"5,0 0-28,-10 4 0,1-4 0,0 4 0,9-4 255,-9 5 45,0 3 10,9-8 2,0 0-156,0 0-30,0 0-6,0 0-2,0 0-39,0 0-8,0 0-2,14 0 0,-1 0-9,6 0-1,-1 0-1,5 4 0,4-4-14,0 0-2,5 0-1,4 0 0,5 0-6,0-4-2,5 0 0,4 0 0,0-1-2,5-3-1,4 4 0,5 0 0,-1-8-14,1 4-2,-5-4-1,0 4 0,-8 0-25,-1 0-4,-5 4-2,1-4 0,-5 3 42,-5 5 8,-9-4 1,1 4 1,-5-4-3,-1 4-1,-4 0 0,1 0 0,-6 0-30,-4 0 0,1-4 0,-10 4 0,13 0-22,-13 0-10,0 0-3,0 0 0,0 0-108,0 0-21,0 0-5</inkml:trace>
          <inkml:trace contextRef="#ctx0" brushRef="#br0" timeOffset="17754.59">10485 4075 2703,'0'0'60,"0"0"12,0 0 2,0 0 2,0 0-61,0 0-15,0 12 0,4 0 0,1 0 42,0 0 6,4 5 0,4 3 1,-4 4-13,1 0-4,-1 1 0,4 3 0,6 0-51,-1 1-10,0-5-3,0 0 0,0-4 53,1-3 11,3 3 1,1-8 1,-5-4-34,5-4-11,-5 0 0,1-4 0,-6 0-2,1-4-1,0 0 0,4-4 0,-5-4 14,-4 0 0,1-9 0,-1 5-9,-5-4 9,5 0 0,-9-5 0,5 1 8,-5 0-8,0-4 0,0 3 0,0-3 0,0-4-125,0-1-23,0 1-5</inkml:trace>
          <inkml:trace contextRef="#ctx0" brushRef="#br0" timeOffset="18565.4">11100 3913 2106,'0'0'46,"0"0"10,0 0 1,0 0 3,0 0-48,0 0-12,0 0 0,4 16 0,1 0 82,4 4 14,0 9 4,5 7 0,-5 1-60,4-1-12,1 1-3,0-1 0,-5 0 1,4 5 0,-3-5 0,-1-3 0,0-5-15,0-4-3,0-4-8,-5 1 12,1-5-12,-5-4 0,0-12 0,0 0 0,0 0 0,0 0-10,0 0 2,0 0 0,5-12-8,-1 0 0,-8-8-1,4 3 0,0-3 9,0-4 8,-10 0-12,6-1 12,4-3 0,0 0 0,0-5 0,0-3 0,0-1 28,0-3-1,0 3 0,-5-3 0,5 4-27,0 3 0,14 5-12,0 4 12,-1-1 32,1 5 15,0 4 2,4 0 1,-4 8-22,4 0-4,-5 3 0,6 1-1,-6 4-3,5 0 0,-4 4 0,0 1 0,-1 3-9,-3 0-3,-1 0 0,0 0 0,-5 4 0,-4 4 0,5 0 0,-10 9 0,1-1-19,-1-4-4,1 0-1,-5 1 0,-1 3-25,6-4-6,-5 0-1,0-3 0,4-5-18,1 0-4,-1 0-1,0 0 0,5-4 10,0-8 1,0 8 1,5 0 0,0 1 13,-1 3 2,5-4 1,0 0 0,-4 0 35,9 0 8,-1 0 0,1 0 0,-5 0 0,5-4 0,-1 4 0,6 1 0,-6-1 36,1 0 8,-1-4 3,1 4 0,0-8 16,-5 8 3,-5-4 1,6 4 0,-10-8-2,0 0 0,4 8 0,-4-8 0,0 0-15,0 12-3,-4 1-1,-1-5 0,-4 4-13,0 4-2,0-4-1,-5 0 0,-4-4-30,4 0 8,-4 5-8,-5-5 0,0 0 0,-4 0 0,0-4 0,-1 8 0,6-4 0,-1-4 0,-4 0 0,4 0 0,5-4-100,4-4-22,5 0-5,-5 0-1127</inkml:trace>
          <inkml:trace contextRef="#ctx0" brushRef="#br0" timeOffset="20245.4">11805 3358 1324,'0'0'118,"0"0"-94,0 0-24,9 9 0,0-1 92,1 0 15,3 0 2,1 4 1,4 4 10,-4 4 3,-5 1 0,5-1 0,4 4-51,0-4-9,0 5-3,5-1 0,-5 8-8,0-3-3,5-1 0,0 4 0,-5 5-27,5-1-6,0 9 0,-5-5-1,-5 1-7,6-1-8,-6 5 11,1-1-11,0 5 11,-5-5-11,-5 5 10,1-5-10,-5 1 14,0-5-3,0 1-1,-5 3 0,-4-7-10,0-1 10,0 1-10,-5-1 10,1-4-29,4-7-5,-5-5-2,5 4-759,0-8-152</inkml:trace>
          <inkml:trace contextRef="#ctx0" brushRef="#br0" timeOffset="14443.07">6488 4103 2145,'0'0'95,"0"0"20,-10-4-92,6 0-23,4 4 0,0 0 0,0 0 72,0 0 11,0 0 1,9 16 1,-4 4-16,4 1-3,-5 3-1,5 8 0,0 1-24,5 7-5,-5-3 0,5 7-1,0 9-9,-1-5-2,-4 5 0,5-1 0,0-7-13,-1 4-3,-4-9-8,5 9 12,-5-13-12,5 0-10,-1-7 2,-3-1 0,-1-8-174,4-3-34,-4-5-8</inkml:trace>
          <inkml:trace contextRef="#ctx0" brushRef="#br0" timeOffset="14659.66">6893 4467 2016,'0'0'179,"0"0"-143,0 0-36,9 0 0,0 4 65,5-4 7,4 4 0,0-4 1,9 0 75,-4-4 16,4 4 2,5 0 1,5 0-83,-5 0-16,4 0-3,-4 0-1,4-4-38,1 4-8,-5-4-2,-1 4 0,1 0-16,0 0 0,-4-4 0,-1 0 0,0 0-146,0 4-33</inkml:trace>
        </inkml:traceGroup>
        <inkml:traceGroup>
          <inkml:annotationXML>
            <emma:emma xmlns:emma="http://www.w3.org/2003/04/emma" version="1.0">
              <emma:interpretation id="{D94E0B7A-F3B0-4865-8ED3-ABA523C24152}" emma:medium="tactile" emma:mode="ink">
                <msink:context xmlns:msink="http://schemas.microsoft.com/ink/2010/main" type="inkWord" rotatedBoundingBox="17025,6994 17435,6980 17445,7266 17035,7280"/>
              </emma:interpretation>
              <emma:one-of disjunction-type="recognition" id="oneOf15">
                <emma:interpretation id="interp74" emma:lang="en-AU" emma:confidence="0">
                  <emma:literal>=</emma:literal>
                </emma:interpretation>
                <emma:interpretation id="interp75" emma:lang="en-AU" emma:confidence="0">
                  <emma:literal>#</emma:literal>
                </emma:interpretation>
                <emma:interpretation id="interp76" emma:lang="en-AU" emma:confidence="0">
                  <emma:literal>E</emma:literal>
                </emma:interpretation>
                <emma:interpretation id="interp77" emma:lang="en-AU" emma:confidence="0">
                  <emma:literal>c</emma:literal>
                </emma:interpretation>
                <emma:interpretation id="interp78" emma:lang="en-AU" emma:confidence="0">
                  <emma:literal>I</emma:literal>
                </emma:interpretation>
              </emma:one-of>
            </emma:emma>
          </inkml:annotationXML>
          <inkml:trace contextRef="#ctx0" brushRef="#br0" timeOffset="21132.53">12893 4362 691,'0'0'61,"0"0"-49,0 0-12,0 0 0,0 0 288,0 0 56,9 4 10,5-4 2,-5 4-204,9-4-42,1 0-8,8 0-2,-4-4-38,4 0-8,5 4-2,4-4 0,-4 4-32,5-4-8,4 4 0,0-4-767,0 0-153</inkml:trace>
          <inkml:trace contextRef="#ctx0" brushRef="#br0" timeOffset="20971.96">12898 4091 1994,'0'0'88,"0"0"19,0 0-86,0 0-21,0 0 0,0 0 0,14-4 57,-5 4 7,4 0 2,1 4 0,4-4-7,5 0-2,-5 0 0,10 0 0,-10 0-29,9 0-7,-4 0-1,0 0 0,4 0-12,-4-4-8,4 4 8,-4-4-8,0 0-32,-5 4-12,-5 0-1,1 0-1031</inkml:trace>
        </inkml:traceGroup>
        <inkml:traceGroup>
          <inkml:annotationXML>
            <emma:emma xmlns:emma="http://www.w3.org/2003/04/emma" version="1.0">
              <emma:interpretation id="{B38B327D-83DF-4896-A6C7-8903F7F57BEF}" emma:medium="tactile" emma:mode="ink">
                <msink:context xmlns:msink="http://schemas.microsoft.com/ink/2010/main" type="inkWord" rotatedBoundingBox="18159,6811 19931,6751 19956,7481 18184,7542"/>
              </emma:interpretation>
              <emma:one-of disjunction-type="recognition" id="oneOf16">
                <emma:interpretation id="interp79" emma:lang="en-AU" emma:confidence="0">
                  <emma:literal>0.7</emma:literal>
                </emma:interpretation>
                <emma:interpretation id="interp80" emma:lang="en-AU" emma:confidence="0">
                  <emma:literal>077</emma:literal>
                </emma:interpretation>
                <emma:interpretation id="interp81" emma:lang="en-AU" emma:confidence="0">
                  <emma:literal>07</emma:literal>
                </emma:interpretation>
                <emma:interpretation id="interp82" emma:lang="en-AU" emma:confidence="0">
                  <emma:literal>out</emma:literal>
                </emma:interpretation>
                <emma:interpretation id="interp83" emma:lang="en-AU" emma:confidence="0">
                  <emma:literal>07 t</emma:literal>
                </emma:interpretation>
              </emma:one-of>
            </emma:emma>
          </inkml:annotationXML>
          <inkml:trace contextRef="#ctx0" brushRef="#br0" timeOffset="21789.52">14123 4091 2019,'-19'-4'44,"10"0"10,5 0 2,-1-4 0,-4-4-44,5 3-12,-6 1 0,6 4 0,4 4 82,0 0 14,-9 4 4,0 4 0,4 1-68,1 7-12,-1 0-4,5 8 0,0 5-16,0 3 0,5 0-8,4 9 8,-5-1 0,10 5 0,4-1 0,5 1 0,-5-5 0,5-3 0,4-5 0,0-4-9,5 1-1,-4-13 0,-1 0 0,0-12 0,1-4 2,-1-4 0,-4-4 0,-1-4 0,6-8 8,-5-5 8,-10-3-8,5 0 11,-4-1 7,-5-3 2,0 4 0,-9-5 0,-4 9 15,-1-4 3,1-1 1,-5 5 0,-5 4-15,-4 0-4,-1-1 0,-3 5 0,-10 0-20,0 4 0,-4 0 0,-1 4 0,5 4-35,-4 4-5,-5 0 0,9 4-1,5 0-24,-1 8-5,10-4-1,4 0-628,1 0-125</inkml:trace>
          <inkml:trace contextRef="#ctx0" brushRef="#br0" timeOffset="21976.6">14769 4366 1209,'23'4'53,"-14"-4"12,-9 0-52,0 0-13,0 0 0,0 0 0,14 0 253,-10 0 48,-4 0 10,0 0-1163</inkml:trace>
          <inkml:trace contextRef="#ctx0" brushRef="#br0" timeOffset="22304.29">15038 3921 2188,'-14'8'195,"14"-8"-156,0 0-31,0 0-8,0 0 72,0 0 14,0 0 2,14-4 1,4-4 15,0 0 4,-9 0 0,5 0 0,9 4-52,-5-4-9,-4-1-3,-1 5 0,10 4-13,-5-4-3,0 4-1,-4 0 0,-5 0-11,9 0-1,5 0-1,0 0 0,-9 0-14,4 4 11,5 0-11,4-4 10,5 0-10,-14 0 0,-18 0 0,14 4 0,13-4 0,-9 5 0,-18-5 0,14 8-11,4 0-1,-4 4-1,-10 4 0,-4 0 0,0 0-1,0 1 0,14 7 0,-14 4 0,-5 5 2,1-1 0,8 0 0,1 5 0,-5-5-3,0 5 0,0-1 0,4-4 0,10-3-12,-5-1-2,-9 0-1,5-3 0,8-1-55,-3-4-11,-10 0-3,0-3 0,4-1-181,1-4-37</inkml:trace>
          <inkml:trace contextRef="#ctx0" brushRef="#br0" timeOffset="22536.24">15270 4261 345,'-23'0'31,"19"0"-31,-1 0 0,5 0 0,0 0 364,0 0 68,0-8 12,0 8 4,9-4-216,-9 4-44,9-4-8,5-4-1,4 0-67,5-1-12,0 1-4,-5 0 0,-4 4-30,4 0-6,18 0-2,-4 0 0,-14 4-29,10 0-5,3 4-2,6-4 0,-10 4-22,1 0 0,-6 0 0,10 0 8,-5 0-26,1 4-5,-10-4-1,9 5-920,1-5-185</inkml:trace>
        </inkml:traceGroup>
      </inkml:traceGroup>
    </inkml:traceGroup>
    <inkml:traceGroup>
      <inkml:annotationXML>
        <emma:emma xmlns:emma="http://www.w3.org/2003/04/emma" version="1.0">
          <emma:interpretation id="{9DABA6AA-885B-487C-92AB-B584F80F566D}" emma:medium="tactile" emma:mode="ink">
            <msink:context xmlns:msink="http://schemas.microsoft.com/ink/2010/main" type="paragraph" rotatedBoundingBox="5759,8844 21191,8154 21260,9698 5828,1038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19A78687-1600-4104-A6B6-0822690EAD96}" emma:medium="tactile" emma:mode="ink">
              <msink:context xmlns:msink="http://schemas.microsoft.com/ink/2010/main" type="line" rotatedBoundingBox="5759,8844 21191,8154 21260,9698 5828,10388"/>
            </emma:interpretation>
          </emma:emma>
        </inkml:annotationXML>
        <inkml:traceGroup>
          <inkml:annotationXML>
            <emma:emma xmlns:emma="http://www.w3.org/2003/04/emma" version="1.0">
              <emma:interpretation id="{8745D9B6-3A8A-4745-864A-955A760AE8D7}" emma:medium="tactile" emma:mode="ink">
                <msink:context xmlns:msink="http://schemas.microsoft.com/ink/2010/main" type="inkWord" rotatedBoundingBox="5759,8844 21191,8154 21260,9698 5828,10388"/>
              </emma:interpretation>
              <emma:one-of disjunction-type="recognition" id="oneOf17">
                <emma:interpretation id="interp84" emma:lang="en-AU" emma:confidence="0">
                  <emma:literal>p(A)+plB)=0.4t0.3=ot</emma:literal>
                </emma:interpretation>
                <emma:interpretation id="interp85" emma:lang="en-AU" emma:confidence="0">
                  <emma:literal>p(A)+p1B)=0.4t0.3=ot</emma:literal>
                </emma:interpretation>
                <emma:interpretation id="interp86" emma:lang="en-AU" emma:confidence="0">
                  <emma:literal>p(A)+p1B)=0.4t0-3=ot</emma:literal>
                </emma:interpretation>
                <emma:interpretation id="interp87" emma:lang="en-AU" emma:confidence="0">
                  <emma:literal>p(A)+p1B)=0.4to.3=ot</emma:literal>
                </emma:interpretation>
                <emma:interpretation id="interp88" emma:lang="en-AU" emma:confidence="0">
                  <emma:literal>p(A)+plB)=0.4to.3=ot</emma:literal>
                </emma:interpretation>
              </emma:one-of>
            </emma:emma>
          </inkml:annotationXML>
          <inkml:trace contextRef="#ctx0" brushRef="#br0" timeOffset="24539.12">2595 6090 1152,'0'0'102,"0"0"-82,-5 0-20,1 0 0,-5 0 215,0 0 38,-1 0 8,1 0 2,0 0-91,0 0-17,5 0-4,-6 8-1,1 4-77,-4-4-15,4 9-3,4-5-1,1 8-31,-6 8-7,6 1 0,4 7-1,-5 5-15,5 7 0,0 1 0,5 11 0,4-3 0,0 4 0,0-1 0,5 5 0,-1-8 0,1 0 0,4-9 0,1-3 0,-1-9-36,5-4-8,-1-3 0,1-5-1,4 0-192,-4-12-39</inkml:trace>
          <inkml:trace contextRef="#ctx0" brushRef="#br0" timeOffset="24964.25">2941 6252 2034,'0'0'90,"0"0"18,-5 4-86,5-4-22,-4 4 0,-1 8 0,5 0 84,0 5 13,0 3 3,5 4 0,-1 8-52,1 9-9,-1-1-3,6 1 0,-1 3-3,4 1-1,-4-5 0,1 9 0,-1-5-8,0 1-3,0-5 0,0 1 0,5-5-12,-5-7-9,0-1 12,0-8-12,-5-4 0,1-3 0,0-5 0,-5-8 0,0 0-11,0 0-2,0 0-1,4-17 0,-4-3 5,5-4 1,-5 4 0,0-13 0,-5-3 8,5 4 0,0-5 0,-4-3 0,8-1 0,-8 5 0,4-1 0,-5-3 0,5-1 0,5-3-8,-5 3 8,0 9 0,4 0 0,1 7 0,4 5 0,0 4 0,0 4 0,0 0 12,5 8 0,-1 0-1,-3 8 4,8 0 1,0 4 0,0 8 0,0 0 4,1 4 0,-1 1 1,5 7 0,-5-4-6,0 9-2,5-1 0,-5 0 0,5 1-5,-5 3-8,0-8 11,0 5-11,1-5 0,-1 5 0,0-5 0,-4 0 0,4-3-54,-4-1-5,-1-8-1,-4 0 0,-4-8-131,-1 4-26,-4-4-6</inkml:trace>
          <inkml:trace contextRef="#ctx0" brushRef="#br0" timeOffset="25139.6">3109 6657 1958,'0'0'43,"0"0"9,0 0 1,0 0 3,0 0-45,0 0-11,0 0 0,0 0 0,14 0 104,0 4 20,4-4 3,0 4 1,5 0-52,0 0-9,4-4-3,-4 0 0,4 4-22,0-4-5,1-4-1,4 4 0,-1 4-160,-3-8-32</inkml:trace>
          <inkml:trace contextRef="#ctx0" brushRef="#br0" timeOffset="26490.64">3633 5997 1440,'-5'-24'64,"1"20"12,4-4-60,-5 4-16,1-4 0,4 3 0,0 1 73,0 4 12,0 0 3,0 0 0,0 0-22,13 0-4,6 9-1,-1-1 0,0 4-14,5 8-3,0 4-1,4 5 0,0-1 6,0 8 2,1-3 0,-1 7 0,0-7-18,1 3-3,-5-8-1,-1 9 0,1 3-29,0-3 0,-10-5 0,6 4 0,-10 1 35,4-1 1,-3 5 0,-6-1 0,-4 9-7,0-5-1,0 5 0,-4-5 0,-6 1-41,1-5-9,0-3-2,-4-1 0,-6-7-64,6-1-12,4-4-4,-5-4-931</inkml:trace>
          <inkml:trace contextRef="#ctx0" brushRef="#br0" timeOffset="24278.9">1634 6297 979,'0'0'87,"0"-9"-70,0 1-17,5 0 0,-1 0 147,1 0 25,-1 0 6,10 0 1,0 4-78,9 0-15,4 8-3,0-4-1,5 0-6,0 4-2,-5-4 0,10 8 0,-5 0-13,-1 0-2,1 0-1,0 0 0,0 0-26,0 1-4,-9-1-2,4 4 0,-9 0-14,0 0-4,-4-4 0,0 4 0,-5-4 24,0 5 4,-9-1 0,0 0 1,0 4-37,0-4-18,-9 4 2,0 1 0,-5-5 16,-4 0 0,-10 0 8,6 0-8,-6-4 0,6 0 0,-6 4 0,1-8-10,0 0-2,-1-4-1,6 5 0,-1-5 0,-4-5-19,8 1-3,6 0-1,-1 0 0,0-4-72,5 0-16,5 0-2,4-4-821</inkml:trace>
          <inkml:trace contextRef="#ctx0" brushRef="#br0" timeOffset="23972.15">1762 6410 1785,'-14'8'79,"14"-8"17,0 0-77,0 0-19,0 0 0,0 0 0,0 0 18,0 0 0,0 0 0,5 8 0,4 12 8,0 1 2,0 3 0,5 8 0,-1 1-13,1-1-3,0 8 0,-1 1 0,-4-5-12,0 5-13,1-5 2,-6 1 1,5-5 10,-4-4 0,-1-3 0,1-1-872</inkml:trace>
          <inkml:trace contextRef="#ctx0" brushRef="#br0" timeOffset="26700.47">4316 6450 921,'23'0'82,"-14"4"-66,0 0-16,4-4 0,1 0 195,4 0 35,1-4 7,3 4 2,1 0-101,0-4-20,4 0-4,0 0-1,-4 0-30,5 0-7,-1-4 0,-4 4-1,4-4-34,-4 0-6,-5 0-2,9-8 0,-4 3-33,-5 1 0,0 4 0,1-4-760,-1-4-155</inkml:trace>
          <inkml:trace contextRef="#ctx0" brushRef="#br0" timeOffset="26925.38">4484 5936 1843,'0'0'164,"0"0"-132,0 0-32,0 0 0,0 0 71,0 0 7,-4 13 2,-1-1 0,10 4 26,-5 0 6,4 4 0,5 5 1,1-1-52,-1 8-10,4 9-3,-4-1 0,0 5-19,1-1-4,-1 1-1,4 3 0,-4 1-15,1-5-9,-1 5 10,4-5-10,1-11-84,-5-5-24,5 0-4</inkml:trace>
          <inkml:trace contextRef="#ctx0" brushRef="#br0" timeOffset="27234.09">5509 6033 1958,'0'0'87,"-5"5"17,-4 3-83,0 0-21,4 4 0,1 0 0,-5 4 32,4 4 3,1 1 0,-1 7 0,-4 4 31,9 1 6,0 7 2,0 5 0,5-1-15,-1 1-3,1 7-1,-1-11 0,5 3-22,0 5-4,0-1-1,1 1 0,3-4-28,1-5 0,0 5 0,8 3 0,-3-16-106,3 1-27,-3-9-6</inkml:trace>
          <inkml:trace contextRef="#ctx0" brushRef="#br0" timeOffset="27735.91">5331 6074 1670,'-4'-28'74,"4"20"15,0 8-71,0 0-18,0 0 0,0 0 0,4-5 97,5 1 16,0 4 3,5 0 1,0 0-18,4 4-4,0 5-1,0-1 0,5 0-26,0 0-6,4 0-1,0 4 0,-4 0-49,5 0-12,-1 1 0,0-1 0,0 0 54,1 0 8,-1 4 2,-4-4 0,0 0-64,-1-3-8,-8 3-4,4 0-1,-9 0 13,1 0 0,-10 0 9,0 0-9,0 0 13,-10 1-3,-3-1-1,-1 4 0,-9 0-9,1 0 0,-1 1 0,-5-1 0,-3-4 0,-1-4 0,0 0-11,5 4 11,-5-8-9,4 0 9,1 0-10,4-4 10,1-4-27,-1 8 1,9-4 0,0-4 0,5 4-54,9 0-12,0-8-1,0-4-667,9 4-132</inkml:trace>
          <inkml:trace contextRef="#ctx0" brushRef="#br0" timeOffset="27924.4">6096 5989 1728,'0'0'76,"0"-8"16,-5 4-73,-4 0-19,5-4 0,-5 4 0,4 0 201,5 4 37,-9 4 7,9-4 2,-5 8-135,-4 0-28,0 12-4,5 0-2,-1 1-48,1 7-10,4 8-1,-5 5-1,10 3-7,-5 5-2,9-1 0,-5 5 0,5-8 0,5-1 0,4 5 0,0-5 0,5 1-9,-5-13 0,1 4 0,3 1-901,10-9-173</inkml:trace>
          <inkml:trace contextRef="#ctx0" brushRef="#br0" timeOffset="29002.88">6506 6029 1728,'-5'0'153,"1"-4"-122,-1 0-31,5 0 0,-4 0 92,4 4 12,0 0 2,0 0 1,0 0 2,0 0 1,0 16 0,4 5 0,1 7-74,4 0-16,0 5-2,5-1-1,-5 0-7,4 5-2,-4-1 0,5 1 0,-5-1-8,0-12 0,0 5 9,0-5-9,1-4 13,-6 5-1,5-9-1,-4 4 0,-1-8-22,1 0-4,-5-12-1,0 0 0,4 8-10,-4-8-2,0 0-1,0 0 0,-4-12 7,-1 0 2,-4-4 0,5 0 0,-1-9 9,-4 5 3,0-4 0,4-4 0,-4-1 8,0 1 0,5-4 8,-5 3-8,4 1 17,0 0-1,5 3 0,5-3 0,4 0 2,0 7 0,0 1 0,5 4 0,4 0 4,5 8 1,-5-4 0,5 3 0,0 1 3,-5 0 1,9 4 0,-9 4 0,1 0-3,-1 0 0,0 4 0,-4 4 0,-5 0-13,0 1-3,0-1-8,0 4 12,-9 4-12,0 4 0,0 0 8,-9 1-8,9 3-15,-9-4-5,-5 0-2,5 1 0,-5-1-21,1-8-4,4 4-1,-5-4 0,5-4 20,0 1 4,0-5 1,0 4 0,0-4 12,9-4 3,0 0 0,0 0 0,0 0 8,0 0 0,0 0 0,0 0 0,0 0 0,0 0 0,0 0 8,13 0-8,1 0 16,4 4-2,-4 0 0,4 4 0,0-4 14,0 0 4,1 4 0,-6-4 0,10 4-24,-5 4-8,0-4 0,1 1 9,-6 3 32,1 0 7,-5 0 0,0 4 1,-4-4-16,-1 5-3,-4 3-1,0 0 0,-9-4-6,5 4-2,-10 1 0,0-5 0,1 0-12,-1 0-9,-4 0 12,0-3-12,-1-5 12,1 0-12,-5 4 12,5-4-12,-5-4 0,1-4 0,3-4 0,-3 4 0,-1-4-34,5 0-10,-1-4-3,6-4 0,-1-1-177,0-7-35,5 4-7</inkml:trace>
          <inkml:trace contextRef="#ctx0" brushRef="#br0" timeOffset="29269.58">7011 5738 1900,'0'0'84,"0"0"18,9-4-82,0 0-20,0 4 0,1 0 0,-10 0 119,13 4 19,5 0 4,5 4 1,0 4-38,0 0-7,4 1-2,5 7 0,-5 4-32,1 0-6,3 5-2,-3 3 0,4-4-21,-5 5-5,0 3-1,5 9 0,-5-5-9,1 5-3,-6-1 0,1 9 0,-5-9-8,1 5-1,-10-1-8,0 5 12,-5 4-12,-4-13 9,0 9-9,-4-1 8,-1 5-8,1-4 0,-5-1 0,4-3 0,-4-1 0,-5 17-9,-4-12 9,0-9-13,4-3-7,-8-5 0,-1-3-1,-5-5 0,6-12-233,-6 0-46</inkml:trace>
          <inkml:trace contextRef="#ctx0" brushRef="#br0" timeOffset="29615.47">8013 6297 806,'0'0'36,"0"0"7,0 0-35,0 0-8,0 0 0,0 0 0,9 0 342,5 0 66,4 4 14,0-4 2,0 4-284,0 0-56,5 0-12,0 0-3,4-4-36,-4 4-7,4 0-2,-4 0 0,4-4-24,-4 4 8,0 0-8,0 0 0,-1-4-144,-8 4-33,0 0-7</inkml:trace>
          <inkml:trace contextRef="#ctx0" brushRef="#br0" timeOffset="29779.24">8067 6616 2307,'0'0'102,"0"0"22,0 0-100,0 0-24,0 0 0,0 0 0,0 0 89,14 0 13,4 4 2,0-4 1,1-4-43,3 4-9,6 0-1,4 0-1,0 0-31,-1 4-5,6 0-2,4 0 0,0 0-193,-5 0-40</inkml:trace>
          <inkml:trace contextRef="#ctx0" brushRef="#br0" timeOffset="30244.17">9456 6276 2480,'-23'-12'110,"10"8"22,-1-8-105,0 8-27,-4 0 0,4-4 0,-4 4 37,5 4 3,-1-4 0,0 8 0,5 4 9,0 0 3,0 8 0,4 0 0,1 5-40,4 3-12,4 8 8,5 9-8,5 3 0,0 5 0,4 7 0,0 1 0,5 0 0,4-5 0,-4 1 0,9-9 0,-5-3 0,1-9 0,-1-7 0,-4-1 0,4-8 9,0-8 8,-9 0 2,5-8 0,5-4-32,-10 0-7,5-8 0,-5 0-1,-5-8 33,1-1 8,-5-3 0,0-4 1,0-1-21,-4 1 0,-1-4 0,-4-1 0,-4-3 0,-5 0-8,0 3 0,-5 1 0,-9-1 8,5 1 11,-9 4-3,-1-1 0,1 1-26,-5 4-6,-4 4 0,4 7-1,5-3-51,-1 8-9,1 4-3,4 8 0,5 0-130,0 4-26</inkml:trace>
          <inkml:trace contextRef="#ctx0" brushRef="#br0" timeOffset="30443.62">10112 6515 1785,'0'0'159,"0"0"-127,0 0-32,0 0 0,0 0 140,0 0 21,0 0 5,0 0 1,0 0-132,0 0-27,0 0-8,9 4 0,0 4-192,0-8-44</inkml:trace>
          <inkml:trace contextRef="#ctx0" brushRef="#br0" timeOffset="30687.98">10298 6203 2206,'0'0'98,"0"0"20,-4-4-94,4 4-24,0 0 0,0 0 0,0 0 128,0 0 22,0 0 4,0 0 1,0 0-75,0 0-16,0 0-2,0 0-1,9 13-32,-5 3-6,1-4-2,-1 8 0,1-4-13,0 9-8,4-5 10,-5 4-10,-4-4 0,5 1 0,4-1 0,0 0 0,0-4 0,0 4 0,0-3 0,5-1 0,0-4 0,-1 4 0,1 0 0,4-4 0,-4-3 0,4-1 0,0 0 0,-4 0 0,4-4 0,-4 0 0,-1 0 0,6-4 9,3 0-9,-3-4 0,-1 0 9,0 0-9,0-4 0,0 0 0,5 0 0,-5-1 0,-4-7-122,4 0-29,5 0-5,-5 0-1060</inkml:trace>
          <inkml:trace contextRef="#ctx0" brushRef="#br0" timeOffset="30896.42">10581 6029 2649,'0'0'58,"0"0"12,0 0 2,0 0 4,0 0-61,0 0-15,4 13 0,1 3 0,-1 4 105,5 0 19,0 9 3,5 7 1,0 0-103,-1 5-25,1 3 0,0 5 0,-1 0 49,1-1 5,0 5 1,-1-5 0,1 1-39,-5-13-8,5-3-8,4-1 11,-4-8-101,8 1-20,-3-5-4,-1-4-1251</inkml:trace>
          <inkml:trace contextRef="#ctx0" brushRef="#br0" timeOffset="31211.58">11559 6390 2188,'0'0'195,"0"0"-156,0-8-31,5 3-8,0-3 96,4-4 19,4 4 3,-4-4 1,10 0-34,-1 4-6,0-4-2,5 4 0,4-1-65,0 5-12,1-4 0,-1 4 0,0 0 0,1-4 0,-1 4 0,-4 0 0,0 0-71,-1 4-7,6 0-2,-1-4-1120</inkml:trace>
          <inkml:trace contextRef="#ctx0" brushRef="#br0" timeOffset="31438.24">11742 5851 2188,'0'0'97,"0"0"20,0 0-93,0 0-24,0 13 0,0 3 0,0-4 120,0 4 20,4 4 4,5 5 1,-4-1-53,4 4-10,0 5-2,0 7-1,5 9-38,-1-5-7,-4 1-2,1-1 0,3-3-32,1-5 0,-5 0 0,5-3 0,-1-1-84,1-8-24,0 1-5,8-5-1</inkml:trace>
          <inkml:trace contextRef="#ctx0" brushRef="#br0" timeOffset="31881.16">12775 6009 2246,'-32'0'100,"18"0"20,-4 4-96,0 0-24,4 4 0,1 0 0,-1-8 68,5 9 8,-5-1 3,5 12 0,5 0-37,-1 4-7,5 5-2,5 3 0,4 5-33,4 7 0,6-3 0,3 7 0,1-7 0,4-5 0,5 4 0,5-3 0,-1-5 19,1-3-3,-6-9-1,6-4 0,-5-4-15,-5-4 8,0-4-8,5-8 0,0 0-8,-9-8-8,0-4-2,-1 0 0,-3-5 58,-1 1 12,-4-4 3,-1 0 0,-8-5-11,-1 5-3,-4 0 0,0-9 0,-4 5-7,-1-4-2,-4-1 0,-5 5 0,1-8-18,-10 3-4,0-3-1,-4 3 0,0 5-9,-5 4 0,-5 4 0,-4-1-11,5 5-25,-1 4-6,6 12-1,-1 0 0,0 4-48,9 0-9,9 8-3,1 0-716,4 9-143</inkml:trace>
          <inkml:trace contextRef="#ctx0" brushRef="#br0" timeOffset="32046.59">13481 6224 3110,'0'0'68,"0"0"15,0 0 2,0 0 3,0 0-71,0 0-17,0 0 0,4-8 0,1 0 0,-1 3 0,1-3 0,-1 0 0,6 4-192,-6 0-41</inkml:trace>
          <inkml:trace contextRef="#ctx0" brushRef="#br0" timeOffset="32589.62">13599 5815 2419,'0'0'107,"0"-4"22,9-8-103,-4 4-26,-1 0 0,5-5 0,5 5 113,4 0 18,-4 0 3,9 0 1,-1 0-62,6 4-12,-10 0-2,5 4-1,4 4-32,0-4-6,-4 4-2,4 0 0,-4 0-7,-5 8-2,1-4 0,-1 4 0,-4 5-9,-10-5 0,5 4 0,-9 4 0,0 4 0,-9 5-16,0 3 4,-5-3 1,-4-1-56,4 4-11,-4-8-2,5 1-1,-1-1 1,0-4 0,5-4 0,0-3 0,4-5 0,1 0 1,4 0 0,0-8 0,0 0 19,0 0 3,0 0 1,0 8 0,0-8 37,4 8 8,6 4 2,-6-4 0,5 0 21,5 5 5,0-5 1,4 4 0,0 0 13,0-4 2,-4 4 1,4-4 0,0 4 8,0-4 2,5 1 0,0-1 0,-5 0 16,0-4 3,-8 4 1,3 0 0,1 0 0,-5 4 0,-9-4 0,0 4 0,-5 1 0,1-5 0,-1 8 0,-4-4 0,-9 0-52,4 0-12,-4 0 0,4 1 0,-4-5 20,-5 4 2,5 0 0,-4-4 0,-6 0-13,5 0-9,-4 0 12,0-4-12,-5 0-10,5 0-9,-1 1-1,1-1-1,0-8-143,4 4-28,0-9-5,9 5-998</inkml:trace>
          <inkml:trace contextRef="#ctx0" brushRef="#br0" timeOffset="32888.01">14746 5884 2329,'0'0'103,"9"-4"21,5 0-99,-5-4-25,-9 8 0,9-9 0,14 1 62,0 0 7,-9-4 2,13 0 0,5 4 1,4-4 1,-4 0 0,0-1 0,-9 5-34,4-4-7,9 4-2,-13 0 0,0 4-30,0 0 0,-5-4-11,0 4 11,0 4-200,-9 0-32</inkml:trace>
          <inkml:trace contextRef="#ctx0" brushRef="#br0" timeOffset="33053.45">14901 6029 1209,'0'0'108,"0"0"-87,0 0-21,0 0 0,23 9 214,-9-1 38,-1 0 8,5-4 2,14 0-130,-4 0-27,-6 4-5,10-4 0,-4 0-40,3-4-8,1 0-2,-4-4 0,-6 4-63,6 0-13,8-4-2,-4 0-752,-5-4-149</inkml:trace>
          <inkml:trace contextRef="#ctx0" brushRef="#br0" timeOffset="33347.92">15666 5665 1728,'-9'4'153,"0"-4"-122,0 0-31,0 0 0,9 0 207,-9 4 35,-10 4 7,10 5 2,14 3-138,-5 0-27,-9 8-6,9 0 0,0 1-64,9 11-16,4-3 0,-3 3 0,-6 0 0,10-7 0,4-1 0,5 0 0,-5-3 0,0-5 0,9-4 0,-4-4 0,0 0 0,0-12 0,0 0 8,-1 0-8,1-4 9,-5-4-1,-4-4 0,0-4 0,4-4 1,0 3 0,-13-7 0,4 0 0,-5 0 10,1-5 1,4 1 1,-9 4 0,-14-1 6,5 5 1,0-4 0,-5 4 0,-8-1-16,-1-3-4,0 4 0,0 4 0,-4 0-25,0 3-6,-10 5-1,14 4 0,1 0-117,3 4-24,-8 4-5,9 4-1038</inkml:trace>
          <inkml:trace contextRef="#ctx0" brushRef="#br0" timeOffset="33936.91">16222 5439 2329,'18'0'51,"-5"0"10,-13 0 3,9 0 2,5 0-53,0-4-13,-1-1 0,1 5 0,9-4 125,-5 0 23,5 0 4,-5 0 0,5 0-121,-5 0-31,5 0 0,-5 0 0,0-4 57,-4 4 6,4 0 1,-4 0 0,-1 0-28,-3 0-4,3 0-2,1 0 0,-5 0-20,5 4-10,-10 0 10,5-4-10,0 0 0,0 4 8,1-4-8,-6-1 0,5 5 0,0 0 0,-9 0 0,0 0 0,0 0 0,0 0 0,0 0 0,0 0 0,9-4 0,-9 4 0,0 0 0,0 0 0,0 0 0,0 0-10,0 0 10,0 0-12,0 0-35,0 0-7,0 0-2,0 0 0,0 0-49,0 0-11,0 0-1,0 0-1,0 0-2,0 0 0,0 0 0,0 0 0,0 0 66,0 0 13,0 0 2,0 0 1,0 0 38,0 0 0,0 0 0,0 0 0,0 0 28,0 0 11,0 0 1,0 0 1,-9 9 49,9-9 10,0 0 1,0 0 1,0 0-16,0 0-3,0 0-1,0 0 0,0 0-34,0 0-8,0 0 0,0 0-1,0 0-31,0 0-8,0 0 0,0 0 0,0 0-28,0 0-9,0 0-3,0 0-818,0 0-164</inkml:trace>
          <inkml:trace contextRef="#ctx0" brushRef="#br0" timeOffset="34393.68">16741 5261 1382,'0'0'123,"0"0"-99,0 0-24,0 0 0,0 0 206,0 0 36,0 0 7,0 0 2,0 0-105,0 8-21,0 0-4,-5 4-1,5 0-73,0 4-15,0 4-4,5 5 0,-5-1-8,4 0-3,-4 5 0,0 7 0,5 0-17,-1-3 0,1 3 0,-1 5 0,1-5 33,-1 5 3,1-1 1,4 1 0,-4-1-59,4-4-12,-5 1-2,5-9-1,0-4 29,1 1 8,-6-5 0,1 0 0,-5-4-169,4-3-30,-4-1-5,5-4-868</inkml:trace>
          <inkml:trace contextRef="#ctx0" brushRef="#br0" timeOffset="34606.11">16586 5787 403,'0'0'17,"0"0"5,0 0-22,0 0 0,9-4 0,0 0 0,-5-1 452,6 1 87,-1 4 17,4-8 3,6 4-345,3 0-69,6-4-13,-1 4-4,0 0-51,1-4-10,-6 4-3,1-4 0,4 0-26,1 4-6,-5 0 0,-1 0-1,1 0-21,-5-1-10,0 1 10,1 0-10,-1 0-84,-4-4-24,-1 4-4,-4 4-1215</inkml:trace>
          <inkml:trace contextRef="#ctx0" brushRef="#br0" timeOffset="34873.18">16244 5868 2624,'0'0'58,"0"0"12,0 0 2,0 0 1,0 0-58,9-4-15,10-1 0,-6 1 0,1 0 60,0 0 8,4 0 3,0 0 0,0-4-118,-4 4-23,0-4-5</inkml:trace>
        </inkml:traceGroup>
      </inkml:traceGroup>
    </inkml:traceGroup>
    <inkml:traceGroup>
      <inkml:annotationXML>
        <emma:emma xmlns:emma="http://www.w3.org/2003/04/emma" version="1.0">
          <emma:interpretation id="{475BC096-73D7-4F58-8CC8-F0AC19CFCE5E}" emma:medium="tactile" emma:mode="ink">
            <msink:context xmlns:msink="http://schemas.microsoft.com/ink/2010/main" type="paragraph" rotatedBoundingBox="5721,11192 19315,10804 19348,11959 5754,1234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E9FD3133-6677-4011-8243-4D6434531E1C}" emma:medium="tactile" emma:mode="ink">
              <msink:context xmlns:msink="http://schemas.microsoft.com/ink/2010/main" type="inkBullet" rotatedBoundingBox="5731,11537 5942,11531 5963,12261 5752,12268"/>
            </emma:interpretation>
            <emma:one-of disjunction-type="recognition" id="oneOf18">
              <emma:interpretation id="interp89" emma:lang="en-AU" emma:confidence="0">
                <emma:literal>:</emma:literal>
              </emma:interpretation>
              <emma:interpretation id="interp90" emma:lang="en-AU" emma:confidence="0">
                <emma:literal>!</emma:literal>
              </emma:interpretation>
              <emma:interpretation id="interp91" emma:lang="en-AU" emma:confidence="0">
                <emma:literal>|</emma:literal>
              </emma:interpretation>
              <emma:interpretation id="interp92" emma:lang="en-AU" emma:confidence="0">
                <emma:literal>;</emma:literal>
              </emma:interpretation>
              <emma:interpretation id="interp93" emma:lang="en-AU" emma:confidence="0">
                <emma:literal>=</emma:literal>
              </emma:interpretation>
            </emma:one-of>
          </emma:emma>
        </inkml:annotationXML>
        <inkml:trace contextRef="#ctx0" brushRef="#br0" timeOffset="74090.39">1610 9360 1497,'0'0'66,"0"0"14,0 0-64,0 0-16,0 0 0,0 0 0,4-4 161,-4 4 29,0 0 6,0 0 0,5-9-58,-1 5-12,-4 4-2,0 0-1,0 0-47,0 0-10,5-8-2,-5 4 0,0 4-153,0 0-31,9-8-7,5 0-1025</inkml:trace>
        <inkml:trace contextRef="#ctx0" brushRef="#br0" timeOffset="73768.8">1801 8684 576,'0'-20'25,"0"15"6,0-3-31,0 4 0,0-4 0,0 4 0,0-4 98,0 4 14</inkml:trace>
      </inkml:traceGroup>
      <inkml:traceGroup>
        <inkml:annotationXML>
          <emma:emma xmlns:emma="http://www.w3.org/2003/04/emma" version="1.0">
            <emma:interpretation id="{3C407ABA-DABB-4F7C-9054-B13E4B75B545}" emma:medium="tactile" emma:mode="ink">
              <msink:context xmlns:msink="http://schemas.microsoft.com/ink/2010/main" type="line" rotatedBoundingBox="8098,11124 19315,10804 19348,11959 8131,12280"/>
            </emma:interpretation>
          </emma:emma>
        </inkml:annotationXML>
        <inkml:traceGroup>
          <inkml:annotationXML>
            <emma:emma xmlns:emma="http://www.w3.org/2003/04/emma" version="1.0">
              <emma:interpretation id="{78B40847-112A-42A0-90BB-2E444959D41D}" emma:medium="tactile" emma:mode="ink">
                <msink:context xmlns:msink="http://schemas.microsoft.com/ink/2010/main" type="inkWord" rotatedBoundingBox="8098,11124 19315,10804 19348,11959 8131,12280"/>
              </emma:interpretation>
              <emma:one-of disjunction-type="recognition" id="oneOf19">
                <emma:interpretation id="interp94" emma:lang="en-AU" emma:confidence="0">
                  <emma:literal>p(Aurs)=p(A)talB)</emma:literal>
                </emma:interpretation>
                <emma:interpretation id="interp95" emma:lang="en-AU" emma:confidence="0">
                  <emma:literal>p(Aurs)=p(A)talB7</emma:literal>
                </emma:interpretation>
                <emma:interpretation id="interp96" emma:lang="en-AU" emma:confidence="0">
                  <emma:literal>p(Aurs)=P(A)talB7</emma:literal>
                </emma:interpretation>
                <emma:interpretation id="interp97" emma:lang="en-AU" emma:confidence="0">
                  <emma:literal>p(Aurs)=p(A)ta(B7</emma:literal>
                </emma:interpretation>
                <emma:interpretation id="interp98" emma:lang="en-AU" emma:confidence="0">
                  <emma:literal>p(Aurs)=p(A)ta/B7</emma:literal>
                </emma:interpretation>
              </emma:one-of>
            </emma:emma>
          </inkml:annotationXML>
          <inkml:trace contextRef="#ctx0" brushRef="#br0" timeOffset="78791.78">9550 8510 2408,'0'0'107,"-9"-4"21,-1 0-102,1-4-26,-4 8 0,4-5 0,-1 5 50,6 0 5,-5 5 1,4 3 0,5 4-23,5 4-4,-1 0-1,5 12 0,5 1-28,0 7 0,-1 1-8,6 7 8,-1 1-23,-4-5 3,4 9 0,-5-5 0,1-3-18,4-5-3,-4-8-1,0 1 0,-1-5-18,-4-8-4,0 0-1,1-7 0,-10-9-29,0 0-6,0 0 0,0-21-1,-5 1 0,5-8 0,-5-5 0,-4-3 0,5 0 56,-5-1 11,0-3 2,-1-1 1,1 5 79,0-5 15,5 1 3,-1-1 1,1 1 29,-1 7 7,5 5 1,0 0 0,5 4-17,-1 7-3,1 5-1,4 0 0,0 4-28,5 4-6,4 0-1,0 4 0,-4 4 0,4 0-1,0 4 0,-4 0 0,4 4-38,-4 0-9,-1 5 0,-4-1 0,5 0 28,-9 0 3,-1 4 1,5 1 0,-9-1-19,0-4-3,0 0-1,-4 5 0,-1-9 0,-4 0 0,0 0 0,-5-4 0,-4 0-9,4-4 10,-4 0-10,0 0 10,-5 0-10,-4-4-17,4 0 4,-4-4 1,0-4-29,4 0-6,5 0-1,-1 0 0,6-4-44,4 4-8,4-4-3,5 3-964</inkml:trace>
          <inkml:trace contextRef="#ctx0" brushRef="#br0" timeOffset="79117.82">10428 8248 2016,'0'0'179,"-9"-4"-143,0 0-36,0 0 0,-5-5 142,1 9 22,4-4 4,-5 4 0,0 4-36,1-4-7,-1 4-1,0 5-1,1-1-76,-1 0-15,0 8-4,1 8 0,-1 5-17,0 3-11,5 8 12,0 4-12,5 0 0,4 5 0,4 0 0,5-1 0,5 1 0,0-5-11,4 5 11,0-1-10,5 1-20,0-9-4,4 5-1,0-13 0,5 1-145,9-1-30,0-8-6</inkml:trace>
          <inkml:trace contextRef="#ctx0" brushRef="#br0" timeOffset="79427.98">10638 8534 748,'0'0'67,"0"0"-54,0 0-13,-5 8 0,5-8 323,-4 12 61,4 4 13,0 1 3,0 3-229,0 4-46,0 9-9,4-1-1,1 4-70,-1-3-13,5 7-4,1 1 0,-6-1-8,5-3-3,5 3 0,0-8 0,-1-3-8,-4 3-1,0-8-8,5-3 12,-5-5-12,-4-8 0,-5-8 0,0 0 0,0 0 0,9-8 0,-5-4 0,-4-5 0,5-7 13,-5-4-3,0-5-1,-5 1 0,1-4 1,-1-5 0,1 1 0,4-1 0,-5 1 8,5-1 2,-4 1 0,4-1 0,4 5-4,-4 0-1,0 7 0,5 5 0,4 0 4,0 7 1,-5 5 0,6 4 0,3 0-3,5 8 0,-4 8 0,4 0 0,1 0-5,-1 9-2,5-1 0,-5 8 0,4 0-10,1 5 0,-5-1 9,1 4-9,-1-3 0,0-1 0,0 4 0,1 1 8,-6-1-19,1-4-3,-1 1-1,1 3 0,0-8-47,-5 1-10,0-5-1,0 0-1,-4-8-185,-5-4-37</inkml:trace>
          <inkml:trace contextRef="#ctx0" brushRef="#br0" timeOffset="79594.55">10702 8736 2300,'0'0'51,"0"0"10,0 0 3,0 0 0,0 0-52,0 0-12,13 4 0,1-4 0,0 0 80,4 0 12,0 9 4,0-1 0,5-4-34,0 0-6,4-4-2,0 0 0,1 0-46,8 0-8,-4-8 0,0 4-842,0-5-166</inkml:trace>
          <inkml:trace contextRef="#ctx0" brushRef="#br0" timeOffset="79863.83">11243 8106 1555,'0'0'138,"0"0"-110,0 0-28,9 8 0,1-4 174,-1 4 30,9 0 5,-4 5 2,4-1-95,0 4-18,0 0-4,9 8-1,5 1-23,-9-1-5,4 0-1,-4 4 0,4 5 0,-4-1 0,0 4 0,0 0 0,-5 0-36,5 13-8,0 0-2,-5-1 0,-5-7-10,1 7-8,-9 5 9,-1-5-9,1 1 0,-5 4-8,-5-9-1,5 1 0,-4-9-55,-1-4-12,-4-3-1,4-9-813,-4 0-162</inkml:trace>
          <inkml:trace contextRef="#ctx0" brushRef="#br0" timeOffset="80164.32">12040 8647 921,'-9'-4'40,"9"4"10,18 0-40,-4 0-10,4-4 0,0 0 0,10 4 236,-1-4 46,9 4 9,1-4 1,-1-4-175,1 4-35,4 4-7,0 0-2,-5-4-19,-9 4-4,1 0-1,-1 0 0,-4-4-102,4 4-21,-4-12-4</inkml:trace>
          <inkml:trace contextRef="#ctx0" brushRef="#br0" timeOffset="80384.03">12213 8082 1670,'0'0'74,"0"0"15,0 0-71,0 8-18,-4 0 0,-1 0 0,5 4 246,0 4 46,5 1 8,-1 3 3,5 0-169,5 16-34,-5 5-6,5 3-2,4 5-53,-5 3-11,-3 4-3,3 1 0,5-9-25,-8-3 0,3 0 0,5-1 0,1-3-170,-1-5-26,5 0-6</inkml:trace>
          <inkml:trace contextRef="#ctx0" brushRef="#br0" timeOffset="80899">13115 8510 1209,'-10'12'108,"1"-8"-87,0-4-21,-4-4 0,-1 4 322,5-4 60,0 4 12,9 0 2,-5 8-259,5-8-52,-4 8-10,4 12-3,4 0-52,1 5-10,4 3-2,0 9-8,0-1 0,5 4 0,-1 1 0,-4-9 0,5 9-15,0-9-3,-1 5-1,-3-9 0,3 0-24,-4-4-5,0-7 0,5 3-1,-5-4-16,-4-12-3,8-4-1,-8-8 0,4-4 13,-9-4 2,5-9 1,-1-7 0,-8-4 27,4-1 6,-5-3 0,5-1 1,-5 1 19,1-9 16,-1 1-4,1-1 0,-5 5 36,4-1 6,5 5 2,0-1 0,0 9 3,0 4 1,5 4 0,4 4 0,-5 4-14,5 8-2,1 0-1,3 3 0,1 5-15,4 5-2,-4-1-1,9 4 0,-5 4-9,-5 0-3,6 4 0,-6 0 0,-4 0-13,0 0-13,-4 0 2,4 4 1,-9 0 35,0-3 7,0-1 2,-9 0 0,0 0-26,0-4-8,0 0 0,0-4 0,-10 5 0,6-9-19,-10 0 4,5 4 1,-5-4-12,-4-4-2,-5-8-1,4 4 0,6-4-39,-1-5-8,5 1-2,4 0 0,-4-4-160,13 0-32</inkml:trace>
          <inkml:trace contextRef="#ctx0" brushRef="#br0" timeOffset="81110.45">13761 8138 1036,'0'0'92,"0"0"-73,0 0-19,0 0 0,0 0 343,-9 9 65,4-1 12,-4 0 4,0 4-249,0 4-50,-5 4-9,5 5-3,5 3-59,-5 8-12,4 5-2,1 3-1,4 4-25,4 4-5,5 1-1,0 4 0,0-1-8,10-3 0,-6-4 9,5-9-9,1 0-13,3 1-7,6-9-2,-1 1-898,5-9-180</inkml:trace>
          <inkml:trace contextRef="#ctx0" brushRef="#br0" timeOffset="81758.3">14171 8365 2365,'-18'4'104,"8"0"23,6 0-102,-5 0-25,9-4 0,-5 12 0,-8 0 68,13 4 9,13 4 2,1 4 0,0 0-12,4 5-3,-5 3 0,10 1 0,0-1-51,-5 4-13,0 5 0,-4-5 0,4 1 54,-4-9 8,0 4 2,-5-7 0,4-1-84,-4-4-17,1-4-3,-6-3-1,1-1 5,-5-8 2,0-4 0,0 0 0,0 0-9,0-16-1,4-9-1,-4-3 0,-4-4 17,-1-1 3,-4-3 1,0-5 0,4-3 24,-4-1 0,0 1 0,0-5 0,4 1 0,1-1 19,4 1-3,0 0-1,4 7 2,6 5 1,-6 0 0,5 7 0,0 5 9,5 8 1,0 0 1,4 3 0,-4 9 3,4 0 1,0 0 0,0 8 0,-4 0-8,-5 5-1,5 3-1,-5 0 0,0 8-12,0 4-3,-9 1 0,0 7 0,-5 4-8,5-7-11,-9 3 3,5 4 0,-5-4-21,-1 4-4,1-3-1,5-9 0,-5 0-11,4-4-3,1-3 0,-1-5 0,1-4 5,4-8 1,0 0 0,0 0 0,4 4 22,-4-4 4,0 0 0,14 0 1,-1 0 31,1 0 5,-5 4 2,0 0 0,9-4 1,-4 4 0,4-4 0,1 4 0,-6-4 5,10 0 2,4 0 0,-4 0 0,-9 0-1,4 4 0,9 0 0,-4 0 0,-14 0-10,0 4-1,5 1-1,0 3 0,-1-4-2,-8 8-1,-10 0 0,1 4 0,4 1-3,0 3 0,-19 0 0,1 0 0,5-3-12,-1-1 9,5 4-9,-9-4 8,-5 1-8,5-1 0,-1-8 9,-3 4-9,-6-8 0,-4 0 0,5-8-12,0 0 4,-1-4-50,6-4-10,-6-4-1,6-8-1,3 0-205,6-9-41</inkml:trace>
          <inkml:trace contextRef="#ctx0" brushRef="#br0" timeOffset="82056.42">14758 7940 2649,'0'0'58,"0"0"12,14 0 2,-14 0 4,0 0-61,9 8-15,18 0 0,-9 4 0,1 1 54,-1 3 8,9 8 2,5 4 0,-5 1-11,1 7-1,-6 9-1,1-13 0,0 4-13,0 1-2,-1 7-1,-3-3 0,3 7-22,-8 0-4,4 1-1,-9 23 0,1-11-20,-6 0-5,5 0-1,-4 3 0,-14-3-150,9-8-29,0 3-7</inkml:trace>
          <inkml:trace contextRef="#ctx0" brushRef="#br0" timeOffset="74923.5">4018 8765 1785,'0'0'79,"0"0"17,-5 0-77,-4-4-19,5 0 0,-5 4 0,4-4 121,5 4 21,0 0 4,0 12 1,0 4-66,5 4-13,4 8-2,-5 9-1,10-1-45,-5 1-10,0 3-2,5 1 0,-5-1-8,5 5 0,-1-1 0,1 1 8,-5-13-18,-4-4-4,4-3-1,0-9 0,-9 4-36,4-12-7,-4-8-2,0 0 0,0 0-14,-4-8-3,-1-8-1,-4-4 0,0-5 20,-5-3 4,1 0 1,4-5 0,0-7 41,-5 3 12,5-7 0,-5 3 0,5-3 31,0-1 13,0 9 4,0 0 0,0-1 14,4 9 3,0-5 1,10 9 0,-5 0-6,9 0 0,0 3-1,5 5 0,0 4-15,4 4-2,0 0-1,5 0 0,-1 4-23,1 4-5,5 4-1,-6 0 0,6 4 40,-6 0 7,1 4 1,-5 0 1,1 4-46,-1 1-15,0-1 8,0 0-8,-9 0 0,0 4 0,-4-3 0,0-1 0,-1 0 28,-8 0 3,-6 0 0,-3 1 0,-5-5-50,4 0-9,-4-8-3,-1 0 0,-3-4 31,-1 0 16,-4-4-1,-1 4-1,6-4-41,-10-8-8,4-9-1,1 5-1,9 4-3,0 0-1,4 0 0,9 0 0,1 0-164,8-5-33,6 5-6</inkml:trace>
          <inkml:trace contextRef="#ctx0" brushRef="#br0" timeOffset="75174.25">4833 8429 2188,'-14'-12'97,"10"8"20,-5 0-93,0 0-24,-1 0 0,1 4 0,-4 0 116,-1 0 18,5 0 4,-5 4 1,1-4-39,-1 8-8,0-4-2,1 12 0,-1-4-50,0 8-9,1 4-3,3 5 0,1 7-19,5 5-9,-1-1 8,5 13-8,5 3 0,4-3 0,0 4 0,5 3 0,-1-7 0,10 4 0,0-1 0,0-3-11,4-4-93,14-1-18,0-7-4,4-9-1130</inkml:trace>
          <inkml:trace contextRef="#ctx0" brushRef="#br0" timeOffset="76417.28">5133 8562 1036,'0'0'92,"0"0"-73,0 0-19,0 0 0,0 0 154,0 0 27,-9-8 6,9 8 1,0 0-36,0 0-6,0 0-2,0 0 0,0 0-66,0 0-14,5 12-2,-1 1-1,-4 3-39,10 8-8,-6 0-2,5 13 0,0-1-4,-4 1-8,4 3 11,0 5-11,0 3 10,-4-3-10,4-1 8,-5 1-8,1-5 0,-1 5 0,1-5 0,-5-12 0,5 1-22,-1-9 3,-4-12 1,0 0 0,0-8 2,0 0 0,0 0 0,0-12 0,0-4 16,-4 0 8,-1-13-8,5-3 12,-5 0-29,1-5-7,-5-3 0,4-1-1,1 1 25,-1-1-8,1 1 8,-1 3 0,5-3 0,0 8 8,0-5 0,0 5 0,5 3 14,-1 1 3,1 0 1,4 8 0,-5 3 4,5 1 1,5 4 0,-5 4 0,5 4-5,0 0-1,-1 4 0,1 4 0,4 4-25,0 4 0,-4 0 8,4 8-8,5 1 46,-5 3 7,5 0 2,-5 9 0,0-5-37,5 8-7,-9 1-2,-1-1 0,1 5-9,4-5 0,-4 1 0,4-1 0,-9-4 0,5 1 0,0-9 0,-5-4 0,0 0-24,-5-7-6,1-1-2,-5-4 0,4 0-153,-4-8-31,0 0-7,0 0-1</inkml:trace>
          <inkml:trace contextRef="#ctx0" brushRef="#br0" timeOffset="76597.8">5297 8854 2008,'0'0'89,"0"0"19,0 0-87,0 0-21,0 0 0,0 0 0,0 0 103,9 0 16,5 4 3,-5 0 1,5 0-34,0 0-6,4 4-2,0-4 0,0 0-43,5 0-9,4-4-1,1 4-1,-6-4-55,6 4-12,-1 0-1,0-4-1,1 0-187,-1 0-38,32 0-7,-9-4-2</inkml:trace>
          <inkml:trace contextRef="#ctx0" brushRef="#br0" timeOffset="76916.45">5998 8595 1094,'0'0'97,"0"0"-77,-9-4-20,-4 4 0,4 0 244,-1 0 46,10 0 9,0 0 1,-4 4-127,-1 0-25,1 4-6,-1 4-1,10 0-74,-1 0-15,1 9-4,4-1 0,5 4-26,-1 0-6,1 5 0,4 3-1,0-8-15,-4 1 11,4 3-11,-4 0 10,9-3-10,-5-1 0,0-8 9,0 4-9,1-8 8,3 1-8,1-5 8,0-4-8,-5-8 8,0 0-8,-4-5 10,4-3-10,-4-4 16,-1-4-4,1-4 0,-5-1 0,0-3 0,0 4-1,1-5 0,-6 1 0,-4 0-11,0 3 0,5 1 0,-10 4 0,1 0-30,-6-1-8,6 1-2,-1 8 0,5-4-136,-4 4-27,-1 0-5,5 4-876</inkml:trace>
          <inkml:trace contextRef="#ctx0" brushRef="#br0" timeOffset="77637.09">6663 8441 518,'0'0'46,"0"0"-37,0 0-9,0 0 0,0 12 398,0 0 78,5 0 15,-1 9 3,1-1-318,-1 8-63,5-4-13,1 9-2,3-1-57,-4 5-11,0-5-2,1 8-1,3 1-12,-8-9-3,4 5 0,-5-1 0,6-3-12,-1-1 9,0-8-9,-5 0 8,5-3-19,-4-1-4,0-4-1,-5-8 0,0-8-14,0 0-3,0 0-1,0-8 0,0 8 10,-5-20 1,0-4 1,1-5 0,-1-3 22,1 0 0,-5-1 0,0-3 0,4-1 16,0 1 8,-4-1 2,5 1 0,4 0 6,-5-1 2,5 5 0,5 3 0,-1 1-10,1 4-1,-1 4-1,6 3 0,-1 5 1,0 0 0,0 4 0,5 4 0,-1 0 0,1 4 0,-5 0 0,5 4 0,-1 4-11,-4 4-3,0-4 0,1 9 0,-6-5-9,1 8 0,-5 4 0,-5 0-11,5 1-33,0 3-8,-4-8 0,-1 5-1,-4-9-19,9-4-4,-9-4-1,4 0 0,1 0 3,-5-4 1,4 0 0,5-4 0,0 0 31,-9 0 6,4 0 2,5 0 0,0 0 34,0 0 0,0 0 12,0 0-3,0 0 30,5-8 5,-5 8 2,14 0 0,-1-4 7,1 4 2,4 0 0,0 4 0,-4 0 2,9 4 1,0-4 0,-1 5 0,1 3-17,-5 0-3,0 0-1,-4 4 0,4 0-13,-4 0-2,0 5-1,-5-1 0,-5 4-1,1 5-1,-5-1 0,-5 0 0,1-3-8,-5-1-2,0 0 0,-5 4 0,-9-7-9,5-1 12,0-4-12,-10 0 12,1 0-22,0-12-4,4-4-1,-4 0 0,4-8-40,-4 0-8,4-4-1,0-4-1,0-4-209,5-13-42</inkml:trace>
          <inkml:trace contextRef="#ctx0" brushRef="#br0" timeOffset="77752.78">7164 8126 1728,'18'21'153,"-9"-13"-122,-9-8-31,9 8 0,5 0 154,4 0 25,0 4 5,5 4 0,-5 4-27,10-3-5,-1 3-2,0 4 0,1 4-72,-1 1-14,0 3-4,-4 8 0,0 0-26,0 1-6,-1-1 0,1 5-1,-5-9-15,5 4-2,-9 5-1,-5-9 0,5 5-9,-5 3 0,-5-3 0,1 3-11,-5 1-17,-5-5-3,5 1-1,-9 7 0,-9-7-88,4-1-17,-4-7-4,0-5-1117</inkml:trace>
          <inkml:trace contextRef="#ctx0" brushRef="#br0" timeOffset="78077.89">8361 8607 2786,'0'0'61,"0"0"13,0 0 2,9-8 3,-4 0-63,4-4-16,0 3 0,5 5 0,4-4 52,5 4 8,-5-4 2,5 4 0,-5 0-46,0 0-8,0 4-8,5 0 9,-5 0-40,1 0-8,-1 4-1,-4 0-832,-1 0-167</inkml:trace>
          <inkml:trace contextRef="#ctx0" brushRef="#br0" timeOffset="78211.55">8393 8939 691,'0'0'61,"5"-4"-49,4 8-12,0-4 0,5-4 345,4-4 67,5 4 12,4-1 4,0 1-250,5 4-50,5-8-9,-1 4-3,5-4-130,4 0-26,-4-4-6</inkml:trace>
        </inkml:traceGroup>
      </inkml:traceGroup>
    </inkml:traceGroup>
    <inkml:traceGroup>
      <inkml:annotationXML>
        <emma:emma xmlns:emma="http://www.w3.org/2003/04/emma" version="1.0">
          <emma:interpretation id="{0C8FC64B-8396-4A91-AB5A-3CC117898A1C}" emma:medium="tactile" emma:mode="ink">
            <msink:context xmlns:msink="http://schemas.microsoft.com/ink/2010/main" type="paragraph" rotatedBoundingBox="8968,12998 31489,12266 31555,14300 9035,15032" alignmentLevel="3"/>
          </emma:interpretation>
        </emma:emma>
      </inkml:annotationXML>
      <inkml:traceGroup>
        <inkml:annotationXML>
          <emma:emma xmlns:emma="http://www.w3.org/2003/04/emma" version="1.0">
            <emma:interpretation id="{B4B6C1E2-6918-40E2-8FBF-3E500314EE14}" emma:medium="tactile" emma:mode="ink">
              <msink:context xmlns:msink="http://schemas.microsoft.com/ink/2010/main" type="line" rotatedBoundingBox="8968,12998 31489,12266 31555,14300 9035,15032"/>
            </emma:interpretation>
          </emma:emma>
        </inkml:annotationXML>
        <inkml:traceGroup>
          <inkml:annotationXML>
            <emma:emma xmlns:emma="http://www.w3.org/2003/04/emma" version="1.0">
              <emma:interpretation id="{D7E27463-F3D3-4B9C-A922-CF47F174C97F}" emma:medium="tactile" emma:mode="ink">
                <msink:context xmlns:msink="http://schemas.microsoft.com/ink/2010/main" type="inkWord" rotatedBoundingBox="8973,13137 11643,13050 11680,14190 9010,14277"/>
              </emma:interpretation>
              <emma:one-of disjunction-type="recognition" id="oneOf20">
                <emma:interpretation id="interp99" emma:lang="en-AU" emma:confidence="0">
                  <emma:literal>Hence</emma:literal>
                </emma:interpretation>
                <emma:interpretation id="interp100" emma:lang="en-AU" emma:confidence="0">
                  <emma:literal>thence</emma:literal>
                </emma:interpretation>
                <emma:interpretation id="interp101" emma:lang="en-AU" emma:confidence="0">
                  <emma:literal>hence</emma:literal>
                </emma:interpretation>
                <emma:interpretation id="interp102" emma:lang="en-AU" emma:confidence="0">
                  <emma:literal>Henie</emma:literal>
                </emma:interpretation>
                <emma:interpretation id="interp103" emma:lang="en-AU" emma:confidence="0">
                  <emma:literal>Hench</emma:literal>
                </emma:interpretation>
              </emma:one-of>
            </emma:emma>
          </inkml:annotationXML>
          <inkml:trace contextRef="#ctx0" brushRef="#br0" timeOffset="82476.77">4847 10363 288,'0'0'25,"0"0"-25,-5 4 0,5 0 0,0-4 473,0 12 90,-5 5 17,10 3 4,0 4-436,4 5-88,-5 3-18,10 8-3,4 5-23,0-1-4,1 1 0,3-1-1,1 5 9,0-4 1,-5 3 1,5 1 0,0-1-74,4-7-16,0-5-2</inkml:trace>
          <inkml:trace contextRef="#ctx0" brushRef="#br0" timeOffset="82694.19">4878 10893 1861,'0'0'82,"10"-4"18,-1 0-80,4 0-20,6 0 0,-1-4 0,0 4 76,9 0 12,-4 0 3,9 0 0,9 0 37,0 0 8,0 0 2,0 4 0,4 0-59,-8-4-12,-1 0-3,1 0 0,-6 4-38,1 0-8,-4-4-2,-1 4 0,-4-4-42,4 4-9,-9-4-1,0-1-823,1 1-164</inkml:trace>
          <inkml:trace contextRef="#ctx0" brushRef="#br0" timeOffset="83156.62">5316 10214 1785,'0'0'79,"0"0"17,-10 4-77,6 0-19,-5 8 0,4-4 0,5 8 150,0 0 26,0 4 6,0 5 1,9-1-87,0 8-16,5 5-4,0 3-1,4 1-44,0 7-9,-4 1-2,4-1 0,5 1-9,0 4-3,4 3 0,0 5 0,1 0-8,-1-5 0,5 1 0,4-4 8,-4-9-27,0 1-5,0-9-2,0 0 0,4-7 3,-4-9 1,0 0 0,-5-8 0,0-8-36,-4 1-7,-5-10-2,1 1 0,-6-8 57,1-4 10,-5-4 0,5 0 8,-10-9 17,-4 1 4,5-8 1,-5-5 0,-5 1 17,5-5 3,-4 1 1,-5 3 0,-1 1-7,1 7 0,-4 1-1,4 0 0,-5 7-21,0 1-4,-8 4-1,3 8 0,6-1-8,-1 9-1,0 4-8,1 4 12,4 5-12,-1 3 0,6 4-12,-1 8 12,5 0-24,0 5 3,14 3 0,0 9 0,-1-5 10,6 0 3,-1 1 0,9-1 0,-4-3 8,0-5-8,-1-4 8,6 1-8,-6-9 8,1-4 0,0 0-9,0-8 9,-5 4-20,0-12 1,0 0 0,1-4 0,-6 0-37,1-4-7,0-4-1,-1-5-1,-4-3-170,0 0-33,1-1-8</inkml:trace>
          <inkml:trace contextRef="#ctx0" brushRef="#br0" timeOffset="83506.25">6267 10740 460,'0'0'41,"0"0"-33,5 8-8,-5 4 0,0 0 268,0-4 52,4 8 11,1 0 1,-5 1-152,4 3-30,5 0-6,0 4-2,1 1-51,-1-1-11,0 4-1,0 1-1,5-1-24,-5-4-5,0 5-1,0-1 0,0-8-8,-4 0-1,-1 1-1,1-1 0,-1-8-19,-4 0-4,5-4-1,-5-8 0,0 0-14,0 0 11,0 0-11,0 0 10,0 0 3,-5-16 1,1 0 0,-5-4 0,4-5-14,0 1-18,1-4 4,-1-5 1,1 5 13,4-4 0,0-1 0,4 1 0,1 4 13,4 3-1,0 1 0,0 4 0,5 0-2,0 3-1,-10 5 0,10 4 0,-1 4-9,1 4-14,0 4 3,4 0 1,0 8 59,0 4 12,-4 1 3,9 7 0,-5 4-52,5 1-12,-5 3 0,0-4 0,0 5 0,1-1-15,-1 0 3,-5-3 1,1-5-1,4 0 0,-4 1 0,-5-9 0,0 0-43,5-8-9,-5 4-1,0-8-792,0-8-159</inkml:trace>
          <inkml:trace contextRef="#ctx0" brushRef="#br0" timeOffset="83899.15">6986 10821 2224,'-13'0'99,"13"0"20,0 0-95,-9 0-24,0 4 0,-1 0 0,-3 0 126,4 4 21,0 0 4,-1 4 1,1 0-70,0 4-14,5 5-2,4-1-1,-5 0-36,5 8-7,0-7-2,9 3 0,-4 4-20,8-8 9,1 1-9,4-1 0,1 0 0,3-4 0,6 1 0,-1-1-12,0-8-4,1 4-1,-6-4 0,1 0 0,0-4-15,0 0-2,-1-8-1,-3 4 0,-6-8 35,5 0 0,-4 0 0,0-8 0,-1-5 0,-8 1 0,4-4 0,-4-4 0,4-5 0,-5 1 0,-4 0 0,-4 3 0,4 1 0,-9 0 0,0 3 0,-1 5 0,-3 0 44,-1 4 16,-4 3 4,0 1 0,0 4-64,4 4 0,5 4-9,0 4 0,-5 4 1,9 4 0,5 9 0,-4 3 0,4 0-1,4 13 0,6-1 0,8 5 0,0-1 9,5-4-8,-1 5 8,6-5-8,-1-7-21,5-5-4,-5-4-1,1-4 0,-1-3 34,5-9 0,-5-4 0,5-4-860,-5-5-166</inkml:trace>
        </inkml:traceGroup>
        <inkml:traceGroup>
          <inkml:annotationXML>
            <emma:emma xmlns:emma="http://www.w3.org/2003/04/emma" version="1.0">
              <emma:interpretation id="{2DB1E380-26C9-4482-B9A9-61DD6B00D6AE}" emma:medium="tactile" emma:mode="ink">
                <msink:context xmlns:msink="http://schemas.microsoft.com/ink/2010/main" type="inkWord" rotatedBoundingBox="13017,13161 13862,13134 13892,14050 13047,14078"/>
              </emma:interpretation>
              <emma:one-of disjunction-type="recognition" id="oneOf21">
                <emma:interpretation id="interp104" emma:lang="en-AU" emma:confidence="0">
                  <emma:literal>A</emma:literal>
                </emma:interpretation>
                <emma:interpretation id="interp105" emma:lang="en-AU" emma:confidence="0">
                  <emma:literal>a</emma:literal>
                </emma:interpretation>
                <emma:interpretation id="interp106" emma:lang="en-AU" emma:confidence="0">
                  <emma:literal>h</emma:literal>
                </emma:interpretation>
                <emma:interpretation id="interp107" emma:lang="en-AU" emma:confidence="0">
                  <emma:literal>H</emma:literal>
                </emma:interpretation>
                <emma:interpretation id="interp108" emma:lang="en-AU" emma:confidence="0">
                  <emma:literal>K</emma:literal>
                </emma:interpretation>
              </emma:one-of>
            </emma:emma>
          </inkml:annotationXML>
          <inkml:trace contextRef="#ctx0" brushRef="#br0" timeOffset="84636.72">8890 10371 2584,'0'0'115,"0"0"23,0 0-110,-5 8-28,5-8 0,-5 17 0,10 3 36,0 0 1,4 8 1,4 5 0,1 3-25,4 5-5,0 7 0,5-3-8,-5-1 0,5 5 0,0 3 0,0 5 0,-1-8-15,-3-1-9,3 1-3,-3-9 0,-1-3 27,0-9 0,-9-8 0,5-8 0,-10-4-56,-4-8-5,0 0-2,5-12 0,-10-8-1,5-8-1,-4-5 0,-1-7 0,-8-9 37,3 5 8,-3-5 2,-1-3 0,-4-1 18,0-4 8,-1 5-8,1-5 12,0 5 39,0-1 7,4 4 2,-4 1 0,4 7 14,5 9 3,0 4 1,5 7 0,4 1-14,0 8-2,4 4-1,5 8 0,0 0-27,10 8-6,3 4 0,6 12-1,3 5-13,6 7-2,-1 1-1,5 7 0,0-3-2,0 3 0,5 5 0,-1 3 0,-4-3-9,0-1 12,-4 5-12,4 0 12,-9-5-12,-1 1-12,-3-5 2,-1-3 1,-4-5-55,-5-3-12,0-9-1,-4-8-772,-5 0-155</inkml:trace>
          <inkml:trace contextRef="#ctx0" brushRef="#br0" timeOffset="84641.7">9076 10695 1900,'0'0'169,"0"0"-135,0 0-34,5 12 0,-5-4 108,9 4 16,4 1 2,10 3 1,0-4-37,4-4-7,-4 4-2,9-4 0,4-4-13,1 0-4,8 0 0,-4-4 0,0 0-140,5-4-28,-5 0-5</inkml:trace>
        </inkml:traceGroup>
        <inkml:traceGroup>
          <inkml:annotationXML>
            <emma:emma xmlns:emma="http://www.w3.org/2003/04/emma" version="1.0">
              <emma:interpretation id="{364E1FEE-BBAD-4AB3-95FE-753A28B1E6F4}" emma:medium="tactile" emma:mode="ink">
                <msink:context xmlns:msink="http://schemas.microsoft.com/ink/2010/main" type="inkWord" rotatedBoundingBox="14643,13266 16288,13213 16315,14044 14670,14097"/>
              </emma:interpretation>
              <emma:one-of disjunction-type="recognition" id="oneOf22">
                <emma:interpretation id="interp109" emma:lang="en-AU" emma:confidence="0">
                  <emma:literal>and</emma:literal>
                </emma:interpretation>
                <emma:interpretation id="interp110" emma:lang="en-AU" emma:confidence="0">
                  <emma:literal>And</emma:literal>
                </emma:interpretation>
                <emma:interpretation id="interp111" emma:lang="en-AU" emma:confidence="0">
                  <emma:literal>arid</emma:literal>
                </emma:interpretation>
                <emma:interpretation id="interp112" emma:lang="en-AU" emma:confidence="0">
                  <emma:literal>ancl</emma:literal>
                </emma:interpretation>
                <emma:interpretation id="interp113" emma:lang="en-AU" emma:confidence="0">
                  <emma:literal>anol</emma:literal>
                </emma:interpretation>
              </emma:one-of>
            </emma:emma>
          </inkml:annotationXML>
          <inkml:trace contextRef="#ctx0" brushRef="#br0" timeOffset="85103.47">10938 10788 806,'-18'-8'72,"9"4"-58,-14 0-14,0 0 0,-4-4 357,0 8 69,-5-4 14,0 4 2,0 0-298,5 4-60,4 0-12,-4 0-3,-1 4-30,6 0-7,3 4 0,1 0-1,5 1-31,4 3 8,4 0-8,0 8 0,5 0 0,5 1-13,4 7 2,5 1 1,-1-5-10,6 4-1,3-3-1,-3-5 0,-1-4 22,0-4 0,9 0 0,-8-7 0,-1-5-13,0-4 1,-4 0 1,-1-9 0,1-3 11,0 0 0,-1-8 0,1 0 0,-10-5 12,6 1 4,-6-4 0,1 0 1,-1 3 9,1 1 2,-5 0 0,0-1 0,0 9-1,0 0 0,0 4 0,0 0 0,4 4-7,-4 8-2,0 0 0,9 4 0,-9-4-6,10 8-2,3 8 0,1 4 0,4 4-10,-4 1 0,4 3 0,5 4 0,-5-3 0,0-1-20,0-4 3,1 1 1,-1-5-49,-5-4-10,1 0-1,0-8-1,-1 0-182,1-3-36</inkml:trace>
          <inkml:trace contextRef="#ctx0" brushRef="#br0" timeOffset="85418.63">11093 10764 1267,'0'0'112,"0"0"-89,0 0-23,0 0 0,9 12 172,-4 0 29,8 4 7,1 5 0,-5 3-91,5 0-18,-1 0-4,1 5-1,0-5-51,-1 4-11,-3 1-1,3-1-1,-4-4 17,5-3 3,-5-1 1,0-4 0,0-4-41,-4 0-10,-5-12 0,0 0 0,0 0 0,0 0 0,0 0 0,0 0 0,0-12 0,0-8 0,0 0 0,0-1 0,-5-7 31,-4 4 4,5-5 1,4 5 0,0-4-7,0 4-1,4 3 0,1 1 0,-1 0 4,10 8 0,-5 0 0,5 4 0,-1-1 0,6 5 0,8 8 0,-4 5 0,-1 3-32,6 4 0,4 4 0,-5 4 0,0 1 0,5 3-16,-5 0 1,1-3 1,-1-1-78,0 0-16,-4-4-4,4 1-727,1-5-145</inkml:trace>
          <inkml:trace contextRef="#ctx0" brushRef="#br0" timeOffset="85779.79">11985 10784 1382,'-9'0'123,"-4"-4"-99,-1-4-24,0 4 0,-4 0 272,0 0 50,0 0 10,-1 0 1,6 4-180,-5 0-36,4 8-7,0 0-2,1 4-63,-1 4-13,5 0-2,4 9-1,1 3-29,8 0 0,1 9 0,9-5 0,-1 1-20,5-5-1,1 0 0,8 1 0,0-9-7,5-4-2,0-4 0,0-4 0,-5-4-28,1-4-6,-6 0 0,1-8-1,0 0 1,-5-4 0,-4-4 0,-5-4 0,0-5 37,-5 1 8,6-4 2,-10-5 0,-5 1 17,0-1 0,1 1 0,-5 0 0,0-5 0,-5 5 0,-4-4 0,-10-5 0,1 9 15,0-1 0,-10-3 0,6-1 0,-6 1 69,5 0 15,-4 3 2,4-3 1,5 3-29,4 13-5,5 0-2,4 8 0,0 4-34,14 8-6,0 0-2,5 16 0,4 0 16,5 12 4,4 9 0,9 7 0,1 1-32,8 3-12,0 1 8,10 8-8,-5-5-33,-5-3-12,5 3-3,0 1-896,5-8-179</inkml:trace>
        </inkml:traceGroup>
        <inkml:traceGroup>
          <inkml:annotationXML>
            <emma:emma xmlns:emma="http://www.w3.org/2003/04/emma" version="1.0">
              <emma:interpretation id="{6A7F932D-AE6B-4685-A10C-E2E7697E4DCB}" emma:medium="tactile" emma:mode="ink">
                <msink:context xmlns:msink="http://schemas.microsoft.com/ink/2010/main" type="inkWord" rotatedBoundingBox="17390,13174 17982,13155 18006,13906 17414,13925"/>
              </emma:interpretation>
              <emma:one-of disjunction-type="recognition" id="oneOf23">
                <emma:interpretation id="interp114" emma:lang="en-AU" emma:confidence="0">
                  <emma:literal>B</emma:literal>
                </emma:interpretation>
                <emma:interpretation id="interp115" emma:lang="en-AU" emma:confidence="0">
                  <emma:literal>D</emma:literal>
                </emma:interpretation>
                <emma:interpretation id="interp116" emma:lang="en-AU" emma:confidence="0">
                  <emma:literal>b</emma:literal>
                </emma:interpretation>
                <emma:interpretation id="interp117" emma:lang="en-AU" emma:confidence="0">
                  <emma:literal>d</emma:literal>
                </emma:interpretation>
                <emma:interpretation id="interp118" emma:lang="en-AU" emma:confidence="0">
                  <emma:literal>%</emma:literal>
                </emma:interpretation>
              </emma:one-of>
            </emma:emma>
          </inkml:annotationXML>
          <inkml:trace contextRef="#ctx0" brushRef="#br0" timeOffset="86380.69">13265 10594 2415,'-5'32'107,"5"-32"22,0 0-103,0 0-26,5 16 0,4 1 0,0-1 40,5 0 4,4 4 0,0 1 0,5-5 24,-5 4 4,-4 4 2,4-4 0,-4 5-50,4-5-11,-9 0-1,5-4-1,-1-3-11,-4-1 0,-9-4 0,0-8 0,0 0 0,0 0 0,0 0 0,0 0 0,0-8 0,-4-9 0,-1-3 0,1 0 0,-5-8-49,-5-1-12,-4-7-3,-1 0 0,-3-5 73,-1 1 15,5-1 2,0-3 1,4 3-9,5 1-2,9 3 0,0 1 0,4-1 4,5 9 1,5 4 0,0 4 0,4-1-5,-4 9 0,-5 8-1,4 0 0,1 4 27,4 0 6,0 8 0,1 4 1,-6-4-49,1 9 0,0 3 0,-5 0-9,4 4 9,-8 5 8,-1-1-8,1 0 11,-5 1-11,0-1 0,-5 0 0,5 1 0,0-5-49,-4 0-12,-1 0-3,5-3 0,5-5 0,-1 0 0,1 0 0,0-4 0,4 5 28,0-5 6,4 0 1,1 0 0,4 0 7,1 0 2,3-4 0,-3 1 0,-1-1 4,5-4 0,-5 8 1,0-8 0,0 0 15,0 4 0,-4-4 0,4 0 0,-9 0 44,5-4 3,-5 8 0,-4-4 0,-5-4 6,0 0 2,4 8 0,-4-8 0,-9 12-12,0-3-3,-5 3 0,1 0 0,-10 0-20,-4 0-4,-1-4 0,-8 4-1,-1-4-38,1-3-7,-5 3-2,0-4 0,9 0 32,-4 0 0,-1-4 0,10 0-860,4 0-165</inkml:trace>
        </inkml:traceGroup>
        <inkml:traceGroup>
          <inkml:annotationXML>
            <emma:emma xmlns:emma="http://www.w3.org/2003/04/emma" version="1.0">
              <emma:interpretation id="{EBEE2989-B42D-411C-91AE-77A8C2416613}" emma:medium="tactile" emma:mode="ink">
                <msink:context xmlns:msink="http://schemas.microsoft.com/ink/2010/main" type="inkWord" rotatedBoundingBox="19167,13216 20542,13171 20559,13708 19184,13752"/>
              </emma:interpretation>
              <emma:one-of disjunction-type="recognition" id="oneOf24">
                <emma:interpretation id="interp119" emma:lang="en-AU" emma:confidence="0">
                  <emma:literal>are</emma:literal>
                </emma:interpretation>
                <emma:interpretation id="interp120" emma:lang="en-AU" emma:confidence="0">
                  <emma:literal>ae</emma:literal>
                </emma:interpretation>
                <emma:interpretation id="interp121" emma:lang="en-AU" emma:confidence="0">
                  <emma:literal>one</emma:literal>
                </emma:interpretation>
                <emma:interpretation id="interp122" emma:lang="en-AU" emma:confidence="0">
                  <emma:literal>owe</emma:literal>
                </emma:interpretation>
                <emma:interpretation id="interp123" emma:lang="en-AU" emma:confidence="0">
                  <emma:literal>ave</emma:literal>
                </emma:interpretation>
              </emma:one-of>
            </emma:emma>
          </inkml:annotationXML>
          <inkml:trace contextRef="#ctx0" brushRef="#br0" timeOffset="87301.95">15295 10489 2451,'-27'16'108,"9"-8"24,-5-8-106,0 0-26,5 0 0,-5 4 0,-4 0 80,4 4 12,5 0 1,0 4 1,-5 1-34,14-1-8,4 4 0,1 0-1,4 8-42,4-3-9,5 3 0,5 0 0,4 0-11,1-3-1,-6-1-1,5 0 0,10-4-12,-5-4-3,-10-3 0,5-1 0,-4-8 6,4 0 1,-4-4 0,0-4 0,-14-9 11,9 5 10,0-8-13,0-4 5,-9-1 8,0-3 0,4-4 0,1 3-8,-5-3 8,0 4 0,-9-5 0,9 9 0,4-8 12,-8 7 5,-5 1 1,4 4 0,5 4 10,-4 3 1,4 1 1,0 12 0,0 0-3,0 0-1,0 0 0,4 17 0,-4 3-15,14 4-3,4 4-8,0 1 12,1-1-12,3 4-8,6 1 8,3-1-13,1-4-12,-9 1-3,-9-1 0,9-4 0,4-3-28,0-1-7,-13 0-1,-1-4 0,6-4-7,-1-3-1,-9-5-1,-9-4 0,0 0-33,9-4-6,0-9-2,0 1 0,-13-8 15,4 0 3,0-4 1,0-5 0,-5 5 86,-4-4 17,0 7 3,9-3 1,0 0 44,-5 4 8,-13 3 3,9 1 0,14 4 29,-10 0 7,-4 0 1,0 8 0,4-4-4,5 8-1,0 0 0,0 0 0,0 0-28,0 0-6,9 8-1,1 0 0,-10-8-51,9 16-13,9-4 0,0 4 0,-4-4-12,4 5-6,-4-5-1,-1 4 0,10 0 11,-9-4 8,-10 0-12,5 1 12,5-5 0,-5 0 0,-9-8 0,0 0 0,0 0 0,0 0 0,0 0 0,0 0 0,-9 0 0,9 0 11,9-12 0,-4-1 0,-10 1 4,5 4 1,5-8 0,4 4 0,0 0-5,0-4-1,-9 3 0,14 1 0,4 0-1,0 0 0,-9 4 0,9 0 0,5 0-9,0 4 0,-5-4 0,0 8 8,1-4-8,3 4 0,10-4 9,-4 4-9,-19-5-16,9 1-8,9 0-2,-4-4 0,0 4 26,-5-4 0,5 0 0,-1-4 0,1 4 0,-5-4 0,-13 0 0,4 3 0,9-3 0,-9 0 0,-9 4 0,0-4 0,0 0 0,-4 4 0,-1-4 0,-13 3 0,-9 1 0,9 4 0,13-4 0,-9 8 0,-18-4 0,5 8 0,4 4 0,5 4 0,5 5 0,-1 3 0,5 0 0,4 8 0,10 5 0,-1-5 0,-4 5 0,9-5 0,10 4-28,-1 1 0,-5-5 0,6 0 0,-1-3-6,5-1-2,9-8 0,-5-4 0,-4 0-59,8-4-12,6-8-2,-1 0-959</inkml:trace>
        </inkml:traceGroup>
        <inkml:traceGroup>
          <inkml:annotationXML>
            <emma:emma xmlns:emma="http://www.w3.org/2003/04/emma" version="1.0">
              <emma:interpretation id="{205EE26F-865F-479A-A266-B37A4BDAAB0C}" emma:medium="tactile" emma:mode="ink">
                <msink:context xmlns:msink="http://schemas.microsoft.com/ink/2010/main" type="inkWord" rotatedBoundingBox="21870,12578 26395,12431 26461,14465 21936,14612"/>
              </emma:interpretation>
              <emma:one-of disjunction-type="recognition" id="oneOf25">
                <emma:interpretation id="interp124" emma:lang="en-AU" emma:confidence="0">
                  <emma:literal>mutually</emma:literal>
                </emma:interpretation>
                <emma:interpretation id="interp125" emma:lang="en-AU" emma:confidence="0">
                  <emma:literal>mutnally</emma:literal>
                </emma:interpretation>
                <emma:interpretation id="interp126" emma:lang="en-AU" emma:confidence="0">
                  <emma:literal>mutuaIly</emma:literal>
                </emma:interpretation>
                <emma:interpretation id="interp127" emma:lang="en-AU" emma:confidence="0">
                  <emma:literal>mutualIy</emma:literal>
                </emma:interpretation>
                <emma:interpretation id="interp128" emma:lang="en-AU" emma:confidence="0">
                  <emma:literal>mutuatly</emma:literal>
                </emma:interpretation>
              </emma:one-of>
            </emma:emma>
          </inkml:annotationXML>
          <inkml:trace contextRef="#ctx0" brushRef="#br0" timeOffset="87927.12">17808 10667 2584,'-13'12'115,"13"-12"23,0 0-110,-9 4-28,0-4 0,9 0 0,-9 4 64,9-4 8,-5 8 2,5-8 0,0 8-53,0 4-10,0 0-3,5 5 0,4-1-8,0-4 0,0 4 0,-5 0 0,5 1 0,1 3 0,-1-8 0,0 4 0,0-8 0,-5-4 0,-4-4 0,0 0 0,0 0-12,10-8 0,-6 0-1,5-8 0,-4 0 13,-1 0-9,1-9 9,-1 1-8,-4-4 8,5-1 0,-5-3 0,5 4 0,-1-1 0,-4 1 0,5 4 0,-1 7 0,1 5 8,-1 4-8,-4 8 10,0 0-10,9 4 16,-4 4-4,9 0 0,-1 9 0,-4 3-12,5 0 0,4 0 0,-4 1 0,0 3 0,4-4 0,0 4 0,0-7-10,0-1 0,-4 0 0,0-4 0,-1 0 0,1-4 18,-5 4 4,5-7 1,-5-1 0,0 0-13,-9-4-15,0 0 3,9-4 1,-9 4 11,9-9 0,-4-3 0,4 4 0,0-4 0,-4-8 9,-5 0-9,0-1 0,4-7 15,1 0-4,4 7-1,-5-7 0,1 4 0,-1 0 0,10 7 0,-9 5 0,4 0 2,-5 8 0,-4 4 0,14 4 0,4 0-31,0 8-5,5 0-2,0 5 0,0 7 26,-1 4 0,6-8 0,-5 9 0,4-1 0,-4-8 0,-1 5 0,1-9 0,-5 4-39,1-4-2,-1-4-1,-5 1 0,1-5-142,0 0-29,-1-8-6</inkml:trace>
          <inkml:trace contextRef="#ctx0" brushRef="#br0" timeOffset="88236.49">18737 10351 2066,'-4'12'92,"-1"-4"18,5 0-88,0 5-22,0 3 0,0 4 0,5 4 106,-1-3 17,5-1 3,0 8 1,1 0-48,3 5-10,1-9-1,4 0-1,-4-3-27,4-1-6,-4 0-1,4 0 0,-4-12-33,4 5 0,0-5 0,-4 0 0,-1-4 0,-4-4 0,5 0 0,0 0 0,-5-4 8,0-4-8,-5 0 9,6-5-9,-6 5 9,1-8-9,-5-4 8,-5-4-8,5 3 18,0-3-2,-4 0 0,4-9 0,4 5 4,1 0 1,-1 3 0,1 5 0,-1 4-1,1 4 0,4 4 0,0 8 0,0 4-20,5 4 0,-1 4 0,6 8 0,-1 5 0,0 3 0,0 0 0,1 1 0,-1-1-156,5 4-28,-1-7-7,-3 3-999</inkml:trace>
          <inkml:trace contextRef="#ctx0" brushRef="#br0" timeOffset="88767.76">19202 9623 2419,'0'0'107,"-5"12"22,5 0-103,0 4-26,0 0 0,9 5 0,0 7 65,10 4 8,-6 5 2,5 7 0,1 9-6,-1-1-1,9 5 0,-4 12 0,0 0-44,-5 4-8,5 3-3,-1 5 0,6-8-35,-10 0-7,5-12-2,4-1-833,0-11-168</inkml:trace>
          <inkml:trace contextRef="#ctx0" brushRef="#br0" timeOffset="88603.08">19347 10298 2530,'0'0'56,"0"0"11,0 0 2,9 5 3,10-5-58,-6 0-14,1 4 0,4 0 0,0 0 60,1 0 8,3 0 3,-3 4 0,3-8-47,-3 4-10,-1 0-2,5 0 0,-10-4-132,5 0-26,1 0-6</inkml:trace>
          <inkml:trace contextRef="#ctx0" brushRef="#br0" timeOffset="89151.42">19766 10412 2847,'0'0'63,"0"0"13,0 0 2,0 0 2,0 0-64,0 0-16,0 20 0,0-4 0,5 4 61,4 1 10,-5-5 1,10 4 1,0 4-26,-1-7-6,1-1-1,0 0 0,4 4-12,-4-4-4,-1 1 0,1-5 0,0-4-39,-1 0-8,-4 0-1,0-4-1,5-4 6,-5 0 2,-4-4 0,4 0 0,0-8 5,0 4 0,-4 0 1,-1-5 0,1 1 2,-5 0 0,4-8 0,1 4 0,-1-4 9,-4-1 0,5-3 0,-5 8 0,4-4 0,-4 7 12,0 1-2,5 4-1,-5 8 15,0 0 2,0 0 1,9 4 0,5 4-12,-5 5-3,5 3 0,-1 0 0,1 0-20,0 4-5,-1 5-1,1-1 0,4 4-106,-4-8-22,4-3-4,0-1-1147</inkml:trace>
          <inkml:trace contextRef="#ctx0" brushRef="#br0" timeOffset="89471.57">20636 10477 2880,'0'0'64,"-9"-4"12,4-5 4,-4 1 0,-5 0-64,1 0-16,-1-4 0,-4 4 0,4 0 54,-4 4 8,0-4 2,-5 8 0,5 0-34,0 8-6,-5-4-2,5 8 0,-1 0-22,6 4 0,8 0-12,-4 5 4,5-5-3,4 4 0,0 0 0,9 5 0,-5-5 11,5 0-13,0-4 5,5 0 8,-5 1-20,5-5 4,-5-4 1,9 0 0,-4-4-25,-1 0-4,1 0-2,0-8 0,-5 0 37,0-4 9,0 0 0,0 0 0,0-4 0,0 4 0,1-5 0,-1 5 0,0-4 49,0 4 12,0-4 3,5 4 0,-5 4-52,0-4-12,4 4 0,1 0 0,4 8 0,-4-4 0,0 4 0,-1 4 0,6 0 0,-6 0 0,5 4 0,-4-4 0,0-4-244,4 0-51</inkml:trace>
          <inkml:trace contextRef="#ctx0" brushRef="#br0" timeOffset="89683">20804 9821 2361,'-4'-8'210,"4"8"-168,0 0-34,0 0-8,0 0 103,0 0 18,0 0 4,4 12 1,5 4-37,0 4-7,5 1-2,0 11 0,4 0-33,0 5-7,5-1-2,0 17 0,4-5-18,-4 5-4,4-4-1,0 3 0,-8-7-53,3-5-10,-3-3-3,3-1 0,-3-8-142,-1 1-29,0-9-6</inkml:trace>
          <inkml:trace contextRef="#ctx0" brushRef="#br0" timeOffset="89884.47">21178 9744 2703,'-14'-12'120,"14"12"24,0 0-115,0 0-29,0 0 0,4 12 0,1 0 72,4 4 9,5 9 2,-5-5 0,5 4-22,4 5-4,-5 7-1,6 0 0,-6 9-28,6-1-5,-1 1-2,4 20 0,1-13-21,-5 1-15,-4-1 3,9-7 0,-5-9-154,-4 1-30,4-9-7,0 1-1031</inkml:trace>
          <inkml:trace contextRef="#ctx0" brushRef="#br0" timeOffset="90299.03">21810 10311 2419,'5'8'53,"-5"4"11,-5-4 3,5 4 1,5 4-55,4 0-13,-4 9 0,4-5 0,0 0 54,5 5 8,-1-1 2,1 0 0,-1-8 0,6-4 0,-6 1 0,6-5 0,-1 0-52,0-4-12,-4-4 0,4-4 0,-4 0 0,4 0 0,-9-4 0,4-1 0,-8 1 54,4-4 8,-4 0 2,-1-4 0,1 4-52,-1-8-12,-4-1 0,-4 1 0,4-8 0,-9-1 0,4 5 0,-4 0 0,4 0 22,1 3 2,-1 1 0,1 4 0,4 8-24,0 8 0,0 0-10,0 0 10,4 12-22,5 12 2,1 5 1,-1 3 0,4 4-7,1 5-2,0-1 0,4 9 0,-4-1-5,-1-3-2,1 3 0,4 1 0,-4-4 35,-5 3 0,5 1 0,-1 3 0,-4 1 0,0-5 0,0 1 0,1 4 0,-6-5 31,1-3 13,-5-1 2,0-3 1,-5-1-24,1-3-5,-6-5-1,1-4 0,-4-3 17,-5-1 3,4-4 1,-9 0 0,5-3-38,-9-5 0,-5 4 0,0-4 0,-9-4-130,0 0-27,-5-4-6,10-4-698,4-4-140</inkml:trace>
        </inkml:traceGroup>
        <inkml:traceGroup>
          <inkml:annotationXML>
            <emma:emma xmlns:emma="http://www.w3.org/2003/04/emma" version="1.0">
              <emma:interpretation id="{450F21AB-776D-4701-B649-13A8B347A056}" emma:medium="tactile" emma:mode="ink">
                <msink:context xmlns:msink="http://schemas.microsoft.com/ink/2010/main" type="inkWord" rotatedBoundingBox="27333,12584 31495,12449 31531,13555 27369,13690"/>
              </emma:interpretation>
              <emma:one-of disjunction-type="recognition" id="oneOf26">
                <emma:interpretation id="interp129" emma:lang="en-AU" emma:confidence="0">
                  <emma:literal>exclusive</emma:literal>
                </emma:interpretation>
                <emma:interpretation id="interp130" emma:lang="en-AU" emma:confidence="0">
                  <emma:literal>exclusire</emma:literal>
                </emma:interpretation>
                <emma:interpretation id="interp131" emma:lang="en-AU" emma:confidence="0">
                  <emma:literal>exclusiie</emma:literal>
                </emma:interpretation>
                <emma:interpretation id="interp132" emma:lang="en-AU" emma:confidence="0">
                  <emma:literal>excluszie</emma:literal>
                </emma:interpretation>
                <emma:interpretation id="interp133" emma:lang="en-AU" emma:confidence="0">
                  <emma:literal>eisclusive</emma:literal>
                </emma:interpretation>
              </emma:one-of>
            </emma:emma>
          </inkml:annotationXML>
          <inkml:trace contextRef="#ctx0" brushRef="#br0" timeOffset="90810.06">23222 10456 1036,'0'0'46,"0"8"10,-5 1-45,5-9-11,0 0 0,9 12 0,-9-12 309,14 4 60,0 0 12,4 4 3,5-8-256,-1 4-52,1-4-9,0 0-3,4 0 0,-4-4 0,-5-4 0,5 4 0,-5-4-51,-4 0-13,-5-5 0,0 5 0,0 0 0,0 0 11,-4 0-11,-1 0 10,-4-4-10,-4 4 0,-1-4-10,1-1 10,-1 5-12,-4 0 3,-5-4 1,5 8 0,-4-4-17,-1 4-3,-4 0-1,4 4 0,0-4 29,5 8 0,-4-4 0,4 8 0,4 0-25,-4 0-3,4 8 0,5 0 0,0 5 28,5-1 0,0 4 0,4 1 0,0-1 0,9 0 0,0 4 0,0 1 0,1-1 11,3 0 7,6 1 2,-6-5 0,6-4-29,-6 0-6,1-7-1,0-1 0,0-8-179,-5 0-36</inkml:trace>
          <inkml:trace contextRef="#ctx0" brushRef="#br0" timeOffset="90988.79">23695 10282 2253,'0'0'100,"0"0"20,0 0-96,0 0-24,0 0 0,0 12 0,5-3 86,4 3 12,5 0 2,-1 4 1,5 4-45,5-4-8,5 9-3,-1-5 0,0 4-13,1 1-4,3-9 0,1 4 0,0-8-178,-5 4-36,1-4-7</inkml:trace>
          <inkml:trace contextRef="#ctx0" brushRef="#br0" timeOffset="91171.31">24246 10278 2649,'0'0'58,"-9"8"12,-5 0 2,1 1 4,-10-1-61,5 0-15,-5 4 0,-4 4 0,-1 4 54,1 1 8,0 3 2,-1 0 0,1 0-52,4 1-12,1-1 0,-1-4 0,0 4-44,5 1-11,4-5-2,5 0-1,0-4-188,9 1-38</inkml:trace>
          <inkml:trace contextRef="#ctx0" brushRef="#br0" timeOffset="91372.79">24406 10250 1612,'0'0'144,"0"0"-116,0 0-28,0 0 0,0 0 236,-10 4 42,1 0 8,-4 4 2,-1 0-154,0 4-30,1 5-7,-6 7-1,1 0-96,5 8-32,-1 1 0,0-1 0,5 1 32,9 3 0,0 0 0,5 1 0,4-1 0,5-7 0,4-1 0,0-4 0,5-12-27,4 1 1,0-5 0,5-4 0,0-8-10,0-9-1,4-3-1,-13-8-765,-5 0-153</inkml:trace>
          <inkml:trace contextRef="#ctx0" brushRef="#br0" timeOffset="91574.25">24588 9631 2473,'0'0'109,"0"0"23,0 0-105,0 0-27,0 0 0,0 0 0,0 0 109,0 12 17,-5 8 3,10 4 1,4 5-71,-5 7-15,-4 5-2,9 7-1,10 1-15,-1 3-3,-4 9-1,-1 0 0,1-5-22,4 5 8,-4 0-8,4-9 0,-4 1-112,-1-8-28,5-9-4,1-4-709,-6 1-142</inkml:trace>
          <inkml:trace contextRef="#ctx0" brushRef="#br0" timeOffset="91874.45">24975 10108 2714,'0'0'60,"0"12"12,4 1 2,1 3 2,-1 0-60,-4 8-16,5 5 0,4 7 0,-4-4-12,-1 5-4,5 3-2,5-7 0,-5 3 18,5-4 0,-1-7 0,1-1 0,0-4-13,4-4 1,-5-3 0,6-5 0,-1-8-2,-4 0 0,-1-4 0,1-5 0,0-3 32,-1 0 6,1-4 2,-5-4 0,-5-4-26,1-1-14,4-7 2,-4-1 0,-5-3 12,0 0 0,4-5-10,-4 9 10,0-1 32,0 5 12,5 0 1,-1 8 1,-4 3 10,5 9 3,-1 0 0,-4 8 0,0 0-30,10 12-5,-6 0-2,5 13 0,0 3-37,5 4-7,-5 5-2,5 3-866,-1 1-174</inkml:trace>
          <inkml:trace contextRef="#ctx0" brushRef="#br0" timeOffset="92243.73">26158 10185 1612,'9'-12'144,"-9"12"-116,-4-12-28,-5-8 0,0 3 226,-9-3 39,-5 4 8,5 0 2,-5 0-143,5-1-29,-10 5-6,1 4-1,-5 0-62,0 4-13,5 0-2,0 8-1,-1 0-18,5 8 0,1 0-11,4 5 11,4-1-11,5 4 11,0 4-10,4 1 10,1-1 0,8 4 0,-4-3 0,9 3 0,0-8-12,5 0 12,-5 5-13,5-1 5,4-4-9,0-4-2,0 0 0,-4 1 0,0-5 19,-5 0 0,4 4 11,-3-4-11,-1 4 0,-5-3 0,1-1 0,-1 4-12,1-4 44,-5 0 10,-5 0 2,1 0 0,-5-3-36,4-5-8,-9 4 0,1-4 0,4-4 0,-5 0-17,-4 0 4,4-4 1,0-4-42,1 0-8,-1-1-2,1-3 0,3 0-136,1-8-28,0-4-6,5-5-444,-1-3-89</inkml:trace>
          <inkml:trace contextRef="#ctx0" brushRef="#br0" timeOffset="92377.49">26076 9959 2098,'32'4'46,"-13"0"10,3 0 1,-4 0 3,-4 4-48,4 4-12,1 4 0,-6 0 0,1 5 146,0 3 27,-5 4 6,0 9 1,-5-1-101,1-4-20,-5 5-4,0-5-1,-5 5-159,1-5-32,-1 0-7,5-3-1018</inkml:trace>
          <inkml:trace contextRef="#ctx0" brushRef="#br0" timeOffset="92521.48">26263 9635 1440,'14'8'128,"-14"-8"-103,9 8-25,-9-8 0,0 0 251,4 12 45,-4-4 8,0-8 3,0 12-333,5-4-66,-5 5-14</inkml:trace>
          <inkml:trace contextRef="#ctx0" brushRef="#br0" timeOffset="93057.82">26504 9995 2656,'5'12'59,"0"0"12,-1 4 2,1 1 1,-5 3-59,4 4-15,1 4 0,-5 9 0,4-1 67,-4-7 10,5 3 3,-1 0 0,1 1-80,-1-5-13,1 0-4,0 1-1,-1-9 18,1 4-10,4-3 10,-5-5-8,5-8-1,1 0 0,-6-8 0,5 0 0,5-8 9,-5-4 0,-4 0 0,4-9-8,-5-3 8,1-4 9,-5-5-1,4 1-8,1-5 27,-1 1-2,-4 0 0,5-1 0,0 5-25,-1-1 0,1 9 0,-5 0 0,4 4-9,1 3-4,-1 1-1,5 8 0,5 4 25,0 4 5,-1 4 0,1 0 1,0 4-17,4 0 0,-4 1 0,4 3 0,0-4 0,0 0 0,5 4 0,-5-8 0,5 0 0,-5 0 0,5 0 0,4-8 0,-4 0 0,0 0 10,0-4-2,-1 0 0,-4 0 4,5-4 0,-5 4 0,1-9 0,-6 5-12,1 4 12,-9 0-12,4 0 12,-5 0-12,1-4 0,-5 4 0,-5-5 0,-4 5 0,-5 0 0,-4 4 0,0 0 0,0 0-17,0 8 1,-5 4 0,5 8 0,4 1 16,-4 3 0,4 4 0,5 4 0,0 5 0,4 3 11,1 1-2,4-5 0,4 0 4,1 1 1,-1-1 0,6 1 0,3-5-14,5 0 0,1 1 0,8-1 0,0-8 0,5 0-16,-5-7 1,5-5 1,0 0-98,0-12-19,0-4-4,0-9-673,-5-3-136</inkml:trace>
        </inkml:traceGroup>
      </inkml:traceGroup>
    </inkml:traceGroup>
  </inkml:traceGroup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4:18:49.408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0-4 2329,'0'0'51,"0"0"10,0 0 3,9 4 2,-4-8-53,4 4-13,4 0 0,1 4 0,0 0 0,4 4 9,0-4-9,5 4 8,0 0-8,4-4 8,0 1-8,1 3 8,4-4-8,-1 4 0,10 0 0,0 0 0,0 0 0,5 4 0,8-4-9,6 0 9,-1 0-8,0-4 8,5-4-12,0 5 12,8 3 0,-3-4 0,-1-4 0,9 0 0,10 0 0,-1 0 0,-8-4 0,4 4 0,4 4 14,1-4 3,8 0 1,5 0 0,-4 4 10,9 0 1,0 0 1,-1-4 0,6 0-14,-1 0-2,0 0-1,0 0 0,-4 0-1,0 4 0,-1-4 0,1 4 0,4-4-12,1 4 11,-1 0-11,0-4 10,-4 0-10,4 0 0,5 4 0,-5-4 8,5 0-8,0-4 0,-5 4 0,1 0 0,-1-8 0,5 4 0,-1 0 0,1 0-11,-5 0 11,5 0 0,0 0 8,0 0-8,4 4 11,-4-4-3,0-1 0,4 5 0,1 5-8,-1-5 10,0 0-10,-4 0 10,0-5-1,0 5 0,-5 0 0,10 0 0,-6-4-1,1 4 0,-5-4 0,1 4 0,-6 0-8,10 0 0,0 0 0,0 0 0,-9 0 11,4 0-3,0 0-8,0 0 12,1 4-3,-6-4-1,-3-4 0,3 8 0,-8 0-8,9 1 0,-1-5 0,1 0 0,0 4 0,-1 0 0,-3 0 8,-1-4-8,5 0 0,-1 4 0,-4-4 0,1 4 0,-1 0 0,-5-4 0,1 0 0,-5 0 8,5 8-8,4-8 0,0 0 0,-4 0 8,-5 0 0,9 0 0,-5 0 0,1 4 0,4 0-8,-4 0 0,-1-4 0,-4 4 8,5-4-8,-5 4 0,5 0 0,-1 0 0,1 4 0,4-4 0,-13 0 0,4 0 0,4-4 0,-4 5 0,5-1 0,-5-4 0,9 4 0,-9 0 0,0 4 0,5-8 0,-5 0 0,5-8 12,4 8-2,-5 8 0,-4-8 10,5 4 1,-5 0 1,0-4 0,5 0-22,-5 0-15,0 0 3,-5 8 0,1-4 12,-1 0 16,-4 0-3,0 0-1,9 0-12,-4 0-12,-1 0 3,1 4 0,-1 0 9,1-3 12,-10-1-2,14-4-1,0 4-9,-4-4 0,-5 0 0,0 4 0,4 0 0,-4 0 0,0 0 0,0-4 0,-5-4 0,10 4 0,4 0-11,-4 0 11,-6 0 0,6 0 0,-1 0 0,-4 0 11,9-4-3,1 0 0,-1 0 0,0 4 0,4-4-8,1 4 0,-5-4 0,0 4 0,5-5 0,-5 5 0,4 0 0,-4 0 0,0 0 0,0-4 0,-4 4 0,4 0 0,-4-4 0,4 4 0,4-4 0,-4 4 0,0-4 0,-4 4 0,4-8 8,0 8-8,0-4 8,5 0-8,-1 0 8,-4-4-8,0 8 10,0 0-10,5-4 12,-5 0-12,5 0 9,-5 0-9,0 4 0,0-8 9,-5 4-9,1 0 0,-1-5 0,1 9 0,-5 0 0,4 0 0,-8 9 0,4-5 0,-10-4 0,-3 0 0,4 4 0,-10 4 0,1 0-12,0-4 1,-5 0 1,0 4 0,-9 4-21,-4-4-4,-1 4-1,-8-3 0,-5 7-153,-10-4-31,15 12-7,-24-8-1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4:18:50.354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-6 87 2487,'0'0'110,"5"-8"23,4 0-106,0-1-27,5-3 0,4 8 0,5-4 0,-1 8 0,6-8 0,4 4 0,4-4 0,5 4-14,4 0 2,1-4 0,4 8 12,5-4 16,-1 4-3,1 0-1,9 0-12,-5 4 0,5 0 0,4 0 0,0-4-10,10 4-5,4 0-1,4 0 0,-4 0 26,5 0 5,-1 4 1,1-4 0,8 0-16,5 0 0,0 0 0,-4 0 0,4 0 12,0 1 0,5-5 0,0 0 0,13 4 16,-4-4 4,-5 4 0,5-4 0,0 0-4,4 0-1,-4 0 0,0 4 0,-6-4-18,1 0-9,-4 4 10,4 0-10,1 0 0,-1 0 0,0 0 0,5 4 0,-5-4 10,-4 0-10,4 0 10,1 4-10,3 0 8,-3-4-8,-6 4 0,1 1 9,4-1-9,1 4 0,-1 0 0,0 0 0,-9-8 0,5 4 0,0 0 11,-5 0-11,5 0 12,-1-3-3,6 3-1,-10-4 0,5 4 0,-1-4 0,6 0 0,-6 0 0,6-4-8,-1 0-14,-5 0 3,1-4 1,4 4 34,5-4 8,-4 0 0,-1 0 1,0-4-33,0 4 0,5 0 0,-5 4 0,10-9 11,-10 5 1,0 0 1,1 0 0,-1 4 1,5 0 0,0 0 0,-10 0 0,-4 0-14,1 0 0,-1 0 0,0 0 0,-4 4 8,-1-4-8,14 4 11,-9-4-11,-5 0 0,5 0 0,-4 4 0,4 0 0,9-4 0,-8 0 0,-6 0 8,1 0-8,-1 0 28,1 5 1,0-5 1,4 0 0,-5-9-16,6 5-3,-10-4-1,4 4 0,-4 0 1,5 0 0,-5 0 0,0-4 0,0 4-11,-4 0 8,-10-4-8,5 4 8,-5 0-8,5-4 0,-4 4 0,-6-4 0,1 8-23,-9-5 0,-5 5 0,-9 0 0,0 0-31,-4-4-6,-5 4-2,-9 0 0,4 0-39,-8 4-8,-6 1-2,1-5-1087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4:18:52.200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71-1 460,'0'0'20,"-5"4"5,-4-4-25,0 0 0,0-8 0,4 8 0,-8 0 376,8 0 69,-4 0 15,0 0-1129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2:54:01.648"/>
    </inkml:context>
    <inkml:brush xml:id="br0">
      <inkml:brushProperty name="width" value="0.53333" units="cm"/>
      <inkml:brushProperty name="height" value="1.06667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23 122 2250,'0'0'100,"0"0"20,-14 0-96,14 0-24,-9 0 0,9 0 0,0 0 0,0 0 0,0 0 0,0 0-12,14 4 12,8-4 0,6 0 10,3-4-10,15-1 14,0 5-3,8-4-1,5-4 0,1 0 3,3 0 1,6 0 0,8-4 0,-9 4-14,1 0 0,-1 0 8,-4 4-8,-5 0 0,-5-5 0,-4 5 0,5 0-10,-5-4 0,0 4 0,0 0 0,0 4 0,-4-4-32,-5 4-6,0 4-2,-5-4-599,-4 4-120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2:54:02.167"/>
    </inkml:context>
    <inkml:brush xml:id="br0">
      <inkml:brushProperty name="width" value="0.53333" units="cm"/>
      <inkml:brushProperty name="height" value="1.06667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24-2 288,'0'0'25,"-4"12"-25,-1 0 0,-4 0 0,4 1 341,1-5 63,4-8 13,0 0 3,0 0-292,0 8-57,0-8-12,0 0-3,4 8-26,10 0-6,-5 0 0,9 0-1,1-4-12,3 4-3,1-4 0,4 0 0,10 0-8,-5 1 0,9-1 0,0 0 0,4 0 0,1 4 0,-5 0 0,4-4 0,5 4 0,0 0-11,9-4 3,1 4 0,-1 0-7,5-4-1,-1-4 0,-3-4 0,-1 0-81,0 0-17,0-4-3,0 0-666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2:54:03.114"/>
    </inkml:context>
    <inkml:brush xml:id="br0">
      <inkml:brushProperty name="width" value="0.53333" units="cm"/>
      <inkml:brushProperty name="height" value="1.06667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3 28 2055,'0'0'45,"-5"-5"10,5-3 1,0 8 2,0 0-46,0 0-12,0 0 0,0 0 0,5-4 12,9 0 0,-1 0 0,5 4 0,5 0-12,9 0 0,0 8 0,4-4 0,5 0 0,9 0 0,10 1 0,-1-1 0,-9 0 8,0 4 0,9-8 0,-4 4 0,-5-4-8,0-4 0,5 4-12,-5-4 12,4 0-12,-4 0 12,-9 0-12,9 4 12,5-5-40,-5 1 0,-4 4 0,-1 0 0,1 0-153,-1 0-31,33-4-7,-28 4-399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2:54:03.624"/>
    </inkml:context>
    <inkml:brush xml:id="br0">
      <inkml:brushProperty name="width" value="0.53333" units="cm"/>
      <inkml:brushProperty name="height" value="1.06667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0 105 2278,'0'0'50,"0"0"10,9-8 3,4 4 1,10-4-51,4 4-13,5 0 0,0 0 0,9-4 0,9 0 0,5 4-9,-1-4 9,-3 0 0,-1 3-9,9 1 9,-9-4 0,0 4-17,5 4 1,4-8 1,0 8 0,0-4 15,-4 4-9,-1-4 9,1 4-8,9 4-15,-10 0-2,-13 4-1,0 0 0,0 0-41,-4 1-8,-5 3-1,-1 4-1,-8-4-34,9 4-6,0 4-2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1-05-19T06:18:27.6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347C90BC-8872-4AF0-939E-F8F852685D16}" emma:medium="tactile" emma:mode="ink">
          <msink:context xmlns:msink="http://schemas.microsoft.com/ink/2010/main" type="inkDrawing"/>
        </emma:interpretation>
      </emma:emma>
    </inkml:annotationXML>
    <inkml:trace contextRef="#ctx0" brushRef="#br0">0 0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2:54:04.149"/>
    </inkml:context>
    <inkml:brush xml:id="br0">
      <inkml:brushProperty name="width" value="0.53333" units="cm"/>
      <inkml:brushProperty name="height" value="1.06667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0-1 1209,'0'0'108,"0"0"-87,0 0-21,0 0 0,9 8 68,5-4 10,-14-4 2,14 0 0,4 0-48,0 4-10,-4-4-2,4 0 0,-18 0 16,18 0 4,5 0 0,0 0 0,-1 0-8,1 0 0,5 0-1,3 0 0,6 5-11,-5-5-3,-5 0 0,9 0 0,1 4-8,-1 0-1,-8-4-8,8 4 12,0 0-12,5-4 0,-9 4 0,9-4 0,-4 4 0,4-4-8,4 0 8,-4 0-13,-4-4-10,-1 4-1,10-4-1,-1 0 0,-4 4-76,-5-8-15,-4 4-4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2:54:04.976"/>
    </inkml:context>
    <inkml:brush xml:id="br0">
      <inkml:brushProperty name="width" value="0.53333" units="cm"/>
      <inkml:brushProperty name="height" value="1.06667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-2 35 1785,'0'0'79,"0"0"17,0-4-77,0-4-19,0 8 0,4-4 0,10 0 12,0 0 0,-1 0-1,5 0 0,5 4-11,5 0 0,-1 0 9,5-4-9,0 4 10,4 0-2,0 4-8,5-4 12,0 4 0,5 0-1,-1 0 0,1-4 0,0 0-11,4 4 0,0 0 9,-5 0-9,5 0 0,0-4 0,-9 4 0,5 0-12,-5 0-12,-5-4-2,-4 4-1,0-4 0,-5 4-81,1 0-16,-6 0-3,1 0-1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2:54:05.482"/>
    </inkml:context>
    <inkml:brush xml:id="br0">
      <inkml:brushProperty name="width" value="0.53333" units="cm"/>
      <inkml:brushProperty name="height" value="1.06667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0 78 2073,'0'0'92,"0"0"19,0 0-89,14 0-22,-5 0 0,4-4 0,6 0 0,-1-1 9,5 1-9,-1 0 0,1-4 0,9 4 0,0-4 0,4 0-9,1 0 9,-1 0 0,5 4-9,0 0 9,0 0-9,5 4 9,-1 0-12,1 0 12,-1-4 0,5 8 0,0 0 8,5 0-8,-5 0 0,0 4 0,-4 0-13,-1 0 4,-4-4-45,-4 4-9,-1 0-1,0 5-1,-8-5-43,4 4-9,-10-4-2,1 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2:54:06.102"/>
    </inkml:context>
    <inkml:brush xml:id="br0">
      <inkml:brushProperty name="width" value="0.53333" units="cm"/>
      <inkml:brushProperty name="height" value="1.06667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-2-1 230,'0'8'20,"0"0"-20,0-8 0,0 8 0,0-8 304,0 8 57,0-8 11,0 8 3,0-8-269,0 0-54,0 0-10,0 0-2,0 0-9,0 0-2,0 8 0,9 6 0,0-10 9,-4 4 2,4 0 0,4 0 0,-4-4-9,5 4-2,0 0 0,9 0 0,-1 0-16,6-4-3,-6 4-1,1 1 0,4-1 1,1-4 0,4 4 0,-5-4 0,0 0-10,1 1 0,-1 3 0,0 0 0,1-4 0,-1 0 0,-4 0 0,4 0 0,-4-4-12,-1 4 12,1 0-10,5 0 10,-1 0 0,0 1-9,1-5 9,3 4 0,6-4-16,-5 0 3,-5 0 0,5 0 0,0 0-14,4-4-2,1 4-1,-6-5 0,1 1-23,-4 0-5,4 0-1,-10 0-749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2:54:08.657"/>
    </inkml:context>
    <inkml:brush xml:id="br0">
      <inkml:brushProperty name="width" value="0.53333" units="cm"/>
      <inkml:brushProperty name="height" value="1.06667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-13 13 1792,'-9'-8'80,"9"8"16,0 0-77,0 0-19,0 0 0,0 0 0,0 0 26,14 0 2,-1-4 0,6 4 0,8 0-13,0 4-3,5-4 0,0 4 0,4-4 16,5 4 4,5 0 0,-1-4 0,1 0-4,4 0 0,0 4 0,5-4 0,-5 0-28,0 0 0,0 0 0,0-4 0,-9 4 8,0 0 4,0-4 2,-5 4 0,-4-4-38,5 4-7,-5-4-1,-5 8-598,5-4-119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2:54:09.243"/>
    </inkml:context>
    <inkml:brush xml:id="br0">
      <inkml:brushProperty name="width" value="0.53333" units="cm"/>
      <inkml:brushProperty name="height" value="1.06667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1 142 2098,'0'0'93,"0"0"19,0 0-89,0 0-23,0 0 0,0 0 0,9-8 0,1 4-8,8 0 0,5-8 0,4 4 8,5-4-8,-5-1 8,9 1-8,-4 4-6,9-4-1,-9 4 0,9 0 0,-4 0 15,8 4 0,-4 0 0,9 0 10,0 0-10,-4-1 0,8 5 0,-3 0 0,-1 0 0,0 0-11,-5 0 3,-4 0 0,0 0-36,0 5-6,-9-1-2,4 0-505,-8 4-102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2:54:09.992"/>
    </inkml:context>
    <inkml:brush xml:id="br0">
      <inkml:brushProperty name="width" value="0.53333" units="cm"/>
      <inkml:brushProperty name="height" value="1.06667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-4-3 1209,'0'0'53,"0"0"12,0 0-52,0 0-13,0 8 0,0-8 0,0 0 133,0 0 24,0 12 5,0-12 1,0 8-126,0-8-25,4 12-4,5-4-8,-4 0 16,4 0-4,5-4 0,-1 0 0,1 0 62,0 0 12,-1 0 2,1 0 1,13 0-106,-9 0-22,5 4-4,0-8-1,0 4 44,-1-4 0,-3 0 13,3 4-3,0-4-10,1 0 0,0 0-12,-5 0 12,5 0 0,-1 0 0,1 4 0,5-4 0,-1 0 0,0 0 0,0 0 0,5 0 8,0 0 4,0 0 1,0 0 0,0 0 0,0 0-13,0 0 9,-1 0-9,1-4 8,-4 4-8,-1 4 0,-4-4 0,-2 0-11,-2 0 11,-1 0 0,0 0 0,-4-4-8,-1 4-5,1-4-1,0 4 0,4-4 0,-4 0-23,-1 0-5,1-4-1,4 4 0,0-4-37,1 0-7,3 4-1,1-4-418,4 4-83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1-05-19T06:18:27.6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556A7167-48FD-442E-9479-CF2BF59B2B00}" emma:medium="tactile" emma:mode="ink">
          <msink:context xmlns:msink="http://schemas.microsoft.com/ink/2010/main" type="inkDrawing"/>
        </emma:interpretation>
      </emma:emma>
    </inkml:annotationXML>
    <inkml:trace contextRef="#ctx0" brushRef="#br0">0 0</inkml:trace>
  </inkml:traceGroup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2:49:13.540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767C17A-A677-452B-987C-15EEAD0E7904}" emma:medium="tactile" emma:mode="ink">
          <msink:context xmlns:msink="http://schemas.microsoft.com/ink/2010/main" type="writingRegion" rotatedBoundingBox="24906,4448 32728,3950 32873,6236 25051,6734"/>
        </emma:interpretation>
      </emma:emma>
    </inkml:annotationXML>
    <inkml:traceGroup>
      <inkml:annotationXML>
        <emma:emma xmlns:emma="http://www.w3.org/2003/04/emma" version="1.0">
          <emma:interpretation id="{E85364FA-62C6-444C-91BD-C50069F0F828}" emma:medium="tactile" emma:mode="ink">
            <msink:context xmlns:msink="http://schemas.microsoft.com/ink/2010/main" type="paragraph" rotatedBoundingBox="24906,4448 32728,3950 32808,5214 24986,571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F8F83C6-11F9-4243-9D6E-CD7800CE4B0F}" emma:medium="tactile" emma:mode="ink">
              <msink:context xmlns:msink="http://schemas.microsoft.com/ink/2010/main" type="line" rotatedBoundingBox="24906,4448 32728,3950 32808,5214 24986,5713"/>
            </emma:interpretation>
          </emma:emma>
        </inkml:annotationXML>
        <inkml:traceGroup>
          <inkml:annotationXML>
            <emma:emma xmlns:emma="http://www.w3.org/2003/04/emma" version="1.0">
              <emma:interpretation id="{A4DBB825-38C2-4527-90C6-0A6D80252E3E}" emma:medium="tactile" emma:mode="ink">
                <msink:context xmlns:msink="http://schemas.microsoft.com/ink/2010/main" type="inkWord" rotatedBoundingBox="24914,4576 26463,4477 26512,5251 24963,5350"/>
              </emma:interpretation>
              <emma:one-of disjunction-type="recognition" id="oneOf0">
                <emma:interpretation id="interp0" emma:lang="en-AU" emma:confidence="0">
                  <emma:literal>(see</emma:literal>
                </emma:interpretation>
                <emma:interpretation id="interp1" emma:lang="en-AU" emma:confidence="0">
                  <emma:literal>(See</emma:literal>
                </emma:interpretation>
                <emma:interpretation id="interp2" emma:lang="en-AU" emma:confidence="0">
                  <emma:literal>(she</emma:literal>
                </emma:interpretation>
                <emma:interpretation id="interp3" emma:lang="en-AU" emma:confidence="0">
                  <emma:literal>(sue</emma:literal>
                </emma:interpretation>
                <emma:interpretation id="interp4" emma:lang="en-AU" emma:confidence="0">
                  <emma:literal>(seen</emma:literal>
                </emma:interpretation>
              </emma:one-of>
            </emma:emma>
          </inkml:annotationXML>
          <inkml:trace contextRef="#ctx0" brushRef="#br0">81 44 1094,'-5'-8'97,"5"4"-77,-4-5-20,4 5 0,0 4 217,0-8 40,0 0 8,0 0 2,0 8-95,0 0-18,0 0-4,0 0-1,0 0-61,0 0-13,0 0-3,0 0 0,-10 12-40,6 4-8,-1-3-1,-4 7-1,5 8-22,-5 9 0,4-1 0,-4 9 8,4-5-8,-4 5 0,5-1 0,4 1 0,0-1 0,0 1 0,4-5-11,5 1 11,-4 3-49,4-3-4,-4-5-1,4-4 0,4-3-142,-4-5-29,5-4-6</inkml:trace>
          <inkml:trace contextRef="#ctx0" brushRef="#br0" timeOffset="382.5">509 206 2170,'0'0'96,"0"0"20,0 0-92,0-9-24,-5 1 0,5 8 0,-5-8 126,5 8 21,-4-8 4,-5 8 1,0-4-96,0 4-20,-5 0-3,0 4-1,5 0-32,-4 4 0,-1 0 0,5 1 0,9-9 0,-5 4 0,1 4-12,4-8 3,4 12 9,1 0-8,-1 0 8,5 0-8,1-4 0,-1 4 0,4-3 0,1-1 0,0 4 8,-1 0 0,1-4 0,0 0 0,-1 0 0,-4 4-12,0-4 12,-4 1-12,4-1 12,-9-8 0,0 12 0,0 0 0,0 0 0,-9 0 0,4 0 0,-8 0 0,8 1 0,-8-5 0,-1 4 12,0-4-4,1 0-8,3-4 0,-3 0 0,4-4 0,-5 0-36,5 0-8,0 0-1,4-4-1,-4-4-39,5 0-8,4 0-2,0 0-964</inkml:trace>
          <inkml:trace contextRef="#ctx0" brushRef="#br0" timeOffset="904.17">554 461 1440,'0'0'64,"14"-5"12,-5 5-60,5-4-16,-5 0 0,9 0 0,-9-8 135,9 4 24,-4-4 5,4 0 0,0 4-56,5-4-11,-5-5-2,5 5-1,-5-4-26,0 4-6,1-4-1,-1 4 0,-5-1-22,1 1-5,4 0-1,-9 0 0,1 0-9,-10 12-1,4-8-1,5 0 0,-9 8-2,0 0 0,0 0 0,-4-12 0,4 12-11,-9-4-9,-1-1 12,-3 1-12,4 8 0,-5 1 0,0-1 0,5 0 0,-4 8 0,4 0 0,-5 0 0,5 4-9,0 0 9,0 1-8,-1 3 8,6 0-8,-5 4 8,4 1-12,-4-1 12,9 0-12,-4-4 3,4 5 0,4-5 0,1 0 0,-1-4 9,5 1-10,0-5 10,10 0-10,-6-4 10,6 0 0,3-4 0,-4 0-8,1-4 8,-6-4 0,10-8 0,4 4 0,1-4 0,4 4 0,-5-9 8,0 1-8,1-4 0,-1 0-8,0 0 0,1-1 0,-6 1-29,-4 0-6,1 0-1,-1-1 0,-4 5 24,-5 0 4,4 0 0,-8 0 1,-1 3 15,-4 1 0,0 0 9,-4 4-9,4 8 23,-5-8-2,-4 4 0,0 4 0,0-4 7,0 8 2,0 0 0,0 0 0,0 4-21,-1 0-9,6 8 8,-5-3-8,4-1 12,1 4-4,4 0 0,4 0 0,1 0-8,4 1 8,0-5-8,0 4 8,5-4 8,-1 4 0,1-4 1,0 1 0,4-5-1,0 0 0,0-4 0,1 0 0,3-4-4,1-4 0,9 0-1,0-8 0,0-5-93,4-3-18,5 0-4</inkml:trace>
        </inkml:traceGroup>
        <inkml:traceGroup>
          <inkml:annotationXML>
            <emma:emma xmlns:emma="http://www.w3.org/2003/04/emma" version="1.0">
              <emma:interpretation id="{4AD89E6D-A215-494E-A474-D9FA9679C063}" emma:medium="tactile" emma:mode="ink">
                <msink:context xmlns:msink="http://schemas.microsoft.com/ink/2010/main" type="inkWord" rotatedBoundingBox="26923,4319 28896,4194 28977,5458 27004,5584"/>
              </emma:interpretation>
              <emma:one-of disjunction-type="recognition" id="oneOf1">
                <emma:interpretation id="interp5" emma:lang="en-AU" emma:confidence="0">
                  <emma:literal>yellow</emma:literal>
                </emma:interpretation>
                <emma:interpretation id="interp6" emma:lang="en-AU" emma:confidence="0">
                  <emma:literal>Yellow</emma:literal>
                </emma:interpretation>
                <emma:interpretation id="interp7" emma:lang="en-AU" emma:confidence="0">
                  <emma:literal>yellows</emma:literal>
                </emma:interpretation>
                <emma:interpretation id="interp8" emma:lang="en-AU" emma:confidence="0">
                  <emma:literal>yellowy</emma:literal>
                </emma:interpretation>
                <emma:interpretation id="interp9" emma:lang="en-AU" emma:confidence="0">
                  <emma:literal>Yellows</emma:literal>
                </emma:interpretation>
              </emma:one-of>
            </emma:emma>
          </inkml:annotationXML>
          <inkml:trace contextRef="#ctx0" brushRef="#br0" timeOffset="10466.13">1997 7 1382,'0'0'123,"0"-8"-99,0 8-24,5-8 0,-5-8 73,0 4 10,0 4 1,0 8 1,0 0 34,0 0 6,0 0 2,0 0 0,0 0-50,0 0-9,0 0-3,-5 12 0,5-4-39,0 8-8,0 0-2,0 13 0,5-5-16,4 4 0,-4 5 0,-1-1 0,1 0-22,4-3-2,0-1 0,-5 0 0,6-3-8,-1-5-3,0 0 0,0-8 0,0 0-1,5-4-1,-5-4 0,0-4 0,4-4 14,-3-4 3,-1 0 1,0-4 0,4-8 1,-3 0 0,-6-5 0,5 1 0,0 0 2,0 0 0,-4-1 0,0 1 0,-5 0 16,0-1 0,4 5-8,-4-4 8,0 8 0,0 0 11,0 7-2,0 9 0,0 0 16,0 0 3,0 0 1,0 0 0,0 0-17,5 4-3,-1 9-1,1 3 0,-1 4 1,1 4 0,-5 1 0,0 3 0,4 4 9,-4 1 2,0 3 0,5 1 0,-5 3-3,0 0 0,5 5 0,-5 4 0,0-5-5,0 5 0,0-1-1,0 5 0,0-5-11,4 1 0,-4-5-10,0 1 10,0-9-28,5 1 0,-5-9 0,0-4 0,9-7-172,-9-5-35</inkml:trace>
          <inkml:trace contextRef="#ctx0" brushRef="#br0" timeOffset="10819.49">2453 295 518,'0'0'46,"0"0"-37,0 0-9,18-4 0,-4-5 234,-1 5 45,1-4 9,4 0 1,-4 0-133,-1-4-28,1 4-4,0 0-2,-1-4-58,-4-5-12,5 1-3,-5 4 0,0-4-19,0 4-4,-4-4-1,4-1 0,-9 5-13,5 0-2,-5-4-1,4 4 0,-4-4-9,-4 4 0,4-1 0,-5 5 8,1 0-8,-6 4 8,6 4-8,-5 0 8,-5 0-8,5 8 0,0 0 0,-5 9-11,5-1 11,0 4-8,-5 4 8,5 0-8,0 5 8,5-5-8,-1 4 8,5 1-8,0-5 8,5 4-10,-1-7 10,5-1-10,0-8 10,5 4-8,0-8 8,4-4-8,0 4 8,0-8 0,1 0 0,3-8-8,-4 4-24,5-8-4,-5 0 0,1-4-605,-6 0-121</inkml:trace>
          <inkml:trace contextRef="#ctx0" brushRef="#br0" timeOffset="11038.42">2871-264 1152,'0'0'102,"0"0"-82,0 0-20,0 0 0,0 0 180,0 0 32,0 8 7,5 4 1,-5 5-81,5-5-16,4 12-3,-5-8-1,5 4-62,-4 5-12,-5 7-2,0-4-1,0 5-34,0-1-8,4-4 0,1 5 0,0-5-38,-1 0-10,5-7-1,0-1-1,0 0-185,1-8-37</inkml:trace>
          <inkml:trace contextRef="#ctx0" brushRef="#br0" timeOffset="11221.93">3013-321 2012,'0'0'44,"0"0"10,0 0 2,0 13 0,4-1-45,1 4-11,4 0 0,-5 8 0,5 5 61,1-1 11,-1 4 1,0 5 1,0-1-38,-5 1-8,6-1-2,-6 1 0,5-1-26,0-4-20,0-3 3,1-5-677,3 4-135</inkml:trace>
          <inkml:trace contextRef="#ctx0" brushRef="#br0" timeOffset="11505.56">3258 72 1616,'0'0'36,"-4"12"7,4-12 1,0 20 1,-5-3-36,5-5-9,5 8 0,-1-4 0,1 0 60,4 1 11,-4-5 1,4 0 1,0 4-26,0-8-6,0 0-1,5-4 0,-5 4-6,5-8-2,-5 4 0,4-4 0,-4-8 17,5 4 3,-5-8 1,5 0 0,-5 0-7,0-4-2,0-1 0,-4-3 0,4 0-6,-9 0-2,4-1 0,-4 5 0,-4 0-6,4-4-2,-9 0 0,0 3 0,4-3-16,-4 4-4,-5 4-8,5 4 12,-4-4-48,-1 4-9,5 4-3,0 4 0,0 4-44,-1 0-8,1 4-3,0 0-937</inkml:trace>
          <inkml:trace contextRef="#ctx0" brushRef="#br0" timeOffset="11864.79">3564 23 2091,'0'0'46,"0"0"10,0 0 1,0 0 2,0 0-47,0 0-12,0 0 0,0 0 0,0 0 72,0 0 13,4 13 3,5-5 0,0 8-68,0-4-12,0 4-8,-4 0 8,0 1-20,4-1-3,-5 0-1,10-4 0,-5 4-15,0-8-3,0 0-1,-9-8 0,0 0-1,5 9-1,4-5 0,-9-4 0,0 0-7,9-4 0,5 0-1,-5-5 0,4 9 3,-13 0 1,0 0 0,0 0 0,10-4-6,-10 4-1,0 0 0,0 0 0,0 0 48,0 0 0,0 0 0,9 4 0,-5 9 35,5-5 6,-4-4 2,4 0 0,-9-4-2,14 4 0,-1-4 0,1-4 0,0 4 19,4-4 4,-5-4 1,1 0 0,0-1-12,-1-3-2,1 0-1,0 0 0,-1 0-13,-3-4-2,-6-1-1,5 9 0,-4-8-24,4 4-10,-9 0 8,0-4-8,0 0-116,-5-1-28</inkml:trace>
        </inkml:traceGroup>
        <inkml:traceGroup>
          <inkml:annotationXML>
            <emma:emma xmlns:emma="http://www.w3.org/2003/04/emma" version="1.0">
              <emma:interpretation id="{6ED24D59-8E9A-4358-A587-210AF823C7A2}" emma:medium="tactile" emma:mode="ink">
                <msink:context xmlns:msink="http://schemas.microsoft.com/ink/2010/main" type="inkWord" rotatedBoundingBox="29325,4191 30718,4103 30788,5224 29396,5311"/>
              </emma:interpretation>
              <emma:one-of disjunction-type="recognition" id="oneOf2">
                <emma:interpretation id="interp10" emma:lang="en-AU" emma:confidence="0">
                  <emma:literal>high</emma:literal>
                </emma:interpretation>
                <emma:interpretation id="interp11" emma:lang="en-AU" emma:confidence="0">
                  <emma:literal>nigh</emma:literal>
                </emma:interpretation>
                <emma:interpretation id="interp12" emma:lang="en-AU" emma:confidence="0">
                  <emma:literal>High</emma:literal>
                </emma:interpretation>
                <emma:interpretation id="interp13" emma:lang="en-AU" emma:confidence="0">
                  <emma:literal>Sigh</emma:literal>
                </emma:interpretation>
                <emma:interpretation id="interp14" emma:lang="en-AU" emma:confidence="0">
                  <emma:literal>sigh</emma:literal>
                </emma:interpretation>
              </emma:one-of>
            </emma:emma>
          </inkml:annotationXML>
          <inkml:trace contextRef="#ctx0" brushRef="#br0" timeOffset="12409.1">4460-381 2314,'0'0'51,"0"0"10,5-8 3,-5 8 1,0 0-52,0 0-13,0 0 0,0 0 0,0 0 60,0 12 10,0 8 2,5 4 0,-1 5-59,-4-1-13,-9 8 0,4 13 0,1-9 0,-1 5 10,-4-1-10,0 1 12,5 0-12,-1-5-11,0-4 3,5-7 0,-4-1-17,8-4-3,1-3-1,0-1 0,-5-8-15,4 0-4,5-8 0,0 0 0,5-8 15,0 0 2,-1-4 1,1-4 0,0 0 14,-1-4 2,1-5 1,0-3 0,-1 0 13,5-5 12,-4 9-3,4-4 0,-9 4 11,5 3 3,-5 1 0,-4 4 0,-5 12 9,0 0 3,0 0 0,0 0 0,9 8-15,-5 4-4,1 9 0,0-1 0,-1 0-28,1 8-7,-1-3-1,5-1 0,0-4-47,0-4-9,1 1-3,-1-5-572,0-4-114</inkml:trace>
          <inkml:trace contextRef="#ctx0" brushRef="#br0" timeOffset="12562.37">4916-1 748,'-5'16'67,"5"-8"-54,0 5-13,0 3 0,0-4 215,0 4 40,0-4 8,0 0 1,5 5-188,4-5-37,-9 0-8,4-4-553,5 0-110</inkml:trace>
          <inkml:trace contextRef="#ctx0" brushRef="#br0" timeOffset="12707.07">4998-240 1468,'0'0'65,"0"0"14,0 0-63,0 0-16,0 0 0,0 0 0,0 0 53,0 13 8,9-5 2,0-4 0,-5 4-91,10-4-17,0 8-4,4-12-655</inkml:trace>
          <inkml:trace contextRef="#ctx0" brushRef="#br0" timeOffset="13102.08">5262-102 921,'0'0'82,"0"0"-66,0 0-16,-9 0 0,-5 0 207,0 0 37,1 0 8,-1 0 2,-4 0-112,0 0-22,4 8-5,0 0-1,1 4-79,-1 0-16,0 5-3,1-1-1,4 4-15,-1 4 0,6 1 0,4-1-10,0 0 1,4-4 0,6-3 0,3-1 0,1-4-21,-5 0-4,0-4-1,5-4 0,-1-4 13,6 0 2,-6-4 1,5 0 0,-4-8 19,0 0-12,-1 0 12,-3 0-10,-1-5 26,0-3 6,0 0 1,-5 4 0,1 0 17,-1-1 4,1-3 1,-5 0 0,0 8-12,0 4-2,5 0-1,-5 8 0,0 0-19,0 0-11,0 0 12,0 0-12,4 16 0,-4 8-16,5 0 2,-5 9 0,4-1-17,1 0-3,-1 5-1,1 3 0,-1 1-16,1-5-3,-5-3-1,5 7 0,-10-4 7,5 1 2,-5-1 0,-4-3 0,0 3 31,0-8 7,0 5 8,0-9-13,-5 0 13,1-3 8,-1-9 0,0 0-8,1 4 40,-1-12 2,-4 0 0,0-8 0,4-8-24,5 0-5,-5-8-1,5-1 0,-5-7-43,5-4-9,0-5-1,5-3-547,-5-1-110</inkml:trace>
          <inkml:trace contextRef="#ctx0" brushRef="#br0" timeOffset="13438.12">5476-434 2152,'0'0'48,"0"0"9,0 0 3,9 8 0,0 0-48,0 4-12,0-3 0,-4 3 0,4 8 73,-5 4 13,5-8 2,1 9 1,-10 3-48,4 8-9,-4-3-3,0 3 0,0 1-20,-4-1-9,4-4 8,0 1-8,-5-5 9,5 5-9,-5-9 10,5 0-10,0-8 0,5 0 0,-5-7-11,5 3 11,-1-8-18,-4-4 4,0 0 1,0 0 0,9-4 2,0-4 1,0-5 0,5 1 0,-5-4 10,0-4 0,5 0 8,0-1-8,-1 1 21,-4 0 0,5 0 0,0 4 0,-1 3-1,-4 1 0,5 8 0,-5 0 0,-9 4 4,14 4 1,-5 0 0,0 8 0,0 1-25,0 3 8,-4 4-8,-1 0 0,-4 0-30,5-3-11,0 3-3,-1-4 0,-8 4-126,8-8-26</inkml:trace>
        </inkml:traceGroup>
        <inkml:traceGroup>
          <inkml:annotationXML>
            <emma:emma xmlns:emma="http://www.w3.org/2003/04/emma" version="1.0">
              <emma:interpretation id="{A2CA24A7-59E4-4FC1-A5F7-D1D2B5C01712}" emma:medium="tactile" emma:mode="ink">
                <msink:context xmlns:msink="http://schemas.microsoft.com/ink/2010/main" type="inkWord" rotatedBoundingBox="31013,4163 32713,3981 32824,5028 31125,5209"/>
              </emma:interpretation>
              <emma:one-of disjunction-type="recognition" id="oneOf3">
                <emma:interpretation id="interp15" emma:lang="en-AU" emma:confidence="0">
                  <emma:literal>light</emma:literal>
                </emma:interpretation>
                <emma:interpretation id="interp16" emma:lang="en-AU" emma:confidence="0">
                  <emma:literal>right</emma:literal>
                </emma:interpretation>
                <emma:interpretation id="interp17" emma:lang="en-AU" emma:confidence="0">
                  <emma:literal>tight</emma:literal>
                </emma:interpretation>
                <emma:interpretation id="interp18" emma:lang="en-AU" emma:confidence="0">
                  <emma:literal>Light</emma:literal>
                </emma:interpretation>
                <emma:interpretation id="interp19" emma:lang="en-AU" emma:confidence="0">
                  <emma:literal>Might</emma:literal>
                </emma:interpretation>
              </emma:one-of>
            </emma:emma>
          </inkml:annotationXML>
          <inkml:trace contextRef="#ctx0" brushRef="#br0" timeOffset="13910.39">6086-397 1555,'0'0'68,"0"0"16,0 0-68,0 0-16,0 0 0,0 0 0,0 0 132,0 0 22,0 0 5,0 8 1,4 8-67,1 0-13,-1 4-2,1 5-1,-5 7-39,0 0-8,0 5-2,5-1 0,-5 1-14,0-1-3,0 0-1,0-3 0,4-1-46,1-3-10,-1-5-2,1-4-677,4-4-136</inkml:trace>
          <inkml:trace contextRef="#ctx0" brushRef="#br0" timeOffset="14050.83">6282-78 864,'0'0'76,"0"12"-60,0 1-16,-5 7 0,5 0 209,0 0 39,0 5 8,-5-1 2,5 0-163,-4 0-33,4 1-6,4-5-2,-4-4-156,5 0-31,-5-8-7</inkml:trace>
          <inkml:trace contextRef="#ctx0" brushRef="#br0" timeOffset="14519.52">6404-272 633,'0'0'56,"0"0"-44,0 0-12,0 0 0,0 0 226,0 0 43,0 0 9,0 0 2,14 8-221,0-4-44,-1 0-15,1 4 9,-5-4-105,5 4-20,4 1-5,0-1-1,-4 0-7,4 4-2,-4-4 0,4 0 0,-4 0 131,-1 0 30,1 0 4,0-4 1,-5-4 88,-9 0 17,0 0 4,0 0 1,0 0-3,0 0-1,0 0 0,0 0 0,0-4-35,-5-4-7,1 0-2,-1 4 0,-9-4-65,5 4-12,0 4-4,-4 0 0,-1 0-16,0 8 0,1 0 0,-1 12-9,0 1-20,5 7-4,0 4-1,9-3 0,0-1 0,0 0 0,-9 5 0,9-9 0,5-4-16,4 0-3,-9-3-1,4-1 0,5-8 5,5 0 1,-5 0 0,5-8 0,4-4 64,0-4 12,-4-4 4,4 0 0,0-5 38,0 1 8,-4-4 2,4 4 0,1-4 25,-6-1 6,1 5 1,-5-4 0,0 0-32,0 8-7,-4-1-1,4 1 0,-5 8-43,-4 4-9,0 0-1,0 0-1,5 8-4,-1 9-1,-4-1 0,0 4 0,0 8-13,0 1 0,-4 7 0,4 5 0,0-1 0,-5 5-10,-4-5 2,5 5 0,4-1-12,-5-4-1,1 1-1,-1-1 0,5-7-118,-4-1-24,-1 1-5,5-9-883</inkml:trace>
          <inkml:trace contextRef="#ctx0" brushRef="#br0" timeOffset="14851.27">6951-341 1555,'4'-12'138,"1"-4"-110,-1 4-28,6 0 0,-6 4 117,-4 8 19,0 0 3,9 4 1,0 4-46,0 4-9,1 4-1,-6 4-1,1 5-54,-5 7-10,0 0-3,0 5 0,0-1 5,-5 5 1,1-1 0,-1 1 0,-4-5-6,0 0-2,4-3 0,1-1 0,-1-8-14,5 1 0,0-5 0,0-4 0,0-4 0,0-12 0,0 0 0,14 4-10,-5-4 0,5-8 0,-1 4 0,1-12 0,4 0 10,0 0 11,1-5-3,-6 5 0,5-4 22,-4 8 4,4-4 1,-9 3 0,0 1 2,5 4 1,0 4 0,-1 0 0,-3 8-22,-1 0-5,-5 4-1,5 4 0,-4 1-10,-5 7 0,0 0 9,4 0-9,1 5-22,-5-5-9,0 0-1,5-4-788,-1-4-156</inkml:trace>
          <inkml:trace contextRef="#ctx0" brushRef="#br0" timeOffset="15073.67">7424 11 1785,'0'0'159,"9"-4"-127,5-4-32,0 0 0,-1 0 88,6-4 12,-1 4 3,0-4 0,0-1 17,0 5 3,5 0 1,0 0 0,-5-4-58,5 0-11,0 0-3,-1 0 0,-3-1-42,3 1-10,-3 0 0,3 0 0,-3 4-212,-6 8-41</inkml:trace>
          <inkml:trace contextRef="#ctx0" brushRef="#br0" timeOffset="15204.73">7757-592 2253,'0'0'49,"0"12"11,0 1 1,-5 3 3,1 0-51,-1 4-13,-4 4 0,4 5 0,1 3 106,-1 5 18,-4-1 4,0 5 1,4-1-81,-4 5-16,0-5-3,0 0-1,-4 5-172,8-5-36</inkml:trace>
        </inkml:traceGroup>
      </inkml:traceGroup>
    </inkml:traceGroup>
    <inkml:traceGroup>
      <inkml:annotationXML>
        <emma:emma xmlns:emma="http://www.w3.org/2003/04/emma" version="1.0">
          <emma:interpretation id="{3AB4F6C3-B672-407A-A1F0-92D93276743B}" emma:medium="tactile" emma:mode="ink">
            <msink:context xmlns:msink="http://schemas.microsoft.com/ink/2010/main" type="paragraph" rotatedBoundingBox="25390,5690 32635,5230 32700,6247 25455,67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796F87A-14F7-40AB-89C0-BBBF2986332F}" emma:medium="tactile" emma:mode="ink">
              <msink:context xmlns:msink="http://schemas.microsoft.com/ink/2010/main" type="inkBullet" rotatedBoundingBox="25401,5855 25440,5853 25441,5878 25403,5881"/>
            </emma:interpretation>
            <emma:one-of disjunction-type="recognition" id="oneOf4">
              <emma:interpretation id="interp20" emma:lang="en-AU" emma:confidence="0">
                <emma:literal>•</emma:literal>
              </emma:interpretation>
            </emma:one-of>
          </emma:emma>
        </inkml:annotationXML>
        <inkml:trace contextRef="#ctx0" brushRef="#br0" timeOffset="16360.95">458 1306 345,'0'0'31,"0"0"-31,0 0 0,0 0 0,0 0 290,0 0 52,0 0 10,5-8 3,0 0-263,-5 8-52,0 0-10,9-4-2,-5 0-85,10 0-17</inkml:trace>
      </inkml:traceGroup>
      <inkml:traceGroup>
        <inkml:annotationXML>
          <emma:emma xmlns:emma="http://www.w3.org/2003/04/emma" version="1.0">
            <emma:interpretation id="{F263FE7C-1218-4E72-AA99-E10B21A297A6}" emma:medium="tactile" emma:mode="ink">
              <msink:context xmlns:msink="http://schemas.microsoft.com/ink/2010/main" type="line" rotatedBoundingBox="25418,5688 32635,5230 32700,6247 25483,6705"/>
            </emma:interpretation>
          </emma:emma>
        </inkml:annotationXML>
        <inkml:traceGroup>
          <inkml:annotationXML>
            <emma:emma xmlns:emma="http://www.w3.org/2003/04/emma" version="1.0">
              <emma:interpretation id="{2D898626-FE5C-418E-A929-BC1529C4C840}" emma:medium="tactile" emma:mode="ink">
                <msink:context xmlns:msink="http://schemas.microsoft.com/ink/2010/main" type="inkWord" rotatedBoundingBox="25432,5914 26004,5878 26032,6323 25461,6359"/>
              </emma:interpretation>
              <emma:one-of disjunction-type="recognition" id="oneOf5">
                <emma:interpretation id="interp21" emma:lang="en-AU" emma:confidence="0">
                  <emma:literal>in</emma:literal>
                </emma:interpretation>
                <emma:interpretation id="interp22" emma:lang="en-AU" emma:confidence="0">
                  <emma:literal>In</emma:literal>
                </emma:interpretation>
                <emma:interpretation id="interp23" emma:lang="en-AU" emma:confidence="0">
                  <emma:literal>an</emma:literal>
                </emma:interpretation>
                <emma:interpretation id="interp24" emma:lang="en-AU" emma:confidence="0">
                  <emma:literal>on</emma:literal>
                </emma:interpretation>
                <emma:interpretation id="interp25" emma:lang="en-AU" emma:confidence="0">
                  <emma:literal>On</emma:literal>
                </emma:interpretation>
              </emma:one-of>
            </emma:emma>
          </inkml:annotationXML>
          <inkml:trace contextRef="#ctx0" brushRef="#br0" timeOffset="16219.84">527 1436 1335,'0'0'59,"0"0"13,0 0-58,0 0-14,0 0 0,0 0 0,0 0 149,0 0 27,0 0 6,0 0 1,0 0-61,0 12-12,-5 4-2,5 8-1,0 1-57,-4 3-11,4 4-3,-5 1 0,5-5-36,0 0-8,0 1-2,0-5 0,0-4-42,5-3-9,-5 3-2,4-8-973</inkml:trace>
          <inkml:trace contextRef="#ctx0" brushRef="#br0" timeOffset="16660.14">745 1323 1375,'0'0'60,"0"0"14,0 8-59,5 4-15,-1 0 0,1 0 0,-5-12 97,5 8 17,4 4 3,-5 4 1,1 1-50,-1 3-9,1 0-3,4 0 0,-4 1-34,-1-1-7,1 0-2,-1 4 0,1-3-13,-5-5 0,-5 4 0,1-4-10,4 0 1,-5-3 0,5-1 0,0 0 0,0-12 9,0 0 0,0 0 0,0 0 0,0 0-13,0 0 2,14-12 1,-5-5 0,4 1 22,-3 0 5,-1 0 1,-5-4 0,5-5-18,-4 1 0,4 0 0,0 0 0,5 3 23,-1 5 1,1 0 0,0 4 0,-1 0 4,1 8 0,-5 0 1,5 8 0,-14-4-13,4 4-4,5 12 0,-4 4 0,4 4-12,0 5 0,0-1-12,-4 0 12,4 5-68,0-1-8,0-4 0</inkml:trace>
        </inkml:traceGroup>
        <inkml:traceGroup>
          <inkml:annotationXML>
            <emma:emma xmlns:emma="http://www.w3.org/2003/04/emma" version="1.0">
              <emma:interpretation id="{6A45EDB2-DD89-4B0C-8264-18BD3DAA4F17}" emma:medium="tactile" emma:mode="ink">
                <msink:context xmlns:msink="http://schemas.microsoft.com/ink/2010/main" type="inkWord" rotatedBoundingBox="26370,5806 29262,5622 29315,6462 26423,6645"/>
              </emma:interpretation>
              <emma:one-of disjunction-type="recognition" id="oneOf6">
                <emma:interpretation id="interp26" emma:lang="en-AU" emma:confidence="0">
                  <emma:literal>previous</emma:literal>
                </emma:interpretation>
                <emma:interpretation id="interp27" emma:lang="en-AU" emma:confidence="0">
                  <emma:literal>precious</emma:literal>
                </emma:interpretation>
                <emma:interpretation id="interp28" emma:lang="en-AU" emma:confidence="0">
                  <emma:literal>pterions</emma:literal>
                </emma:interpretation>
                <emma:interpretation id="interp29" emma:lang="en-AU" emma:confidence="0">
                  <emma:literal>plerions</emma:literal>
                </emma:interpretation>
                <emma:interpretation id="interp30" emma:lang="en-AU" emma:confidence="0">
                  <emma:literal>prenoon</emma:literal>
                </emma:interpretation>
              </emma:one-of>
            </emma:emma>
          </inkml:annotationXML>
          <inkml:trace contextRef="#ctx0" brushRef="#br0" timeOffset="17110.55">1501 1509 1267,'-4'-12'56,"-1"3"12,5 1-55,0 0-13,0 0 0,0 8 0,0 0 180,0 0 34,0 0 6,0 0 2,0 16-138,5 9-27,-1-1-5,1 8-2,4 1-38,-5 3-12,-4 5 0,9-1 0,-4 5 13,0-1-4,-5-3-1,0-1 0,0 0-19,0 1-4,0-9-1,0-3 0,0-13 1,0 0 0,0-4 0,0-12 0,0 0 4,0 0 1,0 0 0,0 0 0,-10-12 10,1 0 0,0-4 0,5-5 8,-1 1 12,1-4 4,-1-12 0,0 3 0,5 1 12,5-9 2,0 1 1,-1-1 0,5-7 1,0 3 0,0-3 0,5 3 0,0 13-25,-1 4-5,1 3-1,0 1 0,-1 4 3,1 8 0,0-1 0,-1 9 0,6 8-1,-6 0 0,1 1 0,-5 3 0,5 0-2,-1 4 0,-4 0 0,0 4 0,-4 0-9,0 5 0,-1-5 0,1 0 8,-1 0-8,-4-4 0,0 4 0,-4-3 0,-1-1 0,-4 0 0,-5-4 0,-4 0 0,0 0-20,0-4 1,-10 4 0,6-8 0,-1 0 10,-4 0 9,-1-4-13,6 0 5,-1-4-30,5 4-6,-5-4 0,9-4-1,10-4-131,-1-1-25,0 1-6</inkml:trace>
          <inkml:trace contextRef="#ctx0" brushRef="#br0" timeOffset="17576.09">1774 1460 1731,'9'0'38,"0"4"8,-4-4 2,9 4 0,-10 0-38,5 0-10,-4 0 0,-5-4 0,9 13 116,-4-5 22,-1 8 4,1-4 1,-1 0-80,1-4-16,-5-8-3,9 12-1,-5 0-35,1 1-8,-5-13 0,0 0 0,5 12 0,-5-12-11,0 0 3,4 12 0,-4-12 8,0 0-8,0 0 8,0 0-8,0 0 8,0 0 0,14 0 8,-10-8-8,5 0 16,1 0-2,-1-9 0,-5 5 0,5-8-2,0 4 0,5 0 0,-5-1 0,0 5-12,0 4 9,-4 4-9,4 0 8,5-4-8,-10 4 0,5 0 0,-4 0 8,4 4-8,0 0 0,-9 0 0,9 4 8,0 0-8,5 0 0,-5 0 0,5 0 0,4 4 0,0-4 0,0-4-9,5 0 9,0 4 0,-9-8-10,-5 4 10,4-8-8,1 4 8,0-4 0,-1 4 0,1-4 0,0 0 0,-1 4 8,-8-4-8,4-4 11,-5 3-11,1 1 12,-5 8-12,-9-12 12,4 0-12,-4 0 12,-4 4-12,3 0 12,10 8-12,-4-8 0,-10 8 0,5 0 0,-4 0 8,-1 8-8,0 4 12,1 0-4,3 8-8,1 0 0,0-7 0,5 11 0,4 0 0,0 0 0,4 1-10,1-1 10,-1-4-24,10 0 2,-5-3 0,5-1 0,4 0-19,-4 0-4,-1-4-1,-4-4 0,5 1-56,4-5-11,0 0-3</inkml:trace>
          <inkml:trace contextRef="#ctx0" brushRef="#br0" timeOffset="17901.23">2566 1391 1533,'0'0'68,"0"0"14,0 0-66,0 0-16,0 0 0,0 0 0,0 0 122,0 0 21,0 8 4,5 5 1,0-5-65,-1 4-13,1 4-2,-1 0-1,5-4-25,-4 5-5,-5-1-1,4-4 0,1-4-12,0 0-4,-1-4 0,5 4 0,-9-8-7,5 4-1,-5-4-1,9 4 0,-9-4 4,9-4 1,0-4 0,5 0 0,-5 0-16,0-8 11,0 0-11,5-1 10,-1-3-10,1 4-12,0 4 2,-1-8 1,1-1-1,4 1 0,-4 4 0,0 4 0,-1 0 10,-4 4-10,5 8 10,-14 0-10,4 4 10,1 4 0,0 4 0,-1 4 8,1-4 1,-1 4 1,-8 5 0,4 3 0,4 0-10,-4 4 0,5-7-12,4-1 12,-5-4-91,10-4-10,-5 0-3,5 1-592,0-9-120</inkml:trace>
          <inkml:trace contextRef="#ctx0" brushRef="#br0" timeOffset="18051.99">3054 1128 1209,'0'0'108,"0"0"-87,0 0-21,0 0 0,0 0 81,0 0 12,0 0 3,4 12 0,5 1-96,0-5-21,0 0-3,1 0-422,-1 0-84</inkml:trace>
          <inkml:trace contextRef="#ctx0" brushRef="#br0" timeOffset="18303.54">3208 1323 230,'0'0'10,"0"8"2,0 4-12,-4 4 0,4-4 0,-5 0 0,5-12 323,0 12 61,-4 5 13,4-5 3,0 4-235,0-4-46,0-4-10,0 4-1,4-4-74,1 5-14,-1-5-4,1 0 0,0 0-16,4-4 0,0-4 0,-5 4 0,-4-4 23,14 4 1,-10-8 0,10 4 0,0-4 12,-5 0 4,0 0 0,0-8 0,0 4 3,0-9 1,-4 5 0,-1-4 0,1 4-5,0-4-1,-5-1 0,4-3 0,-4 0-16,-4 0-3,4 0-1,-5 3 0,0 5-18,1 4 0,-5 0-8,4 4 8,5 4-44,-9 0-2,-5 8-1,5 4 0,0-4-113,5 4-22,-5 1-5,4-1-1</inkml:trace>
          <inkml:trace contextRef="#ctx0" brushRef="#br0" timeOffset="18648.62">3513 1270 691,'0'0'61,"5"-8"-49,0 0-12,-1 4 0,-4 4 283,0 0 53,0 0 12,0 0 1,0 0-184,9 12-37,-4 0-7,-1 4-1,-4 4-63,0 1-12,5-1-2,-1 0-1,1 0-30,0 1-12,4-5 8,0 0-8,0 0 0,0 0 0,0-4 0,0-3 0,0-1-9,0 0 9,5-4 0,-5-4 0,-9 0 0,14-4 8,-1-4 0,6 0 1,3-9 3,1 9 0,0-4 0,4-4 0,-4 0 16,4-4 4,-4 3 1,4-7 0,-4 0-17,-5 4-3,-4-1-1,0 9 0,-5 0 7,-5 4 1,1 4 0,-5 4 0,0 0-20,0 0 0,0 16 0,-5-4 0,1 4-16,-5-3-6,9 7-2,-5-8 0,5 4-22,0-4-5,5-4-1,4 0 0,0 1-51,5-5-10,-1-4-3,1-4 0,4-1-137,0-7-28,23-8-6,-13 8-1</inkml:trace>
          <inkml:trace contextRef="#ctx0" brushRef="#br0" timeOffset="18889.09">4287 1282 1674,'0'0'36,"0"0"8,5-4 2,-5-4 2,5 0-39,-5 0-9,0 0 0,-5 0 0,0-1 104,1 1 20,-1 4 3,-4-4 1,5 0-56,-5 4-12,-1 0-1,-3 0-1,8 8-50,5-4-8,-9 4 0,9-4 0,-4 8-24,-1 8 2,5-3 1,5 3 0,-5-4 8,4 4 1,1 4 1,4 0 0,-5 1 11,5-5 8,-4 0-8,4 4 11,5-8 1,-5 5 0,0 3 0,0-4 0,5 0 9,-5-4 3,0 1 0,0-5 0,-4 0 16,-5-8 3,0 0 1,-5 8 0,5-8-25,-9 12-5,0-12-1,-5 8 0,-4 0-13,-5-4 0,0-4 0,5 4 0,-9-4-125,9 0-19,-28-4-3,19 4-1</inkml:trace>
        </inkml:traceGroup>
        <inkml:traceGroup>
          <inkml:annotationXML>
            <emma:emma xmlns:emma="http://www.w3.org/2003/04/emma" version="1.0">
              <emma:interpretation id="{45009840-66E1-4A33-BAEC-E2E2F237C740}" emma:medium="tactile" emma:mode="ink">
                <msink:context xmlns:msink="http://schemas.microsoft.com/ink/2010/main" type="inkWord" rotatedBoundingBox="30236,5382 32635,5230 32700,6247 30301,6400"/>
              </emma:interpretation>
              <emma:one-of disjunction-type="recognition" id="oneOf7">
                <emma:interpretation id="interp31" emma:lang="en-AU" emma:confidence="0">
                  <emma:literal>slide)</emma:literal>
                </emma:interpretation>
                <emma:interpretation id="interp32" emma:lang="en-AU" emma:confidence="0">
                  <emma:literal>slide '</emma:literal>
                </emma:interpretation>
                <emma:interpretation id="interp33" emma:lang="en-AU" emma:confidence="0">
                  <emma:literal>slide )</emma:literal>
                </emma:interpretation>
                <emma:interpretation id="interp34" emma:lang="en-AU" emma:confidence="0">
                  <emma:literal>slide ,</emma:literal>
                </emma:interpretation>
                <emma:interpretation id="interp35" emma:lang="en-AU" emma:confidence="0">
                  <emma:literal>slide l</emma:literal>
                </emma:interpretation>
              </emma:one-of>
            </emma:emma>
          </inkml:annotationXML>
          <inkml:trace contextRef="#ctx0" brushRef="#br0" timeOffset="19492.78">5640 1201 1555,'0'0'138,"0"0"-110,-9-4-28,-1 4 0,1-4 126,-4 4 20,4 0 4,-1 0 1,-3-4-87,4 0-16,0 4-4,-5 0-1,0 4-56,1 0-11,3-4-3,1 8 0,0-4 2,5 4 0,-1 0 0,5 5 0,0-5 4,0 4 1,9-4 0,-4 4 0,4-4 20,0 8 8,0-4 0,0 1 0,5-5 0,0 4 0,-5-8 0,0 4 0,-9-8 22,9 8 4,-9-8 1,0 0 0,0 0-1,0 0 0,0 0 0,0 0 0,-14 8-21,1 0-4,-6 0-1,1 0 0,-9 5-43,4 3-9,-4 0-1,4 0-1,-4-4-45,-1 0-9,6 1-1</inkml:trace>
          <inkml:trace contextRef="#ctx0" brushRef="#br0" timeOffset="19686.18">5913 784 2206,'0'0'48,"4"-8"11,-4 8 1,0 0 3,5-8-51,-5 8-12,0 0 0,0 0 0,0 0 65,-5 12 11,5 0 1,-4 9 1,-1 3-53,-4 4-10,-5 5-3,5 3 0,5 9-4,-5-1 0,-5 5-8,0-1 12,5 5-12,5-1 0,4 1 0,-5-8 0,-4-1-22,9 1-7,0-13-2,0 4-708,-9-11-141</inkml:trace>
          <inkml:trace contextRef="#ctx0" brushRef="#br0" timeOffset="19837.29">6040 1274 1652,'0'0'73,"0"8"15,-4 8-70,4 0-18,-5 5 0,5-1 0,0-4 0,0 0 0,0 5 8,0-5-497,0 0-100</inkml:trace>
          <inkml:trace contextRef="#ctx0" brushRef="#br0" timeOffset="20052.71">6095 1104 1861,'0'0'40,"0"0"9,0 0 2,0 0 2,0 0-42,0 0-11,0-8 0,0 8 0,0 0-16,0 0-4,9-4-2,5 0-783</inkml:trace>
          <inkml:trace contextRef="#ctx0" brushRef="#br0" timeOffset="20570.7">6459 1258 1036,'0'0'92,"0"0"-73,-14-4-19,5 4 0,0-4 211,-4 0 38,-1 0 8,-4 4 2,4-4-111,0 4-23,-4 0-4,5 4-1,-6 0-83,1 4-17,0 0-3,4 4-1,1 4-16,3 4-16,1 5 4,0-5 0,9 0-15,0 0-2,0 1-1,5-5 0,-1 0-14,5 0-2,1-8-1,3 0 0,-4-4 23,10 0 5,-6-8 1,5-4 0,-4-4 10,4 0 8,1-4-12,-1 0 12,4-1 0,-8-3 0,0-4 0,4 0 0,0-1 0,5 1 11,-9-4 0,4-1 0,0 1 12,-4 0 2,4-5 1,-4 1 0,4 4 11,-5-5 3,-3 1 0,-1 0 0,4 3 9,-4-3 3,-4 8 0,4 3 0,-4 5-24,-5 4-5,4 4-1,-4 8 0,0 0 10,0 0 1,0 0 1,0 0 0,-4 16-34,-1 4 0,-4 5 0,0 7 0,4 0-21,1 5-8,-10-5-2,10 9 0,-1 3 15,0-3 2,5-1 1,0 1 0,0-1-31,0-8-5,10-3-2,-6-1 0,5-4 11,0-3 3,5-1 0,0 0 0,-1-8 4,1-4 1,0-8 0,4 4 0,-4-4 32,4 0 0,-5-8 0,6-4 0,-6 0 16,1-4 9,4 0 3,-4-5 0,-1 1 7,-3-4 1,3 4 1,-8-1 0,4-3-1,-5 0 0,6 4 0,-10-5 0,0 5-22,-5 4-5,0 4-1,1 4 0,-1 0-8,5 8 12,-9 8-12,0 0 12,0 4-12,4 4 0,1 4 0,4 5 0,4-5 0,1 4 0,9 0 0,-5-3 0,4-1-12,6-4 1,-1 4 1,5-8 0,-1 1 10,6-5-12,-1-8 12,5 4-12,-5-4-27,0-4-5,-4 4-2,0-8-1007</inkml:trace>
          <inkml:trace contextRef="#ctx0" brushRef="#br0" timeOffset="20875.82">7597 691 2516,'5'8'56,"-1"0"11,1 0 2,0 9 1,-1-5-56,5 4-14,0 4 0,0 0 0,1 5 67,3 3 10,-4 0 3,0 5 0,0-5-28,-4 9-4,0-1-2,4 4 0,-9 1-22,4-1-5,-4 1-1,0 3 0,-4 1-9,-1 7-1,-4-3-8,0 4 12,-5-1-24,-4 1-4,0 4-2,0-9-878,-10 5-175</inkml:trace>
        </inkml:traceGroup>
      </inkml:traceGroup>
    </inkml:traceGroup>
  </inkml:traceGroup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1-05-19T06:18:27.6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DB18D61-65BC-4309-902F-83EAB20DAE7D}" emma:medium="tactile" emma:mode="ink">
          <msink:context xmlns:msink="http://schemas.microsoft.com/ink/2010/main" type="inkDrawing" rotatedBoundingBox="12423,924 12438,924 12438,939 12423,939" shapeName="Other"/>
        </emma:interpretation>
      </emma:emma>
    </inkml:annotationXML>
    <inkml:trace contextRef="#ctx0" brushRef="#br0">0 0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2:46:38.31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109B2BF-CEC4-4C77-BC71-8F63D67ED45D}" emma:medium="tactile" emma:mode="ink">
          <msink:context xmlns:msink="http://schemas.microsoft.com/ink/2010/main" type="writingRegion" rotatedBoundingBox="921,10444 2747,10623 2659,11524 833,11345"/>
        </emma:interpretation>
      </emma:emma>
    </inkml:annotationXML>
    <inkml:traceGroup>
      <inkml:annotationXML>
        <emma:emma xmlns:emma="http://www.w3.org/2003/04/emma" version="1.0">
          <emma:interpretation id="{410BB89F-870C-46E2-97BC-B713E3BBD11B}" emma:medium="tactile" emma:mode="ink">
            <msink:context xmlns:msink="http://schemas.microsoft.com/ink/2010/main" type="paragraph" rotatedBoundingBox="921,10444 2747,10623 2659,11524 833,1134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917FF47-6262-4FC8-A6CB-2AACE471C41A}" emma:medium="tactile" emma:mode="ink">
              <msink:context xmlns:msink="http://schemas.microsoft.com/ink/2010/main" type="line" rotatedBoundingBox="921,10444 2747,10623 2659,11524 833,11345"/>
            </emma:interpretation>
          </emma:emma>
        </inkml:annotationXML>
        <inkml:traceGroup>
          <inkml:annotationXML>
            <emma:emma xmlns:emma="http://www.w3.org/2003/04/emma" version="1.0">
              <emma:interpretation id="{5F741688-BA40-4475-ADC2-B7B4391ACA48}" emma:medium="tactile" emma:mode="ink">
                <msink:context xmlns:msink="http://schemas.microsoft.com/ink/2010/main" type="inkWord" rotatedBoundingBox="921,10444 2747,10623 2659,11524 833,11345"/>
              </emma:interpretation>
              <emma:one-of disjunction-type="recognition" id="oneOf0">
                <emma:interpretation id="interp0" emma:lang="en-AU" emma:confidence="0">
                  <emma:literal>Diel</emma:literal>
                </emma:interpretation>
                <emma:interpretation id="interp1" emma:lang="en-AU" emma:confidence="0">
                  <emma:literal>Die `</emma:literal>
                </emma:interpretation>
                <emma:interpretation id="interp2" emma:lang="en-AU" emma:confidence="0">
                  <emma:literal>Die \</emma:literal>
                </emma:interpretation>
                <emma:interpretation id="interp3" emma:lang="en-AU" emma:confidence="0">
                  <emma:literal>Die '</emma:literal>
                </emma:interpretation>
                <emma:interpretation id="interp4" emma:lang="en-AU" emma:confidence="0">
                  <emma:literal>Die |</emma:literal>
                </emma:interpretation>
              </emma:one-of>
            </emma:emma>
          </inkml:annotationXML>
          <inkml:trace contextRef="#ctx0" brushRef="#br0">37 0 1728,'0'0'38,"-4"9"8,-1 3 2,5 0 0,-9 0-39,4 0-9,1 4 0,4 5 0,-5 11 97,5-4 18,0-8 3,0 1 1,-4-1-54,4 4-10,4 5-3,-4 3 0,5 0-24,13 45-6,-13-20-1,-1-33 0,1 4-30,4 5-7,0-5 0,-9 5-1,4-5-30,1 0-5,0 1-2,-1-5-612,1 0-122</inkml:trace>
          <inkml:trace contextRef="#ctx0" brushRef="#br0" timeOffset="330.96">-145 150 1562,'0'-12'34,"0"4"7,0 8 2,5-8 1,-1-4-35,5 0-9,-4-1 0,4 5 0,9 0 70,-9 4 12,5 0 2,9 0 1,-5 8-48,0 0-9,5-4-3,0 4 0,4 4 26,-13 4 5,13-3 0,-9 3 1,0 4-40,5 4-8,-5 0-1,5 1-8,-5 3 0,5 0 0,-5 0 0,5 9 0,-5-9 38,0 4 1,-4-3 0,-5 3 0,0 0-15,0-3-4,-9-1 0,0 0 0,0-4-12,-4 1-8,-5-1 10,-5-4-10,0 4 0,-4-3 0,9-1 0,-18 4 0,4-4 0,0-4 0,1 4 0,-1-7 0,0-1 8,0-8-8,0 4 0,1-8 9,3 4-46,6-8-10,-5 4-1,13-1-1,-9-7-143,10 4-29,8-16-6,-4 24-1</inkml:trace>
          <inkml:trace contextRef="#ctx0" brushRef="#br0" timeOffset="501.53">447 506 1728,'0'21'76,"0"-21"16,0 0-73,0 0-19,0 8 0,0 0 0,0-8 88,0 12 13,9 0 3,0 4 1,5-4-65,-5 0-14,5 1-2,-1 3-1,-4 0-40,10 4-8,-6 0-2,-4-3-605,5-5-122</inkml:trace>
          <inkml:trace contextRef="#ctx0" brushRef="#br0" timeOffset="634.5">593 365 345,'0'-21'31,"0"9"-31,-9 0 0,4 0 0,0-4 302,-4 8 54,5 4 12,-1-8 1,5-1-233,-9 1-46,9 12-10,0 0-1,0 0-63,0 0-16,0 0 0,0 0 0,0 0-150,0 0-33</inkml:trace>
          <inkml:trace contextRef="#ctx0" brushRef="#br0" timeOffset="1152.71">702 450 1497,'0'0'66,"0"0"14,0 0-64,9 8-16,-9-8 0,5 4 0,4 0 152,0-4 26,4-4 6,-3 0 0,3 4-90,5-8-18,-4 8-4,0 0-1,-1-4-6,1-4-1,0 3 0,-5 1 0,4-4 0,-3-4 0,-1 0 0,0 4 0,0 0-51,0 0-13,0-4 0,0-1 0,-9 1 0,5 0 0,-5-4 0,-5 0 0,5 8 0,-9-4-15,0-1 3,4 1 1,-8 4 1,4-4 0,0 12 0,-5 0 0,5 0-7,-5 0-2,-4 8 0,9 4 0,-5 0-1,0 9 0,5-1 0,-9 4 0,9 5-1,5-1-1,-10 4 0,5 1 0,9-5 9,-5 4 1,5 1 1,5 3 0,-1-4 32,5-3 7,1-1 0,3 0 1,5-3-74,-9-5-15,10 0-4,-1-4 0,0 5 52,0-9 12,5 0 0,-5-8 0,14 4 26,-9-8 8,4 0 2,1-4 0,-6-4-58,1-4-11,0-4-3,-5-1-1060</inkml:trace>
          <inkml:trace contextRef="#ctx0" brushRef="#br0" timeOffset="1236.49">1471-28 2646,'0'0'58,"0"0"12,0 0 2,0 0 3,5 12-60,-5 0-15,0 1 0,0 3 0,9 4 88,-9 4 14,0 5 3,0 3 1,5 4-66,-1 5-14,5 11-2,0-3-1,-4 4-23,8 11 0,-3 1 0,3 0 0,-4-8 0,5-5 0,0-3 0,-1-9 0,1-3-200,0-9-45</inkml:trace>
        </inkml:traceGroup>
      </inkml:traceGroup>
    </inkml:traceGroup>
  </inkml:traceGroup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2:55:59.209"/>
    </inkml:context>
    <inkml:brush xml:id="br0">
      <inkml:brushProperty name="width" value="0.09333" units="cm"/>
      <inkml:brushProperty name="height" value="0.09333" units="cm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8E1C8E0-7EEE-448B-AE86-CA55CE2831A8}" emma:medium="tactile" emma:mode="ink">
          <msink:context xmlns:msink="http://schemas.microsoft.com/ink/2010/main" type="writingRegion" rotatedBoundingBox="7652,5960 32132,4682 32574,13158 8094,14436"/>
        </emma:interpretation>
      </emma:emma>
    </inkml:annotationXML>
    <inkml:traceGroup>
      <inkml:annotationXML>
        <emma:emma xmlns:emma="http://www.w3.org/2003/04/emma" version="1.0">
          <emma:interpretation id="{598EA3B6-BEA0-49AC-A6E1-035208C47608}" emma:medium="tactile" emma:mode="ink">
            <msink:context xmlns:msink="http://schemas.microsoft.com/ink/2010/main" type="paragraph" rotatedBoundingBox="7651,5951 24970,5056 25012,5877 7694,677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F795B26-D075-4837-BEDA-6CEE39EFB11E}" emma:medium="tactile" emma:mode="ink">
              <msink:context xmlns:msink="http://schemas.microsoft.com/ink/2010/main" type="line" rotatedBoundingBox="7651,5951 24970,5056 25012,5877 7694,6772"/>
            </emma:interpretation>
          </emma:emma>
        </inkml:annotationXML>
        <inkml:traceGroup>
          <inkml:annotationXML>
            <emma:emma xmlns:emma="http://www.w3.org/2003/04/emma" version="1.0">
              <emma:interpretation id="{D1C7C2E1-C792-4F7F-B1C2-8D3AD2A62946}" emma:medium="tactile" emma:mode="ink">
                <msink:context xmlns:msink="http://schemas.microsoft.com/ink/2010/main" type="inkWord" rotatedBoundingBox="7652,5964 8896,5900 8930,6549 7686,6613">
                  <msink:destinationLink direction="with" ref="{16A4BC59-2479-41D5-B30D-0E2A38BCB7E8}"/>
                  <msink:destinationLink direction="with" ref="{FEA621BA-67EC-489F-917D-4F607762DAB5}"/>
                </msink:context>
              </emma:interpretation>
              <emma:one-of disjunction-type="recognition" id="oneOf0">
                <emma:interpretation id="interp0" emma:lang="en-AU" emma:confidence="0">
                  <emma:literal>Die</emma:literal>
                </emma:interpretation>
                <emma:interpretation id="interp1" emma:lang="en-AU" emma:confidence="0">
                  <emma:literal>Did</emma:literal>
                </emma:interpretation>
                <emma:interpretation id="interp2" emma:lang="en-AU" emma:confidence="0">
                  <emma:literal>Dive</emma:literal>
                </emma:interpretation>
                <emma:interpretation id="interp3" emma:lang="en-AU" emma:confidence="0">
                  <emma:literal>lit</emma:literal>
                </emma:interpretation>
                <emma:interpretation id="interp4" emma:lang="en-AU" emma:confidence="0">
                  <emma:literal>hit</emma:literal>
                </emma:interpretation>
              </emma:one-of>
            </emma:emma>
          </inkml:annotationXML>
          <inkml:trace contextRef="#ctx0" brushRef="#br0">2605-1004 979,'9'0'87,"-9"0"-70,0 0-17,0 0 0,0 0 185,0 0 34,5 0 6,-5 0 2,0 0-82,0 0-16,0 0-3,0 0-1,-9 8-78,4 0-16,1 4-3,-1 0-1,0-4-15,5 8-4,-4 1 0,4 3 0,0-4-8,4 4 8,1 4-8,4 1 8,0-5-8,-4 0-11,-1 0 3,5-3 0,5-5-4,0-4 0,4 4 0,-4-8 0,4 0 4,0-4 0,-4-4 0,4 4 0,-4-8 8,4 4 0,-5-4 0,1 0-8,0-4 8,-1-5 0,-8 1 8,4 0-8,0-4 11,-4-5-3,-5 5 0,4-4 0,-8 4 8,4 0 2,-5-1 0,-4 1 0,0 4 0,-9 0 0,4 4 0,-4-1 0,-9 1-8,8 8-2,-8 0 0,4 4 0,0 4-8,1 4-17,3 4 4,1 5 1,0 3-32,0 0-7,4 4-1,5 5 0,5-5-189,-1 0-39</inkml:trace>
          <inkml:trace contextRef="#ctx0" brushRef="#br0" timeOffset="367.82">3115-919 864,'0'0'76,"0"0"-60,0 0-16,0 0 0,-9-4 292,9 4 55,0 0 11,0 0 2,0 0-211,0 0-42,-5 8-9,1 8-2,8 4-76,-4 0-20,5 0 0,4 1 0,0 3 0,0-4 0,5 5 0,-1-1-9,10-4-10,-5-4-1,5-4-1,-5 5 0,1-5 21,-1-4-9,-9-4 9,5-4 0,-5 0 0,4-4 0,-8-4 0,9 0 0,-10 0-11,5-5-5,-4-3 0,-1 4-1,5-4 17,-9 0 0,0 4 0,0-9 9,0-3 25,0 4 5,0 4 1,-4-1 0,-1 1-13,5 4-3,0 4 0,-4 0 0,4 4 11,0 4 1,0 0 1,0 0 0,0 0-27,0 0-10,4 12 0,1 8 9,9 4-9,-1 1 0,-4-5 0,5 4 0,0 1-29,-1-5-8,1 0-2,4 0 0,0 1-49,1-5-9,-6 4-3,1-8-958</inkml:trace>
          <inkml:trace contextRef="#ctx0" brushRef="#br0" timeOffset="556.38">3493-859 1209,'0'0'53,"0"0"12,14-4-52,-5 4-13,0-8 0,4 4 0,6 0 212,-6-4 40,5 0 8,1 0 2,-1 0-137,0 0-27,0 4-6,1-5 0,3 1-45,-4 0-9,1 0-2,-6 0 0,6 4-36,-6 0-10,1 0-1,-5 4-756,5-8-151</inkml:trace>
          <inkml:trace contextRef="#ctx0" brushRef="#br0" timeOffset="742.83">3693-1126 1702,'0'0'76,"0"0"15,0 0-73,0 12-18,-4-4 0,4 9 0,4-5 129,1 4 23,-5 4 4,4 0 0,1 1-59,4 3-12,0 0-2,-4 5-1,4 3-50,0-4-11,0-4-1,0 1-1,5 3-49,-1-8-10,1 5-1,4-9-1087</inkml:trace>
          <inkml:trace contextRef="#ctx0" brushRef="#br0" timeOffset="938.78">4012-984 1555,'0'0'68,"0"0"16,0 0-68,0 0-16,-5 12 0,-4-4 0,5 4 184,-1 0 32,1 5 8,-1 3 0,0-4-144,5 4-28,0 0-7,0-3-1,10-1-60,-1 0-13,-5 0-3,5-4 0,5-4-155,-5-4-31,5-4-6,-1 4-620</inkml:trace>
        </inkml:traceGroup>
        <inkml:traceGroup>
          <inkml:annotationXML>
            <emma:emma xmlns:emma="http://www.w3.org/2003/04/emma" version="1.0">
              <emma:interpretation id="{FAB3ADF5-CAE9-40A4-8ADE-73ABF38AA32E}" emma:medium="tactile" emma:mode="ink">
                <msink:context xmlns:msink="http://schemas.microsoft.com/ink/2010/main" type="inkWord" rotatedBoundingBox="12369,5776 13959,5693 13992,6333 12402,6415"/>
              </emma:interpretation>
              <emma:one-of disjunction-type="recognition" id="oneOf1">
                <emma:interpretation id="interp5" emma:lang="en-AU" emma:confidence="0">
                  <emma:literal>coin</emma:literal>
                </emma:interpretation>
                <emma:interpretation id="interp6" emma:lang="en-AU" emma:confidence="0">
                  <emma:literal>Coin</emma:literal>
                </emma:interpretation>
                <emma:interpretation id="interp7" emma:lang="en-AU" emma:confidence="0">
                  <emma:literal>comin</emma:literal>
                </emma:interpretation>
                <emma:interpretation id="interp8" emma:lang="en-AU" emma:confidence="0">
                  <emma:literal>coins</emma:literal>
                </emma:interpretation>
                <emma:interpretation id="interp9" emma:lang="en-AU" emma:confidence="0">
                  <emma:literal>cim</emma:literal>
                </emma:interpretation>
              </emma:one-of>
            </emma:emma>
          </inkml:annotationXML>
          <inkml:trace contextRef="#ctx0" brushRef="#br0" timeOffset="1204.25">4271-960 2001,'0'0'44,"0"0"8,0 0 3,0 0 2,0 0-45,0 0-12,-9 8 0,5 0 0,-5 4 64,4 1 10,5 3 2,0-4 1,0 4-58,5 0-19,-1 0 10,5 1-10,0-5 0,5 0 0,-5-4 0,5 0 0,-1 4-8,1-8-1,0 4 0,-5-4 0,5-4 9,-1 0 0,-4-4 0,0 0-8,5-8 8,-5 0 0,0-4 8,0 0-8,-4 4 45,0-9 5,-1 5 1,1-4 0,-1 0 15,-4-1 3,-4 5 1,-1-4 0,-4 4-22,0 4-5,-5 0-1,1-1 0,-6 5-42,6 4 0,-10 4-16,5 4 5,-1 0-188,-3 8-37</inkml:trace>
          <inkml:trace contextRef="#ctx0" brushRef="#br0" timeOffset="2141.45">4649-992 1152,'0'0'102,"0"0"-82,0 0-20,0 0 0,0 0 222,0 0 40,0 0 8,0 0 2,0 0-112,0 0-23,0 0-4,0 0-1,0 0-65,5 8-14,4 0-2,-5 4-1,-4 4-30,5 0-5,4-3-2,0 3 0,0 0-13,0-4 0,-4 4 0,0-4 0,-1 1 0,-4-13 0,0 0 0,0 0 0,14 4 0,-14-4-16,0 0 3,0 0 1,0 0-1,4-4 0,-4 4 0,9-9 0,-4-3-11,0 0-3,4-4 0,0 4 0,0-4 8,-5 4 2,10-5 0,-5 1 0,0 4 7,0 0 2,-4 0 0,4 4 0,-4 4 8,-5 4 0,0 0 0,0 0 0,0 0 0,0 0 0,0 0 0,9 8 0,-5 0 0,1 0 8,-1 0-8,1 0 11,-1 0-11,6 4 0,-1-4 0,0 5 0,0-5 0,0 4 0,0-4 0,0 0 0,-9-8 0,9 0 0,0 0 0,1 0 0,-1 0 0,0-4 0,0-4 0,0 4 0,0 0 0,0-4 0,-4 0 0,4-1 8,-5 1-8,5-4 0,1 0 0,3 0 8,-8 4-8,8 0 0,-8 0 0,9 0 0,-5-1 0,-5 9 0,-4 0 0,9 0 0,-9 0 0,10 4 0,-6 5 0,5 3 0,-4 0-13,4 4 5,0-4 8,0 4-13,0 5 13,0-9 0,0 4-10,5-4 10,-5 0 0,5-4-11,9 4 11,-5-3-8,5-1 8,-1-4 0,1-4 0,0 0-8,0 0 8,-1-4-8,6 0 8,-1 0-8,-4-9 8,0 5 0,-1-4 0,1-4 0,0 0 13,-5 0-1,0-5-1,0 1 0,1 0 27,-6 0 6,-4 3 0,1-3 1,-1 0-10,-5 0-3,-4 4 0,0-1 0,-4 5 0,-1-4 0,-4 8 0,4 0 0,-8 4-32,-1 8 0,0 4 0,1 4 0,-1 4-17,0 5-7,5 3-2,0 8 0,5-3 1,4 7 0,0 0 0,4 1 0,10 3 10,4-3 3,-4-5 0,9 0 0,-1-7-37,6-5-7,4-4-2,-5-4-713,0-4-142</inkml:trace>
          <inkml:trace contextRef="#ctx0" brushRef="#br1" timeOffset="172536.62">6971-1174 1404,'0'0'62,"0"0"13,-4-4-60,-5-5-15,9 1 0,-5 0 0,0 0 141,5 8 26,-4-8 5,4 0 0,0 8-52,-5-8-12,-4 4-1,9 4-1,0 0-44,-9-8-9,-5 4-1,5 0-1,-4 4-31,4 0-5,-14 0-2,9 4 0,1 4-13,3 0-10,6 0 2,-5 4 0,-5-4-16,0 4-4,14 0 0,-4 1 0,-1-1 16,5 0 4,0 4 0,5-4 0,4 0-8,-4 1-2,-5-5 0,9 4 0,9-4 8,0 0 2,-13-4 0,8 4 0,6 0 8,-1 0-12,-5 0 12,-4 0-12,-9-8 12,14 9 0,-5-1 0,5 0-8,-14-8 8,4 12 0,1-4 0,0 4 0,-5-12 0,0 8 11,-5 4-3,5 1 0,-5-1 0,-4 0 0,-4 0 0,-1 0 0,5-4-8,0 4 12,-9 0-12,-1 1 12,1-9-12,5 4 0,13-8-12,-10 0 12,-3 4-44,13-4-2,0 0 0,0 0 0,0 0-202,0 0-41</inkml:trace>
          <inkml:trace contextRef="#ctx0" brushRef="#br1" timeOffset="172950.34">7285-996 921,'0'0'82,"0"0"-66,0 0-16,0 0 0,0-8 204,0-1 38,0 1 7,0 8 2,0 0-78,0-8-15,-4 0-3,4 8-1,0 0-63,0 0-13,-9-8-2,0 4-1,9 4-37,-10 0-7,-3 4-2,-5 0 0,4 0-19,-4 4-10,9 4 10,0 1-10,-5-1 0,0 0 0,10 0 0,-5 4-10,9 0-6,-5-3-2,5 3 0,0 0 0,9 0 5,-4-4 1,-5 4 0,4-3 0,5-1 0,0-4 1,1 0 0,-10-8 0,9 0 11,0 4-12,9-8 12,-4 0-12,-1-4 12,1 0 0,0 0 0,-1-5 0,-4 5 0,0-4 0,5 4 0,-5-4 0,5 4 0,-5 4 0,-9 4 0,9-4 0,5-4 0,-1 4 0,-13 4 0,0 0 0,10 4 0,-1 0-12,-9-4 12,0 0-12,0 0-42,9 4-9,0 4-1,-5-8-656,-4 0-132</inkml:trace>
          <inkml:trace contextRef="#ctx0" brushRef="#br1" timeOffset="173336.87">7463-1033 921,'18'4'40,"-18"-4"10,0 0-40,0 0-10,0 0 0,0 0 0,0 0 228,0 0 43,-4 4 9,4-4 1,0 0-141,4 12-28,-4-3-5,5 3-2,4-4-39,-5 0-8,-4-8-2,5 16 0,-5-4-34,9 0-7,5 1-2,-10-1 0,-4-12-13,9 12 0,0-4 0,5 0 0,-5-4-12,-4 0-6,-5-4-1,9 4 0,5-8-26,-5 4-6,-9 0-1,9-12 0,4 4-12,-4-8-2,1 4-1,-6-5 0,1 1 28,4-4 6,-5 4 1,5 4 0,-9-5 32,0 5 0,5 4 0,0-4 9,-5 4 19,0 8 3,4-8 1,-4 8 0,0 0 7,0 0 1,0 0 1,0 0 0,14 4-11,-5 0-2,0 4-1,5 4 0,-1 0-15,-4 0-4,1-3 0,-1 3 0,0 0-8,4-4 0,-8 4 0,9-4 8,-14-8-8,0 0 0,13 8 0,-13-8 0,9 8 0,-9-8 0,0 0 0,9 4 8,-9-4-8,0 0 8,0 0-8,14-4 8,-5 0 0,0-4 0,-4 0 0,4 0 0,-4 0-8,4 0 0,-5 0 0,5 4 8,-4-4-8,4-5 0,0 9 0,0 0 0,-4 0 0,4-4 0,-9 8 0,9 0 0,0-4 0,0 4-11,5-4 11,-5 4-8,5 0-24,-5 0-4,4 0 0,1 0-1,-5 0-50,0-4-9,5 0-3,-5 4-810</inkml:trace>
        </inkml:traceGroup>
        <inkml:traceGroup>
          <inkml:annotationXML>
            <emma:emma xmlns:emma="http://www.w3.org/2003/04/emma" version="1.0">
              <emma:interpretation id="{549D0172-E566-49AE-B4C4-35B2A4AE9052}" emma:medium="tactile" emma:mode="ink">
                <msink:context xmlns:msink="http://schemas.microsoft.com/ink/2010/main" type="inkWord" rotatedBoundingBox="15308,5665 18536,5498 18565,6055 15337,6221"/>
              </emma:interpretation>
              <emma:one-of disjunction-type="recognition" id="oneOf2">
                <emma:interpretation id="interp10" emma:lang="en-AU" emma:confidence="0">
                  <emma:literal>outcome</emma:literal>
                </emma:interpretation>
                <emma:interpretation id="interp11" emma:lang="en-AU" emma:confidence="0">
                  <emma:literal>Outcome</emma:literal>
                </emma:interpretation>
                <emma:interpretation id="interp12" emma:lang="en-AU" emma:confidence="0">
                  <emma:literal>0utcome</emma:literal>
                </emma:interpretation>
                <emma:interpretation id="interp13" emma:lang="en-AU" emma:confidence="0">
                  <emma:literal>0utiome</emma:literal>
                </emma:interpretation>
                <emma:interpretation id="interp14" emma:lang="en-AU" emma:confidence="0">
                  <emma:literal>outgone</emma:literal>
                </emma:interpretation>
              </emma:one-of>
            </emma:emma>
          </inkml:annotationXML>
          <inkml:trace contextRef="#ctx0" brushRef="#br1" timeOffset="173754.07">8246-1146 1558,'-9'20'69,"9"-16"15,-5 0-68,5 4-16,0 0 0,0 5 0,0-1 108,0 4 17,5 0 4,-1 4 1,-4-3-81,10-1-16,-6 4-3,10 0-1,-10 0 3,5 5 0,-4 3 0,0 0 0,4-3-14,-5-1-2,1 0-1,-1-4 0,-4 5-15,5-1 0,-1-8-12,-4 0 12,5-3-38,-5-1-1,0-12 0,0 0 0,0 0-17,0 0-4,-5-12-1,5-1 0,0 5 27,0-8 6,-4 0 0,-5-4 1,4-5 27,1-3 0,-5 0 9,4-1-9,-4 1 51,4 0 3,-4-1 1,5 1 0,4 4-2,0 4 0,0-1 0,4 5 0,1 4-19,4 0-4,0 4-1,-4 4 0,8 0-9,-4 4-1,5 0-1,4 4 0,-18-4 2,18 4 0,-18-4 0,19 0 0,-1 8 0,5-8 1,-10 4 0,1 0 0,-14-4 19,14 4 3,-1 0 1,-13-4 0,0 0-23,0 0-4,0 0-1,0 0 0,5 12 3,-5-12 0,0 8 0,-5 4 0,-4-3-19,0-1 0,-5-4 0,1 4 0,-1-4 0,0 0 0,-4 0 0,9-4 0,-5 0-24,1 0-9,4 0-2,9 0 0,-9-4-169,9 4-35,-5-8-6</inkml:trace>
          <inkml:trace contextRef="#ctx0" brushRef="#br1" timeOffset="174133.31">8619-1369 1976,'0'0'88,"0"0"17,0 0-84,0 0-21,0 0 0,0 0 0,0 0 105,0 0 17,0 0 3,0 17 1,0 3-78,0 0-16,5 8-4,-1-3 0,-4 3-28,5 4 0,0-3 0,-1-1 0,1 0-16,4 1-4,0-5 0,5-4 0,-1-4-6,-4 5-2,5-9 0,0 0 0,8-4 16,-3 0 4,-1-8 0,5 0 0,-1-4-2,-3 0 0,-6-4 0,5-4 0,1 0 10,-1-1 0,0-3 0,0 0 0,-4 0 17,0 0 6,-5-5 1,0 5 0,-5-4 16,5 4 3,-9 0 1,0-1 0,0 1-22,-4 4-4,-5 4-1,4 4 0,-4 4-17,-5 0 0,5 4 0,-4 4 0,4 4 8,-1 4-8,1 1 0,0 3 0,5 4 0,4-4 0,0 9 0,4-5 0,5-8 0,5 4 0,0 1 0,-1-5 0,10 0-11,-5-4 1,10 0 0,-6-4 0,6 1-117,4-1-23,-5-8-5</inkml:trace>
          <inkml:trace contextRef="#ctx0" brushRef="#br1" timeOffset="174681.41">9967-1361 1587,'0'0'70,"0"0"15,0-12-68,5 0-17,-5 4 0,0 8 0,-5-12 162,5 4 29,-5-4 5,-4 8 2,0 0-78,0 0-15,-5 4-3,1-5-1,-5 1-48,-1 4-9,1 4-3,0 1 0,0 3-28,0 0-5,-1-4-8,6 0 11,-1 4-11,5 4-17,4 0 4,1 0 1,4-4 0,0 5 0,4-5 0,5 4 0,1 0 3,-1-4 1,9 0 0,0 0 0,0 0 8,1 4 0,-1-3 0,4-1 0,-3-4-11,-6 0 0,6 0 0,-6 4 0,-4-8 11,0 4 0,1 4 10,-6 0-10,-4-8 15,0 12-3,0 0-1,-9 1 0,4-1 1,-4 0 0,-4-4 0,4 8 0,-10-8-12,6 4 0,-1-8 9,-4 4-9,4-3 0,1 3 0,-6-8 0,6 0 0,4-4-37,-5 0-12,5-1-3,0 1 0,9 4-131,-5-8-26,5 4-6,0-4-725</inkml:trace>
          <inkml:trace contextRef="#ctx0" brushRef="#br1" timeOffset="175079.34">10158-1332 1094,'0'0'48,"0"0"11,5 8-47,4 0-12,-5 4 0,1-4 0,0 4 208,4 0 40,-5 5 8,1 7 2,-1 4-178,1 1-35,4-1-7,-9 4-2,4 5-36,-4-1 0,5 1 0,-5-1 0,5-4-15,-1 5-4,-4-9-1,0 0 0,5 1-18,-1-13-4,-4-4-1,0-12 0,0 12 13,0-12 2,0 0 1,0 0 0,0 0 13,0-12 2,5 0 1,-5-4 0,0 0 24,0-9 5,0-3 1,0 0 0,4-1 30,-4 1 7,5-4 0,-5-5 1,9 1-3,-4-5-1,-1-3 0,1-1 0,-1 5 10,5 3 1,0 1 1,-4 8 0,0 7-35,-1 5-7,5 8-2,0 0 0,5 0 3,0 4 1,-1 4 0,1 0 0,0 4-4,-5 0-1,4 4 0,1 4 0,0 0-7,-5-4-1,0 9-1,-9-5 0,9 0 1,-9 4 1,0-4 0,0 4 0,-5 5 3,-4-9 1,-4 8 0,4-4 0,-1-4 4,-3 0 1,-1 1 0,0-1 0,1-4-46,4-4-8,-9 4-3,8-4 0,10-4-25,0 0-6,-13 0-1,13 0 0,0-8-136,0 8-27,-5-4-6,1-4 0</inkml:trace>
          <inkml:trace contextRef="#ctx0" brushRef="#br1" timeOffset="175441.6">10823-1365 1209,'0'0'53,"9"0"12,0 0-52,-9 0-13,5-8 0,4 4 0,-9 4 293,4-8 56,-4 4 11,0 4 3,0 0-235,0 0-48,-4-8-8,4 8-3,-9-8-50,0 12-11,-5 0-8,5 0 12,-5 4-32,0 4-5,1 0-2,-1 5 0,5 3 2,-5-4 0,5 4 0,0 1 0,0-5 5,5 0 0,-1-4 1,0 4 0,5-4-1,0-12 0,0 0 0,0 0 0,0 0 20,0 0 0,10-4 11,3 4-11,-4-4 18,5-4-3,0 0-1,-1-8 0,5 4 30,-4-4 7,0-5 1,4 1 0,0 0-20,5 0-3,-5 3-1,0 1 0,1 0 3,3 0 0,-8 8 0,4 0 0,-9 4-11,0 0-1,1 0-1,-1 4 0,-9 0-5,9 12-1,-5-4 0,5 4 0,1 0-12,-6 8 0,5-4 0,0 5 0,0-9 0,1 4-21,-1-4 3,4 0 1,-4-4-35,5 1-8,0-1 0,-1-4-787,6-4-157</inkml:trace>
          <inkml:trace contextRef="#ctx0" brushRef="#br1" timeOffset="175943.84">11624-1636 288,'0'0'25,"0"0"-25,0 0 0,-4-4 0,-5 0 396,4 4 75,-4 0 14,0 8 3,-5 0-307,5 0-61,-5 5-13,1 3-3,4 0-56,-5 8-11,5 1-2,0-1-1,4-4-14,1-4-2,4 4-1,0 1 0,4-1-17,1 0 0,8-4 0,-4 5 0,5-5 0,0-8 0,9 4 0,-5-4-9,5-8 9,-1 0-12,1 0 12,0 0-12,0-8 12,-1 4 0,1-8 0,4 4-8,-4-4 8,0-5 16,0 5-4,4-4-1,-4-8 26,0-1 6,-1 1 1,-3 0 0,-1 0-20,0-1-3,-4 1-1,-1 4 0,-8 0 10,-1 3 2,1 5 0,-5 0 0,0 12-32,0 0 0,-9 0 0,0 0 0,0 4 0,-5 4 0,5 8 0,-5 5 0,5-1 0,0 4 0,0 5 0,4-5 0,1 0-20,4 0-9,9 1-3,0-1 0,5-4 16,-1-4 4,6 1 0,3-1 0,6-4-32,-1 0-7,0-8-1,14-4 0,-4 0-124,8-8-26</inkml:trace>
          <inkml:trace contextRef="#ctx0" brushRef="#br0" timeOffset="3315.15">3534-357 1152,'0'0'102,"0"0"-82,0 0-20,0 0 0,0 0 186,0 0 33,0 0 6,0 12 2,0 4-100,0-3-20,0 3-4,4 0-1,1 0-61,-1 0-12,1 0-2,0 1-1,4-1-26,0 4 0,-5-4 0,1 5 0,4-5-145,-4 0-28,4 4-6</inkml:trace>
        </inkml:traceGroup>
        <inkml:traceGroup>
          <inkml:annotationXML>
            <emma:emma xmlns:emma="http://www.w3.org/2003/04/emma" version="1.0">
              <emma:interpretation id="{2A370CB2-4C8B-4291-A826-C5D1D61152BE}" emma:medium="tactile" emma:mode="ink">
                <msink:context xmlns:msink="http://schemas.microsoft.com/ink/2010/main" type="inkWord" rotatedBoundingBox="19522,5459 21882,5337 21918,6037 19558,6159"/>
              </emma:interpretation>
              <emma:one-of disjunction-type="recognition" id="oneOf3">
                <emma:interpretation id="interp15" emma:lang="en-AU" emma:confidence="0">
                  <emma:literal>sample</emma:literal>
                </emma:interpretation>
                <emma:interpretation id="interp16" emma:lang="en-AU" emma:confidence="0">
                  <emma:literal>Sample</emma:literal>
                </emma:interpretation>
                <emma:interpretation id="interp17" emma:lang="en-AU" emma:confidence="0">
                  <emma:literal>simple</emma:literal>
                </emma:interpretation>
                <emma:interpretation id="interp18" emma:lang="en-AU" emma:confidence="0">
                  <emma:literal>simply</emma:literal>
                </emma:interpretation>
                <emma:interpretation id="interp19" emma:lang="en-AU" emma:confidence="0">
                  <emma:literal>Sanple</emma:literal>
                </emma:interpretation>
              </emma:one-of>
            </emma:emma>
          </inkml:annotationXML>
          <inkml:trace contextRef="#ctx0" brushRef="#br0" timeOffset="3605.7">3821-53 288,'0'0'25,"0"0"-25,0 0 0,0 0 0,0 0 333,0 0 62,0 0 12,4 12 2,1 0-230,-5 0-47,0 0-8,-5 4-3,5-4-83,-4 5-17,4-1-3,-5 0-1,-4 0-17,0 0 0,4 1 0,1-5-9,-1 0-163,1 0-33</inkml:trace>
          <inkml:trace contextRef="#ctx0" brushRef="#br0" timeOffset="3738.35">4171-426 2084,'0'0'92,"0"0"20,0 0-90,0 0-22,0 0 0,5 12 0,-1-3 88,-4 3 12,5 0 4,-5 4 0,0 4-60,4 0-12,-4 5-3,5-5 0,-5 0-38,0 0-8,5 5-2,-5-5 0,0 0-206,4 0-42</inkml:trace>
          <inkml:trace contextRef="#ctx0" brushRef="#br0" timeOffset="3920.86">4262-187 1605,'0'0'71,"0"0"15,0 0-69,9-8-17,-4-4 0,4 4 0,-4 0 155,4 0 27,0-1 6,4 1 0,1 4-73,0-4-15,-1-4-4,6 8 0,-6-4-32,6 4-6,-6 0-2,5 0 0,5-4-30,-9 4-6,9 0-2,-5 0 0,0-1-3,-4 5-1,4-4 0,0 4 0,-4 0-107,4 0-22,-4-4-4,-1 4-1071</inkml:trace>
          <inkml:trace contextRef="#ctx0" brushRef="#br0" timeOffset="4129.65">4695-474 576,'0'0'25,"0"0"6,0 0-31,0 0 0,0 0 0,0 0 0,0 12 396,4 0 72,1-4 16,-1 4 2,1 0-283,0 5-57,4 3-11,-5 0-3,1 0-72,-1 5-14,1-1-3,-5 8-1,0-3-30,0 3-12,9 4 11,0-3-11,0-5-181,0 0-43</inkml:trace>
          <inkml:trace contextRef="#ctx0" brushRef="#br0" timeOffset="4627.08">5064-620 1994,'0'0'88,"0"0"19,9 8-86,4 0-21,-4-4 0,5 4 0,4 4 119,-4 5 19,4-1 4,0 4 1,1-4-53,-1 5-10,0 3-3,0 0 0,0 0-27,1 1-6,-6 3 0,1 0-1,0 1-35,-5 3-8,0-4 0,-5 9 0,-4-1 0,0-3 0,-4-1 0,-1 4 8,-4-3-49,-4-1-11,-1 5-1,-4-1-1,-1-4-173,1 1-34</inkml:trace>
        </inkml:traceGroup>
        <inkml:traceGroup>
          <inkml:annotationXML>
            <emma:emma xmlns:emma="http://www.w3.org/2003/04/emma" version="1.0">
              <emma:interpretation id="{A0A22010-4AB2-41BB-B697-1FA464BE7710}" emma:medium="tactile" emma:mode="ink">
                <msink:context xmlns:msink="http://schemas.microsoft.com/ink/2010/main" type="inkWord" rotatedBoundingBox="22488,5184 24970,5056 25011,5854 22529,5982"/>
              </emma:interpretation>
              <emma:one-of disjunction-type="recognition" id="oneOf4">
                <emma:interpretation id="interp20" emma:lang="en-AU" emma:confidence="0">
                  <emma:literal>space</emma:literal>
                </emma:interpretation>
                <emma:interpretation id="interp21" emma:lang="en-AU" emma:confidence="0">
                  <emma:literal>Space</emma:literal>
                </emma:interpretation>
                <emma:interpretation id="interp22" emma:lang="en-AU" emma:confidence="0">
                  <emma:literal>spare</emma:literal>
                </emma:interpretation>
                <emma:interpretation id="interp23" emma:lang="en-AU" emma:confidence="0">
                  <emma:literal>spade</emma:literal>
                </emma:interpretation>
                <emma:interpretation id="interp24" emma:lang="en-AU" emma:confidence="0">
                  <emma:literal>spate</emma:literal>
                </emma:interpretation>
              </emma:one-of>
            </emma:emma>
          </inkml:annotationXML>
          <inkml:trace contextRef="#ctx0" brushRef="#br0" timeOffset="3050.85">3033-426 1270,'0'0'56,"0"0"12,0 0-54,0 0-14,0 0 0,0 0 0,0 0 152,0 0 27,0 0 5,0 0 2,0 0-69,0 0-13,-14 0-4,1 8 0,4-4-36,-1 5-8,1-1-2,0 4 0,0 0-18,5 4-4,-5 4-1,4 1 0,0-1-23,1 8-8,-1-4 0,5 9 9,0-1-9,5-4 0,-1 1 0,6-1 0,-1-8 0,0 5-16,4-5 4,1 0 1,9 0-139,-5-3-28,0-5-6,5-4 0</inkml:trace>
          <inkml:trace contextRef="#ctx0" brushRef="#br0" timeOffset="5262.91">3101 582 864,'0'0'76,"-4"-8"-60,-1 0-16,5 0 0,-4-4 216,4 12 40,-5-9 8,1 5 1,4 4-101,-10-8-20,1 4-4,0 4 0,5 0-57,-5 0-11,-1 8-3,1 0 0,0 1-36,5 7-7,-5 0-2,4 8 0,0 5-24,-4 3 8,14 0-8,-5 5 0,4 3 0,1-3 0,0-5 0,8 4-11,1-3-6,0-1-2,-1-4 0,5-3 0,5-5-135,-5 0-27,5-8-6,0 1-770</inkml:trace>
          <inkml:trace contextRef="#ctx0" brushRef="#br0" timeOffset="5552.69">3497 562 1670,'0'0'74,"0"0"15,0 0-71,0 0-18,0 0 0,0 0 0,5 8 118,0 4 20,-1 4 4,-4 4 1,5 1-60,-1 3-12,1 4-3,-5 9 0,0-5-35,4 4-7,-4 1-2,0-5 0,5 5-24,-5-9 8,9 4-8,-5-3 0,6-5-120,-6-4-28,5 0-7</inkml:trace>
          <inkml:trace contextRef="#ctx0" brushRef="#br0" timeOffset="5719.88">3857 983 403,'0'0'17,"0"0"5,0 0-22,0 0 0,9 8 0,0 0 0,-4 0 419,-1 0 79,1 0 16,4 0 3,-4 4-316,-5 0-63,0 1-13,0 3-2,0 4-94,0 0-18,0 0-11,-5 1 12,1-1-38,-1 0-7,5-4-2,-5 5 0,5-9-181,0 4-37</inkml:trace>
        </inkml:traceGroup>
      </inkml:traceGroup>
    </inkml:traceGroup>
    <inkml:traceGroup>
      <inkml:annotationXML>
        <emma:emma xmlns:emma="http://www.w3.org/2003/04/emma" version="1.0">
          <emma:interpretation id="{6E5D8E6C-797A-44E2-BB50-B6D5184D0FCB}" emma:medium="tactile" emma:mode="ink">
            <msink:context xmlns:msink="http://schemas.microsoft.com/ink/2010/main" type="paragraph" rotatedBoundingBox="15672,6254 18085,6094 18135,6852 15722,701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BC77CC5A-C747-483D-B5B6-C46FDEC3825E}" emma:medium="tactile" emma:mode="ink">
              <msink:context xmlns:msink="http://schemas.microsoft.com/ink/2010/main" type="line" rotatedBoundingBox="15672,6254 18085,6094 18135,6852 15722,7012"/>
            </emma:interpretation>
          </emma:emma>
        </inkml:annotationXML>
        <inkml:traceGroup>
          <inkml:annotationXML>
            <emma:emma xmlns:emma="http://www.w3.org/2003/04/emma" version="1.0">
              <emma:interpretation id="{2A4B9E1F-0079-404D-99F9-2A4F5E38D470}" emma:medium="tactile" emma:mode="ink">
                <msink:context xmlns:msink="http://schemas.microsoft.com/ink/2010/main" type="inkWord" rotatedBoundingBox="15672,6254 18085,6094 18135,6852 15722,7012"/>
              </emma:interpretation>
              <emma:one-of disjunction-type="recognition" id="oneOf5">
                <emma:interpretation id="interp25" emma:lang="en-AU" emma:confidence="0">
                  <emma:literal>(1,141)</emma:literal>
                </emma:interpretation>
                <emma:interpretation id="interp26" emma:lang="en-AU" emma:confidence="0">
                  <emma:literal>h H)</emma:literal>
                </emma:interpretation>
                <emma:interpretation id="interp27" emma:lang="en-AU" emma:confidence="0">
                  <emma:literal>("it')</emma:literal>
                </emma:interpretation>
                <emma:interpretation id="interp28" emma:lang="en-AU" emma:confidence="0">
                  <emma:literal>" H)</emma:literal>
                </emma:interpretation>
                <emma:interpretation id="interp29" emma:lang="en-AU" emma:confidence="0">
                  <emma:literal>h 1+1)</emma:literal>
                </emma:interpretation>
              </emma:one-of>
            </emma:emma>
          </inkml:annotationXML>
          <inkml:trace contextRef="#ctx0" brushRef="#br0" timeOffset="5992.05">4180 546 2170,'0'0'48,"9"-4"9,1-1 3,3-3 1,1 4-49,0 0-12,4-4 0,0 0 0,0 4 108,0-4 20,1 4 3,3-4 1,-3 4-68,-1 0-14,0 0-2,0-4-1,5 4-19,-5-1-4,-4 5-1,9-4 0,-5-4-15,0 8-8,0-4 8,-4 0-8,0 4-58,4-4-16,-5 4-3,1 0-1,-14 0-136,0 0-27,0 0-6,0 0-674</inkml:trace>
          <inkml:trace contextRef="#ctx0" brushRef="#br0" timeOffset="6166.2">4522 505 806,'0'0'72,"0"0"-58,0 0-14,0 0 0,-9 8 244,9-8 47,-5 4 9,5 4 1,-4 4-110,4 1-23,-5 3-4,5 0 0,0-4-64,0 4-12,0 0-2,0 5-1,0-1-37,5 0-8,-5 0-2,0 5 0,4-1-28,-4 0-10,5-3 0,-1-1 9,1 0-40,-1-8-8,5 4-1,-4 0-805,4-3-161</inkml:trace>
          <inkml:trace contextRef="#ctx0" brushRef="#br0" timeOffset="6413.54">4963 311 1382,'0'0'123,"0"0"-99,10 4-24,-1 0 0,4 0 185,-4 4 32,5 0 7,-5 4 0,0 0-71,0 1-14,0 3-3,1 4-1,3 4-59,-4 1-12,-4 3-3,4 4 0,0 1-22,-4-1-5,-1 4-1,1 1 0,-1-5-10,-4 1-3,5-5 0,-5 4 0,0-3-20,-5-1 0,5 0 0,0-3 8,-9-1-120,5 0-23,-1 0-5,-4 1-1093</inkml:trace>
          <inkml:trace contextRef="#ctx0" brushRef="#br1" timeOffset="179551.92">10186 173 2199,'0'0'48,"9"-4"11,0 4 1,-9 0 2,9-4-50,-9 4-12,0 0 0,0 0 0,9 4 92,-9-4 16,-5 12 4,1 5 0,-1-1-56,-8 4-12,4 0-1,-10 8-1,1 1-26,-5-1-4,1 0-2,-1 5 0,5-1-29,-1-3-5,1-5-2,0 0 0,9-4-225,0-7-45</inkml:trace>
          <inkml:trace contextRef="#ctx0" brushRef="#br1" timeOffset="179856.91">10668-442 2307,'0'0'51,"0"0"10,0-4 3,0 4 0,0 0-51,0 0-13,0 0 0,0 0 0,0 0 100,0 0 18,-9-4 3,9 4 1,-9 8-69,0 4-13,-5 0-4,0 9 0,1-1-20,-1 4-4,1 4 0,3 1-1,-3 3-2,-1 5 0,10-5 0,-6 8 0,6 1-39,4-5-8,0 5-2,4-1 0,6-11-117,-1 3-24,4-8-5,1-4-533,0-3-106</inkml:trace>
          <inkml:trace contextRef="#ctx0" brushRef="#br1" timeOffset="180102.34">10891-442 403,'0'0'36,"0"0"-36,0 0 0,0 0 0,0 0 406,0 0 74,0 12 16,5 0 2,-5 1-318,-5 3-63,5 8-13,-4-4-2,-1 4-54,1 5-12,-1-1-1,5 5-1,-9 3-19,9-4-4,0-3-1,0-1 0,4 0-42,1-7-8,4-1-1,0-4-740,5 0-148</inkml:trace>
          <inkml:trace contextRef="#ctx0" brushRef="#br1" timeOffset="180485.96">11219-98 1324,'0'0'59,"0"0"12,0 0-57,0 0-14,0 0 0,0 0 0,0 0 277,0 0 53,0 8 10,-5 4 3,1 5-183,-1 3-37,1 4-7,-5 0-2,0 1-67,-1-1-14,-3 4-2,-1-4-1,5 5-22,-9-5-8,4 4 0,-4-3 9,4-5-107,5 0-22,5 0-4,-5-3-1124</inkml:trace>
        </inkml:traceGroup>
      </inkml:traceGroup>
    </inkml:traceGroup>
    <inkml:traceGroup>
      <inkml:annotationXML>
        <emma:emma xmlns:emma="http://www.w3.org/2003/04/emma" version="1.0">
          <emma:interpretation id="{48EE9EAE-913A-4CC0-B90E-1A346E90B8C5}" emma:medium="tactile" emma:mode="ink">
            <msink:context xmlns:msink="http://schemas.microsoft.com/ink/2010/main" type="paragraph" rotatedBoundingBox="15694,6729 31960,5577 32054,6910 15789,806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D01E86B-28BF-4477-AD7A-9217A496D439}" emma:medium="tactile" emma:mode="ink">
              <msink:context xmlns:msink="http://schemas.microsoft.com/ink/2010/main" type="line" rotatedBoundingBox="15694,6729 31960,5577 32054,6910 15789,8062"/>
            </emma:interpretation>
          </emma:emma>
        </inkml:annotationXML>
        <inkml:traceGroup>
          <inkml:annotationXML>
            <emma:emma xmlns:emma="http://www.w3.org/2003/04/emma" version="1.0">
              <emma:interpretation id="{8CECEAD9-314C-46C4-AB91-7478985BBB89}" emma:medium="tactile" emma:mode="ink">
                <msink:context xmlns:msink="http://schemas.microsoft.com/ink/2010/main" type="inkWord" rotatedBoundingBox="15727,7184 17864,7033 17926,7911 15789,8062"/>
              </emma:interpretation>
              <emma:one-of disjunction-type="recognition" id="oneOf6">
                <emma:interpretation id="interp30" emma:lang="en-AU" emma:confidence="0">
                  <emma:literal>('IT)</emma:literal>
                </emma:interpretation>
                <emma:interpretation id="interp31" emma:lang="en-AU" emma:confidence="0">
                  <emma:literal>11, T)</emma:literal>
                </emma:interpretation>
                <emma:interpretation id="interp32" emma:lang="en-AU" emma:confidence="0">
                  <emma:literal>(1, T)</emma:literal>
                </emma:interpretation>
                <emma:interpretation id="interp33" emma:lang="en-AU" emma:confidence="0">
                  <emma:literal>CI, T)</emma:literal>
                </emma:interpretation>
                <emma:interpretation id="interp34" emma:lang="en-AU" emma:confidence="0">
                  <emma:literal>(I, T)</emma:literal>
                </emma:interpretation>
              </emma:one-of>
            </emma:emma>
          </inkml:annotationXML>
          <inkml:trace contextRef="#ctx0" brushRef="#br1" timeOffset="180741.31">11424-381 2563,'0'0'56,"0"0"12,9-8 3,-4 0 1,4 0-58,0 3-14,4-3 0,-3 0 0,3 4 80,-4-4 14,9 4 2,1-4 1,-1-4-60,0 4-12,0 0-2,5 0-1,-5 4-22,1-5 9,-1 1-9,0 8 0,-4-4 0,-1 4 0,1 0 0,4 0 0,-4 0-13,-1 4-3,-13-4-1,10 0 0,-1 4-35,0 0-6,-9-4-2,0 0 0,0 0-156,0 0-32,0 0-7,0 0-1</inkml:trace>
          <inkml:trace contextRef="#ctx0" brushRef="#br1" timeOffset="180910.84">11770-482 345,'0'0'15,"0"0"4,0 0-19,0 0 0,0 0 0,0 0 0,0 0 376,0 0 72,0 0 15,-9 8 2,0 0-264,4 4-53,5 0-10,5 0-2,-1 0-48,-4 1-8,-9 3-3,9 4 0,-4 0-26,-1 0-6,0 1-1,1-1 0,-1 0-35,1 0-9,-1 1 0,1 3 0,-5-4-24,9 4-6,0-7-2,0-1 0,0 0-180,0-4-37</inkml:trace>
          <inkml:trace contextRef="#ctx0" brushRef="#br1" timeOffset="181622.43">12039-632 1609,'0'0'35,"4"0"7,5-4 2,0 4 2,-9 0-37,9 0-9,5 4 0,0-4 0,-5 0 145,4 4 27,6-4 6,-6 4 1,-4 0-63,5 4-12,0 0-2,-1 4-1,1 0-33,0 1-6,-1 3-2,-3 4 0,-1 0-23,0 5-5,0-5 0,0 8-1,-9 0-15,4 5-4,1-1 0,4 5 0,-9-1-12,5 0 9,-1-3-9,-4 3 8,-4 1-8,-1-1 10,1 5-10,-6-1 10,6 5-10,-10-5 0,1 5 0,4-5 0,-5-4-30,-4 5-5,4-13-1,-4 5-836,4-5-167</inkml:trace>
          <inkml:trace contextRef="#ctx0" brushRef="#br1" timeOffset="182183.33">12876 165 2026,'0'0'90,"0"0"18,0 0-86,0 0-22,14 0 0,-5 4 0,0 4 91,-4 0 13,4 0 4,-9 5 0,0 3-37,0 0-7,0 4-2,-9 0 0,4 5-37,-4 3-7,-5 0-2,1 1 0,-1 3-44,-4 0-8,4 5-3,-4-1-737,4 1-147</inkml:trace>
          <inkml:trace contextRef="#ctx0" brushRef="#br1" timeOffset="177352.8">6989-276 1580,'0'0'35,"0"0"7,0 0 2,0 0 0,10-4-36,-10 4-8,-14-4 0,14 4 0,0 0 103,0 0 18,-14-4 4,1 4 1,13 0-54,0 0-10,-14 4-2,-4 4-1,4-8-37,0 8-7,5 0-2,-13 4 0,-1 0-13,9 1 9,14 3-9,-4-4 8,-10 0-8,5 0 0,9 0 0,0 1 0,0-13 0,0 0 0,-5 8-9,5-8 9,9 8 0,-4 0 0,-5 4-8,0-12 8,14 4 0,-1-4 0,-4 4 0,0 0 0,1 0 0,3-4 0,10 0 11,-5 4-11,-13 4 10,8-4-10,1 0 8,0 4-8,-1-8 12,-13 0-4,5 9 0,-1 3 0,1 0-8,-5 0 8,-5 4-8,1 0 8,-1 1-8,1-1 0,-5 4 0,-5 0 0,5-8 0,-5 5-11,1-5 3,-1 4 0,0-4 8,1-4 0,-1 4 0,0-8-8,5 0 8,0 0 0,9-4 0,0 0 0,0 0 0,0 0 0,-9 4 0,9-4 0,0 0 8,0 0-8,0 0 8,0 0-8,14-4 0,-14 4 8,0 0-8,0 0 0,0 0 17,0 0-1,18-4 0,-4 4 0,-14 0 5,9 0 1,9 0 0,5 0 0,-10 4-10,1 0-1,-14-4-1,9 13 0,0-1-10,0 0 0,-4 4 0,-1 4 0,1 0 0,-10 1-11,-4 3 3,9 0 0,0 1-5,0 3-1,-4-4 0,-5 0 0,9 5 3,4 3 1,1-3 0,-1-1 0,1-8 10,4 0 0,5 1 0,4-9 0,-5 0 0,1-4 0,4 0 0,0-4 0,1-4 0,3 0 11,-3-4-3,3 0 0,6-8-36,-5 0-8,-10-5-2,1 1-663,9 0-133</inkml:trace>
          <inkml:trace contextRef="#ctx0" brushRef="#br1" timeOffset="177622">7527 11 2286,'18'0'50,"-18"0"10,-5-8 3,5 8 1,9-4-51,-9 4-13,-9-8 0,0 4 0,9 4 105,0 0 19,0 0 3,-9 8 1,0 0-86,0 4-17,0 5-3,0-1-1,-10 4-6,6 4-2,4 5 0,0 3 0,0-4-13,4 9-18,5-5 4,0 0 1,9-3 13,-4-1 0,-1-4 0,10 1 0,13-1-60,-9-4-15,-4-4-3,9-3-713,4-1-142</inkml:trace>
        </inkml:traceGroup>
        <inkml:traceGroup>
          <inkml:annotationXML>
            <emma:emma xmlns:emma="http://www.w3.org/2003/04/emma" version="1.0">
              <emma:interpretation id="{6D794B61-9F06-4FF9-A885-7AD4AE9D48BD}" emma:medium="tactile" emma:mode="ink">
                <msink:context xmlns:msink="http://schemas.microsoft.com/ink/2010/main" type="inkWord" rotatedBoundingBox="19552,6456 25622,6026 25711,7283 19641,7713"/>
              </emma:interpretation>
              <emma:one-of disjunction-type="recognition" id="oneOf7">
                <emma:interpretation id="interp35" emma:lang="en-AU" emma:confidence="0">
                  <emma:literal>{11,117,111 t),</emma:literal>
                </emma:interpretation>
                <emma:interpretation id="interp36" emma:lang="en-AU" emma:confidence="0">
                  <emma:literal>{111,117,111 t),</emma:literal>
                </emma:interpretation>
                <emma:interpretation id="interp37" emma:lang="en-AU" emma:confidence="0">
                  <emma:literal>{11,177,111 t),</emma:literal>
                </emma:interpretation>
                <emma:interpretation id="interp38" emma:lang="en-AU" emma:confidence="0">
                  <emma:literal>{11,117,911 t),</emma:literal>
                </emma:interpretation>
                <emma:interpretation id="interp39" emma:lang="en-AU" emma:confidence="0">
                  <emma:literal>{11,171), "T),</emma:literal>
                </emma:interpretation>
              </emma:one-of>
            </emma:emma>
          </inkml:annotationXML>
          <inkml:trace contextRef="#ctx0" brushRef="#br1" timeOffset="177805.5">7891 72 633,'0'0'28,"0"0"6,0 0-34,0 0 0,0 0 0,0 0 0,0 0 325,0 0 59,4 12 11,1 0 2,0 0-235,-5 1-47,0 3-10,4 4-1,-4 0-66,0 1-13,0-1-2,0 4-1,5-4-22,-5-4-18,4 1 3,1-1 1,-1 0-178,5 0-35</inkml:trace>
          <inkml:trace contextRef="#ctx0" brushRef="#br1" timeOffset="178013.95">8150 291 748,'0'0'33,"0"0"7,0 0-32,5 12-8,-5-4 0,5 4 0,-5 0 235,4 4 45,-4 0 8,0 1 3,0-1-156,-4 4-31,-1 0-7,-4 1-1,4-5-52,-4 4-10,0 0-2,5 0-1,-6 1-50,1-5-9,0 0-3,5-4-618,-5-4-124</inkml:trace>
          <inkml:trace contextRef="#ctx0" brushRef="#br1" timeOffset="178204.8">8396-13 1324,'0'0'118,"0"0"-94,0 0-24,0 0 0,0 0 135,5 8 22,4 4 5,-9 0 1,4 5-54,-4-1-10,0 4-3,-4 0 0,4 1-70,0-1-14,0 0-4,0 0 0,0 0-71,0-3-14,0-5-3,0 0-549,4 0-110</inkml:trace>
          <inkml:trace contextRef="#ctx0" brushRef="#br1" timeOffset="178365.37">8442 238 288,'0'0'25,"0"0"-25,0 0 0,0 0 0,4-12 296,1 4 53,-1 4 11,6-4 3,-6 4-173,1-5-34,4 1-8,0 4 0,0-4-36,5 4-8,-5 0 0,4 0-1,1-4-36,0 4-7,4-4-2,-4 4 0,4 0-33,0-4-6,-4 4-2,4 0 0,-4-5-17,4 5 0,-5-4 0,6 0-9,-6 4-206,1-8-41,13-8-8,-9 12-1</inkml:trace>
          <inkml:trace contextRef="#ctx0" brushRef="#br1" timeOffset="178592.96">8852-130 403,'0'0'17,"0"0"5,0 0-22,0 0 0,0 0 0,0 0 0,0 0 397,0 0 75,0 0 16,0 0 2,4 8-270,1 0-55,-1 4-10,5-4-3,-9 4-89,5 0-19,4 1-3,0 7-1,-9 0-16,5 0-4,-1 0-1,1 5 0,-1-1-7,1 0 0,-1-3-1,5 3 0,-4-4-11,0 0-11,-5 5 3,9-9 0,-9 4-37,4-4-7,1 0-2</inkml:trace>
          <inkml:trace contextRef="#ctx0" brushRef="#br1" timeOffset="179050.12">9198-280 1976,'0'0'88,"13"-4"17,1 0-84,0-4-21,-1 4 0,5 0 0,-4 4 89,9 0 14,-10 0 2,6 4 1,-6 0-39,6 4-8,-1 4-2,0 4 0,-4 0-5,4 9 0,0 3-1,-4 0 0,-1-3-31,1 7-7,0-4-1,-1 9 0,-4-5-12,1 0 0,-10 1 0,-5-1-10,0-3-29,-4 3-5,0 0-2,0 1 0,-5-9-49,1 4-9,4-3-3,-5-1-602,-4-4-121</inkml:trace>
          <inkml:trace contextRef="#ctx0" brushRef="#br1" timeOffset="182707.96">13445-648 2131,'0'0'47,"0"0"9,0 0 3,0 0 1,0 0-48,-4-8-12,-1 4 0,5 4 0,0 0 84,0 0 16,0 0 2,0 0 1,-4 8-64,-5 8-13,-1-4-2,1 8-1,5 4-23,-5 5 8,0 7-8,-1 1 0,1-1 0,0 9 0,0-1 0,5 9 0,-1-1 0,1 1 0,4 0-10,4-5 10,1 1-46,-1-9-2,5 1-1,5-5 0,0-8-63,4-7-12,0-9-2,0 0-507,5-4-102</inkml:trace>
          <inkml:trace contextRef="#ctx0" brushRef="#br1" timeOffset="183139.54">13805-414 1036,'0'0'92,"0"0"-73,0-4-19,0 0 0,-5 0 229,5 4 43,0 0 8,0 0 1,0 0-108,10-4-21,-1-4-5,0 0-1,4 4-70,1 0-15,0 0-2,-1 0-1,6 0-10,-6 4-3,1 0 0,0 0 0,-5 8-36,4-4-9,1 0 0,0 4 0,-10-4 0,5 8 0,-9-4 0,5 9 0,-10-1-36,1 0-5,-5 0-2,0 8 0,-10-3-20,6 3-4,-6 8-1,1-3 0,0-5-15,-5 0-3,5-4-1,-5 5 0,10-9 23,-6 0 5,10-4 1,5 0 0,4-12 47,-9 8 11,9-8 0,0 0 0,0 0 13,0 0 3,0 0 0,0 0 0,0 0 28,9 5 5,4-5 2,1 4 0,0-4-18,4 0-3,0 4-1,0-4 0,1 0 3,-1-4 0,5 4 0,-5 0 0,0 0-140,0 0-27,5 0-5,-9 0-824</inkml:trace>
          <inkml:trace contextRef="#ctx0" brushRef="#br1" timeOffset="183321.06">14247-33 921,'0'0'40,"0"0"10,0 0-40,0 0-10,0 0 0,0 0 0,0 0 262,4 12 50,-4 0 11,5 4 1,-5-8-179,0 9-36,0 3-7,0 0-2,-5 0-53,-4 9-11,5-1-3,-1 4 0,-4-3-25,4-1-8,-4 4 0,5-3 0,-5-1-20,4-4-10,0-3-2,1-1-712,4-4-143</inkml:trace>
          <inkml:trace contextRef="#ctx0" brushRef="#br1" timeOffset="183676.02">14643-377 2091,'0'0'92,"0"0"20,0 0-89,0 0-23,0 0 0,0 0 0,9 8 99,-5 4 15,1 4 3,-5 0 1,0-3-72,0 3-14,-5 4-4,1 0 0,-1 5-41,1-5-9,-5 0-2,4 4 0,5-3-80,0-1-16,0 0-3,0-8-1,5 0-57,-5-12-12,0 8-3,0-8 0,0 0 64,9 4 13,-9-4 3,13 4 0,-8-4 132,-5 0 28,9 0 4,0-4 2,0 0 105,0 0 21,-4-4 4,4 4 0,-4-4-16,4-4-4,0 4-1,0-4 0,5-4-54,-1 3-10,1 5-3,0-4 0,-1 0-32,1 0-6,4 4-2,-4-4 0,4-1-28,-4 1-5,4 4-2,0-4 0,-4 4-17,-1 4 0,1-4 0,0 8-9,-1-8-104</inkml:trace>
          <inkml:trace contextRef="#ctx0" brushRef="#br1" timeOffset="183913.47">15057-426 1152,'0'0'102,"0"0"-82,0 0-20,0 0 0,0 0 248,0 0 46,5-4 9,-5 4 1,0 0-140,0 0-28,9 0-5,-9 0-2,0 0-58,9 8-12,0 0-3,-5 1 0,6 3-24,-6 4-6,-4 4-1,0 0 0,0 1-15,0 3-10,0 4 12,5 0-12,-5 5 0,0-5 0,4 5 0,1-9 0,4-4-42,-5 0-6,1-3 0,0-1-1,4-4-195,-5 4-38</inkml:trace>
          <inkml:trace contextRef="#ctx0" brushRef="#br1" timeOffset="184157.46">15348-705 1209,'0'0'108,"0"0"-87,10 0-21,-1-4 0,0 4 134,0 0 22,0 4 5,0 0 1,5 4-29,-1 0-5,1 0-2,0 5 0,-5 3-27,4 4-6,1-4-1,0 8 0,-5 1-24,5 3-6,-5 0-1,0 1 0,0 3-15,-5 4-3,1-3-1,0 3 0,-5-3-34,0 7-8,0 9 0,-5-5 0,0-7-16,1-1-6,-10 5-1,5 3 0,-5-8-101,1 1-20,-5-1-4</inkml:trace>
          <inkml:trace contextRef="#ctx0" brushRef="#br1" timeOffset="184665.9">16150-1 1839,'0'0'81,"0"0"18,0 0-79,0 0-20,0 0 0,9 0 0,0 4 127,5 4 21,-10-4 5,1 9 1,-1-5-78,-4 4-16,0 4-4,-4 0 0,4 0-48,-9 5-8,-1 3 0,-3 0-11,-1 4-158,-4-3-32</inkml:trace>
          <inkml:trace contextRef="#ctx0" brushRef="#br1" timeOffset="185228.37">16742-644 748,'0'0'33,"0"0"7,0 0-32,0-8-8,0 0 0,0-1 0,0 9 245,0-8 47,0 8 10,4-8 2,-4 0-132,0 8-27,0 0-5,0 0 0,0 0-71,-4 8-13,-1 8-4,0 5 0,-4 3-38,5 12-14,-5 1 9,4 7-9,1 1 0,-5 3-20,4 1 3,5 0 1,0-5-33,5 1-7,-1-5 0,5 1-1,0-9-200,5-4-40,13 17-8,-4-25-2</inkml:trace>
          <inkml:trace contextRef="#ctx0" brushRef="#br1" timeOffset="185650.83">16942-486 1843,'9'-17'40,"-4"13"9,4-4 2,-5-4 1,5 0-42,0 0-10,5 4 0,0-4 0,-1-1 116,6 1 22,-1 4 4,0-4 1,-4 8-50,8 0-9,-8-4-3,0 4 0,-1 0-25,-3 0-4,-10 4-2,0 0 0,9 8-30,0-4-5,-5 4-2,-4 8 0,-9 0-24,0 9-5,0-1 0,-5 0-1,-8 0-39,3 5-8,1-1-2,0 0 0,4-3-34,1 3-8,-1-8 0,0 1-1,10-1-46,-1-4-9,1-4-1,-1 0-1,5-12 16,0 0 3,5 12 1,-5 1 0,0-13 134,4 4 28,-4-4 4,9 8 2,0-4 94,5 0 18,-5-4 4,5 0 1,0 0-61,4-4-12,0 4-2,0 0-1,5-4-38,0 0-7,-1-4-2,-3 3 0,3 1-99,-8 4-20,9-4-4,-5-4-1</inkml:trace>
          <inkml:trace contextRef="#ctx0" brushRef="#br1" timeOffset="185778.47">17511-276 1094,'0'0'97,"0"0"-77,0 0-20,0 0 0,0 0 211,5 8 38,-1 4 8,1 4 2,-1 1-100,-4 3-20,0 4-4,0-4-1,0 5-61,-4-1-12,-5 8-2,4 1-1,0-1-47,-4-4-11,5 1 0,-1-1 0,1-4-36,4-3-6,-5-5-2,5 0-733,0-4-147</inkml:trace>
        </inkml:traceGroup>
        <inkml:traceGroup>
          <inkml:annotationXML>
            <emma:emma xmlns:emma="http://www.w3.org/2003/04/emma" version="1.0">
              <emma:interpretation id="{3B238CEE-6A9B-417F-AD6C-6772A83DFE36}" emma:medium="tactile" emma:mode="ink">
                <msink:context xmlns:msink="http://schemas.microsoft.com/ink/2010/main" type="inkWord" rotatedBoundingBox="26060,6081 28896,5881 28975,6996 26139,7197"/>
              </emma:interpretation>
              <emma:one-of disjunction-type="recognition" id="oneOf8">
                <emma:interpretation id="interp40" emma:lang="en-AU" emma:confidence="0">
                  <emma:literal>12 m),</emma:literal>
                </emma:interpretation>
                <emma:interpretation id="interp41" emma:lang="en-AU" emma:confidence="0">
                  <emma:literal>124 m),</emma:literal>
                </emma:interpretation>
                <emma:interpretation id="interp42" emma:lang="en-AU" emma:confidence="0">
                  <emma:literal>121m),</emma:literal>
                </emma:interpretation>
                <emma:interpretation id="interp43" emma:lang="en-AU" emma:confidence="0">
                  <emma:literal>12, h),</emma:literal>
                </emma:interpretation>
                <emma:interpretation id="interp44" emma:lang="en-AU" emma:confidence="0">
                  <emma:literal>(2,ri),</emma:literal>
                </emma:interpretation>
              </emma:one-of>
            </emma:emma>
          </inkml:annotationXML>
          <inkml:trace contextRef="#ctx0" brushRef="#br1" timeOffset="186083.28">17793-580 748,'0'0'67,"0"0"-54,0 0-13,0 0 0,0 0 297,0 0 57,14 0 11,-5-4 3,5 0-169,-1 0-34,1 4-6,4 0-2,0 0-74,1 0-15,-1-4-4,0 4 0,5 0-20,-5 0-5,5 0-1,4 4 0,0-4-22,-4-4-4,0 4 0,0 0-1,-5 0-20,0 0-4,-4 0-1,-1-4 0,6 4-127,-10 0-26,0 0-5,-9 0-986</inkml:trace>
          <inkml:trace contextRef="#ctx0" brushRef="#br1" timeOffset="186191.99">18044-515 1152,'0'0'102,"0"0"-82,-5 8-20,-4 9 0,4-9 198,-4 4 35,5 0 7,4 4 2,-5-4-82,5 4-17,-4 1-3,-1-1-1,1 4-63,-1 0-12,1 5-2,-1-5-1,0 0-33,5 0-8,0 0 0,0-3-1,0-5-19,0 4-14,0-4 2,5 0 1,0 0-150,-1 1-31,-4-13-5,0 0-2</inkml:trace>
          <inkml:trace contextRef="#ctx0" brushRef="#br1" timeOffset="186436.33">18440-883 403,'0'0'36,"0"0"-36,13-4 0,1 4 0,-5 0 374,5 0 68,0 0 14,-5 12 2,4-8-270,-4 8-55,5 0-10,-5 1-3,0 3-29,5 4-7,0 8 0,-1-3-1,1 3-25,-5 4-5,5 1-1,-5 3 0,0 5-28,-5-5-5,1 0-2,-5 5 0,5-5-17,-5 5 0,-5-5 0,5 5 0,0-1-20,-5 1-2,1-1 0,-1 5 0,-8-9-182,-1 4-36</inkml:trace>
          <inkml:trace contextRef="#ctx0" brushRef="#br1" timeOffset="197618.27">19268-146 1900,'0'0'84,"0"0"18,0 0-82,0 0-20,0 0 0,0 8 0,-4 4 109,-1 4 18,5-4 3,-4 0 1,-1-4-46,1 9-9,4 3-1,0 0-1,-5 0-43,1 0-9,-1 1-2,0-1 0,1 0-40,-5 0-9,0 1-2,4-1-753,-4 0-152</inkml:trace>
          <inkml:trace contextRef="#ctx0" brushRef="#br0" timeOffset="27179.06">3069 1695 676,'0'0'15,"0"0"3,0 0 1,0 0 0,0 0-19,0 0 0,0 0 0,0 0 0,0 0 20,0 0 1,0 0 0,0 0 0,0 0-5,0 0 0,0 0-1,0 0 0,0 0-15,0 0 8,0 0-8,0 0 0,0 0 8,0 0-8,0 0 0,0 0 9,0-8 2,0 8 0,0 0 0,0 0 0,0 0 32,0 0 6,0 0 2,0 0 0,0 0 35,-4-4 7,4 4 2,0 0 0,0 0 13,0 0 2,0 0 1,0 0 0,0 0-12,0 0-3,0 0 0,0 0 0,0 0-26,0 0-6,-9 4 0,9-4-1,-5 8-23,-4 4-5,0-4-1,4 4 0,1 4-14,4 5-4,-5-5 0,1 4 0,4 0-4,-5 5 0,1 3-1,-1 4 0,5 1-3,0-1-8,0 5 12,0-1-4,5 0-8,-1-7 0,1 3 0,4 0 0,0-3 0,0-5 0,0-4 0,5 1 0,-5-5-50,5-4-2,-1-4-1,1 0 0,4-8-175,0 0-34</inkml:trace>
          <inkml:trace contextRef="#ctx0" brushRef="#br0" timeOffset="27933.8">3438 1792 1587,'0'0'70,"0"0"15,0 0-68,0 0-17,9-4 0,0 4 0,1-4 137,-1 4 24,0-4 5,4 0 1,-3 0-79,3 0-15,-4 0-3,5 0-1,0 0-21,-1 0-4,-4-1 0,5 5-1,0-8-26,-1 8-5,-4 0 0,5 0-1,-5 0-11,-4 4 0,8 0 0,-13-4 0,0 0-16,0 9-6,0 3-1,0 0 0,0 4-50,-9 0-11,0 4-1,-4 1-1,-1 3-37,0-4-7,1 0-2,-1 1 0,0-1 28,1 0 4,-1 0 2,0 1 0,5-1 54,0-8 10,0 0 2,4 0 1,1 0 31,4-12 20,4 9-4,-4-9 0,5 4 63,4 4 12,0-4 2,5 0 1,-1 0-10,1-4-3,4 0 0,1-4 0,-1-4-13,-5 4-4,10 0 0,-5 0 0,1-5-43,-1 1-9,5 4-1,-5-4-674,0 4-134</inkml:trace>
          <inkml:trace contextRef="#ctx0" brushRef="#br0" timeOffset="28091.84">4053 2007 979,'9'12'87,"-9"-12"-70,0 0-17,0 0 0,5 4 211,-1 8 38,-4 0 8,0 0 2,5-4-135,-5 8-26,4 5-6,-8-1 0,-1 0-92,5 0 0,-4 5-16,4-5 2,-5 4 14,5-4 0,0 1 0,0-5-652,9-4-127</inkml:trace>
        </inkml:traceGroup>
        <inkml:traceGroup>
          <inkml:annotationXML>
            <emma:emma xmlns:emma="http://www.w3.org/2003/04/emma" version="1.0">
              <emma:interpretation id="{7DD3FBCA-E954-4B04-AF44-12484BB18F53}" emma:medium="tactile" emma:mode="ink">
                <msink:context xmlns:msink="http://schemas.microsoft.com/ink/2010/main" type="inkWord" rotatedBoundingBox="29421,6045 30255,5986 30319,6887 29485,6946"/>
              </emma:interpretation>
              <emma:one-of disjunction-type="recognition" id="oneOf9">
                <emma:interpretation id="interp45" emma:lang="en-AU" emma:confidence="0">
                  <emma:literal>12,</emma:literal>
                </emma:interpretation>
                <emma:interpretation id="interp46" emma:lang="en-AU" emma:confidence="0">
                  <emma:literal>12</emma:literal>
                </emma:interpretation>
                <emma:interpretation id="interp47" emma:lang="en-AU" emma:confidence="0">
                  <emma:literal>1s,</emma:literal>
                </emma:interpretation>
                <emma:interpretation id="interp48" emma:lang="en-AU" emma:confidence="0">
                  <emma:literal>1,</emma:literal>
                </emma:interpretation>
                <emma:interpretation id="interp49" emma:lang="en-AU" emma:confidence="0">
                  <emma:literal>12;</emma:literal>
                </emma:interpretation>
              </emma:one-of>
            </emma:emma>
          </inkml:annotationXML>
          <inkml:trace contextRef="#ctx0" brushRef="#br0" timeOffset="28276.17">4358 1638 691,'0'0'61,"0"0"-49,0 0-12,0 0 0,0 0 266,9 12 50,-4-4 11,4 9 1,-5-1-192,1 4-38,-1-4-8,-4 9-2,5 3-70,-1-4-18,-4 0 0,5 1 0,0-9-123,-5 4-28,0 0-5,4 1-660</inkml:trace>
          <inkml:trace contextRef="#ctx0" brushRef="#br0" timeOffset="28434.52">4458 1869 806,'0'0'72,"0"0"-58,0 0-14,5-4 0,-5-4 210,4 0 39,1 4 8,4-4 2,-5 3-96,5 1-19,1 0-4,3 0-1,-4-4-48,5 4-10,0-4-1,-1 4-1,1 0-43,4 0-8,-4 4-1,4-4-1,0 0-26,0 4 8,-4-4-8,4 0 0,-4 4-120,0-4-30,-14 4-6</inkml:trace>
          <inkml:trace contextRef="#ctx0" brushRef="#br0" timeOffset="28657.44">4818 1501 172,'0'0'16,"0"0"-16,0 0 0,0 0 0,0 0 384,0 0 73,0 0 15,0 0 4,0 0-264,4 8-52,5 4-10,-4 0-2,4 0-52,-4 4-11,-1-4-1,1 5-1,4 3-45,-5 4-9,1-4-1,-1 5-1,6-1-19,-1 0-8,-5 5 0,1-5 8,4 0-45,-5-4-10,1 5-1,0-5-759,-5-4-151</inkml:trace>
        </inkml:traceGroup>
        <inkml:traceGroup>
          <inkml:annotationXML>
            <emma:emma xmlns:emma="http://www.w3.org/2003/04/emma" version="1.0">
              <emma:interpretation id="{D1471994-2185-48A4-993C-D170BC628578}" emma:medium="tactile" emma:mode="ink">
                <msink:context xmlns:msink="http://schemas.microsoft.com/ink/2010/main" type="inkWord" rotatedBoundingBox="30538,5893 31975,5791 32053,6886 30616,6987"/>
              </emma:interpretation>
              <emma:one-of disjunction-type="recognition" id="oneOf10">
                <emma:interpretation id="interp50" emma:lang="en-AU" emma:confidence="0">
                  <emma:literal>T),</emma:literal>
                </emma:interpretation>
                <emma:interpretation id="interp51" emma:lang="en-AU" emma:confidence="0">
                  <emma:literal>t),</emma:literal>
                </emma:interpretation>
                <emma:interpretation id="interp52" emma:lang="en-AU" emma:confidence="0">
                  <emma:literal>I),</emma:literal>
                </emma:interpretation>
                <emma:interpretation id="interp53" emma:lang="en-AU" emma:confidence="0">
                  <emma:literal>Th),</emma:literal>
                </emma:interpretation>
                <emma:interpretation id="interp54" emma:lang="en-AU" emma:confidence="0">
                  <emma:literal>T)),</emma:literal>
                </emma:interpretation>
              </emma:one-of>
            </emma:emma>
          </inkml:annotationXML>
          <inkml:trace contextRef="#ctx0" brushRef="#br0" timeOffset="28938.54">5150 1420 576,'0'0'51,"0"0"-41,9 8-10,5-4 0,0 0 328,-5 4 63,4-4 13,-4 4 2,5-4-212,-5 4-42,5 0-9,-5 9-2,5 3-59,-5 4-12,0 0-2,0 5-1,5-1-33,-5 4-6,-5-3-2,5 3 0,-4 0-12,-5 5-2,4-9-1,-4 5 0,0-1-11,0 4 0,-4-3-10,-1-1 10,1-4-151,-5 5-24,-5-1-5</inkml:trace>
          <inkml:trace contextRef="#ctx0" brushRef="#br1" timeOffset="187495.93">7417 1205 1324,'-18'12'59,"18"-12"12,0 0-57,0 0-14,0 0 0,-4 12 0,-5-3 142,4 3 26,5 0 4,5 0 2,-15 4-105,6 4-21,4 1-4,-5 7 0,1 0-44,4 5 0,0 3 0,0 1 0,0 3 0,0-4-9,-5 5 9,10-9-13,8 5-4,1-5-1,0-4 0,-1 1-586,1-5-116</inkml:trace>
          <inkml:trace contextRef="#ctx0" brushRef="#br1" timeOffset="187927.62">7754 1395 230,'0'0'20,"0"0"-20,5-8 0,4-4 0,0-4 348,5 8 64,-5-4 14,4 4 2,-3 4-246,8-4-50,-5 3-9,1-3-3,-5 0-43,5 4-9,0 0-1,-1 4-1,1 0-18,-5 0-4,-9 0-1,0 0 0,9 0-29,-9 0-6,0 0 0,0 0-8,0 0-8,0 16-9,-4 1-2,4 3 0,-10-8-47,6 4-10,-5 4-1,0 1-1,4-5-22,1-4-5,-1 0-1,5 0 0,0-12 27,0 12 6,0-12 1,5 12 0,-1-3 41,5-1 9,-9-8 2,9 8 0,0 0 32,5-4 6,-5 4 2,5 0 0,-1-4 3,1 0 1,0 4 0,-1 0 0,1-4 26,-5 5 6,0-1 0,0 0 1,1 0 12,-6 0 3,1 0 0,-1 0 0,-4 4-16,0 0-4,-4 1 0,-1 3 0,-4-4-14,0-4-3,-5 4-1,1 4 0,-1-4-24,0-4-10,1 5 8,-1-5-8,5-4-19,0 0-9,0-4-1,0 4-1,-1-4-137,10 0-27,0 0-6</inkml:trace>
          <inkml:trace contextRef="#ctx0" brushRef="#br1" timeOffset="188134.97">8460 1221 2124,'0'0'94,"0"0"19,0 0-90,0 0-23,0 0 0,0 0 0,0 8 87,0 5 13,0-1 2,0 4 1,0 4-54,-5 4-10,5 1-3,0 7 0,0 5-21,-4-5-5,4 8-1,0-3 0,0-1-21,0 1-5,0-1-1,0-4 0,0 1-122,4-5-25,-4-4-5</inkml:trace>
        </inkml:traceGroup>
      </inkml:traceGroup>
    </inkml:traceGroup>
    <inkml:traceGroup>
      <inkml:annotationXML>
        <emma:emma xmlns:emma="http://www.w3.org/2003/04/emma" version="1.0">
          <emma:interpretation id="{A8EAF6BD-CF11-4650-A5EF-AAC521B6CEAF}" emma:medium="tactile" emma:mode="ink">
            <msink:context xmlns:msink="http://schemas.microsoft.com/ink/2010/main" type="paragraph" rotatedBoundingBox="15727,8060 31735,7225 31806,8583 15798,9419" alignmentLevel="2"/>
          </emma:interpretation>
        </emma:emma>
      </inkml:annotationXML>
      <inkml:traceGroup>
        <inkml:annotationXML>
          <emma:emma xmlns:emma="http://www.w3.org/2003/04/emma" version="1.0">
            <emma:interpretation id="{2A3CCF31-F65C-4B39-BB19-FEB0A11AFF73}" emma:medium="tactile" emma:mode="ink">
              <msink:context xmlns:msink="http://schemas.microsoft.com/ink/2010/main" type="line" rotatedBoundingBox="15727,8060 31735,7225 31806,8583 15798,9419"/>
            </emma:interpretation>
          </emma:emma>
        </inkml:annotationXML>
        <inkml:traceGroup>
          <inkml:annotationXML>
            <emma:emma xmlns:emma="http://www.w3.org/2003/04/emma" version="1.0">
              <emma:interpretation id="{7595E794-DF37-491E-BA87-2D043B083AA3}" emma:medium="tactile" emma:mode="ink">
                <msink:context xmlns:msink="http://schemas.microsoft.com/ink/2010/main" type="inkWord" rotatedBoundingBox="15738,8265 18093,8142 18136,8966 15781,9089"/>
              </emma:interpretation>
              <emma:one-of disjunction-type="recognition" id="oneOf11">
                <emma:interpretation id="interp55" emma:lang="en-AU" emma:confidence="0">
                  <emma:literal>12,111</emma:literal>
                </emma:interpretation>
                <emma:interpretation id="interp56" emma:lang="en-AU" emma:confidence="0">
                  <emma:literal>12,111)</emma:literal>
                </emma:interpretation>
                <emma:interpretation id="interp57" emma:lang="en-AU" emma:confidence="0">
                  <emma:literal>12,171)</emma:literal>
                </emma:interpretation>
                <emma:interpretation id="interp58" emma:lang="en-AU" emma:confidence="0">
                  <emma:literal>121171)</emma:literal>
                </emma:interpretation>
                <emma:interpretation id="interp59" emma:lang="en-AU" emma:confidence="0">
                  <emma:literal>12,771)</emma:literal>
                </emma:interpretation>
              </emma:one-of>
            </emma:emma>
          </inkml:annotationXML>
          <inkml:trace contextRef="#ctx0" brushRef="#br1" timeOffset="188426.19">8624 1590 1152,'0'0'102,"0"0"-82,0 0-20,0 0 0,0 0 200,0 0 36,0 0 8,0 0 0,0 0-71,0 0-14,0 0-3,0 0-1,9 8-77,0-8-15,5 0-3,-5 0-1,5-4-25,-1 0-5,1 4-1,4-8 0,0-1-20,0 5-8,1-4 0,-1 4 9,-4-4-25,4 4-6,0 0-1,0 0 0,-9-4-138,0 4-28,1 0-6,-1 0-1</inkml:trace>
          <inkml:trace contextRef="#ctx0" brushRef="#br1" timeOffset="188611.12">8897 1185 748,'0'0'67,"0"0"-54,0 0-13,0 0 0,0 0 300,0 0 56,0 8 12,0 4 3,0 0-212,5 0-43,-5 9-8,4-1-1,-4 4-61,0 5-12,9 3-2,0 4-1,-4 1-17,-5 3-3,0 1-1,9-1-780,0-7-156</inkml:trace>
          <inkml:trace contextRef="#ctx0" brushRef="#br1" timeOffset="188955.55">8269 1913 2300,'4'9'102,"-4"-9"21,0 0-99,0 0-24,-4 8 0,4 4 0,0-12 100,0 12 16,-5 0 2,1 8 1,-1-4-69,-4 1-14,4 3-2,1 8-1,-5 1-33,4-1 0,1 0 0,-1 1 0,5-1-163</inkml:trace>
          <inkml:trace contextRef="#ctx0" brushRef="#br1" timeOffset="189686.84">9330 1047 1497,'0'0'133,"0"0"-106,0 0-27,0 0 0,0 0 137,0 0 23,0 0 4,0 0 0,0 0-54,13 4-11,1 5-3,0 3 0,-1 4-48,1 0-11,0 8-1,-1 1-1,1 7-7,4 0-2,0 5 0,-4 3 0,0 1-14,-5 3-2,4-3-1,-4 3 0,1-3-9,-10-5 0,4 5 0,-4-5 8,-4-4-8,-1 5-9,-4-5 9,0 1-13,0-1-39,-5 0-7,0-3-1,1-1-1,-1-4-176,0-4-35</inkml:trace>
          <inkml:trace contextRef="#ctx0" brushRef="#br1" timeOffset="189900.45">10094 1764 1497,'0'0'66,"0"0"14,0 0-64,10 4-16,-6 4 0,5-4 0,0 0 184,0 4 32,-4 0 8,0 0 0,-5 8-124,0 1-24,-5-1-6,0 4-1,1 4-47,-1 5-10,1-1-1,-5 0-1,0 1-31,-1 3-7,1 0 0,-4-3-1096</inkml:trace>
          <inkml:trace contextRef="#ctx0" brushRef="#br1" timeOffset="194554.22">16059 1420 1843,'0'0'164,"0"0"-132,0 0-32,0 0 0,9 12 113,-9 4 16,0-4 3,0 4 1,-5-4-61,1 9-13,-1-1-3,-4 8 0,0-3-46,-9-1-10,4 4 0,-4 5 0,-5-1-140,9 0-26,1-3-5,-1-9-1</inkml:trace>
          <inkml:trace contextRef="#ctx0" brushRef="#br1" timeOffset="194934.21">16619 841 518,'-9'-4'23,"9"4"5,0 0-28,0 0 0,0-8 0,0 8 0,0 0 404,0 0 76,0 0 16,0 0 2,0 0-288,0 0-58,0 0-11,0 0-2,-5 8-59,0 4-12,1 0-3,-5 8 0,0 9-39,-5-1-8,0 4-2,1 9 0,-1-1-16,-4 9-17,4 0 3,5 3 1,5-3-19,-1-1-4,10-7-1,-1-5 0,5-3-17,5-9-3,4-4-1,5-4 0,-5-4-143,9-8-29,5-8-6</inkml:trace>
        </inkml:traceGroup>
        <inkml:traceGroup>
          <inkml:annotationXML>
            <emma:emma xmlns:emma="http://www.w3.org/2003/04/emma" version="1.0">
              <emma:interpretation id="{C6219F06-7D6E-4D77-95B6-3AB130F51BF5}" emma:medium="tactile" emma:mode="ink">
                <msink:context xmlns:msink="http://schemas.microsoft.com/ink/2010/main" type="inkWord" rotatedBoundingBox="20098,7883 22867,7738 22924,8839 20155,8983"/>
              </emma:interpretation>
              <emma:one-of disjunction-type="recognition" id="oneOf12">
                <emma:interpretation id="interp60" emma:lang="en-AU" emma:confidence="0">
                  <emma:literal>13,111),</emma:literal>
                </emma:interpretation>
                <emma:interpretation id="interp61" emma:lang="en-AU" emma:confidence="0">
                  <emma:literal>13,141),</emma:literal>
                </emma:interpretation>
                <emma:interpretation id="interp62" emma:lang="en-AU" emma:confidence="0">
                  <emma:literal>13,191),</emma:literal>
                </emma:interpretation>
                <emma:interpretation id="interp63" emma:lang="en-AU" emma:confidence="0">
                  <emma:literal>13111),</emma:literal>
                </emma:interpretation>
                <emma:interpretation id="interp64" emma:lang="en-AU" emma:confidence="0">
                  <emma:literal>131-7),</emma:literal>
                </emma:interpretation>
              </emma:one-of>
            </emma:emma>
          </inkml:annotationXML>
          <inkml:trace contextRef="#ctx0" brushRef="#br1" timeOffset="195258.87">17006 857 1209,'0'0'53,"0"0"12,0 0-52,0 0-13,0 0 0,0 0 0,0 0 300,0 0 56,0 0 12,0 0 3,4 8-207,-4 0-42,0 4-8,0 5-2,-4-1-83,-5 4-17,-1 4-3,1 1-1,0 3-8,-4-4 0,3 5 0,1-1 0,5 0-35,-5-3-2,4-1-1,5-4 0,0-4 21,0-4 4,0-4 1,5 1 0,4-1-28,-5 0-4,5 0-2,1-8 0,-1 4 19,0-8 4,0 4 1,5-4 0,-1 0 22,-4 0 0,10 0 0,-1-4 0,0-1 0,0 1 0,0-4 0,5 4 0,4-4 8,1 0-8,-1 0 8,0 0-8,-4-1-66,-5 1-18,-4 0-4,0 0-966</inkml:trace>
          <inkml:trace contextRef="#ctx0" brushRef="#br1" timeOffset="195471.66">17306 813 2016,'0'0'89,"0"0"19,0 0-87,0 0-21,0 0 0,0 0 0,-4 8 116,-1 4 18,0-4 4,5 8 1,-4 0-45,-1 5-9,1 3-1,-5 4-1,0 5-39,-5 3-7,9 0-1,-8 5-1,-1-1-25,0-3-10,5 3 8,0 1-8,5-1-84,-1-7-21,5-5-5,5 0-1093</inkml:trace>
          <inkml:trace contextRef="#ctx0" brushRef="#br1" timeOffset="195670.13">17465 1420 1875,'0'0'41,"0"0"9,5 12 2,4-4 0,-4 4-41,-1 0-11,1 4 0,-5 5 0,-5-5 100,1 4 17,4 0 4,-9 1 1,-1-1-59,1 4-12,0 0-3,-4-3 0,-1-1-48,0 0-19,1 0 1,4-4-708,-1-3-142</inkml:trace>
          <inkml:trace contextRef="#ctx0" brushRef="#br1" timeOffset="195902.5">17698 1027 2253,'0'0'100,"0"0"20,9-4-96,0 0-24,5-4 0,-1 4 0,1-4 102,4 0 15,0 0 3,1-5 1,3 5-53,1-4-12,4 4-1,1-4-1,-6 0-22,1 0-4,0 0 0,4 3-1,-9 5-10,5-4-1,0 0-1,-5 4 0,0 0-15,-4 0 0,0 4 0,-1 0 0,-8-4-14,4 4-9,-4-4-1,-5 4-861,0 0-172</inkml:trace>
          <inkml:trace contextRef="#ctx0" brushRef="#br1" timeOffset="196222.65">18025 970 1951,'0'0'86,"0"0"18,0 0-83,0 9-21,0-9 0,-4 8 0,-1 4 152,1 0 27,-5-4 5,0 8 0,4 0-66,-4 1-14,4 3-2,1 0-1,-5 0-54,0 1-11,4 3-3,-4 4 0,0-4-17,4 1-4,5-13-1,0 8 0,0-4-32,0-4-7,0 1 0,0 3-1,5-4-144,-1-4-29</inkml:trace>
          <inkml:trace contextRef="#ctx0" brushRef="#br1" timeOffset="196384.22">18358 683 1555,'0'0'138,"0"0"-110,0 0-28,14 0 0,-5 4 167,4 0 28,-8 4 5,4 0 2,0 5-39,-4-5-8,-1 4-2,1 0 0,4 8-72,-5-4-14,-4 1-3,0 3-1,0 0-14,0 4-2,0-3-1,-4 3 0,-1-4-25,1 4-5,-1 1 0,5 3-1,-9-4-15,4 1-8,1-1 8,4 4-13,-5-4-29,1 1-6,4 3 0,-5-8-1,5 5-118,0-9-23,-4 4-5,4 0-599,0 0-120</inkml:trace>
          <inkml:trace contextRef="#ctx0" brushRef="#br1" timeOffset="197997.26">19023 1509 2268,'0'0'100,"0"12"21,0-4-97,0 4-24,4 0 0,-4-4 0,-4 4 105,4 5 16,-5-5 3,5 4 1,-5 4-65,-4-4-12,-4 5-4,-1-1 0,0-4-44,-8 8 0,-6 1 0,1 3 0,0-4-150,-5 5-23,-9-5-5</inkml:trace>
          <inkml:trace contextRef="#ctx0" brushRef="#br1" timeOffset="190232.06">10664 1031 1209,'0'0'53,"0"0"12,0 0-52,0 0-13,0-8 0,0 8 0,-5-4 204,-4 0 37,4 4 8,1 4 2,4-4-113,-9 8-22,-5 0-5,5 8-1,-5 5-49,5 3-9,-4 4-3,-1 9 0,5 3-25,0 5-6,0-1-1,-1 9 0,6-5-17,-1-3 0,1-5 0,8-3 0,1-1-57,4-7-15,5-1-4,-1-8-1068</inkml:trace>
        </inkml:traceGroup>
        <inkml:traceGroup>
          <inkml:annotationXML>
            <emma:emma xmlns:emma="http://www.w3.org/2003/04/emma" version="1.0">
              <emma:interpretation id="{39CCAFAD-E95A-44ED-A0E1-E18B9186BB53}" emma:medium="tactile" emma:mode="ink">
                <msink:context xmlns:msink="http://schemas.microsoft.com/ink/2010/main" type="inkWord" rotatedBoundingBox="23244,7668 31735,7225 31806,8583 23315,9026"/>
              </emma:interpretation>
              <emma:one-of disjunction-type="recognition" id="oneOf13">
                <emma:interpretation id="interp65" emma:lang="en-AU" emma:confidence="0">
                  <emma:literal>13,411,141,147 t,</emma:literal>
                </emma:interpretation>
                <emma:interpretation id="interp66" emma:lang="en-AU" emma:confidence="0">
                  <emma:literal>13,417,141,147 t,</emma:literal>
                </emma:interpretation>
                <emma:interpretation id="interp67" emma:lang="en-AU" emma:confidence="0">
                  <emma:literal>13,411,141,141 t,</emma:literal>
                </emma:interpretation>
                <emma:interpretation id="interp68" emma:lang="en-AU" emma:confidence="0">
                  <emma:literal>13,411,141,144 t,</emma:literal>
                </emma:interpretation>
                <emma:interpretation id="interp69" emma:lang="en-AU" emma:confidence="0">
                  <emma:literal>13,t),14,H),14,T1,</emma:literal>
                </emma:interpretation>
              </emma:one-of>
            </emma:emma>
          </inkml:annotationXML>
          <inkml:trace contextRef="#ctx0" brushRef="#br1" timeOffset="190648.07">10864 1132 1612,'0'0'144,"9"0"-116,5-8-28,-1 4 0,1-4 101,0 4 15,4 0 2,0 0 1,-4 0 5,-1 0 2,1 4 0,0 0 0,-1 0-42,-4 0-9,1 0-2,-10 0 0,0 0-44,0 0-9,9 4-1,0 4-1,-9-8-18,4 8 0,-8 0-13,-5 4 5,0 5-44,-1 3-9,1 0-2,-4 0 0,-6 0-54,6 1-11,-1-5-3,5 4 0,0-8-13,0 4-2,4 1-1,1-5 0,4 0-20,0 0-4,0 0-1,4-4 0,5 4 63,0-3 12,1 3 2,-1-4 1,0 0 94,-5-4 29,5 4 1,-4 0 0,9 4 52,-5-4 10,0 4 3,0-3 0,0-1 61,-4 4 12,-5 0 2,-5 0 1,1 0 3,-6 4 1,-3 1 0,4-5 0,-10 4-77,6 0-15,-5 0-3,-1 1-1,1-1-38,0-4-7,4 4-2,1-4 0,4-4-52,9-8-12,0 0-1,0 0-1,0 0-139,0 0-28,0 0-6,0 0-733</inkml:trace>
          <inkml:trace contextRef="#ctx0" brushRef="#br1" timeOffset="190848.53">11265 1691 288,'0'0'25,"0"0"-25,0 0 0,4 12 0,-4-4 406,0 4 76,0 4 15,0 5 3,-4-5-367,-1 8-73,5 0-16,-9 1-2,4-1-65,1 4-13,-5-3-2,4-1-918</inkml:trace>
          <inkml:trace contextRef="#ctx0" brushRef="#br1" timeOffset="191032.04">11451 1274 1843,'0'0'81,"0"0"18,9-8-79,0 0-20,1-4 0,-1 4 0,4-1 165,1 1 30,0 0 5,-1 0 2,1 0-80,0 0-16,4-4-3,0 4-1,-4 0-65,-1 0-13,6 4-2,-1-1-1,-5 1-13,-3 0-8,-1 0 10,4 4-10,-4-4 0,0 4-20,-9 0 4,0 0 0,0 0-227,0 0-45</inkml:trace>
          <inkml:trace contextRef="#ctx0" brushRef="#br1" timeOffset="191254.44">11661 1209 1911,'0'0'84,"0"0"19,0 0-83,0 0-20,0 0 0,0 0 0,0 0 132,-5 12 23,10 1 4,-1 3 1,-4-4-65,0 4-13,0-4-2,-4 8-1,4 1-32,-5-1-7,5 0 0,0 4-1,-4 1-19,4-1-3,-5 0-1,0-4 0,5 1-16,0-1-14,5-8 2,0 4 1,-5-8-146,4 0-30,5 1-5</inkml:trace>
          <inkml:trace contextRef="#ctx0" brushRef="#br1" timeOffset="191577.58">12002 857 1324,'0'0'118,"0"0"-94,0 0-24,0 0 0,14 4 221,-1 0 40,1 4 8,4 0 2,-4 1-109,4 3-22,-4 0-4,-1 4 0,1-4-59,0 4-11,4 1-2,-4 3-1,-5 0-31,0 4-5,5 1-2,-5-1 0,0 0-5,0 4 0,-5 1-1,6 3 0,-6 1-19,-4-1-12,0 4 1,0 1 1,-4 3-9,-1 1-1,0-1-1,-8 5 0,4-5-112,-5 1-23,0-5-4</inkml:trace>
          <inkml:trace contextRef="#ctx0" brushRef="#br1" timeOffset="192168.37">12885 1549 1728,'0'0'76,"9"-4"16,-9 4-73,10-4-19,-6-4 0,-4 8 0,5-4 158,-5 4 28,0 0 6,0 0 0,0 0-98,0 0-20,9 8-4,-9 4-1,-5 4-44,1 5-9,-5 3-1,-5 4-1,0 5-14,1 7 0,-6-4 0,6 9 0,-6 0-53,6-1-4,-5-3-1,4-5-1089</inkml:trace>
          <inkml:trace contextRef="#ctx0" brushRef="#br1" timeOffset="192571.13">13418 950 1738,'0'0'77,"0"0"16,5-8-74,-1 0-19,-4 8 0,0 0 0,0 0 160,0 0 29,0 0 6,0 0 1,0 0-71,0 0-13,-4 8-4,-1 4 0,-4 0-61,0 5-13,-5 7-2,0 0-1,1 9-31,-1 7 0,5 0 0,0 9 0,4 0-19,5-5-9,0 1-3,10-1 0,3 1-30,5-13-7,1 0 0,3-3-730,1-9-146</inkml:trace>
          <inkml:trace contextRef="#ctx0" brushRef="#br1" timeOffset="192871.33">13800 922 1382,'0'0'123,"0"0"-99,0 0-24,0 0 0,0 0 198,0 0 34,0 8 8,0 4 0,-4-4-105,4 8-22,0 1-4,0-1-1,-5 8-67,1 4-13,-10 5-4,0-1 0,5-4-24,0 5 0,0-5 0,5 1 0,-5-1 0,9-4 0,0-8 0,0 1 0,4-1-27,1-4 3,8 0 0,-4-8 0,0-4 0,1-4 0,8 0 0,-9 0 0,5 4 24,-5-4 0,4 0 0,6 0 11,-6 0-3,5 0 0,-4 4 0,4-4 0,0 0-8,1-5 0,-6 5 0,1-4 0,4 0-36,-4 0-2,0-4-1,-5 0-701,0 0-141</inkml:trace>
          <inkml:trace contextRef="#ctx0" brushRef="#br1" timeOffset="193090.59">14001 995 2026,'0'0'44,"0"4"10,-5 4 2,5-4 1,0 4-45,-4 4-12,4 0 0,0 0 0,0 5 131,4-5 24,-4 4 5,0 8 0,0 1-77,-4 7-16,4-4-3,-5 1-1,1-5-27,4 8-6,-5 1-1,5-1 0,-5-8-47,5 1-10,5-5-1,-5 0-1,9-4-194,0-4-38</inkml:trace>
          <inkml:trace contextRef="#ctx0" brushRef="#br1" timeOffset="193269.12">14247 1286 403,'0'0'36,"0"0"-36,0 12 0,0-4 0,-5 5 420,5-1 76,0-4 16,-4 4 4,-1 8-318,0 0-63,1 9-13,-1-1-2,-4 0-72,0 5-15,0-5-2,0 0-1,0 1-30,0-5 0,0 4 0,4-3 0,0-1-167,5-8-29,-4 0-7</inkml:trace>
          <inkml:trace contextRef="#ctx0" brushRef="#br1" timeOffset="193475.42">14606 877 979,'0'0'87,"0"0"-70,0 0-17,0 0 0,0 0 284,0 13 52,0-1 12,0 4 1,0 0-217,0 4-44,0 5-9,0-1-2,-4 4-63,-1 1-14,1 3 0,-5 0 0,4 1-34,0-5-5,1 0-1,-1-3 0,5-5-130,0-4-26,5 0-6,4-8-377,-4 4-75</inkml:trace>
          <inkml:trace contextRef="#ctx0" brushRef="#br1" timeOffset="193605.08">14625 1294 230,'0'0'10,"0"0"2,4 0-12,-4 0 0,0 0 0,0 0 0,9-4 356,0 0 69,0 0 14,5-4 2,-5 0-237,0 0-47,5 0-9,0-4-3,4 3-57,-5-3-12,6 4-3,-1 0 0,0-4-27,0 4-6,-4-4 0,9 4-1,-5-4-39,-4 3 0,4 1 0,0-4 0,-4 12-31,-1-4-10,1 0-3,0 0-1131</inkml:trace>
          <inkml:trace contextRef="#ctx0" brushRef="#br1" timeOffset="193833.83">14980 813 1944,'0'0'86,"0"0"18,0 0-84,0 0-20,4 8 0,-4 4 0,5 0 130,-5 0 22,0 0 4,4 4 0,-4 5-45,0 3-10,0 0-1,0 5-1,5-1-51,-5 0-9,0 5-3,0 3 0,0-4-36,-5-3 0,10-1 0,-5-4 0,0 1-111,0-1-26,4 0-6</inkml:trace>
          <inkml:trace contextRef="#ctx0" brushRef="#br1" timeOffset="194086.5">15294 711 1267,'0'0'112,"9"0"-89,0 0-23,5-4 0,-5 4 173,0 4 31,5 5 5,-10-1 2,5 4-15,0 0-4,0 0 0,1 4 0,-6 5-87,1-1-17,-1 4-4,1-4-1,-1 5-27,-4-1-4,5 4-2,-5 0 0,4 1-25,-4 3-5,0-3 0,0 3-1,0 8-19,0-3 10,-9-1-10,5 1 8,-1 3-8,1-8 0,-5 5 0,-5-5-11,5-3-87,-5-1-18,0 0-3</inkml:trace>
          <inkml:trace contextRef="#ctx0" brushRef="#br0" timeOffset="29667.62">3283 2654 1551,'-9'-4'68,"9"0"16,-4 4-68,4 0-16,0-4 0,0-4 0,-5 4 140,1 0 24,4 4 4,0 0 2,-5 0-64,5 0-13,-4 0-2,-6 8-1,1-4-52,0 4-10,5 8-3,-1 0 0,1 5-11,-1 3-2,0 0-1,5 4 0,0 5-3,0-1 0,5 5 0,-5-1 0,5-4-8,4 1 10,4-1-10,1 1 10,0-5-10,-1 4 0,1-7 0,4-1-11,0-8-96,1 4-19,3-4-4</inkml:trace>
          <inkml:trace contextRef="#ctx0" brushRef="#br0" timeOffset="30446.62">3757 2812 921,'0'0'40,"4"-4"10,1-4-40,0 0-10,-1 0 0,1-1 0,-1 1 249,1 0 48,-1-4 10,5 4 1,1 0-161,-6 0-33,5 0-6,-4 0-2,4 4-42,-5 0-9,6-1-2,-10 5 0,9 0-28,0 0-5,0 5-2,0 3 0,-9-8-18,5 8 0,-1 4 8,1 0-8,-5 4-12,4 4-5,-8-3-2,4 3 0,-5 0-28,1 0-5,-1 5-2,-4-5 0,0 0-33,0 0-6,4-4-2,-4 5 0,0-5-4,0 0-1,4 0 0,-4-4 0,0 1 44,9-13 9,0 0 2,0 0 0,0 0 29,0 0 7,-5 12 1,5-12 0,0 0 52,0 0 10,0 0 2,0 0 1,10 8 7,-1-4 0,0 0 1,4-4 0,1 0-16,0 0-3,-1 0-1,1 0 0,-5-4-27,5 4-6,-1-4 0,6 4-1,-6-4-131,1 0-25,-5 0-6</inkml:trace>
          <inkml:trace contextRef="#ctx0" brushRef="#br0" timeOffset="30612.28">4208 2970 1728,'0'0'38,"0"0"8,0 0 2,0 0 0,4 8-39,1 0-9,-5-8 0,9 12 0,-5 0 104,6 0 18,-6 4 4,1-3 1,-5 3-67,4 0-12,1 4-4,-5 5 0,0-5-25,0 0-6,0 0-1,-5 4 0,1-3-28,4-1-7,0-4-1,0 0-668,0-4-135</inkml:trace>
          <inkml:trace contextRef="#ctx0" brushRef="#br0" timeOffset="30890.31">4472 2699 748,'0'0'33,"0"0"7,0 0-32,4 0-8,10-9 0,-5 5 0,0 0 309,5 4 60,-5 0 12,9-4 3,-4-4-235,4 0-46,0 4-10,5 0-1,0 4-44,-5-4-8,5-4-1,-5 4-1,0-4-30,0 4-8,-4 0 0,0 0 0,-1 0 0,6-5 0,-10 5 0,4 0 8,-4 0-140,-9 4-28,0 0-6,0 0-824</inkml:trace>
          <inkml:trace contextRef="#ctx0" brushRef="#br0" timeOffset="31043.9">4713 2686 1036,'0'0'46,"-5"8"10,5-8-45,0 13-11,0-1 0,-4 0 0,4 0 238,0 0 46,-5 0 8,5 0 3,0 1-150,5 3-29,-5 4-7,0 0-1,0 1-68,4-1-13,-4-4-3,5 4-1,4 0-23,-9 1 0,5-5 0,-5 4 0,0-4-40,4-4-12,1 1-2,-1-1-674,5-4-136</inkml:trace>
          <inkml:trace contextRef="#ctx0" brushRef="#br0" timeOffset="31317.23">5141 2407 806,'0'0'72,"0"0"-58,0 0-14,9 8 0,0-8 216,5 4 40,-5 4 8,0 0 1,5 1-85,-1 3-16,-4-4-4,5 4-1,-5 4-63,5 0-13,-5 5-3,5 3 0,-10 0-27,5 0-5,0 1-2,-4 3 0,0 0-14,-5 5-2,4-1-1,-8 0 0,-1 1-19,5-1-10,-9 1 10,0-5-10,0 4-87,0-3-23,-5-1-5,0 0-1063</inkml:trace>
          <inkml:trace contextRef="#ctx0" brushRef="#br1" timeOffset="200948.14">10117 3467 1976,'0'0'88,"0"0"17,0 0-84,0 0-21,5 9 0,4-1 0,-9 4 96,4-4 14,1 4 3,0 4 1,-5 0-62,0 5-13,-5-1-3,0 4 0,1 0-28,-1 1-8,-4-1 0,0 4 0,0-7-50,0 3-11,0-4-3,0-4-990</inkml:trace>
          <inkml:trace contextRef="#ctx0" brushRef="#br1" timeOffset="201241.36">10573 2690 2145,'0'0'47,"0"0"9,4-8 3,1 4 2,-1-4-49,1 0-12,-1 0 0,-4 8 0,0 0 92,0 0 16,0 0 4,-4 12 0,4 8-46,-5 1-9,1 11-1,-5 4-1,-1 5-41,1 3-14,5 5 9,-5 8-9,4-5 0,1 5 0,-1 4 0,0-1 0,5-7 0,0 0-14,0-9 2,10-3 0,-6-1-170,10-12-34,-1-3-6</inkml:trace>
          <inkml:trace contextRef="#ctx0" brushRef="#br1" timeOffset="201817.26">10919 2788 1497,'0'0'66,"0"0"14,0 0-64,0 0-16,0 0 0,0 0 0,0 0 212,0 0 40,13-4 7,1-5 1,-1 1-126,1 4-26,0-4-4,4 0-2,5-4-45,0 0-9,-1 0-1,1 0-1,0 3-26,0-3-6,-5-4-1,5 4 0,-5 4-13,-5 0-13,-3 0 2,3-4 1,-4 7-44,-9 5-9,0-8-1,0 8-1,-4-4-138,-1 4-27,-8 8-6,3-8 0,-8 4 71,5 5 14,-6-9 3,1 8 1,0-8-17,4 8-3,-4-4-1,4 0 0,-4 0 168,5 0 34,-6 0 6,6-4 2,13 0 84,0 0 17,-9 4 3,9-4 1,0 0-11,-5 8-3,5-8 0,-9 12 0,4 4-37,1 1-7,4-1-1,4 4-1,-4 0-21,0 1-4,5-1-1,-1 0 0,1 0 0,4 5 0,0-5 0,0 0 0,5 0-13,-5 0-2,5-3-1,-1-1 0,1 0-12,-5 0-2,0-4-1,0 5 0,-4-9-18,0 4-4,-1 0-8,1 0 12,-5 4 4,0-8 0,0 5 0,-5-5 0,-4 4 20,0-4 4,-5 4 0,1-4 1,-1 0-33,0 0-8,1-4 0,-1 4 0,5-8-21,-5 0-3,0 0-1,-4-4 0,5 0-85,-1 0-17,5 0-3,0 0-1,0-4-130,9 0-27,0-12-4,9 4-2</inkml:trace>
          <inkml:trace contextRef="#ctx0" brushRef="#br1" timeOffset="201991.8">11419 3083 2016,'0'0'179,"0"0"-143,0 0-36,5 12 0,-1 0 110,-4 0 15,5 5 3,-5-1 1,0 4-38,-5 4-8,1 1-2,-1 3 0,-4 0-51,5 5-10,-10-1-3,9 0 0,-4 5-17,0-9-9,5 0 1,-1-3 0,5-5-195,-4-8-38</inkml:trace>
        </inkml:traceGroup>
      </inkml:traceGroup>
    </inkml:traceGroup>
    <inkml:traceGroup>
      <inkml:annotationXML>
        <emma:emma xmlns:emma="http://www.w3.org/2003/04/emma" version="1.0">
          <emma:interpretation id="{7620A4E4-7442-48E3-B72D-2804663D6964}" emma:medium="tactile" emma:mode="ink">
            <msink:context xmlns:msink="http://schemas.microsoft.com/ink/2010/main" type="paragraph" rotatedBoundingBox="15957,9155 32354,8873 32386,10731 15989,11013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650DB3A-5CB5-4411-A328-DD7949EF3ECA}" emma:medium="tactile" emma:mode="ink">
              <msink:context xmlns:msink="http://schemas.microsoft.com/ink/2010/main" type="line" rotatedBoundingBox="15957,9155 32354,8873 32379,10362 15983,10644"/>
            </emma:interpretation>
          </emma:emma>
        </inkml:annotationXML>
        <inkml:traceGroup>
          <inkml:annotationXML>
            <emma:emma xmlns:emma="http://www.w3.org/2003/04/emma" version="1.0">
              <emma:interpretation id="{D6A98821-A030-479E-B65B-20D6AF6E4863}" emma:medium="tactile" emma:mode="ink">
                <msink:context xmlns:msink="http://schemas.microsoft.com/ink/2010/main" type="inkWord" rotatedBoundingBox="15958,9172 18081,9135 18096,10010 15973,10046"/>
              </emma:interpretation>
              <emma:one-of disjunction-type="recognition" id="oneOf14">
                <emma:interpretation id="interp70" emma:lang="en-AU" emma:confidence="0">
                  <emma:literal>12,T7</emma:literal>
                </emma:interpretation>
                <emma:interpretation id="interp71" emma:lang="en-AU" emma:confidence="0">
                  <emma:literal>1214)</emma:literal>
                </emma:interpretation>
                <emma:interpretation id="interp72" emma:lang="en-AU" emma:confidence="0">
                  <emma:literal>12147</emma:literal>
                </emma:interpretation>
                <emma:interpretation id="interp73" emma:lang="en-AU" emma:confidence="0">
                  <emma:literal>12141</emma:literal>
                </emma:interpretation>
                <emma:interpretation id="interp74" emma:lang="en-AU" emma:confidence="0">
                  <emma:literal>12.4)</emma:literal>
                </emma:interpretation>
              </emma:one-of>
            </emma:emma>
          </inkml:annotationXML>
          <inkml:trace contextRef="#ctx0" brushRef="#br1" timeOffset="202201.24">11738 2788 2307,'0'0'102,"0"0"22,0-9-100,0 1-24,5 0 0,-1 0 0,1-4 110,4 0 17,4 8 3,1-4 1,0 8-51,-1-8-11,6 0-1,-1 4-1,0-5-51,-4 5-16,4-4 10,0 0-10,0 4-10,1 0-7,-1 0-2,0 4 0,-4 0-195,-1 0-39</inkml:trace>
          <inkml:trace contextRef="#ctx0" brushRef="#br1" timeOffset="202432.62">11988 2646 2246,'0'0'49,"0"0"11,0 0 1,-4 8 3,-1-4-52,1 4-12,4 4 0,-9-4 0,4 5 117,1-5 21,-1 4 4,5 4 1,-5 0-63,1 8-13,-1-3-3,1 3 0,-1 4-36,1-3-7,-1-1-1,5 0-1,-4 0 9,4 1 3,0-1 0,0 0 0,0-4-56,4 5-11,-4-5-3,9-4 0,-4 0-110,-1-3-23,5-5-4</inkml:trace>
          <inkml:trace contextRef="#ctx0" brushRef="#br1" timeOffset="202702.75">12193 2411 1670,'0'0'148,"0"0"-118,9 0-30,1-4 0,-1 4 160,0 0 27,0 4 5,5 0 0,-10 0-52,5 4-12,0 0-1,0 5-1,0-5-65,5 4-13,0 4-2,4 8-1,-9 1-9,5-1-1,-1 4-1,6 1 0,-10 3-6,4 0-2,-3 9 0,3-9 0,-4 5-18,0-1-8,5-4 0,-9 9 8,4-9-8,-5 5 0,-8-1 0,4 0 0,-9 1-28,-5-1-8,0 5-2,5-5 0,-4 1-122,-1-5-24,-4 4-4,4-11-2</inkml:trace>
          <inkml:trace contextRef="#ctx0" brushRef="#br1" timeOffset="203210.96">12958 3188 2257,'0'0'49,"0"0"11,0 0 1,0 0 3,0 0-51,5 12-13,-5-12 0,4 12 0,-4 1 76,0-1 12,0 0 2,-4 4 1,-1 0-54,1 0-10,-1 1-3,-4 3 0,4 0-24,-8 0 0,4 9 0,-5-1 0,0-4-47,1 5-14,-1-1-3,0-4-688,1 1-138</inkml:trace>
          <inkml:trace contextRef="#ctx0" brushRef="#br1" timeOffset="204167.17">13450 2440 1947,'0'0'86,"0"0"18,0 0-83,0 0-21,0 0 0,0 0 0,0 0 118,0 0 19,0 0 4,0 0 1,0 0-41,-5 8-8,-4 4-1,5 4-1,-5 4-37,-1 0-7,1 1-2,0 7 0,0 4-36,0 9-9,0-1 0,-5 9 0,5 3 0,5 5 0,-1 0 0,5 3 0,0-7-40,5 8-9,4-5-3,9 1 0,-4 0-176,8-9-35,6-3-7</inkml:trace>
          <inkml:trace contextRef="#ctx0" brushRef="#br1" timeOffset="203611.45">13778 2468 2329,'0'0'51,"0"0"10,-9 0 3,9 0 2,0 0-53,0 0-13,-10-4 0,10 4 0,0 0 97,0 0 17,-9 4 3,-4 4 1,4 8-61,-5 0-12,0 9-2,1-1-1,-1 8-23,0 5-5,-4 11-1,4 1 0,1 3-13,4 1 0,-5 0 0,9-1 0,-4 1 0,5-9-8,-1 1 8,5-5 0,5-3-29,-1-5 1,1 1 0,4-5 0,5-4-17,-1-4-3,1-7-1,4-5 0,5-4 26,0-4 6,0-4 1,-1-4 0,-4-5 36,1 1 8,-6-4 2,6 0 0,-10 0-6,0-1 0,-5 1-1,1-4 0,-10 8-9,1 0-2,-1 0 0,1 0 0,4 7-12,-9-3-10,-5 8 2,0 4 0,-4 0-60,0 1-11,0 3-2,-1 8-1,6-4-190,-1 0-39</inkml:trace>
        </inkml:traceGroup>
        <inkml:traceGroup>
          <inkml:annotationXML>
            <emma:emma xmlns:emma="http://www.w3.org/2003/04/emma" version="1.0">
              <emma:interpretation id="{4DF3CE79-6D79-406A-B89E-8E4C28E72010}" emma:medium="tactile" emma:mode="ink">
                <msink:context xmlns:msink="http://schemas.microsoft.com/ink/2010/main" type="inkWord" rotatedBoundingBox="20253,9081 32354,8873 32379,10362 20279,10570"/>
              </emma:interpretation>
              <emma:one-of disjunction-type="recognition" id="oneOf15">
                <emma:interpretation id="interp75" emma:lang="en-AU" emma:confidence="0">
                  <emma:literal>15,511,151+7,161+717,167+7]</emma:literal>
                </emma:interpretation>
                <emma:interpretation id="interp76" emma:lang="en-AU" emma:confidence="0">
                  <emma:literal>15,511,151+7,161+717,164+7]</emma:literal>
                </emma:interpretation>
                <emma:interpretation id="interp77" emma:lang="en-AU" emma:confidence="0">
                  <emma:literal>15,511,151+7,161+717,167+7}</emma:literal>
                </emma:interpretation>
                <emma:interpretation id="interp78" emma:lang="en-AU" emma:confidence="0">
                  <emma:literal>15,517,151+7,161+717,167+7]</emma:literal>
                </emma:interpretation>
                <emma:interpretation id="interp79" emma:lang="en-AU" emma:confidence="0">
                  <emma:literal>15,517,151+7,161+717,164+7]</emma:literal>
                </emma:interpretation>
              </emma:one-of>
            </emma:emma>
          </inkml:annotationXML>
          <inkml:trace contextRef="#ctx0" brushRef="#br1" timeOffset="198972.62">7586 2711 1440,'0'0'128,"0"0"-103,0 0-25,0 0 0,0 0 116,0 0 17,0 0 4,0 0 1,0 0 6,0 0 0,-5 8 1,5 0 0,0 4-52,0 0-10,-4 8-3,-5 1 0,0 3-55,-5 0-11,5 9-2,0 3-1,-5 0-11,9 9 0,10-1 0,-5 9 0,-9 0 0,9 3 0,9-3 0,0 4 0,5-1-55,4-3-13,-4-9-2,8 1-1,6-5-157,-1-7-32,-4-9-7</inkml:trace>
          <inkml:trace contextRef="#ctx0" brushRef="#br1" timeOffset="199551.18">7932 2917 1036,'0'0'46,"0"0"10,0 0-45,4-4-11,6-4 0,-1 0 0,4 0 229,1-4 44,0 8 9,4-5 2,5 1-158,-5 0-31,0 0-7,0 0 0,5 4-28,-5-4-6,0 4-1,-4 0 0,0 0-35,-5-4-7,0 4-2,-9 4 0,0 0-31,0 0-6,0 0-2,0 0 0,0 0-78,-5 8-16,-4-4-4,-4 8 0,-1-4-29,0 0-7,-4-4 0,4 0-1,1 0 87,-1 0 18,0 0 3,-4-4 1,5-4 93,-1 4 19,0-4 4,1 4 1,3 4 23,1-4 5,0 4 1,5-4 0,-5 8-13,9-8-2,-5 5-1,1 3 0,4-8-18,0 12-4,0 0-1,0 4 0,0 0-13,4 0-2,-4 1-1,9 3 0,0 0-4,0 0-1,-4 1 0,9 3 0,-5 0-6,0-4-2,0 1 0,5 3 0,-10-4-12,10 4-2,-5-3-8,0-1 12,0 0-12,0-4 9,0 0-9,-4 1 8,-5-5 16,4 0 4,-4 0 0,0 0 0,0-4-6,-4 4-1,-1-3 0,-4-1 0,5 0-11,-10 0-2,0-4-8,1 4 12,-6-4-20,1 0-5,0 0-1,-5-4 0,5-4-44,0 4-9,4 0-1,1-4-1,-1 0-176,9-4-35</inkml:trace>
          <inkml:trace contextRef="#ctx0" brushRef="#br1" timeOffset="199635.95">8378 3277 806,'14'8'72,"-14"-8"-58,0 0-14,9 8 0,-9-8 280,4 9 54,5-5 10,-4 4 3,0 0-182,-1 4-36,-4 0-7,0 8-2,0 1-65,-4-1-14,-1 4-2,0 0-1,-4 5-13,0 3-2,-4-4-1,3 1 0,1-1-38,0-4-8,0 5-2,5-9 0,-1 0-134,5-8-28,-4 0-4</inkml:trace>
          <inkml:trace contextRef="#ctx0" brushRef="#br1" timeOffset="199942.81">8674 2937 1382,'0'0'123,"0"0"-99,0 0-24,5 0 0,-5 0 208,0 0 36,9 0 7,0 8 1,0 0-140,-5 5-28,1-1-5,0 8-2,-1 0-53,-4 0-10,5 9-2,-5-1-1,0 0-11,0 5-16,0-5 4,4 5 1,-4-5-113,0-4-24,5 0-4,-5 1-517,0-5-104</inkml:trace>
          <inkml:trace contextRef="#ctx0" brushRef="#br1" timeOffset="200096.41">8783 3346 345,'0'0'31,"0"-8"-31,5 0 0,-5-4 0,0 0 300,4-1 53,1 5 11,-1-4 3,1 0-183,4 0-37,5 0-7,-1 4-2,-3-4-34,3 3-6,1-3-2,0 0 0,4 4-24,4-4-6,1 0-1,0 4 0,-5 0-38,0 0-8,1-1-2,-1 5 0,-9-4-48,5 8-9,-5-8-3,0 4 0,-5 4-150,5-4-31,1 0-5</inkml:trace>
          <inkml:trace contextRef="#ctx0" brushRef="#br1" timeOffset="200245">9116 2828 806,'0'0'36,"0"0"7,0 0-35,0 0-8,0 0 0,0 0 0,-5 0 299,5 0 57,-5-4 12,5 4 3,0 0-191,0 0-39,0 12-7,0 0-2,0-4-56,5 13-11,-5-1-2,5 4-1,-5 0-33,4 9-6,1-1-2,-1 1 0,-4-1-21,9 4 8,-9-3-8,5-1 0,4 0-25,0-3-10,0-9-1,0 0-1,0 5-199,1-9-39</inkml:trace>
          <inkml:trace contextRef="#ctx0" brushRef="#br1" timeOffset="200459.44">9293 2678 1918,'5'-8'85,"-5"8"18,0 0-83,0 0-20,0 0 0,13 0 0,-4 8 97,5-4 15,-5 8 4,5 1 0,0-5-38,-1 8-7,-4 0-2,5 4 0,0 1-19,-5 3-4,4 4-1,1 5 0,0-1-5,-5 0 0,4 9-1,-3-5 0,-1 5-3,0-5-1,-5 5 0,1 3 0,-1-8-16,-4 5-3,0-9-1,-4 5 0,-1-5-15,5 1-10,-4-5 2,4-4 0,-5 0-142,-4-3-28,0-1-6</inkml:trace>
          <inkml:trace contextRef="#ctx0" brushRef="#br1" timeOffset="204468.36">14411 3099 921,'0'16'82,"0"-16"-66,0 13-16,0-1 0,0-4 328,0 4 61,0 0 13,0 0 2,0 4-227,0 1-45,-5-1-10,5 4-2,-9 0-60,9 0-13,-9 1-3,4-1 0,-4 4-44,5 0 0,-6 1 0,1-1 0,0 0-184,0-3-32</inkml:trace>
          <inkml:trace contextRef="#ctx0" brushRef="#br1" timeOffset="204833.04">14798 2516 2563,'0'0'56,"0"0"12,0 0 3,0 0 1,0 0-58,0 0-14,0 0 0,0 13 0,0 3 56,0 4 9,0 4 2,0 5 0,-5-1-48,0 4-10,1 9-1,-1-1-8,1-3-12,-1 3-8,-4-7-3,5 3 0,4-4-154,0-3-31,0-9-7,0-8-789</inkml:trace>
          <inkml:trace contextRef="#ctx0" brushRef="#br1" timeOffset="205001.56">14857 2864 2124,'0'0'47,"0"0"9,0-8 3,0 0 0,0 0-47,0 8-12,0-12 0,0 12 0,0 0 134,4-8 25,-4 8 5,9-4 0,-9 4-73,9-8-15,5 4-4,0-4 0,-1 0-40,6 4-8,-1-5-1,0 1-1,0 0-22,1 0 0,-1 0 0,0 0 0,0 0-52,-4 4-6,-5 0-1,5-4 0,-5 4-171,-9 4-34,13-21-8,-13 21 0</inkml:trace>
          <inkml:trace contextRef="#ctx0" brushRef="#br1" timeOffset="205226.16">15194 2415 2016,'0'0'179,"0"0"-143,0 0-36,0 0 0,0 0 112,0 0 15,0 0 3,0 0 1,0 0-14,0 0-2,0 8-1,4 9 0,-4-5-46,0 8-10,5 0-2,-1 4 0,-4 5-28,5 3-5,-10 0-2,5 5 0,5-1-13,-5 1-8,0-1 8,0 5-8,-5-9-12,5-4-8,5 5 0,4-9-1,5-4-156,-5-4-31,-5-3-7,10-1-1</inkml:trace>
          <inkml:trace contextRef="#ctx0" brushRef="#br1" timeOffset="205473.5">15389 2241 1497,'0'0'66,"5"-8"14,0 0-64,4 0-16,0 4 0,-9 4 0,0 0 184,13 4 32,-4 0 8,5 4 0,4-4-107,-4 4-21,0 8-5,-1 1-1,1 3-38,0 0-7,-5 4-1,4 5-1,-3 3-7,-1-4 0,0 9-1,-5 3 0,5-3-12,-4 3-3,-5 5 0,0-1 0,0 1-6,0-5-2,-5 5 0,5-1 0,-9-3-12,5-1-16,-5-3 3,0-1 1,-5 0-170,5-3-34</inkml:trace>
          <inkml:trace contextRef="#ctx0" brushRef="#br1" timeOffset="206064">16345 2921 1900,'0'0'84,"0"16"18,0-8-82,0 5-20,0-1 0,-4 4 0,-1-4 57,1 8 7,4-8 2,-9 5 0,4 3-56,-4 0-10,0 0 0,0 1 0,0-1-101,0 0-13,-5-4-2</inkml:trace>
          <inkml:trace contextRef="#ctx0" brushRef="#br1" timeOffset="206275.45">16924 2407 921,'9'-4'82,"-5"0"-66,-4 4-16,5-8 0,-1 0 298,1 4 56,-5 4 11,0 0 3,0 0-193,0 0-39,0 0-7,0 0-1,0 8-75,0 4-14,-9 0-3,4 4-1,-4 5-23,-4 7-12,3 4 12,-3 9-12,-1-1 0,1 5 0,-1 3-12,5 1 3,-5 4-10,5-9-1,0 5-1,0-5 0,9-3-126,0-5-25,0-8-4,9 1-867</inkml:trace>
          <inkml:trace contextRef="#ctx0" brushRef="#br1" timeOffset="206644.46">17279 2476 2314,'0'0'103,"0"0"21,0 0-100,9 0-24,0-8 0,0 4 0,-9 4 107,0 0 16,0 0 3,0 0 1,0 0-61,0 12-12,0 8-2,-4 4-1,-6 5-42,1 7-9,0 5 0,0 3 0,-4 5-13,3-5-3,6 5 0,-1-1 0,1-7 0,4-1-1,4-7 0,5-1 0,1-4-8,3-7-2,5-1 0,1-8 0,-1 0 3,-5-4 0,6-4 0,3-4 0,1-4 7,0 0 1,-5-8 1,5 0 0,-9 0 39,-1 0 8,-4 0 2,0-1 0,-4 1-8,0 0-2,-5 0 0,0 0 0,-10 4-12,1 0-4,-9 0 0,4-5 0,-4 9-8,-4 0 0,-6 4 0,5 4-11,5 0-41,-5 0-9,5 5-2,0-1 0,4-4-212,1 4-42</inkml:trace>
          <inkml:trace contextRef="#ctx0" brushRef="#br1" timeOffset="206877.84">17707 2966 2394,'0'0'52,"0"0"12,9 4 1,0 0 3,5 0-55,-5 0-13,0 4 0,0 4 0,-4 0 77,-1 0 13,1 5 2,-1-1 1,-4 8-45,-4 0-10,4-3-2,0 7 0,-9-4-18,-1 4-4,-3 1-1,4-1 0,-5 0-97,0-3-19,1-1-4,-1-8-1076</inkml:trace>
          <inkml:trace contextRef="#ctx0" brushRef="#br1" timeOffset="207126.73">17944 2529 230,'0'0'20,"9"-9"-20,0 5 0,0-4 0,0 0 556,5 0 108,-1 0 20,10 0 5,0 0-473,0 4-96,-5-4-18,9 0-4,0 0-34,1-5-6,-10 9-2,9 0 0,-4 0-14,4 0-3,-8 0-1,3 0 0,-3 0-29,-1-4-9,-5 4 0,6 0 0,-10 0-20,4 0-10,-4 0-2,1 4-1,-10 0-91,9-4-19,0 0-3,-9 4-741,0 0-148</inkml:trace>
          <inkml:trace contextRef="#ctx0" brushRef="#br1" timeOffset="207296.45">18271 2427 1944,'-9'17'86,"9"-17"18,0 0-84,5 12-20,-10 0 0,5 0 0,0 0 149,-4 4 26,4 1 5,-5-1 0,1 8-53,-1 0-11,0 5-3,1 3 0,-1-4-51,-4 5-10,5-5-3,-1 0 0,-4 1-35,4-5-14,1 0 11,-1-4-11,5 1-133,0-9-33,0 0-6,0 0-2</inkml:trace>
          <inkml:trace contextRef="#ctx0" brushRef="#br1" timeOffset="207772.81">18549 2310 1209,'0'0'108,"0"0"-87,18 8-21,-4-4 0,4 0 221,0 8 40,-4-4 8,9 5 2,0-1-114,-1 0-22,-3 4-5,3-4-1,-4 4-39,1 5-8,-6-1-2,6 0 0,-10 0-56,0 1-11,-5 3-2,5 4-1,-9 5-10,0-1 0,-4 0 0,-1-3 0,1 11 0,-10-8-11,0 5 3,1-1 0,4 1-46,-5-5-9,-9 5-1,5-9-1,4 4-188,-4-3-38</inkml:trace>
          <inkml:trace contextRef="#ctx0" brushRef="#br1" timeOffset="211272.96">19259 2217 403,'0'0'36,"0"0"-36,0 0 0,0 0 0,0 0 321,0 0 58,0 0 11,9 0 2,5-4-187,-5 4-37,9-4-8,-4 4-2,4 0-55,-4 0-11,4 0-3,0 0 0,5 0-59,-5-4-12,5 4-2,0 0-1,-5 0-15,5 0 0,-5 4 0,0 0 0,-4 0 0,-5 0 0,0 0-8,-9-4 8,0 0-32,5 12 1,-5 0 0,0 0 0,0-3 1,-5 3 0,-9 4 0,5-4 0,0 4 3,-4 4 1,-1-3 0,0-1 0,5 4 8,-4-4 2,3 4 0,6 1 0,-5-1 3,0-4 1,4 4 0,1-3 0,-6-1 12,6 4-9,4 0 9,0-4-8,0-3 8,0-1 8,0-4-8,4 4 11,-4 4 15,5 0 3,0-8 1,-1 9 0,1-5 1,-1 4 0,-4 0 0,5-4 0,-1 4-5,5 1-1,-4-1 0,0-4 0,-1 0-7,5 4-2,-9-4 0,5 5 0,-5-5 3,4 0 0,-4 4 0,5-4 0,-1 4 2,-4 5 1,5-5 0,-1 0 0,1 4-3,0 0-1,-1-3 0,1 3 0,-1 0 1,1 0 0,-5 1 0,4-1 0,1 0 1,-1 0 1,6 1 0,-10-1 0,0 0-4,-5 0-1,0 0 0,1 1 0,-5-5-7,-5 4-1,0-8-8,-4 4 12,-4-3-1,-1-5-1,-5-4 0,-3 0 0,-1 0-106,4-8-22,-8-4-4</inkml:trace>
          <inkml:trace contextRef="#ctx0" brushRef="#br0" timeOffset="34833.01">3443 3565 345,'0'0'31,"0"0"-31,0 0 0,0 0 0,0 0 256,0 0 44,0 0 10,0 0 2,0 0-135,0 0-26,0 0-6,0 0-1,0 0-44,0 0-8,0 0-3,-9 4 0,0 0-26,-1 4-6,1 0-1,5 0 0,-5 4-26,0 4-6,4-4 0,0 9-1,-4-1-13,5 4-2,-1 0-8,5 9 12,-4-1-12,-1 5 0,1-1 0,4 5 0,0 3 0,4 1 0,1-5 0,4-4 0,0 1-25,5-1 1,-1-3 1,1-5 0,4-8-38,5 0-8,0-3-2,-1-9 0,1-8-163,4 0-33</inkml:trace>
          <inkml:trace contextRef="#ctx0" brushRef="#br0" timeOffset="35808.4">3825 3755 1843,'0'0'81,"0"0"18,5-8-79,-5 0-20,4 0 0,1-1 0,-1 1 105,6 0 18,3-4 3,1 4 1,4 4-75,-4-4-16,4 0-2,0 0-1,0 4 25,1-4 5,-1 3 1,0 1 0,5 0-64,-5 0 0,0 4-14,0 0 2,-4 0 12,0 0 0,-5 4 0,-9-4 0,0 0-16,0 0 0,4 8-1,1 5 0,-10-1-29,1 4-6,-1-4 0,1 0-1,-5 0-3,-5-4-1,5 5 0,4-5 0,-8 0 2,4 0 1,-1 0 0,6-4 0,4-4 29,-5 8 5,1 0 2,4-8 0,0 0 18,0 0 0,0 0 0,0 8 0,0 4 16,4-3 0,5-1 0,-4 0 0,4 0 8,-4 0 1,8 0 1,-4-4 0,5 4-7,-5 0-2,0 0 0,0 0 0,0 1-5,-4 3 0,4 4-1,-4-4 0,-5-4 3,4 0 1,-4 4 0,-4 0 0,-1-3 10,1 3 3,-1 4 0,-9-4 0,1-8-10,-6 4-2,6 0 0,-1 4 0,1-4-3,-1-3-1,-9-1 0,9-4 0,-4 0-12,-5 0 8,5 0-8,0 0 0,4-4-12,5-1-9,0 1-2,5-4 0,-1 0-136,10-4-27,-1 0-6</inkml:trace>
          <inkml:trace contextRef="#ctx0" brushRef="#br0" timeOffset="35982.9">4481 3836 1382,'0'0'123,"0"0"-99,0 0-24,-5 12 0,5 4 156,-4-4 25,4 4 6,-5 5 1,5-1-104,-4 8-21,-1-4-4,1 5-1,-1-1-42,0 4-16,-4 1 11,5-1-11,-1-3-24,5 3-10,-9 0-2,5-3-944</inkml:trace>
          <inkml:trace contextRef="#ctx0" brushRef="#br0" timeOffset="36165.21">4672 3605 1900,'0'0'84,"5"8"18,-1 0-82,-4 0-20,0 0 0,5 5 0,-1-1 48,-4 4 6,5 4 1,-1 4 0,1 1-41,-5 3-14,0-8 9,-5 9-9,1-9-146,4 0-34,4-4-8</inkml:trace>
          <inkml:trace contextRef="#ctx0" brushRef="#br0" timeOffset="36364.07">4708 3872 403,'0'0'36,"0"0"-36,5-8 0,0 4 0,4 0 298,0 0 53,-5-4 10,5 8 3,1-8-194,-1 4-38,4 0-8,1 0-2,4-5-52,-4 5-10,4-4-3,0 4 0,0 0-33,1 0-6,-6 0-2,6 0 0,-1 4-121,0-4-25,-4 4-5</inkml:trace>
          <inkml:trace contextRef="#ctx0" brushRef="#br0" timeOffset="36533.61">5086 3536 1152,'0'0'51,"0"0"10,0 0-49,0 0-12,0 0 0,0 0 0,0 0 260,0 0 48,0 0 11,0 0 1,5 12-197,-1 1-40,-4-1-8,5 4-2,0 4-39,-5 0-8,4 1-2,-4 3 0,0 0-24,5 4 0,-5-7 0,4 3 0,1 0-34,-1-4-6,1 1 0,-1-5-720,1 0-144</inkml:trace>
          <inkml:trace contextRef="#ctx0" brushRef="#br0" timeOffset="36756.03">5360 3463 864,'0'0'76,"0"0"-60,4 13-16,5-5 0,0 4 232,0 4 43,0 0 9,1 4 1,-1-3-120,0 7-24,0 0-5,-5 4 0,1 1-34,0 3-6,4 1-2,0 3 0,-14-4-50,5 9-9,0-5-3,5-3 0,-10-1-12,1-4-2,4 9-1,-5-5 0,5 0-17,-4-3 0,-1 3 0,-4 1-1288</inkml:trace>
          <inkml:trace contextRef="#ctx0" brushRef="#br0" timeOffset="37455.31">3675 4657 1440,'-9'25'64,"9"-25"12,0 0-60,0 0-16,-5-9 0,1 5 0,-1-4 133,-4 0 24,9 4 5,0 4 1,0 0-51,0 0-9,-4-4-3,4 4 0,0 0-44,0 0-10,-10 8-2,6 4 0,-1 5-20,5 3-5,-4 4-1,4 8 0,4 1-10,-4 3-8,5 1 12,-1-1-12,1 5 0,4-5 0,0 0 0,-4-3 0,4-1-28,0-4-7,5-3-1,-1 3 0,1-4-147,0-3-29,-5-1-7</inkml:trace>
          <inkml:trace contextRef="#ctx0" brushRef="#br0" timeOffset="37987.97">3916 4730 1958,'0'0'43,"5"-4"9,8 4 1,-3-4 3,-1 4-45,4 0-11,1 0 0,0 0 0,-1 0 104,1 0 20,0 0 3,4-4 1,0 4-52,-4 0-9,-1 4-3,1-4 0,0 4 0,-5 0 0,4 0 0,-13-4 0,0 0-51,5 4-13,-5-4 0,0 0 0,0 0 0,0 12 0,-5 5 0,1-1 0,-5-4-100,0 4-22,-5 0-5,5 0-1,-5 1 9,5-5 2,0 4 0,0-4 0,4-8-18,5-4-3,-4 8-1,4-8 0,0 0 9,0 0 2,4 12 0,-4-12 0,0 0 102,5 8 26,4 1 0,0-1 0,0-4 46,0 4 14,5-8 4,0 8 0,-1-4 51,1 0 10,0 0 3,-1 0 0,1 0-33,-9 0-7,-5-4 0,9 8-1,0-4-24,-5 4-5,-4-8-1,0 13 0,5-1-25,-10 0-6,1 0-1,-1 0 0,-4 0-12,0 4-2,0-3-1,-5-1 0,1 0 2,-1-4 1,0 0 0,1 0 0,-1-4-53,5 0-12,-5-4-1,5 4-1,9-4-46,0 0-8,-9-4-3,9 4-767</inkml:trace>
          <inkml:trace contextRef="#ctx0" brushRef="#br0" timeOffset="38104.65">4494 5013 1152,'0'0'102,"0"0"-82,0 0-20,5 13 0,-5-13 225,5 12 41,-1 4 8,5-4 2,-4 4-148,-1 4-30,1 1-6,-1-1 0,1 4-52,-5-4-11,0 5-1,0 3-1,0 0-19,0-3-8,-5-1 8,5 0-8,0 5-80,-4-9-22,4 4-4,-5-4-936</inkml:trace>
        </inkml:traceGroup>
      </inkml:traceGroup>
      <inkml:traceGroup>
        <inkml:annotationXML>
          <emma:emma xmlns:emma="http://www.w3.org/2003/04/emma" version="1.0">
            <emma:interpretation id="{46A56B73-3AA3-4217-B4A1-8BE65335F963}" emma:medium="tactile" emma:mode="ink">
              <msink:context xmlns:msink="http://schemas.microsoft.com/ink/2010/main" type="line" rotatedBoundingBox="16079,10306 18206,10149 18263,10912 16135,11069"/>
            </emma:interpretation>
          </emma:emma>
        </inkml:annotationXML>
        <inkml:traceGroup>
          <inkml:annotationXML>
            <emma:emma xmlns:emma="http://www.w3.org/2003/04/emma" version="1.0">
              <emma:interpretation id="{8F4FEE84-F83F-44DD-BFFE-3A8B4EA00031}" emma:medium="tactile" emma:mode="ink">
                <msink:context xmlns:msink="http://schemas.microsoft.com/ink/2010/main" type="inkWord" rotatedBoundingBox="16079,10306 18206,10149 18263,10912 16135,11069"/>
              </emma:interpretation>
              <emma:one-of disjunction-type="recognition" id="oneOf16">
                <emma:interpretation id="interp80" emma:lang="en-AU" emma:confidence="0">
                  <emma:literal>(311-1)</emma:literal>
                </emma:interpretation>
                <emma:interpretation id="interp81" emma:lang="en-AU" emma:confidence="0">
                  <emma:literal>(3/1-1)</emma:literal>
                </emma:interpretation>
                <emma:interpretation id="interp82" emma:lang="en-AU" emma:confidence="0">
                  <emma:literal>(3111)</emma:literal>
                </emma:interpretation>
                <emma:interpretation id="interp83" emma:lang="en-AU" emma:confidence="0">
                  <emma:literal>(311.1)</emma:literal>
                </emma:interpretation>
                <emma:interpretation id="interp84" emma:lang="en-AU" emma:confidence="0">
                  <emma:literal>(311-11</emma:literal>
                </emma:interpretation>
              </emma:one-of>
            </emma:emma>
          </inkml:annotationXML>
          <inkml:trace contextRef="#ctx0" brushRef="#br0" timeOffset="38341.03">4708 4819 1951,'0'0'86,"0"0"18,5-8-83,0 0-21,-1 0 0,5 0 0,-4 0 112,4 0 19,0-1 3,0 1 1,5 4-36,4-4-7,-4 4-2,4 0 0,-5 0-56,6 0-11,-1 0-3,-4-4 0,4 4 10,-5 0 2,6 0 0,-6 0 0,6-8-32,-6 8 0,1-1 0,0 1 0,-1-4-26,-4 4-11,0-4-3,0 8 0,1-4-135,-10 4-27,0 0-6</inkml:trace>
          <inkml:trace contextRef="#ctx0" brushRef="#br0" timeOffset="38539.45">4991 4758 2394,'0'0'52,"0"0"12,0 0 1,0 13 3,-5-1-55,1-4-13,4 4 0,0 0 0,0 0 91,0 0 15,0 1 3,0 3 1,0 0-68,4 0-14,-4-4-2,5 8-1,-5-7-25,4 3 0,1-4 0,-1 4 0,1-4 0,0 0-17,-1 1 2,1-5-830,-5-8-167</inkml:trace>
          <inkml:trace contextRef="#ctx0" brushRef="#br0" timeOffset="38779.05">5268 4362 979,'0'0'87,"0"0"-70,0 0-17,10 0 0,-1 0 248,4 4 45,1 0 10,0 0 1,-5 4-144,0 4-28,5-4-7,-1 8-1,-4 1-36,5 3-8,-5 0-2,5 0 0,-1 9-26,-8-5-4,4 4-2,0 5 0,-9-1-17,9-4-3,0 1-1,0 3 0,-4 0-25,0-3 0,-1 3 0,1-3 0,-5 3 0,0-4-9,0-4 9,0 1-10,-5 3-123,1-4-25,-6 1-5</inkml:trace>
          <inkml:trace contextRef="#ctx0" brushRef="#br0" timeOffset="39520.96">3639 5693 1036,'0'0'92,"0"0"-73,0 0-19,0 0 0,0 0 211,0 0 38,0 0 8,0 0 2,0 0-99,0 0-19,-10 8-4,10-8-1,0 0-61,-4 8-13,-1 5-2,-4-1-1,5 0-31,-5 0-5,4 4-2,0 0 0,1 1-13,-1-1-8,5 8 10,0 0-10,5 5 0,-1 3 0,1-4 0,0-3 0,4 3-12,-5 0-4,10 1-2,0-1 0,-5 0-140,4-3-28,1-1-6,4-4-813</inkml:trace>
          <inkml:trace contextRef="#ctx0" brushRef="#br0" timeOffset="39883.9">3975 5641 1962,'0'0'87,"0"0"17,0 0-83,0 0-21,0 0 0,0 0 0,0 0 107,0 8 17,-4 0 3,4 0 1,0 8-61,0-4-12,0 0-3,0 5 0,0 3-32,-5 0-8,5 0 0,-4 5-1,-1-1-11,1 0 0,4 0 0,-5-3 0,5 3 0,-4-4 0,8-4-10,-4 1 10,0-5-51,0-4-4,0-8-1,5 12 0,-1-4-6,-4-8-2,0 0 0,9 4 0,0 4 32,1-8 7,-10 0 1,9 4 0,4 0 24,-4-4 0,-9 0 0,10-4 0,3 4 0,1 0 11,0-4-1,4-4 0,-5 0 0,6-4 0,-6 8 0,5-4 0,1-4 2,-6 3 1,6 1 0,-6 0 0,1 4-102,-5-4-21,0 8-4</inkml:trace>
          <inkml:trace contextRef="#ctx0" brushRef="#br0" timeOffset="40067.44">4199 5750 1825,'0'0'40,"0"0"8,0 0 1,0 0 3,0 0-41,0 0-11,0 0 0,0 0 0,0 0 119,0 12 21,0-4 5,0 0 1,4 0-49,1 5-9,-5-1-3,4 0 0,1 4-35,-1 4-7,1 0-2,-5 1 0,4 3-30,1 0-11,0-4 0,-1 1 9,1-1-32,-5 0-6,9 0-2,-5-3 0,1-5-205,-1 0-40</inkml:trace>
          <inkml:trace contextRef="#ctx0" brushRef="#br0" timeOffset="40254.94">4604 5932 1440,'9'12'128,"-9"-4"-103,4 0-25,1 0 0,0 5 180,-1-5 30,-4 0 6,5 4 2,-5 4-87,0 0-18,0-4-3,-5 5-1,5 3-65,-4 0-14,-1 4-2,-4-3-1,4 3-27,-4 4-14,-4-3 2,8-1-1183</inkml:trace>
        </inkml:traceGroup>
      </inkml:traceGroup>
    </inkml:traceGroup>
    <inkml:traceGroup>
      <inkml:annotationXML>
        <emma:emma xmlns:emma="http://www.w3.org/2003/04/emma" version="1.0">
          <emma:interpretation id="{3D34FDD8-C5FA-4B8F-8B36-485B6D49366C}" emma:medium="tactile" emma:mode="ink">
            <msink:context xmlns:msink="http://schemas.microsoft.com/ink/2010/main" type="paragraph" rotatedBoundingBox="16349,11329 18193,11071 18326,12021 16482,12278" alignmentLevel="2"/>
          </emma:interpretation>
        </emma:emma>
      </inkml:annotationXML>
      <inkml:traceGroup>
        <inkml:annotationXML>
          <emma:emma xmlns:emma="http://www.w3.org/2003/04/emma" version="1.0">
            <emma:interpretation id="{CBAE8816-CB22-48EB-978D-B1ED59FF5F88}" emma:medium="tactile" emma:mode="ink">
              <msink:context xmlns:msink="http://schemas.microsoft.com/ink/2010/main" type="line" rotatedBoundingBox="16349,11329 18193,11071 18326,12021 16482,12278"/>
            </emma:interpretation>
          </emma:emma>
        </inkml:annotationXML>
        <inkml:traceGroup>
          <inkml:annotationXML>
            <emma:emma xmlns:emma="http://www.w3.org/2003/04/emma" version="1.0">
              <emma:interpretation id="{37CEB0FA-C304-4F2B-A084-E1A7E47C688D}" emma:medium="tactile" emma:mode="ink">
                <msink:context xmlns:msink="http://schemas.microsoft.com/ink/2010/main" type="inkWord" rotatedBoundingBox="16349,11329 18193,11071 18326,12021 16482,12278"/>
              </emma:interpretation>
              <emma:one-of disjunction-type="recognition" id="oneOf17">
                <emma:interpretation id="interp85" emma:lang="en-AU" emma:confidence="0">
                  <emma:literal>13,T)</emma:literal>
                </emma:interpretation>
                <emma:interpretation id="interp86" emma:lang="en-AU" emma:confidence="0">
                  <emma:literal>13, T)</emma:literal>
                </emma:interpretation>
                <emma:interpretation id="interp87" emma:lang="en-AU" emma:confidence="0">
                  <emma:literal>13,t)</emma:literal>
                </emma:interpretation>
                <emma:interpretation id="interp88" emma:lang="en-AU" emma:confidence="0">
                  <emma:literal>131T)</emma:literal>
                </emma:interpretation>
                <emma:interpretation id="interp89" emma:lang="en-AU" emma:confidence="0">
                  <emma:literal>134)</emma:literal>
                </emma:interpretation>
              </emma:one-of>
            </emma:emma>
          </inkml:annotationXML>
          <inkml:trace contextRef="#ctx0" brushRef="#br0" timeOffset="40692.28">4859 5629 979,'0'0'43,"0"-9"9,-5 1-41,5 8-11,0 0 0,0 0 0,0 0 315,0 0 61,0 0 12,0 0 2,0 0-254,0 0-50,0 0-10,0 0-3,5 17-7,-1-5-2,1 0 0,-5 0 0,4 4-51,1 4-13,-5-3 0,0 3 0,0-4 0,4 4 0,-4-4 0,-4 5 0,4-5-61,-5 0-15,10 0-4,-5 0 0,-5 1-128,5-17-25,0 0-6,0 0-673</inkml:trace>
          <inkml:trace contextRef="#ctx0" brushRef="#br0" timeOffset="40863.74">4895 5839 1792,'0'-4'40,"0"0"8,5 0 1,-5 4 1,0-8-40,0 8-10,9-4 0,0 0 0,0-4 134,0 4 25,-4-1 5,8 1 0,-4 0-62,5 0-13,-5 0-2,5 0-1,0 4-38,-5 0-8,4-4-2,-4 4 0,0 4-18,1 0-4,-1-4-1,0 4 0,0-4-15,0 4 0,5-4 0,-1 4 0,-4-4-17,1 0-7,3 0 0,-4 0-1,0-4-150,1 0-29,-6 0-7</inkml:trace>
          <inkml:trace contextRef="#ctx0" brushRef="#br0" timeOffset="41084.01">5191 5576 1702,'0'0'76,"0"0"15,0 0-73,0 0-18,0 0 0,-4 8 0,4-8 132,0 12 22,0-4 5,0 4 1,0-4-53,0 1-11,4 3-1,1 0-1,-1 0-41,1 4-8,-1 4-1,1 1-1,-1-1-31,1 0-12,-1 0 11,1 5-11,0-5 0,-1-4 0,5 0-11,-4 0 11,-5-3-116,4-1-15,-4-12-3,9 8-960</inkml:trace>
          <inkml:trace contextRef="#ctx0" brushRef="#br0" timeOffset="41438.71">5446 5361 691,'-9'21'61,"9"-21"-49,9 8-12,0 0 0,-9-8 333,5 4 64,4 0 13,4 0 2,1 4-224,0 4-46,-5 0-9,5 1-1,4 3-55,-5 8-10,6 0-3,-6-4 0,1 9 0,0-5 0,-5 4 0,0 5 0,-5-5-10,5 5-2,-4-1-1,0 0 0,-1-3-39,-4 3-12,0-4 8,0 5-8,-4-1-19,-6 0-7,1 5-2,0-1 0,5-3-152,-10 3-30,0-4-6,1-3-2</inkml:trace>
          <inkml:trace contextRef="#ctx0" brushRef="#br1" timeOffset="141057.84">7331 5171 921,'-14'0'40,"14"0"10,0 0-40,0 0-10,0 0 0,0 0 0,5-8 276,-1 0 54,10 0 10,-5 0 3,0 0-179,5 0-36,4 0-8,5-1 0,-9 5-44,4-4-9,0 0-2,5 4 0,4 0-37,0 4-7,1-4-1,-1 4-1,5 0-19,0 4 0,-10 0 8,1 0-8,5 0 0,-10 4 0,5 0 0,-5-3 0,-5 7 0,-4-4 0,5 0 0,-5 0 0,-9 4 0,5 0 0,-5-4 0,-5 4 0,-4 1-9,0-1 9,-5 0-8,-4 0 8,-5 4-9,-4 0 9,0-3-10,-1 3 10,6-4-18,-6 0 2,-3-4 1,-1 4 0,0-4-23,4 4-5,1 5-1,0-9 0,0 4-30,8-4-6,1 0-2,4 4 0,5 0-135,5-4-27,4-8-6</inkml:trace>
          <inkml:trace contextRef="#ctx0" brushRef="#br1" timeOffset="140712.63">7427 5021 1789,'0'0'79,"0"0"17,-10 0-77,10 0-19,-4-8 0,-5 8 0,-5-4 119,14 4 20,0 0 4,0 0 1,-4 8-40,-1 9-8,0-5-2,5 8 0,0 4-47,0 5-10,0 3-1,10 8-1,-6 1-24,1 3-11,-5 5 10,4 4-10,5-1 0,-4 1 0,-1-5 0,1 1 0,0 0-24,4-9-8,-5 0-2,1-7 0,-10-5-144,10-4-29,8-3-5</inkml:trace>
        </inkml:traceGroup>
      </inkml:traceGroup>
    </inkml:traceGroup>
    <inkml:traceGroup>
      <inkml:annotationXML>
        <emma:emma xmlns:emma="http://www.w3.org/2003/04/emma" version="1.0">
          <emma:interpretation id="{02DE846F-F938-4BF2-86C9-CA19966CC8EE}" emma:medium="tactile" emma:mode="ink">
            <msink:context xmlns:msink="http://schemas.microsoft.com/ink/2010/main" type="paragraph" rotatedBoundingBox="16307,11918 26551,11381 26614,12591 16370,13127" alignmentLevel="2"/>
          </emma:interpretation>
        </emma:emma>
      </inkml:annotationXML>
      <inkml:traceGroup>
        <inkml:annotationXML>
          <emma:emma xmlns:emma="http://www.w3.org/2003/04/emma" version="1.0">
            <emma:interpretation id="{7CEA049D-D491-443D-A089-E7868106F673}" emma:medium="tactile" emma:mode="ink">
              <msink:context xmlns:msink="http://schemas.microsoft.com/ink/2010/main" type="line" rotatedBoundingBox="16307,11918 26551,11381 26614,12591 16370,13127"/>
            </emma:interpretation>
          </emma:emma>
        </inkml:annotationXML>
        <inkml:traceGroup>
          <inkml:annotationXML>
            <emma:emma xmlns:emma="http://www.w3.org/2003/04/emma" version="1.0">
              <emma:interpretation id="{EDED8E14-8C02-4BE7-9390-825D144CBE15}" emma:medium="tactile" emma:mode="ink">
                <msink:context xmlns:msink="http://schemas.microsoft.com/ink/2010/main" type="inkWord" rotatedBoundingBox="16321,12191 18409,12082 18453,12929 16365,13039"/>
              </emma:interpretation>
              <emma:one-of disjunction-type="recognition" id="oneOf18">
                <emma:interpretation id="interp90" emma:lang="en-AU" emma:confidence="0">
                  <emma:literal>14,it)</emma:literal>
                </emma:interpretation>
                <emma:interpretation id="interp91" emma:lang="en-AU" emma:confidence="0">
                  <emma:literal>14,H)</emma:literal>
                </emma:interpretation>
                <emma:interpretation id="interp92" emma:lang="en-AU" emma:confidence="0">
                  <emma:literal>14th)</emma:literal>
                </emma:interpretation>
                <emma:interpretation id="interp93" emma:lang="en-AU" emma:confidence="0">
                  <emma:literal>14,111)</emma:literal>
                </emma:interpretation>
                <emma:interpretation id="interp94" emma:lang="en-AU" emma:confidence="0">
                  <emma:literal>14,h)</emma:literal>
                </emma:interpretation>
              </emma:one-of>
            </emma:emma>
          </inkml:annotationXML>
          <inkml:trace contextRef="#ctx0" brushRef="#br1" timeOffset="141364.04">8214 4993 1209,'0'0'53,"0"0"12,-4-8-52,-1 4-13,-4-4 0,4 4 0,-4-4 284,9 8 53,-4 0 11,4 0 3,-9 0-203,-5 0-41,5 4-8,0 4-2,0 0-35,-5 8-7,5 0-2,-5 5 0,1 3-27,3 0-6,1 13 0,0 3-1,5 1-19,-1 7 0,1 1 8,4 7-8,0 1 8,0-4-8,9 3 12,0-3-12,4-5 0,1-7-11,4-1 0,5 1 0,0-9-13,4-3-4,0-5 0,5-4 0,0-8-97,0 0-20,0-8-4,0-4-1021</inkml:trace>
          <inkml:trace contextRef="#ctx0" brushRef="#br1" timeOffset="142604.01">8492 5471 1267,'0'0'112,"0"0"-89,0 0-23,0 0 0,0 0 179,0 0 31,14-8 6,-1 4 2,5 0-68,-4-1-14,0 1-2,4 0-1,-4 0-44,4 0-9,0 0-1,5 4-1,-5 0-39,0-4-8,0 4-2,1 0 0,3 0-18,-3 0-11,-1 0 12,0 0-12,0-4-26,-4 4-12,0 0-2,-1 0-1,-13 0-186,0 0-37,0 0-7</inkml:trace>
          <inkml:trace contextRef="#ctx0" brushRef="#br1" timeOffset="142416.51">8519 5163 2034,'-9'-4'90,"9"0"18,-4-4-86,-1 4-22,0-4 0,1 4 0,4 4 116,0 0 20,0 0 3,0 0 1,0 0-47,0 0-9,0 12-1,0 0-1,4 8-37,1 1-7,4 3-2,0 4 0,0 4-22,-4 5-5,4-1-1,0 5 0,5-1-8,-5 1 0,0-5 0,5 1 0,-10-5-43,5 4-1,0-7 0,0-5 0,1-4-147,-1 0-29,-5-7-7,1-1-799</inkml:trace>
          <inkml:trace contextRef="#ctx0" brushRef="#br1" timeOffset="142824.19">8797 5038 1670,'0'0'148,"0"0"-118,0 0-30,0 0 0,0 0 122,0 0 18,0 0 4,0 0 1,4 8-25,1 0-4,4 0-2,-4 4 0,4 4-40,0 0-8,-5 1-2,6 7 0,-1 4-25,4 1-6,-4 7-1,5 0 0,-14 1-32,9 3 0,-9-3 0,5 3 0,4 5-24,0-9-4,5-3-2,4-1 0,9-4-99,-9 1-20,-4-1-4,0-8-594,-5 0-118</inkml:trace>
          <inkml:trace contextRef="#ctx0" brushRef="#br1" timeOffset="143556.37">9330 5523 1094,'0'0'97,"0"0"-77,0-12-20,0-4 0,0 0 243,-5 0 45,5 3 8,-5-3 3,1 4-139,-1 0-27,-4 4-5,5-4-2,-5 4-57,0 0-11,-1 4-2,1-1-1,-4 1-24,-1 4-5,0 0-1,5 4 0,0-4-25,-5 9 0,5-1 8,-4 0-8,4 0 0,4 4-11,-4 4 3,4 4 0,1-3-3,-1 3 0,5-4 0,0 0 0,0 0 2,5 1 0,-1-5 0,1 0 0,4-4 9,0 0 0,-9-8-9,9 8 9,5-4 0,-5 0 0,0 0 0,5 0 0,-5-4 0,0 0 12,-9 0-12,9-4 12,0 4-3,0 0 0,0 0 0,1 0 0,-1-4 2,0 4 0,0-4 0,-5-4 0,5 4-3,1 0-8,-1-4 12,0 0-4,0 0 4,0 0 0,0-5 0,0 1 0,0 4-12,-4 0 0,-1-4 0,1-4 0,4 4 0,-9-4 0,5 3 0,-5 1 0,4-4 0,-4 4 0,0 0 0,0 0 0,0-5 0,-4 5 0,-1-4 0,1 4 8,-1 4-8,0 0 0,-4 0 0,0 4 0,-4-4-11,3 3 3,1 1 0,0 0 0,-4 4-5,-1 4-1,0 0 0,1 1 0,-1-1-1,0 8 0,1 0 0,-6 4 0,6 4 1,4 1 0,-5-1 0,0 0 0,1 8-6,4 5-2,-1-1 0,1 0 0,5 9 7,-1-5 2,1-3 0,4 3 0,4-3 13,-4-5-11,9 4 11,0-3-10,5-5 10,0 0 0,-1-8 0,6 0-8,-1-3 8,0-5 0,0-4 10,5 0-10,0-8 8,0 0-8,-5-4 0,9-5 0,-9 1-8,10-4-8,-6 0-2,1-4 0,0 4-226,-5-9-46</inkml:trace>
          <inkml:trace contextRef="#ctx0" brushRef="#br1" timeOffset="143817.84">9803 5442 2617,'0'0'57,"0"0"12,-9-4 3,4-4 2,-8 0-59,4 4-15,0-4 0,-1 8 0,-3-4 38,4 4 5,-5 4 1,0-4 0,1 0-23,-1 4-4,0 0-1,-4 0 0,5 4-16,-1 0 0,9 4 0,1 1 0,8 7 0,-4-4 0,0 4 0,-4 0 0,-1-3 0,5 3 0,0 0 0,5 0 0,-1 1 0,1-5 0,4 0 0,5-4 0,-5 0 0,4-4-11,1 0 11,0-3-13,-1-5 13,1 0-9,0 0 9,-5-5-8,4-3 8,1 0 0,-5 0 0,0-4 0,0 0 8,1-4-8,-6 4 8,5-5-8,-4 1 8,-1-4-8,1 4 10,-1 4-10,1-5 15,-5 1-3,0 4-1,5 0 0,-5 4 5,0 4 0,0 4 1,0 0 0,0 0 0,0 0 0,0 0 0,4 12 0,5 4-17,-4 0 0,4 5 0,0-1 0,0 0 0,-4-4-22,8 4 3,-4-3 1,0 3-105,5-8-21,-5 4-4,5-4-630,0-4-126</inkml:trace>
          <inkml:trace contextRef="#ctx0" brushRef="#br1" timeOffset="144211.93">10286 5564 288,'0'0'12,"0"0"4,-5-12-16,5-1 0,-4-3 0,-1 0 0,0 4 505,-4 0 99,5-4 19,-5 8 4,-5-1-414,5 1-82,-9 4-17,4 4-3,-4 0-59,4 4-12,1 4-3,-1 9 0,5-1-21,-5 8-5,5 0-1,0 1 0,4 3-10,5 0 0,0 1 0,0-1 0,5-8-15,4 0 5,5-3 1,-1-1 0,6-4-11,-1-4-1,0 0-1,9 0 0,-4-4-25,0-4-5,0-4 0,-5 0-1,-5-4-3,1 0-1,0-4 0,-1-4 0,1 0-11,0-5-1,-5-3-1,4-4 0,-3-5-200,-1-3-40,-5 3-8,1-3-2,-5 0 123,-9-1 24,4-3 5,-9-5 0,1 9 197,-1-5 39,5 1 8,-5-1 2,-4 1 133,0 4 26,-5 3 6,5 5 1,4-1-68,-4 9-14,0 8-2,4 0-1,5 8-37,0 4-7,9 0-2,-4 12 0,-1 4-42,5 9-9,0 7-2,5 0 0,4 13-44,0 7-8,9 5-8,-4 4 9,-1-5 0,1-3 0,4 4 0,-4-9 0,-5 1-18,5-9-4,4-3-1,9-5-1303</inkml:trace>
          <inkml:trace contextRef="#ctx0" brushRef="#br1" timeOffset="145140.67">10841 5034 1267,'0'0'112,"0"0"-89,0 0-23,0 0 0,0 0 258,0 0 47,0 0 10,0 0 1,0 0-184,9 8-36,5-8-8,-5 8-2,0 0-47,0 4-10,5 0-1,0 8-1,-5-3-11,4 3-3,1 0 0,0 0 0,-5 1-13,4-5 8,-4 4-8,1-4 0,-1 0 0,0 1 0,0-5 0,-5-4 0,1 0-10,-5-8 2,0 0 0,0 0 0,0 0-4,0 0 0,0 0 0,0 0 0,0 0 4,0 0 0,0 0 0,-9 0 0,4 0 8,-8 0 0,-6 0 0,6 0-8,-5 0-5,-5 4-1,-4 0 0,4 4 0,0-4-32,-4 4-6,8 0-2,-3 4 0,3-3 22,1 3 5,5-4 1,-1 4 0,0 0 26,10 0-8,-5 0 8,4 0 0,1 1 12,-1-1 8,5 0 2,0-4 0,5 0-11,-1 0-3,1 0 0,-5-8 0,9 12 21,0-8 4,5 0 1,-1 1 0,1-5 6,4 0 0,-4 4 1,4-8 0,0-1-6,0 5-2,1-4 0,-6 0 0,1 0-17,0 0-4,-1 0-1,-13 4 0,0 0-11,0 0 0,0 0 0,0 0 0,0 0 0,0 0 0,0 0 0,0 0 0,0 0-16,0 0 0,0 8 1,0 4 0,-4-7-2,4 3-1,0 0 0,-5-4 0,5 4-8,0-8-2,0 0 0,0 8 0,0-4-13,0-4-3,0 0-1,9 8 0,0 0 21,-9-8 4,9 4 0,0 4 1,5 0-4,0-4-1,-14-4 0,9 5 0,-9-5 24,14 4 0,-1 0 0,-13-4 8,14 0-8,0 0-17,-1-4 4,1 4 1,0-4 35,-14 4 7,13-5 2,-13 5 0,0 0-15,0 0-2,9-4-1,-9 4 0,0 0 3,0 0 1,0 0 0,0 0 0,0 0 21,0 0 4,0 0 1,0 0 0,5 9-12,-1-1-1,1 4-1,0 0 0,-5-4-8,4 4-2,-4 0 0,0 4 0,5 1-9,-5 3-3,4-4 0,1 4 0,4 1-8,-5-5 0,1 4 0,4-4 8,0 4-22,-4-3-5,-1-5-1,5 4 0,0-8-104,1 4-20,-1-4-5</inkml:trace>
        </inkml:traceGroup>
        <inkml:traceGroup>
          <inkml:annotationXML>
            <emma:emma xmlns:emma="http://www.w3.org/2003/04/emma" version="1.0">
              <emma:interpretation id="{96F5E534-9764-471E-8A3B-518FC2943629}" emma:medium="tactile" emma:mode="ink">
                <msink:context xmlns:msink="http://schemas.microsoft.com/ink/2010/main" type="inkWord" rotatedBoundingBox="20072,11737 23937,11535 23997,12680 20132,12882"/>
              </emma:interpretation>
              <emma:one-of disjunction-type="recognition" id="oneOf19">
                <emma:interpretation id="interp95" emma:lang="en-AU" emma:confidence="0">
                  <emma:literal>pitheads</emma:literal>
                </emma:interpretation>
                <emma:interpretation id="interp96" emma:lang="en-AU" emma:confidence="0">
                  <emma:literal>Pitheads</emma:literal>
                </emma:interpretation>
                <emma:interpretation id="interp97" emma:lang="en-AU" emma:confidence="0">
                  <emma:literal>pithead</emma:literal>
                </emma:interpretation>
                <emma:interpretation id="interp98" emma:lang="en-AU" emma:confidence="0">
                  <emma:literal>P(H@ada</emma:literal>
                </emma:interpretation>
                <emma:interpretation id="interp99" emma:lang="en-AU" emma:confidence="0">
                  <emma:literal>P(H@adl</emma:literal>
                </emma:interpretation>
              </emma:one-of>
            </emma:emma>
          </inkml:annotationXML>
          <inkml:trace contextRef="#ctx0" brushRef="#br1" timeOffset="145585.49">11729 5519 1785,'0'0'159,"0"0"-127,0 0-32,14-4 0,-5 0 138,4 0 22,6 0 4,-1-4 0,0 0-64,0 0-14,0 0-2,1 0-1,3 4-42,1-5-8,-9-3-1,4-4-1,-4 4-15,-1 0-4,1 0 0,0 0 0,-10-1-12,5 1 9,-4 0-9,-1 0 8,-4 4-8,0-4 0,-4 4 0,-5 0 0,4-1-16,-4 5 2,0 0 0,-5 4 0,-4 0 3,4 0 1,-4 0 0,0 8 0,0 5 10,0-1 0,4 4 0,0 4-8,5 0 8,0 5 0,5-5 8,4 4-8,0 5 0,4-1 0,5 0 0,0 1 0,0-1 0,5 0 0,0-4 0,4 1 0,0-5 0,5 0 0,-5-4 0,0 1 8,1-9-29,3 4-6,-3-8-1,-1-4-774,4 0-155</inkml:trace>
          <inkml:trace contextRef="#ctx0" brushRef="#br1" timeOffset="146109.81">12207 5382 1267,'0'0'112,"0"0"-89,0 8-23,0 4 0,0-12 207,0 12 37,5 0 7,-1 4 1,5 1-106,-4-5-22,8 8-4,1-4 0,0-4-48,-1 8-10,1-7-2,-5-1 0,0 0-21,5 0-5,0 0-1,-5-4 0,4 0-33,-4-4 0,5 5 0,-5-5 0,-9-4 0,0 0 0,0 0 9,14-4-9,-5-5 0,0 1 0,0-4 0,0 0 0,-4-4 0,-1-4 0,1-1 0,-5 1 0,4-4 0,1 4 0,-10-1 0,5 5 0,0-4 0,0 0 0,0 0 0,0 3 0,-4 1 0,4 4 0,0 0 0,4 4 0,-4 8 12,0 0-4,10-8-8,-1 4 12,0 0-3,0 4-1,0 0 0,5 0 0,-1 0-8,6 4 0,-6-4 0,5 0 0,1 0 0,-1 0 0,-5 0 0,6-4 0,-1-5 0,0 5 0,-4 0 0,-1-4 0,1 0 0,-5 0 8,0 0-8,-4 0 0,4 0 0,-4-4 0,-5 4 0,4 4 0,-4-5 0,-4 1 0,4-4-8,-5 4 8,-4 4 0,0-4-11,0 8 11,-5-4-8,5 4 8,0 4 0,0 0 0,0 8-8,-5 0 0,5 0 0,0 5 0,0 3 0,4 4-4,5 4-1,0 1 0,5 3 0,-1-3 13,1-1-9,4 0 9,0 1-8,5-1-15,-1-8-2,1 0-1,0 1 0,-1-1-26,1-8-6,0-4-1,-1 0 0,1-4-141,-1 0-28,1-4-5</inkml:trace>
          <inkml:trace contextRef="#ctx0" brushRef="#br1" timeOffset="146428.68">13036 5268 1677,'0'0'74,"-5"-8"16,5 0-72,0 8-18,0 0 0,0 0 0,0 0 138,0 0 24,0 0 5,-5 8 1,1 4-86,-1 5-17,5-5-3,0 8-1,-4 4-30,4 1-7,0-5 0,0 0-1,0 0-23,0 0 8,0 1-8,0-1 0,0 0 0,0-8 8,0 0-8,0 1 0,0-13 0,0 0 9,0 0-9,0 0 0,0 0 19,0 0-3,0 0-1,13-9 0,-8 1 6,4-8 2,-4 4 0,4-8 0,0 4 4,0-9 1,0 1 0,-4-4 0,-1-1 5,1 5 2,8 0 0,1 0 0,0 3-9,4 5-2,-4 0 0,4 4 0,-5 8 5,6 0 1,-6 0 0,1 8 0,0 4-13,-1 0-2,-4 8-1,5 0 0,-5 5-4,5 3-1,-5 0 0,5 0 0,-5-3-9,0 3-16,4-4 4,1 4 1,-5-3-93,5-1-18,0-4-4,-5-4-1174</inkml:trace>
          <inkml:trace contextRef="#ctx0" brushRef="#br1" timeOffset="147178.47">13577 4661 921,'0'0'82,"0"0"-66,9 0-16,-9 0 0,10 0 300,-1 4 56,4 0 11,-4 4 2,1 1-226,-1-1-46,9 0-9,-4 4-1,-5 0-31,4 4-7,1 4-1,0 5 0,-1 3-16,5 0-4,-8 5-1,-1 3 0,0 1-27,0 3 0,0 1 0,-4 7 0,-5 1 0,-5 3 0,5 1 0,-5 8 0,-8-5 0,-1 1 0,5 0 0,-5 3 0,-4-3-19,5-4-2,-6-5-1,6 5 0,-1-5-32,-4-3-6,0-1-2</inkml:trace>
          <inkml:trace contextRef="#ctx0" brushRef="#br0" timeOffset="41915.5">3798 6547 979,'0'29'43,"0"-29"9,0 0-41,0 0-11,0 0 0,0 0 0,0 0 357,0 0 70,-14 0 13,5 4 4,9-4-283,-9 8-56,0 4-11,0 0-2,4 4-57,-4 4-11,9 1-3,-4 3 0,-1 0-21,0 4 9,5 9-9,0-1 0,0 5 0,0 3 0,10 1 0,-6 16-9,10-5-23,-1-3-4,1-13 0,4 1-1,1-9-192,-1-4-39</inkml:trace>
          <inkml:trace contextRef="#ctx0" brushRef="#br0" timeOffset="42428.24">4226 6640 2322,'0'0'51,"0"0"10,0 0 3,0 0 1,0 0-52,0 0-13,0 0 0,0 0 0,0 0 76,0 0 12,0 0 2,0 0 1,0 0-22,0 0-4,0 0-1,0 0 0,0 8-51,0 5-13,0-5 0,-5 8 0,5-4 0,0 4 0,0 0 0,0 0 0,0 1-48,5-1-13,-5-4-3,0 0 0,0-4 29,0-8 6,9 8 1,-4-4 0,-5-4 4,9 4 0,-5 0 1,5 1 0,0-5 23,0 0-11,1 0 11,-1 0-8,0 0 8,4 0 0,-3-5 8,3 1-8,-4 4 0,0-8 8,5 4-8,-5 0 0,5 0-12,-5-4-6,0 4-2,5-4 0,-10 0-164,5 4-34,1 0-6</inkml:trace>
          <inkml:trace contextRef="#ctx0" brushRef="#br0" timeOffset="42629.01">4472 6588 518,'0'0'46,"0"0"-37,0 0-9,0 0 0,0 0 250,0 0 48,0 0 10,0 0 1,0 0-144,0 0-29,0 0-5,0 16-2,0 0-45,4-4-10,-4 4-2,5 1 0,-1 3-17,1 4-4,-1 0-1,-4 5 0,5-1-31,0 4-7,-5-3 0,4 3-1,1-4-39,-1-3-7,1-1-1,4 4-1073</inkml:trace>
          <inkml:trace contextRef="#ctx0" brushRef="#br0" timeOffset="42913.53">4777 6940 864,'18'8'76,"-18"-8"-60,5 4-16,4 4 0,-9-8 234,4 0 44,5 8 9,-4 0 1,-5-8-160,0 12-33,0 0-7,0 5 0,-5-1-77,5 0-11,0 4-11,-4 0 3,-1 5 8,1-1-10,-5-4 10,-1-4-10,10 5-193,-4-5-38</inkml:trace>
          <inkml:trace contextRef="#ctx0" brushRef="#br0" timeOffset="43124.71">5018 6531 1868,'0'0'83,"0"0"17,0 0-80,0 0-20,0 0 0,9-8 0,0 4 114,0-4 19,-4 4 4,4 0 1,-9 4-39,9-4-8,5-4-2,-1 3 0,1 1-24,0 0-5,-5-4 0,5 0-1,-1 4-26,1-4-5,0 4 0,-1-4-1,1 0-19,-1 4-8,-3-4 0,3 0 8,1 4-22,-5-5-5,0 1-1,-4 4 0,4 0-120,-5-4-24,-4 8-4,0 0-966</inkml:trace>
          <inkml:trace contextRef="#ctx0" brushRef="#br0" timeOffset="43411.78">5255 6478 2145,'0'0'95,"0"0"20,0 0-92,-5 13-23,5-5 0,0-8 0,-4 8 124,4 4 21,0 0 4,0 0 1,0 0-65,0 0-13,0 9-2,0-5-1,-5 4-39,5 0-8,0 1-2,0 3 0,0 4-20,5-4 0,-1 5 0,-4-1 0,5-4-25,-5 1-7,0-5 0,4 0-1,5-4-177,1-4-35,-6-3-7</inkml:trace>
        </inkml:traceGroup>
        <inkml:traceGroup>
          <inkml:annotationXML>
            <emma:emma xmlns:emma="http://www.w3.org/2003/04/emma" version="1.0">
              <emma:interpretation id="{9F412EC0-F0D3-40F7-8950-C127CD41EAE5}" emma:medium="tactile" emma:mode="ink">
                <msink:context xmlns:msink="http://schemas.microsoft.com/ink/2010/main" type="inkWord" rotatedBoundingBox="24453,11491 26551,11381 26614,12591 24516,12701"/>
              </emma:interpretation>
              <emma:one-of disjunction-type="recognition" id="oneOf20">
                <emma:interpretation id="interp100" emma:lang="en-AU" emma:confidence="0">
                  <emma:literal>even)</emma:literal>
                </emma:interpretation>
                <emma:interpretation id="interp101" emma:lang="en-AU" emma:confidence="0">
                  <emma:literal>even</emma:literal>
                </emma:interpretation>
                <emma:interpretation id="interp102" emma:lang="en-AU" emma:confidence="0">
                  <emma:literal>even]</emma:literal>
                </emma:interpretation>
                <emma:interpretation id="interp103" emma:lang="en-AU" emma:confidence="0">
                  <emma:literal>Even)</emma:literal>
                </emma:interpretation>
                <emma:interpretation id="interp104" emma:lang="en-AU" emma:confidence="0">
                  <emma:literal>ever)</emma:literal>
                </emma:interpretation>
              </emma:one-of>
            </emma:emma>
          </inkml:annotationXML>
          <inkml:trace contextRef="#ctx0" brushRef="#br0" timeOffset="43571.36">5523 6317 2188,'10'0'48,"-1"0"11,-9 0 1,9 0 1,0 4-49,4-4-12,-3 4 0,-1 0 0,0 8 117,0-4 21,5 4 4,-1 8 1,-4 0-75,0 1-16,5 3-2,-5 0-1,0 5 5,0 3 1,1-4 0,-6 9 0,1-1-37,-1 1-7,-4 3-2,5 5 0,-5-1-21,0-3-4,-5-1 0,1 1-1,-1-1-127,1-4-24,4-3-6,-5-1-1006</inkml:trace>
        </inkml:traceGroup>
      </inkml:traceGroup>
    </inkml:traceGroup>
    <inkml:traceGroup>
      <inkml:annotationXML>
        <emma:emma xmlns:emma="http://www.w3.org/2003/04/emma" version="1.0">
          <emma:interpretation id="{2D9C813F-C406-4BF5-8B63-919D44D04885}" emma:medium="tactile" emma:mode="ink">
            <msink:context xmlns:msink="http://schemas.microsoft.com/ink/2010/main" type="paragraph" rotatedBoundingBox="16423,13302 18414,12964 18552,13778 16561,14115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CDA591F-D249-4BA4-9E48-5885D1AE0217}" emma:medium="tactile" emma:mode="ink">
              <msink:context xmlns:msink="http://schemas.microsoft.com/ink/2010/main" type="line" rotatedBoundingBox="16423,13302 18414,12964 18552,13778 16561,14115"/>
            </emma:interpretation>
          </emma:emma>
        </inkml:annotationXML>
        <inkml:traceGroup>
          <inkml:annotationXML>
            <emma:emma xmlns:emma="http://www.w3.org/2003/04/emma" version="1.0">
              <emma:interpretation id="{504BCE5D-9413-4A9A-9343-1AA8B49E6FF7}" emma:medium="tactile" emma:mode="ink">
                <msink:context xmlns:msink="http://schemas.microsoft.com/ink/2010/main" type="inkWord" rotatedBoundingBox="16423,13302 18414,12964 18552,13778 16561,14115"/>
              </emma:interpretation>
              <emma:one-of disjunction-type="recognition" id="oneOf21">
                <emma:interpretation id="interp105" emma:lang="en-AU" emma:confidence="0">
                  <emma:literal>(4 t)</emma:literal>
                </emma:interpretation>
                <emma:interpretation id="interp106" emma:lang="en-AU" emma:confidence="0">
                  <emma:literal>(4, T)</emma:literal>
                </emma:interpretation>
                <emma:interpretation id="interp107" emma:lang="en-AU" emma:confidence="0">
                  <emma:literal>(41, T)</emma:literal>
                </emma:interpretation>
                <emma:interpretation id="interp108" emma:lang="en-AU" emma:confidence="0">
                  <emma:literal>("in</emma:literal>
                </emma:interpretation>
                <emma:interpretation id="interp109" emma:lang="en-AU" emma:confidence="0">
                  <emma:literal>(4, i)</emma:literal>
                </emma:interpretation>
              </emma:one-of>
            </emma:emma>
          </inkml:annotationXML>
        </inkml:traceGroup>
      </inkml:traceGroup>
    </inkml:traceGroup>
  </inkml:traceGroup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2:55:26.47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2D72586-DF60-42D9-84F5-6F988B0285DE}" emma:medium="tactile" emma:mode="ink">
          <msink:context xmlns:msink="http://schemas.microsoft.com/ink/2010/main" type="inkDrawing" rotatedBoundingBox="1819,12094 8148,7568 8418,7946 2089,12472" semanticType="callout" shapeName="Other">
            <msink:sourceLink direction="with" ref="{16A4BC59-2479-41D5-B30D-0E2A38BCB7E8}"/>
            <msink:sourceLink direction="with" ref="{B68D3606-E86A-418A-9360-5A40E2FEC516}"/>
          </msink:context>
        </emma:interpretation>
      </emma:emma>
    </inkml:annotationXML>
    <inkml:trace contextRef="#ctx0" brushRef="#br0">-10 3905 864,'0'0'76,"0"-8"-60,0 0-16,0 8 0,0 0 195,0 0 36,0 0 7,0 0 2,5-4-172,8-4-35,-8 0-6,4 0-2,0-5 3,0 1 0,5 4 0,-1-4 0,1 0 8,4 0 1,10-4 1,-10 3 0,5-3-6,-1 0-2,1 0 0,4-4 0,5-1-12,0-3-2,5 0-1,8 0 0,5-5-7,-9 1-8,9-4 11,5-5-11,-1-3 10,6-1-10,-1-3 8,9-1-8,5-3 0,-5-1 0,1-4 0,3 5 0,-3-1 0,-1 5 16,0-5 0,5-3-1,0 7 4,0 1 1,4-5 0,1 0 0,-10-3-20,9 3 10,-4-7-10,5-1 8,-15 4-8,6 1 0,3-1 0,15-4 8,-14 5-8,0 3 0,-1-3 0,6-1 0,-10 4 0,0-3 0,1-1 0,8-3 0,5 7 0,-9 0 0,-5 1 0,1-5 0,-10 9 0,0-1 0,-4 5 0,-1 3 0,-8-3 0,4 3-11,9 1 11,-9 0-8,-14-5 32,5 5 6,10 3 2,3-3 0,-4 4-32,-9-1 0,5-3-13,-1 3 4,-4 1 9,0-4 0,-4 7 0,-1-3 0,1 0 0,-1 3 0,-4 5 0,0 0 0,0-5 16,-1 5-2,1-4 0,0-1 0,0 5-6,-5 0-8,5-5 11,-4 5-11,3-4 12,-3 0-4,4-1 0,-5 5-8,0-4 8,-4 3-8,4-3 0,-4 4 0,4-5 8,-4 5-8,0-4 0,0 3 0,-1 5 8,1-4-8,5 0 0,-1 3 0,-4-3 8,4 0-8,-4-4 0,4 3 0,5 9 12,-9-4-4,-5 0 0,0 3-8,0 1 13,0 8-4,-4-4-1,0 4 0,-10 0-8,5 4-11,-9 4 3,0 0 0,0 0-117,0 0-23,0 0-5</inkml:trace>
    <inkml:trace contextRef="#ctx0" brushRef="#br0" timeOffset="-6186.74">6205-567 576,'0'0'25,"4"-12"6,1 4-31,4-4 0,-5 4 0,1-4 0,-1-1 125,1 1 19,0 0 4,-5 4 1,4-4-44,1 4-9,-5 4-1,0 4-1,4-8 0,-4 0 0,0 8 0,0 0 0,0 0-17,0 0-3,0 0-1,0 0 0,0 0-40,0 0-8,0 0-1,0 0-1,0 0 6,0 8 2,-4 4 0,4 4 0,4-4-31,-4 4 0,0-4 0,0 9 0,-4-5 18,4 4-2,0 0-1,0 1 0,0 3 2,0 0 1,0-4 0,0 5 0,0-5-10,0 0-8,0 0 12,4 1-12,1-1 14,-5 0-4,4-4-1,1-4 0,-5 1-29,4-1-5,-4-4-2,5 0-673,0 0-136</inkml:trace>
  </inkml:traceGroup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2:55:27.415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4AB0124-658D-42DA-A0F3-8B6D9FDA75F9}" emma:medium="tactile" emma:mode="ink">
          <msink:context xmlns:msink="http://schemas.microsoft.com/ink/2010/main" type="inkDrawing" rotatedBoundingBox="2091,11939 7530,9677 7597,9840 2159,12101" semanticType="callout" shapeName="Other"/>
        </emma:interpretation>
      </emma:emma>
    </inkml:annotationXML>
    <inkml:trace contextRef="#ctx0" brushRef="#br0">35 2188 900,'0'33'40,"0"-17"8,0-8-39,-4 0-9,4-8 0,-5 4 0,5-4 49,-4 8 8,-5-4 2,9 4 0,-5 4-15,5-12-2,-4 9-1,4-1 0,0-8-9,0 0-3,0 8 0,0-8 0,-5 8 20,5-8 4,0 0 1,9 4 0,-9-4-16,5 8-3,4-8-1,4 0 0,-3 0-4,-1-8-1,0 8 0,4-8 0,10 0-9,0-4-1,9-1-1,-9 1 0,4 4 6,5-4 2,0-4 0,-1 0 0,6-1 12,-1 1 2,5-4 1,5-4 0,4-1-13,5 1-4,-1-4 0,14-9 0,1 5-16,8-4-8,1-5 8,3-3-8,1 7 20,10-7-2,-6 7 0,5-3 0,-9-1-18,5 5 0,-6 4-8,15-5 8,-9 1 17,4 3 10,4 1 1,5-4 1,-4-5 1,-5 5 0,-9-1 0,5-7 0,-1 7-13,-4-3-2,9-1-1,5-3 0,-10 3-6,5 5-8,0-5 11,-4-3-11,-10 8 10,5-1-10,0 5 8,9-1-8,-4 9 14,-10 0-2,0 4-1,-4-1 0,-9 1 3,-5 4 1,0 0 0,1 0 0,-6 3-2,-4 1 0,-4 0 0,-1 0 0,1 4-1,-10-4-1,5 0 0,0-1 0,-4 1-3,-1 0 0,-4 0 0,0 0 0,-5-4-8,5-1 0,-5 1 0,1 4 0,-6-4 0,1 4 0,0 0 9,4-4-1,-4 3 1,0 1 1,4 0 0,-4-4 0,0 4-2,-1-4 0,-3 3 0,3-3 0,1 0-8,-5 0 0,10 0 0,-6-1 8,1 1-8,0 0 0,0 4 0,4-8 0,-4 4 0,4-1 0,0 1 0,5 4 0,-9-4 0,4 4 0,-4 0 0,0-1 0,4 1 0,-9 4 0,1 0-11,-1 0 11,0 0-37,-9 4-3,0 4 0</inkml:trace>
  </inkml:traceGroup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2:55:28.35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68D3606-E86A-418A-9360-5A40E2FEC516}" emma:medium="tactile" emma:mode="ink">
          <msink:context xmlns:msink="http://schemas.microsoft.com/ink/2010/main" type="inkDrawing" rotatedBoundingBox="2160,11944 7541,11208 7557,11322 2175,12057" semanticType="callout" shapeName="Other">
            <msink:destinationLink direction="with" ref="{E2D72586-DF60-42D9-84F5-6F988B0285DE}"/>
            <msink:destinationLink direction="with" ref="{7B2634F0-884D-4E30-9302-4FDC716B3139}"/>
          </msink:context>
        </emma:interpretation>
      </emma:emma>
    </inkml:annotationXML>
    <inkml:trace contextRef="#ctx0" brushRef="#br0">38 813 1152,'0'12'102,"0"-4"-82,0-8-20,0 0 0,-9-4 117,0 0 19,5-4 4,-5 0 1,4 4-32,0-4-6,10-1-2,0 5 0,-5-4-43,9 0-9,0 4-1,4-4-1,-8 4-4,9-4-1,-1 4 0,5 0 0,1 0-27,3 0-6,6 4-1,-1-4 0,5 4-8,0 0 0,4-4 0,1 4-11,4 0 11,0-4 0,9 0 0,0 4 0,4-9 0,10 5-8,4-4 8,10-4-8,-1 0 8,1 0 14,4 0-3,4-4-1,1 3 0,4-7 0,9 4 0,-5 0 0,-4 0 10,-4-1 1,9 1 1,-1 0 0,-4 0-2,0 0-1,0-1 0,5 1 0,0 4-9,-14 0-2,-1-4 0,1 4 0,5 0-8,-1-1 0,-8 1 0,-5 0 8,0 4-8,-1 0 0,1 0 0,0 0 0,-9 0 0,4 4 0,9-4 0,1-1 0,-5 5 0,-5 0 0,0 0 0,1 0 0,-10 4 0,0-4 0,-4 0 0,4 0 0,-9 0 0,0 4 0,-9-4 0,4 4 8,-4 0-8,5 0 0,-5-4 0,0 0 0,-5 4 0,-4-4 0,0-4 0,0 4 12,0 0-12,-5 0 0,0 0 0,5 0 8,-4-1-8,-1 1 0,0-4 0,5 4 8,-5 0-8,1 0 0,4-4 0,4 4 8,-4 0 12,0-4 1,0 0 1,0 0 0,-1 0-8,1 0-2,0-5 0,-9 5 0,4 0-1,1 0-1,-6 0 0,6 0 0,-10 0 0,5 4 0,-5 0 0,0 0 0,0-4-10,0 4 0,-4 0 0,4-1 8,-4-3-8,0 8 0,-1-4 0,-4 4 8,1-4-8,-1 4-17,0 0 4,-9 0 1,0 0-146,0 0-29,0 0-5</inkml:trace>
  </inkml:traceGroup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2:55:29.141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B2634F0-884D-4E30-9302-4FDC716B3139}" emma:medium="tactile" emma:mode="ink">
          <msink:context xmlns:msink="http://schemas.microsoft.com/ink/2010/main" type="inkDrawing" rotatedBoundingBox="2437,11917 7785,13149 7746,13314 2399,12083" semanticType="callout" shapeName="Other">
            <msink:sourceLink direction="with" ref="{B68D3606-E86A-418A-9360-5A40E2FEC516}"/>
            <msink:sourceLink direction="with" ref="{40C861FF-B7BD-4689-97F2-35C55C44EBFA}"/>
          </msink:context>
        </emma:interpretation>
      </emma:emma>
    </inkml:annotationXML>
    <inkml:trace contextRef="#ctx0" brushRef="#br0">10-3 2098,'0'0'93,"0"0"19,-9-9-89,9 9-23,0 0 0,0 0 0,0-4 31,0 4 1,0 0 1,0 0 0,0 0-20,0 0-4,0 0-1,0 0 0,0 0-8,-10 13 0,20-1 0,-10 0 0,9 4-9,4-4 9,6 4-12,-1 1 12,9-1-9,0-4 9,5 4 0,0 0-9,5-4 9,8 5 16,-4-1-4,9 0-1,9 4 3,-4-4 1,9 5 0,-1-5 0,1 0 2,0 0 1,0 0 0,9 1 0,-1-1-2,6-4 0,8 4 0,-4 0 0,5 0-16,-5 5 10,0-5-10,9 0 8,4 4 5,1 1 1,-14-1 0,4 0 0,5 4-14,-4 1 0,-5-5 0,0 4 0,0 0 0,4 1 0,1-5 0,-5 4 0,-9-4 0,9 1 0,-1-1 8,1 0-8,-4 0 0,8-3 0,1-1 0,-1 0 0,1-4 0,-1 4 0,-4 0 0,-4 1 0,4-5-13,-5 0 1,0 4 0,-4-4 0,0 4 12,0 1 16,-5-5-3,1 4-1,-10 0 6,4 0 1,-3-4 0,-1 1 0,5-1 11,-1-4 2,-8 4 1,0-4 0,4 0-17,-9 0-3,0 0-1,-5 0 0,-4-4-12,0 5 0,-4-5 0,-5 4 0,0-4 0,-5 0 0,5 0-12,-9 4 12,4-4 0,-4 4 0,-1-4 0,1 4 0,0 0-25,0-4-2,-10 4 0,6 1 0,-1-1 3,-5 0 0,1 4 0,-9-4-733,4 4-147</inkml:trace>
  </inkml:traceGroup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2:55:30.085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B12F837A-8C42-4BA8-BA72-F3D66B96360D}" emma:medium="tactile" emma:mode="ink">
          <msink:context xmlns:msink="http://schemas.microsoft.com/ink/2010/main" type="inkDrawing" rotatedBoundingBox="2658,11956 7616,14628 7503,14838 2544,12165" semanticType="callout" shapeName="Other">
            <msink:sourceLink direction="with" ref="{40C861FF-B7BD-4689-97F2-35C55C44EBFA}"/>
          </msink:context>
        </emma:interpretation>
      </emma:emma>
    </inkml:annotationXML>
    <inkml:trace contextRef="#ctx0" brushRef="#br0">0 0 1728,'0'0'76,"0"0"16,0 0-73,0 0-19,0 0 0,0 0 0,0 0 119,0 0 20,0 0 4,0 0 1,4 8-116,1 0-28,-1 0 0,5 4 0,0 0-18,5 1-10,0 3-1,4 0-1,0 0 12,5 4 2,9-3 1,-5 3 0,5 4 15,0 4-11,9-3 11,0 3-10,0 0 10,9 1 0,0 3 0,0 4 0,0-3 0,5 3 0,4-3 0,5 7 0,-1 1 0,10-1 0,-4 5 0,3 3-8,-3-3 8,4 7 0,8 1 0,-3-1 0,-1 1 8,10 0-8,4-1 10,-5-3-10,5 3 15,0 1-3,-9-4-1,9 3 0,10 1 5,-10-1 0,-9 1 1,4-4 0,5 7-17,-4-7 10,-5-1-10,0 1 8,0-5-8,4-3 0,5-1 0,0 1 8,-13-1-8,4 1 0,-5-9 9,0 5-9,1-1 0,-5-4 8,-1-3-8,-3-1 0,4 4 0,-5-3 0,-4-1 0,-5 0 0,-5-3 0,1-1 8,0-4-8,-5 0 0,-5 5 0,1-5 0,-1-4 0,-4 4 0,0-3 0,0-5 0,-4 0 0,-1 0-8,1 4 8,-6-8 14,1 4-3,-4 1-1,-1-5-1,0 0 0,1 0 0,-10 0 0,4 0 9,1 0 2,0 4 0,-5-4 0,0 0-10,1 1-2,-1-5 0,-4 4 0,4 0-8,-5-4 0,-3 4 0,3 0 8,1-4-28,-5 0-7,-9-4-1,0 0-1008</inkml:trace>
  </inkml:traceGroup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2:55:30.95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09C23AA-CC4B-4A73-B8BF-1F7C7A291F35}" emma:medium="tactile" emma:mode="ink">
          <msink:context xmlns:msink="http://schemas.microsoft.com/ink/2010/main" type="inkDrawing" rotatedBoundingBox="2548,12084 8179,17673 7940,17913 2309,12325" semanticType="callout" shapeName="Other">
            <msink:sourceLink direction="with" ref="{40C861FF-B7BD-4689-97F2-35C55C44EBFA}"/>
            <msink:sourceLink direction="with" ref="{A387A4C2-C95D-436B-AFA1-C1384571CD1E}"/>
          </msink:context>
        </emma:interpretation>
      </emma:emma>
    </inkml:annotationXML>
    <inkml:trace contextRef="#ctx0" brushRef="#br0">0 0 864,'0'0'76,"0"0"-60,0 0-16,0 0 0,0 0 312,0 0 60,0 0 12,0 0 3,0 0-310,0 8-61,0 9-16,0-1 0,5 4-23,-1 4-7,5 1-2,1 3 0,3 0 32,-4 5 0,5 3 13,4 0-4,10 5-9,-1 3 0,-4 1 0,13 4 0,5 7 0,0 5 0,0-4 0,5 3 0,4 5 8,4 4 0,5 4 0,-4 0 0,0-1 3,8 5 0,1 4 0,4 0 0,10 0 1,-1 4 1,5 0 0,-4 0 0,4-4-4,-1 0-1,11 8 0,-6-4 0,-4 4 8,9 0 2,0 0 0,5-4 0,-10 0 0,10 4 0,-1 0 0,10 0 0,-5 4 10,-4 0 3,-5-8 0,5 4 0,4 0-8,-5 4-2,-4-8 0,0 4 0,14 0-13,-5-4-8,-9 4 8,0-8-8,-9 0 0,5 0 0,-5 0 0,4-4 0,1 0 0,-5 0 0,-9-4 0,0 0 0,-1-9 0,-8 1 0,4 0 0,-4 0 0,4-1 20,1 1 0,-1 0 0,-4-4 0,0-5-20,-10 1 0,1 0 0,-1-5 0,-4-3-8,1-1-7,-6-3-1,5-1 0,0-3 26,-4-5 5,-1 1 1,-4-5 0,-4 0-7,4-3-1,-5-5 0,5 4 0,-9-3-8,4-1 0,-8-4 0,4-4 0,-5 0-10,-4-3-1,4-1 0,-9-8 0,-4 0-85,0-8-18</inkml:trace>
  </inkml:traceGroup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2:55:21.10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5A679D8-893E-432B-BFB0-5F8DE1C520D0}" emma:medium="tactile" emma:mode="ink">
          <msink:context xmlns:msink="http://schemas.microsoft.com/ink/2010/main" type="writingRegion" rotatedBoundingBox="8405,9245 8917,17525 8492,17551 7980,9271"/>
        </emma:interpretation>
      </emma:emma>
    </inkml:annotationXML>
    <inkml:traceGroup>
      <inkml:annotationXML>
        <emma:emma xmlns:emma="http://www.w3.org/2003/04/emma" version="1.0">
          <emma:interpretation id="{CF7BDE3C-B495-4597-AEF1-33F6317B12A9}" emma:medium="tactile" emma:mode="ink">
            <msink:context xmlns:msink="http://schemas.microsoft.com/ink/2010/main" type="paragraph" rotatedBoundingBox="8405,9245 8917,17525 8492,17551 7980,927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0425C08-522D-41AB-A5CB-AC30CCFC3CA6}" emma:medium="tactile" emma:mode="ink">
              <msink:context xmlns:msink="http://schemas.microsoft.com/ink/2010/main" type="line" rotatedBoundingBox="8405,9245 8917,17525 8492,17551 7980,9271"/>
            </emma:interpretation>
          </emma:emma>
        </inkml:annotationXML>
        <inkml:traceGroup>
          <inkml:annotationXML>
            <emma:emma xmlns:emma="http://www.w3.org/2003/04/emma" version="1.0">
              <emma:interpretation id="{40C861FF-B7BD-4689-97F2-35C55C44EBFA}" emma:medium="tactile" emma:mode="ink">
                <msink:context xmlns:msink="http://schemas.microsoft.com/ink/2010/main" type="inkWord" rotatedBoundingBox="8385,9246 8758,15280 8353,15306 7980,9271">
                  <msink:destinationLink direction="with" ref="{53505651-CD62-4FA7-9220-6FAA2868566D}"/>
                  <msink:destinationLink direction="with" ref="{E5C73403-419E-4BB4-8614-E02D95AAFFDD}"/>
                  <msink:destinationLink direction="with" ref="{7B2634F0-884D-4E30-9302-4FDC716B3139}"/>
                  <msink:destinationLink direction="with" ref="{B12F837A-8C42-4BA8-BA72-F3D66B96360D}"/>
                  <msink:destinationLink direction="with" ref="{709C23AA-CC4B-4A73-B8BF-1F7C7A291F35}"/>
                  <msink:destinationLink direction="with" ref="{6FCEC4CA-1ABF-4661-8E3F-03F5ED8B7B16}"/>
                  <msink:destinationLink direction="with" ref="{C2AB429F-50B7-4EEC-9978-578B2375F62A}"/>
                  <msink:destinationLink direction="with" ref="{DAB66758-0271-465E-90C5-868DF670ABF1}"/>
                  <msink:destinationLink direction="with" ref="{92FACB28-FD6D-4126-B22F-E1B4094C4235}"/>
                  <msink:destinationLink direction="with" ref="{6E6B8CDB-E3E6-40A2-A9BF-5EE85DEC672C}"/>
                  <msink:destinationLink direction="with" ref="{92246205-85F5-49C7-89FD-6842A4158F6B}"/>
                </msink:context>
              </emma:interpretation>
              <emma:one-of disjunction-type="recognition" id="oneOf0">
                <emma:interpretation id="interp0" emma:lang="en-AU" emma:confidence="0">
                  <emma:literal>nm-is</emma:literal>
                </emma:interpretation>
                <emma:interpretation id="interp1" emma:lang="en-AU" emma:confidence="0">
                  <emma:literal>NME-as</emma:literal>
                </emma:interpretation>
                <emma:interpretation id="interp2" emma:lang="en-AU" emma:confidence="0">
                  <emma:literal>arms-is</emma:literal>
                </emma:interpretation>
                <emma:interpretation id="interp3" emma:lang="en-AU" emma:confidence="0">
                  <emma:literal>NME-is</emma:literal>
                </emma:interpretation>
                <emma:interpretation id="interp4" emma:lang="en-AU" emma:confidence="0">
                  <emma:literal>rims-is</emma:literal>
                </emma:interpretation>
              </emma:one-of>
            </emma:emma>
          </inkml:annotationXML>
          <inkml:trace contextRef="#ctx0" brushRef="#br0">-4679 2614 1497,'0'-5'66,"0"5"14,0-4-64,-5-4-16,10 4 0,-5 0 0,0-4 128,4 4 23,1-4 4,-1 4 1,1 0-59,-1 0-11,5-4-2,1 4-1,-1 0-23,4 0-4,1 0 0,0 0-1,-1 4-26,1 0-5,4-4 0,-9 8-1,5 0-13,-5 0-2,5 0-8,-1 0 12,-4 4 0,1 0 0,-1 0 0,-5 12 0,1-8-40,-1 9-8,-8 3-1,-5 0-1,0 5-42,-1 3-8,1 0-1,-4-3-1,-1-1-43,0 0-9,5-7-2,-4 3 0,-1-4 57,0 0 11,5 0 3,0-3 0,0-5 36,0 4 7,4-4 2,1 0 0,4-4 64,0 0 12,0-3 4,0-5 0,0 0 55,4 4 11,1 4 2,4-4 1,0 0-24,5-4-5,-1 4 0,1-4-1,4 0-18,0 0-3,1 0-1,-1 4 0,0-4-36,0 0-7,0 4-2,5 0 0,5 0-121,-10 0-25,-5-4-5</inkml:trace>
          <inkml:trace contextRef="#ctx0" brushRef="#br0" timeOffset="910.15">-4575 4321 864,'-4'49'76,"4"-41"-60,0-8-16,0 0 0,0-8 205,0-4 39,4 0 7,-4 0 1,5 3-89,-5-3-19,4 4-3,5 4-1,1-4-50,-1 0-10,-5 4-3,5-4 0,5 4-41,-5 0-8,5 4-1,-1-4-1,1 4 15,0 0 3,-1 0 1,1 0 0,0 4-36,-1-4-9,-4 8 0,5-4 0,-5 4 0,0 0 0,-4 0-12,-1 4 12,-4 0-39,0-3 0,0 3 0,-4 4 0,4-4 39,-5 8 0,1-8 0,-1 5 0,-8-1-110,3-4-14,1 0-4,0 4 0,0-4 47,0 0 9,4 1 1,1-1 1,-1-4-42,1 0-8,4 0-1,0 4-1,0-4 64,0 0 13,0 0 2,4 1 1,5-1 54,-4-4 10,4 4 2,0 0 1,5 0 26,-5 0 5,5-4 0,-5 0 1,4 0 7,-13-4 0,0 0 1,5 8 0,9 4 3,-5-8 1,0 1 0,-5 3 0,1 0-23,0 4-5,-1-4-1,5 4 0,-4 0-7,-1 4-1,1 1-1,-5-5 0,4 0 2,-8 0 1,-1 4 0,1-4 0,-1 1 6,-4-5 0,0 4 1,0 0 0,0-4-41,-5 0 0,-4 0 0,0 0 0,-5 4-24,5-8 2,-1 0 1,-3 1-747,-1 3-148</inkml:trace>
          <inkml:trace contextRef="#ctx0" brushRef="#br0" timeOffset="1588.54">-4465 6094 748,'0'0'33,"0"0"7,0 0-32,0 0-8,0 0 0,0 0 0,0 0 271,0 0 52,0 0 10,0 0 3,-5 0-147,5 0-29,-5 0-5,1 0-2,4 4-91,-5 0-18,1 4-4,4 0-1,0 0 3,0 4 1,-5 5 0,5 3 0,0-4-43,-4 4 0,4 1 0,-5 3 0,1 4-38,-1-4 0,5-3 0,0 3 0,0 4 1,0-8 0,5 1 0,-1-5 0,1 0-12,-1 0-3,1-4 0,4-3 0,0-1 5,5 0 1,-5-4 0,4 4 0,1-8 29,0 0 5,-1 0 2,1-4 0,4 0 10,-4 4 0,0-8 0,-5 4 0,0 4 0,4-4 9,1-5-9,0 1 0,-14 8-25,13-4-12,-4 0-3</inkml:trace>
          <inkml:trace contextRef="#ctx0" brushRef="#br0" timeOffset="1804.78">-4329 6296 2134,'0'0'47,"0"0"9,0 0 3,0 0 1,0 0-48,0 0-12,5 12 0,-5 5 0,4-1 117,-4 0 21,-4-4 4,-1 8 1,1 1-63,4 3-13,4-8-3,5 8 0,-4 1-51,4 7-13,0 0 0,-4 5 0,4-5 0,0 5 0,0-1 0,4 0 0,1-7-136,0-1-31,-1 0-5</inkml:trace>
          <inkml:trace contextRef="#ctx0" brushRef="#br0" timeOffset="2338.25">-4415 7931 1267,'0'0'112,"0"0"-89,0 0-23,0 0 0,0 0 145,0 0 25,13-4 5,1 0 1,0 4-57,-5 0-11,-9 0-3,18-8 0,-4 8-1,8-4-1,-3 0 0,3 4 0,-4-4-83,5 0-20,-5 4 0,5-4 0,-5 0 56,1 0 6,-6 4 2,6-4 0,-6 4-98,1-4-19,-5 0-4,0 0-1,-9 4-117,0 0-23,0 0-5</inkml:trace>
          <inkml:trace contextRef="#ctx0" brushRef="#br0" timeOffset="2720.75">-4329 7927 230,'0'0'20,"0"0"-20,0 0 0,0 0 0,-4 0 388,4 0 74,0 0 14,-10 8 4,10-8-282,0 0-56,0 0-11,-9 4-3,0 4-52,9-8-10,0 0-2,0 13-1,0-1-50,0 0-13,0 0 0,0 0 0,5-4 10,4 4-10,-5 5 12,1-5-12,4-4 0,-4 4 0,-10-4 0,10 4-12,4-4 12,-5 4-11,1 1 11,4-1-10,0 0-11,0 0-3,5-4 0,-10 4 0,5 4-3,1-3-1,-1-1 0,0 4 0,-5-4 18,1 4 10,-1 0-12,6 5 12,-6-5 9,1 0 9,-1 4 2,-4-4 0,0 5 12,5-5 4,-10 4 0,5 0 0,-4-4 7,-1 1 1,-4-1 1,4-4 0,-4 0-15,0 0-3,0-4-1,-5-4 0,-4 0-26,9 1 0,0-1 0,0 0 0,-9-4 0,4 0 0,0 0 0,1-4 0,-1-5-176,0 1-40,-4-12-8,5-4-829</inkml:trace>
        </inkml:traceGroup>
        <inkml:traceGroup>
          <inkml:annotationXML>
            <emma:emma xmlns:emma="http://www.w3.org/2003/04/emma" version="1.0">
              <emma:interpretation id="{A387A4C2-C95D-436B-AFA1-C1384571CD1E}" emma:medium="tactile" emma:mode="ink">
                <msink:context xmlns:msink="http://schemas.microsoft.com/ink/2010/main" type="inkWord" rotatedBoundingBox="8872,16790 8917,17525 8622,17543 8576,16808">
                  <msink:destinationLink direction="with" ref="{709C23AA-CC4B-4A73-B8BF-1F7C7A291F35}"/>
                  <msink:destinationLink direction="with" ref="{C067F6B6-5E2E-4C03-8BA5-2EA5A47E5651}"/>
                  <msink:destinationLink direction="with" ref="{92BEA3DD-70CD-4469-B3C7-650CBCD405D4}"/>
                </msink:context>
              </emma:interpretation>
              <emma:one-of disjunction-type="recognition" id="oneOf1">
                <emma:interpretation id="interp5" emma:lang="en-AU" emma:confidence="0">
                  <emma:literal>u</emma:literal>
                </emma:interpretation>
                <emma:interpretation id="interp6" emma:lang="en-AU" emma:confidence="0">
                  <emma:literal>U</emma:literal>
                </emma:interpretation>
                <emma:interpretation id="interp7" emma:lang="en-AU" emma:confidence="0">
                  <emma:literal>W</emma:literal>
                </emma:interpretation>
                <emma:interpretation id="interp8" emma:lang="en-AU" emma:confidence="0">
                  <emma:literal>w</emma:literal>
                </emma:interpretation>
                <emma:interpretation id="interp9" emma:lang="en-AU" emma:confidence="0">
                  <emma:literal>-</emma:literal>
                </emma:interpretation>
              </emma:one-of>
            </emma:emma>
          </inkml:annotationXML>
          <inkml:trace contextRef="#ctx0" brushRef="#br0" timeOffset="3463.63">-4110 10072 230,'0'0'20,"0"0"-20,0 0 0,0 0 0,0 0 378,-5 8 71,5-8 15,-4 8 2,-1 4-258,0-3-51,5 3-10,-4 0-3,-1 4-52,1-4-10,-1 4-2,1 5-1,-1-5-41,5 8-8,-4-4-2,4 5 0,-10-1-19,10 0-9,0 0 8,5 5-8,0-1 0,-1 0-9,1 5 0,4 3 0,4 5-15,-3-5-4,-1-12 0,4 5 0,5-1-4,-4-4 0,4-3-1,1-5 0,-6 0 1,5-4 1,-4-4 0,9 0 0,-9-4 14,-1 0 2,1 0 1,0 0 0,-5-8 14,4 0 0,-4 0 0,0 0 0,-4-4 42,0 4 8,-1-8 2,-4 4 0,0 8-7,0-8-1,0-4 0,-4 4 0,-1-5-8,-4 5-3,0 0 0,-5 4 0,1-4-19,-1 4-4,0 4-1,-4 4 0,0 0-18,0 4-4,-1 4-1,1 5 0,-5-1-44,10 4-9,-6 0-1,6 0-740,4 1-147</inkml:trace>
        </inkml:traceGroup>
      </inkml:traceGroup>
    </inkml:traceGroup>
  </inkml:traceGroup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2:55:40.614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16A4BC59-2479-41D5-B30D-0E2A38BCB7E8}" emma:medium="tactile" emma:mode="ink">
          <msink:context xmlns:msink="http://schemas.microsoft.com/ink/2010/main" type="inkDrawing" rotatedBoundingBox="8790,7807 12221,7246 12244,7387 8813,7948" semanticType="callout" shapeName="Other">
            <msink:sourceLink direction="with" ref="{D1C7C2E1-C792-4F7F-B1C2-8D3AD2A62946}"/>
            <msink:sourceLink direction="with" ref="{51FB99EB-8DB4-4176-825C-FE4A69485347}"/>
            <msink:destinationLink direction="with" ref="{E2D72586-DF60-42D9-84F5-6F988B0285DE}"/>
          </msink:context>
        </emma:interpretation>
      </emma:emma>
    </inkml:annotationXML>
    <inkml:trace contextRef="#ctx0" brushRef="#br0">-5 585 345,'0'-4'31,"0"4"-31,0 0 0,0 0 0,0 0 196,0 0 34,0 0 6,0 0 2,0 0-129,9-8-25,-9 8-6,14-4-1,-14 4-39,13-4-8,1 4-2,0 0 0,-1 0 5,5 0 1,-4 4 0,4-4 0,5 0-21,0 0-4,4 4-1,0-4 0,1-4 7,8 0 1,10 0 0,4-4 0,0 4-26,9-4-5,-4 3-1,-1 1 0,5-4 16,5 4 0,9-4 0,0 0 0,9 4 10,-5-4 5,1 0 1,-1 0 0,0 0 4,1 0 2,-1-5 0,5 5 0,-4-4 18,4 0 3,0 4 1,-5 0 0,-4-4-20,0 4-3,-1-9-1,-3 5 0,4 4 16,-10-4 2,6-4 1,3 4 0,1-4-11,-4-1-3,-10 1 0,5 4 0,-5-4-9,-5 0-1,6-1-1,-6 1 0,5-4-14,-4 0 9,-9 4-9,4-1 8,-9 5-8,0-4 0,-5 4 0,0 0 8,-4 0-8,-4 4 0,-1 0 0,-9 3 0,0 1-25,-4-4-7,0 4-2,-5 4 0,0-4-30,0 4-7,-9 0-1,9 4-560,-9-4-112</inkml:trace>
  </inkml:traceGroup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2:55:42.183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2FACB28-FD6D-4126-B22F-E1B4094C4235}" emma:medium="tactile" emma:mode="ink">
          <msink:context xmlns:msink="http://schemas.microsoft.com/ink/2010/main" type="inkDrawing" rotatedBoundingBox="9395,9250 12195,8796 12216,8925 9415,9379" semanticType="callout" shapeName="Other">
            <msink:sourceLink direction="with" ref="{51FB99EB-8DB4-4176-825C-FE4A69485347}"/>
            <msink:sourceLink direction="with" ref="{40C861FF-B7BD-4689-97F2-35C55C44EBFA}"/>
          </msink:context>
        </emma:interpretation>
      </emma:emma>
    </inkml:annotationXML>
    <inkml:trace contextRef="#ctx0" brushRef="#br0">0 374 1562,'0'0'69,"0"0"15,0 0-68,0 0-16,0 0 0,0 0 0,0 0 56,0 0 8,0 0 2,0 0 0,0 0-25,0 0-5,14 0 0,0 4-1,-1 0-17,1 0-3,0 0-1,4 0 0,0 0-2,0 0 0,5-4 0,0 0 0,9 4-3,-1-4-1,1-4 0,5 4 0,-5 0-8,9-4 0,4-4 0,5 0 8,-4 0-8,4 4 0,0-4 0,0-4-11,5-1 11,-1-3 0,1 4 0,4-4 0,5 0 0,0-1 12,-5 1-2,9-4-1,-4 4 7,0 0 2,-1-5 0,-4 5 0,1 0-2,-1 0-1,9-4 0,-4 8 0,-5-5 0,5 5 0,4-4 0,0 4 0,-4 4-15,-5 4 0,-4-4-12,0 0 12,-5 3 0,4 5 0,-8 0 0,-1 0 0,1 0 9,-10 0 3,-4 5 0,0-1 0,4 0-12,-4 0 0,0 0 9,-4 0-9,-1 0 0,0 0-13,-4-4 1,-5 0 1,5 0-9,-5-4-3,0 0 0,1 0 0,-6 0-57,1 0-11,-5-4-2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1-05-19T06:18:27.6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5DE92C4-7F78-4D51-B157-31F967E3390C}" emma:medium="tactile" emma:mode="ink">
          <msink:context xmlns:msink="http://schemas.microsoft.com/ink/2010/main" type="writingRegion" rotatedBoundingBox="12423,924 12438,924 12438,939 12423,939"/>
        </emma:interpretation>
      </emma:emma>
    </inkml:annotationXML>
    <inkml:traceGroup>
      <inkml:annotationXML>
        <emma:emma xmlns:emma="http://www.w3.org/2003/04/emma" version="1.0">
          <emma:interpretation id="{50AD46AD-5721-49CC-80A4-05382291FF0B}" emma:medium="tactile" emma:mode="ink">
            <msink:context xmlns:msink="http://schemas.microsoft.com/ink/2010/main" type="paragraph" rotatedBoundingBox="12423,924 12438,924 12438,939 12423,93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CE91C29-BF72-44F2-9FC0-7E021FB7CD24}" emma:medium="tactile" emma:mode="ink">
              <msink:context xmlns:msink="http://schemas.microsoft.com/ink/2010/main" type="line" rotatedBoundingBox="12423,924 12438,924 12438,939 12423,939"/>
            </emma:interpretation>
          </emma:emma>
        </inkml:annotationXML>
        <inkml:traceGroup>
          <inkml:annotationXML>
            <emma:emma xmlns:emma="http://www.w3.org/2003/04/emma" version="1.0">
              <emma:interpretation id="{937978AB-47A5-4959-BDAE-BDF4F03BBC4A}" emma:medium="tactile" emma:mode="ink">
                <msink:context xmlns:msink="http://schemas.microsoft.com/ink/2010/main" type="inkWord" rotatedBoundingBox="12423,924 12438,924 12438,939 12423,939"/>
              </emma:interpretation>
              <emma:one-of disjunction-type="recognition" id="oneOf0">
                <emma:interpretation id="interp0" emma:lang="en-AU" emma:confidence="0">
                  <emma:literal>.</emma:literal>
                </emma:interpretation>
                <emma:interpretation id="interp1" emma:lang="en-AU" emma:confidence="0">
                  <emma:literal>`</emma:literal>
                </emma:interpretation>
                <emma:interpretation id="interp2" emma:lang="en-AU" emma:confidence="0">
                  <emma:literal>'</emma:literal>
                </emma:interpretation>
                <emma:interpretation id="interp3" emma:lang="en-AU" emma:confidence="0">
                  <emma:literal>l</emma:literal>
                </emma:interpretation>
                <emma:interpretation id="interp4" emma:lang="en-AU" emma:confidence="0">
                  <emma:literal>,</emma:literal>
                </emma:interpretation>
              </emma:one-of>
            </emma:emma>
          </inkml:annotationXML>
          <inkml:trace contextRef="#ctx0" brushRef="#br0">0 0</inkml:trace>
        </inkml:traceGroup>
      </inkml:traceGroup>
    </inkml:traceGroup>
  </inkml:traceGroup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2:55:41.412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EA621BA-67EC-489F-917D-4F607762DAB5}" emma:medium="tactile" emma:mode="ink">
          <msink:context xmlns:msink="http://schemas.microsoft.com/ink/2010/main" type="inkDrawing" rotatedBoundingBox="8939,7795 12473,7944 12464,8136 8931,7986" semanticType="callout" shapeName="Other">
            <msink:sourceLink direction="with" ref="{D1C7C2E1-C792-4F7F-B1C2-8D3AD2A62946}"/>
            <msink:sourceLink direction="with" ref="{51FB99EB-8DB4-4176-825C-FE4A69485347}"/>
          </msink:context>
        </emma:interpretation>
      </emma:emma>
    </inkml:annotationXML>
    <inkml:trace contextRef="#ctx0" brushRef="#br0">0 16 1242,'0'0'55,"0"0"11,0 0-53,0 0-13,9-9 0,-9 9 0,9-4 60,0 4 8,5 0 3,-5-4 0,-9 4-7,14 0-2,-1 0 0,1 0 0,4 0-17,0 4-3,1 0-1,-1 1 0,0 3 2,0-4 0,5 4 0,4 0 0,1-4-15,3 0-2,-3 0-1,8 4 0,-4 0-11,5-4-2,-6 0-1,6 4 0,8-4-11,1 5 10,-1-5-10,5 0 10,-4-4-10,13 0 8,0 8-8,5-8 8,0 0 3,4 4 0,-4 0 0,0 0 0,-1 4 1,6 0 0,-1 0 0,5-4 0,-9 0 4,4 0 0,0 4 1,-4 5 0,4-5-7,0-4-2,-4 0 0,0 0 0,9-4-8,-5 0 0,0 0 0,10 0 8,-1 0 0,-4 0 0,-5 0 0,1-4 0,-1 0 4,0 4 0,0 0 0,-4-4 0,0 4 6,-9 0 2,4-4 0,0 4 0,0 0-20,-9-4 0,-4 4 8,-5 0-8,0-5 0,0 1 0,-9 0 0,-1-4 0,-3 4 0,-5-4 10,-5 4-10,0-8 8,0 0-20,-9 0-5,0 0-1,-4-1-721,-1 5-144</inkml:trace>
  </inkml:traceGroup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2:55:42.850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DAB66758-0271-465E-90C5-868DF670ABF1}" emma:medium="tactile" emma:mode="ink">
          <msink:context xmlns:msink="http://schemas.microsoft.com/ink/2010/main" type="inkDrawing" rotatedBoundingBox="9335,9225 12756,9936 12706,10174 9286,9464" semanticType="callout" shapeName="Other">
            <msink:sourceLink direction="with" ref="{51FB99EB-8DB4-4176-825C-FE4A69485347}"/>
            <msink:sourceLink direction="with" ref="{40C861FF-B7BD-4689-97F2-35C55C44EBFA}"/>
          </msink:context>
        </emma:interpretation>
      </emma:emma>
    </inkml:annotationXML>
    <inkml:trace contextRef="#ctx0" brushRef="#br0">0-2 1123,'0'0'24,"10"0"6,-1 0 1,0 4 1,4-4-32,-3 4 0,3 0 0,5-4 0,-4 4 83,4 0 10,0 0 3,1 0 0,-1 0-19,0 0-3,5 4-1,0 0 0,-1 0-18,6 4-4,-6 1-1,6 3 0,-1-4-7,5 4-2,0 0 0,4 1 0,1 3-11,-1-4-2,5 4-1,0 0 0,5 1-8,-1 3-2,1-4 0,-1 4 0,1-7-4,4 3-1,4-4 0,6 0 0,-6 0-2,5 1-1,1-5 0,8 4 0,-4-4 4,-1 4 1,-3-4 0,-1 5 0,5-5-2,-5 0 0,4 0 0,1 0 0,0-4 7,4 4 1,1-3 0,-1 3 0,-9-4 0,5 0 0,4-4 0,0 4 0,1-4 0,-1 0 1,0 0 0,5 0 0,0 0 8,-5 0 2,-4-4 0,0 0 0,-5 0-21,-5 4-10,1-4 10,0 0-10,-5 0 8,0 0-8,-5 0 0,-4 0 9,-4 0-9,-1 0 8,-4 0-8,-9 4 8,4 0-17,-9-4-4,-4 0-1,0 0-796,-14 0-159</inkml:trace>
  </inkml:traceGroup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2:55:44.397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E6B8CDB-E3E6-40A2-A9BF-5EE85DEC672C}" emma:medium="tactile" emma:mode="ink">
          <msink:context xmlns:msink="http://schemas.microsoft.com/ink/2010/main" type="inkDrawing" rotatedBoundingBox="9213,11278 12244,10531 12262,10606 9232,11353" semanticType="callout" shapeName="Other">
            <msink:sourceLink direction="with" ref="{51FB99EB-8DB4-4176-825C-FE4A69485347}"/>
            <msink:sourceLink direction="with" ref="{40C861FF-B7BD-4689-97F2-35C55C44EBFA}"/>
          </msink:context>
        </emma:interpretation>
      </emma:emma>
    </inkml:annotationXML>
    <inkml:trace contextRef="#ctx0" brushRef="#br0">0 720 403,'9'0'36,"0"-4"-36,0-4 0,1 8 0,3-4 137,1 0 21,0 0 4,-1 0 1,1 0-35,4 0-6,0 0-2,5 0 0,-5 0-33,5-4-7,0 3-2,9-3 0,-5 0-19,5 4-4,0-4-1,4 0 0,1 4-34,4-4-6,0 4-2,4-4 0,1 4-3,-1 0-1,1-4 0,-1 4 0,1-1 4,-5-3 1,0 4 0,0-4 0,-5 4 1,5-8 0,-5 4 0,10-4 0,-5 0 6,0 0 0,9-1 1,-4-3 0,-5 4-9,4 0-1,1 0-1,4 0 0,-5 0 2,1-1 1,-1 1 0,1 0 0,-1-4 2,-4 4 0,5-4 0,4 3 0,-5-7-7,5 4-8,-4-4 11,4 4-11,5-1 12,-1 5-12,1-8 12,0 0-12,-5 8 8,0-5-8,0 1 0,0 4 0,-5 0 8,1 0-8,-10 4 0,5 0 0,0 4 16,-4-4-3,-10 3-1,0 1 0,10 0-12,-10 0 0,1 0 0,3 0 0,-8 0 0,4 4 0,-4-4 0,5 0 0,-6 0 0,-3 0 0,3 0 0,-4 4 9,1-4-35,-10 0-7,0 0-2,-9 4-651,0 0-130</inkml:trace>
  </inkml:traceGroup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2:55:45.170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2246205-85F5-49C7-89FD-6842A4158F6B}" emma:medium="tactile" emma:mode="ink">
          <msink:context xmlns:msink="http://schemas.microsoft.com/ink/2010/main" type="inkDrawing" rotatedBoundingBox="9257,11317 12700,11713 12686,11839 9243,11444" semanticType="callout" shapeName="Other">
            <msink:sourceLink direction="with" ref="{27CE1A16-7BFC-481C-9C82-30F2B0683396}"/>
            <msink:sourceLink direction="with" ref="{40C861FF-B7BD-4689-97F2-35C55C44EBFA}"/>
          </msink:context>
        </emma:interpretation>
      </emma:emma>
    </inkml:annotationXML>
    <inkml:trace contextRef="#ctx0" brushRef="#br0">0 48 1260,'14'-8'56,"-14"8"11,9-8-54,0 8-13,5-5 0,4 1 0,0 0 76,1 0 13,3 0 3,-3 4 0,8-8-18,-9 4-3,5 4-1,4 0 0,-4 0-19,4 0-4,1 4-1,-1-4 0,0 4 4,5 0 1,0 0 0,0 4 0,-5 1-12,10-1-3,4-4 0,4 4 0,1-8-16,-1 4-3,5 4-1,-4 0 0,4 0-3,0 0-1,-5 0 0,10 0 0,-5 0-1,0 5-1,0-1 0,5 0 0,4 0 5,-4 0 1,9 4 0,-5-3 0,-5-1-1,1 0 0,0 0 0,4 0 0,0-4 1,0 0 1,0 0 0,14 0 0,-4-4 5,-1 1 1,0-1 0,5 4 0,-9-8-23,4 4-15,0 0 3,-4-4 0,0 0 12,-5 4 0,5-4 0,-1 4 0,-3-4 12,-6 4 0,-4 0-1,0 0 0,-4-4-21,-5 4-4,0 0-1,0 0 0,-5 0-16,1 0-3,-1-4-1,1 4 0,-6-4-20,1 0-4,-4 0-1,-1 0 0,0-4-121,-4 4-25,9-12-5,-14 4-1</inkml:trace>
  </inkml:traceGroup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2:55:47.659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E5C73403-419E-4BB4-8614-E02D95AAFFDD}" emma:medium="tactile" emma:mode="ink">
          <msink:context xmlns:msink="http://schemas.microsoft.com/ink/2010/main" type="inkDrawing" rotatedBoundingBox="9209,13174 12545,12491 12559,12561 9223,13244" semanticType="callout" shapeName="Other">
            <msink:sourceLink direction="with" ref="{27CE1A16-7BFC-481C-9C82-30F2B0683396}"/>
            <msink:sourceLink direction="with" ref="{40C861FF-B7BD-4689-97F2-35C55C44EBFA}"/>
          </msink:context>
        </emma:interpretation>
      </emma:emma>
    </inkml:annotationXML>
    <inkml:trace contextRef="#ctx0" brushRef="#br0">0 679 1267,'0'0'56,"0"0"12,0 0-55,0 0-13,0 0 0,0 0 0,9 4 113,-4-4 20,4 4 4,0-4 1,0 0-27,5 0-6,-5 0-1,4 0 0,6 0-29,3 0-7,-3 0 0,-1 0-1,5-4-22,-1 4-4,1 0-1,4-4 0,5 0-18,-4 4-4,4-8-1,13 0 0,5 0-17,0 0 0,5-5 0,4 1 0,0 0 0,0 4 0,5-8 8,0 4-8,-5 0 0,9-5 0,-4 5 8,4 0-8,-8 0 0,3 0 8,6 0-8,3 0 0,-3-1 10,-5 1-10,-1 0 8,1-4-8,0 4 10,-1-4-10,10 3 12,-4-3-12,-1 4 0,-4-4 0,-1 0 0,1 0 0,0 3 11,-5-3-11,0 4 10,0 0-10,-4-4 13,0 4-3,-5-1-1,0 1 0,4 0 3,1 4 1,-5 0 0,5 0 0,-10 0-13,1 4 0,-10-4 0,5 0 0,-9 4 0,0-5 8,-5 1-8,5 0 0,-4 0 8,-6-4-8,1 4 0,0 0 0,-5 0 0,5 0 8,-5 0-8,-4-1 0,-5 5 0,0-4 0,5 0-9,-5 4 9,-5 0-15,-4 4 3,0 0 1,5-4 0,-1 4-35,-4 0-7,0 0-2,0 0 0,0 0-138,0 0-28</inkml:trace>
  </inkml:traceGroup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2:55:48.322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53505651-CD62-4FA7-9220-6FAA2868566D}" emma:medium="tactile" emma:mode="ink">
          <msink:context xmlns:msink="http://schemas.microsoft.com/ink/2010/main" type="inkDrawing" rotatedBoundingBox="9354,13147 13111,13635 13072,13932 9315,13444" semanticType="callout" shapeName="Other">
            <msink:sourceLink direction="with" ref="{27CE1A16-7BFC-481C-9C82-30F2B0683396}"/>
            <msink:sourceLink direction="with" ref="{40C861FF-B7BD-4689-97F2-35C55C44EBFA}"/>
          </msink:context>
        </emma:interpretation>
      </emma:emma>
    </inkml:annotationXML>
    <inkml:trace contextRef="#ctx0" brushRef="#br0">0 0 1807,'0'0'40,"0"0"8,14 4 1,0 0 2,4-4-41,0 4-10,0 4 0,5-4 0,-5 0 72,5 4 13,4-3 3,1 3 0,-6-4-28,10 4-6,0-4-1,4 4 0,-4 0-13,0 0-4,5 0 0,4 4 0,0 0-14,0 5-3,4-5-1,5 8 0,-4 0-18,-1-4 0,5 1 8,0 3-8,5 4 0,0-4 0,4 1 8,5-1-8,-1 0 32,6 0 2,-6 1 1,10-1 0,-9-4-58,0-4-11,4 4-2,5 1-1,0-5 59,-1 0 12,6-4 2,4 0 1,-5 0-53,1-4-10,-6 0-2,6 0-1,-1-4 46,-4 4 10,-5-4 1,10 0 1,-5 0-29,0-4 0,-1 0 0,1 0 0,-9 0 9,0-4-9,4 4 8,-4 4-8,-5-4 0,5 0 0,-5 0 0,5 0 0,-10 4 0,-4-4 0,0 0 0,-4 0 0,-5 4-8,-5-4 8,-4 4 0,0-4 0,-9 4-30,0-5-2,-5 1 0,0 4 0,-4-4-37,-5 4-8,0-4-2,-9 4-623,0 0-125</inkml:trace>
  </inkml:traceGroup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2:55:50.673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6FCEC4CA-1ABF-4661-8E3F-03F5ED8B7B16}" emma:medium="tactile" emma:mode="ink">
          <msink:context xmlns:msink="http://schemas.microsoft.com/ink/2010/main" type="inkDrawing" rotatedBoundingBox="9653,14840 12781,14217 12807,14349 9679,14971" semanticType="callout" shapeName="Other">
            <msink:sourceLink direction="with" ref="{27CE1A16-7BFC-481C-9C82-30F2B0683396}"/>
            <msink:sourceLink direction="with" ref="{40C861FF-B7BD-4689-97F2-35C55C44EBFA}"/>
          </msink:context>
        </emma:interpretation>
      </emma:emma>
    </inkml:annotationXML>
    <inkml:trace contextRef="#ctx0" brushRef="#br0">0 612 1393,'9'-37'30,"-9"37"6,0 0 2,0 0 2,0 0-32,0 0-8,0 0 0,0 0 0,0 0 76,0 0 14,0 0 2,9 16 1,0 1-23,0-9-5,5 0-1,4-4 0,5 4-16,0-4-4,-1-4-1,10 0 0,0 0-18,5 0-3,4-4-1,0 0 0,4 0 5,1 0 1,-5-4 0,4 0 0,-4 4-11,5-4-1,4-1-1,0-3 0,4 4-14,-4-4 9,1 0-9,-1 0 8,4 0-8,-4 4 8,5-5-8,-5 5 8,0-4-8,0 0 0,0 4 0,0-4 8,5 4-8,-9-4 0,-1-1 0,5 5 8,9-4 3,-4 0 0,0 0 0,-1 0 0,-4 4-11,0-5-9,0-3 9,1 4-13,-1-4 13,-5 4 0,10 0 0,-1 0 0,-13-1 12,9 5-2,1 0 0,8-4 0,-9 4 0,0 0 0,-5 0 0,1 4 0,-5-8 6,0 8 2,-5 0 0,1-1 0,4 1 8,-9-4 2,4 4 0,0-4 0,1 0-3,-10 4 0,1-4 0,3 4 0,-3-8 14,-6 4 2,1-4 1,0 3 0,-5-3-42,0 4-19,-4 0 2,0 0 0,-1-4 27,-4 8 6,-9 4 0,10-8 1,-6 4-65,-4 4-12,0 0-4,0 0 0,0 0 4,0 0 1,0 0 0,-4-8-690,-6 4-139</inkml:trace>
  </inkml:traceGroup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2:55:51.323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2AB429F-50B7-4EEC-9978-578B2375F62A}" emma:medium="tactile" emma:mode="ink">
          <msink:context xmlns:msink="http://schemas.microsoft.com/ink/2010/main" type="inkDrawing" rotatedBoundingBox="9737,14826 13015,15579 12983,15720 9705,14967" semanticType="callout" shapeName="Other">
            <msink:sourceLink direction="with" ref="{27CE1A16-7BFC-481C-9C82-30F2B0683396}"/>
            <msink:sourceLink direction="with" ref="{40C861FF-B7BD-4689-97F2-35C55C44EBFA}"/>
          </msink:context>
        </emma:interpretation>
      </emma:emma>
    </inkml:annotationXML>
    <inkml:trace contextRef="#ctx0" brushRef="#br0">0 0 1958,'0'0'43,"0"0"9,0 0 1,0 0 3,0 0-45,14 4-11,-1-4 0,6 4 0,-1-4 86,0 4 15,0 0 3,5 4 1,4 0-65,1 0-14,4 8-2,-1-4-1,6-3 13,-1 3 4,1 4 0,4 0 0,0 0-20,0-4-4,4 5-1,1-1 0,4 4-15,4-4 9,1-8-9,4 8 8,0-3-8,1-1 10,-1 0-10,9 4 10,-9-4-10,5 0 0,4 9 0,1-9 0,3-4 0,1 4 0,-4 8 0,3 0 0,-3-3 0,-1-1 0,-4 0 0,4 0 0,0 0 0,1-3 0,-6-1 0,6 0 0,-1 4 0,-4-8 0,4 0 0,0-4 0,-9 4 0,-4-4 10,4 4-2,-4-3-8,4-5 11,-4 4-11,-5 4 10,4 0-10,-4-4 9,-4 8-9,0 0 8,-10 4-8,0-4 0,-4 9-19,-4-5 3,-1 4 1,-4 0-9,-1 1-1,-3-9-1,-6 4 0,1 0-17,-5-4-3,0 0-1,0-4 0,-4-4-25,-1 1-4,-4-5-2,0 0-582,0 0-117</inkml:trace>
  </inkml:traceGroup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2:55:53.553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067F6B6-5E2E-4C03-8BA5-2EA5A47E5651}" emma:medium="tactile" emma:mode="ink">
          <msink:context xmlns:msink="http://schemas.microsoft.com/ink/2010/main" type="inkDrawing" rotatedBoundingBox="9800,17182 13026,16402 13048,16493 9822,17273" semanticType="callout" shapeName="Other">
            <msink:sourceLink direction="with" ref="{27CE1A16-7BFC-481C-9C82-30F2B0683396}"/>
            <msink:sourceLink direction="with" ref="{A387A4C2-C95D-436B-AFA1-C1384571CD1E}"/>
          </msink:context>
        </emma:interpretation>
      </emma:emma>
    </inkml:annotationXML>
    <inkml:trace contextRef="#ctx0" brushRef="#br0">0 798 518,'23'-12'23,"-9"8"5,4 4-28,0-5 0,1 10 0,-1-10 0,0 5 231,5-4 41,4 0 8,-4 4 1,4-8-221,0 4-44,5 0-8,0-4-8,0 0 52,4 0 6,1 0 1,-1 0 0,10 0-2,-1 0 0,1-1 0,4 1 0,0 0-17,5 0-3,-5 4-1,9-4 0,0-4-12,5 0-4,4-4 0,0-1 0,5 1-12,5 0-8,8-8 10,1 3-10,-10 5 14,10 0-3,-10-4-1,10 0 0,-1-5 2,-4 5 0,-9 4 0,13-4 0,-8-1 4,-1 1 0,-9-4 1,1 4 0,-6-5-7,1 9-2,-5 0 0,5 4 0,-5 0 0,1-8 0,-6-5 0,-4 5 0,-4 8-8,-1 0 0,-4-4 0,-4 3 0,-1 1 0,-9 4 0,1 0 0,-5-4 8,-1 4-8,-4 0-11,-4 4 3,-5-4 0,0 8-31,-4-4-5,-5 4-2,0 0 0,0 0-37,0 0-7,-5-9-2</inkml:trace>
  </inkml:traceGroup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2:55:54.408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92BEA3DD-70CD-4469-B3C7-650CBCD405D4}" emma:medium="tactile" emma:mode="ink">
          <msink:context xmlns:msink="http://schemas.microsoft.com/ink/2010/main" type="inkDrawing" rotatedBoundingBox="10140,17102 13250,18429 13193,18565 10082,17238" semanticType="callout" shapeName="Other">
            <msink:sourceLink direction="with" ref="{27CE1A16-7BFC-481C-9C82-30F2B0683396}"/>
            <msink:sourceLink direction="with" ref="{A387A4C2-C95D-436B-AFA1-C1384571CD1E}"/>
          </msink:context>
        </emma:interpretation>
      </emma:emma>
    </inkml:annotationXML>
    <inkml:trace contextRef="#ctx0" brushRef="#br0">0 1 864,'0'0'76,"0"0"-60,0 0-16,0 0 0,0 0 168,13-4 30,-13 4 6,9 4 2,5-4-101,0 0-20,-1 0-4,1 0-1,0 8-20,4-3-4,0 3 0,5 0-1,-5 4-13,5 0-2,4 4-1,0-4 0,5 4-11,0 5-3,-9-5 0,13 0 0,5 4-9,5 1-1,-1 3-1,10 0 0,-5 0-6,-4 5-8,4-5 11,0 4-11,0-3 8,0 7-8,9-4 0,-4 5 0,-1-9 11,6 0-11,3 1 10,6-1-10,-10-4 0,0 0 0,-4 1 0,8 7 0,1 0 35,-5-8 1,5 1 0,0-1 0,-5 8-21,-4-3-4,4-9-1,-9 0 0,0 0 6,-5 0 2,1-4 0,-5 1 0,-5-1-18,1-4 0,-1 0 0,-4 0 0,0-4 31,0 4 2,0 4 1,4-4 0,-4 0-3,0 1-1,0 3 0,4 0 0,1 4-30,-6 0 0,1-4 0,0 9 0,0-1 0,-5-4 0,1 4 0,-1-4 0,0 1 0,1-1 0,-6 8 0,6-8 0,-10-4-45,0 5-15,5 3-4,-5-4 0,0-8 52,1 4 12,-6-4 0,1 4 0,0 1-12,-5-5 1,0 0 0,0 0 0,0 8-9,-5-8-1,6-4-1,-1 0 0,-5 4-7,1 5-2,-5-13 0,0 0 0,0 0-3,0 0-1,0 0 0,0 0-1005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2:46:40.59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F2E441D-364D-4097-9AD2-7EEC2E8CAA17}" emma:medium="tactile" emma:mode="ink">
          <msink:context xmlns:msink="http://schemas.microsoft.com/ink/2010/main" type="writingRegion" rotatedBoundingBox="14929,4314 17296,4583 17211,5332 14844,5064"/>
        </emma:interpretation>
      </emma:emma>
    </inkml:annotationXML>
    <inkml:traceGroup>
      <inkml:annotationXML>
        <emma:emma xmlns:emma="http://www.w3.org/2003/04/emma" version="1.0">
          <emma:interpretation id="{4898E045-E605-4E0A-8E0C-B6A39EF2512C}" emma:medium="tactile" emma:mode="ink">
            <msink:context xmlns:msink="http://schemas.microsoft.com/ink/2010/main" type="paragraph" rotatedBoundingBox="14929,4314 17296,4583 17211,5332 14844,50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A31860B-8D8E-438C-B580-A489A1333328}" emma:medium="tactile" emma:mode="ink">
              <msink:context xmlns:msink="http://schemas.microsoft.com/ink/2010/main" type="line" rotatedBoundingBox="14929,4314 17296,4583 17211,5332 14844,5064"/>
            </emma:interpretation>
          </emma:emma>
        </inkml:annotationXML>
        <inkml:traceGroup>
          <inkml:annotationXML>
            <emma:emma xmlns:emma="http://www.w3.org/2003/04/emma" version="1.0">
              <emma:interpretation id="{27FE1371-7461-4413-9204-1266F65F1F54}" emma:medium="tactile" emma:mode="ink">
                <msink:context xmlns:msink="http://schemas.microsoft.com/ink/2010/main" type="inkWord" rotatedBoundingBox="14929,4314 17296,4583 17211,5332 14844,5064"/>
              </emma:interpretation>
              <emma:one-of disjunction-type="recognition" id="oneOf0">
                <emma:interpretation id="interp0" emma:lang="en-AU" emma:confidence="0">
                  <emma:literal>Diez</emma:literal>
                </emma:interpretation>
                <emma:interpretation id="interp1" emma:lang="en-AU" emma:confidence="0">
                  <emma:literal>Die 2</emma:literal>
                </emma:interpretation>
                <emma:interpretation id="interp2" emma:lang="en-AU" emma:confidence="0">
                  <emma:literal>Diet</emma:literal>
                </emma:interpretation>
                <emma:interpretation id="interp3" emma:lang="en-AU" emma:confidence="0">
                  <emma:literal>Died</emma:literal>
                </emma:interpretation>
                <emma:interpretation id="interp4" emma:lang="en-AU" emma:confidence="0">
                  <emma:literal>pie 2</emma:literal>
                </emma:interpretation>
              </emma:one-of>
            </emma:emma>
          </inkml:annotationXML>
          <inkml:trace contextRef="#ctx0" brushRef="#br0">26 153 691,'-14'-24'30,"9"16"7,5 0-29,-4-4-8,-1-4 0,5 3 0,0 1 278,5 0 54,-1 0 12,5 4 1,1 4-192,-1-4-38,4 4-8,1 0-2,4 0-33,0 4-6,1-4-2,-1 8 0,5-4-19,-5 8-4,9 0-1,-4 0 0,4-4-9,-4 8-3,4-4 0,1 8 0,3-8-15,-3 9-3,-5-5-1,-1 4 0,6 4-9,-6-4 8,1 1-8,-5 3 8,-4 0-8,-5 0-12,-4 1 2,-5 3 1,-5 0 9,1-4 9,-6 1-1,-3-1-8,-1 0 18,0 4-3,-4-3-1,-4-1 0,-6-4-14,5 0 0,-8 0 0,3 1 0,5-5-17,-4 0-7,4-4 0,1 0-1,-1-4 5,5 0 0,-1 0 1,6 0 0,-1-4-107,5 0-22,9 0-4,0 0-904</inkml:trace>
          <inkml:trace contextRef="#ctx0" brushRef="#br0" timeOffset="-289.61">148 52 1094,'0'0'97,"0"0"-77,0 0-20,0 0 0,0 0 286,0 0 54,0 0 10,-4 16 2,4 1-209,-5 3-43,5 4-8,-4 4-1,4 9-45,0-1-9,0 1-1,-5 7-1,5-3-20,0-1-4,5-3-1,-1 3 0,-4-8-10,5 5 0,-1-9-12,1-4 12,4 1-122,0-9-17,-4 0-3,-1-8-610,-4-8-123</inkml:trace>
          <inkml:trace contextRef="#ctx0" brushRef="#br0" timeOffset="195.32">781 311 1843,'0'0'164,"0"0"-132,0 0-32,0 0 0,0 0 124,5 8 19,4 4 3,-4 1 1,-1 7-55,1-4-10,-5 8-2,4 1-1,-4-1-65,5 0-14,-1 0 0,1 1 0,-5-1-46,4-4-7,-4 0-2,9-3-697,-4-9-139</inkml:trace>
          <inkml:trace contextRef="#ctx0" brushRef="#br0" timeOffset="315">868 105 2073,'0'0'92,"0"0"19,0 0-89,0 0-22,-9-4 0,9 4 0,0 0 85,0 0 13,0 0 2,0 0 1,0 0-132,0 0-26,0 0-6,0 0-956</inkml:trace>
          <inkml:trace contextRef="#ctx0" brushRef="#br0" timeOffset="639.42">959 388 1036,'0'0'92,"0"0"-73,0 0-19,9 8 0,-9-8 169,9 8 31,-4-4 5,8-4 2,-8 4-27,8-4-4,1-4-2,0 0 0,4 0-60,-4-4-12,-1-4-2,1 4-1,4-4-33,-4 4-6,4-4-2,-9-1 0,0 1-28,0-4-6,-9 0 0,5 0-1,0 8-15,4-5-8,-9-3 8,0 8-8,-5 0 8,5 8-8,0-8 10,0 8-10,0 0 0,-9-4 0,0 4 0,0 4 0,-5 4 0,0 0-13,-4 12 1,5 1 0,-1-1 0,0 4 0,1 0 0,3 5 0,6-5 12,-1 4-11,1 1 11,4 3-10,0-4 10,0 1 0,4-5 0,10 0 0,-9 1 0,4-1-8,9-4 8,0-4 0,5-4-12,-5 1 4,0-9 0,5 0 0,4 0-27,1-8-5,4-4 0,4-1-1,0-3-187,-4-4-38</inkml:trace>
          <inkml:trace contextRef="#ctx0" brushRef="#br0" timeOffset="1110.84">1687 246 1440,'0'0'128,"0"-8"-103,5-8-25,-5 4 0,4 0 203,6 4 35,3-4 7,-4 0 2,5-1-91,0 1-17,-1 0-4,5 4-1,1-4-64,3 4-13,-3 0-2,3 4-1,-8 4-19,4 4-4,-9 0-1,5 8 0,4 0-16,-4 4-3,0 0-1,-1 5 0,-8-1-10,4 8 0,-5 0 0,-4 5 0,0-1-26,-4 1 2,-5 3 1,0 0 0,-5-3-25,0-1-4,1-3-2,-1-1 0,0 0-26,1-8-6,-1 1-1,0-9 0,1 0 39,-5 0 7,8-8 1,-8 0 1,5-8 39,-1 0 21,0 0-2,5-4-1,5 4 26,4 4 6,0-8 1,0 8 0,-5-12 13,5 12 2,0 0 1,9-4 0,5-4-16,4 3-3,5 5-1,0 0 0,4 0-9,0 5-2,1-5 0,3 4 0,6 4-12,-5-4-4,9 4 0,-9-4 0,-1 0-20,1 0 0,0 0-12,5 0 4,-6 0-173,6-4-35,-1 0-6</inkml:trace>
        </inkml:traceGroup>
      </inkml:traceGroup>
    </inkml:traceGroup>
  </inkml:traceGroup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2:55:36.652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F21B62D9-3578-4E77-959B-A821756892A5}" emma:medium="tactile" emma:mode="ink">
          <msink:context xmlns:msink="http://schemas.microsoft.com/ink/2010/main" type="writingRegion" rotatedBoundingBox="13251,6586 14185,18840 13331,18906 12397,6651"/>
        </emma:interpretation>
      </emma:emma>
    </inkml:annotationXML>
    <inkml:traceGroup>
      <inkml:annotationXML>
        <emma:emma xmlns:emma="http://www.w3.org/2003/04/emma" version="1.0">
          <emma:interpretation id="{BC30B961-352F-4D2E-8EB9-EF0597D63911}" emma:medium="tactile" emma:mode="ink">
            <msink:context xmlns:msink="http://schemas.microsoft.com/ink/2010/main" type="paragraph" rotatedBoundingBox="13251,6586 14185,18840 13331,18906 12397,66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F257A58-C8C3-4B91-BE7A-5EDFB31BC08F}" emma:medium="tactile" emma:mode="ink">
              <msink:context xmlns:msink="http://schemas.microsoft.com/ink/2010/main" type="line" rotatedBoundingBox="13251,6586 14185,18840 13331,18906 12397,6651"/>
            </emma:interpretation>
          </emma:emma>
        </inkml:annotationXML>
        <inkml:traceGroup>
          <inkml:annotationXML>
            <emma:emma xmlns:emma="http://www.w3.org/2003/04/emma" version="1.0">
              <emma:interpretation id="{51FB99EB-8DB4-4176-825C-FE4A69485347}" emma:medium="tactile" emma:mode="ink">
                <msink:context xmlns:msink="http://schemas.microsoft.com/ink/2010/main" type="inkWord" rotatedBoundingBox="13251,6586 13574,10834 12720,10899 12397,6651">
                  <msink:destinationLink direction="with" ref="{92FACB28-FD6D-4126-B22F-E1B4094C4235}"/>
                  <msink:destinationLink direction="with" ref="{FEA621BA-67EC-489F-917D-4F607762DAB5}"/>
                  <msink:destinationLink direction="with" ref="{16A4BC59-2479-41D5-B30D-0E2A38BCB7E8}"/>
                  <msink:destinationLink direction="with" ref="{DAB66758-0271-465E-90C5-868DF670ABF1}"/>
                  <msink:destinationLink direction="with" ref="{6E6B8CDB-E3E6-40A2-A9BF-5EE85DEC672C}"/>
                </msink:context>
              </emma:interpretation>
              <emma:one-of disjunction-type="recognition" id="oneOf0">
                <emma:interpretation id="interp0" emma:lang="en-AU" emma:confidence="0">
                  <emma:literal>In-I</emma:literal>
                </emma:interpretation>
                <emma:interpretation id="interp1" emma:lang="en-AU" emma:confidence="0">
                  <emma:literal>It-I</emma:literal>
                </emma:interpretation>
                <emma:interpretation id="interp2" emma:lang="en-AU" emma:confidence="0">
                  <emma:literal>If-I</emma:literal>
                </emma:interpretation>
                <emma:interpretation id="interp3" emma:lang="en-AU" emma:confidence="0">
                  <emma:literal>Is-I</emma:literal>
                </emma:interpretation>
                <emma:interpretation id="interp4" emma:lang="en-AU" emma:confidence="0">
                  <emma:literal>It In-I</emma:literal>
                </emma:interpretation>
              </emma:one-of>
            </emma:emma>
          </inkml:annotationXML>
          <inkml:trace contextRef="#ctx0" brushRef="#br0">-4 11 172,'0'0'16,"0"0"-16,0 0 0,0 0 0,0 0 288,0 0 56,0-8 10,0 8 2,5-8-144,-5 8-28,0 0-7,0 0-1,0 0-60,0 0-13,0 0-3,0 0 0,0 0-50,0 0-10,4 12-3,5 4 0,-4 1-26,0 3-11,-5 4 8,4 0-8,1 1 0,-1-1 0,1 0 0,-1-3 0,5 3-44,-4-4 0,0 0-1,4-4 0,-5 1-179,5-9-35,-9-8-7,9 20-2</inkml:trace>
          <inkml:trace contextRef="#ctx0" brushRef="#br0" timeOffset="188.75">28 177 1432,'0'0'64,"0"0"12,0 0-60,9 0-16,0-4 0,5 4 0,-5 0 118,9-4 21,-4 0 4,0 0 1,8 4-41,-3-8-8,-6 0-2,10 4 0,-5-4-39,0 8-8,5-8-2,-5 4 0,1 0-35,-1 0-9,0-5 0,-4 9 0,4-4-186,-4 0-39</inkml:trace>
          <inkml:trace contextRef="#ctx0" brushRef="#br0" timeOffset="395.51">442-142 1677,'0'0'74,"0"0"16,0 0-72,0 0-18,0 0 0,0 0 0,0 0 99,5 12 16,0 0 3,4 0 1,-9 4-43,9 0-8,-5 5-1,1 3-1,-5 0-46,4 4-10,1 5-2,0-1 0,-5-3 4,4-1 0,1 0 0,-1 5 0,1-5-130,-5 0-26,9-3-4</inkml:trace>
          <inkml:trace contextRef="#ctx0" brushRef="#br0" timeOffset="692.15">119 740 1641,'0'0'72,"0"0"16,0 0-70,0 0-18,0 0 0,0 0 0,14 0 133,-5 4 23,5-8 5,4 4 1,-4-4-56,4 0-11,-5 0-3,10-4 0,-5 4-33,1-5-7,-6 1-2,10 0 0,-5 4-29,0 0-5,5 0-2,-5 0 0,1 0-14,-1 0 0,0 0 0,-4 0-10,4 4-109,-4-4-21,4 0-5,-14 4-941</inkml:trace>
          <inkml:trace contextRef="#ctx0" brushRef="#br0" timeOffset="914.17">379 833 1094,'0'0'97,"0"0"-77,0 0-20,0 0 0,-5 8 230,5 0 42,0 0 9,0 4 2,0-4-123,0 5-25,0-1-5,0 4-1,0 0-62,0 4-13,0 5-2,0-1-1,-4 4-35,4 5-8,0-1 0,0 4-8,0-7 0,4 3-22,1-4 3,-1 1-796,-4-5-159</inkml:trace>
          <inkml:trace contextRef="#ctx0" brushRef="#br0" timeOffset="1511.3">101 1731 979,'0'0'87,"0"0"-70,0 0-17,5-8 0,-10 0 188,5 0 33,0 0 7,0 8 2,0 0-65,0 0-13,0 0-2,0 0-1,0 0-60,0 0-12,0 0-2,0 0-1,5 12-40,-1 4-8,-4 4-2,5 5 0,-5-1-24,4 8 8,-4 1-8,5 3 0,-5-3 0,0-5 0,4 4-12,1-3 12,-1-1-56,1 0-4,0-3-1,-1-9-696,1 0-139</inkml:trace>
          <inkml:trace contextRef="#ctx0" brushRef="#br0" timeOffset="1886.22">543 1727 806,'0'0'72,"0"0"-58,0 0-14,0 0 0,0 0 255,0 0 48,0 0 9,0 0 3,4 8-140,-4 0-28,0 5-6,0-1-1,0 8-81,0-4-17,0 8-3,0 1-1,-4-1-24,4 8-5,0-3-1,0 7 0,0 1-8,0-1 0,0 0 0,4-3-11,-4-1-111</inkml:trace>
          <inkml:trace contextRef="#ctx0" brushRef="#br0" timeOffset="1658.76">165 1982 1375,'0'0'60,"0"0"14,0 0-59,13-4-15,-8 4 0,9-4 0,-5 0 136,4 4 25,1 0 5,0-4 1,-1 0-54,6 0-10,-6 0-3,1 0 0,4 4-35,-4 0-7,-1-4-2,6 4 0,-6-4-39,1 0-8,0 4-1,4 0-8,-5 0-104,1 0-27,0-4-5</inkml:trace>
          <inkml:trace contextRef="#ctx0" brushRef="#br0" timeOffset="2408.54">42 2767 1324,'0'0'118,"0"0"-94,0 0-24,0 0 0,0 0 155,0 0 26,13 0 6,6 0 1,-6 0-60,6-4-12,-1 4-3,0 0 0,0 0-48,0 4-9,1-4-3,-1 4 0,5-4-31,-1 4-6,1 0-2,0 1 0,-5-1-14,5-4 0,0 4 0,-5 0 0,5-4 0,-5 4 0,-5-4 0,1 4 0,4-4-153,-4 0-31,-5 0-5</inkml:trace>
          <inkml:trace contextRef="#ctx0" brushRef="#br0" timeOffset="2649.07">283 2812 1209,'0'0'108,"0"0"-87,-4 4-21,4-4 0,-5 8 205,-4-4 37,4 8 7,5-4 2,-4 4-101,-1 1-20,1-1-4,4 0-1,0 8-66,0 0-14,-5 1-2,5 3-1,0 0-19,0 4-4,0 1-1,-4-1 0,4 0-18,0 5 8,0-5-8,0 4 0,0 1 0,4-1-12,1-7 0,-1-1 0,1 0-207,-1 0-41</inkml:trace>
          <inkml:trace contextRef="#ctx0" brushRef="#br0" timeOffset="9292.23">442 3654 576,'0'0'25,"0"0"6,0 0-31,0 0 0,0 0 0,0 0 0,0 0 346,0 0 63,0 0 13,0 0 2,0 0-248,0 0-49,0 0-11,5 8-1,0 4-43,-1 4-9,1 0-2,-1 4 0,-4 9-43,5-1-9,-1 9-1,1-1-8,-1 4 0,1-3 0,0-5 0,-1 5 0,5-5-110,5-4-16,0 5-3,-5-5-1</inkml:trace>
          <inkml:trace contextRef="#ctx0" brushRef="#br0" timeOffset="8916.19">-77 3722 2329,'0'0'51,"0"0"10,0 0 3,0 0 2,0-8-53,0 8-13,0 0 0,0 0 0,0 0 56,0 0 9,0 0 2,0 0 0,10 4-21,-10-4-4,4 8-1,5 5 0,-4-1-33,4 4-8,0 4 0,-4 0 0,4 5-26,-5-1-4,5 0-1,-4 1 0,4 3 13,-5-4 2,6-4 1,-6 1 0,1-5-50,4-4-11,-5 0-1,5-4-1,-4 0-171,-5-8-35,0 0-6,0 0-2</inkml:trace>
          <inkml:trace contextRef="#ctx0" brushRef="#br0" timeOffset="9091.34">42 3957 1216,'0'0'54,"0"0"11,0 0-52,0 0-13,0 0 0,9-4 0,0 0 142,-4 0 26,4-4 4,0 4 2,4-4-60,-3 4-12,3-4-2,5 4-1,-4 0-15,0-5-4,4 5 0,0 0 0,-4 0-16,4-4-3,0 4-1,-4 0 0,0 0-46,-1 4-14,5 0 0,-4 0 8,0 0-79,-1 0-15,1 4-3,-5-4-660,5 0-132</inkml:trace>
        </inkml:traceGroup>
        <inkml:traceGroup>
          <inkml:annotationXML>
            <emma:emma xmlns:emma="http://www.w3.org/2003/04/emma" version="1.0">
              <emma:interpretation id="{27CE1A16-7BFC-481C-9C82-30F2B0683396}" emma:medium="tactile" emma:mode="ink">
                <msink:context xmlns:msink="http://schemas.microsoft.com/ink/2010/main" type="inkWord" rotatedBoundingBox="13558,11648 14107,18846 13503,18892 12954,11694">
                  <msink:destinationLink direction="with" ref="{53505651-CD62-4FA7-9220-6FAA2868566D}"/>
                  <msink:destinationLink direction="with" ref="{6FCEC4CA-1ABF-4661-8E3F-03F5ED8B7B16}"/>
                  <msink:destinationLink direction="with" ref="{E5C73403-419E-4BB4-8614-E02D95AAFFDD}"/>
                  <msink:destinationLink direction="with" ref="{C2AB429F-50B7-4EEC-9978-578B2375F62A}"/>
                  <msink:destinationLink direction="with" ref="{C067F6B6-5E2E-4C03-8BA5-2EA5A47E5651}"/>
                  <msink:destinationLink direction="with" ref="{92246205-85F5-49C7-89FD-6842A4158F6B}"/>
                  <msink:destinationLink direction="with" ref="{92BEA3DD-70CD-4469-B3C7-650CBCD405D4}"/>
                </msink:context>
              </emma:interpretation>
              <emma:one-of disjunction-type="recognition" id="oneOf1">
                <emma:interpretation id="interp5" emma:lang="en-AU" emma:confidence="0">
                  <emma:literal>TITI".</emma:literal>
                </emma:interpretation>
                <emma:interpretation id="interp6" emma:lang="en-AU" emma:confidence="0">
                  <emma:literal>TITIS-I"</emma:literal>
                </emma:interpretation>
                <emma:interpretation id="interp7" emma:lang="en-AU" emma:confidence="0">
                  <emma:literal>TIT-I".</emma:literal>
                </emma:interpretation>
                <emma:interpretation id="interp8" emma:lang="en-AU" emma:confidence="0">
                  <emma:literal>it-free</emma:literal>
                </emma:interpretation>
                <emma:interpretation id="interp9" emma:lang="en-AU" emma:confidence="0">
                  <emma:literal>TITIS-I".</emma:literal>
                </emma:interpretation>
              </emma:one-of>
            </emma:emma>
          </inkml:annotationXML>
          <inkml:trace contextRef="#ctx0" brushRef="#br0" timeOffset="10026.18">247 5021 230,'0'0'20,"0"0"-20,0 0 0,0 0 0,9 0 320,0-4 60,0 0 12,5 0 3,-5-4-207,0 8-40,5-8-9,-1 4-2,-4 0-38,10 0-8,-6 0-2,5 0 0,1 0-21,-1 0-4,0 0 0,5 0-1,0 0-27,-5 4-6,-5-4-1,6 0 0,-1 0-15,0-1-3,0 1-1,0 4 0,1 0-10,-1 0 0,-4-4 0,-1 4 0,1 4-48,0-4-11,-5 0-2,-9 0-1,0 0-187,0 0-38</inkml:trace>
          <inkml:trace contextRef="#ctx0" brushRef="#br0" timeOffset="10165.86">543 4973 576,'0'0'51,"0"0"-41,0 8-10,0-8 0,-5 8 307,5-8 59,-4 8 12,4 4 2,-5-4-184,5 5-36,0-1-8,5 4-2,-5 0-72,0 4-14,-5 1-4,5 7 0,0-4-37,0 9-8,5-1-2,-5 4 0,0-3-13,0-1-8,4 0 8,-4 1-817,0-1-156</inkml:trace>
          <inkml:trace contextRef="#ctx0" brushRef="#br0" timeOffset="12136.87">247 5677 979,'0'0'87,"0"0"-70,0 0-17,0 0 0,0 0 252,0 0 48,0 0 8,0 0 3,0 0-158,0 0-31,0 12-6,0 0-2,9 1-52,-9 3-10,4 0-3,-4 4 0,5 0-33,-1 5-6,1 3-2,-5 0 0,5 1-8,-5-1 0,9 0 0,-5 5 0,-4-9-15,5 0-5,-1 1 0,1-5-1,-1 0-55,-4-8-12,5-4-1,0 4-1,-5-4-162,0-8-33,0 0-7</inkml:trace>
          <inkml:trace contextRef="#ctx0" brushRef="#br0" timeOffset="12526.45">734 5685 633,'0'0'28,"0"0"6,0 0-34,0 0 0,0 12 0,-5-4 0,5-8 344,0 13 63,5-1 12,-5 0 2,4-4-256,-4 8-51,0-4-10,5 0-3,-1 5-60,1 3-12,0 0-2,-5 4-1,4 1-26,1 3 0,4 0-12,-5 1 12,1-1-52,-1 4-2,1 1-1,4 3-677,-4-8-136</inkml:trace>
          <inkml:trace contextRef="#ctx0" brushRef="#br0" timeOffset="12331.46">315 5932 460,'0'0'20,"0"0"5,0 0-25,0 0 0,0 0 0,0 0 0,0 0 295,0 0 53,0 0 12,9-4 1,0 0-204,0 0-41,5 0-8,-5 0-1,5 4-24,-1 0-5,6 0-1,-6 0 0,5 0-22,1 0-5,-6-4-1,6 4 0,-1 0-26,-5 4-6,-13-4-1,14 0 0,4 0-27,-4 4-5,0-4-2,-1 4 0,5-4-50,1 0-11,-1 0-1,-4-4-640,4 0-127</inkml:trace>
          <inkml:trace contextRef="#ctx0" brushRef="#br0" timeOffset="12893.93">574 6798 1670,'0'0'74,"0"0"15,0 0-71,10-4-18,3-4 0,-4 0 0,5 0 142,0-4 25,-5 4 5,9-1 0,-4 1-44,-1 4-10,6-4-2,-6 4 0,5-4-65,-4 4-14,4 0-2,-4 0-1,0 4 2,4 0 1,-5 0 0,1-4 0,-5 8-29,5-4-8,-5 0 0,5 0 0,-5 0-24,0 0-7,-5 0-1,6-4 0,-1 4-96,-9 0-20,0 0-4,0 0-963</inkml:trace>
          <inkml:trace contextRef="#ctx0" brushRef="#br0" timeOffset="13097.03">848 6766 1616,'0'0'72,"0"0"14,0 0-69,0 4-17,-5 4 0,1-4 0,-1 4 139,0 4 24,-4 0 5,5 0 0,-1 9-62,1-1-13,4 0-2,-5 4-1,5 1-50,0-1-9,0-4-3,0 9 0,0-5-28,0 4 0,5 0 0,-5 1 0,9-1 0,-9-4 0,4 5 0,5-9 0,-9 0-28,5 0-12,0-3-3,-5-1 0,4 0-167,-4-8-34</inkml:trace>
          <inkml:trace contextRef="#ctx0" brushRef="#br0" timeOffset="15116.52">561 7523 1875,'0'0'41,"0"0"9,0 0 2,0 0 0,0 0-41,0 0-11,0 0 0,0 0 0,0 0 111,0 0 20,9 8 4,-5 0 1,1 0-46,-5 4-9,-5 4-1,5 0-1,-4 0-35,4 5-6,9 3-2,-4 0 0,-5 5-24,0-1-12,4 0 10,5 1-10,-9-1 0,5 0-10,-1-8 0,1 5 0,-1-1-17,1-8-3,-5 0-1,9 1 0,-9-5-180,0-12-36,0 12-7,0-12-2</inkml:trace>
          <inkml:trace contextRef="#ctx0" brushRef="#br0" timeOffset="15507.18">984 7636 1900,'0'0'84,"0"0"18,0 0-82,0 0-20,0 0 0,0 12 0,0-4 132,0 4 21,0 0 5,0 0 1,0 1-58,0-1-11,5 4-2,-5 4-1,4 4-46,-4-3-9,0 3-1,0 0-1,0-4-30,0 9 0,5-5 0,-1 4 0,1 1-35,0 3-13,-1-4-2,-4 5-1,5-1-128,-5-3-25,4 3-6,1-4-784</inkml:trace>
          <inkml:trace contextRef="#ctx0" brushRef="#br0" timeOffset="15291.64">620 7838 1036,'0'0'92,"0"0"-73,0 0-19,0 0 0,0 0 198,0 0 36,0 0 7,0 0 2,0 0-92,14 0-19,-1 0-3,1 0-1,-5 4-40,5-4-9,-1 0-2,6-4 0,-1 4-10,0 0-3,-4 0 0,4 0 0,-4 0-40,-1 0-8,1 0-1,0 0-1,-1 0-42,-4 0-9,0-4-2,1 0 0,-6 0-157,5-4-31,0 0-6</inkml:trace>
          <inkml:trace contextRef="#ctx0" brushRef="#br0" timeOffset="15866.99">661 8854 1324,'0'0'118,"0"0"-94,0 0-24,0 0 0,14 4 196,-10 0 34,5 0 7,0-4 2,1 0-88,-1 0-18,0 4-3,4-4-1,1 0-52,4 0-10,-4-4-3,0 4 0,-1 0 0,5-4 0,-4 0 0,4 0 0,-9 4-51,10-8-13,-6 4 0,1-4 0,4 4 0,-4-4 0,-1-1 0,1 1 0,0 0-48,-1 0-13,-3 0-3,-1 4-1254</inkml:trace>
          <inkml:trace contextRef="#ctx0" brushRef="#br0" timeOffset="16107.11">925 8793 864,'0'0'76,"0"0"-60,0 0-16,0 0 0,0 0 312,-9 8 59,9 0 12,-5 1 2,5 3-243,-4 0-49,4 0-9,0 4-3,-5 4-38,5 1-8,0-1-2,0 8 0,0 5-17,0-1-4,0 0-1,0 5 0,0 3-28,5 1-6,-5-9-1,4 4 0,-4-3-132,5-1-26</inkml:trace>
          <inkml:trace contextRef="#ctx0" brushRef="#br0" timeOffset="18289.55">675 9582 518,'-9'17'46,"9"-17"-37,0 0-9,0 12 0,-5-4 384,0 4 76,1-4 14,4 0 3,-5 4-299,5 0-60,-4 5-12,4-1-2,0 0-63,4 0-12,1 8-2,-1-3-1,1 3-26,0 0-19,-1 5 3,1 3 1,-1-4 15,5 1 0,0-5 0,1 0 0,-6 5-45,1-9-7,4-4 0,0 4-701,-5-8-140</inkml:trace>
          <inkml:trace contextRef="#ctx0" brushRef="#br0" timeOffset="18718.23">1071 9615 864,'0'0'38,"0"0"8,0 0-37,0 0-9,0 0 0,-5 16 0,1-4 302,4 4 58,-5 0 12,1 1 3,4-1-236,0 0-47,0 8-10,0 1-2,0-1-44,4 0-8,1 5-3,-1 3 0,1 0-25,-1 1 0,1-1 0,4 4 0,-4 5-45,-1-1-2,5 1 0,0 3 0,0 1-163,-4-5-33,13 45-6,-9-24-2</inkml:trace>
          <inkml:trace contextRef="#ctx0" brushRef="#br0" timeOffset="18503.25">761 9837 864,'0'0'38,"0"0"8,9 8-37,0 1-9,0-5 0,1 0 0,-1-4 273,4 0 53,1 0 10,0 0 3,-1 4-196,6-4-39,-6-4-8,5 0-2,-4 4-39,4 0-8,-4-4-2,0 0 0,-5 4-37,4-5-8,-4 5 0,5-4 0,-9 0-54,4 0-7,-9 4-2,4-4-1020</inkml:trace>
          <inkml:trace contextRef="#ctx0" brushRef="#br0" timeOffset="19314.7">1066 11549 1267,'0'0'112,"-4"12"-89,4 1-23,0 3 0,-5 0 210,1 4 38,4 0 7,0 5 1,4 3-125,1 0-26,-5 5-5,4-5 0,1 4-72,4 1-15,0 7-2,0 5-1,5-5-20,-1 1-4,1-1-1,0-3-741,4-5-149</inkml:trace>
          <inkml:trace contextRef="#ctx0" brushRef="#br0" timeOffset="19145.08">784 11630 1555,'0'0'138,"0"0"-110,0 0-28,9 0 0,0 0 164,0 0 27,0 4 5,5-4 2,-5 0-63,5-4-13,-1 4-2,1 0-1,0-4-55,4 4-10,-4-4-2,-1 4-1,5-4-9,1 4-2,3 0 0,-3-4 0,-1 0-29,5 0-11,-5 0 0,0 0 9,0 0-23,0 0-5,1 4-1,-1-4 0,0-4-44,-4 8-10,4-4-2,-9-1-756,-4 5-151</inkml:trace>
        </inkml:traceGroup>
      </inkml:traceGroup>
    </inkml:traceGroup>
  </inkml:traceGroup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3:05:40.793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-2 185 1209,'5'-4'108,"-1"0"-87,6-1-21,-6-3 0,1-4 84,4 4 12,0-4 2,4 4 1,1 4-29,0-4-6,4 0 0,5 4-1,0-4-39,4-1-8,0 1-2,5 4 0,4-4 0,5 4 0,5-4 0,-1 8 0,6-8-14,-6 8 11,5-4-11,5 0 10,-5 0-10,5 0 0,4 0 0,0 4 0,5-4 0,-1 0 0,6 0 0,4 4 8,-10-4 1,1 4 0,0 0 0,-5 0 0,0-5 10,0 5 1,-4 0 1,4-4 0,0 4-29,-9 0-7,5 0-1,-9 4 0,-1-4-26,-4 0-6,-5 0 0,1 0-779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3:05:42.252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-2 102 1670,'9'-12'74,"-4"8"15,8-4-71,-4 0-18,5 4 0,4 0 0,5-4 53,4 0 7,5 8 2,5-4 0,4 4-50,0-5-12,0 1 0,4 0 0,1 0 0,-1 0 0,1 0 0,4 0 0,0-4 0,0 4-12,5 8 12,4-4-10,-5 0-3,6 0-1,-1 0 0,0-4 0,0 4-14,0 4-4,-4-4 0,-5 0 0,0 4-9,5-4-3,-5 8 0,5-4 0,-1-4-28,1 8-5,-1-4-2,-4 5-331,-4 3-66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3:05:42.650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50 1850,'0'0'40,"0"0"9,0 0 2,0 0 1,13 0-41,1 0-11,9 0 0,9 0 0,-5 0 28,9 0 4,10-5 1,4 5 0,5-4-17,4 4-4,0-4-1,5 4 0,4-4-3,-4 4-8,-1-4 12,6 0-4,-1 4-8,9-4 0,10 0 0,-1 4 8,5-4-8,-4 4 0,-1-4 0,1 0 0,-1 4 0,1-4 0,4 4 0,0 0 0,-4 0-17,-5 0 1,0 0 0,-10 0 0,-3 0-38,-1 4-7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2:58:32.345"/>
    </inkml:context>
    <inkml:brush xml:id="br0">
      <inkml:brushProperty name="width" value="0.09333" units="cm"/>
      <inkml:brushProperty name="height" value="0.09333" units="cm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9919F499-6383-49D1-B5AE-F84D8BF37E91}" emma:medium="tactile" emma:mode="ink">
          <msink:context xmlns:msink="http://schemas.microsoft.com/ink/2010/main" type="writingRegion" rotatedBoundingBox="15938,14565 22377,12703 23761,17485 17321,19348"/>
        </emma:interpretation>
      </emma:emma>
    </inkml:annotationXML>
    <inkml:traceGroup>
      <inkml:annotationXML>
        <emma:emma xmlns:emma="http://www.w3.org/2003/04/emma" version="1.0">
          <emma:interpretation id="{7EEAED8E-EC2A-4B43-9EBE-11F3C6DAF3CF}" emma:medium="tactile" emma:mode="ink">
            <msink:context xmlns:msink="http://schemas.microsoft.com/ink/2010/main" type="paragraph" rotatedBoundingBox="16458,14415 21510,12953 21772,13860 16720,153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3F9E5B8-6557-4278-9BC7-7DD670537F72}" emma:medium="tactile" emma:mode="ink">
              <msink:context xmlns:msink="http://schemas.microsoft.com/ink/2010/main" type="line" rotatedBoundingBox="16458,14415 21510,12953 21772,13860 16720,15321"/>
            </emma:interpretation>
          </emma:emma>
        </inkml:annotationXML>
        <inkml:traceGroup>
          <inkml:annotationXML>
            <emma:emma xmlns:emma="http://www.w3.org/2003/04/emma" version="1.0">
              <emma:interpretation id="{02F145B9-B1D8-418B-AF9E-A4DD5954930A}" emma:medium="tactile" emma:mode="ink">
                <msink:context xmlns:msink="http://schemas.microsoft.com/ink/2010/main" type="inkWord" rotatedBoundingBox="16458,14415 18369,13862 18631,14768 16720,15321"/>
              </emma:interpretation>
              <emma:one-of disjunction-type="recognition" id="oneOf0">
                <emma:interpretation id="interp0" emma:lang="en-AU" emma:confidence="0">
                  <emma:literal>(511-11</emma:literal>
                </emma:interpretation>
                <emma:interpretation id="interp1" emma:lang="en-AU" emma:confidence="0">
                  <emma:literal>(5/1-11</emma:literal>
                </emma:interpretation>
                <emma:interpretation id="interp2" emma:lang="en-AU" emma:confidence="0">
                  <emma:literal>(511-1)</emma:literal>
                </emma:interpretation>
                <emma:interpretation id="interp3" emma:lang="en-AU" emma:confidence="0">
                  <emma:literal>(511.11</emma:literal>
                </emma:interpretation>
                <emma:interpretation id="interp4" emma:lang="en-AU" emma:confidence="0">
                  <emma:literal>15TH)</emma:literal>
                </emma:interpretation>
              </emma:one-of>
            </emma:emma>
          </inkml:annotationXML>
          <inkml:trace contextRef="#ctx0" brushRef="#br0">3843 7652 1504,'0'0'67,"0"0"13,0 0-64,0 0-16,0 0 0,0 0 0,0 0 148,0 0 27,0 0 5,0 0 0,0 0-38,0 0-8,0 0-2,0 0 0,0 0-38,0-4-8,0-4-2,0 8 0,0 0-34,0 0-7,0 0-2,0 0 0,-4 8-25,-5 8-4,4 8-2,1-7 0,-1-1-10,-4 0 0,4 8-10,1 1 10,-1-5-22,5 4 2,-4 4 0,4 1 0,-5-1-1,5-4 0,5-3 0,-1 7 0,1 4 2,-1-7 1,1 3 0,4-4 0,0 0-6,5 1 0,-5-1-1,5 0 0,-1-8-8,10 9-2,0-9 0,0 0 0,-1-8-181,-3 4-37</inkml:trace>
          <inkml:trace contextRef="#ctx0" brushRef="#br0" timeOffset="556.07">4253 7697 691,'0'40'61,"0"-32"-49,0-8-12,0 0 0,0 0 326,0 0 62,0 0 13,0 0 3,9-4-212,0-4-41,5 4-9,-5 0-2,9-4-81,-4 4-17,4-8-3,5 8-1,-5 4-4,0 0-1,1-9 0,-1 5 0,5 0-33,-5 0 0,-5 0-10,6 0 10,-6 0 0,1-4 0,0 4 0,-1 0 0,-4 0-65,-9 4-12,0 0-3,0 0 0,0 0-132,0 0-28,0 0-4,-9 0-2,-4 8-48,-1 0-10</inkml:trace>
          <inkml:trace contextRef="#ctx0" brushRef="#br0" timeOffset="795.43">4403 7688 230,'0'0'20,"-4"4"-20,-5 5 0,4-1 0,-4-4 267,9-4 49,-4 4 9,4-4 3,-5 12-146,0 0-29,5-12-5,0 12-2,5 0-50,0 0-9,4 1-3,0-1 0,0-4-20,0 4-4,5 4 0,-1-4-1,-4 4-23,5 1-4,0-1 0,-5 0-1,0 0-17,5-4-3,-5 5-1,0-1 0,0 0 5,0 0 1,-4-4 0,-1 4 0,1-7 1,-1 7 1,-8-4 0,4 0 0,-5 0 2,1-8 1,-6 4 0,1 0 0,0 1 2,0-1 0,-9-4 0,4 4 0,-4-8-23,4 4-8,-4 0 0,-5-4 0,1 0-14,3-4-2,10 0-1,0 0 0,0 0-47,9 0-10,-4-4-2,8-5 0,10 1-184,-5 0-36</inkml:trace>
          <inkml:trace contextRef="#ctx0" brushRef="#br0" timeOffset="954.01">4800 7879 576,'0'0'51,"0"0"-41,4 4-10,5 0 0,-9-4 276,0 0 52,5 8 12,-1 0 1,1 8-149,-5 0-29,0 5-7,-5-1 0,5 8-72,-4-4-13,-1 5-3,1-5-1,4-4-36,-5 5-7,5 3-2,0 0 0,-9-4-37,4 1-7,5-5-2,0 4 0,0-4-191,0-3-38,0 3-8,0-20-2</inkml:trace>
          <inkml:trace contextRef="#ctx0" brushRef="#br0" timeOffset="1148.36">5018 7664 2192,'0'16'97,"0"-16"20,0 0-93,0 0-24,0 0 0,0 0 0,0 0 83,5 12 12,-1 1 2,1 7 1,-1-8-59,1 8-12,-1-4-3,1 1 0,-5 3-24,4 0-9,6 4 0,-6-3 0,5-1-55,-4-4-10,-1 4-2,5-4-1,1-3-227,-6-1-46</inkml:trace>
          <inkml:trace contextRef="#ctx0" brushRef="#br0" timeOffset="1263.07">5150 7956 921,'0'0'82,"0"0"-66,0 0-16,0-9 0,0 1 244,0 8 44,0 0 10,0 0 2,0 0-139,9-4-27,0-4-6,0 0 0,5 4-41,0 0-8,-5 0-2,4 0 0,1 0-49,0 0-11,-1 0-1,1 0-1,-5 4-135,0 0-26,0-4-6</inkml:trace>
          <inkml:trace contextRef="#ctx0" brushRef="#br0" timeOffset="1478.5">5346 7547 1728,'0'0'153,"0"0"-122,0 0-31,0 0 0,0 0 181,0 0 31,0 0 5,4 12 2,1 8-95,0 0-18,-5-3-4,9 3-1,0 4-66,0 4-14,-5 1-2,10 3-1,-5-4-29,-4 5-5,4-1-2,0 1 0,0-5-37,0 0-7,5-3-2,-1-5-751,1 0-150</inkml:trace>
          <inkml:trace contextRef="#ctx0" brushRef="#br0" timeOffset="1693.98">5637 7551 1324,'0'0'118,"0"0"-94,0 0-24,9 4 0,0 0 175,5 4 30,-5-4 7,5 4 0,0 4-76,-5 0-16,4 1-4,1 7 0,-9 4-51,8 4-10,1 1-3,-5-1 0,-5 4-36,1 5-7,4-1-1,-4 9-8,-10-1-18,5-7-10,0 3-3,-4 1-1148</inkml:trace>
        </inkml:traceGroup>
        <inkml:traceGroup>
          <inkml:annotationXML>
            <emma:emma xmlns:emma="http://www.w3.org/2003/04/emma" version="1.0">
              <emma:interpretation id="{4D9A8C3C-F154-47EE-A546-73425C5A6B79}" emma:medium="tactile" emma:mode="ink">
                <msink:context xmlns:msink="http://schemas.microsoft.com/ink/2010/main" type="inkWord" rotatedBoundingBox="20079,13774 20459,13536 20667,13868 20288,14106"/>
              </emma:interpretation>
              <emma:one-of disjunction-type="recognition" id="oneOf1">
                <emma:interpretation id="interp5" emma:lang="en-AU" emma:confidence="0">
                  <emma:literal>=</emma:literal>
                </emma:interpretation>
                <emma:interpretation id="interp6" emma:lang="en-AU" emma:confidence="0">
                  <emma:literal>#</emma:literal>
                </emma:interpretation>
                <emma:interpretation id="interp7" emma:lang="en-AU" emma:confidence="0">
                  <emma:literal>X</emma:literal>
                </emma:interpretation>
                <emma:interpretation id="interp8" emma:lang="en-AU" emma:confidence="0">
                  <emma:literal>x</emma:literal>
                </emma:interpretation>
                <emma:interpretation id="interp9" emma:lang="en-AU" emma:confidence="0">
                  <emma:literal>I</emma:literal>
                </emma:interpretation>
              </emma:one-of>
            </emma:emma>
          </inkml:annotationXML>
          <inkml:trace contextRef="#ctx0" brushRef="#br1" timeOffset="-5229.8">7449 7255 2026,'0'0'90,"0"0"18,0 0-86,0 0-22,14 4 0,0 1 0,-1-5 53,10-5 7,4 5 0,10-4 1,-5 0-3,4 0-1,0-4 0,1 0 0,-1-4-160,1 0-32</inkml:trace>
          <inkml:trace contextRef="#ctx0" brushRef="#br1" timeOffset="-5387.94">7422 6976 518,'27'8'46,"-18"-8"-37,-9 0-9,0 0 0,5 0 371,-5 0 72,0 0 14,9-4 3,-9 4-314,18-4-63,10 4-13,-1 0-2,0 0-21,-4 0-4,4 0-1,5 4 0,-9 0-34,4 0-8,-4-4 0,0 8 0,0-4-15,-14 0-5,4 1 0,-4 3-1,5-8-119,-5 8-23,0-4-5</inkml:trace>
        </inkml:traceGroup>
        <inkml:traceGroup>
          <inkml:annotationXML>
            <emma:emma xmlns:emma="http://www.w3.org/2003/04/emma" version="1.0">
              <emma:interpretation id="{64E55F3B-D18E-4652-8343-0A96C75F2ADE}" emma:medium="tactile" emma:mode="ink">
                <msink:context xmlns:msink="http://schemas.microsoft.com/ink/2010/main" type="inkWord" rotatedBoundingBox="21727,13071 21729,13868 21019,13870 21017,13073"/>
              </emma:interpretation>
              <emma:one-of disjunction-type="recognition" id="oneOf2">
                <emma:interpretation id="interp10" emma:lang="en-AU" emma:confidence="0">
                  <emma:literal>1</emma:literal>
                </emma:interpretation>
                <emma:interpretation id="interp11" emma:lang="en-AU" emma:confidence="0">
                  <emma:literal>I</emma:literal>
                </emma:interpretation>
                <emma:interpretation id="interp12" emma:lang="en-AU" emma:confidence="0">
                  <emma:literal>#</emma:literal>
                </emma:interpretation>
                <emma:interpretation id="interp13" emma:lang="en-AU" emma:confidence="0">
                  <emma:literal>L</emma:literal>
                </emma:interpretation>
                <emma:interpretation id="interp14" emma:lang="en-AU" emma:confidence="0">
                  <emma:literal>z</emma:literal>
                </emma:interpretation>
              </emma:one-of>
            </emma:emma>
          </inkml:annotationXML>
          <inkml:trace contextRef="#ctx0" brushRef="#br1" timeOffset="7058.59">8387 6353 2206,'18'0'48,"-18"0"11,14-4 1,0 4 3,-1-4-51,1 0-12,0 4 0,4 0 0,-4 0 56,-1 0 8,1 4 1,-1-4 1,1 4-17,0-4-3,-1 4-1,1 0 0,0 0-5,-1-4-2,-3 4 0,-1 0 0,-9-4-20,0 0-4,0 0-1,0 8 0,0-8-13,0 8-18,-5 0 4,5 5 1,-9-1-63,-5 0-12,5 0-2,0 4-1,0 0-29,0 1-5,0-5-2,0 4 0,4 0 51,1-4 9,4 0 3,-5 5 0,5-5 4,5 0 0,-5-4 1,4 4 0,1-4 59,4-4 9,-9-4 3,9 8 1,0 0 47,5-4 8,-1 0 3,1 1 0,0-5 29,4 4 7,-9 0 1,5 0 0,-5-4-21,0 4-4,-5 4-1,6 0 0,-6-4-45,-4 8-9,5 0-1,-5 0-1,0-4 9,0 1 1,-5-1 1,5 4 0,-4-4-17,-6 0-3,6 4-1,-1-4 0,1-4-16,4-4 0,-9 4 0,0 0 0,-5 0-12,5 0-10,-5-8-2,5 4 0,-5 0-173,10 0-35,-10-4-8</inkml:trace>
          <inkml:trace contextRef="#ctx0" brushRef="#br1" timeOffset="7331.01">8255 7134 576,'0'0'51,"0"0"-41,5 4-10,4-4 0,4 0 412,1-4 80,0 0 16,4 0 3,5 4-318,-5-8-63,9 4-13,5-4-2,0 0-42,-5-5-8,5 5-1,-5 0-1,5 0-32,-4 0-7,-1 4 0,5-4-1,0 0-23,0 4 0,-1-4 0,6 0 8,-1-1-26,-8 1-5,-6 4-1,6 0 0,-10-4-174,5 4-35,-10 4-7</inkml:trace>
        </inkml:traceGroup>
      </inkml:traceGroup>
    </inkml:traceGroup>
    <inkml:traceGroup>
      <inkml:annotationXML>
        <emma:emma xmlns:emma="http://www.w3.org/2003/04/emma" version="1.0">
          <emma:interpretation id="{C6A610E8-C280-46FC-AFDF-1465B8711D0D}" emma:medium="tactile" emma:mode="ink">
            <msink:context xmlns:msink="http://schemas.microsoft.com/ink/2010/main" type="paragraph" rotatedBoundingBox="16674,15528 22620,13564 22944,14544 16997,165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6F82572-1096-48C6-ADAD-2FDB2C8882C8}" emma:medium="tactile" emma:mode="ink">
              <msink:context xmlns:msink="http://schemas.microsoft.com/ink/2010/main" type="line" rotatedBoundingBox="16674,15528 22620,13564 22944,14544 16997,16507"/>
            </emma:interpretation>
          </emma:emma>
        </inkml:annotationXML>
        <inkml:traceGroup>
          <inkml:annotationXML>
            <emma:emma xmlns:emma="http://www.w3.org/2003/04/emma" version="1.0">
              <emma:interpretation id="{54CBAC9B-0868-4384-AFEC-418AAA0E8AAA}" emma:medium="tactile" emma:mode="ink">
                <msink:context xmlns:msink="http://schemas.microsoft.com/ink/2010/main" type="inkWord" rotatedBoundingBox="17139,15142 17970,15666 17456,16479 16625,15955"/>
              </emma:interpretation>
              <emma:one-of disjunction-type="recognition" id="oneOf3">
                <emma:interpretation id="interp15" emma:lang="en-AU" emma:confidence="0">
                  <emma:literal>15,</emma:literal>
                </emma:interpretation>
                <emma:interpretation id="interp16" emma:lang="en-AU" emma:confidence="0">
                  <emma:literal>(5,</emma:literal>
                </emma:interpretation>
                <emma:interpretation id="interp17" emma:lang="en-AU" emma:confidence="0">
                  <emma:literal>15</emma:literal>
                </emma:interpretation>
                <emma:interpretation id="interp18" emma:lang="en-AU" emma:confidence="0">
                  <emma:literal>55,</emma:literal>
                </emma:interpretation>
                <emma:interpretation id="interp19" emma:lang="en-AU" emma:confidence="0">
                  <emma:literal>(5</emma:literal>
                </emma:interpretation>
              </emma:one-of>
            </emma:emma>
          </inkml:annotationXML>
          <inkml:trace contextRef="#ctx0" brushRef="#br0" timeOffset="2267.16">4071 8935 921,'-18'8'40,"13"-8"10,-4 0-40,9 4-10,0-4 0,0 0 0,0 0 273,0 0 53,0 0 10,-4 8 3,-1 0-210,5-8-41,0 8-9,-4 0-2,4-8-10,0 9-3,0-9 0,-5 8 0,5-8 0,0 8 0,0-8 0,0 12 0,0-12-51,5 8-13,-1 0 0,-4-8 0,0 0 31,0 12 3,0 0 1,0 0 0,0 1-24,-4-5-11,4 4 10,0 4-10,4 4 10,1-4-10,-5 5 10,9-1-10,0 4-30,0 0-12,0-3-2,5 3-1,4 0 36,-4 1 9,-1-1 0,1 0 0,4-8-155,-4 0-29,4 1-5</inkml:trace>
          <inkml:trace contextRef="#ctx0" brushRef="#br0" timeOffset="2856.74">4399 8635 806,'0'0'36,"-5"9"7,1 3-35,-1 0-8,1 0 0,-5-4 0,9-8 300,0 0 57,0 16 12,0 0 3,4 1-235,1-1-46,-5 4-10,4-4-1,5 0-8,0 1 0,1-1-1,8 4 0,-5-4-24,6 8-5,-1-3-1,0-1 0,0 0-18,0 0-4,-4 1-1,4-5 0,-4 4-9,4 0-1,-4 1-8,0-1 12,-10-4-12,1 0 11,4 0-11,-9 1 10,4-5-10,-8 0 12,4 0-12,-9 0 12,0-4-12,-1 0 0,-3-4 0,-1 0 0,0 0-34,1-4 1,-5-4 0,-1 4 0,1-4-37,4 0-7,-4-4-2,5-4 0,-1 4-142,5 0-29,4 0-6</inkml:trace>
          <inkml:trace contextRef="#ctx0" brushRef="#br0" timeOffset="2598.58">4381 8668 1994,'0'0'88,"0"0"19,0 0-86,0 0-21,4-4 0,5 4 0,0-4 87,1 4 13,8 0 2,-5 4 1,1-4-39,0-4-7,8 4-1,-3-4-1,-1 4-25,0-4-5,5-4-1,-5 8 0,5-5-24,-9 1 0,4 0 0,-5 0 0,-4 0-60,1-4-8,-6 4-2,-4 4-670,0-8-133</inkml:trace>
          <inkml:trace contextRef="#ctx0" brushRef="#br0" timeOffset="3011.33">4745 9085 1094,'36'12'97,"-31"-4"-77,4-4-20,0 0 0,0 0 196,0 4 35,-4 8 7,-1-4 2,1 9-39,-1-5-7,1 8-2,0-4 0,-10 9-153,5-5-31,0 4-8,-5 9 0,1-5 0,-5 5 0,4-1 0,1-4 0,-1 1-150,1-9-31,-5-4-7,9-8 0</inkml:trace>
        </inkml:traceGroup>
        <inkml:traceGroup>
          <inkml:annotationXML>
            <emma:emma xmlns:emma="http://www.w3.org/2003/04/emma" version="1.0">
              <emma:interpretation id="{AFBE6507-38BA-4723-B728-AA7079FD89D0}" emma:medium="tactile" emma:mode="ink">
                <msink:context xmlns:msink="http://schemas.microsoft.com/ink/2010/main" type="inkWord" rotatedBoundingBox="17780,15331 18729,15195 18831,15904 17881,16040"/>
              </emma:interpretation>
              <emma:one-of disjunction-type="recognition" id="oneOf4">
                <emma:interpretation id="interp20" emma:lang="en-AU" emma:confidence="0">
                  <emma:literal>T)</emma:literal>
                </emma:interpretation>
                <emma:interpretation id="interp21" emma:lang="en-AU" emma:confidence="0">
                  <emma:literal>TI</emma:literal>
                </emma:interpretation>
                <emma:interpretation id="interp22" emma:lang="en-AU" emma:confidence="0">
                  <emma:literal>H</emma:literal>
                </emma:interpretation>
                <emma:interpretation id="interp23" emma:lang="en-AU" emma:confidence="0">
                  <emma:literal>T</emma:literal>
                </emma:interpretation>
                <emma:interpretation id="interp24" emma:lang="en-AU" emma:confidence="0">
                  <emma:literal>t)</emma:literal>
                </emma:interpretation>
              </emma:one-of>
            </emma:emma>
          </inkml:annotationXML>
          <inkml:trace contextRef="#ctx0" brushRef="#br0" timeOffset="3269.53">5050 8834 2649,'0'0'58,"0"0"12,14-8 2,-5 8 4,0-4-61,0 0-15,9-1 0,-4 5 0,4-4 65,0 4 11,0-4 1,1 4 1,3-4-43,1 4-9,-5-4-2,5 4 0,0 0-24,0 0 0,-1 0-9,1 0 9,-5-4-102,-4 4-14,0-4-2,-1 0-698,1 4-139</inkml:trace>
          <inkml:trace contextRef="#ctx0" brushRef="#br0" timeOffset="3393.85">5287 8692 1555,'-5'12'138,"5"0"-110,-4 5-28,8-5 0,-4 8 200,0-8 34,-4 4 7,4 0 2,4 5-106,-4-1-21,5 4-4,-1 5 0,1-1-58,4 8-11,0-3-3,-4-1 0,8 0-52,-8 1-12,-1-1-1,5-4-1,1-7-78,-1-1-15,4-4-3,-4 0-1035</inkml:trace>
          <inkml:trace contextRef="#ctx0" brushRef="#br0" timeOffset="3612.39">5751 8494 2545,'0'0'56,"0"0"11,14 4 2,-1-4 3,-4 0-57,1 0-15,3 8 0,1-4 0,0 4 70,-1 4 11,1 4 3,0 5 0,4-5-31,0 8-5,-4 4-2,4 13 0,5 3-25,-1 1-5,-8 3 0,-5 1-1,-9-4-15,9-5-15,5 5 3,-5-5 1,-9-4-84,0 5-17,5-9-3,-1 1-1114</inkml:trace>
        </inkml:traceGroup>
        <inkml:traceGroup>
          <inkml:annotationXML>
            <emma:emma xmlns:emma="http://www.w3.org/2003/04/emma" version="1.0">
              <emma:interpretation id="{4C15B9D2-CD31-4F97-A754-9EEADFED8BA9}" emma:medium="tactile" emma:mode="ink">
                <msink:context xmlns:msink="http://schemas.microsoft.com/ink/2010/main" type="inkWord" rotatedBoundingBox="21252,14146 22659,13682 22846,14249 21439,14714"/>
              </emma:interpretation>
              <emma:one-of disjunction-type="recognition" id="oneOf5">
                <emma:interpretation id="interp25" emma:lang="en-AU" emma:confidence="0">
                  <emma:literal>it</emma:literal>
                </emma:interpretation>
                <emma:interpretation id="interp26" emma:lang="en-AU" emma:confidence="0">
                  <emma:literal>12 {</emma:literal>
                </emma:interpretation>
                <emma:interpretation id="interp27" emma:lang="en-AU" emma:confidence="0">
                  <emma:literal>12 =</emma:literal>
                </emma:interpretation>
                <emma:interpretation id="interp28" emma:lang="en-AU" emma:confidence="0">
                  <emma:literal>12</emma:literal>
                </emma:interpretation>
                <emma:interpretation id="interp29" emma:lang="en-AU" emma:confidence="0">
                  <emma:literal>It</emma:literal>
                </emma:interpretation>
              </emma:one-of>
            </emma:emma>
          </inkml:annotationXML>
          <inkml:trace contextRef="#ctx0" brushRef="#br1" timeOffset="7585.79">8592 7518 2563,'0'0'56,"0"0"12,0 0 3,0 0 1,0 0-58,0 13-14,0-5 0,0 4 0,0 4 66,5-4 10,-5 4 3,0 5 0,4-1-56,-4-4-11,0 4-3,5 5 0,-1-1-9,1 0 0,-5 4 0,4-3 0,1-5-49,-1 0-12,1-4-3,4-4-751,-4-3-150</inkml:trace>
          <inkml:trace contextRef="#ctx0" brushRef="#br1" timeOffset="7914.38">8883 7470 1875,'0'0'83,"10"4"17,-1-12-80,0 4-20,-9-4 0,9 0 0,-5 4 142,10 0 24,0-5 5,-5 5 1,4 0-52,1 0-11,0 0-1,-1 8-1,1-4-59,-5 4-11,5 0-2,0 4-1,-5 5-22,-5-1-4,1 4 0,4 4-8,-9 0-26,0 5-12,0 3-2,-5-4-1,1 1-19,-1-5-3,1 4-1,-5 0 0,4-3-23,-4-5-5,0 0 0,0-4-1,4 0-5,1-4-1,-1 0 0,5-8 0,-5 9 79,5-9 20,-4 8 0,4-8 0,0 0 48,0 0 12,0 0 4,9 4 0,0 0 51,0 0 10,5-4 3,0 0 0,-1 4-52,1-4-9,4 0-3,0 0 0,0 0-51,5-4-13,-5 4 0,1-4 0,-1 0 0,-4 0 0,4 0 0,0-4 0,0-1-80,-4-3-18,4 4-4,0-8-1075</inkml:trace>
          <inkml:trace contextRef="#ctx0" brushRef="#br1" timeOffset="8317.29">9703 7219 1497,'0'16'66,"4"-4"14,1 0-64,0-3-16,4 3 0,0 0 0,0 0 165,9 0 30,-4 0 5,-1-4 2,1-4-52,4 0-10,-4 0-3,4 1 0,0-1-58,-4-4-12,-5 0-3,5 0 0,-5-4-76,5-1-16,-5 1-4,0 0-1246</inkml:trace>
          <inkml:trace contextRef="#ctx0" brushRef="#br1" timeOffset="8145.76">9644 7037 1209,'0'0'108,"0"0"-87,0 0-21,9-4 0,-5 0 287,10 4 53,-5-4 10,5 0 2,4 0-208,-4-4-41,4 3-9,-4 1-2,4 0-47,-5 4-9,1 0-3,0-4 0,4 4-16,-9-4-3,5 4-1,-1 0 0,1 0-33,0 0-6,-14 0-2,9 0 0,-9 0-186,0 0-38,0 0-7</inkml:trace>
        </inkml:traceGroup>
      </inkml:traceGroup>
    </inkml:traceGroup>
    <inkml:traceGroup>
      <inkml:annotationXML>
        <emma:emma xmlns:emma="http://www.w3.org/2003/04/emma" version="1.0">
          <emma:interpretation id="{EA751ED4-8D63-4A91-A880-8D2138E094D8}" emma:medium="tactile" emma:mode="ink">
            <msink:context xmlns:msink="http://schemas.microsoft.com/ink/2010/main" type="paragraph" rotatedBoundingBox="16989,16448 19017,16420 19031,17435 17004,1746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036B59C-F4E6-47C1-BF71-AA317A6816D0}" emma:medium="tactile" emma:mode="ink">
              <msink:context xmlns:msink="http://schemas.microsoft.com/ink/2010/main" type="line" rotatedBoundingBox="16989,16448 19017,16420 19031,17435 17004,17463"/>
            </emma:interpretation>
          </emma:emma>
        </inkml:annotationXML>
        <inkml:traceGroup>
          <inkml:annotationXML>
            <emma:emma xmlns:emma="http://www.w3.org/2003/04/emma" version="1.0">
              <emma:interpretation id="{4D64F7EA-CC43-447B-BE6E-ED11CCA00B77}" emma:medium="tactile" emma:mode="ink">
                <msink:context xmlns:msink="http://schemas.microsoft.com/ink/2010/main" type="inkWord" rotatedBoundingBox="16989,16448 19017,16420 19031,17435 17004,17463"/>
              </emma:interpretation>
              <emma:one-of disjunction-type="recognition" id="oneOf6">
                <emma:interpretation id="interp30" emma:lang="en-AU" emma:confidence="0">
                  <emma:literal>16,111</emma:literal>
                </emma:interpretation>
                <emma:interpretation id="interp31" emma:lang="en-AU" emma:confidence="0">
                  <emma:literal>16, H</emma:literal>
                </emma:interpretation>
                <emma:interpretation id="interp32" emma:lang="en-AU" emma:confidence="0">
                  <emma:literal>16, N</emma:literal>
                </emma:interpretation>
                <emma:interpretation id="interp33" emma:lang="en-AU" emma:confidence="0">
                  <emma:literal>161 H</emma:literal>
                </emma:interpretation>
                <emma:interpretation id="interp34" emma:lang="en-AU" emma:confidence="0">
                  <emma:literal>161 N</emma:literal>
                </emma:interpretation>
              </emma:one-of>
            </emma:emma>
          </inkml:annotationXML>
          <inkml:trace contextRef="#ctx0" brushRef="#br0" timeOffset="4219.2">4294 9716 172,'0'0'8,"0"0"1,0 0-9,0 0 0,0 0 0,0 0 0,0 0 335,0 0 65,0 0 12,0 0 4,0 0-210,0 0-42,0 0-8,0 0-1,0 0-27,0 0-4,0 0-2,-4 8 0,-6-4-46,6 4-10,-1 4-2,-4 0 0,5 5-54,-1-1-10,1 8 0,-1 4 0,1 1 0,-1-1 0,0 4 14,5 5-4,0 3-39,5 1-8,0 3-2,-1 1 0,5-1-24,0-3-5,5-1 0,0-3-712,4-9-143</inkml:trace>
          <inkml:trace contextRef="#ctx0" brushRef="#br0" timeOffset="4549.31">4722 9805 1497,'0'0'133,"0"0"-106,0 0-27,-4 12 0,-6 0 142,1 0 23,5 1 5,-5-5 1,0 8-69,-1 0-14,6 0-2,-1 4-1,1 1-45,-1-1-8,1 8-3,4 1 0,0-1-21,4 8-8,5-3 0,-4 3 0,9 1 0,-5-1-13,0-4 1,4 1 0,6-9-13,-1 0-3,0-8 0,5-3 0,0-1-21,-1-8-5,-3 0-1,-1-4 0,5-4 66,-5-4 13,-5 0 2,1-5 1,0 1 2,-10-4 1,1 0 0,-1 4 0,-8-4 0,-1-1 0,-4 1 0,5 0 0,-10 4-16,0-4-3,-4 4-1,-5 4 0,1-1-34,-1 5-8,0 0 0,5 0-1,0 8-7,4 0-2,0 0 0,5 0-650,-4 5-129</inkml:trace>
          <inkml:trace contextRef="#ctx0" brushRef="#br0" timeOffset="4730.83">5159 10198 1152,'0'0'102,"0"12"-82,5 0-20,-5 0 0,0 0 276,-5 4 50,5 0 10,0 5 3,0-1-208,-4 0-42,-1 4-8,1 5-1,4-1-45,-5 9-9,0-1-2,1 0 0,-1-3-24,1-1-20,-1 1 3,1-5 1,-1-4-132,1-4-27,-1 1-5</inkml:trace>
          <inkml:trace contextRef="#ctx0" brushRef="#br0" timeOffset="4958.88">5378 9939 2206,'0'0'98,"0"0"20,0 0-94,0 0-24,0 0 0,-5 8 0,5-8 82,-4 16 12,-1-4 2,1 4 1,4 4-57,4 1-11,1-1-2,-1 4-1,5 0-26,-4 5 0,4-5 0,0 4 0,-4-3-119,-1-1-29,1-8-5,-1 0-539,1 0-107</inkml:trace>
          <inkml:trace contextRef="#ctx0" brushRef="#br0" timeOffset="5099.16">5496 10181 1497,'0'0'66,"0"0"14,0 0-64,0 0-16,0 0 0,0 0 0,0 0 156,9-4 28,5 0 6,0 0 1,-5 0-101,4 0-20,5 0-4,-4 0-1,4-4-1,-4 4 0,0 4 0,-1-4 0,6 0-51,-10 0-13,4 0 0,1 0 0,-5 0-85,0 0-20,0-5-4,-4 5-959</inkml:trace>
          <inkml:trace contextRef="#ctx0" brushRef="#br0" timeOffset="5310.49">5797 9801 2466,'-5'12'54,"0"-4"11,1 4 3,4 0 1,-5 5-55,5-5-14,0 8 0,0-4 0,5 4 95,-5 1 16,0-1 3,4 8 1,1-3-92,0 3-23,-1 0 0,1 5 0,-1-1 0,1 0 0,8 1 0,-3-5 0,-6-4-45,1 1-14,4-5-2,0-4-755,0 0-152</inkml:trace>
          <inkml:trace contextRef="#ctx0" brushRef="#br0" timeOffset="5510.96">6088 9748 460,'0'0'20,"0"0"5,14 4-25,-14-4 0,0 0 0,0 0 0,13 8 425,-4 1 80,5 3 16,-9 0 3,-10 0-352,10 4-72,4 4-13,0 5-3,-5-5-16,5 4-4,10 5 0,-1 3 0,-4 4 0,-10 5 0,5 3 0,-4 1 0,8 3-51,-8 1-13,-10 0 0,1-5 0,13 1-164,-14 3-36,-8-3-8</inkml:trace>
        </inkml:traceGroup>
      </inkml:traceGroup>
    </inkml:traceGroup>
    <inkml:traceGroup>
      <inkml:annotationXML>
        <emma:emma xmlns:emma="http://www.w3.org/2003/04/emma" version="1.0">
          <emma:interpretation id="{8673FE4B-72DD-4BA6-9393-170927D93B76}" emma:medium="tactile" emma:mode="ink">
            <msink:context xmlns:msink="http://schemas.microsoft.com/ink/2010/main" type="paragraph" rotatedBoundingBox="17039,18241 19168,17799 19369,18764 17240,1920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1C559E4-9385-4F26-A5FB-FDFD7174D308}" emma:medium="tactile" emma:mode="ink">
              <msink:context xmlns:msink="http://schemas.microsoft.com/ink/2010/main" type="line" rotatedBoundingBox="17039,18241 19168,17799 19369,18764 17240,19207"/>
            </emma:interpretation>
          </emma:emma>
        </inkml:annotationXML>
        <inkml:traceGroup>
          <inkml:annotationXML>
            <emma:emma xmlns:emma="http://www.w3.org/2003/04/emma" version="1.0">
              <emma:interpretation id="{ACC65FEF-EA81-4A23-898B-A660540A67F7}" emma:medium="tactile" emma:mode="ink">
                <msink:context xmlns:msink="http://schemas.microsoft.com/ink/2010/main" type="inkWord" rotatedBoundingBox="17039,18241 17864,18069 18063,19026 17238,19198"/>
              </emma:interpretation>
              <emma:one-of disjunction-type="recognition" id="oneOf7">
                <emma:interpretation id="interp35" emma:lang="en-AU" emma:confidence="0">
                  <emma:literal>16,</emma:literal>
                </emma:interpretation>
                <emma:interpretation id="interp36" emma:lang="en-AU" emma:confidence="0">
                  <emma:literal>66,</emma:literal>
                </emma:interpretation>
                <emma:interpretation id="interp37" emma:lang="en-AU" emma:confidence="0">
                  <emma:literal>16</emma:literal>
                </emma:interpretation>
                <emma:interpretation id="interp38" emma:lang="en-AU" emma:confidence="0">
                  <emma:literal>6,</emma:literal>
                </emma:interpretation>
                <emma:interpretation id="interp39" emma:lang="en-AU" emma:confidence="0">
                  <emma:literal>66</emma:literal>
                </emma:interpretation>
              </emma:one-of>
            </emma:emma>
          </inkml:annotationXML>
          <inkml:trace contextRef="#ctx0" brushRef="#br0" timeOffset="6007.63">4417 11480 1497,'0'0'66,"0"0"14,0 0-64,0 0-16,0 0 0,0 0 0,0 0 214,0 0 39,0 0 8,-9 9 2,4-1-157,-4 4-31,5 4-7,-5 4 0,0 0-30,4 5-6,-4-1 0,4 4-1,1 5-15,-1-5-4,5 8 0,0-3 0,0 3-20,5 5-5,4-1-1,0 5 0,-4-5-48,8 1-10,1-1-1,0-3-709,4-1-142</inkml:trace>
          <inkml:trace contextRef="#ctx0" brushRef="#br0" timeOffset="6341.1">4818 11432 1036,'0'0'92,"0"0"-73,-9 8-19,0 0 0,9 4 281,-10 0 53,-3 5 10,4-5 3,0 4-212,9 4-43,0 4-8,0 1-1,-5 3-51,5 0-11,0 1-1,0 3-1,-14 0-10,14-3-1,5 3-8,4 5 12,0-5-12,0 0-8,5-3 8,4-1-13,-4-8 13,4 0 0,0-3 0,-4-1 0,4-8-54,-4-4-8,-1 0-2,1-4 0,0-4 52,-1 0 12,-4-8 0,-4 4 0,0-5 43,-1 1 11,-4-4 2,-4 0 1,-1-4-40,0 4-8,1 3-1,-5-3-8,-5 4 0,0 0 0,-4 4 0,0 4 0,0-4 0,0 8 0,-10-4 0,10 4 0,0 0-44,4 0-16,1 4-4,3 0 0,1 0-131,0-4-26,9 0-6</inkml:trace>
          <inkml:trace contextRef="#ctx0" brushRef="#br0" timeOffset="6518.51">5223 11926 1440,'0'8'128,"-5"4"-103,5-4-25,0 4 0,0 0 209,0 0 37,0 5 7,5-1 2,-5 0-142,0 4-28,-5-4-5,5 9-2,-9 3-46,9-4-8,-4 5-3,-1-1 0,1-4-54,-1 0-11,1 1-3,-6-5-729,1 0-145</inkml:trace>
        </inkml:traceGroup>
        <inkml:traceGroup>
          <inkml:annotationXML>
            <emma:emma xmlns:emma="http://www.w3.org/2003/04/emma" version="1.0">
              <emma:interpretation id="{95FB5D7A-F347-458A-B1D0-D540148DA132}" emma:medium="tactile" emma:mode="ink">
                <msink:context xmlns:msink="http://schemas.microsoft.com/ink/2010/main" type="inkWord" rotatedBoundingBox="18434,17974 19172,17821 19369,18764 18630,18918"/>
              </emma:interpretation>
              <emma:one-of disjunction-type="recognition" id="oneOf8">
                <emma:interpretation id="interp40" emma:lang="en-AU" emma:confidence="0">
                  <emma:literal>T)</emma:literal>
                </emma:interpretation>
                <emma:interpretation id="interp41" emma:lang="en-AU" emma:confidence="0">
                  <emma:literal>i)</emma:literal>
                </emma:interpretation>
                <emma:interpretation id="interp42" emma:lang="en-AU" emma:confidence="0">
                  <emma:literal>Y)</emma:literal>
                </emma:interpretation>
                <emma:interpretation id="interp43" emma:lang="en-AU" emma:confidence="0">
                  <emma:literal>T')</emma:literal>
                </emma:interpretation>
                <emma:interpretation id="interp44" emma:lang="en-AU" emma:confidence="0">
                  <emma:literal>Y')</emma:literal>
                </emma:interpretation>
              </emma:one-of>
            </emma:emma>
          </inkml:annotationXML>
          <inkml:trace contextRef="#ctx0" brushRef="#br0" timeOffset="6946.59">5692 11347 2192,'0'0'48,"0"0"11,0 0 1,0 0 1,0 0-49,9 8-12,-9-8 0,14 4 0,-5 0 80,4 0 12,-3-4 4,3 8 0,1-8-52,-5 4-11,9-4-1,-4 4-1,-1-4 13,1 0 4,4-4 0,1 4 0,-6 0-48,1 0-16,0 0 0,-1-4 0,5 0-118,-4 4-23,-14 0-5,14-4-904</inkml:trace>
          <inkml:trace contextRef="#ctx0" brushRef="#br0" timeOffset="7148.67">5828 11399 2239,'0'0'49,"0"13"11,0-13 1,0 12 2,-4 4-51,4-8-12,0 4 0,4 4 0,-4-3 75,0 7 12,5-4 2,0 4 1,-1 0-50,1 5-9,-1-5-3,1 8 0,-1-3-28,5-1 0,1 4 0,-6-4 0,1 1-35,4-1 0,-5-4 0,1 0 0,-5 1-164,4-5-33</inkml:trace>
          <inkml:trace contextRef="#ctx0" brushRef="#br0" timeOffset="7412.07">6165 11140 1267,'-13'17'56,"13"-17"12,18 4-55,-9 0-13,-9-4 0,0 0 0,14 8 259,-1 0 49,-4 0 9,1 4 3,3 4-205,1 1-41,4-1-8,0 0-2,-9 8 0,10-4 0,3 1 0,6 3 0,-15 4-51,6 1-13,3 3 0,-3 0 0,3 1 0,-8 3 0,4 1 0,-4-1 0,-1 0 0,1 1 0,-9-1 0,-5 1 0,4-5 0,1 9 0,-10-1 0,1 1 0,-5-5-48,-1 0-13,1-3-3,-4-1-1152</inkml:trace>
        </inkml:traceGroup>
      </inkml:traceGroup>
    </inkml:traceGroup>
  </inkml:traceGroup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3:05:50.82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1E6A300-4F7B-4083-9534-82307AA5EDBE}" emma:medium="tactile" emma:mode="ink">
          <msink:context xmlns:msink="http://schemas.microsoft.com/ink/2010/main" type="writingRegion" rotatedBoundingBox="23555,13150 24220,13150 24220,14817 23555,14817"/>
        </emma:interpretation>
      </emma:emma>
    </inkml:annotationXML>
    <inkml:traceGroup>
      <inkml:annotationXML>
        <emma:emma xmlns:emma="http://www.w3.org/2003/04/emma" version="1.0">
          <emma:interpretation id="{CB0F4D59-61F2-41E9-9328-8D78FF2B3DA4}" emma:medium="tactile" emma:mode="ink">
            <msink:context xmlns:msink="http://schemas.microsoft.com/ink/2010/main" type="paragraph" rotatedBoundingBox="23555,13150 24220,13150 24220,14817 23555,1481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191A3A6-4708-41EB-AD34-53E0E83EBA98}" emma:medium="tactile" emma:mode="ink">
              <msink:context xmlns:msink="http://schemas.microsoft.com/ink/2010/main" type="line" rotatedBoundingBox="23555,13150 24220,13150 24220,14817 23555,14817"/>
            </emma:interpretation>
          </emma:emma>
        </inkml:annotationXML>
        <inkml:traceGroup>
          <inkml:annotationXML>
            <emma:emma xmlns:emma="http://www.w3.org/2003/04/emma" version="1.0">
              <emma:interpretation id="{3B781B2B-E372-437D-8533-EDCF4D6E4118}" emma:medium="tactile" emma:mode="ink">
                <msink:context xmlns:msink="http://schemas.microsoft.com/ink/2010/main" type="inkWord" rotatedBoundingBox="23967,13049 24459,14743 23853,14919 23360,13226"/>
              </emma:interpretation>
              <emma:one-of disjunction-type="recognition" id="oneOf0">
                <emma:interpretation id="interp0" emma:lang="en-AU" emma:confidence="0">
                  <emma:literal>the</emma:literal>
                </emma:interpretation>
                <emma:interpretation id="interp1" emma:lang="en-AU" emma:confidence="0">
                  <emma:literal>It</emma:literal>
                </emma:interpretation>
                <emma:interpretation id="interp2" emma:lang="en-AU" emma:confidence="0">
                  <emma:literal>In</emma:literal>
                </emma:interpretation>
                <emma:interpretation id="interp3" emma:lang="en-AU" emma:confidence="0">
                  <emma:literal>I</emma:literal>
                </emma:interpretation>
                <emma:interpretation id="interp4" emma:lang="en-AU" emma:confidence="0">
                  <emma:literal>t</emma:literal>
                </emma:interpretation>
              </emma:one-of>
            </emma:emma>
          </inkml:annotationXML>
          <inkml:trace contextRef="#ctx0" brushRef="#br0">10791 7162 2178,'0'0'96,"9"-4"20,5 4-92,-1-4-24,6 0 0,3 0 0,6 0 109,-1 0 18,5-4 3,-5 0 1,5 0-41,-5 0-8,5 0-2,0-1 0,0-3-56,0 4-11,0-4-2,-5 0-1,5 4-10,-9 0-11,4-4 3,0 4 0,-4-1-180,-5 1-36,1 0-8</inkml:trace>
          <inkml:trace contextRef="#ctx0" brushRef="#br0" timeOffset="-219.58">10859 6418 2188,'0'0'195,"0"0"-156,0 0-31,0 0-8,0 0 63,0 0 11,0 0 2,14 12 1,-5-4 1,0 4 0,0 4 0,0 4 0,5 1-58,-5-1-12,0 0-8,5 4 9,-5 5-9,5-5 0,4 4 0,-4 1 0,-10-1-132,1-8-20,4-8-3,-5 9-913</inkml:trace>
          <inkml:trace contextRef="#ctx0" brushRef="#br0" timeOffset="758.79">11110 7393 1364,'0'0'60,"0"0"13,0 0-58,0 0-15,0 0 0,0 0 0,0 0 97,0 0 17,0 0 3,0 0 1,0 0-64,0 0-13,0 0-2,0 0-1,0 0 5,0 0 1,0 0 0,0 0 0,0 0 7,0 12 1,0-12 1,0 0 0,4 12 5,-4-12 1,0 12 0,0-12 0,0 13-11,0-5-3,0 4 0,0-4 0,0 4 15,0 0 4,0 0 0,-4 0 0,4 1-52,-5 3-12,1-4 0,-1 4 0,1 4 0,4 1 0,-5-5 0,0 4 0,5 0-48,0-4-13,0 1-3,10-5 0,-6 4 52,1-4 12,-1-4 0,1-4 0,8 0 0,1 0 0,-5-4 0,5-4 0,-1 0 0,1 0 0,4-4 0,1 4 0,-6-4 0,10 0 0,-5-4 0,0 4 0,1-5 0,-1 1 0,0 0 0,0-4 0,0 4 0,-4 0 0,0-4 0,-5 3 0,5 1-156,-5-4-29,-5 0-6,1 4-794</inkml:trace>
          <inkml:trace contextRef="#ctx0" brushRef="#br0" timeOffset="899.02">11346 7381 2516,'0'0'56,"0"8"11,-4 0 2,-1 4 1,1-4-56,-1 8-14,5-3 0,0 7 0,-4 4 84,4 0 13,0 1 3,0 3 1,4 4-29,-4 5-7,5-1-1,-1 9 0,1-5-51,-1 5-13,6-1 0,-1 1 0,0-5-48,4-3-13,1-1-3,0-4 0,-1-3-145,1-9-30</inkml:trace>
        </inkml:traceGroup>
      </inkml:traceGroup>
    </inkml:traceGroup>
  </inkml:traceGroup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1-05-19T06:18:27.6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D7B8DBD-C7D0-4137-9A43-8F101B7D8E41}" emma:medium="tactile" emma:mode="ink">
          <msink:context xmlns:msink="http://schemas.microsoft.com/ink/2010/main" type="inkDrawing"/>
        </emma:interpretation>
      </emma:emma>
    </inkml:annotationXML>
    <inkml:trace contextRef="#ctx0" brushRef="#br0">0 0</inkml:trace>
  </inkml:traceGroup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3:12:58.136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740EAA4D-68E3-41DE-8C9C-24956FE0F0F8}" emma:medium="tactile" emma:mode="ink">
          <msink:context xmlns:msink="http://schemas.microsoft.com/ink/2010/main" type="writingRegion" rotatedBoundingBox="12030,10564 12361,16748 11352,16802 11021,10618"/>
        </emma:interpretation>
      </emma:emma>
    </inkml:annotationXML>
    <inkml:traceGroup>
      <inkml:annotationXML>
        <emma:emma xmlns:emma="http://www.w3.org/2003/04/emma" version="1.0">
          <emma:interpretation id="{A918C1A4-A11E-41DE-A720-803705CC7DF1}" emma:medium="tactile" emma:mode="ink">
            <msink:context xmlns:msink="http://schemas.microsoft.com/ink/2010/main" type="paragraph" rotatedBoundingBox="12030,10564 12361,16748 11352,16802 11021,1061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65F73B-4238-4DC8-A1D7-DE3438A99720}" emma:medium="tactile" emma:mode="ink">
              <msink:context xmlns:msink="http://schemas.microsoft.com/ink/2010/main" type="line" rotatedBoundingBox="12030,10564 12361,16748 11352,16802 11021,10618"/>
            </emma:interpretation>
          </emma:emma>
        </inkml:annotationXML>
        <inkml:traceGroup>
          <inkml:annotationXML>
            <emma:emma xmlns:emma="http://www.w3.org/2003/04/emma" version="1.0">
              <emma:interpretation id="{6FBC1841-FDA0-4CF4-B003-857EC9E02CB8}" emma:medium="tactile" emma:mode="ink">
                <msink:context xmlns:msink="http://schemas.microsoft.com/ink/2010/main" type="inkWord" rotatedBoundingBox="12030,10564 12127,12384 11134,12437 11037,10617"/>
              </emma:interpretation>
              <emma:one-of disjunction-type="recognition" id="oneOf0">
                <emma:interpretation id="interp0" emma:lang="en-AU" emma:confidence="0">
                  <emma:literal>Into</emma:literal>
                </emma:interpretation>
                <emma:interpretation id="interp1" emma:lang="en-AU" emma:confidence="0">
                  <emma:literal>In *</emma:literal>
                </emma:interpretation>
                <emma:interpretation id="interp2" emma:lang="en-AU" emma:confidence="0">
                  <emma:literal>IEs</emma:literal>
                </emma:interpretation>
                <emma:interpretation id="interp3" emma:lang="en-AU" emma:confidence="0">
                  <emma:literal>Is *</emma:literal>
                </emma:interpretation>
                <emma:interpretation id="interp4" emma:lang="en-AU" emma:confidence="0">
                  <emma:literal>Its</emma:literal>
                </emma:interpretation>
              </emma:one-of>
            </emma:emma>
          </inkml:annotationXML>
          <inkml:trace contextRef="#ctx0" brushRef="#br0">149 1001 1324,'0'0'118,"0"0"-94,0 0-24,-5 12 0,-4-4 191,0 8 33,0-3 8,4 7 0,-4 0-121,5 0-25,4 5-5,0 3-1,0 0-51,4 9-10,1-1-3,-1 1 0,1 3 19,4-4 3,0 1 1,0-1 0,-4-7-58,4-5-11,-5-4-2,1-4-1,-5-4 53,4 1 10,-4-13 2,0 0 1,0 0-77,0 0-16,0 0-4,5-13 0,-10-7 48,5 0 16,0 0-12,5-9 12,4 1-9,0 4 9,-4 0-8,8 3 8,1 1 0,0 4-8,4 0 8,-4 8 0,4-1 0,0 5-8,-4 4 8,-1 4 0,1 1 0,0 7 0,-1 0 0,1 0 0,-5 4 0,0 0 8,-4 1-8,4-1 8,-9 4 1,4-4 1,-4 0 0,5 0 0,-5-3-10,0-1 12,0 0-12,-5-4 12,1 0-12,-5 0 12,-5 4-12,0-8 12,1 0 1,-5 0 1,-5-4 0,-5 0 0,6 5-14,-1-5 0,5-5 0,0 1 0,-1 0-21,6 0-7,-1 4-2,5-8 0,4 4-38,5 4-7,0 0-1,0 0-594,0-8-118</inkml:trace>
          <inkml:trace contextRef="#ctx0" brushRef="#br0" timeOffset="356.61">568 1325 979,'0'0'87,"0"0"-70,0 0-17,0 0 0,0 0 232,4 8 44,-8-4 8,4-4 1,0 0-118,-5 4-24,-4 4-5,4-4-1,1 4-70,-5-4-15,4 4-2,-4-4-1,0 5-33,0-1-8,0 0 0,4 4-8,1-4 0,4 4 0,-5 0 0,5 4 0,5-3 0,-5 3 0,4-4 0,1 0-9,4-4-7,0 0 0,-5 4-1,10-8 0,-5 0-9,0 5-2,0-5 0,1-4 0,-10 0-4,13-4-2,-4-5 0,0 1 0,0 0 16,-4-4 3,4 0 1,-4-4 0,-1 0 14,1-1 0,-5 5 0,4 0-9,-4 0 9,0 4 8,0 8-8,0 0 11,0 0 12,0 0 2,0 0 1,0 0 0,0 0-5,0 0-1,5 12 0,-5 0 0,4 0-12,1 4-8,0-3 10,4-1-10,-5 4 0,5-4 0,0 0 0,5 0 0,0 1-20,-5-1-6,0 0-2,0-4 0,0-4-51,0 0-10,-9-4-3,0 0-902</inkml:trace>
          <inkml:trace contextRef="#ctx0" brushRef="#br0" timeOffset="561.79">768 1090 921,'0'0'40,"0"0"10,0 0-40,0 0-10,0 0 0,0 0 0,4 8 284,-4 4 54,5-4 11,4 5 3,0-1-187,0 8-37,0 0-7,5 0-1,0 5-89,-5-1-18,4 8-3,1-3-1,-9 3 5,-1-4 1,1 1 0,4-5 0,0 0-24,5-8-5,-10 1-1,5-5 0,-9 0-156,5-8-31,-5-4-6</inkml:trace>
          <inkml:trace contextRef="#ctx0" brushRef="#br0" timeOffset="714.04">918 1086 979,'-14'8'87,"5"-4"-70,9-4-17,5 8 0,-10 0 324,5 5 60,-4 3 13,8 4 3,1 0-218,4 8-43,5 1-9,-1 3-2,1 1-51,9 3-10,-5 0-3,0 1 0,5-5-153,-5-3-31,5-9-7</inkml:trace>
          <inkml:trace contextRef="#ctx0" brushRef="#br0" timeOffset="-465.75">613-217 2170,'0'0'96,"0"0"20,0 0-92,0 12-24,0 0 0,5 8 0,-1 5 86,1 7 13,-1 5 2,5 7 1,5 5-54,-5 3-10,0 9-2,5-4-1,-5-5-25,5 1-10,-1 3 8,1 1-8,0-4-122,-5-13-30,0-3-5,0 7-2</inkml:trace>
          <inkml:trace contextRef="#ctx0" brushRef="#br0" timeOffset="-1143.95">12 18 1580,'-4'-4'35,"4"4"7,0 0 2,-5-9 0,0 1-36,5 8-8,0 0 0,0 0 0,0 0 86,0 0 15,0 0 3,0 0 1,0 0-1,0 0-1,0 0 0,0 0 0,0 0-55,0 0-12,0 0-1,0 17-1,5-1-16,0 4-3,-5 0-1,4 5 0,-4-1-14,5 8 0,-1-3 8,1-1-8,-1 0 0,1 1 0,-5-1 0,4 0-10,5 0-24,-9-3-5,5 3-1,0-4 0,-1 1-172,1-5-34,4 12-7,-9-32-2</inkml:trace>
          <inkml:trace contextRef="#ctx0" brushRef="#br0" timeOffset="-826.62">335 188 1951,'0'0'86,"-4"-8"18,-10 3-83,5-3-21,0 4 0,0-4 0,-5-4 95,0 8 14,1 0 3,4 4 1,0-8-77,0 8-15,-5 4-3,5 0-1,9-4-17,0 0 0,-9 4 0,9-4 0,0 0 0,4 12 0,-4-12 0,0 12 0,9 5 0,-4-5 0,4 0 0,0 0 0,0 4 8,5-4-8,-1 0 9,6 1-9,-10-1 0,9-4 0,-4 4 0,4 0 0,-4 0 0,-1 0 0,1 0 0,-5 5 0,0-5 0,0 0 0,-4 0 0,4 0-10,-9 4 18,4 1 4,-8-1 1,-1 0 0,1-4-5,-5 0-8,0 4 11,-5-3-11,0-5 0,5 0-12,-9 0 0,0 0 0,4-12-126,0 0-25,1-4-5,-1-4-749</inkml:trace>
          <inkml:trace contextRef="#ctx0" brushRef="#br0" timeOffset="-668.09">426 151 1094,'23'8'97,"-14"-8"-77,-9 0-20,9 0 0,5 0 196,4 4 35,-4-8 7,4 0 2,0 4-90,5 0-18,0-4-3,-5 4-1,0 4-51,5-4-10,-5 0-3,5 4 0,-9-4-30,8 0-6,-3-4-2,-1 0 0,0-4-144,0 0-29,0 0-5</inkml:trace>
        </inkml:traceGroup>
        <inkml:traceGroup>
          <inkml:annotationXML>
            <emma:emma xmlns:emma="http://www.w3.org/2003/04/emma" version="1.0">
              <emma:interpretation id="{B398966E-7A1B-46B3-8AD9-9C87D96AD624}" emma:medium="tactile" emma:mode="ink">
                <msink:context xmlns:msink="http://schemas.microsoft.com/ink/2010/main" type="inkWord" rotatedBoundingBox="11967,14918 12066,16764 11352,16802 11253,14956"/>
              </emma:interpretation>
              <emma:one-of disjunction-type="recognition" id="oneOf1">
                <emma:interpretation id="interp5" emma:lang="en-AU" emma:confidence="0">
                  <emma:literal>on</emma:literal>
                </emma:interpretation>
                <emma:interpretation id="interp6" emma:lang="en-AU" emma:confidence="0">
                  <emma:literal>forms</emma:literal>
                </emma:interpretation>
                <emma:interpretation id="interp7" emma:lang="en-AU" emma:confidence="0">
                  <emma:literal>ones</emma:literal>
                </emma:interpretation>
                <emma:interpretation id="interp8" emma:lang="en-AU" emma:confidence="0">
                  <emma:literal>ten</emma:literal>
                </emma:interpretation>
                <emma:interpretation id="interp9" emma:lang="en-AU" emma:confidence="0">
                  <emma:literal>ores</emma:literal>
                </emma:interpretation>
              </emma:one-of>
            </emma:emma>
          </inkml:annotationXML>
        </inkml:traceGroup>
      </inkml:traceGroup>
    </inkml:traceGroup>
  </inkml:traceGroup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3:12:59.64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00DF858A-4559-4FEA-9C4D-3B292A96B1A6}" emma:medium="tactile" emma:mode="ink">
          <msink:context xmlns:msink="http://schemas.microsoft.com/ink/2010/main" type="writingRegion" rotatedBoundingBox="21631,8422 24979,8550 24951,9261 21604,9133"/>
        </emma:interpretation>
      </emma:emma>
    </inkml:annotationXML>
    <inkml:traceGroup>
      <inkml:annotationXML>
        <emma:emma xmlns:emma="http://www.w3.org/2003/04/emma" version="1.0">
          <emma:interpretation id="{980515A0-6F9E-4A55-933B-FFCA5A81CB10}" emma:medium="tactile" emma:mode="ink">
            <msink:context xmlns:msink="http://schemas.microsoft.com/ink/2010/main" type="paragraph" rotatedBoundingBox="21631,8422 24979,8550 24951,9261 21604,91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B968077-8098-448F-8E29-0FC3C6299AB5}" emma:medium="tactile" emma:mode="ink">
              <msink:context xmlns:msink="http://schemas.microsoft.com/ink/2010/main" type="line" rotatedBoundingBox="21631,8422 24979,8550 24951,9261 21604,9133"/>
            </emma:interpretation>
          </emma:emma>
        </inkml:annotationXML>
        <inkml:traceGroup>
          <inkml:annotationXML>
            <emma:emma xmlns:emma="http://www.w3.org/2003/04/emma" version="1.0">
              <emma:interpretation id="{8773EDA6-207F-4E3F-A143-02E790AA1796}" emma:medium="tactile" emma:mode="ink">
                <msink:context xmlns:msink="http://schemas.microsoft.com/ink/2010/main" type="inkWord" rotatedBoundingBox="21629,8462 23035,8515 23012,9116 21606,9062"/>
              </emma:interpretation>
              <emma:one-of disjunction-type="recognition" id="oneOf0">
                <emma:interpretation id="interp0" emma:lang="en-AU" emma:confidence="0">
                  <emma:literal>and</emma:literal>
                </emma:interpretation>
                <emma:interpretation id="interp1" emma:lang="en-AU" emma:confidence="0">
                  <emma:literal>2nd</emma:literal>
                </emma:interpretation>
                <emma:interpretation id="interp2" emma:lang="en-AU" emma:confidence="0">
                  <emma:literal>end</emma:literal>
                </emma:interpretation>
                <emma:interpretation id="interp3" emma:lang="en-AU" emma:confidence="0">
                  <emma:literal>wind</emma:literal>
                </emma:interpretation>
                <emma:interpretation id="interp4" emma:lang="en-AU" emma:confidence="0">
                  <emma:literal>mind</emma:literal>
                </emma:interpretation>
              </emma:one-of>
            </emma:emma>
          </inkml:annotationXML>
          <inkml:trace contextRef="#ctx0" brushRef="#br0">0 32 2260,'0'0'100,"0"0"21,14 0-97,-5-4-24,0 0 0,0 0 0,0 0 81,-9 4 11,0 0 3,9-4 0,0 0-25,5 0-5,0 4-1,4-4 0,0 8-16,0 0-3,-4 0-1,4-4 0,-4 4-28,0 0-5,-1 8-2,1-4 0,-14-8-9,0 0 0,4 13 9,1 3-9,-10 4-9,1 0-7,-10 4 0,5 1-1,-9-1-34,4 0-6,5 1-2,-5-5 0,1-4-13,8 0-4,-4-4 0,5 1 0,4-13 20,0 0 3,0 0 1,-5 12 0,5-12 36,0 0 7,0 16 9,0-16-13,9 12 13,0 0 0,0-4 0,5 0 0,4-4 18,-4-4-3,4 0-1,0 0 0,5 0 0,-5-4 0,0-4 0,-4 0 0,4 0-97,-4-4-19,4 4-4</inkml:trace>
          <inkml:trace contextRef="#ctx0" brushRef="#br0" timeOffset="324.41">510 113 1209,'0'0'108,"0"0"-87,0 0-21,0 0 0,0 0 172,0 0 29,0 0 7,9 8 0,-4 4-64,-1 1-12,1-1-4,-1 0 0,1-4-71,-1 4-14,1 4-3,0 1-1,-1-1-22,-4-4-4,5 4-1,-1-4 0,-4 0-12,0-12 8,0 0-8,9 12 0,-9-12 0,0 0 0,0 0 0,0 0-10,0 0 10,0 0-12,5-8 12,4 0-12,0-4 12,0-4 0,5 4 0,-1-4-8,-3-5 8,3 9 0,1 0 0,0 0 0,-1-4 0,1 0 8,0 3-8,-5 9 11,0 4 9,-9 0 1,0 0 1,9 0 0,9 4 9,-4 5 1,-5-1 1,4 0 0,1 4-15,-5 0-3,5 0-1,4 4 0,-4 1-14,-1-1 0,1-4-12,0 0 12,4-4-144,-4-4-23,-1 0-4,6 0-561,-1 0-112</inkml:trace>
          <inkml:trace contextRef="#ctx0" brushRef="#br0" timeOffset="676.41">1279 133 864,'0'-20'76,"0"20"-60,-4-8-16,-1 4 0,1 0 283,-1 0 53,-4-4 12,0 4 1,0 0-163,-5 4-33,1 4-6,-6-4-2,1 4-70,0 0-15,0 8-2,-5 0-1,5 4-41,4 5-16,0-1 11,5 4-11,0-4 0,5 1-10,4-1 0,4 0 0,1-4-7,4 5-2,5-1 0,-1 0 0,1-8-7,4 0-2,-4-4 0,4-4 0,0 0 16,0-4 2,5-4 1,-5-4 0,1-4 9,-1 0 0,5-4 0,-10 0 0,5 0 0,-8-1 0,3-7 0,-4 0 0,-4-1 0,-1 1-8,1-4 0,-5 4 0,-9-5 8,4 1 14,-8 0-3,4-1-1,-5-3 18,5 4 3,-5-1 1,0 5 0,-4 0 8,9 3 1,0 1 1,0 12 0,0-4-4,0 4-1,4 4 0,5 4 0,0 0-19,0 12-4,0 4-1,5 8 0,-1-3-13,5 7 0,0 8 0,1 9 0,3-1 0,1-3-8,0-1 8,4-3-13,5-1-139,-1-3-28,1-1-6,0-12-1</inkml:trace>
        </inkml:traceGroup>
        <inkml:traceGroup>
          <inkml:annotationXML>
            <emma:emma xmlns:emma="http://www.w3.org/2003/04/emma" version="1.0">
              <emma:interpretation id="{4871A800-67D9-4658-9C60-BA06CB6495DA}" emma:medium="tactile" emma:mode="ink">
                <msink:context xmlns:msink="http://schemas.microsoft.com/ink/2010/main" type="inkWord" rotatedBoundingBox="23355,8487 24979,8550 24951,9261 23327,9199"/>
              </emma:interpretation>
              <emma:one-of disjunction-type="recognition" id="oneOf1">
                <emma:interpretation id="interp5" emma:lang="en-AU" emma:confidence="0">
                  <emma:literal>ball</emma:literal>
                </emma:interpretation>
                <emma:interpretation id="interp6" emma:lang="en-AU" emma:confidence="0">
                  <emma:literal>bell</emma:literal>
                </emma:interpretation>
                <emma:interpretation id="interp7" emma:lang="en-AU" emma:confidence="0">
                  <emma:literal>bail</emma:literal>
                </emma:interpretation>
                <emma:interpretation id="interp8" emma:lang="en-AU" emma:confidence="0">
                  <emma:literal>bald</emma:literal>
                </emma:interpretation>
                <emma:interpretation id="interp9" emma:lang="en-AU" emma:confidence="0">
                  <emma:literal>bale</emma:literal>
                </emma:interpretation>
              </emma:one-of>
            </emma:emma>
          </inkml:annotationXML>
          <inkml:trace contextRef="#ctx0" brushRef="#br0" timeOffset="1228.58">1735-202 2185,'0'0'96,"0"0"21,0 0-93,0 0-24,0 0 0,0 0 0,9 4 56,-5 4 6,1 8 2,-1 4 0,6 4-24,-1 5-5,0-1-1,-5 4 0,10 1-18,-9 3-4,4 1-1,4 3 0,-8-7-11,4-1 0,0 0 0,0-3 8,0-1-8,0-8 0,-4 0 0,4-3 0,-4-1-11,-1-8 3,1 0 0,-5-8 0,0 0 8,0 0 0,9-8 0,-5 0 0,1 0 0,-1 0 0,1 0 0,4-1 0,-4 1 0,-5 8 14,0 0-3,9-4-1,4 0-2,1 0-8,-5 4 12,9 0-4,1 4-8,-1 0 0,5 0 0,-1 0 0,1 0 0,-5-4 0,5 4 0,0 5 0,-5-5 0,0 0 0,1 4 0,-6 0 0,-4 0 26,0 4 10,-4-4 1,0 4 1,-10 0-19,5 5-4,-5-5-1,-4 0 0,-9 4-2,4-4-1,5-4 0,-4 4 0,-1-3 8,-4-5 1,-5 0 1,0 0 0,0-4-13,1-4-8,-1 0 10,0-4-10,5 3 0,-5 1 0,5-4-11,4 4 11,5 0-28,0 0 1,5 0 1,4 4 0,0 0-36,0 0-7,0 0-2,13-4 0,5 0-177,5 0-35,5 4-7</inkml:trace>
          <inkml:trace contextRef="#ctx0" brushRef="#br0" timeOffset="1576.96">2468 295 1713,'18'-8'76,"-9"4"16,0-4-74,0 0-18,-4 0 0,-1 0 0,5 0 176,-9 8 31,0 0 6,0-8 2,0 0-95,-4-5-20,-5 5-3,4 4-1,-8 8-38,3-4-8,-3-4-2,-5 8 0,-1 0-39,6 4-9,-5 5 0,4 3 0,0 0 0,1 0 0,13 4 0,-5 1-10,0-1 10,5 0-13,5-4 5,0 0 8,-1 1-12,5-5 12,5 0-10,0-4 10,-1-4-32,5-4 0,-4-4 0,4 4 0,-4-4 32,0-4 0,4-4 0,-5 4 0,6-9 26,-1 1 11,-4 0 3,-1 0 0,1-4-16,0-1-2,-1-3-1,-4 8 0,0 4 11,-4 0 1,-1 0 1,-4 12 0,0 0-8,0 0-2,0 0 0,0 0 0,0 0-14,10 4-10,-6 8 12,5 0-12,-4 4 0,4 0 0,0 5-10,0-1 10,-4 4-12,8-4 12,-4 5-12,1-5 12,3 0-44,-4 0-2,5 0 0,-5-3 0,0-1-34,5-4-6,-5 4-2,5-8 0,-1-4-120,-4 0-25,0-8-5,-4-4-1</inkml:trace>
          <inkml:trace contextRef="#ctx0" brushRef="#br0" timeOffset="1789.01">2877-142 2023,'-9'-12'89,"9"12"19,0 0-86,0 0-22,0 0 0,0 0 0,0 0 119,9 4 19,1 4 4,-1 4 1,-5 1-49,1 7-10,8-4-1,-3 8-1,3 1-14,1-1-2,0 4-1,-1 5 0,1-5-33,0 4-8,-1-3 0,1-1-1,-1-4-23,-3-4 0,3 1 0,-4-1 0,0-4-21,5-8-9,-5 4-2,0-8 0,-4 4-123,4-8-25,0 0-4,0-4-979</inkml:trace>
          <inkml:trace contextRef="#ctx0" brushRef="#br0" timeOffset="1931.63">3237-65 979,'0'0'43,"0"0"9,5-4-41,-5 4-11,0 0 0,0 0 0,0 0 357,4 12 70,-4 4 13,5 9 4,-5 3-260,4 9-52,1-1-11,-1 0-1,1-3-58,-5 3-11,5 1-3,-1-1 0,5 0-48,0-3 0,0-5 0,1 0 0,3-3-171,-4-1-31</inkml:trace>
        </inkml:traceGroup>
      </inkml:traceGroup>
    </inkml:traceGroup>
  </inkml:traceGroup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3:13:21.704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48-5 1152,'0'0'51,"0"0"10,0 0-49,0 8-12,-9 1 0,9-9 0,0 0 63,0 0 9,-10 12 3,1-8 0,5 4-19,4-8-4,0 0-1,0 0 0,-14 8-17,14-8-3,0 0-1,0 0 0,-4 4-6,4-4 0,0 0-1,0 0 0,0 0-23,0 0 0,0 0 0,0 0 0,13 8 0,5 0 0,-8-4 0,3 0 0,1 0 8,0 4 1,8-4 0,1 1 0,-5-5 19,5 4 4,4 0 1,-4 0 0,0 0-2,9 0-1,4-4 0,1 4 0,-6 0-4,1 4-1,5-4 0,-1 0 0,5 0-5,0 0-2,0 0 0,-4 0 0,3 0-2,6 0-1,-5-4 0,0 0 0,0 0-3,0 4-1,4 0 0,6-4 0,-1 0-11,0 0 12,0 4-12,0 0 12,0 1-12,-5-5 0,1 8 0,-5-4 8,4-4-8,-4 0 0,5 0 0,-5 0 0,0 0 0,4 0 8,1 0-8,0 0 8,-5 0 8,4 4 2,-4 0 0,5 0 0,-5 4 10,-1-4 1,1 0 1,-4 4 0,-1-4-17,5 4-3,-4 0-1,-5-4 0,4 4-9,0 1 8,1-5-8,-5 0 8,4 0-8,-4 4 0,4-4 0,1 4 0,-1-8 0,1 8 0,-1-4 0,1 4 8,-6-4-8,-3 0 0,-1 0 0,0 0 0,-4 0 0,0 0 0,-5-4-12,0 5 12,-4-5-50,0-5-2,-1 1-1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2:49:06.352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-2 119 831,'0'0'36,"0"0"9,0 0-36,0 0-9,0 0 0,0 0 0,0-8 30,0 0 4,4 0 1,1 0 0,-1 0 11,5-4 2,0 4 1,1-5 0,-1 5 11,4 4 3,1-4 0,-5 0 0,9 0-5,-4 4-1,0 0 0,-1 0 0,5 4-39,-4 0-8,9 0-2,-5 0 0,0 8 4,10-4 1,-6 4 0,10 0 0,0 0 22,5 0 4,-1 1 1,9-1 0,1 0-25,0 0-5,-1 0-1,1 0 0,4 0-9,0 0 10,0 0-10,0-4 10,0 0-10,-4 0 0,4-4 0,0 4 0,0 0 0,0-4 0,-5 0 0,5-4 0,1 0-15,-1 0 5,-5 0 1,1-8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3:13:23.925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-1 181 1594,'0'0'35,"0"0"7,0 0 2,13-4 1,-4-1-36,0-3-9,5 4 0,0 0 0,4 0 23,-4-4 2,-1 4 1,6-4 0,-1 0-26,0 4 8,5-4-8,-5 0 0,5 0 0,-1-1 0,6 5 0,-5 0 0,4-4 9,5 4-9,0 0 10,4 4-10,0 0 24,1 0-2,-1 4 0,5-4 0,0 4-22,0 0 0,0-4 0,-4 8 0,8-8 21,1 4 0,-1 1 0,1-1 0,4 0 18,0 0 3,5-4 1,-1 4 0,5 0-19,1-4-4,-1 0-1,-5 0 0,1 0 4,0 0 1,-5 0 0,4 0 0,1-4 4,-5 4 2,-4-4 0,4 4 0,-5 0-3,5-4-1,-9 0 0,0 4 0,0-9-5,-4 5-1,-6 4 0,6-8 0,-10 0-11,5 4-9,0-4 12,-5 4-12,-4 0 0,0-4 0,0 4 0,4-4 0,-9 4-36,5 0-2,0-4 0,-5 4-668,0-5-134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3:15:43.983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61-5 1094,'0'0'97,"0"0"-77,-9 4-20,9-4 0,0 0 28,0 0 1,0 0 1,0 0 0,0 0-30,-9 4 0,-1 4 0,1-4 0,9-4 12,-9 8 7,0 0 1,0 0 0,9-8-4,0 0 0,0 0 0,0 0 0,0 0-16,0 0 0,0 0 0,9 12 0,0-8 0,14 5 0,0-1 0,4 0-9,10 0 9,3 0 0,1 4 0,0-4 0,10 0 0,3 0 8,5 4-8,1 1 11,3-1-11,6-4 12,-1 0-12,-4 0 12,-1 0-12,1 0 0,-5-4 0,5 4-11,-5-8 11,5 0 11,0 0-3,-5-4 0,0 0-8,0-4 0,-9 0 0,5-4 0,0 0 0,-1-8 0,1 3 0,-5-7 0,0 0-32,5-4-9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3:15:45.948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100 278 345,'0'0'31,"0"0"-31,-9 0 0,0-4 0,0 0 124,-5 0 20,10 4 3,-5-4 1,0 4-78,9 0-15,-10 0-3,10 0-1,-9 4-12,0-4-3,0 0 0,9 0 0,-4 8-11,4-8-2,0 0-1,0 0 0,0 0-10,0 0-1,0 0-1,9 4 0,0 4-10,9 0 0,0-4 0,5 4 0,0 1 15,4-1 1,5 0 0,9 0 0,-5-4-16,10 4 0,-1-8 0,1 0 0,4 0 0,0-4 0,0-4 0,0 0 0,9 0 0,-4 0 0,0-5 0,4 5 0,5-4 0,-5 4 8,5 0-8,-5-4 0,0 4 0,0-4 0,0 8 0,5-5 0,0 5 0,4 0 0,0 0 0,1-4 0,-6 4-10,1 0 2,4 0 0,-8-4 0,-10 0-2,0 0 0,9-4 0,-9 0 0,0-1-5,-4-3-1,-10 0 0,10 0 0,4 0-9,-9-5-3,-5 1 0,1 4-323,-1-4-65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3:14:06.578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11F2EFC-EF1D-44E9-BF87-7F6A6CC0FC3A}" emma:medium="tactile" emma:mode="ink">
          <msink:context xmlns:msink="http://schemas.microsoft.com/ink/2010/main" type="inkDrawing" rotatedBoundingBox="2562,16849 2571,16853 2564,16866 2555,16862" semanticType="callout" shapeName="Other"/>
        </emma:interpretation>
      </emma:emma>
    </inkml:annotationXML>
    <inkml:trace contextRef="#ctx0" brushRef="#br0">1949 6678 576,'0'0'51,"0"0"-41,0 0-10,0 0 0,0 0 182,0 0 34,0 0 8,0 0 0,0 0-190,0 0-34,0 0-16,9 4-586</inkml:trace>
  </inkml:traceGroup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1-05-19T06:18:27.6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84B6411-A4E6-4465-BC40-1E0FA4DF1EE4}" emma:medium="tactile" emma:mode="ink">
          <msink:context xmlns:msink="http://schemas.microsoft.com/ink/2010/main" type="inkDrawing"/>
        </emma:interpretation>
      </emma:emma>
    </inkml:annotationXML>
    <inkml:trace contextRef="#ctx0" brushRef="#br0">0 0</inkml:trace>
  </inkml:traceGroup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3:12:59.64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A22FD59-6317-4D7E-8FC3-70A5DDBB3B22}" emma:medium="tactile" emma:mode="ink">
          <msink:context xmlns:msink="http://schemas.microsoft.com/ink/2010/main" type="writingRegion" rotatedBoundingBox="21631,8422 24979,8550 24951,9261 21604,9133"/>
        </emma:interpretation>
      </emma:emma>
    </inkml:annotationXML>
    <inkml:traceGroup>
      <inkml:annotationXML>
        <emma:emma xmlns:emma="http://www.w3.org/2003/04/emma" version="1.0">
          <emma:interpretation id="{06EC2746-E63B-4E5E-AB88-B011E6D2DB32}" emma:medium="tactile" emma:mode="ink">
            <msink:context xmlns:msink="http://schemas.microsoft.com/ink/2010/main" type="paragraph" rotatedBoundingBox="21631,8422 24979,8550 24951,9261 21604,91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8BD0779-AB95-424C-9886-1BF8BF1579CD}" emma:medium="tactile" emma:mode="ink">
              <msink:context xmlns:msink="http://schemas.microsoft.com/ink/2010/main" type="line" rotatedBoundingBox="21631,8422 24979,8550 24951,9261 21604,9133"/>
            </emma:interpretation>
          </emma:emma>
        </inkml:annotationXML>
        <inkml:traceGroup>
          <inkml:annotationXML>
            <emma:emma xmlns:emma="http://www.w3.org/2003/04/emma" version="1.0">
              <emma:interpretation id="{70CC37BA-78C9-4A87-981F-C561850F11B7}" emma:medium="tactile" emma:mode="ink">
                <msink:context xmlns:msink="http://schemas.microsoft.com/ink/2010/main" type="inkWord" rotatedBoundingBox="21629,8462 23035,8515 23012,9116 21606,9062"/>
              </emma:interpretation>
              <emma:one-of disjunction-type="recognition" id="oneOf0">
                <emma:interpretation id="interp0" emma:lang="en-AU" emma:confidence="0">
                  <emma:literal>and</emma:literal>
                </emma:interpretation>
                <emma:interpretation id="interp1" emma:lang="en-AU" emma:confidence="0">
                  <emma:literal>2nd</emma:literal>
                </emma:interpretation>
                <emma:interpretation id="interp2" emma:lang="en-AU" emma:confidence="0">
                  <emma:literal>end</emma:literal>
                </emma:interpretation>
                <emma:interpretation id="interp3" emma:lang="en-AU" emma:confidence="0">
                  <emma:literal>wind</emma:literal>
                </emma:interpretation>
                <emma:interpretation id="interp4" emma:lang="en-AU" emma:confidence="0">
                  <emma:literal>mind</emma:literal>
                </emma:interpretation>
              </emma:one-of>
            </emma:emma>
          </inkml:annotationXML>
          <inkml:trace contextRef="#ctx0" brushRef="#br0">0 32 2260,'0'0'100,"0"0"21,14 0-97,-5-4-24,0 0 0,0 0 0,0 0 81,-9 4 11,0 0 3,9-4 0,0 0-25,5 0-5,0 4-1,4-4 0,0 8-16,0 0-3,-4 0-1,4-4 0,-4 4-28,0 0-5,-1 8-2,1-4 0,-14-8-9,0 0 0,4 13 9,1 3-9,-10 4-9,1 0-7,-10 4 0,5 1-1,-9-1-34,4 0-6,5 1-2,-5-5 0,1-4-13,8 0-4,-4-4 0,5 1 0,4-13 20,0 0 3,0 0 1,-5 12 0,5-12 36,0 0 7,0 16 9,0-16-13,9 12 13,0 0 0,0-4 0,5 0 0,4-4 18,-4-4-3,4 0-1,0 0 0,5 0 0,-5-4 0,0-4 0,-4 0 0,4 0-97,-4-4-19,4 4-4</inkml:trace>
          <inkml:trace contextRef="#ctx0" brushRef="#br0" timeOffset="324.41">510 113 1209,'0'0'108,"0"0"-87,0 0-21,0 0 0,0 0 172,0 0 29,0 0 7,9 8 0,-4 4-64,-1 1-12,1-1-4,-1 0 0,1-4-71,-1 4-14,1 4-3,0 1-1,-1-1-22,-4-4-4,5 4-1,-1-4 0,-4 0-12,0-12 8,0 0-8,9 12 0,-9-12 0,0 0 0,0 0 0,0 0-10,0 0 10,0 0-12,5-8 12,4 0-12,0-4 12,0-4 0,5 4 0,-1-4-8,-3-5 8,3 9 0,1 0 0,0 0 0,-1-4 0,1 0 8,0 3-8,-5 9 11,0 4 9,-9 0 1,0 0 1,9 0 0,9 4 9,-4 5 1,-5-1 1,4 0 0,1 4-15,-5 0-3,5 0-1,4 4 0,-4 1-14,-1-1 0,1-4-12,0 0 12,4-4-144,-4-4-23,-1 0-4,6 0-561,-1 0-112</inkml:trace>
          <inkml:trace contextRef="#ctx0" brushRef="#br0" timeOffset="676.41">1279 133 864,'0'-20'76,"0"20"-60,-4-8-16,-1 4 0,1 0 283,-1 0 53,-4-4 12,0 4 1,0 0-163,-5 4-33,1 4-6,-6-4-2,1 4-70,0 0-15,0 8-2,-5 0-1,5 4-41,4 5-16,0-1 11,5 4-11,0-4 0,5 1-10,4-1 0,4 0 0,1-4-7,4 5-2,5-1 0,-1 0 0,1-8-7,4 0-2,-4-4 0,4-4 0,0 0 16,0-4 2,5-4 1,-5-4 0,1-4 9,-1 0 0,5-4 0,-10 0 0,5 0 0,-8-1 0,3-7 0,-4 0 0,-4-1 0,-1 1-8,1-4 0,-5 4 0,-9-5 8,4 1 14,-8 0-3,4-1-1,-5-3 18,5 4 3,-5-1 1,0 5 0,-4 0 8,9 3 1,0 1 1,0 12 0,0-4-4,0 4-1,4 4 0,5 4 0,0 0-19,0 12-4,0 4-1,5 8 0,-1-3-13,5 7 0,0 8 0,1 9 0,3-1 0,1-3-8,0-1 8,4-3-13,5-1-139,-1-3-28,1-1-6,0-12-1</inkml:trace>
        </inkml:traceGroup>
        <inkml:traceGroup>
          <inkml:annotationXML>
            <emma:emma xmlns:emma="http://www.w3.org/2003/04/emma" version="1.0">
              <emma:interpretation id="{CA887C29-5852-4F58-A752-BEEFAE5F7862}" emma:medium="tactile" emma:mode="ink">
                <msink:context xmlns:msink="http://schemas.microsoft.com/ink/2010/main" type="inkWord" rotatedBoundingBox="23355,8487 24979,8550 24951,9261 23327,9199"/>
              </emma:interpretation>
              <emma:one-of disjunction-type="recognition" id="oneOf1">
                <emma:interpretation id="interp5" emma:lang="en-AU" emma:confidence="0">
                  <emma:literal>ball</emma:literal>
                </emma:interpretation>
                <emma:interpretation id="interp6" emma:lang="en-AU" emma:confidence="0">
                  <emma:literal>bell</emma:literal>
                </emma:interpretation>
                <emma:interpretation id="interp7" emma:lang="en-AU" emma:confidence="0">
                  <emma:literal>bail</emma:literal>
                </emma:interpretation>
                <emma:interpretation id="interp8" emma:lang="en-AU" emma:confidence="0">
                  <emma:literal>bald</emma:literal>
                </emma:interpretation>
                <emma:interpretation id="interp9" emma:lang="en-AU" emma:confidence="0">
                  <emma:literal>bale</emma:literal>
                </emma:interpretation>
              </emma:one-of>
            </emma:emma>
          </inkml:annotationXML>
          <inkml:trace contextRef="#ctx0" brushRef="#br0" timeOffset="1228.58">1735-202 2185,'0'0'96,"0"0"21,0 0-93,0 0-24,0 0 0,0 0 0,9 4 56,-5 4 6,1 8 2,-1 4 0,6 4-24,-1 5-5,0-1-1,-5 4 0,10 1-18,-9 3-4,4 1-1,4 3 0,-8-7-11,4-1 0,0 0 0,0-3 8,0-1-8,0-8 0,-4 0 0,4-3 0,-4-1-11,-1-8 3,1 0 0,-5-8 0,0 0 8,0 0 0,9-8 0,-5 0 0,1 0 0,-1 0 0,1 0 0,4-1 0,-4 1 0,-5 8 14,0 0-3,9-4-1,4 0-2,1 0-8,-5 4 12,9 0-4,1 4-8,-1 0 0,5 0 0,-1 0 0,1 0 0,-5-4 0,5 4 0,0 5 0,-5-5 0,0 0 0,1 4 0,-6 0 0,-4 0 26,0 4 10,-4-4 1,0 4 1,-10 0-19,5 5-4,-5-5-1,-4 0 0,-9 4-2,4-4-1,5-4 0,-4 4 0,-1-3 8,-4-5 1,-5 0 1,0 0 0,0-4-13,1-4-8,-1 0 10,0-4-10,5 3 0,-5 1 0,5-4-11,4 4 11,5 0-28,0 0 1,5 0 1,4 4 0,0 0-36,0 0-7,0 0-2,13-4 0,5 0-177,5 0-35,5 4-7</inkml:trace>
          <inkml:trace contextRef="#ctx0" brushRef="#br0" timeOffset="1576.96">2468 295 1713,'18'-8'76,"-9"4"16,0-4-74,0 0-18,-4 0 0,-1 0 0,5 0 176,-9 8 31,0 0 6,0-8 2,0 0-95,-4-5-20,-5 5-3,4 4-1,-8 8-38,3-4-8,-3-4-2,-5 8 0,-1 0-39,6 4-9,-5 5 0,4 3 0,0 0 0,1 0 0,13 4 0,-5 1-10,0-1 10,5 0-13,5-4 5,0 0 8,-1 1-12,5-5 12,5 0-10,0-4 10,-1-4-32,5-4 0,-4-4 0,4 4 0,-4-4 32,0-4 0,4-4 0,-5 4 0,6-9 26,-1 1 11,-4 0 3,-1 0 0,1-4-16,0-1-2,-1-3-1,-4 8 0,0 4 11,-4 0 1,-1 0 1,-4 12 0,0 0-8,0 0-2,0 0 0,0 0 0,0 0-14,10 4-10,-6 8 12,5 0-12,-4 4 0,4 0 0,0 5-10,0-1 10,-4 4-12,8-4 12,-4 5-12,1-5 12,3 0-44,-4 0-2,5 0 0,-5-3 0,0-1-34,5-4-6,-5 4-2,5-8 0,-1-4-120,-4 0-25,0-8-5,-4-4-1</inkml:trace>
          <inkml:trace contextRef="#ctx0" brushRef="#br0" timeOffset="1789.01">2877-142 2023,'-9'-12'89,"9"12"19,0 0-86,0 0-22,0 0 0,0 0 0,0 0 119,9 4 19,1 4 4,-1 4 1,-5 1-49,1 7-10,8-4-1,-3 8-1,3 1-14,1-1-2,0 4-1,-1 5 0,1-5-33,0 4-8,-1-3 0,1-1-1,-1-4-23,-3-4 0,3 1 0,-4-1 0,0-4-21,5-8-9,-5 4-2,0-8 0,-4 4-123,4-8-25,0 0-4,0-4-979</inkml:trace>
          <inkml:trace contextRef="#ctx0" brushRef="#br0" timeOffset="1931.63">3237-65 979,'0'0'43,"0"0"9,5-4-41,-5 4-11,0 0 0,0 0 0,0 0 357,4 12 70,-4 4 13,5 9 4,-5 3-260,4 9-52,1-1-11,-1 0-1,1-3-58,-5 3-11,5 1-3,-1-1 0,5 0-48,0-3 0,0-5 0,1 0 0,3-3-171,-4-1-31</inkml:trace>
        </inkml:traceGroup>
      </inkml:traceGroup>
    </inkml:traceGroup>
  </inkml:traceGroup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3:12:56.992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E77BC1E-C614-4AFD-9C30-BFE9F9D6627E}" emma:medium="tactile" emma:mode="ink">
          <msink:context xmlns:msink="http://schemas.microsoft.com/ink/2010/main" type="writingRegion" rotatedBoundingBox="11895,10553 12131,12359 11211,12479 10975,10673"/>
        </emma:interpretation>
      </emma:emma>
    </inkml:annotationXML>
    <inkml:traceGroup>
      <inkml:annotationXML>
        <emma:emma xmlns:emma="http://www.w3.org/2003/04/emma" version="1.0">
          <emma:interpretation id="{C3A26F3C-29C6-44E1-846A-0B941B6F26A3}" emma:medium="tactile" emma:mode="ink">
            <msink:context xmlns:msink="http://schemas.microsoft.com/ink/2010/main" type="paragraph" rotatedBoundingBox="11895,10553 12131,12359 11211,12479 10975,106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861ABBF-D295-462D-A66F-509EF5AC2AE9}" emma:medium="tactile" emma:mode="ink">
              <msink:context xmlns:msink="http://schemas.microsoft.com/ink/2010/main" type="line" rotatedBoundingBox="11895,10553 12131,12359 11211,12479 10975,10673"/>
            </emma:interpretation>
          </emma:emma>
        </inkml:annotationXML>
        <inkml:traceGroup>
          <inkml:annotationXML>
            <emma:emma xmlns:emma="http://www.w3.org/2003/04/emma" version="1.0">
              <emma:interpretation id="{0FB09A41-E0AF-409D-B71A-E57A8E832684}" emma:medium="tactile" emma:mode="ink">
                <msink:context xmlns:msink="http://schemas.microsoft.com/ink/2010/main" type="inkWord" rotatedBoundingBox="11824,10562 11928,11363 11133,11467 11028,10666"/>
              </emma:interpretation>
              <emma:one-of disjunction-type="recognition" id="oneOf0">
                <emma:interpretation id="interp0" emma:lang="en-AU" emma:confidence="0">
                  <emma:literal>*</emma:literal>
                </emma:interpretation>
                <emma:interpretation id="interp1" emma:lang="en-AU" emma:confidence="0">
                  <emma:literal>#</emma:literal>
                </emma:interpretation>
                <emma:interpretation id="interp2" emma:lang="en-AU" emma:confidence="0">
                  <emma:literal>I</emma:literal>
                </emma:interpretation>
                <emma:interpretation id="interp3" emma:lang="en-AU" emma:confidence="0">
                  <emma:literal>=</emma:literal>
                </emma:interpretation>
                <emma:interpretation id="interp4" emma:lang="en-AU" emma:confidence="0">
                  <emma:literal>E</emma:literal>
                </emma:interpretation>
              </emma:one-of>
            </emma:emma>
          </inkml:annotationXML>
          <inkml:trace contextRef="#ctx0" brushRef="#br0">12 18 1580,'-4'-4'35,"4"4"7,0 0 2,-5-9 0,0 1-36,5 8-8,0 0 0,0 0 0,0 0 86,0 0 15,0 0 3,0 0 1,0 0-1,0 0-1,0 0 0,0 0 0,0 0-55,0 0-12,0 0-1,0 17-1,5-1-16,0 4-3,-5 0-1,4 5 0,-4-1-14,5 8 0,-1-3 8,1-1-8,-1 0 0,1 1 0,-5-1 0,4 0-10,5 0-24,-9-3-5,5 3-1,0-4 0,-1 1-172,1-5-34,4 12-7,-9-32-2</inkml:trace>
          <inkml:trace contextRef="#ctx0" brushRef="#br0" timeOffset="317.32">335 188 1951,'0'0'86,"-4"-8"18,-10 3-83,5-3-21,0 4 0,0-4 0,-5-4 95,0 8 14,1 0 3,4 4 1,0-8-77,0 8-15,-5 4-3,5 0-1,9-4-17,0 0 0,-9 4 0,9-4 0,0 0 0,4 12 0,-4-12 0,0 12 0,9 5 0,-4-5 0,4 0 0,0 0 0,0 4 8,5-4-8,-1 0 9,6 1-9,-10-1 0,9-4 0,-4 4 0,4 0 0,-4 0 0,-1 0 0,1 0 0,-5 5 0,0-5 0,0 0 0,-4 0 0,4 0-10,-9 4 18,4 1 4,-8-1 1,-1 0 0,1-4-5,-5 0-8,0 4 11,-5-3-11,0-5 0,5 0-12,-9 0 0,0 0 0,4-12-126,0 0-25,1-4-5,-1-4-749</inkml:trace>
          <inkml:trace contextRef="#ctx0" brushRef="#br0" timeOffset="475.85">426 151 1094,'23'8'97,"-14"-8"-77,-9 0-20,9 0 0,5 0 196,4 4 35,-4-8 7,4 0 2,0 4-90,5 0-18,0-4-3,-5 4-1,0 4-51,5-4-10,-5 0-3,5 4 0,-9-4-30,8 0-6,-3-4-2,-1 0 0,0-4-144,0 0-29,0 0-5</inkml:trace>
          <inkml:trace contextRef="#ctx0" brushRef="#br0" timeOffset="678.2">613-217 2170,'0'0'96,"0"0"20,0 0-92,0 12-24,0 0 0,5 8 0,-1 5 86,1 7 13,-1 5 2,5 7 1,5 5-54,-5 3-10,0 9-2,5-4-1,-5-5-25,5 1-10,-1 3 8,1 1-8,0-4-122,-5-13-30,0-3-5,0 7-2</inkml:trace>
        </inkml:traceGroup>
        <inkml:traceGroup>
          <inkml:annotationXML>
            <emma:emma xmlns:emma="http://www.w3.org/2003/04/emma" version="1.0">
              <emma:interpretation id="{31E8AB4C-991F-4719-81C0-3AB8879FDE3B}" emma:medium="tactile" emma:mode="ink">
                <msink:context xmlns:msink="http://schemas.microsoft.com/ink/2010/main" type="inkWord" rotatedBoundingBox="12044,11691 12131,12359 11211,12479 11123,11811"/>
              </emma:interpretation>
              <emma:one-of disjunction-type="recognition" id="oneOf1">
                <emma:interpretation id="interp5" emma:lang="en-AU" emma:confidence="0">
                  <emma:literal>%</emma:literal>
                </emma:interpretation>
                <emma:interpretation id="interp6" emma:lang="en-AU" emma:confidence="0">
                  <emma:literal>*</emma:literal>
                </emma:interpretation>
                <emma:interpretation id="interp7" emma:lang="en-AU" emma:confidence="0">
                  <emma:literal>A</emma:literal>
                </emma:interpretation>
                <emma:interpretation id="interp8" emma:lang="en-AU" emma:confidence="0">
                  <emma:literal>&amp;</emma:literal>
                </emma:interpretation>
                <emma:interpretation id="interp9" emma:lang="en-AU" emma:confidence="0">
                  <emma:literal>E</emma:literal>
                </emma:interpretation>
              </emma:one-of>
            </emma:emma>
          </inkml:annotationXML>
          <inkml:trace contextRef="#ctx0" brushRef="#br0" timeOffset="1143.94">149 1001 1324,'0'0'118,"0"0"-94,0 0-24,-5 12 0,-4-4 191,0 8 33,0-3 8,4 7 0,-4 0-121,5 0-25,4 5-5,0 3-1,0 0-51,4 9-10,1-1-3,-1 1 0,1 3 19,4-4 3,0 1 1,0-1 0,-4-7-58,4-5-11,-5-4-2,1-4-1,-5-4 53,4 1 10,-4-13 2,0 0 1,0 0-77,0 0-16,0 0-4,5-13 0,-10-7 48,5 0 16,0 0-12,5-9 12,4 1-9,0 4 9,-4 0-8,8 3 8,1 1 0,0 4-8,4 0 8,-4 8 0,4-1 0,0 5-8,-4 4 8,-1 4 0,1 1 0,0 7 0,-1 0 0,1 0 0,-5 4 0,0 0 8,-4 1-8,4-1 8,-9 4 1,4-4 1,-4 0 0,5 0 0,-5-3-10,0-1 12,0 0-12,-5-4 12,1 0-12,-5 0 12,-5 4-12,0-8 12,1 0 1,-5 0 1,-5-4 0,-5 0 0,6 5-14,-1-5 0,5-5 0,0 1 0,-1 0-21,6 0-7,-1 4-2,5-8 0,4 4-38,5 4-7,0 0-1,0 0-594,0-8-118</inkml:trace>
          <inkml:trace contextRef="#ctx0" brushRef="#br0" timeOffset="1705.75">768 1090 921,'0'0'40,"0"0"10,0 0-40,0 0-10,0 0 0,0 0 0,4 8 284,-4 4 54,5-4 11,4 5 3,0-1-187,0 8-37,0 0-7,5 0-1,0 5-89,-5-1-18,4 8-3,1-3-1,-9 3 5,-1-4 1,1 1 0,4-5 0,0 0-24,5-8-5,-10 1-1,5-5 0,-9 0-156,5-8-31,-5-4-6</inkml:trace>
          <inkml:trace contextRef="#ctx0" brushRef="#br0" timeOffset="1857.98">918 1086 979,'-14'8'87,"5"-4"-70,9-4-17,5 8 0,-10 0 324,5 5 60,-4 3 13,8 4 3,1 0-218,4 8-43,5 1-9,-1 3-2,1 1-51,9 3-10,-5 0-3,0 1 0,5-5-153,-5-3-31,5-9-7</inkml:trace>
          <inkml:trace contextRef="#ctx0" brushRef="#br0" timeOffset="1500.55">568 1325 979,'0'0'87,"0"0"-70,0 0-17,0 0 0,0 0 232,4 8 44,-8-4 8,4-4 1,0 0-118,-5 4-24,-4 4-5,4-4-1,1 4-70,-5-4-15,4 4-2,-4-4-1,0 5-33,0-1-8,0 0 0,4 4-8,1-4 0,4 4 0,-5 0 0,5 4 0,5-3 0,-5 3 0,4-4 0,1 0-9,4-4-7,0 0 0,-5 4-1,10-8 0,-5 0-9,0 5-2,0-5 0,1-4 0,-10 0-4,13-4-2,-4-5 0,0 1 0,0 0 16,-4-4 3,4 0 1,-4-4 0,-1 0 14,1-1 0,-5 5 0,4 0-9,-4 0 9,0 4 8,0 8-8,0 0 11,0 0 12,0 0 2,0 0 1,0 0 0,0 0-5,0 0-1,5 12 0,-5 0 0,4 0-12,1 4-8,0-3 10,4-1-10,-5 4 0,5-4 0,0 0 0,5 0 0,0 1-20,-5-1-6,0 0-2,0-4 0,0-4-51,0 0-10,-9-4-3,0 0-902</inkml:trace>
        </inkml:traceGroup>
      </inkml:traceGroup>
    </inkml:traceGroup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3:16:05.763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CF649506-B90C-4674-9C80-6E15018F5D88}" emma:medium="tactile" emma:mode="ink">
          <msink:context xmlns:msink="http://schemas.microsoft.com/ink/2010/main" type="writingRegion" rotatedBoundingBox="448,9666 8923,9250 9187,14614 711,15031"/>
        </emma:interpretation>
      </emma:emma>
    </inkml:annotationXML>
    <inkml:traceGroup>
      <inkml:annotationXML>
        <emma:emma xmlns:emma="http://www.w3.org/2003/04/emma" version="1.0">
          <emma:interpretation id="{43E028DB-2DF0-46EF-8F11-14079A369684}" emma:medium="tactile" emma:mode="ink">
            <msink:context xmlns:msink="http://schemas.microsoft.com/ink/2010/main" type="paragraph" rotatedBoundingBox="756,11835 6395,11753 6412,12883 773,1296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A4CB047-B236-4812-A994-D76B6CE42FE1}" emma:medium="tactile" emma:mode="ink">
              <msink:context xmlns:msink="http://schemas.microsoft.com/ink/2010/main" type="inkBullet" rotatedBoundingBox="756,11835 1600,11823 1613,12758 770,12770"/>
            </emma:interpretation>
            <emma:one-of disjunction-type="recognition" id="oneOf0">
              <emma:interpretation id="interp0" emma:lang="en-AU" emma:confidence="0">
                <emma:literal>A:</emma:literal>
              </emma:interpretation>
              <emma:interpretation id="interp1" emma:lang="en-AU" emma:confidence="0">
                <emma:literal>A.</emma:literal>
              </emma:interpretation>
              <emma:interpretation id="interp2" emma:lang="en-AU" emma:confidence="0">
                <emma:literal>At</emma:literal>
              </emma:interpretation>
              <emma:interpretation id="interp3" emma:lang="en-AU" emma:confidence="0">
                <emma:literal>A'</emma:literal>
              </emma:interpretation>
              <emma:interpretation id="interp4" emma:lang="en-AU" emma:confidence="0">
                <emma:literal>A=</emma:literal>
              </emma:interpretation>
            </emma:one-of>
          </emma:emma>
        </inkml:annotationXML>
        <inkml:trace contextRef="#ctx0" brushRef="#br0">309 1996 864,'0'0'76,"0"0"-60,0 0-16,-4 4 0,-1 0 216,5-4 41,0 12 8,0-12 2,0 8-184,0 5-37,5 3-7,-1 0-2,-4 4-29,9 4-8,-9 5 0,0-1 0,0 0 39,-9 5 6,9 3 2,0-3 0,0 3-35,0 0-12,-4-3 0,4-1 9,0 1-9,0-1 0,-5-8 0,5 0 0,5-3-8,-5-5-4,0-4-1,0 0 0,0-12 34,0 0 7,0 0 2,13-8 0,-13-4-92,5-4-18,-1-9-4,-4 1-1,5-4 58,-5-4 12,9-1 3,-4-3 0,-5-5 33,0-3 7,0 3 2,4-7 0,-4-1-30,0 5-20,5 3 4,4 1 0,-9 3 39,4 5 8,1-5 1,0 5 1,4 4 2,0-1 0,-9 5 0,4 8 0,1 0-7,-1 4-2,1 4 0,0-1 0,-5 9-26,0 0-17,0 0 2,9 4 1,4 1 41,-8 7 8,4 0 1,9 4 1,-9 0-18,5 8-4,0 1-1,-1 3 0,5 4-5,-4 5-1,0-5 0,4 5 0,-4 3-8,-1-3 0,1 3 0,-5-4 8,-4 5-8,8-5 0,-4 1 0,0-1 8,-4 1-8,0-5 0,-1 4 0,1 1 0,-1-5-8,-4 1-8,0-9 0,0 0-1,0 0-48,0 1-10,0-9-1,0 0-576,0-4-116</inkml:trace>
        <inkml:trace contextRef="#ctx0" brushRef="#br0" timeOffset="221.32">368 2356 1987,'0'0'44,"0"0"8,0 0 3,0 0 1,0 0-45,0 0-11,0 0 0,14-4 0,0 4 78,4-4 14,-4 4 2,4-4 1,0 4-56,0-4-11,5 4-3,-5 0 0,10 0-8,-15 0-1,19 4-1,-18-4 0,8 0-127,-3 0-24,3 4-6,1 0-1</inkml:trace>
        <inkml:trace contextRef="#ctx0" brushRef="#br0" timeOffset="507.63">842 2190 2084,'0'0'92,"0"0"20,0 0-90,0 0-22,0 0 0,0 0 0,0 0 32,9-4 1,0-4 1,0 4 0,0 0 20,0-4 4,5 4 1,0 0 0,-1 4-59,6-4-22,-6 0 1,-4 0 0,5 4-8,0-4-2,4 4 0,0-4-645,0 4-128</inkml:trace>
        <inkml:trace contextRef="#ctx0" brushRef="#br0" timeOffset="656.23">960 2409 1850,'0'0'82,"0"0"17,5 8-79,-5-8-20,9 8 0,0-4 0,-9-4 79,0 0 12,9 4 2,0 0 1,5-4-17,-5 4-3,5-4-1,4 0 0,-4-4-65,8 4-8,-8 0-13,9-4-709,-10 0-142</inkml:trace>
      </inkml:traceGroup>
      <inkml:traceGroup>
        <inkml:annotationXML>
          <emma:emma xmlns:emma="http://www.w3.org/2003/04/emma" version="1.0">
            <emma:interpretation id="{24575F44-DBAE-4A59-98CC-C59C36536529}" emma:medium="tactile" emma:mode="ink">
              <msink:context xmlns:msink="http://schemas.microsoft.com/ink/2010/main" type="line" rotatedBoundingBox="2046,11878 6396,11815 6412,12883 2062,12946"/>
            </emma:interpretation>
          </emma:emma>
        </inkml:annotationXML>
        <inkml:traceGroup>
          <inkml:annotationXML>
            <emma:emma xmlns:emma="http://www.w3.org/2003/04/emma" version="1.0">
              <emma:interpretation id="{858CAC01-2C61-402E-9C0C-1697469F7448}" emma:medium="tactile" emma:mode="ink">
                <msink:context xmlns:msink="http://schemas.microsoft.com/ink/2010/main" type="inkWord" rotatedBoundingBox="2051,12160 4055,12131 4067,12917 2062,12946"/>
              </emma:interpretation>
              <emma:one-of disjunction-type="recognition" id="oneOf1">
                <emma:interpretation id="interp5" emma:lang="en-AU" emma:confidence="0">
                  <emma:literal>event</emma:literal>
                </emma:interpretation>
                <emma:interpretation id="interp6" emma:lang="en-AU" emma:confidence="0">
                  <emma:literal>evert</emma:literal>
                </emma:interpretation>
                <emma:interpretation id="interp7" emma:lang="en-AU" emma:confidence="0">
                  <emma:literal>erent</emma:literal>
                </emma:interpretation>
                <emma:interpretation id="interp8" emma:lang="en-AU" emma:confidence="0">
                  <emma:literal>eient</emma:literal>
                </emma:interpretation>
                <emma:interpretation id="interp9" emma:lang="en-AU" emma:confidence="0">
                  <emma:literal>eknt</emma:literal>
                </emma:interpretation>
              </emma:one-of>
            </emma:emma>
          </inkml:annotationXML>
          <inkml:trace contextRef="#ctx0" brushRef="#br0" timeOffset="1272.48">1589 2498 1612,'0'0'144,"0"0"-116,0 0-28,0 0 0,0 8 32,0-8 0,9 12 0,0-8 0,0 4-32,5-4 0,-1 0 0,1 0 0,-5 0 43,0-4 2,0 0 1,5 0 0,4 0-13,-4-4-2,-1 0-1,1 0 0,0-4-6,-1 0 0,-4 0-1,1-4 0,-1 0-7,0-4 0,-9 3-1,0 1 0,0-4-15,0 4 9,0 4-9,0-8 8,-14 4-8,5-1 0,4 1 0,-4 4 0,-4-4 0,-1 4-11,0 4 11,1 0-8,4 4 8,4 0 0,-4 4 0,-5 4-8,5 0 8,0 4-10,0 4 10,0 5-10,0-5 10,9 4 0,-5 4 0,10 1 0,-1-1 0,10 0 0,-9 9 0,4-1 0,-5-8 0,5 0 0,5 5 10,0-5-10,8 4 8,-3-7-8,3 3 0,-3-8 0,8 4 0,0-3 0,1-5 0,-1-8 0,0 0-117,0-4-23,-4-8-5</inkml:trace>
          <inkml:trace contextRef="#ctx0" brushRef="#br0" timeOffset="1769.1">2126 2433 1580,'0'0'70,"0"0"14,0 0-67,0 0-17,0 0 0,0 0 0,0 12 103,4 0 17,-4 5 3,9-1 1,-4 0-40,4 4-8,-4 0-2,-1 1 0,10 11-35,-5-4-7,5-7-2,-5-1 0,0 0-16,5-4-3,-10 0-1,10-3 0,-5-1-10,0 0 0,0-4 0,0 0 8,-9-8-8,0 0 0,14 4 0,-14-4 8,9-8-8,-5 0 0,-4-4 0,5-4 0,0-1 0,-1-3 0,-4 4 0,0-4 0,0 0 0,0-1 0,-4 5 0,4 0 8,4 4-8,-4 0 0,0-1 0,5 5 0,-5 8 0,9-4 0,0 0 0,0 0 8,-9 4-8,0 0 0,14 0 0,-1 4 0,1-4-8,4 0-4,0 0-1,1 0 0,-1 4 24,5-4 5,-5-4 0,5 4 1,-1-4-17,-3 0 0,-6 4 8,1-4-8,9 0 0,-19-4 0,5 4 8,0-4-8,-4 0 0,4 0-9,-9 0 1,5-5 0,-10 1-4,0 0-1,1 4 0,-5-4 0,0 4 5,-9-4 8,4 4-13,-4 0 5,-1 3-2,1 5 0,0 0 0,4 5 0,1 3 10,-1 8-8,0-4 8,1 8-8,4-4 8,4 9 0,1-1 0,-1 4 0,5 5 0,0-1 8,9 0-8,0-7 0,5-1 0,-5 0 8,5 1-8,4-1 0,-5 0 0,10-8 0,-9 0 0,13 5 0,-4-5-42,0-4-6,-5-4-2,0-4-948</inkml:trace>
          <inkml:trace contextRef="#ctx0" brushRef="#br0" timeOffset="2072.59">2822 2478 230,'-9'-12'10,"9"12"2,0 0-12,0 0 0,0 0 0,0 0 0,0 0 376,0 0 73,0 0 15,0 12 2,0 0-311,0 4-63,5 0-12,-1 0-2,-4 5-28,0-5-6,5 4 0,-5 0-1,9 0-7,-4-3-2,-5-1 0,9 0 0,-5 0-4,1-8-1,-5 0 0,0-8 0,0 0-14,0 0-3,0 0-1,0 0 0,0 0 9,4-8 1,1-8 1,-1 0 0,1-8-9,0 3-1,-1-3-1,1 4 0,4-4-11,-5-1 8,5 5-8,1 0 8,-1 0-8,4-1 12,-4 9-12,1 0 12,-1 8-4,4 0-8,-4 4 12,5 4-4,0 4 0,-1 0 0,-4 4 0,5 1 0,0 3 8,-5 0 0,-5 0 1,10 4 0,-5 1-65,0-1-12,0 0-4,5 0-751,0-4-150</inkml:trace>
          <inkml:trace contextRef="#ctx0" brushRef="#br0" timeOffset="2251.11">3250 2449 2170,'0'0'48,"0"0"9,9-4 3,-4 0 1,0-4-49,4 4-12,9 4 0,0-4 0,0 0 105,1 0 19,-1 0 3,4 0 1,-3 4-64,-1-4-13,0 4-3,5-4 0,-5 0-32,0 0-6,-4 0-2,4 0 0,-4-5-47,4 5-9,-4-4-3,-5 0-1157</inkml:trace>
          <inkml:trace contextRef="#ctx0" brushRef="#br0" timeOffset="2441.34">3414 2069 2124,'0'0'94,"0"8"19,9 8-90,-9 0-23,5 1 0,-1 7 0,6-4 117,-6 8 19,5 5 4,5 11 1,-5-3-64,0-1-13,0 1-2,0-1-1,-4 1-45,9-9-16,-1-4 9,1 1-855,-5-1-171</inkml:trace>
        </inkml:traceGroup>
        <inkml:traceGroup>
          <inkml:annotationXML>
            <emma:emma xmlns:emma="http://www.w3.org/2003/04/emma" version="1.0">
              <emma:interpretation id="{8EB15481-858E-4693-BB74-4883D68D7FE5}" emma:medium="tactile" emma:mode="ink">
                <msink:context xmlns:msink="http://schemas.microsoft.com/ink/2010/main" type="inkWord" rotatedBoundingBox="4743,11839 6396,11815 6409,12651 4755,12676"/>
              </emma:interpretation>
              <emma:one-of disjunction-type="recognition" id="oneOf2">
                <emma:interpretation id="interp10" emma:lang="en-AU" emma:confidence="0">
                  <emma:literal>that</emma:literal>
                </emma:interpretation>
              </emma:one-of>
            </emma:emma>
          </inkml:annotationXML>
          <inkml:trace contextRef="#ctx0" brushRef="#br0" timeOffset="2773.62">4284 2364 1900,'0'0'84,"0"0"18,0 0-82,0 0-20,0 0 0,0 0 0,0 0 66,14 0 9,4 0 1,4 0 1,-8 0-8,4 0-1,5-4-1,0 0 0,-5 0-54,5 0-13,9 0 0,-5-4 0,-9 4-16,5 0-5,9-4-2,0 4-1029</inkml:trace>
          <inkml:trace contextRef="#ctx0" brushRef="#br0" timeOffset="2990.41">4407 1810 2239,'-9'4'49,"0"0"11,9-4 1,-5 4 2,-4 0-51,9 4-12,0 0 0,0 4 0,0 9 77,9 3 13,-4 4 2,8 5 1,1-1-57,-5 4-12,9 13-3,0 0 0,-8 3-21,-1-3 0,-5-1 0,5 1 0,0-1-98,5-3-24,0-5-5,-1 1-1</inkml:trace>
          <inkml:trace contextRef="#ctx0" brushRef="#br0" timeOffset="3357.2">4521 1810 1785,'18'-4'159,"-18"4"-127,0 0-32,0 0 0,0 0 88,0 0 11,0 0 2,4 12 1,10 4-10,-9 4-3,4 5 0,0 3 0,-5 4-39,5 1-8,5 7-2,0 5 0,-1-1-20,1 1-4,-5-1 0,5 1-1,0-5-15,-1-3 9,1-1-9,-1-8 8,-3 5-8,3-5 0,-4-12 9,0 1-9,1-5 0,-1-4 0,-5-4-12,-4-4 4,0 0 8,0 0-12,9-4 12,-4-4-12,-1-4-4,1-5-2,4 1 0,-4 0 0,-1-4 29,1 4 5,4-1 2,-5 1 0,6 8-18,-1 0 0,-5-4 0,5 8 0,0 4 0,5 0 0,-14 0 0,9 4 0,0 0 0,0 8 0,-4 0 0,4 4 0,0-3 0,0 3-14,5-4 2,-5 4 1,0-8-17,5 4-3,4-4-1,-4 0 0,4-3-144,0-1-30,0-4-6,5 0 0</inkml:trace>
          <inkml:trace contextRef="#ctx0" brushRef="#br0" timeOffset="3656.94">5285 2287 1728,'0'0'76,"0"0"16,0-8-73,-9-4-19,0 4 0,-4-4 0,4 8 140,-5-4 25,-4 0 5,4 4 1,14 4-69,-9 0-14,-9-4-2,4 8-1,0 0-68,5 0-17,-4 8 0,3 0 0,-3 0 0,4 8 0,9-3 0,0 3 0,-5 0 0,5 0 0,5-3 0,4-1 0,-5 0 0,10-4 0,-5 0 0,0 0 0,5-4 0,-14-8 0,0 0 0,0 0 0,0 0 0,14 0 0,4-8 0,0 4 0,-4-4 0,4 0 0,-4-4 0,-1 4 0,-4-8 0,0 4 0,0-1 0,5 1 0,-5 4 0,-4 0 0,-5 8 0,0 0 0,0 0 55,13 4 7,6 0 2,-1 0 0,-9 4-52,0 4-12,9 5 0,-4-1 0,4-4-48,-4 0-13,-5 4-3,5-4 0,-1-3-107,1 3-21,-5 16-5,0-12-1</inkml:trace>
          <inkml:trace contextRef="#ctx0" brushRef="#br0" timeOffset="3849.37">5522 2243 633,'0'0'56,"0"0"-44,0 0-12,0 0 0,0 0 335,9-4 65,0 4 12,5-4 4,0-4-228,-1 8-46,1 0-9,0 0-1,4 0-44,5 0-9,-1 0-2,1 0 0,0 0-49,-5 0-11,5 4-1,0-4-1,-1 0-24,-8 0-5,9 0-1,-14-4 0,0 0-97,5 0-20,-5-9-4</inkml:trace>
          <inkml:trace contextRef="#ctx0" brushRef="#br0" timeOffset="4053.58">5764 1753 806,'0'0'72,"0"12"-58,0-4-14,0 9 0,0-1 376,0 4 73,4 8 15,1 9 2,4 3-271,0 9-55,0-1-10,0-3-2,0-1-66,0 9-13,5-4-2,-5-1-1,0-3-37,0 3-9,-4-7 0,4 11 0,0-7-100,9-13-23,-4 5-4,4-17-1</inkml:trace>
        </inkml:traceGroup>
      </inkml:traceGroup>
    </inkml:traceGroup>
    <inkml:traceGroup>
      <inkml:annotationXML>
        <emma:emma xmlns:emma="http://www.w3.org/2003/04/emma" version="1.0">
          <emma:interpretation id="{4A7A47A8-7D49-43FB-86C4-9335F8D3E4B3}" emma:medium="tactile" emma:mode="ink">
            <msink:context xmlns:msink="http://schemas.microsoft.com/ink/2010/main" type="paragraph" rotatedBoundingBox="1913,12963 8740,12724 8808,14664 1981,14902" alignmentLevel="2"/>
          </emma:interpretation>
        </emma:emma>
      </inkml:annotationXML>
      <inkml:traceGroup>
        <inkml:annotationXML>
          <emma:emma xmlns:emma="http://www.w3.org/2003/04/emma" version="1.0">
            <emma:interpretation id="{6835BC46-C50D-4A3B-BAFA-9EEFFD323F7D}" emma:medium="tactile" emma:mode="ink">
              <msink:context xmlns:msink="http://schemas.microsoft.com/ink/2010/main" type="line" rotatedBoundingBox="1913,12963 8740,12724 8771,13617 1944,13855"/>
            </emma:interpretation>
          </emma:emma>
        </inkml:annotationXML>
        <inkml:traceGroup>
          <inkml:annotationXML>
            <emma:emma xmlns:emma="http://www.w3.org/2003/04/emma" version="1.0">
              <emma:interpretation id="{59B4A954-0E50-44E0-ADF2-0AD545209CD6}" emma:medium="tactile" emma:mode="ink">
                <msink:context xmlns:msink="http://schemas.microsoft.com/ink/2010/main" type="inkWord" rotatedBoundingBox="1920,13156 4134,13079 4159,13770 1944,13847"/>
              </emma:interpretation>
              <emma:one-of disjunction-type="recognition" id="oneOf3">
                <emma:interpretation id="interp11" emma:lang="en-AU" emma:confidence="0">
                  <emma:literal>second</emma:literal>
                </emma:interpretation>
                <emma:interpretation id="interp12" emma:lang="en-AU" emma:confidence="0">
                  <emma:literal>Second</emma:literal>
                </emma:interpretation>
                <emma:interpretation id="interp13" emma:lang="en-AU" emma:confidence="0">
                  <emma:literal>seconcl</emma:literal>
                </emma:interpretation>
                <emma:interpretation id="interp14" emma:lang="en-AU" emma:confidence="0">
                  <emma:literal>sec0nd</emma:literal>
                </emma:interpretation>
              </emma:one-of>
            </emma:emma>
          </inkml:annotationXML>
          <inkml:trace contextRef="#ctx0" brushRef="#br0" timeOffset="5483.19">1712 3332 460,'-10'24'20,"10"-24"5,0 0-25,-4-8 0,-1 0 0,1 0 0,-1-5 248,1 5 44,-1 0 8,-4 0 3,0-4-152,0 4-31,4 0-5,-4 4-2,5-4-39,-6 0-8,1 4-2,0-1 0,-4 5 0,3 0 0,1 5 0,0-1 0,0 4-39,0 0-8,0-4-1,0 4-1,4 4-15,1 0 0,-1 4 0,5-3 0,0 3 0,0 0 0,5 0 0,-1 4-10,1 1-1,4 3 0,0-4 0,0 0 0,0 1 11,5 3 9,0-4-1,-1 0-8,1 1 0,0-5 0,-5-4 0,0 4 0,-5-4 0,1 0 0,-5-12 0,9 8 0,-18 5 10,9-5-10,-9 0 8,4 0-8,1 0 0,-5 0-12,4 0 0,-4 0 1,-5-4 23,1 4 4,-1 0 0,0 1 1,5-5-17,-5 0-9,5 0 1,0-4 0,0 0-26,0 0-5,-5-8-1,10 4 0,-1-1-41,5 5-9,-4-8-2,4 0-536,0-4-108</inkml:trace>
          <inkml:trace contextRef="#ctx0" brushRef="#br0" timeOffset="5819.63">1798 3582 288,'14'5'25,"-1"-5"-25,1 0 0,4 0 0,-4 0 240,4-5 44,0 5 8,-4-4 1,4 0-128,-4 0-25,9 0-6,-14-4-1,4 0-37,1 0-7,-5-4-1,0 4-1,0-4-7,5-1-2,-14 1 0,5 4 0,-1-8-65,1 4-13,-5 0 0,0 0 0,0 4 0,-5-5 0,1 1 10,-1 4-10,-9-4 0,5 4 0,0 0 0,0 4 0,0 0-8,-5 4 8,1 0-13,-6 4 5,6 0-12,4 4-1,-5 4-1,0 0 0,10 4 11,-1 1 3,-4-1 0,5 8 0,4 0 8,0-3 0,4 3 0,5 0-8,-9 0 8,9 1 0,5-1 8,0 0-8,-5-4 9,9-3-9,-4-1 12,4 0-12,0-8 8,-4 4-8,4-4 0,-4 0 0,4-3-34,0-5-14,0-5-2,0-3-931</inkml:trace>
          <inkml:trace contextRef="#ctx0" brushRef="#br0" timeOffset="6023.73">2344 3404 1382,'0'0'123,"0"0"-99,-9 4-24,0-4 0,-5 0 159,10 4 26,-5 1 6,-5 3 1,5 4-70,0-4-14,4 8-2,-4-4-1,5 4-40,-1 5-8,1 3-1,4 0-1,0-4-44,4 1-11,1-1 0,8 0 0,-3 0 0,3 1 0,1-5 0,4-4 8,-4 0-127,4-8-25,-4 0-6,4-4-880</inkml:trace>
          <inkml:trace contextRef="#ctx0" brushRef="#br0" timeOffset="6266.1">2558 3384 806,'0'16'72,"0"-16"-58,0 0-14,-9 0 0,0 0 212,5 4 40,-1 9 8,5-1 2,-5 4-134,5-4-26,5 8-6,-5-4 0,9 5-46,0-1-9,-4 0-1,8 0-1,-3-3-10,3-1-1,1-4-1,0 0 0,-5-8-9,4 4-2,1-4 0,0 0 0,-5-4-6,0 0-2,-5-4 0,10 0 0,-14-8 8,5 4 2,-1 0 0,-4-8 0,0-1 1,-9 1 0,9-4 0,-14 4 0,5-4-3,-4 3 0,-1 1 0,0-4 0,1 4-16,-10 0 0,5-1 0,-1 5 0,1 0-19,5 4-10,-6-4-3,10 8 0,-4 0-52,8 4-10,5 0-2,-9 4-585,4 0-117</inkml:trace>
          <inkml:trace contextRef="#ctx0" brushRef="#br0" timeOffset="6594.48">2772 3364 691,'0'0'61,"0"0"-49,0 0-12,0 0 0,9 0 245,-9 0 47,10 8 8,-6-4 3,5 4-148,0 4-30,0 0-5,1 1-2,-6 3-58,5 4-11,0 0-2,-4 5-1,4-1-19,0 0-4,0 0-1,-4-3 0,-5-5-5,0 0-1,4 0 0,1 0 0,-1-8-4,-4-8-2,0 0 0,5 9 0,-5-9-2,0 0-8,0 0 12,0 0-4,0 0 0,0 0 0,4-13 0,1-3 0,0 4 0,-1-8-8,1 4 12,-1-5-4,-4 1 3,5 4 0,4-4 0,0 4 0,-4-5 5,-1 5 2,5 0 0,0 0 0,0 8-3,5 0-1,0 4 0,-1 4 0,1 0-2,-5 4-1,5 4 0,-5 4 0,0 4 5,0 0 0,5 0 1,-1 5 0,6-5-65,-6 4-12,6-4-4,-1-4-751,4 1-150</inkml:trace>
          <inkml:trace contextRef="#ctx0" brushRef="#br0" timeOffset="6984.96">3514 3384 576,'0'0'25,"0"0"6,0 0-31,-4-4 0,-1-4 0,5 8 0,-4-4 426,-5 0 79,4 0 16,-4 4 3,0 0-349,0 4-71,9-4-13,-14 8-3,5 4-51,0 0-9,4 9-3,5-1 0,0 0-25,0 4 0,0 1 0,5-1 0,4 0 0,0-4 0,0 5 0,0-9-11,5 0-11,0-4-2,-1 0-1,1 0 0,0-3-5,-1-9-1,6 0 0,-6 0 0,-13 0-49,14-5-11,-1-7-1,1-4-1,-9 0 17,4 0 4,0-8 1,5-1 0,-5-3-20,-5 4-4,-13-5-1,9-3 0,9 4-2,-9-5-1,-9 5 0,0 0 0,0-1 90,0 1 17,0 0 4,-5-1 1,0-3 93,1 4 18,-1-1 4,0 5 1,-4 4 4,5-1 1,-1 5 0,9 4 0,1 4-20,-1 0-4,5 8-1,0 0 0,0 0-42,5 16-9,-5 4-2,9 9 0,0-1-17,0 4-4,5 5-1,-5 3 0,5 5-18,4-1-3,-5 1-1,1 3 0,-5-3-12,5-5-10,4-3 2,5-5-909,-10-3-182</inkml:trace>
        </inkml:traceGroup>
        <inkml:traceGroup>
          <inkml:annotationXML>
            <emma:emma xmlns:emma="http://www.w3.org/2003/04/emma" version="1.0">
              <emma:interpretation id="{AC42FE7E-65C9-4E57-A2E4-31A19D694075}" emma:medium="tactile" emma:mode="ink">
                <msink:context xmlns:msink="http://schemas.microsoft.com/ink/2010/main" type="inkWord" rotatedBoundingBox="4674,12866 5226,12847 5258,13740 4705,13759"/>
              </emma:interpretation>
              <emma:one-of disjunction-type="recognition" id="oneOf4">
                <emma:interpretation id="interp15" emma:lang="en-AU" emma:confidence="0">
                  <emma:literal>It</emma:literal>
                </emma:interpretation>
                <emma:interpretation id="interp16" emma:lang="en-AU" emma:confidence="0">
                  <emma:literal>Il</emma:literal>
                </emma:interpretation>
                <emma:interpretation id="interp17" emma:lang="en-AU" emma:confidence="0">
                  <emma:literal>tt</emma:literal>
                </emma:interpretation>
                <emma:interpretation id="interp18" emma:lang="en-AU" emma:confidence="0">
                  <emma:literal>th</emma:literal>
                </emma:interpretation>
                <emma:interpretation id="interp19" emma:lang="en-AU" emma:confidence="0">
                  <emma:literal>til</emma:literal>
                </emma:interpretation>
              </emma:one-of>
            </emma:emma>
          </inkml:annotationXML>
          <inkml:trace contextRef="#ctx0" brushRef="#br0" timeOffset="7547.35">4252 3234 1267,'-5'-8'112,"1"8"-89,-5-4-23,4 0 0,5 0 140,-4-4 23,-1 4 5,5 4 0,0 0-64,0 0-14,0 0-2,0 0-1,0 0-19,9-4-3,5 0-1,4-4 0,0 4 0,1 4 0,-1 0 0,0 0 0,5-4-56,-5 4-8,0 4-10,5-4 10,0 0 0,-1-4 0,-8 4 9,4 4-1,5-4-58,-5-4-11,-4 4-3,-14 0-682,0 0-137</inkml:trace>
          <inkml:trace contextRef="#ctx0" brushRef="#br0" timeOffset="7734.68">4247 3307 1792,'0'0'80,"0"0"16,0 0-77,0 0-19,0 0 0,0 16 0,0-16 70,10 13 10,-6-1 3,10 4 0,-1-4-1,6-4 0,-6 0 0,5 4 0,1-4-7,-1 1-2,5-5 0,-1 4 0,-3-4-58,17 8-15,-9-4 0,-18-8 0,5 4 0,0-4 0,4-4 0,0 4 0,-4 0-102,4-4-23,0 0-5,1-4-917</inkml:trace>
          <inkml:trace contextRef="#ctx0" brushRef="#br0" timeOffset="7967.18">4343 2797 1440,'0'0'64,"0"0"12,-9 4-60,4 0-16,5-4 0,-4 9 0,-10-1 187,10 0 34,4 0 7,-5 4 2,5-4-112,0 8-22,5 4-5,-1 1-1,1 3-59,4 4-12,-5 5-3,5 3 0,1-4 39,-1 9 7,0-1 2,0 5 0,0 8-74,0-1-14,0 1-4,5 3 0,-5-3-15,0-8-3,5-5-1,-5 1 0,0-13-209,0-4-43,23 13-8,-5-29-1</inkml:trace>
          <inkml:trace contextRef="#ctx0" brushRef="#br0" timeOffset="8177.12">4502 2911 2052,'0'0'45,"0"0"10,0 0 1,0 0 1,0 0-45,0 0-12,-4-8 0,4 8 0,0 0 84,0 0 14,0 0 3,-5 8 1,1 4-30,-5 24-7,13 1-1,5-21 0,5 4-51,0 0-13,-1 5 0,1 3 0,9 4 54,-5 5 8,-4 3 2,4 9 0,0-5-103,-4 5-20,-1-1-4,6-3-1,3-5-102,-4 1-21,19 28-4,-10-25-1</inkml:trace>
        </inkml:traceGroup>
        <inkml:traceGroup>
          <inkml:annotationXML>
            <emma:emma xmlns:emma="http://www.w3.org/2003/04/emma" version="1.0">
              <emma:interpretation id="{4BE3E859-FC07-4657-8E48-5A0B3653D683}" emma:medium="tactile" emma:mode="ink">
                <msink:context xmlns:msink="http://schemas.microsoft.com/ink/2010/main" type="inkWord" rotatedBoundingBox="5590,13146 6100,13128 6119,13680 5609,13698"/>
              </emma:interpretation>
              <emma:one-of disjunction-type="recognition" id="oneOf5">
                <emma:interpretation id="interp20" emma:lang="en-AU" emma:confidence="0">
                  <emma:literal>is</emma:literal>
                </emma:interpretation>
                <emma:interpretation id="interp21" emma:lang="en-AU" emma:confidence="0">
                  <emma:literal>iS</emma:literal>
                </emma:interpretation>
                <emma:interpretation id="interp22" emma:lang="en-AU" emma:confidence="0">
                  <emma:literal>i5</emma:literal>
                </emma:interpretation>
              </emma:one-of>
            </emma:emma>
          </inkml:annotationXML>
          <inkml:trace contextRef="#ctx0" brushRef="#br0" timeOffset="8384.41">5140 3307 2415,'0'0'53,"0"0"11,-9 8 3,9 0 1,0 5-55,4-1-13,-4 8 0,5 0 0,-1 9 55,-4-5 8,5 0 1,-1 8 1,6 1-52,-1-5-13,0-8 0,4 1 0,1-5-156,-5 0-33</inkml:trace>
          <inkml:trace contextRef="#ctx0" brushRef="#br0" timeOffset="8591.84">5135 3081 1728,'0'0'38,"0"0"8,0 0 2,0 0 0,0 0-39,0 0-9,0 0 0,14 4 0,-5 8-13,0-4-5,5-8-1,4 8-481,0 0-97</inkml:trace>
          <inkml:trace contextRef="#ctx0" brushRef="#br0" timeOffset="8834.48">5509 3190 864,'0'0'76,"0"0"-60,0 0-16,0 0 0,-5 8 233,-9 0 44,5 0 9,0-8 2,-5 8-134,1-4-26,4 0-6,-5 0-1,0-4-57,1 4-11,4 5-2,0-1-1,9-8-35,0 0-7,0 12-8,0-4 11,0 4-11,4 0 0,1 4-12,4-3 12,4 7-11,1-4 11,0 0-8,4 0 8,0 5 0,0-5-8,5 0 8,0 0 0,-5-4 0,0 4 0,-4-3 0,4-1 0,-9 0 0,5-4 11,-5 0-11,0 0 12,-4 4 8,-5-8 3,0 4 0,0-8 0,-5 9 0,-9-1 0,5 0 0,-4-4 0,-1-4-23,-4 0-15,-5 4 3,5-8 0,0-4-177,-1 0-35</inkml:trace>
        </inkml:traceGroup>
        <inkml:traceGroup>
          <inkml:annotationXML>
            <emma:emma xmlns:emma="http://www.w3.org/2003/04/emma" version="1.0">
              <emma:interpretation id="{2AB03BF5-B17D-46B5-9F33-F391B5DC1902}" emma:medium="tactile" emma:mode="ink">
                <msink:context xmlns:msink="http://schemas.microsoft.com/ink/2010/main" type="inkWord" rotatedBoundingBox="6686,13014 7097,13000 7115,13500 6703,13515"/>
              </emma:interpretation>
              <emma:one-of disjunction-type="recognition" id="oneOf6">
                <emma:interpretation id="interp23" emma:lang="en-AU" emma:confidence="0">
                  <emma:literal>2</emma:literal>
                </emma:interpretation>
                <emma:interpretation id="interp24" emma:lang="en-AU" emma:confidence="0">
                  <emma:literal>Z</emma:literal>
                </emma:interpretation>
                <emma:interpretation id="interp25" emma:lang="en-AU" emma:confidence="0">
                  <emma:literal>z</emma:literal>
                </emma:interpretation>
                <emma:interpretation id="interp26" emma:lang="en-AU" emma:confidence="0">
                  <emma:literal>3</emma:literal>
                </emma:interpretation>
                <emma:interpretation id="interp27" emma:lang="en-AU" emma:confidence="0">
                  <emma:literal>1</emma:literal>
                </emma:interpretation>
              </emma:one-of>
            </emma:emma>
          </inkml:annotationXML>
          <inkml:trace contextRef="#ctx0" brushRef="#br0" timeOffset="9374.22">6219 2971 2098,'0'0'93,"0"0"19,9-4-89,0 0-23,-9 4 0,14 0 0,-1-8 102,1 4 16,4 0 3,-4 4 1,0 0-50,-1 0-9,5 0-3,1 4 0,-10 4-30,4 0-6,6-4-2,-10 4 0,4 1-22,-4 3 8,1 4-8,-1 4 0,-5-4-27,-4 9-9,0 3-3,-4 0 0,-1-3-185,1-1-36,-6 4-8,-3-4-2,8-3 114,-4-1 22,-5-4 5,5-4 1,-9 0-12,4 1-3,5-9 0,-4 4 0,-1 0 227,5-4 46,0 0 9,9-4 1,0 0 39,0 0 7,0 0 2,0 0 0,0 0-59,0 0-11,18 12-2,-9-8-1,5 0-42,-1 4-8,1-4-1,4 4-1,5 0-21,0-4-4,4 5-1,1-1 0,-6-4-37,6 0-20,3 0 3,1-4-776,5-4-155</inkml:trace>
        </inkml:traceGroup>
        <inkml:traceGroup>
          <inkml:annotationXML>
            <emma:emma xmlns:emma="http://www.w3.org/2003/04/emma" version="1.0">
              <emma:interpretation id="{8708C941-2BA0-4971-B9B6-3754F4DC21AD}" emma:medium="tactile" emma:mode="ink">
                <msink:context xmlns:msink="http://schemas.microsoft.com/ink/2010/main" type="inkWord" rotatedBoundingBox="7361,13180 8754,13131 8768,13542 7375,13591"/>
              </emma:interpretation>
              <emma:one-of disjunction-type="recognition" id="oneOf7">
                <emma:interpretation id="interp28" emma:lang="en-AU" emma:confidence="0">
                  <emma:literal>more</emma:literal>
                </emma:interpretation>
                <emma:interpretation id="interp29" emma:lang="en-AU" emma:confidence="0">
                  <emma:literal>move</emma:literal>
                </emma:interpretation>
                <emma:interpretation id="interp30" emma:lang="en-AU" emma:confidence="0">
                  <emma:literal>mare</emma:literal>
                </emma:interpretation>
                <emma:interpretation id="interp31" emma:lang="en-AU" emma:confidence="0">
                  <emma:literal>morn</emma:literal>
                </emma:interpretation>
                <emma:interpretation id="interp32" emma:lang="en-AU" emma:confidence="0">
                  <emma:literal>mode</emma:literal>
                </emma:interpretation>
              </emma:one-of>
            </emma:emma>
          </inkml:annotationXML>
          <inkml:trace contextRef="#ctx0" brushRef="#br0" timeOffset="9770.04">6915 3194 921,'0'0'82,"0"0"-66,-4 8-16,4 4 0,0-12 292,-5 12 54,1 0 11,4 5 3,0-1-230,0 4-46,0 0-8,0 1-3,0 3-30,4-4-7,1 0 0,-1 1-1,1-1-15,-1-4-4,1 0 0,0-4 0,-1 0-16,1-8 10,-1 5-10,-4-9 8,0 0-8,0 0 0,0 0 0,0 0 8,5-13-8,-1 5 0,-4-8 9,5 4-9,-1 0 0,-4-4 8,0 4-8,5-5 0,-5 5 8,5 0-8,-5 0 10,4 0-10,1 4 15,-5 8-3,0 0-1,4-8 0,5 4-3,-9 4-8,0 0 12,9 4-4,1-4-8,-1 8 0,0 0 9,0 4-9,0-4 23,0 0 0,0 0 0,0 4 0,0-4-39,1 1-7,-1-1-1,0-4-1,-5 0 8,5 0 1,5-4 1,-5 0 0,5-4-7,-5-4-2,-9 8 0,4-8 0,6-5 24,-6 5 0,1-4 0,4 4 0,-5 0 0,1 0 0,-5 8 0,0 0 0,4-8 0,-4 8 0,5-4 0,-5 4 0,0 0 27,14 4 9,-1 0 3,1 4 0,-5 4-11,0 0-3,5 4 0,-10 1 0,1-1-25,4 0 0,0 0 0,5-4 0,-5-4-188,5 0-44,-5 1-8,0-5-1</inkml:trace>
          <inkml:trace contextRef="#ctx0" brushRef="#br0" timeOffset="10023.52">7462 3299 230,'0'0'20,"0"0"-20,0 0 0,0 0 0,0 0 348,0 12 64,0 0 14,0 1 2,0-1-254,0 0-51,9 0-11,-5 0-1,1 0-74,4-4-14,0 5-3,0-9-1,0 4-19,5-4 10,-5 0-10,0 0 8,0 0 9,0-4 2,-9 0 0,10-8 0,-1 0 12,4 4 2,-8-4 1,-1 3 0,1-7 18,-5 0 4,0 0 1,-5 0 0,5 4-14,-4-4-3,-5-4-1,0 3 0,-5 5-16,5-4-3,-5 4-1,1-4 0,-6 4-19,1 4 0,4 4 0,-4-4 0,5 4-66,-1 4-7,0 4-2,5 4 0,5-4-180,4 0-36,0 16-7,0-24-2</inkml:trace>
          <inkml:trace contextRef="#ctx0" brushRef="#br0" timeOffset="10466.66">7685 3259 1324,'0'0'118,"0"0"-94,0 0-24,0 0 0,9 12 187,0-4 33,0 0 6,-4 4 2,-1 4-129,5 1-26,0-5-5,1 4 0,-6 4-50,5 0-10,-4-3-8,4 3 12,-5-4-12,1-4 0,4 0 0,-4-4 0,-5-8 0,0 0 0,0 0 0,0 0 0,0 0 0,4-8 0,-4-4-9,5 0 9,-5-4 11,0 4 5,4-9 2,-4 5 0,0 4 18,0 0 4,0-4 1,5 4 0,-5-1 28,4 1 6,1 0 1,0 4 0,-1 0-62,5 0-14,0 4 0,0 0 0,5-4 12,0 4 3,-1 0 0,6 4 0,-6-4-7,1 0-8,-5-1 11,5 5-11,-1 0-9,1-4-9,4 4-2,0-4 0,-4 0 20,0 0 0,-1-4 0,1 0 0,0 0 0,-1-4 0,-4 4 0,1-4 0,-1 4 48,0-1 12,-5-3 4,-4 0 0,5 4-52,-5-4-12,-5 4 0,1 0 0,-5 0 0,4 4 0,-9 0 0,5 4 0,-4 0 0,4 4 0,-1 4 0,1 4 0,-4 8-48,8 0-13,-4 1-3,4-1 0,10 0 52,0 8 12,-1-3 0,5 3 0,5 0-54,4 1-8,0-1-2,1-8 0,3 0 52,1-3 12,0-5 0,4-8 0,-4-4-184,0 0-33,-1-12-7</inkml:trace>
        </inkml:traceGroup>
      </inkml:traceGroup>
      <inkml:traceGroup>
        <inkml:annotationXML>
          <emma:emma xmlns:emma="http://www.w3.org/2003/04/emma" version="1.0">
            <emma:interpretation id="{8B85C6BF-2CD7-4281-AFF1-97C9EE6EB657}" emma:medium="tactile" emma:mode="ink">
              <msink:context xmlns:msink="http://schemas.microsoft.com/ink/2010/main" type="line" rotatedBoundingBox="2616,13979 7126,13757 7173,14713 2663,14935"/>
            </emma:interpretation>
          </emma:emma>
        </inkml:annotationXML>
        <inkml:traceGroup>
          <inkml:annotationXML>
            <emma:emma xmlns:emma="http://www.w3.org/2003/04/emma" version="1.0">
              <emma:interpretation id="{CA8DA9D6-9D07-4243-8552-871B327B4AB4}" emma:medium="tactile" emma:mode="ink">
                <msink:context xmlns:msink="http://schemas.microsoft.com/ink/2010/main" type="inkWord" rotatedBoundingBox="2617,13988 4583,13891 4622,14696 2656,14793"/>
              </emma:interpretation>
              <emma:one-of disjunction-type="recognition" id="oneOf8">
                <emma:interpretation id="interp33" emma:lang="en-AU" emma:confidence="0">
                  <emma:literal>than</emma:literal>
                </emma:interpretation>
                <emma:interpretation id="interp34" emma:lang="en-AU" emma:confidence="0">
                  <emma:literal>-than</emma:literal>
                </emma:interpretation>
                <emma:interpretation id="interp35" emma:lang="en-AU" emma:confidence="0">
                  <emma:literal>then</emma:literal>
                </emma:interpretation>
                <emma:interpretation id="interp36" emma:lang="en-AU" emma:confidence="0">
                  <emma:literal>thon</emma:literal>
                </emma:interpretation>
              </emma:one-of>
            </emma:emma>
          </inkml:annotationXML>
          <inkml:trace contextRef="#ctx0" brushRef="#br0" timeOffset="11249.44">2417 4048 1497,'5'20'66,"-5"-12"14,-5 0-64,1 0-16,4 0 0,0 5 0,0-1 175,4 0 31,1 4 6,4 12 2,0 1-86,0-5-18,5 4-3,-1 1-1,1 3-73,0-4-14,-1 1-3,6-1-1,-6 4-15,5-3 11,1-1-11,-1-4 10,-4-3-28,4-5-6,-5 0 0,1-4-1,-5-4-192,0 0-39</inkml:trace>
          <inkml:trace contextRef="#ctx0" brushRef="#br0" timeOffset="11608.76">2668 3898 1926,'0'0'85,"0"0"18,0 0-83,0 0-20,0 8 0,0 0 0,4 4 94,5 5 14,-4 3 4,13 8 0,-18 1-42,14 7-8,-5 0-2,4 1 0,-3 3-33,3 1-7,5 3-2,-4 9 0,4-1-10,-4-3-8,4-4 12,0-1-12,1-3 8,-6-9-8,1 0 0,0-3 0,-1-9 0,1-8 0,-5 0 0,-4 0 0,-5-12-23,0 0 2,13-4 0,-8-4 0,-5 0 5,4-4 0,1-4 1,-1 0 0,-4-1 15,0 1 0,5 0 0,0 0 0,-1 4 0,1-1 0,-1 1 0,1 4 0,-5 8 16,0 0-1,4-8 0,-4 8 0,14 4 9,0 0 1,-1 0 1,1 4 0,-5 0-26,5 5 0,-1 3 0,1-4 0,4 0-8,0 0-4,-4 0-1,4-4 0,5 1-59,-5-1-12,0-4-3,1-4-631,-1 0-126</inkml:trace>
          <inkml:trace contextRef="#ctx0" brushRef="#br0" timeOffset="11914.46">3510 4416 1411,'-14'0'62,"14"0"14,-4-4-61,-5 4-15,-5-4 0,5 4 0,-5-4 150,0 4 27,1 0 6,-5 0 1,-1 4-80,6 0-15,-1 0-3,5 4-1,-5 0-33,5 0-6,0 1-2,0 3 0,9 0-26,-5 4-6,1 0 0,4 0-1,4 1-11,1-1 0,0 0 0,4 0 0,4 0 0,-4-4-11,5 5 11,0-5-8,-5-4 8,0 0 0,5-4 0,-1 0 0,-4-4 0,-4 0 0,9 0 0,-1-4 0,-4 0 0,0-4 0,-4 0 8,4 0-8,5 0 18,-5-1-1,-5 1 0,1 0 0,4 0-1,-4 4 0,-5 4 0,9-8 0,-9 8-7,4 0-1,5-4-8,-9 4 12,0 0-12,0 0 0,14 0 0,0 4 0,-14-4 0,9 4 0,4 0 0,6-4 0,-1 0-48,-9 4-4,-9-4 0,14 0 0,8-4-148,-8-4-31,-5 8-5,0-8-644</inkml:trace>
          <inkml:trace contextRef="#ctx0" brushRef="#br0" timeOffset="12209.42">3778 4343 806,'-13'12'36,"8"-3"7,5-9-35,0 0-8,0 8 0,-4 0 0,-1 0 240,10 0 45,4 0 10,-9-8 1,-5 8-167,5 4-33,14-4-8,-5 0 0,-9 5-20,5-5-4,-5-8-1,9 8 0,4-4-50,-4 0-13,-9-4 0,0 0 0,23 4 0,-23-4 0,0 0 0,0 0 0,0 0 0,0 0 0,0-12 0,0 4 0,-9-4 0,14 3 0,4-7 0,-5 0 0,-8 4 33,4 0 2,9 0 0,0 4 0,5-5-11,-5 5-1,-9 8-1,18 0 0,5-4-12,-5 4-2,-18 0-8,14 8 12,13 0 16,0 1 2,-9 3 1,1 4 0,3 4-41,-3-4-8,8 0-2,-9 5-786,-9-9-158</inkml:trace>
          <inkml:trace contextRef="#ctx0" brushRef="#br0" timeOffset="11056.24">2171 4364 1944,'0'0'43,"0"0"9,0 0 1,0 0 1,0 0-43,0 0-11,0 0 0,0 0 0,0 0 56,14 4 10,-5 0 2,5-4 0,4 0-4,23 4-1,-5 4 0,-17-8 0,8 4-22,-4 0-4,-1 4-1,6-4 0,-1 0-18,0 0-4,5 0-1,0 0 0,0 0-13,-9-4-16,9 0 3,-19 0 1,10 0-173,-5 0-35</inkml:trace>
        </inkml:traceGroup>
        <inkml:traceGroup>
          <inkml:annotationXML>
            <emma:emma xmlns:emma="http://www.w3.org/2003/04/emma" version="1.0">
              <emma:interpretation id="{DC9F4A43-FA31-4F08-8723-514D214D5788}" emma:medium="tactile" emma:mode="ink">
                <msink:context xmlns:msink="http://schemas.microsoft.com/ink/2010/main" type="inkWord" rotatedBoundingBox="5411,13842 7126,13757 7173,14713 5457,14798"/>
              </emma:interpretation>
              <emma:one-of disjunction-type="recognition" id="oneOf9">
                <emma:interpretation id="interp37" emma:lang="en-AU" emma:confidence="0">
                  <emma:literal>first</emma:literal>
                </emma:interpretation>
                <emma:interpretation id="interp38" emma:lang="en-AU" emma:confidence="0">
                  <emma:literal>filet</emma:literal>
                </emma:interpretation>
                <emma:interpretation id="interp39" emma:lang="en-AU" emma:confidence="0">
                  <emma:literal>fist</emma:literal>
                </emma:interpretation>
                <emma:interpretation id="interp40" emma:lang="en-AU" emma:confidence="0">
                  <emma:literal>tbt</emma:literal>
                </emma:interpretation>
                <emma:interpretation id="interp41" emma:lang="en-AU" emma:confidence="0">
                  <emma:literal>tint</emma:literal>
                </emma:interpretation>
              </emma:one-of>
            </emma:emma>
          </inkml:annotationXML>
          <inkml:trace contextRef="#ctx0" brushRef="#br0" timeOffset="12623.79">5158 3866 1850,'-27'-4'82,"13"0"17,0-4-79,1-5-20,-10 1 0,5 0 0,-5 4 79,-13-4 12,8 4 2,28 8 1,-4 0-24,4 0-5,-9-8-1,9 8 0,0 0 0,0 0 0,-5 8 0,5 4 0,5 0-35,-1 4-7,1 13-2,4 3 0,9 4-32,0 9-6,5 3-2,0 9 0,-1-4 20,6-1 0,-5 1 0,-1 0 0,-8-5-54,4-3-7,5-5-2,-9-3-684,-5-5-137</inkml:trace>
          <inkml:trace contextRef="#ctx0" brushRef="#br0" timeOffset="12891.19">4994 4266 1728,'0'0'38,"0"0"8,0 0 2,14 4 0,9-8-39,-1 0-9,-8 8 0,4 0 0,9-4 104,-4 4 20,-5-4 3,5 9 1,0-5 0,9 0 0,-5 0 0,-4 4 0,4-4-103,-4 4-25,4-4 0,-4 0 0,0 4 56,0-4 7,-5 0 1,-5 0 0,1 4-80,0-4-15,4-4-3,-9 9-1,0-5 35,0 4 8,0 0 0,1 0 1,-6 4-9,5 0 0,-4 0 0,-1 4 0,1 5 0,-1-1 0,1-4 0,0 0 0,-1 0 0,1 13 0,4-9 0,-9-20 0,0 12-80,0-12-17,0 0-4,0 0-1,0 0-166,0 0-32,0 0-8,0 0 0</inkml:trace>
          <inkml:trace contextRef="#ctx0" brushRef="#br0" timeOffset="13468.94">5449 4003 1515,'0'0'67,"0"0"14,0 0-65,0 0-16,0 0 0,-4 8 0,4-8 51,0 9 6,0-5 2,4 8 0,1-4-59,-1 4-19,6-4 0,3 0 0,-4 0-52,5 0-10,0-4-3,-1 9 0,1-5-14,4 4-3,-4-4-1,4 4 0,0 4-10,0 0-1,1 1-1,-1 3 0,0 0 98,0 0 16,-4 0 12,4 5-3,-4-5 139,0 0 27,-1 5 5,1-5 2,-5 0-94,-5 0-20,10 0-3,-5 1-1,0-9 60,-4 0 12,4-4 3,-4 0 0,-5-8-39,0 0-8,0 0-2,0 0 0,0 0-9,0 0-1,0 0-1,-5-12 0,5-4-43,-5 0-9,1-1-2,-1 1 0,1-4-25,4 4-16,0 0 3,-5 4 0,5-1 32,0 1 6,5 0 2,4 0 0,-5 0-43,10 4-9,0-4-2,4 3 0,-4-3 27,-1 8 0,1 0 0,4-4 0,0 4-56,-4 4-7,4-4-1,0 4 0,-4-4 52,4 4 12,-4 0 0,-5 0 0,0 0 0,-9 0 0,0 0-9,0 0 9,0 0 0,0 0 0,0 0 0,0 0 8,0 0 9,0 0 3,0 0 0,0 0 0,0 0-10,0 8-2,-4-4 0,-1 4 0,5 0-8,0 4 0,-9 1-12,9-5 12,-5 4-24,10 0 4,-5-4 0,9 4 0,-9-4 20,9 0-9,0 1 9,0-1 0,1 4-22,3-4 2,-4 0 1,0 0 0,1 0 30,-1 0 5,0 4 2,4 5 0,-8-5 30,4 0 7,0 0 1,-4 4 0,-1 0-2,1-4 0,-5 5 0,4-1 0,-4 0-28,-4-4-6,4 8 0,-5-7-1,-4 3-19,5-4 0,-6-4 0,6 0 0,-10-4-30,1-4-10,-1 0-1,0-4-1,1-4-174,-1-4-36,-9-4-6</inkml:trace>
          <inkml:trace contextRef="#ctx0" brushRef="#br0" timeOffset="13656.58">6228 4210 288,'0'0'25,"9"-4"-25,0 4 0,5-4 0,-1 0 476,1 0 91,4 0 17,-4 4 4,4-5-365,0 5-74,1-4-14,-1 4-3,0-4-55,0 0-10,0 4-3,5-4 0,-5 0-52,5-4-12,-5 4 0,1-4 0,-1-4-24,-5 4-1,1-8-1,0-1 0,-1 1-233,1 4-46,9-24-10,-5 11-1</inkml:trace>
          <inkml:trace contextRef="#ctx0" brushRef="#br0" timeOffset="13836.59">6506 3781 2419,'-14'24'107,"9"-12"22,1 0-103,4 5-26,-5-1 0,5 8 0,0 0 106,5 5 16,-1 7 3,6 4 1,-1 9-48,0-4-10,0 3-1,9 1-1,0-5-66,0-3-14,-4-5-2,0 1-1,4-9-75,-4 0-16,4-4-2,0 1-1134</inkml:trace>
        </inkml:traceGroup>
      </inkml:traceGroup>
    </inkml:traceGroup>
  </inkml:traceGroup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3:16:24.256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2B3CA699-4FFA-40D5-AAD7-9B3ABC4E62CE}" emma:medium="tactile" emma:mode="ink">
          <msink:context xmlns:msink="http://schemas.microsoft.com/ink/2010/main" type="writingRegion" rotatedBoundingBox="4242,14906 5275,14906 5275,16594 4242,16594"/>
        </emma:interpretation>
      </emma:emma>
    </inkml:annotationXML>
    <inkml:traceGroup>
      <inkml:annotationXML>
        <emma:emma xmlns:emma="http://www.w3.org/2003/04/emma" version="1.0">
          <emma:interpretation id="{4C4BC8DA-99CF-4EF0-8457-81870D763AB5}" emma:medium="tactile" emma:mode="ink">
            <msink:context xmlns:msink="http://schemas.microsoft.com/ink/2010/main" type="paragraph" rotatedBoundingBox="4242,14906 5275,14906 5275,16594 4242,1659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9E9497C-BAB2-4EE7-B9D2-A8E45C442B47}" emma:medium="tactile" emma:mode="ink">
              <msink:context xmlns:msink="http://schemas.microsoft.com/ink/2010/main" type="line" rotatedBoundingBox="4242,14906 5275,14906 5275,16594 4242,16594"/>
            </emma:interpretation>
          </emma:emma>
        </inkml:annotationXML>
        <inkml:traceGroup>
          <inkml:annotationXML>
            <emma:emma xmlns:emma="http://www.w3.org/2003/04/emma" version="1.0">
              <emma:interpretation id="{C4AC3BCF-F4E1-43CB-A42A-8C3503C1CDFF}" emma:medium="tactile" emma:mode="ink">
                <msink:context xmlns:msink="http://schemas.microsoft.com/ink/2010/main" type="inkWord" rotatedBoundingBox="4242,14906 5275,14906 5275,16594 4242,16594"/>
              </emma:interpretation>
              <emma:one-of disjunction-type="recognition" id="oneOf0">
                <emma:interpretation id="interp0" emma:lang="en-AU" emma:confidence="0">
                  <emma:literal>z</emma:literal>
                </emma:interpretation>
                <emma:interpretation id="interp1" emma:lang="en-AU" emma:confidence="0">
                  <emma:literal>¥</emma:literal>
                </emma:interpretation>
                <emma:interpretation id="interp2" emma:lang="en-AU" emma:confidence="0">
                  <emma:literal>Z</emma:literal>
                </emma:interpretation>
                <emma:interpretation id="interp3" emma:lang="en-AU" emma:confidence="0">
                  <emma:literal>K</emma:literal>
                </emma:interpretation>
                <emma:interpretation id="interp4" emma:lang="en-AU" emma:confidence="0">
                  <emma:literal>€</emma:literal>
                </emma:interpretation>
              </emma:one-of>
            </emma:emma>
          </inkml:annotationXML>
          <inkml:trace contextRef="#ctx0" brushRef="#br0">4111 4841 1958,'0'0'87,"0"0"17,0 0-83,0 0-21,0 0 0,0 0 0,0 0 107,0 0 17,0 0 3,0 0 1,0 0-52,9 8-9,-4 0-3,8-4 0,-8 4-51,8-4-13,-4 5 0,5-1 0,0-4 42,4 0 6,-4 4 0,4 4 1,0-4-32,-4 0-6,-1 0-2,1 8 0,0-3-9,-5-1 0,-5 0 0,5 0 8,-4 4-8,0 0 0,-1-3-10,1-1 10,-10 4-50,5-4-4,5 4-1,-1-4 0,-4-12-7,0 12-2,-9-3 0,9-9 0,0 0-2,0 0-1,-9 8 0,4 0 0,5-8 36,0 0 7,0 0 2,0 0 0,0 12 22,0-12 0,10 8-9,-1 0 9,-5 0 8,10 0 6,-5 4 1,0-4 0,0 1-3,5-5 0,0 4 0,4-4 0,-9 4 42,0 0 8,-9-8 2,5 8 0,8 0 0,-4 0 0,-4 0 0,-5-8 0,4 12-64,-4-12 0,0 13-16,-4-5 3,-1 0 13,-4 0 16,0 0-3,-5 4-1,-8-8-12,3 4 0,-3-4 0,-1 0 0,5 0 19,-5 0 1,0-4 0,5 0 0,0 0-33,4 0-7,-9-4 0,5 0-1,4 0-136,1 0-27,4 4-6</inkml:trace>
          <inkml:trace contextRef="#ctx0" brushRef="#br0" timeOffset="299.7">3774 5655 864,'0'0'76,"0"0"-60,0 0-16,0 0 0,0 0 246,0 0 46,0 0 10,9 12 2,-9-12-192,9 8-39,5-4-7,4 4-2,9-4 31,1 0 5,-1-4 2,0 0 0,1 0-35,8 0-7,0 0-2,5-4 0,-9 4-24,5-4-5,4 0-1,9 0 0,4 0-19,-4 0-9,-13 0 8,4 0-8,4 4 0,-4-4 0,0 0 0,5-1 0,4 5 0,-9 0-20,-9-4 3,-9 0 1,-1 4-107,-3 0-21,-1 4-4,-5 0-957</inkml:trace>
          <inkml:trace contextRef="#ctx0" brushRef="#br0" timeOffset="1066.13">3924 6031 1976,'0'0'44,"0"0"8,0 0 3,0 0 0,14-4-44,-5 4-11,0 4 0,0 0 0,0 0 100,5 0 19,-5 0 3,0 0 1,0-4-88,5 8-18,0-4-3,-5 4-1,4-4 6,-4 4 1,1 1 0,3-1 0,-4 4-11,-4 0-1,4 0-8,0 4 12,-4 0-12,-5 5-12,4-1 3,-4 0 0,0 4-63,-4-3-12,-5-1-2,4 0-1,-4-4-23,4 5-5,-4-5-1,-4 0 0,3 0 26,1 0 5,0 1 1,0-5 0,-5 0 42,10-4 9,-5 8 1,4-8 1,1 0 70,4-8 13,0 0 4,4 8 0,-4 5 36,5-9 7,-5-4 1,13 4 1,6 0-29,-6-4-5,6 0-2,-1 0 0,0-4 3,5 0 0,-5 4 0,9-4 0,5-1-6,-9 1-1,-5 0 0,5 0 0,9 4-72,-5-8-14,-9 0-3,0 0-1,5 0-109,0-4-22,4-4-4</inkml:trace>
        </inkml:traceGroup>
      </inkml:traceGroup>
    </inkml:traceGroup>
  </inkml:traceGroup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3:14:06.578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33CD140D-DB0A-4FA3-A19E-D52C6BD6DF45}" emma:medium="tactile" emma:mode="ink">
          <msink:context xmlns:msink="http://schemas.microsoft.com/ink/2010/main" type="writingRegion" rotatedBoundingBox="683,15065 3513,15306 3374,16934 544,16693"/>
        </emma:interpretation>
      </emma:emma>
    </inkml:annotationXML>
    <inkml:traceGroup>
      <inkml:annotationXML>
        <emma:emma xmlns:emma="http://www.w3.org/2003/04/emma" version="1.0">
          <emma:interpretation id="{48EBB8A9-8768-4B38-8AF7-D4769195A9FE}" emma:medium="tactile" emma:mode="ink">
            <msink:context xmlns:msink="http://schemas.microsoft.com/ink/2010/main" type="paragraph" rotatedBoundingBox="683,15065 3513,15306 3374,16934 544,166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D962BFD-9840-48C8-8585-4F2591649ADC}" emma:medium="tactile" emma:mode="ink">
              <msink:context xmlns:msink="http://schemas.microsoft.com/ink/2010/main" type="line" rotatedBoundingBox="683,15065 3513,15306 3374,16934 544,16693"/>
            </emma:interpretation>
          </emma:emma>
        </inkml:annotationXML>
        <inkml:traceGroup>
          <inkml:annotationXML>
            <emma:emma xmlns:emma="http://www.w3.org/2003/04/emma" version="1.0">
              <emma:interpretation id="{C4AF0D68-CD00-4881-916D-0B87B432881D}" emma:medium="tactile" emma:mode="ink">
                <msink:context xmlns:msink="http://schemas.microsoft.com/ink/2010/main" type="inkWord" rotatedBoundingBox="683,15065 3513,15306 3374,16934 544,16693"/>
              </emma:interpretation>
              <emma:one-of disjunction-type="recognition" id="oneOf0">
                <emma:interpretation id="interp0" emma:lang="en-AU" emma:confidence="0">
                  <emma:literal>pint</emma:literal>
                </emma:interpretation>
                <emma:interpretation id="interp1" emma:lang="en-AU" emma:confidence="0">
                  <emma:literal>pint.</emma:literal>
                </emma:interpretation>
                <emma:interpretation id="interp2" emma:lang="en-AU" emma:confidence="0">
                  <emma:literal>plant</emma:literal>
                </emma:interpretation>
                <emma:interpretation id="interp3" emma:lang="en-AU" emma:confidence="0">
                  <emma:literal>P.lA1:</emma:literal>
                </emma:interpretation>
                <emma:interpretation id="interp4" emma:lang="en-AU" emma:confidence="0">
                  <emma:literal>plan. 6</emma:literal>
                </emma:interpretation>
              </emma:one-of>
            </emma:emma>
          </inkml:annotationXML>
          <inkml:trace contextRef="#ctx0" brushRef="#br0">2094 6784 576,'0'0'51,"0"0"-41,0 0-10,0 0 0,0 0 182,0 0 34,0 0 8,0 0 0,0 0-190,0 0-34,0 0-16,9 4-586</inkml:trace>
          <inkml:trace contextRef="#ctx0" brushRef="#br0" timeOffset="133860.37">186 5476 864,'0'0'38,"9"-8"8,5 0-37,-14-4-9,14 4 0,4-4 0,-9 4 245,5-4 47,-1 4 10,1-5 2,4 5-181,5 0-36,9 4-7,0 4-2,-9-4-15,4 8-3,0-4-1,0 8 0,1 0-24,-5 0-5,-1 5-1,1 3 0,0-4-2,-5 4-1,-4 0 0,-1 0 0,-4 1-26,1-1-9,-1-4 0,-5 4 0,-4-4 9,0 0 8,0 1-8,-4-1 11,-5 0-11,-5-4 0,0 4 0,-4 0 8,0-4-8,-5 0-14,0 5 3,1-9 1,-6 0-34,1 0-8,4 0 0,0 0-1,5-4-1,5 0 0,-1-4 0,5 4 0,0-4-178,9 4-35</inkml:trace>
          <inkml:trace contextRef="#ctx0" brushRef="#br0" timeOffset="133549.31">191 5331 2188,'0'0'48,"0"0"11,0 0 1,0 0 1,-5 12-49,5 4-12,5 0 0,-1 5 0,10 3 40,-14 4 6,14 4 1,-5 9 0,4-1-24,1 1-5,-5-1-1,9 5 0,-8-1-27,3-3-6,5-1 0,-4-3-1,-5-1-33,5-3-6,0-5-2,4 0-932</inkml:trace>
          <inkml:trace contextRef="#ctx0" brushRef="#br0" timeOffset="134108.23">919 5221 1926,'0'0'42,"0"0"9,0 0 1,0 0 3,0-4-44,0 4-11,0 0 0,0 0 0,0 0 140,0 0 27,0 0 5,0 0 0,0 0-64,-9 9-12,0-1-4,-5 4 0,10 4-73,-5 4-19,4 4 0,-4 5 0,9 3 55,-9 9 7,4-1 2,1 9 0,4-1-52,0 1-12,9-1 0,0 9 0,0-8 0,5-1 0,0-3 0,8 3 0,-3-7-48,3-1-13,-4 5-3,10-5 0,-1-3-24,0-9-6,5 0-1,-9-3-701,0-5-141</inkml:trace>
          <inkml:trace contextRef="#ctx0" brushRef="#br0" timeOffset="134514.31">1270 5565 1728,'0'0'76,"0"0"16,0 0-73,0 0-19,-5 13 0,1-1 0,-1 0 108,5 4 19,0 4 3,5 1 1,-1 3-65,1 4-13,4 0-2,-9 5-1,9-1-31,5 5-7,-10-5 0,5 0-1,1 1-11,-1-5 0,0 0 9,-5-3-9,5-5 0,-9-4 0,0-4-10,5-4 10,-5-8-21,0 0 2,0 0 1,0 0 0,0-12-20,0 0-4,-5-8-1,5 0 0,0-1 35,0-7 8,-9 4 0,0-9 0,5 5 29,4 0 8,-9-5 2,9 5 0,0 0-6,-10 3-1,6 1 0,4-4 0,0 8 6,4-1 1,-4 1 0,10 4 0,-10 4 6,0 0 2,9 4 0,-5-1 0,5 5-16,0 4-3,0-4-1,5 8 0,-5 5-7,5 3-2,0-4 0,4 12 0,-5-4-6,6 4-2,-1 1 0,9 3 0,-13 0-10,9 5 12,-1 3-12,-3 0 12,3-3-12,1 3 0,-5-4 0,1 5 0,-6-1-19,1 0-5,0 1-2,4-5 0,-5 0-30,-4-3-7,1-5-1,-1-4-751,0-4-150</inkml:trace>
          <inkml:trace contextRef="#ctx0" brushRef="#br0" timeOffset="134712.94">1384 5869 2365,'0'0'52,"0"0"10,0 0 2,0 0 4,0 0-55,0 0-13,0 0 0,9 8 0,-9-8 69,9 8 11,0-4 3,5 4 0,-1-4-34,6-4-6,-1 4-2,0-4 0,0 4-28,5-4-5,-5 0-8,9 5 11,-4-5-107,0-5-20,4 5-5</inkml:trace>
          <inkml:trace contextRef="#ctx0" brushRef="#br0" timeOffset="135117.22">2053 5157 1209,'0'0'108,"0"0"-87,0 0-21,0 0 0,0 0 221,0 16 40,5-4 8,4 4 2,4 4-165,1 1-33,4 3-6,0 4-2,5 1-1,0 3-1,4 4 0,1 9 0,-6-5-50,10 5-13,-5-1 0,1 1 0,-5 0 56,8-1 7,-8-4 1,0 5 0,-5-5-52,0 5-12,1-9 0,3 5 0,-8-1-48,4-3-13,-9-1-3,-4-3 0,4-5 36,-4-4 6,-10 0 2,5-7 0,-5-9-165,1 0-33,-10-4-6</inkml:trace>
          <inkml:trace contextRef="#ctx0" brushRef="#br0" timeOffset="135333.01">2636 5574 1728,'18'0'76,"-18"0"16,4 0-73,6-4-19,3-1 0,1 1 0,0 0 106,-1 0 18,1 0 3,4 0 1,0 0-52,1-4-9,-1 4-3,0 0 0,-4 0-32,4 0-8,-5 0 0,1 4-1,0-4-37,-5 0-7,0 0-2,0 4-705,-9 0-140</inkml:trace>
          <inkml:trace contextRef="#ctx0" brushRef="#br0" timeOffset="135499.23">2759 5756 1440,'0'0'128,"0"0"-103,0 0-25,0 0 0,0 12 196,4-4 35,5 0 6,0 0 2,1-8-111,3 4-21,-4 0-5,10-4-1,-6 0-53,5 0-12,1 0-1,-1-4-1,5 0-34,-1-4-19,6 4 3,-1-4-1207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2:49:09.017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-6 59 806,'0'0'36,"0"0"7,0 0-35,0 0-8,0 0 0,0 0 0,0 0 198,0 0 38,0 0 7,14 4 1,4 0-196,-4-4-40,-1 0-8,6 0 0,-1-4 29,0 0 8,5 0 2,0 0 0,4 0-15,-4-4-2,4 4-1,0 0 0,5 0-5,0 0 0,4 0-1,-4 0 0,5 4-15,4-4 0,4 0 0,1 4 0,4-4 0,0 4-15,-5-4 3,1 4 1,0 0-10,-1 0-3,-4 0 0,0 0 0,5 0-32,-1 0-6,1 4-2,-1 0-438,1-4-88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3:16:25.782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0 65 1324,'0'0'118,"0"0"-94,0 0-24,0 0 0,13 0 145,-4 4 25,-9-4 5,14-4 1,4 4-39,-4-4-7,0 4-2,-1 0 0,1-4-35,0 0-7,4 4-2,9 0 0,-4-4-36,4 0-8,-9 0-2,1 4 0,-6-8-22,5 8-5,5-4-1,-9 0 0,-14 4-22,4-4-4,15-4 0,-10 8-1,-9 0-52,0 0-11,0 0-1,0 0-1,9-4-48,-9 4-10,0 0-1,-9-4-1,-5-1-4,0 5-1,5 0 0,-4 0 0,-1 5 47,-4-1 10,0 0 2,-1 0 0,1 4 88,0 0 20,-5 0 4,10 0 0,3 4 25,-3-4 6,-5 4 1,8 1 0,-3-1 12,8 4 4,1 0 0,-1 4 0,5-4 16,0 1 3,5 3 1,4 0 0,0 0-45,5 1-9,-1-1-2,5 0 0,1 4 1,3 1 0,6-5 0,-6 0 0,-8 0-8,9-3-1,0 3-1,-1 0 0,-8-4 12,4 0 2,-4 5 1,0-5 0,4 0-16,-5 0-3,-8 4-1,4 1 0,5-5 6,-14-4 0,-9 4 1,0 0 0,4-4 5,-9 5 1,-4-1 0,-5 0 0,-8-8-35,-6 4 0,5 0-15,-4 1 5,-19-9-36,14 4-7,5-4-2,4-4-756,-5-4-151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8T05:23:14.728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-3 178 1382,'0'0'61,"0"-4"13,0-8-59,5 0-15,-1-4 0,5-1 0,5 1 186,9 4 34,4 0 8,0 0 0,10 4-203,-1 0-41,5 0-8,5 3-1,4-3 10,0 0 3,5 0 0,4 4 0,9 0-8,0 0 0,-4 4-1,4 0 0,1 0-27,-1 4-6,0 0-1,1 0-503,-1 0-101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8T05:23:15.415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-3 81 518,'0'0'46,"0"0"-37,0 0-9,0-8 0,0 0 291,0-5 56,0 5 11,9-4 2,-4 4-254,13 4-51,0 0-11,5 0-1,-1-4-43,10 8 0,14-4 0,4 4 0,0 0 0,9 4 8,0 0-8,10 0 8,8-4-8,1 8 0,3 0 0,6 4 8,-1 0-16,6 1-4,-6 3-1,5-4 0,5 0-49,4 4-10,-5-4-1,6 5-714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8T05:23:15.984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-10 169 345,'0'0'31,"14"-4"-31,0 0 0,4-4 0,-5-4 428,6 0 80,-6-1 16,6 1 4,3 0-380,-3 0-76,-1 4-16,5 0-2,-1 0-43,1 0-11,0-4 0,4 3 0,5 1 0,14 0 0,-1 0 0,19 4 0,0 4-11,4 0 3,9 4 0,1 4 0,4 0-40,4 0-8,5 5-2,5-1 0,4 4-42,-4 0-8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14T02:02:17.047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104 1121 1674,'-22'24'36,"11"-14"8,0 0 2,-6-1 2,6 6-39,-5-5-9,5-5 0,6 0 0,5-5 12,0 0 1,0 0 0,0 0 0,5-10 6,1-5 1,10-4 0,0 4 0,1-4-20,5-6 0,5-4 0,1-5 0,-1 0 13,6-10-4,0 5-1,5-5 0,1 0-8,5 0-12,-1-5 2,1 1 1,0-6 9,5 0 0,1-4-9,-1 4 9,6 1 0,-6-1 0,1-4 0,-1 9 0,0 0-41,-10 10-7,-1 0-2,1 5 0,-6 5-46,-6 4-8,-5-4-3,5 10 0</inkml:trace>
  <inkml:trace contextRef="#ctx0" brushRef="#br0" timeOffset="-404.07">87 185 1821,'0'0'80,"0"0"18,0 0-78,0 0-20,-5-10 0,10-5 0,-5 1 0,11-1 0,-5-4 0,10-1 0,1-4 11,-1-10-11,6 4 10,5-4-10,-5 0 8,6 0-8,-1 0 0,1-5 0,-1 5 0,6-5 0,0 0 0,0 0 0,-6 0 0,6 0 0,5 0-11,-5 5 11,-5 5-31,5-1 2,0 1 0,5 0 0,-11 4-37,6 1-7,-5 5-2,-1-1-615</inkml:trace>
  <inkml:trace contextRef="#ctx0" brushRef="#br0" timeOffset="349.79">235 1969 2041,'0'0'90,"-5"10"19,-6-5-87,11-5-22,0 0 0,0 0 0,0 9 0,0-9 0,0 0 0,0 0-8,0 0 8,11-9 16,-6-1-4,12-5-1,-6 1-11,5-1 0,1-9 0,5-6 0,0-4 0,-1 0-16,7 0 4,5-10 1,0 0-26,5-4-6,6-6-1,5 0 0,-5-4 19,6-6 3,-1 6 1,6-1 0,0-9-27,-1 0-6,1 0-1,6 4-687</inkml:trace>
  <inkml:trace contextRef="#ctx0" brushRef="#br0" timeOffset="1906.92">5725 5094 1728,'0'0'153,"0"0"-122,-11 5-31,0 4 0,-5-4 54,-1 5 5,6 5 1,0 4 0,0 5-32,-5 1-5,-1 4-2,1 5 0,-1 5-32,-5 5-6,-5 0-2,0 5 0,-1 4 4,6 1 1,-11 0 0,6 4 0,-6 5-33,0 6-6,0-1-2,0 5 0,0 0-18,-5-5-4,5 1-1,6-6 0,-1-9 26,6-6 4,-5-9 2,10 0-348,6-9-70</inkml:trace>
  <inkml:trace contextRef="#ctx0" brushRef="#br0" timeOffset="1913.9">6531 5337 2008,'-22'10'89,"17"-5"19,-6 5-87,5 4-21,-10 1 0,5 5 0,0 4 10,-6 0-2,1 1-8,-1 4 12,-4 5-12,-1 0 0,5 5 0,-5 5 0,-5 5-26,5 4-2,-6 1 0,6 5 0,-5-1-7,0 1-1,-1-6-1,6 1 0,-5-1-21,5 1-4,-5-10-1,5 0 0,5 0 6,1-10 1,-6 5 0,5-10 0,1-5-13,10 1-3,-10 14 0,5-20 0</inkml:trace>
  <inkml:trace contextRef="#ctx0" brushRef="#br0" timeOffset="1915.9">7184 5664 806,'-11'34'36,"0"-24"7,-6 9-35,1 1-8,-6 14 0,0 0 0,0 15 339,-5 5 65,-1-1 14,-5 11 2,6-1-339,-12 5-68,-4 5-13,-7 0 0,6 10-16,-5 0 1,-6 5 0,0 5 0,1-6-45,4 6-10,-5-10-2,11 0-857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14T02:03:37.343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1689 200 1731,'-43'-5'76,"21"5"17,0 5-74,-11 0-19,-6 4 0,6 6 0,-5 0-14,0 4-6,-6 6-2,5 4 0,1 5 7,-6 5 2,0 10 0,-5-1 0,0 11-20,-1 9-4,6 0-1,-10 10 0,-1 5-3,0 0-1,11 5 0,-11 0 0,6 9 6,-6 1 2,6-1 0,-1-4 0,6-10 11,6-5 3,-6-10 0,11-10 0,6-9 20,5-5 8,0-15 0,11-4 0,0-6 22,5-9 4,6-10 1,0 0 0,0 0 8,17-15 1,-1-9 1,12-10 0,-1 0-15,12-15-3,-1-5-1,0-4 0,12-1-1,-1-4 0,0 0 0,6-6 0,11-4-8,-6 5-1,1 0-1,-1-5 0,0-1-15,6 1 11,0 0-11,0 5 10,-11 0-10,5 4 0,-5 11 0,0 4 0,-11 10 0,-1 5-9,-10 5 9,-5 14 0,-1 0-12,-5 6 4,0 4 8,-6 5-13,-5 5-4,0 4-1,-5 6 0,-1 4 0,-10 6 18,-1 9 0,1 10 0,-6 0 0,0 4 0,0 1 0,-5 10 0,-12-6 0,1 6 0,5-1-12,-6-4 12,1 4-10,0 1 10,-1-5 0,6-1 0,-5 1 0,-1-1 0,1-4 0,0-10 0,10 0 0,-5-5 0,6-4 0,-1-6 0,6 0 0,0-4 0,0-6 0,6-4 0,5 0 0,0-10 0,0 0 0,0 0 0,0 0 8,0 0-8,0 0 9,5-15-9,1 1 10,5-6-10,0 6 0,0-6 0,0 1 8,5-1-8,-5-4 0,0 9 9,-5 5-9,5-4 10,-6 4-2,-5 10-8,0 0 12,0 0-3,0 0-1,0 0 0,0 0 0,0 0-8,0 0 10,0 0-10,0 15 10,-5 4-10,-1 1 0,1-6 0,-6 6 8,0 4-8,0 0 0,0 1 0,-6 4 0,1 0 0,5 5 0,-11-4 0,11-1 0,-11 5 0,6 0 0,-6 0 0,5 0 0,-5-4 0,6 4 0,-1 0 0,1 0 0,-6 0 0,0-5 0,0 5 0,6 1 0,-6-1 14,0 0 1,-6-5 0,12 5 0,5 0-3,-6-4-1,-5-6 0,6-5 0,0 11-3,5-1-8,-6-5 12,6 1-4,-5-1-8,5 0 0,5-4 0,-5 4 0,6 1 0,-6-6 8,5 1-8,1 4 0,-6-4 0,0-1 0,0-4 0,5 9 0,1-4 8,-6-1-8,6 1 0,-1-1 8,-5 1 0,6-1-8,-1 5 12,1-4-4,-1-1 1,1 1 0,-1-1 0,1-4 0,5 5-9,-6-1 0,6-4 0,6 4 8,-12-9-8,6 5 0,0-1 9,-5 1-9,5 4 0,0-4 0,0 4 0,0 1 0,0-5 8,0 4-8,0 1 8,0-1-8,0 1 14,0-1-2,0 1 0,0-1 0,0 1-2,0-1-1,0 1 0,0-1 0,0 1-1,0-1-8,0 1 12,0-1-4,0 5 0,0 1-8,0-6 12,0 1-4,0-1 4,5 1 1,-5-1 0,0 1 0,0 4-3,6-4-1,-6-1 0,5 1 0,1-6-9,-1 6 8,-5-1-8,6 1 8,-6-6-8,5 6 0,1-1 0,-1 1 0,1-5 0,-1 4 0,-5 1 0,6-1 8,-6 1-8,5-1 0,1-4 9,-1 4-9,-5 1 9,5-6-9,-5 6 12,0-1-12,0-4 12,0 4-12,-5-4 12,5 5-12,0-1 16,-5 1-4,10 4-1,-10-9 0,5 4-11,-6-4 0,12-1 0,-6 6 0,0-6 0,0-4 15,0 5-3,0-5 0,5-1-12,-5 6 0,0-15 0,5 10-10,1 9 10,-6-4 12,0-6-2,0 1-1,0 10-9,5-6 12,-5 6-12,0-6 12,0 1-12,0-5 0,0 4 0,6-4 8,-6 5-8,5-1 0,1-4 0,-1 5 8,-5-1-8,6 1 0,-1 0 0,-5-15 0,6 9 0,-1 1 8,-5-10-8,6 15 8,-1-5-8,6 4 0,-11-14 0,6 10 8,-6-10-8,11 10 0,0-1 0,0 1 0,-11-10 0,11 10 0,0 5 0,0-1-11,0 1 11,-1-5 0,-4 4 8,-1-4-8,6 0 0,-11-10 0,0 0 0,0 0 0,11 9 0,-11-9 0,0 0 0,0 0 0,17-9 0,-6-1 8,0-10-8,0 1 0,-6-5 0,1-1 0,-1-4 0,1 0 0,-1-10 0,-5 5 0,0-5 0,-5 4 0,5-4 0,0 5 0,-6-5 0,6 5 0,-5-5 0,5 5 0,-6 0 0,1 0 0,5 0 0,-6-5 0,6 10 0,0-10 0,6 0 0,-1 0 0,6 0 0,0-5 0,0 5 0,0-5 0,0 0 0,0 5-8,0-5 8,0 5 0,5 5 0,-5 0 0,-5 0 0,5 0 0,0-1 0,-6 6 0,6-5 0,-5 5 0,-1 0 0,1 4 0,-1 6 0,-5-1 0,6 1 0,-6 4 0,0-9 0,0 9 0,0 0 0,0 1-8,5-1-2,1 1 0,-6-6 0,5 1 0,1 4-1,-6 5 0,5-4 0,1 4 0,-6-5 11,5 1 0,-5 4 0,0 0-8,0 10 8,0 0 0,0 0 0,0 0 0,0 0 0,0 0 0,0 0 10,0 0-10,0 0 11,0 0-11,0 0 12,0 0-12,0 0 0,11 15 0,-11-1 0,11 1 0,-5 4 0,4-4 0,-4 0 0,-1 4 0,6 6 0,-5-1 0,5 0 0,0 1 0,-6-1 0,6 5 0,-5-4 0,-1 4 0,1-5 0,-1 1 0,1-1 0,-6 0 0,0 1 16,5-1-3,-5 1-1,0 4 0,0-5-1,0 5-1,0 1 0,0-1 0,-5 0-2,5 0 0,0 1 0,-6-6 0,1 10-8,5 0 0,-6-4 0,1-1 8,5 0-8,-6-5 0,6 6 0,0-1 8,0-5-8,0 6 0,0-6 0,0 0 8,0 1-8,0-1 12,0 5-12,0-4 12,-5-6-2,5 6 0,0-1 0,0 0 0,0-4 2,0 4 0,-6-4 0,1-1 0,5 5-4,-6-4-8,6-1 12,-5 1-4,5-5-8,0 4 12,-6 1-12,6 4 12,0-9-12,0-1 0,-5 6 0,5-6 8,0 1-8,0 4 0,0 1 0,5 4 0,-5 1 0,0-6 0,0 1 0,0-1 0,0 10 0,0-4 0,6-1 0,-6-4 8,0 4-8,5 0 8,1 1-8,-1-1 8,-5-4-8,6 4 0,-1-4 0,1-1 0,-6 1 0,5 4 0,1-5 0,-1 1 0,1-5 0,5-1 0,-6 6 0,1-6 0,-1 1 0,-5 4 0,6-4 0,-1 5 0,-5-6 0,6 1 8,-1-1-8,-5 1 0,0-15 0,0 15 0,0-1 0,0 1 0,0 4 0,0-4 0,0-5 0,0 4 0,0-4 0,0-10 8,0 0-8,0 15 0,0-1 0,0-4 0,0-10 0,0 0 0,0 15 0,0-15 0,6 10 0,-6 4 0,0-14 0,0 10 0,5 0 0,-5-10 0,0 0 0,0 0 0,0 0 0,6 9 0,-1 6 0,-5-15 0,0 0 0,11 5 0,0 5 0,-11-10 0,0 0 0,11 5 0,5 4 0,-5-4 0,0-5 0,0 0 0,6 5 0,-6-5 0,5 5 0,-5-5 0,0 0 0,6 0 0,-1 0 0,0 5 0,-5-5-11,6 5 11,-1-5-8,1 0 8,-1 0 0,1-5 0,-6 5 9,0 0-9,5 10 0,0-6 0,-5-4 0,6 5 0,-1 0 0,1 0 0,-6 0 0,0-5 0,0 5 0,5 0 0,1 0 0,-6-1 0,5 1 0,-5-5 0,0 5 0,5-5 0,-16 0 0,11 10 0,0-5 0,0 0 0,-11-5 0,11 9 0,-11-9 0,17 5 0,-6 5 0,-11-10 0,0 0 0,11 10 0,-11-10 0,11 5 0,-11-5 0,0 0 0,0 0 8,16 9-8,-16-9 0,11 5 0,-11-5 0,0 0 0,11 5 0,-11-5 0,0 0 8,0 0-8,0 0 0,11 0 0,-11 0 0,0 0 0,0 0 0,0 0 0,16 0 8,-16 0-8,0 0 0,0 0 0,0 0 0,0 0 0,0 0 0,11 0 0,-11 0 0,0 0 0,0 0 0,0 0 0,17-5 0,-17 5 0,0 0 0,0 0 0,11 0 0,-11 0 0,5-5 0,-5 5 0,0 0 0,0 0 0,11-4 0,0-1 0,-11 5 0,11-5 0,0 5 0,-11 0 0,0 0 0,0 0 0,11-5 0,0 5 0,0-5 0,-5 5 0,5 0 0,0-5 0,0 5 0,-1-5 0,1 0 0,-5 1 0,5 4 0,0-5 0,-11 5 0,11 0 0,0 0 0,0-5 0,0 5 0,-11 0 0,11-5 0,0 5 0,0 0 0,0 0 0,0 0 0,5 5 0,-10 0 0,10-5 0,0-5 0,-5 0-12,0 5 3,6-5 1,-1 10 8,-5-5 11,0-5-3,6 5 0,-17 0-8,0 0-11,11 0 3,0 0 0,5-5 8,0 5 0,-16 0 0,0 0 0,11 0 0,-11 0 0,17 0 0,-1 0 0,6 0 0,-5 5 0,-17-5 0,11-5 0,5 10 0,-16-5 0,0 0 0,17-5-8,-17 5 8,16 0 0,-5-5 0,6 5 0,-17 0 0,16 0 0,-16 0 0,11 5 0,-11-5 9,16 0 4,-5 5 1,-11-5 0,11 5 5,-11-5 1,17 0 0,-6 5 0,-11-5-32,11 5-5,-11-5-2,11 0 0,5 0 19,-5 5 0,-11-5 0,0 0 0,11 4 0,-11-4 0,17 5 0,-17-5 0,0 0 10,10 5 6,-10-5 0,11 5 1,-11-5-27,17 10-6,-6-10 0,-11 0-1,16 5 17,-16-5 0,0 0 0,11 0 0,0 0 13,0 5 3,-11-5 1,17 0 0,-6 0-17,-11 0-16,11-5 4,-11 5 0,0 0 12,11 0 0,0 0 0,0 0 0,-1 0 0,1 0 0,-11 0 0,11 5 0,6-10 0,-12 5 0,-5 0 0,11 5 0,0-1 10,-11-4 2,11-4 0,-5-1 0,10 10-12,-10-5 0,-6 0 0,11 0-11,0 0 11,0 0 0,0 0 8,0 4-8,-1-4 0,1 5 0,-5 0 0,5-5 0,-11 0 0,11 5 0,0 0 0,0 0 0,0-5 0,-6 0 0,-5 0 0,11 5 0,-11-5 0,11 0 0,-11 0 0,11 5 0,0-5 0,6 0 0,-6 4 0,0-4 0,-11 0 0,16 5 0,-5 0 0,-11-5 0,11 0 0,5 5 0,-5 0 0,6-5 0,-1 5 0,-5 0 0,-11-5 0,17 5 0,-1-1 0,1-4 0,-17 0 0,11 0 0,5 5 0,-16-5 0,16 0 0,-5 0 0,6-5 0,-17 5 0,0 0 0,11 5 0,5-5 0,1 0-13,-1 0 1,-5 0 1,-11 0 11,17 0 0,-6 0 0,5 0 0,-5 0 0,5-5 0,-5 5 0,-11 0 0,17 0 0,-6 0 0,5-4 0,-5 4 0,0 0 0,6 0 0,-6 0 0,0 0 0,-11 0 0,16 0 0,-5 0 0,0-5 0,5 5 0,-5 0 0,6 0 0,-6-5 0,0 0 0,5 5 0,-5-5 0,6 0 0,-1 5 0,1-5 0,-6 0 0,5 1 0,6-6 12,0 10-3,-11 0 0,5 0 0,6-5-9,0 0 0,-5 5 0,-1 0 0,1 5 0,4-5 0,1 5 0,0-5 0,0 0 0,-5 0 0,5 0 0,-6 5 0,6 0 0,-5-5 0,-1 0 0,6-5 0,-6 5 0,1 5 0,5-5 0,-6 0 0,1 0 0,-1 0 0,1 0 0,-1-5 0,0 5 0,1 0 0,5 0 0,-6 0 0,1-5 0,-1 5-11,6 0 3,-5 0 0,-1-5 8,6 0 0,0 0 0,0 0 0,5 5 0,-5-5 0,6 5 0,-1-9 0,0 4 0,1 0 0,-12 0 0,1 0 0,10 0 16,-5 0-2,0 1 0,0-1 0,0 5-14,5-5 0,1 0 0,-1 5 0,1 0 0,-1 0-13,0 0 4,-5 5 1,6-5 8,-1 0 0,-5-5 0,6 5 0,-1 0 0,0 0 0,1 0 0,-6 0 0,5 0 0,1 0 0,-1-5 0,0 5 0,1-5 0,5 5 0,0-5 0,-6 0 0,1 5 0,-1 5 0,0-5 0,-5 0 0,11 0 8,-5 0-8,-1-5 8,6 5-8,-6 0 0,6 5 8,-5-5-8,5 0 0,-6 0 0,0-5 0,1 1-10,-6-1 10,0-5 0,5 5 0,-5 0 0,0-9 0,-5-1 0,4 5 0,1 5 0,0 0 0,-5-9 8,5 4-8,0-5 0,0 6 0,0-6 8,-1 5-8,1-4 0,0-1 9,6 0-9,-6 1 0,0-1 0,0 5 8,-6-4-8,0-6 10,6 1-10,0-1 10,0 6-10,0-6 0,0 6-10,0-6 10,-5 5 0,-1 1 0,6-6 0,-11 6 0,5-1 0,1-4 0,-6 4 0,5 0 0,-5 1 0,0-6 0,0 1 0,0-1 0,0 6 0,0-1 0,0 0 0,-6 1 0,1-6 0,5 1 0,-6-1-10,6 6 10,-5-6-8,-1 5 8,6 1-10,-5-6 10,-6 1-12,11-1 12,-6 1-13,6 4 5,-5-4 8,-1 4 0,-5 0 0,6 1-8,-1-1 8,1 1 0,-1-1 0,1 0 0,-1-4 0,6-1 0,-5 1 0,-1-1 0,1 6 0,-1-6 0,0 1 0,1-1 0,-1 6 0,1-6 0,-1 1 0,6-1 0,-5 1 0,-6-1 0,5-4 0,1 4 0,-1 1 0,-5-1 0,6 6 0,-6-1 0,5-4 0,1 4 0,-6 0 0,0 1-8,0 4-1,0 10 0,0 0 0,0-10 0,-6 0 0,6 10 0,0 0 0,0 0 0,-11-4 9,6 4-12,-6 4 12,5 1-12,-5 0 3,0 0 0,-5 5 0,5 4 0,-5 1 0,-1 0 0,-5-1 0,6 1 0,-6 4-1,0 1 0,0 4 0,0-4 0,0-6 10,0 11 0,0-6 0,0 1 0,0-1 0,6 1 0,-6-6 0,5 6 0,1-10 0,-6 9 0,6-4 0,-1-1-8,6 6 8,0-10 0,-5-1 8,10 1-8,6-10 0,0 15 0,-11-1 0,11-14-8,-5 5 8,5-5 0,0 0 0,0 0 0,-17 0 8,17 0-8,0 0 8,0 0-8,0 0 8,0 0-8,0 0 8,0 0-8,6-10 8,-1-4-8,-10-1 10,10 1-10,1 4 12,5-5-3,0 1-1,5-6 0,-5-4-8,6 4 8,-1-4-8,6-1 8,-5 1-8,4-5 0,-4 0 0,5-1 8,-6-4-8,6 0 0,0-5 0,0 5 0,0-5 0,-6-5 0,6 5 0,-5-5 0,5 5 0,-6 0 0,1 0 0,5-5 0,-6 5 0,6 0 0,-11 0 0,5 5 0,1 0 0,-1 5 0,1 0 0,-1-5 0,1 4 0,-1 1 0,1 5 0,-1-6 0,6 6 8,-6-5-8,1 4 8,5 1-8,-6-5 0,-5 0 0,6 9-9,-1-9 9,1-5 0,-6 4 9,0-4 1,5 10 0,-5-10-10,0 5 0,5-6 0,-5 6 0,6 0 0,-6-5 0,5 5 0,-5-1 0,-5 1 0,5 0 0,0 0 0,0 4 0,0 1 0,-6-1 0,1 1 0,-6 0 8,5-1-8,-5 1 0,6-5 0,-1 4 0,0 1 0,1 0 0,-6-1 0,5 1 0,1-1 0,-1 1 0,-5 0 0,0 4 0,0 1 0,0-1 0,0 10 0,0-4 0,-5-1 0,5-4-17,-6 4 4,1 0 1,-1-4 34,6 4 7,-5-4 2,-6 4 0,0 1-31,0 4-16,0-5 1,0 1 1,-5-6 14,5 5 16,0 6-3,-11-11-1,5 6-22,-5-1-5,11 0-1,-5 1 0,0-1 16,-1-4 0,-5 9 0,6-5 0,-1 5 0,6 1 0,-5-6 0,-1 5 0,1 1 0,5-1 0,0 5 0,-5-5 0,5 1 0,0-1 0,0 0 0,5 5 0,-5-5 0,0 1 0,6-6 0,-1 5 0,1 1 0,-1-6 0,1 10 0,5-5 0,-6-4 0,6-1 0,-5 5 0,5 1 0,5-1 0,-10 0 0,5 0 0,-6-4 0,6-1 0,0 0 0,0 1 8,-5-1-8,5 1 0,0-1 0,0-5 0,0 11 0,0-11 0,-6 6 0,6-1 0,0 0 0,-5-4 0,-1-1 0,6-4 0,0 9 0,-5 1 0,5-1 0,-6 0 0,1 1 0,-1-6 0,1 11 0,5-6 0,-11 5 0,11-4 0,-5-1 0,-1 5 0,1-4 0,-1-1 0,1 0 0,-6 1 8,5 4-8,-5-10 0,6 6 0,-1-1 0,1-4 0,-1 9 0,1-5 0,-1 6 0,1-6 0,-1 5 0,1-4 0,-1 4 0,1 0 0,-1 0 0,6 1 0,-11-6 0,6 5 0,5 0 0,-6 1 0,6 9 0,-5-10 0,-6 0 0,6 5 0,-6-4 0,5-1 0,1 5 14,-1 0-1,-5-5 0,11 1 0,-5 4-13,-6-5-18,5 0 4,1 0 1,-1 1 13,1-6 0,-1 5 0,1 1 0,-1-1 0,1-5 0,-1 5 0,-5 1 0,6-1 12,-1 0 0,1 0-1,-1 6 0,-5-6-11,6 5 0,-6-5 0,6 5 0,5 5 0,-11-9 0,5-1 0,1 0 0,5 10 0,-6-5 0,-5-5 0,11 10 0,0 0 0,-5-4 0,-6-6 0,11 10 0,-6-5 0,6 5 0,0 0 0,0 0 0,-11-5 0,11 5 0,0 0 0,0 0 0,0 0-17,0 0 4,-11-5 1,11 5 0,0 0 12,0 0 16,-11 0-3,11 0-1,0 0-12,-11 0 0,-5 0 0,16 0 0,0 0 0,0 0-16,0 0 3,-6-5 1,1 0 12,5 5 16,0 0-3,-11-9-1,0-1-12,5 5 0,6 5 8,-5-10-8,-6 1 0,6 4 0,-1-5 0,1 5 0,-1-5 0,-5 1 0,6-1 0,-1 5-10,1-5 10,-1 0 0,-5 1 0,0-1 0,0 0 0,0 5 0,-5-4 8,5-1-8,0 5 0,0-5 0,-6 5 0,7 0-8,-1-4 8,0 9-12,0-5 12,5 0-12,-5 5 12,0-5 0,6 5 0,5 0 0,0 0 0,-6-5 0,1 0 0,5 5-8,0 0 16,0 0 3,0 0 1,0 0 0,0 0-27,16 0-5,1 0 0,5 0-1,0 0 21,-1 0 0,7 0-9,5 0 9,0 5 0,0-5 0,0 0 0,5 0 0,0 0 0,6 0 0,0 5 0,0-5 9,5-5-9,1 0 0,-7 0 0,7 5-11,-1 0 11,1 0 0,4-9 8,1 9-8,0-5 0,5 0 0,1-5 0,-1 5 0,0-4 0,1-1 0,-1-5 0,0 5 0,-5 1 0,0 4-15,-6-5 3,1 0 0,-1 1 12,6 4 13,-6 0-2,1 0-1,-1 0-10,0 0 0,-5 0 0,6 0 0,-1 1 0,0-1 0,-5 5 0,6-5 8,-7 0-8,1 5-17,0-5 4,-5 0 1,-1 0 12,0 5 13,1-5-2,-6 5-1,0-4-10,-6 4 0,6-5 0,0 5 0,-6-5 0,1 5 0,-1-5 0,-5 5 0,5 0 0,1 0 0,-1 0 0,1-5 8,-6 0-8,5 5 0,0 0 0,6 0 0,-5-5 0,-1 0 0,6 1 0,-6-1 0,1 0 0,-6 5 0,5-10 0,1 10 0,-6-10 0,5 5 0,-5 1 0,5-1 0,-5 0 0,6 0 0,-6-5 0,5 5 0,-5 0 0,0 1 0,5-1 0,-5 5 0,6-10 0,-1 10 0,6-5 0,-5 0 0,-1 0 0,0 5 0,1-5 0,5 5 0,-6 0 0,6 0-17,-11 0 4,0 5 1,5-5 12,-5 0 0,0 0 0,-5 0 0,5 5 0,-6 0 0,0-5 0,1 5 0,-6 0 0,0 0 0,5 4 0,-5-4 0,-11-5 0,0 0 0,11 10 0,-11-10 0,0 0-15,0 0 0,0 10 0,6 4 0,-6-14 15,-6 15 0,-5-5 0,0 4 0,0-4 0,-11 5 0,0-1 0,-10 1 0,-1 0 0,0 4-11,-11 1 11,-5-1-10,-6 6-5,-6 4-1,7-5 0,-12 10 0,5-4-6,-10 9-2,0 0 0,-1 0 0,1-5 2,0 5 0,-6 5 0,0-5 0,6 0 22,0 0-11,-1 0 11,12 0-8,-6-5 8,6 5 0,0-5 0,-6 0 0,0 0 0,6 0 0,-1 0 0,1-4 0,5 4 0,6-5 0,0 5 0,-1-5 0,6 1 0,0-6 0,6 0 0,5-4 0,0-1 0,11 1 0,0-1 0,6-4 0,-1 0 0,1-6 0,5 1 0,11-5 0,0-5 0,0 0 0,0 0 0,11 5-12,5 0-1,1-5-1,10-5 0,6 0 0,0 0 14,11 0 0,5-5 0,1-4 0,16-1 12,-6 1 0,11-6-1,-5 5 0,5-9-11,1 5 0,-1-6 0,0 11 0,6-6 0,5 5 0,-5 1 0,11-1 0,-6-4 0,6 4 0,-1 0 0,-4 1 0,-7 4 0,12 0 0,-6-4 0,6 4 0,0 0 0,0 0 0,-1-4 0,-4 4 0,-6 0 0,-1 5 0,-4-4 0,-12-1 0,6 5 0,-6 0 0,-11 0 0,6 0 0,-5 5 0,-7-4 0,-4 4 0,-6 0 0,-11 0 0,0 0 0,0 0 0,-6 4 0,-5-4 0,-11 0 0,0 0 0,0 0 0,-5 10 0,-6 5 0,-6-5 0,-10 4 8,-1 1-8,-10-1 0,-6 1 0,-5 5 0,-1-1 0,-5 1-12,-5 4 2,-6 0 1,0 1 9,1 4-8,-7 0 8,1 5-8,-6-4 8,6 4 0,0 0 0,-1 5-8,1 5 8,0-5 0,-6 0 0,6 5 0,-1-1 0,1-4 0,-11 5 8,11-5-8,-1 0 0,7 0 0,4 0 0,-5 0-8,6-5 8,5 5 0,6-5 0,0 5-8,-1-4 8,6-1 11,0 0-3,6-5 0,0-5-8,5 1-11,5-1 3,6 1 0,0-6 8,11-4 8,-5-10-8,11 4 11,5 1-11,0-10 0,5 15 0,6-10 0,5-1 0,6 1 0,6 0 0,5-10 0,0 0 0,5 1 0,11-6-12,1 0 12,-1 0 0,6-4 0,5-1 0,1 0 0,10-4 0,-5 4 0,-1-4 0,7-1 0,-1 6 0,-5-6 0,0 1 0,-1 4 0,1 0 0,-5 6 0,10-1 0,-11 0 0,1 5 0,-7-4 0,7 9 0,-6-5 0,-6 5 0,0 0 0,-5 0 0,-5 0 0,-7 5 8,-4 4-8,-12 1 8,6-5-8,-5 5 0,-6-5 0,-11-5 0,0 0 0,5 14 12,-5 1-2,-5-1-1,-6 1 0,-6 0-9,-5 4 12,-5 1-12,-11-1 12,-12 1-12,1-6 8,-1 11-8,-4-1 8,-12-4-8,0-1 0,0 1 0,0-1 0,1 1 0,-12-6 0,0 1 0,-5-5 0,-6 4 0,0 1 0,6-1-9,-6-4 9,6-5 0,-6 5 0,11-5 0,-10 4 0,-7-9 0,12 10 0,0-5 0,0 5 0,5-5 0,0 4 0,6 1 0,11 0 0,-1 0 0,12-1 0,-6 1-8,11 0 8,0 5 0,11-6-10,0 6 10,1-5-8,10 4 8,5 1 0,-5-5 0,11 4 0,0-4-12,6 5 4,5-15 0,5 9 0,-5-9 8,11 15 0,11-5 0,0 0 0,6-1-15,4 1 3,7-5 0,5 0 0,5-5 12,11-5 8,12 0 0,-7 0-8,18 0 15,-6 0-4,10-4-1,1-1 0,0 0 1,5 0 0,-5 1 0,5-1 0,6 0-11,-6-4 8,11 4-8,-5 5 8,0-5-8,-6 5 0,0 0 0,0 1 0,0-1 0,1 0 0,-1 5 0,-5 0 0,-1-5 0,-4 5 0,-7 0 0,-4 0 0,-6 0 0,-6 0 0,-5 0 0,-6 5 8,-5-5-8,0 0 0,-6 5 0,-10-5 0,-6 5 8,0-1 0,-12-4 0,1 0 0,0 5-8,-11-5 0,0 0 0,0 0 0,0 0 8,-22 10 0,1 0 0,-12 0 0,0-1-8,-6 6 12,-10-5-12,0 4 12,-12 6-12,1-6 0,-11 6 0,-1-5 0,-4-1 0,-1 1-11,0 4 11,-11-4-8,6 0-2,-6 4 0,1-9 0,4 4 0,-10 6 10,0-1-12,5 6 12,0-1-12,1 5 4,4 1 0,7 4 0,-1 0 0,0 0 8,6 0 0,-1 0 0,-4 5-8,4 0 8,7 0 0,10-5 0,11 1-8,-6-6 8,7 5 0,4-10 0,12 1-8,-1-1 8,6 0 0,11-9-9,0 5 9,6-1 0,5-4 0,5-1 0,6 1 0,6-5 0,10-1 0,12-4 0,5 0 0,-1 0 0,7-5 0,10 0 8,0-10-8,12 5 12,-6-4-4,5-1 0,11 0 0,0-4-8,6 4 12,0-5-12,5 1 12,6 4-12,-6 0 8,-5 0-8,5 5 8,0 1-8,-5 4 0,5-5 0,0 5 0,1 0 0,-1 0 0,-11 5 0,-5-1 0,0 1 0,-11 0 0,-1 0 0,1 5 0,-11 0 0,0-1 0,-6 1 0,1 0 0,-12 0 0,-5-1 0,-6 6 0,-5 0 0,6-1 0,-12 1 0,-5-1 0,-5 1 0,-1 0 0,-10-1 0,-6 1 0,-6 0 0,-16 9 0,-5-5 0,-12-4 0,-10 5 0,-6-1-9,-5 1-4,-11-6-1,-6 1 0,-11-5-7,-5 4-2,-6 6 0,1-6 0,-1-4 4,0-5 1,-5 5 0,0-1 0,0-4 18,0 5 0,0-5 0,-1 0 0,12-5 0,0 0 0,-11 0 0,5 0 0,-5 0 0,5 0 0,6 0 0,5 0 0,1-5 8,4 5-8,1 0 0,5 0 0,1-5 0,4 5 0,7 5 0,4 0 0,7 5 0,4-1 0,12-4 0,0 10-10,5-5 10,11-1 0,-6 6 0,12-5 0,5 4 0,6-4 0,10 5 0,1-6 0,5 1 0,5 5 0,1-1 0,16 1 0,5 4 0,6-4 0,5 5 10,17-1-10,0-4 23,16-1-2,6 6 0,5-6 0,1-4-21,4-5 8,1 0-8,5 5 0,0-5 12,12-1-3,-1-4 0,0 0 0,-5 0-9,5-4 8,0-1-8,-5 5 8,5-5-8,0 0 8,0 0-8,1-5 8,-7 5-8,-4-4 0,-1-1 0,-5 0 8,-6 0 0,0 6 0,0-11 0,-5 5 0,-6 5 2,1 0 0,-12 5 0,-5-4 0,0 4-10,-11 0 8,-6 0-8,0 4 8,-10 6-8,-6-10 0,-6 0 0,1 5 0,-6 0 0,-11-5-14,0 0 3,-6 10 1,-5-1 10,-5 1-8,-12 0 8,-5 0-8,-10 4 8,-7-4-12,-10 5 12,-11-1-12,-6 1-5,-5 4-2,-6 1 0,-5 4 0,-6 6 3,-5-6 1,-1 0 0,-4 1 0,-1-1-1,0 0-1,6-4 0,5 4 0,-5-9 17,0 4 0,0-9 0,0 5 0,-1 4 0,7-9 0,5 0-8,5 0 8,0-1 0,6-4 0,-6 0 0,6-5 0,0 0-9,5 5 9,5-5-13,7 5 5,4 0-4,6 4-1,1 1 0,10-5 0,0 5 0,5-5 0,7 0 0,-1 4 0,5 6 1,-5-5 0,11-1 0,6 1 0,0 5 2,5-5 1,-6-6 0,12 6 0,5-10 9,0 0 0,0 10 0,5 0 0,1 4 0,5-4 0,0 5 0,5-6 0,11 1 0,-5 0 0,11 5 10,-5-1-10,10 1 15,0-5-3,1-6-1,10 6 0,6-5 0,11 0 0,0-5 0,5 0 0,6-5-2,-1 0 0,1-5 0,0 1 0,0-6-1,11 0-8,-6 1 12,0-1-4,0 1-8,1-1 8,-1 0-8,6 6 8,-12-6-8,1 0 0,-6-4 0,-5 4 0,0 5 0,0 1 0,-6-6 0,1 0 0,-7 6 0,1-1 0,-11 0-9,5-4 9,-10 4-9,-1 5 9,-16-5-13,0 5 5,-5 0 8,-6 5 0,-11 0 0,0 0 0,0 0-8,0 0 8,-11 0-8,-11 5 8,-6-5-16,-5 10 3,-5-5 0,-6 5 0,0 4-8,-11 1-2,0 4 0,1-4 0,-7 5 0,1-1 0,-6-4 0,0 4 0,-5 1 6,-6-1 1,6-4 0,-6-1 0,-5 1-4,11-5 0,-6 4 0,6-4 0,5 5 20,-6-5 0,1-1 0,0 1 0,0 5 0,-6-1 0,6-4 0,-1 5 0,1-6 0,5 1 0,6 0 0,-1 0 0,7-1 0,4 1 0,1-5 0,0 5 0,5 0 0,0 4 0,0-9 0,6 0 0,-1 5 20,1-1 0,5-4 1,5 5 0,1 0-21,5 0-10,6-6 1,-1 1 0,1 5 9,5 0 0,-6-5 0,6 4 8,11-9-8,0 0 0,0 0 0,0 0 0,0 0 8,0 0 1,11 10 0,-11-10 0,0 0 16,11 5 3,6 0 1,5 0 0,5 0 3,1-5 0,-1 0 0,6 0 0,0 0-10,5 5-2,-5 4 0,5-4 0,-5 0-5,6-5-2,-1 0 0,-5 0 0,5 0-3,1 0-1,5 5 0,0-5 0,-6 0-9,6 5 0,5 0 0,-5-5 8,5 0 8,1 0 2,-6 5 0,0-5 0,-1 9-18,1-4 0,-5-5 0,-1 5 0,6 0 12,-6-5-4,1 0 0,-1 0-8,0 5 12,1-5-12,-1 0 12,1 0-12,4-5 10,-4 5-10,-1 0 8,1 0-8,-6-5 10,5 0-10,6 0 12,-6 5-12,1 0 16,-1 0-3,0 0-1,1 0 0,-1 0 0,1 0 0,-1-5 0,0 1 0,1 4-1,-1-5-1,0-5 0,1 0 0,-1 5-10,6 0 0,0 1 0,-6-6 8,1 0-8,5 0 0,5 5 0,0 1 0,-5-6 0,0 5 0,0 0 0,-6 0 8,6 5-8,-5 0 8,-1 0-8,6-5 8,-6 5-8,6 0 0,-5 0 0,-1 5 8,6 0-8,-6-5 0,1 5 0,-1 0-11,0-5 11,1-5 0,-1 0 0,-5 5 0,5-5 0,1 0 8,-6-4-8,5 4 11,-5 0 1,0-5 1,0 5 0,0 0 0,-6 0-5,6 1-8,-6-6 11,1 5-11,-1 5 8,1 0-8,-6 0 0,5 0 0,-5 0 0,0 0 0,0-5 0,-6 5 0,1-5 0,-1 0 0,1 0 0,-1 5 0,-5-4 0,0 4 0,6-5 0,-12 0 0,-5 5 0,0 0 0,11-5 13,-11 5-4,0 0 3,0 0 1,0 0 0,0 0 0,0-10-13,0 0 8,-5 1-8,5-1 0,-6 0 0,-5 0 0,6-4 0,-1-1 0,-10 1 0,5-1 0,0-5 0,0 1-10,-6-1 10,6-4 0,0 0 0,-5-1-8,5 1 8,-6-5 0,7-1 0,-7-4 0,6 5 24,0 0 0,-5-10 0,5 0 0,0 5-24,0 0 0,0-5 0,0-5 0,5 10 0,-5-5 0,6 4 0,-6-4 0,5 5 0,1-5 0,-6 0 0,6 5 0,-1-5 0,1 5 0,-1 0 0,6-5 0,-5-5 11,-1 5-3,1-10 0,-1 6 0,1-1-8,5 0 0,-6 10 0,6-5 0,-5-5 0,-1 10 0,1 0 0,5-1 0,-6-4 15,1 5 1,5 0 0,-6 5 0,1 0-3,-1 4 0,1 1 0,-1-5 0,1-1-13,5 1 0,-6 0-9,6 0 9,-5 4 0,5-9 0,-6 0 0,6 0 0,0 0 0,-5-5 0,5 5 0,-6-5 0,1 5 0,5-5 0,0-5 0,-6 10 0,6-1 0,0 6 0,-5-10 0,5 10 0,-6-5 0,6 0 0,0 0 0,0 4 0,6 1 0,-6 0 13,0 0-1,5-1 0,1 1 7,-1 0 1,-5 0 0,6-1 0,-6-4-20,5 5 0,1-5 0,-1 5 0,1-1 0,-1 1 0,6-5 0,-5 5 0,5-1-22,-6-9-8,6 5-2,0 0 0,0 5 32,-5 0 10,5 4 0,-6 1 0,6-5-10,-5 4 0,4 1 0,-4 0 0,5 4 0,-6-4-14,6-1 3,0 1 1,-5 5 10,5-6 0,0 1 0,0 4 0,0-4 0,0 4 0,5-9 0,-10 5 0,5 4 0,0-4 0,0 4 0,-6 1 0,6-5 0,0-1 0,0 6 0,-6-6 0,1 1 0,-1 0 12,1 4-2,5-4-1,-11-1-9,11 6 0,-6-1 0,1 1 0,-1-1-12,1 1 1,-1-1 1,6 6 0,0-6 10,-5 6 11,5-1-3,-6-5 0,-5 1-8,6 4 0,-1-4 0,1-1 0,5 1 0,-6 4 0,0-4 0,1-1 0,-6 1 0,5-1 0,-5 6 0,6-6 0,-6 1-9,11-1 9,-6 5 0,-5-4 0,6 9-9,-6-4 9,5 4 0,1-5-9,-1 1 9,1-6 0,-1 10 0,-5-4 0,6-1 0,-1 0-12,1 6 12,-1-6-12,-5 0 12,6 1 0,-1 4 0,-5 10 0,6-15 0,-6 1 0,5-1 0,-10 5 0,5-4 0,0-1 0,0 1 0,5-6 0,-5 10 0,0-4 0,0 4 0,6 0 0,-1 0 0,-5-4 0,0 4 0,6 5 0,-6-5 0,0 10 8,0-9-8,0 4 8,0-5-8,0 0-13,0 1 3,0-1 1,-6 5 9,1 0-10,5 5 10,0-10-10,-6-4 10,6 4 0,0 5 0,0-5 0,-5 1 0,-1-1 0,1 5 0,-1-5 0,1 5 0,-1 0 0,-5-4 0,6 4 0,-6-5 0,5 5 0,-5-5 0,6 6 0,-6-1 0,5-5 0,-10 5 0,5 0 0,0-5 0,-5 6 0,5-1 0,0-5 0,-11 5 0,5-5 0,6 1 0,-5 4 0,-1 0 0,6 0 0,-11 0 0,1 0 0,-1 5 0,0-5 0,0 5 0,0-5 0,-6 5 0,1 0 0,0 0 0,-6 0 0,0 0 0,0 5 0,0-5 0,-5 5-8,5-5 8,-6 0-8,1 0 8,-1 5-8,1 0 8,5 0 0,0-5 0,-5 5 0,5-5 0,-5 5 0,5-1 0,-6 1 11,6-5-11,6 5-9,-11-5 9,5 0-13,0 10 13,0-5 8,0 0 0,0-5-8,-5 5 0,5-1 0,-6 1-10,6 0 10,1 0 0,-7-5 0,1 5 0,5 0 0,5 0 0,7-5 0,-7 5 0,1-5 0,-1 0 0,1 0 0,5-5 0,-5 5 0,-1-5 0,6 5 0,-5-5 0,5 0 0,0 5 0,0-5 0,-6 0 0,7 5 0,-1 0 0,0-5 0,0 5 0,0 0 0,-6 5 0,6 0 0,-5-5-11,5 5 11,0-5-8,0 0 8,-5 0-8,5 0 8,0 0 0,0 0 0,-5 0 0,-1 0 0,-5 0 0,11 0 0,6 0 0,-6 5-8,-5-5 8,-1 0 0,6 0 0,-5 0-8,-1 5 8,1 0 0,-1 0 0,1-5-8,0 4 8,-1-4 0,1 0 0,5 5 0,-6 0 0,1 0 8,5-5-8,-5 0 11,5 5-11,-6-5 0,1 5 0,5-5 0,-11-5 0,6 5 0,5-5-12,-6 5 12,1-5 0,-1 5 12,1-5 0,-6 5 0,0-5-12,6 5-9,-1 0 9,1 0-13,0 0 13,-1-4 0,1-1 0,-1 5 0,6 0 0,0-5 0,0 5 0,0-5 0,1 0 0,-1 0 0,5 0 0,1 0 10,-1 1-10,1-1 0,5 5 0,-6-5 0,6 0-8,-5 5 8,0-5 0,5 5 0,-6-5 0,6 5 0,0-5 0,-5 5 0,10 0 0,-10 0 0,5-5 0,-6 5 0,6-4 0,0 4 0,0-5 0,0 5 8,1-5-8,-1 5 0,0-5 0,0 5 0,0-5 0,5 5 10,-10 5-10,5-5 10,0 0-10,0-5 0,0 5 0,0-5 0,11 5 0,-11 0-9,-6 0 9,1-5 0,5 5 0,11 0 0,-5 0 0,-6-5 0,0 5 0,0-4 0,0-1 0,0 5 0,-6 0 10,6 0-10,11 0 10,0 0-10,-5-5 0,-6 5 0,0 0 0,0 0 0,11 0 0,-11 0 0,-6 0 0,7-5 0,-1 5 0,0 0 0,0 0 0,-6 0 0,6-5 0,-5 5 0,5-5 0,-6 0 0,1 5 0,5 0 0,-6-5 0,6 5 0,0-4 0,-5 4 0,0 0 0,5-5 0,-6 5 0,6 0 0,-11-5 0,11 5 0,-5 5 0,5-5 0,-6 0 0,6 0 0,-5 0 0,5-5 0,-5 5 0,-1-5 0,6 5 0,-5-5 0,-1 5 0,6-5 0,-5 5 12,5-5-3,-6 5-1,6-5 0,0 1-8,-5-1 0,5 5 0,0-5 0,0 5 0,0 0 0,0 0 0,6 0 0,-6 0 0,5-5 0,-5 5 0,0 0 0,11 0 0,-11 0 0,11 0 0,-11 0 0,0 0 0,11 0 0,-11-5 0,11 5 0,-11-5 0,-5 0 0,5 5 0,11 0 0,-11-5 0,0 5 0,0-4 0,0 4 0,-5-5 0,10 0 0,6 5 0,-11 0 0,11 0 0,-11-5 0,0 5 0,0-5 0,0 5 0,11 0 0,0 0 0,-16 0 0,-1-5 0,1 5 0,5 0 0,0 0 0,0 0-11,0 5 11,-5-5-8,5 0 8,0 5-9,0-5 9,0 5-10,0 0 10,-6 0 0,6-5 0,-5-5 0,5 0 0,0 5 0,0 0 0,-5 5 0,-1-5 0,6-5 0,-5 5 0,5 0 0,0 0 0,-6 0 0,6-5 0,-5 5 0,5 0 0,0 0 0,0 0 0,-5 0 0,5 0 0,0-5 0,0 5 0,-6-5 0,6 5 0,-5 0 0,-1-5 0,6 0 0,-5 1 0,0-1 0,5 5 0,0-5 0,0 5 0,0-5 0,-6 0 0,1 0 0,-1 0 0,6 0 10,-5 1-10,-1-1 8,1 0-8,0 0 0,-1 0 0,6 0 0,0 5 0,11 0 0,-11-5 0,0 5 0,-5-5 0,-1 1 0,1 4 0,5 0 0,-6-5 0,1 5 0,-6-5 0,6 0 0,-1 0 0,1 0 0,-1 5 0,1-5 0,-1-4 0,1 4 0,-6 0 0,5 0 0,1 0 0,0 0 0,-1 0 0,1 0 0,-1 1 0,-5 4 0,6-5 10,-6 5-10,5-5 10,1 10-10,-6-5 0,6-5 0,-6 5 0,5 0 0,-5 0-11,0 0 3,0 0 0,-5 0 8,5-5 0,-5 10 0,-1-5 0,1 0 0,5 0 0,-6-5 0,-4 10 0,4 0 0,-5 4 0,0-4 0,0 0-8,0-5 8,1 5 0,4 0 0,1 0 0,-6 5 0,0-6 0,5 1 0,1 0 0,0 0 0,-6-5 0,5 0 0,1 5 0,-6-5 0,6 5 0,-6-5 0,0 0 0,0 5 0,0 0 0,0-5 0,0 4 0,-5-4 0,10 0 0,1 5 0,-1-5 0,-4 10 0,-1-10 0,5 5-8,-5 0 8,6 0-10,-6 0 10,6-1-12,-1 6 12,1-5 0,-1-5 0,-5 5 10,6 0-2,0 5-8,-1-6-12,-5 1 4,6 0 0,-6 5 8,6-5 0,-6 0 0,0 0 0,0-1 0,0 1 0,0-5 0,0 0 0,0 5 0,0 0 0,6 0 0,-6 0 0,0-5 0,6 5 0,-1 0 0,1-1 0,-6-4 0,0 0 0,6 5 0,-6 0 0,0 0 0,5 0 0,1 5 0,0-5 0,-6-1 0,5 1 0,1 5 0,-1-5 0,-5 0 0,12 0 0,-12 0 0,5-1 0,-5 1 0,0 0 0,6 5 0,0-5 0,-1-10 0,-5 5 0,6 0 0,-1 5 0,6-5 0,-5 0 0,0 0 0,-6 5 0,5-5 0,1 5-8,5-5 8,-11 0-8,11 0 8,-5 0 0,5 0 0,-6 0 0,6 0 0,-5 4 0,5-4 8,0 0-8,6 5 0,-6 0 0,-6 0 0,6 0 0,0-5 0,0 0 0,-5 5 0,5-5 0,-5 5 0,-1 0 0,6-5 0,-5 4 0,-1-4 0,7 5 0,-12 0 0,5 0 0,-5-5 0,11 0 0,-5 0 0,0 0 0,5 5 0,-6 0 0,1-5 0,-1 5 0,6-5 0,0 5 0,-5-5 0,5 4 0,0-4 0,0 0-8,-5 0 8,-1 0-8,6 10 8,1-5 8,-1 0-8,0 0 11,0-5-11,0 5 0,0 4 0,-6-4 0,6 0 0,-5 0 0,5 0 0,0 0 0,0 5 0,6-1 0,-6 1 0,5 0 0,1 0 0,-1-1 0,1-4 0,0 5 0,5 0 0,-6 4 0,6-4 0,0 0 0,6 4 0,-6 1-17,11 0 4,-6-1 1,1 1 12,-1 0 16,6-1-3,0-4-1,0-10-25,0 15-6,0-6-1,0 6 0,6 0-35,-6-1-7,5 1-2,1-5-1048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14T02:03:40.999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133-3 1036,'-22'15'46,"11"-10"10,-5 4-45,-1-4-11,1 0 0,-1 0 0,12 0 124,-6 0 24,0-5 4,11 0 0,-11 5-105,11-5-22,0 0-4,0 0-1,0 0-6,0 0-2,0 0 0,11 0 0,5 0-12,-5 0 0,6 0 0,5 5 0,0-1 0,5-4 0,-5 5 0,11 0 0,0 0 0,5 0 0,-5 5 0,5-5 0,1 4 0,5 1 11,5-5-11,0 5 10,6-1-2,0 6 0,-6 0 0,1-6 0,5 6 0,-6 0-8,0-1 12,1 1-4,5 0-8,-6-6 0,0 6 0,1-10 8,-6 0 4,5 0 0,-5-5 0,0 0 0,0 0 9,-6-5 3,6 0 0,-6 0 0,-5-5-8,0 5-2,-6 0 0,1 1 0,-6 4-14,-6-5 9,6 5-9,-5-5 8,-6 5-8,-11 0 0,0 0 9,0 0-9,11-5 0,-11 5 0,0 0 0,0 0 0,-6-10 0,-5 0-8,0 1 8,-5-1 0,-6-5-16,0 6 1,-6-1 1,-5-5 0,1 5 2,-1 1 0,-11-1 0,5-5 0,-4 6 12,4 4 0,1-5 0,-6 5-9,5-5 9,1 5 0,0 1 10,-1-1-10,12 5 13,-1 0-3,1 0-1,5 0 0,0 5 10,0-1 1,11-4 1,0 5 0,0 0-1,11-5 0,0 0 0,0 0 0,-5 10-12,10 5-8,6-1 10,6 1-10,-1 4 0,1-4 0,5 0 0,10-1 0,1 1 0,6-5 0,5 4 0,0-4 0,5-5 0,6 0 0,0 4-8,5-4 8,0 0-11,6-5 2,0-5 0,0-4-598,-1-11-119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14T02:04:24.095"/>
    </inkml:context>
    <inkml:brush xml:id="br0">
      <inkml:brushProperty name="width" value="0.53333" units="cm"/>
      <inkml:brushProperty name="height" value="1.06667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1416 575 806,'-10'5'72,"4"4"-58,1-4-14,-6 5 0,-6-5-15,6 5-5,-5 4-2,-6-4 0,5 0 41,-5 0 8,6-1 1,5 1 1,-6 5-13,1-6-4,5 1 0,0 0 0,0 0-12,-5-1 0,-1-4 8,1 5-8,-6 0 0,5 0 0,1-1 0,-1 1 0,1 5 0,0-6-10,-1 6 10,1-5-12,-1 0-4,6-1 0,-5 1-1,-1 5 0,1-10-1,-1-1 0,6 6 0,-5-5 0,0 5 10,-1-1 8,-5 1-12,6 0 12,-1 0 0,-5-1 8,6 1 0,-6 0 1,6 0 16,-6 4 3,5-4 1,1 0 0,-6-5-6,11 0-2,-6-1 0,6-4 0,0 0-1,11 0-1,0 0 0,0 0 0,0-9 33,11-11 6,0 1 2,11-1 0,6-4-20,5-1-3,5-4-1,6 0 0,5-5 13,6 5 3,0-5 0,5-1 0,6 1-16,5-5-2,1 5-1,4 5 0,1 5-14,-6 4-3,6-4-1,-5 9 0,-1 0-15,6 6 0,-1-1 0,1 10 0,-6 0 0,1 15 0,-6-6-12,5 16 12,-11 9-21,0 0 2,-5 5 1,-5 5 0,-6 0 5,-1 4 1,-10 1 0,-11 5 0,0 9 2,-11 0 1,-5 11 0,-6-1 0,-11 0 20,-11 5 4,0-5 1,-6 0 0,-10 0-4,-11 0 0,-6 0 0,-11-4 0,-5-1-12,-6-5 11,0-4-11,0-6 10,1-9-10,-1 0 0,0-10 0,0-4 0,-5-11 0,5 1 8,-5-11 2,0-4 0,10-5 18,1-5 3,11-4 1,-1-6 0,1-5-2,11-4 0,5 5 0,6-11 0,5 1 13,5-5 2,6 0 1,6 5 0,10-6-22,6 6-5,11-5-1,0 5 0,11 0-18,6-1 0,5 1-8,16 0 8,17 0-9,-1-1 9,12 6-8,6 0 8,4 4 0,7 1-8,-1 4 8,-6 5 0,7 5 0,4 5-8,1 0 8,5 5 0,-5 5-9,-6 5 9,-5 4-10,-6 1 10,-5 4-16,0 5 2,-6 0 1,-5 1 0,0 4 13,-17 0 0,-11 5 0,-10 0 0,-6 5-16,-6 0 0,-5 0 0,-5 4 0,-12 1 27,1 5 5,-12-1 0,-5-4 1,-16 5-17,-11-1 0,5-4 0,-17 0 0,1-5 0,-11-5 0,-6-5 0,-5 0 0,-11-5 0,5-4 0,-5-11 0,5 1 0,0-10 0,6 0 0,0-5-11,10-5 11,1-10 8,0 0 8,5-9 1,6 0 1,5-6 28,16-4 6,6 5 0,6-10 1,11 0-34,5-5-7,11-9-2,5 4 0,22 0-10,1 0 0,10-9 0,17-6 8,0 6-8,11-1 0,0 6 0,10-1 0,7 5 0,4 6 12,12-1-12,0 10 12,0-1-12,-1 1 0,6 5 0,-5 5 8,5 4-8,1 6 0,4-1 0,1 5 0,-6 10 0,0 0 0,-5 5 0,-11 5 0,0 4-16,-1 1 0,-4 5 1,-7 4 0,1 0-8,-17 6-1,-5-1-1,-5 5 0,-12 5 2,-11 0 1,-5 5 0,-11-5 0,-11 5 7,-5 4 2,-12 1 0,-10 5 0,-11-1 13,-6-4 0,-11 5 0,-5-5 0,-1-6 0,-5 1-12,1-14 3,-1-1 1,-6-10 8,1 1 0,-6-10 8,1-6-8,4-4 26,7-4 1,-1-11 0,5 0 0,7-4 9,4-6 3,12-9 0,-1 0 0,7-5-9,10-10-2,5-4 0,6-1 0,6-9-20,10 4-8,6-4 0,17-5 0,4-1 0,12 1 0,11-5-13,11-5 4,5 5 9,12-5-8,4 5 8,1 5-8,5-1 8,0 11-8,17-1 8,0 15-8,5 5 8,-5 10 0,5 5 0,-5 4-8,-6 6 8,5 4-8,1 10 8,5 0-8,-5 5 8,-6 9-8,-11 1 8,-5 5-8,0 4-13,-11 5-3,-1 10 0,-4 0 0,-12 0-1,-5 0-1,-6 5 0,-10 5 0,-6 0 10,-6-1 3,0 6 0,-16 0 0,0-6 13,-16 1 0,-1 0 0,-10 0 0,-12 4 0,-4 1 12,-12 4-3,-6-4 0,1-5-1,-6 4-8,-11-4 12,1 0-4,-12-10-8,0-5 0,0 0 0,0-10 8,-10-4-8,10-10 8,0-5-8,11-5 8,0-10 3,6 0 0,5-9 0,6-6 0,0-4 5,5-10 0,5 0 1,12-5 0,0 0-3,16-5-1,-6 1 0,6-6 0,17 0-13,5 1 0,5-6 0,11 6 0,1-6 0,10 1 0,6-1-8,5-4 8,1 4 0,10 1 0,11 4 0,6 5 0,0 1 0,5 4 0,1 5 8,4 5-8,-4 0 0,4 4 0,1-4 0,5 10 0,11 4 0,1 6 0,-7 4-8,1 5 8,0 5 0,-6 0-8,0 10 8,0 0 0,-5 4-18,0 6 3,-11-1 1,0 6 0,-6 9-3,-11 0-1,0 5 0,-10 10 0,-12-1-1,-5 6 0,-5 4 0,-7 1 0,-10 4 3,-5 6 0,-6-6 0,-6 0 0,-5 1 7,-10-1 9,-7 0-13,-10 6 5,-6-6 8,-5-4 9,-1-1-1,-10-4-8,-6 4 13,6-9-4,-6-10-1,0 5 0,0-5-8,0-10 0,1-9 9,-7-1-9,7-4 10,-7-10-2,1-5-8,5-5 12,0-5-1,6-5-1,5-4 0,-5-6 0,10-4 3,7 0 1,-1-10 0,0-10 0,5-4 6,7-1 2,4-5 0,12 1 0,-6-1-35,11-4-7,11 0-2,0-6 0,0-4 12,16 0 10,1 0-13,5 0 5,0-5 8,10 10 0,1 4 0,6 1-8,5 0 8,10 9 0,-4 0 0,5 6-8,0 4 8,-1 10 0,1 4 0,0 6 0,0 5 0,-6 4 0,6 10 0,-6 5 0,1 10-15,-1 4 3,-5 6 0,5 4 0,-5 10-4,0 5 0,0 0 0,0 10 0,-6 5 8,-5 4 8,-5 6-13,-6-1 5,5-5-6,-11 6-1,-5-1 0,-11 5 0,0-4-1,-11-1-1,6 1 0,-6-6 0,-16-4 17,-1-1 0,-10-4 0,-6 0 0,-6-5 0,7 0 0,-12-10 8,0 5-8,0-10 0,-5-5 0,-6 1 0,-5-11 0,-12-4 0,7-5 0,-1-5 0,6-10 0,-6 5 0,11-4 0,0-11 0,6-4 0,-6-6 9,0-4-9,6-5 8,0-5-8,5-4 20,0 4 0,11 0-1,-5-5 0,10 5-19,1-4 0,10-1 8,7 0-8,-1 5 8,0 0-8,11 0 9,-6 1-9,12-1 15,-1-5-3,6-5-1,6 6 0,-1-1-11,12 0 0,5 0 0,0 1 8,5-11-8,6 1 0,5-1 0,6 1-11,6-6 11,-1 6-10,6-6 10,-6 6-10,6 4 10,-6 10 0,6 1 0,-6 13 0,1 6 0,5 4 0,5 11 8,0 9-8,1 5 0,4 4 8,1 6-8,0 9 0,0 1 0,0 4 0,-1 10 0,7 0 0,-1 0 0,6 0 0,0 5 0,-1 0 0,1-5 0,0 5 0,0-1 0,-6 6-8,0 0 8,-5 4 0,0 6 0,-6-1-8,-5 6 8,5-1 0,1 5 0,-12 1 0,-5-1 0,0-5 0,5 1 0,-10-6 0,-6 1 10,-6-1-2,-5-4-8,-6-1 12,1-4 1,-12 0 0,-5 0 0,-5-1 0,-1-4 6,-10 5 1,-12 0 0,6 0 0,-5-10-4,-6 4-1,0 1 0,-5 5 0,-6 0-6,-5 0-1,-1-1 0,1-4 0,-11 0 0,-1 0-8,1 5 12,-6-5-4,0-5-8,-5 4 8,0-4-8,5-4 8,0-6-8,0 0 8,6 0-8,0-4 8,-1 4 2,6-10 0,-5 1 0,0-10 0,0 4 3,-1-4 1,6 0 0,-5 0 0,0-6 5,5 1 1,0 0 0,0 5 0,6-5-20,5 0-12,0 0 1,0-1 1,6-4 10,-6 0 0,6 0 8,5 0-8,-6 0 11,6 0-3,-5-9 0,5 4 0,0-5 0,0 0 0,-5-4 0,5-1 0,6 5-8,-6 1 0,5-1 0,-5 0 0,-5 0 0,5 5 0,0 5 0,6-4 0,-6-1 0,5 0 0,1 0 0,-6 0 0,6 5 0,-1-5 0,1 5-9,-1 5 9,6-5 0,-5 0 0,0 5-8,5 0 8,-6 0 0,1-5 0,-6 5 11,5-5-11,1 0 0,0 4 0,-6 1 0,5 0 0,-5-5 0,1-5 0,4 5 0,-5 0 0,0-5 0,0 5 0,0 0 0,-5-4 0,5 4 0,0-5-9,-5 5 9,5 5-12,0-1 12,0-4 11,-5 0-3,5 0 0,0 0-8,0 0 8,0-4-8,0 4 8,0 0-8,-5 0 0,0-5 0,-1 5 0,6 9 0,-5-9 0,5 5 0,-5 0 0,5 0 0,-6 5 0,1 0-9,0 4 9,-1-4 0,1 5 0,-1-1-8,6 1 8,1 4 0,-1-4 0,-6-5-8,6 4 8,0-4 0,6 0 0,-6-5 0,0 4 0,6-4 0,-6 0 0,-5 0 0,5 0 0,-6 0 0,6 0 0,0 0 11,1-1-11,4 1 0,1-5 0,-12 0 0,6 5 0,6 0 0,-6 0 0,6-5 0,-1 0 0,1 0 0,5 0 0,-6-5 0,6 0 0,1 0 0,-1 0 0,0 1 0,0-1 0,0-5 0,5 5 0,-5 0 0,6 0 0,-6-4 0,6-1 0,-6 0 0,5 0 0,-5 5 0,6-4-9,-6-1 9,5 5 0,1-5 0,-6 1 0,6 4 0,-6-5 8,5 5-8,1 0 0,-1 0 0,1 0 0,-1-4 0,1-1 0,-1 5 0,6 0 0,1 0-8,10 5 8,-11 0-8,0-5 8,11 5 0,-6-4 0,-10-1 0,-1 0 0,6 0 0,0 0 0,0-5 0,0 5 0,-5 5 0,5 0 0,0-4 9,0 4-9,-5-5 0,5 5 0,0 5 0,0-5 0,0 0 0,5 0-9,-5 0 9,0 0 0,0-5 0,0 5 0,0 0 0,0 0 0,6-5 0,-6 5 0,-6-5 0,6 0 0,-5 0 0,5 0 0,-5 5 0,-1-9 0,6-1 0,-5-5 0,-1 10 0,1-4 0,-1 4 0,1-5 0,-1 5 0,1 0 0,0-9 0,5 9 8,-6-5-8,1 5 8,5 0-8,-6-5 0,1 1 0,-1-1 0,6 5 0,-5-5 0,0 1 0,5-1 0,-6 0 0,1-5 0,-1 6 0,1-6 0,-1 0 0,1 1 0,-1-1 0,1 1 8,-6-1-8,0 0 0,6 1 0,-6 4 0,5-5 0,1 6 0,-1-1 0,1 5 0,-6-5 0,5 10-8,1-5 8,0 0 0,5 1 0,-6-6 0,12 0 0,-6 5 0,-6-5 0,6 1 0,6 4 0,-6-5 0,0 0 0,5 5 0,-5-4 0,6-1 0,-6 5 0,5-5 0,-5 1 0,6-6 0,0 5 0,-6 0 0,11 1 0,-6-1 0,1 0 0,-1 0 0,6-4 0,-5-1 8,5-4-8,0 4 8,0-4-8,0-6 8,5 1-8,1-1 0,-1 1 0,1-10 0,-1-5 0,1 5 0,-1-5 0,6 10 0,-6-1 0,6 6 0,-5 0 0,-1-1 0,1 1 0,-1-1 0,-5 1 0,6 0 0,5-1 0,-6 6-8,1-10 8,5 4 0,-6 1 0,6-1-8,6 1 8,-6-5 0,-6 4-12,6-4 4,0-5 0,5 5 0,-5 0 0,6-6 0,-6 6 0,0 0 0,5 0 8,1 4 0,-6-4 0,0 10-8,0-6 8,-6 6 0,12-1 0,-12 1 0,-5-1 0,6 1 0,-6 4 0,5 5 0,1-9 0,-1-1 0,-5 6 0,5-1 0,6-4 0,0 4 0,-5-5 0,5 1 0,0-1 0,0-4 0,5 5 0,-5-6 0,6 6 0,-6-1 0,5 6 0,-5-6-8,6 6 8,-1-1 0,0 0 0,-5 6 0,0-6 0,6 5 0,-12-9 0,12 9 0,-1-5 0,-5 6 0,6-6 0,-1 5 0,1-4 0,-1-1 0,0 0 0,1-4 0,-1-1 0,6 1 0,-5 4 0,5-4 0,0-6 0,0 6 0,-1-1 0,1 6 0,0-6 0,0 1 0,0 4 0,0-4 0,0-1 0,6 10 8,-7-4-8,7 4 0,-6-5 11,0 1-3,0-1 0,5 0 0,1 6-8,4-6 0,1 0 0,-5 6 0,-1-6 0,1 10 0,5-5 0,-6 1 0,0 4 0,1-5 0,-1 0 0,1 10 0,5-5 0,-6 5 0,0 0 0,6 0 0,-5-4 0,-1 4 0,6 0 0,-6 0 0,6 0 0,-5 0 0,5-5 0,5 5 0,-5-5 0,5 0 0,-5 5 0,6-5 0,-6 0 0,5-5 0,-5 6 0,0-1 0,0 5 0,0 0 0,-6 0 0,6 0 0,-6 0 0,-5 0 0,6 0 0,-1 5 8,-5-1-8,5-4 0,1 0 0,-1 5 0,1-5 0,-1 5 0,-5 0 0,5 0 0,1-5 0,5 0 0,-6 5 0,1 0 8,-1-5-8,0 5 0,1-1 0,-6 1 8,5-5-8,1 5 8,-6 5-8,5-5 8,0 0-8,1 4 0,-1 1 0,-5 5 0,6-1 0,-1-4 0,0 5 0,-5-5 8,6 4-8,-1-4 0,-10 5 0,5-6 0,0 6 0,-6-5 0,6-1 0,0 6 0,-6-5 0,6 4 0,-5-4 0,5-5 0,-6 5 0,6-5 0,0 0 0,0-1 8,-6 6-8,1-5 0,5-5 0,-6 5 8,6 0-8,0 0 0,0 0 0,-6-5 0,1 4 0,-1 1 0,6 0 9,0 0-9,0-5 0,6 5 0,-6-5 0,5-5 0,0 5 12,1-5-3,-1 0 0,1 0 0,-1 1-9,-5-6 0,5 0-10,1-5 10,-6 6 0,0-6 0,5 0 0,-5 1 0,6-1 0,-1-4 0,-5 4 0,0 0 0,-6 1 0,6-1 0,0 5 0,0-4 0,-5-1 8,4 5-8,-4-4 0,-1-1 0,-5 1 0,6-1 0,-1 5 0,1-4 0,-1 4 8,1 0-8,-6-5 0,5 6 0,0-1 0,-5-5 0,-5 6 0,-1-1 0,1 0 0,-6 10 0,11-10 0,-6 5 0,6-4 0,-5 4 0,5 0 0,0-5 0,-11 10 0,11-5 0,0 0 0,0 1 0,0 4 0,0-5 0,-11 5 0,16-5 0,-10 0 0,-6 5 0,16-5 0,-5 0 0,-11 5 0,11 0 0,-11 0 0,11-5 0,5 0 0,-16 5 0,11 0 0,0 0 0,-11 0 0,17-4 0,-1 4 0,-5 0 0,-11 0 0,17 4-9,-1 1 9,0 0 0,6 5 0,-5-5 0,-1 0 0,6 0 0,0 4 0,6-4-8,-12 0 8,6 5 0,5-5 0,1 4 0,-6 1 0,5-5 0,-5 5 0,6-10 0,-7 5 0,7 4 0,-1-4 0,1 0 0,5 5 0,-6 0 0,1-1 0,4 6 0,-10-5 0,11 0 0,0-1 0,-5 1 0,4 0 0,1 0 0,-5-1 0,5 6 0,-6-5 0,6 4 0,-6-4 0,1 5 0,5-1 0,-6 1 0,1 0 0,-1-1 0,0 1 0,1 4 0,-1 6 0,-5-1 0,6 0 0,-1 1 0,0-1-8,1 1 8,-6-1-8,0-5 8,11 6 0,-11-1 0,-6 1 0,6-1 0,5-5 0,1 6 0,-12 4 0,6-5 0,0-4 0,6 4 0,-12 1 0,6-1 0,-6 0 0,1 1 0,-1-1 0,1 0 0,-1 6 0,-5 4 0,6 0 0,-6 0 0,0-5 0,0 5 0,0 1 0,-6-1 0,11 0 0,-5 5 0,-5-5 0,5 5 0,-6-5 0,6 5 0,0 0 0,0-5 0,-5 0 0,-1 0 0,1 5 0,-1-4 0,-5-1 0,6 0 0,-6 0 0,0-5 0,0 0 0,0 1 8,0 4-8,0-5 8,0-5-8,-6 6 0,6-6 0,-5 5 8,-1 1-8,1-1 8,5-5-8,-6 1 8,-5-1-8,11 0 0,-11 1 0,6-1 0,-6 0 0,-6 1 0,6-6 0,1 6 0,-1 4 0,-6-5 0,1 10 0,-1-9 0,-5 9 0,0-10 14,0 6-3,0-1-1,1 5-10,-7-5 0,1 5 0,-1-4 0,12 4 0,-6 0-11,0-10 3,5 10 0,-4-9 8,-1 4 11,0 0-3,0-4 0,0-1-8,0 0 0,5 6 0,-5-6 0,6 5 0,0-4 0,-6-1 0,5 0 0,1-4 19,-1-1 1,1-4 1,-1 4 0,1 1-21,-1-1 0,1-4 0,0 0 8,-1-1-8,6 1 0,-5 0 0,5-6 8,-6 1-8,1-5 0,10 5 0,-10-6 0,5 1 0,0 5 0,0-5 0,0 0 0,0 0 0,6 0 0,-12 4 0,12-9 0,-6 5 0,0 0 0,0 0 0,0 0 0,5 0 0,-5 4 0,0-4 0,0 0 0,0 0 0,0 5 0,0-5 0,0 0-8,6-1-2,-11 1 0,10 0 0,-5-5 0,0 5 10,-5-5 0,5 5 0,-6-5 0,12 5 0,-12 0 0,6-5 8,-5 5-8,-1-1 0,1 1 0,0-5 0,-1 5 0,1-5 0,-1 5 0,1 0 0,-6 0-8,5 0 8,1-5-12,-1 0 12,1 5-12,0-1 12,-1 6 0,1-5-9,-1 5 9,1-5 0,-1 0 0,-5-1-9,6 6 9,5 5 0,-6-5 0,1-6 0,0 6 0,-1 0 0,6-5 0,-5 5 0,5-6 0,-6 1 0,1 0 0,-1 0 0,6-5 0,-5 5 19,5-5 1,-5 0 0,5 0 0,-6 5-20,1-5 0,-1 0 0,1 0 0,-1 0 0,-5 0 0,6-5 0,-6 5 0,6 0 0,-6-5 0,5 0 0,1 0 0,-6-4 0,0 4-12,0 0 0,-6-5 0,1 0 12,0-4 0,5 4 0,-6-5 0,1 6 0,-1-6 0,1 0 0,0 1 10,-1 4-1,1-5 0,-6 6 0,5-6 0,-5 10-9,6-5 0,-6 5 0,0-4 0,0 4 0,0-5 0,1 5 0,-7-5 0,-5 6 0,11-6 0,0 0 0,-5 0 0,-6-4-16,0 4-1,6 0-1,0 0 0,-1 1 18,6-1 0,-5-5 0,-1 6 0,7 4 12,-1 0 5,0-5 2,-6 5 0,6 0-19,1 1 0,-1 4 0,-6 0 0,1-5 0,0 5 0,5-5 0,-6 5 0,1 0-11,5 0-2,0 5-1,0-5 0,-5-5 14,-1 5 0,1 0 0,0 5-9,5 0 9,-6-1 0,1 1 0,5 5-8,-5-5 8,5 5 0,5-5 0,-5 4 0,6 1 0,-6 0 0,6-1 0,-1 1 0,-5 0-15,11 0 3,-11-1 0,12 6 0,-7-5 12,1 4 13,-1-4-2,1 5-1,5-5-10,-6 4-14,1-4 3,5 5 1,0-6 10,0 1 11,0-5-3,0 5 0,0-1-8,6-4 0,-6 5 0,0-5 8,0-5-8,6 5 0,-6 0 0,5-5 8,-10 0-8,10 0 0,-4 5 0,4-1 0,-5-8 12,0 4-4,6 0 0,-6 0 0,0 0 3,5-5 0,-10 5 0,5 0 0,0 0-11,0 0 0,0-10 0,-5 5 0,5 0 8,-6-5-8,1 1 12,0-6-4,-6 5 3,5 1 0,6-6 0,-5-5 0,-11 6-11,5-6 12,0 6-12,0-11 12,5 6-2,-4-1 0,4-4 0,-5 0 0,6-1-10,-6 1 0,5-5 9,1-1-9,-6 1 8,6-5-8,-1-5 8,1 0-8,-6 0 0,6 5-10,-1-5 1,1 5 0,-1 0 17,1 0 3,-1 4 1,7 6 0,-7 0-12,6-1 0,0-4 0,6 0 0,-6 4-11,11 1-4,0-5-1,0-1 0,0-4-99,11-10-20,5-9-4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14T02:04:26.635"/>
    </inkml:context>
    <inkml:brush xml:id="br0">
      <inkml:brushProperty name="width" value="0.53333" units="cm"/>
      <inkml:brushProperty name="height" value="1.06667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1 133 867,'0'0'38,"0"0"9,0 0-38,0 0-9,0 0 0,0 0 0,17 5 19,-17-5 1,0 0 1,0 0 0,0 0 12,11 0 3,-11 0 0,11 0 0,-11 0 0,11 0 1,-11 0 0,16-5 0,-5 5 16,0-5 3,0 0 1,6 5 0,-6-5 10,5 5 1,0 0 1,-5 0 0,11-9-18,-5 4-4,5 0-1,0 0 0,5 5-22,1-5-4,-1 5 0,0 0-1,6-5 13,0 5 2,0 0 1,5-5 0,-5 0-27,6 1-8,-6-1 0,5 0 0,0 0 14,1 0-4,5 0-1,-6 5 0,0-10-9,6 6 8,6-1-8,-6 0 8,-1 0-8,1 0 0,6 0 9,-6 0-9,-1 5 0,1 0 0,6 0 0,-1 5 0,0 0-48,1 0-8,-1 0-2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3:47:03.773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EBB5A80B-F16A-4F10-B769-ADFEF8CC3E0C}" emma:medium="tactile" emma:mode="ink">
          <msink:context xmlns:msink="http://schemas.microsoft.com/ink/2010/main" type="writingRegion" rotatedBoundingBox="20806,7863 21245,16675 20271,16723 19832,7912"/>
        </emma:interpretation>
      </emma:emma>
    </inkml:annotationXML>
    <inkml:traceGroup>
      <inkml:annotationXML>
        <emma:emma xmlns:emma="http://www.w3.org/2003/04/emma" version="1.0">
          <emma:interpretation id="{455C506A-48CA-4EE9-A009-12A1BACE3B84}" emma:medium="tactile" emma:mode="ink">
            <msink:context xmlns:msink="http://schemas.microsoft.com/ink/2010/main" type="paragraph" rotatedBoundingBox="20806,7863 21245,16675 20271,16723 19832,791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FD7ABF3-2BA0-434E-888E-0132AF0AD9F8}" emma:medium="tactile" emma:mode="ink">
              <msink:context xmlns:msink="http://schemas.microsoft.com/ink/2010/main" type="line" rotatedBoundingBox="20806,7863 21245,16675 20271,16723 19832,7912"/>
            </emma:interpretation>
          </emma:emma>
        </inkml:annotationXML>
        <inkml:traceGroup>
          <inkml:annotationXML>
            <emma:emma xmlns:emma="http://www.w3.org/2003/04/emma" version="1.0">
              <emma:interpretation id="{35459B0B-7CFA-4FB3-8D9E-91EEE23A4D1E}" emma:medium="tactile" emma:mode="ink">
                <msink:context xmlns:msink="http://schemas.microsoft.com/ink/2010/main" type="inkWord" rotatedBoundingBox="20716,11991 20752,12704 20122,12736 20086,12023"/>
              </emma:interpretation>
              <emma:one-of disjunction-type="recognition" id="oneOf0">
                <emma:interpretation id="interp0" emma:lang="en-AU" emma:confidence="0">
                  <emma:literal>"Irek</emma:literal>
                </emma:interpretation>
                <emma:interpretation id="interp1" emma:lang="en-AU" emma:confidence="0">
                  <emma:literal>"street</emma:literal>
                </emma:interpretation>
                <emma:interpretation id="interp2" emma:lang="en-AU" emma:confidence="0">
                  <emma:literal>end</emma:literal>
                </emma:interpretation>
                <emma:interpretation id="interp3" emma:lang="en-AU" emma:confidence="0">
                  <emma:literal>"text</emma:literal>
                </emma:interpretation>
                <emma:interpretation id="interp4" emma:lang="en-AU" emma:confidence="0">
                  <emma:literal>"trek</emma:literal>
                </emma:interpretation>
              </emma:one-of>
            </emma:emma>
          </inkml:annotationXML>
          <inkml:trace contextRef="#ctx0" brushRef="#br0">444 4101 1267,'0'0'112,"0"0"-89,0 0-23,0 0 0,0 0 127,0 0 21,0 0 4,0 0 0,0 0-17,0 0-4,0 0-1,0 0 0,0 0-46,5 8-10,-5 5-2,0-5 0,0 8-29,-5 4-7,-4 0 0,4 5-1,-4-1-14,0 4-2,0 1-1,0-1 0,4 0-8,-4 5-2,-9-1 0,5 0 0,3 5-8,-3-5 0,-1 1 0,0-1 0,-8 0-24,8-3-6,0-5-2,1 0 0,-10 9-129,9-5-27,5 0-4,0-3-476,-9 3-96</inkml:trace>
          <inkml:trace contextRef="#ctx0" brushRef="#br0" timeOffset="-259.46">-175 4251 1497,'0'0'133,"0"0"-106,0 0-27,0 0 0,0 0 155,0 0 25,0 0 6,0 0 1,0 8-108,0-8-22,9 4-4,0 4-1,5 0-25,-5 5-6,5-5-1,-1 4 0,15-4 4,-6 8 0,-3-4 0,-1 0 0,14 1-24,-5-1 0,-13 0 0,-1 0-8,1 0-12,0-4-1,8 4-1,-3-4 0,-15 1-170,5-1-33,9 0-7</inkml:trace>
          <inkml:trace contextRef="#ctx0" brushRef="#br0" timeOffset="-4655.33">-303 152 1382,'0'0'123,"0"0"-99,0 0-24,5-13 0,0 5 180,-5 8 32,0 0 5,9-4 2,4 0-129,-4 0-26,-9 4-4,14 0-2,0 0-18,-5 0-3,0 8-1,0 0 0,0-4-9,5 5-3,-1-1 0,1 4 0,-9 0 8,4-4 2,9 4 0,0 4 0,-4-8-54,-5 1-12,5 3-1,4 0-1,0-8-173,-4 0-34,-14-4-7,18 8-2</inkml:trace>
          <inkml:trace contextRef="#ctx0" brushRef="#br0" timeOffset="-4403.08">180 2 288,'0'0'25,"5"-8"-25,4 4 0,-9 4 0,0 0 397,0 0 75,0 0 14,0 0 3,0 0-281,0 0-56,0 0-11,0 0-2,4 12-79,1 4-15,-10 0-3,5 4-1,5 1-13,-1-1-2,-13 4-1,0 5 0,0-1-8,0 4-1,0 1-1,-5-1 0,-4 4-15,4 1 0,5-1 0,-4 5-10,-6-1 10,6 1 0,4-1 0,-1 5 0,-3-5-48,-1 1-13,1-5-3,8-4-1,5-3-163,0-1-32</inkml:trace>
          <inkml:trace contextRef="#ctx0" brushRef="#br0" timeOffset="-3683.43">-148 2195 1382,'0'0'123,"0"0"-99,0 0-24,0 0 0,-4 0 249,4 0 45,0 0 9,0 0 1,0 0-186,-5 8-38,1 0-7,4 5-1,0 7-50,0 0-10,-10 4-1,10 1-1,5-1-10,-5 0 10,-5 0-10,5 5 10,5 3-10,0-3 0,-1 3 0,-8 0 0,-1 1-40,5-5-1,5-4 0,-1 1 0,-8-1-129,-1-8-26,5 0-4,9-4-768</inkml:trace>
          <inkml:trace contextRef="#ctx0" brushRef="#br0" timeOffset="-3353.07">-166 2313 172,'0'0'16,"0"0"-16,0 0 0,0 0 0,0 0 359,0 0 69,0 0 13,0 0 3,14 0-238,-14 0-48,0 0-10,0 0-1,0 0-65,13 8-13,6-4-2,-6 8-1,-8-4-18,8 4-4,10 4-1,5 5 0,-6-1-21,-3 0-4,3 0-1,1 5 0,9-5-5,-5 4-2,-9 0 0,14-3 0,5-1-10,-5-4 8,-10 0-8,10-4 8,-4 0 4,3-3 1,-8-1 0,4-4 0,-4-8 12,0 0 3,0-4 0,-5-1 0,-4-3 0,-1-4 1,1 0 0,0-4 0,-1-5-5,-4-3-2,-4 0 0,4-1 0,-4-7-8,-1 4-2,-4-5 0,0 1 0,-4-5-12,-1 5 11,-4-1-11,4 5 10,-8 0-53,8-1-10,-4 9-3,5 0 0,-6-1-200,6 9-40</inkml:trace>
          <inkml:trace contextRef="#ctx0" brushRef="#br0" timeOffset="523.23">89 6493 2016,'-32'33'179,"28"-25"-143,4-8-36,0 0 0,-10 4 108,10-4 16,0 0 2,0 0 1,-4 4-34,-5 4-6,4 0-2,1 0 0,4 0-56,-5 8-11,-13 0-2,9 5-1,4 3-7,5 0 0,-4 9-8,-10-1 12,5 0-12,0 1-13,4-5 2,1 0 1,-10 1-14,10-5-4,4-4 0,0 1 0,-5-9-44,0 0-8,10-4-3,-5-8 0,0 0-143,0 0-29,0 0-5,0 0-555</inkml:trace>
          <inkml:trace contextRef="#ctx0" brushRef="#br0" timeOffset="821.95">-11 6566 633,'0'0'56,"0"0"-44,0 0-12,0 0 0,9-4 222,-9 4 42,0 0 9,0 0 2,14-4-100,-1 4-20,-13 0-4,9 4-1,5 0-48,0 0-10,-1 4-1,-4 4-1,-4 0-48,9-3-10,8 3-1,1 0-1,-5 4 10,5 0 1,4 0 1,5-3 0,-4 7-55,-1-4-11,-4 4-3,4-4 0,0 1 49,-4-5 10,0-4 1,-5 0 1,5-4-6,-5 0-2,0-4 0,-4 0 0,0-4 7,-5 0 2,4 0 0,1-8 0,-9 0-9,8-5-2,-8-3 0,4-8 0,-5-1 1,1 1 0,-5-4 0,0 3 0,-5-3-25,5 0 0,-4-1-14,-5 1 5,4 0-2,-4-1 0,0 9 0,0 0 0,4-1-39,-4 5-8,0 4-2,0 4 0,0 0-133,4 4-27,5 8-6,0 0-829</inkml:trace>
          <inkml:trace contextRef="#ctx0" brushRef="#br0" timeOffset="1263.75">180 8274 2077,'-27'12'92,"18"-8"19,0 0-89,4 4-22,5-8 0,5 12 0,-1-4 108,-4 5 18,0-5 3,0 4 1,-4 0-30,4 0-5,0 0-2,0 4 0,4 5-74,1-1-19,-14 0 0,9 0 0,4 5 20,1-5 0,-10 4 0,1 0 0,-1 5-32,5 3-7,5-8-1,-10 1 0,-9 3 20,10-4 0,8-3 0,-4-5 0,-9 4-156,0-8-28,9-4-6,0-8-549,-4 8-109</inkml:trace>
          <inkml:trace contextRef="#ctx0" brushRef="#br0" timeOffset="1588.82">80 8314 1440,'-9'-12'64,"9"12"12,18 0-60,-4 0-16,-14 0 0,0 0 0,4 0 149,10 4 27,0 0 6,-1 4 1,1-4-79,4 4-16,-4 5-4,4-1 0,0 8-24,0-4-6,10-4-1,8 5 0,1 7-17,-1 0-4,-4 4-1,9-3 0,-5-1-18,-4 4-3,4 1-1,1-5 0,-1 0-9,1-4 0,-1 5 9,-4-9-9,-5 4 24,1-8 0,-1-4 0,0 0 0,-8-3-9,3-10-2,-3 1 0,-6-4 0,1-4 41,-5-4 8,0 0 2,0-8 0,-9-5-52,5 1-12,-5 4 0,-5-9 0,-4-3 37,0 3 5,-5-3 1,1 4 0,-6-9-31,6 1-12,-5-9 8,4-4-8,5 1-32,0-5-12,4 1-3,1-1 0,-1 4-13,5-3-4,0-1 0,0 0-1254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2:49:09.743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0 169 2016,'0'0'44,"0"0"10,0 0 2,0 0 0,0 0-45,0 0-11,9 8 0,5-4 0,4-4 0,0 0 0,5 0 0,9-4 8,0 0-8,9 0 0,0 0 0,4-4 0,1 0 0,4 4 0,0-4 0,9 0 0,-4 0 0,9 0 0,8-1 0,1 1-11,0 0 11,-5 0 0,1 0 0,4 0 8,-5 4-35,5-4-6,4 0-2,-4 4 0,9-4-91,-5 0-18,64-5-4,-40 1-1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1-05-19T06:18:27.6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1C2C39EE-5EBE-4BE8-8812-E4AF2572A121}" emma:medium="tactile" emma:mode="ink">
          <msink:context xmlns:msink="http://schemas.microsoft.com/ink/2010/main" type="inkDrawing" rotatedBoundingBox="12423,924 12438,924 12438,939 12423,939" shapeName="Other"/>
        </emma:interpretation>
      </emma:emma>
    </inkml:annotationXML>
    <inkml:trace contextRef="#ctx0" brushRef="#br0">0 0</inkml:trace>
  </inkml:traceGroup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3:48:48.370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6C0C4FE-B90C-49E3-9BFD-2AD2C8A50F77}" emma:medium="tactile" emma:mode="ink">
          <msink:context xmlns:msink="http://schemas.microsoft.com/ink/2010/main" type="writingRegion" rotatedBoundingBox="1692,6869 3577,6869 3577,7808 1692,7808"/>
        </emma:interpretation>
      </emma:emma>
    </inkml:annotationXML>
    <inkml:traceGroup>
      <inkml:annotationXML>
        <emma:emma xmlns:emma="http://www.w3.org/2003/04/emma" version="1.0">
          <emma:interpretation id="{FDF6ED5F-1106-4C33-86C7-90E7805284F4}" emma:medium="tactile" emma:mode="ink">
            <msink:context xmlns:msink="http://schemas.microsoft.com/ink/2010/main" type="paragraph" rotatedBoundingBox="1692,6869 3577,6869 3577,7808 1692,780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445D77E-C494-4834-A343-D0AB528D2864}" emma:medium="tactile" emma:mode="ink">
              <msink:context xmlns:msink="http://schemas.microsoft.com/ink/2010/main" type="line" rotatedBoundingBox="1692,6869 3577,6869 3577,7808 1692,7808"/>
            </emma:interpretation>
          </emma:emma>
        </inkml:annotationXML>
        <inkml:traceGroup>
          <inkml:annotationXML>
            <emma:emma xmlns:emma="http://www.w3.org/2003/04/emma" version="1.0">
              <emma:interpretation id="{2E68ABCC-DDC3-44FD-8013-99429AD84679}" emma:medium="tactile" emma:mode="ink">
                <msink:context xmlns:msink="http://schemas.microsoft.com/ink/2010/main" type="inkWord" rotatedBoundingBox="1692,6869 3577,6869 3577,7808 1692,7808"/>
              </emma:interpretation>
              <emma:one-of disjunction-type="recognition" id="oneOf0">
                <emma:interpretation id="interp0" emma:lang="en-AU" emma:confidence="0">
                  <emma:literal>A-IO</emma:literal>
                </emma:interpretation>
                <emma:interpretation id="interp1" emma:lang="en-AU" emma:confidence="0">
                  <emma:literal>If 10</emma:literal>
                </emma:interpretation>
                <emma:interpretation id="interp2" emma:lang="en-AU" emma:confidence="0">
                  <emma:literal>A-lo</emma:literal>
                </emma:interpretation>
                <emma:interpretation id="interp3" emma:lang="en-AU" emma:confidence="0">
                  <emma:literal>A-Io</emma:literal>
                </emma:interpretation>
                <emma:interpretation id="interp4" emma:lang="en-AU" emma:confidence="0">
                  <emma:literal>US-TO</emma:literal>
                </emma:interpretation>
              </emma:one-of>
            </emma:emma>
          </inkml:annotationXML>
          <inkml:trace contextRef="#ctx0" brushRef="#br0">41 0 1036,'0'0'92,"0"0"-73,0 0-19,0 0 0,0 0 106,0 0 18,0 0 3,-4 16 1,-1-4-20,1 4-4,-1 5-1,-4-1 0,4-4-63,1 0-12,4 4-2,-5 5-1,5-1 27,0 0 6,0 1 1,0 7 0,0-4-43,5 5-16,-1 3 11,10 0-11,-14 5 0,9-1 0,-4 5 0,13 3 0,-9-3 8,0-5-8,5 1 0,0-1 9,-5-7-61,0-1-12,4-12-2,-4 1-1,5-9 45,0 0 9,-5-8 1,0 0 1,5-8-33,-5-8-8,0 4 0,0-13-1,5 1 42,-5-4 11,-5-4 0,5-5 0,-4 1 0,4 0 0,-9-9 0,9 1 0,-9 3 35,0-3 9,0-1 1,0 1 1,0-1-22,0 1-5,5 3-1,-5 1 0,0 4 20,4-1 4,-4 9 1,5 0 0,-5 3-18,4 9-3,-4-4-1,5 4 0,-1 4 27,-4 0 6,0 8 1,0 0 0,0 0-22,0 0-4,5 8-1,0 0 0,-1 0-16,1 8-3,4 0-1,0 5 0,-5 3-8,6 4 0,-6 1 0,5 3 0,0 4 0,-4 1 0,4-1 0,0 9 8,0-1-29,0 1-7,5-1 0,-9 1-1,-1 3 29,1-3 0,4-5 0,-5 1 0,5-9-18,-4 1 2,0-9 1,-5 0 0,0-4-87,0-3-18,4-5-3</inkml:trace>
          <inkml:trace contextRef="#ctx0" brushRef="#br0" timeOffset="235.04">542 348 403,'0'0'36,"0"0"-36,9-4 0,-9 4 0,0 0 334,0 0 60,9-4 12,5 0 2,0-4-220,-1 4-45,1-5-9,0 9-2,4-4-55,-4 0-11,-1 0-2,1 0-1,4-4-33,-4 0-6,-1 4-2,6 0 0,-6 0-22,1 0 0,-5 4 0,5-8-12,-5 4-133,9 0-27,-18 0-6</inkml:trace>
          <inkml:trace contextRef="#ctx0" brushRef="#br0" timeOffset="411.72">715 473 1094,'0'0'48,"0"0"11,0 0-47,14 4-12,-10 0 0,15-8 0,-15 0 234,10 0 45,-5 0 9,5 0 1,-5 4-141,4-4-28,1 4-5,-9 0-2,4 0-71,0-4-14,0 4-4,0 0 0,0 0-116,0-4-24,5 0-5</inkml:trace>
          <inkml:trace contextRef="#ctx0" brushRef="#br0" timeOffset="700.01">1275 117 2293,'0'0'50,"0"0"10,0 0 3,0 0 2,0 0-52,0 12-13,-4 0 0,-1 1 0,10-1 70,-1 0 11,-4 0 3,0 8 0,0 0-31,5 1-5,-1 3-2,-4 0 0,0-3-38,5 3-8,-1 0 0,1 0 0,-1-3-14,1-1 1,4 4 0,0 0 0,-9 1-207,9-5-42</inkml:trace>
          <inkml:trace contextRef="#ctx0" brushRef="#br0" timeOffset="1081.3">1557 170 921,'0'0'82,"0"0"-66,0 0-16,0 0 0,0 0 203,0 0 37,0 0 7,0 12 1,-9-4-120,9 8-24,-4-4-4,4 9-2,4-5-62,-4 4-12,0 4-2,9 1-1,-4 3-1,4-4-1,0 5 0,0-5 0,5 0-9,-5-4-2,5 5 0,-5-5 0,0-4-8,5 0 0,-1-4 0,1-4 0,0 1 10,-1-5 0,1-4 0,0 0 0,4 0 1,0-9 0,-9-7 0,9 4 0,-4 0 42,4-4 9,-9 0 2,5-1 0,-5-3 5,0-4 2,-4 0 0,-1-1 0,-4 5-23,0-4-5,-4 4-1,-1-5 0,-9 5-15,1 0-3,-1 4-1,0-1 0,-4 1-15,0 4-8,-5 0 8,1 4-8,3 0-10,-3 4-6,-1 4-2,5 4 0,-5 0-119,0 4-24,0 0-5</inkml:trace>
        </inkml:traceGroup>
      </inkml:traceGroup>
    </inkml:traceGroup>
  </inkml:traceGroup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3:48:53.244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7CA3FBD1-E9ED-48E3-AF3F-100A176C0A66}" emma:medium="tactile" emma:mode="ink">
          <msink:context xmlns:msink="http://schemas.microsoft.com/ink/2010/main" type="writingRegion" rotatedBoundingBox="4943,7812 7324,7812 7324,11256 4943,11256"/>
        </emma:interpretation>
      </emma:emma>
    </inkml:annotationXML>
    <inkml:traceGroup>
      <inkml:annotationXML>
        <emma:emma xmlns:emma="http://www.w3.org/2003/04/emma" version="1.0">
          <emma:interpretation id="{86230FA3-7D78-4BD6-A926-A50EFC1E499A}" emma:medium="tactile" emma:mode="ink">
            <msink:context xmlns:msink="http://schemas.microsoft.com/ink/2010/main" type="paragraph" rotatedBoundingBox="4943,7812 7324,7812 7324,11256 4943,1125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F4D6DDB-250E-42ED-934D-A26626DCF591}" emma:medium="tactile" emma:mode="ink">
              <msink:context xmlns:msink="http://schemas.microsoft.com/ink/2010/main" type="line" rotatedBoundingBox="4943,7812 7324,7812 7324,11256 4943,11256"/>
            </emma:interpretation>
          </emma:emma>
        </inkml:annotationXML>
        <inkml:traceGroup>
          <inkml:annotationXML>
            <emma:emma xmlns:emma="http://www.w3.org/2003/04/emma" version="1.0">
              <emma:interpretation id="{39C0679B-8BEE-4F2F-8ED3-15D5AF58D630}" emma:medium="tactile" emma:mode="ink">
                <msink:context xmlns:msink="http://schemas.microsoft.com/ink/2010/main" type="inkWord" rotatedBoundingBox="4651,10971 7038,7768 7673,8241 5287,11444"/>
              </emma:interpretation>
              <emma:one-of disjunction-type="recognition" id="oneOf0">
                <emma:interpretation id="interp0" emma:lang="en-AU" emma:confidence="0">
                  <emma:literal>¥</emma:literal>
                </emma:interpretation>
                <emma:interpretation id="interp1" emma:lang="en-AU" emma:confidence="0">
                  <emma:literal>\ A</emma:literal>
                </emma:interpretation>
                <emma:interpretation id="interp2" emma:lang="en-AU" emma:confidence="0">
                  <emma:literal>| A</emma:literal>
                </emma:interpretation>
                <emma:interpretation id="interp3" emma:lang="en-AU" emma:confidence="0">
                  <emma:literal>I A</emma:literal>
                </emma:interpretation>
                <emma:interpretation id="interp4" emma:lang="en-AU" emma:confidence="0">
                  <emma:literal>l A</emma:literal>
                </emma:interpretation>
              </emma:one-of>
            </emma:emma>
          </inkml:annotationXML>
          <inkml:trace contextRef="#ctx0" brushRef="#br0">14 202 1720,'0'0'38,"0"0"8,0-8 2,0 8 0,0 0-39,0 0-9,0 0 0,0 0 0,-9-4 80,9 4 15,0 0 2,0 0 1,0 0-54,0 12-10,-4 4-2,4 0-1,0 5-18,0 3-3,0 0-1,0 5 0,0-1-1,4 0 0,-4 1 0,0 3 0,0-4-8,5 5 0,-5-5 0,0-4 0,0 1 0,0-1 0,0-4 0,0-4 0,0 0 0,0-3 0,4-5 0,-4-8-11,0 0-3,0 0-1,0 0 0,0 0 0,0 0-7,5-12-2,-5-1 0,5-3 0,-5-4 8,4-4 2,-4-1 0,5 1 0,-5-4-7,0-1-2,4 1 0,1 0 0,-5-1 45,4 1 9,1 0 1,-1-5 1,6-3-13,-6 4-4,5-1 0,0 5 0,-4 0 20,9-1 3,-5 5 1,0 4 0,4 0-12,1 3-1,0 1-1,-1 4 0,-4 4 5,5 0 1,-5 0 0,0 8 0,0 0-18,5 8-3,-5-4-1,5 4 0,-5 4-1,-4 4 0,8 5 0,-4 3 0,5 4-9,-5 0 0,5 5 0,-5 3 8,0 5-8,5 3 0,-5 1 0,0 3 8,0-3-8,-5-1-12,6 1 2,-6 3 1,5 1-33,0 0-6,-4-5-2,-1-3 0,1-5-48,0-4-10,-1-3-1,1-9-523,-1 0-105</inkml:trace>
          <inkml:trace contextRef="#ctx0" brushRef="#br0" timeOffset="228.84">78 603 2034,'0'0'44,"0"0"10,0 0 2,0 0 1,0 0-45,0 0-12,0 0 0,0 0 0,14-4 88,0-4 16,-1 4 4,5-5 0,1 5-26,-1-4-5,-5 4-1,10-4 0,5 0-31,-6 0-6,1 4-2,4 4 0,-4-4-37,4 4-15,-4 0 1,5 0-816,-6 4-163</inkml:trace>
          <inkml:trace contextRef="#ctx0" brushRef="#br0" timeOffset="27285.1">-1615 4710 1728,'0'0'76,"0"0"16,0 0-73,0 0-19,0 0 0,0 0 0,9-4 55,4 0 7,1-4 2,0 4 0,8-4 0,-3 4 0,-6 0 0,5 4 0,1-4 4,-1 4 0,-4-4 1,4 0 0,-5 0-39,1 0-8,4 4-2,-4 0 0,-14 0 16,9 4 2,0 0 1,-9-4 0,0 0-31,0 0-8,0 8 0,0 4 0,0-12-50,0 16-11,-9 9-3,0-5 0,4 0 0,1-4 0,-5 4 0,0 1 0,9-1 52,-5-4 12,-4 4 0,0 1 0,0-1-54,4 0-8,1-4-2,4 0 0,0 1 64,0-1 21,0 0 0,4-4 0,1 0-33,-1 0-8,1 5 0,9-5-1,-1-4 68,1 0 13,-5 4 4,9 0 0,5-4-52,0 0-12,-1 0 0,1-3 0,5 3 14,-10 0 0,-9 0 0,5 0 0,8 0 17,-3 0 3,-10 0 1,-5 4 0,-4 5 10,9-5 3,-4 0 0,-10 0 0,-8 4-14,-1 0-2,9-4-1,-4 9 0,-13-1 26,-1 0 6,0 0 1,5-3 0,0 3-40,-5 0-8,-9-4-2,9 0 0,5 5-14,0-5 0,-14 0 0,5-4 0,4 4-20,5 1-6,-5-1-2,5-4 0,-1 0-138,6-4-28,4 0-6</inkml:trace>
        </inkml:traceGroup>
      </inkml:traceGroup>
    </inkml:traceGroup>
  </inkml:traceGroup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3:49:21.733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1DCEC791-B383-4B5C-9A14-B063A99EF0F4}" emma:medium="tactile" emma:mode="ink">
          <msink:context xmlns:msink="http://schemas.microsoft.com/ink/2010/main" type="writingRegion" rotatedBoundingBox="9965,10952 10543,10952 10543,13291 9965,13291"/>
        </emma:interpretation>
      </emma:emma>
    </inkml:annotationXML>
    <inkml:traceGroup>
      <inkml:annotationXML>
        <emma:emma xmlns:emma="http://www.w3.org/2003/04/emma" version="1.0">
          <emma:interpretation id="{FA562105-2D34-4172-B1B8-D373E6836CB7}" emma:medium="tactile" emma:mode="ink">
            <msink:context xmlns:msink="http://schemas.microsoft.com/ink/2010/main" type="paragraph" rotatedBoundingBox="9965,10952 10543,10952 10543,13291 9965,1329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97CA6C4-54B0-4C49-9E80-0568749E56DC}" emma:medium="tactile" emma:mode="ink">
              <msink:context xmlns:msink="http://schemas.microsoft.com/ink/2010/main" type="line" rotatedBoundingBox="9965,10952 10543,10952 10543,13291 9965,13291"/>
            </emma:interpretation>
          </emma:emma>
        </inkml:annotationXML>
        <inkml:traceGroup>
          <inkml:annotationXML>
            <emma:emma xmlns:emma="http://www.w3.org/2003/04/emma" version="1.0">
              <emma:interpretation id="{CD2807B0-F16D-43C5-B389-1596AB906730}" emma:medium="tactile" emma:mode="ink">
                <msink:context xmlns:msink="http://schemas.microsoft.com/ink/2010/main" type="inkWord" rotatedBoundingBox="9965,10952 10543,10952 10543,13291 9965,13291"/>
              </emma:interpretation>
              <emma:one-of disjunction-type="recognition" id="oneOf0">
                <emma:interpretation id="interp0" emma:lang="en-AU" emma:confidence="0">
                  <emma:literal>¥</emma:literal>
                </emma:interpretation>
                <emma:interpretation id="interp1" emma:lang="en-AU" emma:confidence="0">
                  <emma:literal>f</emma:literal>
                </emma:interpretation>
                <emma:interpretation id="interp2" emma:lang="en-AU" emma:confidence="0">
                  <emma:literal>K</emma:literal>
                </emma:interpretation>
                <emma:interpretation id="interp3" emma:lang="en-AU" emma:confidence="0">
                  <emma:literal>r</emma:literal>
                </emma:interpretation>
                <emma:interpretation id="interp4" emma:lang="en-AU" emma:confidence="0">
                  <emma:literal>€</emma:literal>
                </emma:interpretation>
              </emma:one-of>
            </emma:emma>
          </inkml:annotationXML>
          <inkml:trace contextRef="#ctx0" brushRef="#br0">555 1611 460,'-4'-12'20,"4"12"5,0 0-25,0 0 0,0 0 0,0 0 0,0 0 355,0 0 65,0 0 14,0 0 2,0 0-264,-5 12-52,5-4-12,-4 8-1,-1-4-53,1 4-10,4 5-3,-5-1 0,5 8-5,-5 5 0,5 3-1,-4 1 0,4 3-35,0 0-11,-5-3 0,5 3 0,5-7 11,-5-1 0,9 5 0,-9-5 0,5 0 0,-5 1-13,4-1 5,1 0 8,-1 1-172,1-9-26,-1 0-6</inkml:trace>
          <inkml:trace contextRef="#ctx0" brushRef="#br0" timeOffset="-273.02">196 1639 1555,'0'0'138,"0"0"-110,0 0-28,0 0 0,0 0 166,0 0 28,0 0 6,0 0 0,0 0-78,0 0-16,-5 4-3,5-4-1,0 0-58,0 0-11,-4 8-2,-1 0-1,5 1-14,-5-1-4,5 4 0,0 0 0,0 4-12,-4 4 0,4 1 8,0 3-8,-5 0 0,1 4 0,4 1 0,-5 3 0,5 1-12,-4-5 2,-1 4 0,5-3 0,0-9 1,0 0 0,-4-4 0,4 0 0,4 1 9,-4-5-10,0-4 10,0 4-10,0-4 10,0-8 0,0 0 0,0 0-8,0 12-6,0-12-1,0 0 0,0 0 0,9 0 45,5-4 9,-10 0 1,10 0 1,0-8-15,-1 4-3,-4 4-1,5-8 0,4 4-3,1-5-1,-1 5 0,0-4 0,0 4-28,0-4-6,1 4 0,-6 0-1,5 4 36,-4-4 7,9 0 2,-9-1 0,-1 5-28,5 0 0,1-4 0,-1 0 0,-4 8-23,-1-8-3,1 0-1,-10 0 0,1-4-182,0 0-37,-1-1-7</inkml:trace>
          <inkml:trace contextRef="#ctx0" brushRef="#br0" timeOffset="-2388.19">0 77 2138,'0'0'47,"0"0"9,0 0 3,0 0 1,9 0-48,-9-4-12,5-4 0,-1 4 0,1-4 104,-1 0 17,1 4 4,4 0 1,-5-4-54,5 3-10,5-7-2,0 8-1,-5 0-21,0 4-4,5-4-1,-1 4 0,1 0-17,-5 0-4,5 4-1,-1-4 0,6 4-11,-10 0 0,4-4 9,-4 8-9,5-4 0,0 5 0,-10-1 0,1 4 0,-1 0 0,1 0-18,-5 4 3,-5 5 1,1-1-28,-1 0-6,-4 4 0,0 1-1,0-1-14,0 4-2,-5-4-1,1 1 0,-1-1 33,0 0 6,1 1 2,-1-1 0,0-8-11,5 0-3,0 0 0,0-3 0,4 3 39,-4-4 0,5 0 0,-5-4 0,4 0 16,1 4 12,4-8 1,0-4 1,-5 8 18,5-8 4,5 9 1,4-5 0,0 0-1,0 0 0,5-4 0,-1-4 0,1 4-16,4-4-3,-4 0-1,4 4 0,0-4 0,0-1 0,1 1 0,-1 4 0,0-4-24,0 0-8,0 0 0,5 0 0,-5 0 0,5 0 0,-5-4-15,5 4 5,0 0-84,0 0-17,-1 4-3,-3-4-1091</inkml:trace>
        </inkml:traceGroup>
      </inkml:traceGroup>
    </inkml:traceGroup>
  </inkml:traceGroup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3:49:18.141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005C4A69-DABE-41A4-95D2-371773F924DC}" emma:medium="tactile" emma:mode="ink">
          <msink:context xmlns:msink="http://schemas.microsoft.com/ink/2010/main" type="writingRegion" rotatedBoundingBox="5244,12466 5740,12466 5740,13453 5244,13453"/>
        </emma:interpretation>
      </emma:emma>
    </inkml:annotationXML>
    <inkml:traceGroup>
      <inkml:annotationXML>
        <emma:emma xmlns:emma="http://www.w3.org/2003/04/emma" version="1.0">
          <emma:interpretation id="{53DCA2D2-B271-445F-AADC-86E0EA98B022}" emma:medium="tactile" emma:mode="ink">
            <msink:context xmlns:msink="http://schemas.microsoft.com/ink/2010/main" type="paragraph" rotatedBoundingBox="5244,12466 5740,12466 5740,13453 5244,1345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C88E904-9883-4FC8-A271-2070F692B33C}" emma:medium="tactile" emma:mode="ink">
              <msink:context xmlns:msink="http://schemas.microsoft.com/ink/2010/main" type="line" rotatedBoundingBox="5244,12466 5740,12466 5740,13453 5244,13453"/>
            </emma:interpretation>
          </emma:emma>
        </inkml:annotationXML>
        <inkml:traceGroup>
          <inkml:annotationXML>
            <emma:emma xmlns:emma="http://www.w3.org/2003/04/emma" version="1.0">
              <emma:interpretation id="{93555A1A-894B-4310-BBB6-AE570718D30A}" emma:medium="tactile" emma:mode="ink">
                <msink:context xmlns:msink="http://schemas.microsoft.com/ink/2010/main" type="inkWord" rotatedBoundingBox="5244,12466 5740,12466 5740,13453 5244,13453"/>
              </emma:interpretation>
              <emma:one-of disjunction-type="recognition" id="oneOf0">
                <emma:interpretation id="interp0" emma:lang="en-AU" emma:confidence="0">
                  <emma:literal>3</emma:literal>
                </emma:interpretation>
                <emma:interpretation id="interp1" emma:lang="en-AU" emma:confidence="0">
                  <emma:literal>z</emma:literal>
                </emma:interpretation>
                <emma:interpretation id="interp2" emma:lang="en-AU" emma:confidence="0">
                  <emma:literal>2</emma:literal>
                </emma:interpretation>
                <emma:interpretation id="interp3" emma:lang="en-AU" emma:confidence="0">
                  <emma:literal>Z</emma:literal>
                </emma:interpretation>
                <emma:interpretation id="interp4" emma:lang="en-AU" emma:confidence="0">
                  <emma:literal>}</emma:literal>
                </emma:interpretation>
              </emma:one-of>
            </emma:emma>
          </inkml:annotationXML>
          <inkml:trace contextRef="#ctx0" brushRef="#br0">-1916 2873 2091,'0'0'46,"0"0"10,5-8 1,-5 0 2,0 0-47,0 8-12,0 0 0,0 0 0,0 0 75,0 0 13,0 0 2,0 0 1,9 8-22,-5 4-4,1 4-1,-5 0 0,-5 1-7,5 7-1,0 0-1,0 4 0,-4 1-37,-1-5-7,10 4-2,-1 1 0,1-1-9,-1 0 0,5 1 0,-4-1 0,0 0 0,-1 1 0,-4-5 0,5 4 0,8-3-19,-13-1-5,0-4-2,5 0 0,4-3-214,0-5-44</inkml:trace>
        </inkml:traceGroup>
      </inkml:traceGroup>
    </inkml:traceGroup>
  </inkml:traceGroup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3:49:23.334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9918F39C-4152-485A-8F06-DD59311A5401}" emma:medium="tactile" emma:mode="ink">
          <msink:context xmlns:msink="http://schemas.microsoft.com/ink/2010/main" type="writingRegion" rotatedBoundingBox="12942,7654 14090,7654 14090,11834 12942,11834"/>
        </emma:interpretation>
      </emma:emma>
    </inkml:annotationXML>
    <inkml:traceGroup>
      <inkml:annotationXML>
        <emma:emma xmlns:emma="http://www.w3.org/2003/04/emma" version="1.0">
          <emma:interpretation id="{42945788-CAAD-486B-B9B6-B39357CA11B7}" emma:medium="tactile" emma:mode="ink">
            <msink:context xmlns:msink="http://schemas.microsoft.com/ink/2010/main" type="paragraph" rotatedBoundingBox="12942,7654 14090,7654 14090,11834 12942,1183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5FE588E-6227-4DF7-9612-83D12B32C4A9}" emma:medium="tactile" emma:mode="ink">
              <msink:context xmlns:msink="http://schemas.microsoft.com/ink/2010/main" type="line" rotatedBoundingBox="12942,7654 14090,7654 14090,11834 12942,11834"/>
            </emma:interpretation>
          </emma:emma>
        </inkml:annotationXML>
        <inkml:traceGroup>
          <inkml:annotationXML>
            <emma:emma xmlns:emma="http://www.w3.org/2003/04/emma" version="1.0">
              <emma:interpretation id="{CAF8862D-FDE1-450C-AB37-AB3357918ED9}" emma:medium="tactile" emma:mode="ink">
                <msink:context xmlns:msink="http://schemas.microsoft.com/ink/2010/main" type="inkWord" rotatedBoundingBox="12942,7654 14090,7654 14090,11834 12942,11834"/>
              </emma:interpretation>
              <emma:one-of disjunction-type="recognition" id="oneOf0">
                <emma:interpretation id="interp0" emma:lang="en-AU" emma:confidence="0">
                  <emma:literal>",</emma:literal>
                </emma:interpretation>
                <emma:interpretation id="interp1" emma:lang="en-AU" emma:confidence="0">
                  <emma:literal>B 6</emma:literal>
                </emma:interpretation>
                <emma:interpretation id="interp2" emma:lang="en-AU" emma:confidence="0">
                  <emma:literal>"I</emma:literal>
                </emma:interpretation>
                <emma:interpretation id="interp3" emma:lang="en-AU" emma:confidence="0">
                  <emma:literal>"</emma:literal>
                </emma:interpretation>
                <emma:interpretation id="interp4" emma:lang="en-AU" emma:confidence="0">
                  <emma:literal>B 7</emma:literal>
                </emma:interpretation>
              </emma:one-of>
            </emma:emma>
          </inkml:annotationXML>
          <inkml:trace contextRef="#ctx0" brushRef="#br0">29-2 172,'0'0'8,"0"0"1,0 0-9,0 0 0,0 0 0,0 0 0,0 0 80,0 0 15,0 0 2,0 0 1,0 0-78,0 0-20,0 0 0,0 0 0,-5 4 40,5-4 4,0 0 0,0 0 1,0 0 91,-4 8 19,4-8 3,0 0 1,0 0-9,0 0-2,-5 8 0,5-8 0,0 0-29,-4 8-7,-1 0 0,5-8-1,0 8-25,0 5-5,0-1-1,-5 0 0,5 0-35,0 4-7,0 4-2,5 9 0,-5-1-18,0 4-4,0 5-1,0 3 0,0 1-13,5-1 0,-5 1 8,0 3-8,0 1 0,0-5-8,4 1 8,-4-1-13,0-3-43,5-5-8,-5 0-1,0-3-1,4-1-173,-4-8-34</inkml:trace>
          <inkml:trace contextRef="#ctx0" brushRef="#br0" timeOffset="525.23">-26 152 2008,'0'0'44,"0"0"10,5-8 2,-1-5 0,1 1-45,4 0-11,-5 0 0,6 4 0,-1 0 81,4 4 15,1-4 2,4 4 1,-4 0-31,0 0-7,4-5-1,0 9 0,5-4-19,-1 8-4,6-4-1,-5 5 0,8-5-16,-8 4-4,-5 0-1,5-4 0,0 4-15,0 0 9,-5 4-9,0-4 8,-4 4-8,-5-4 0,0 0 0,-9-4 0,0 12 0,0-4-14,0 4 3,-9 5 1,-9-1-42,4 0-9,0 4-2,-4 0 0,0-3-2,-5-1-1,5-4 0,-5 4 0,0-4 35,5 0 7,0 1 2,0-1 0,4-8 22,0 4 0,1-8-9,4 8 9,0 0 0,4-4 0,-4 4 0,9-8 0,0 0 0,0 0 17,0 8-3,0-8-1,0 0 2,5 12 0,-1-3 0,10 3 0,-5-4 4,4 4 1,1-4 0,4 4 0,1-4 1,-1 0 1,5-4 0,-1 4 0,-8 5-3,4-5-1,0-4 0,1 8 0,-1-4-18,0 4 0,-4-4 8,-1 4-8,-8-8 8,4 4-8,0 1 12,0-1-12,-9-8 26,0 0-2,0 12 0,5 0 0,-5-12 8,-5 12 2,-8 0 0,-1 0 0,0 5 18,-4-5 3,-5 0 1,0 0 0,-8 0-38,3 0-7,-4 0-2,-4 1 0,4-1 3,0-4 0,0 0 0,5 0 0,-5-4-28,5 0-4,4-4-2,0 0 0,1 0-165,3-4-33</inkml:trace>
          <inkml:trace contextRef="#ctx0" brushRef="#br0" timeOffset="1484.7">857 3252 1958,'0'0'87,"0"0"17,0 0-83,0 0-21,-4 8 0,-1 4 0,1-4 96,-1 0 16,1 4 2,-5-4 1,4 9-65,-4-1-13,-5 4-2,5 8-1,0 1-16,-5 3-3,10-4-1,-5 5 0,0 3-14,4 5 0,0-1 0,5-4 0,0 1 0,0 3 0,5-3-12,0 3 12,-1-3-23,5-1 3,-4 1 0,13 3 0,-4 0-8,4-7-2,0-1 0,0-3 0,1-5-1,3-8 0,-4 0 0,1-8 0,-1 0 15,0-4 4,-4-8 0,-1 0 0,6-8 12,-6 4 0,6-8 0,-6 0 0,1-5 100,-1 1 22,-8 0 5,4 0 1,-4 0-72,-5 3-13,0-3-3,-5 4-1,-4 0-11,-5 4-3,10-1 0,-10 1 0,-4 4 6,0 4 1,-5-4 0,0 8 0,-4 0-24,0 8-8,-1-4 0,1 8 9,4 1-24,0-1-5,1 4 0,3 4-1,1-4-28,0 4-6,0 5-1,4-5 0,5 8-120,-5-3-24,10-1-4</inkml:trace>
        </inkml:traceGroup>
      </inkml:traceGroup>
    </inkml:traceGroup>
  </inkml:traceGroup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3:49:25.920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Group>
    <inkml:annotationXML>
      <emma:emma xmlns:emma="http://www.w3.org/2003/04/emma" version="1.0">
        <emma:interpretation id="{9BAECD09-E47A-4F37-956C-C92360A9A0CC}" emma:medium="tactile" emma:mode="ink">
          <msink:context xmlns:msink="http://schemas.microsoft.com/ink/2010/main" type="writingRegion" rotatedBoundingBox="18449,8731 19370,15850 18513,15960 17593,8842"/>
        </emma:interpretation>
      </emma:emma>
    </inkml:annotationXML>
    <inkml:traceGroup>
      <inkml:annotationXML>
        <emma:emma xmlns:emma="http://www.w3.org/2003/04/emma" version="1.0">
          <emma:interpretation id="{EE6C12E7-759B-4183-8AD2-6D4C3DE5A590}" emma:medium="tactile" emma:mode="ink">
            <msink:context xmlns:msink="http://schemas.microsoft.com/ink/2010/main" type="paragraph" rotatedBoundingBox="18449,8731 19370,15850 18513,15960 17593,88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310497D-212A-4BD0-9A3F-7E58B56922A4}" emma:medium="tactile" emma:mode="ink">
              <msink:context xmlns:msink="http://schemas.microsoft.com/ink/2010/main" type="line" rotatedBoundingBox="18449,8731 19370,15850 18513,15960 17593,8842"/>
            </emma:interpretation>
          </emma:emma>
        </inkml:annotationXML>
        <inkml:traceGroup>
          <inkml:annotationXML>
            <emma:emma xmlns:emma="http://www.w3.org/2003/04/emma" version="1.0">
              <emma:interpretation id="{5925468F-8394-4B59-A69A-8A345303FDEB}" emma:medium="tactile" emma:mode="ink">
                <msink:context xmlns:msink="http://schemas.microsoft.com/ink/2010/main" type="inkWord" rotatedBoundingBox="18449,8731 18775,11248 18032,11344 17706,8827"/>
              </emma:interpretation>
              <emma:one-of disjunction-type="recognition" id="oneOf0">
                <emma:interpretation id="interp0" emma:lang="en-AU" emma:confidence="0">
                  <emma:literal>in</emma:literal>
                </emma:interpretation>
                <emma:interpretation id="interp1" emma:lang="en-AU" emma:confidence="0">
                  <emma:literal>n</emma:literal>
                </emma:interpretation>
                <emma:interpretation id="interp2" emma:lang="en-AU" emma:confidence="0">
                  <emma:literal>In</emma:literal>
                </emma:interpretation>
                <emma:interpretation id="interp3" emma:lang="en-AU" emma:confidence="0">
                  <emma:literal>Inn</emma:literal>
                </emma:interpretation>
                <emma:interpretation id="interp4" emma:lang="en-AU" emma:confidence="0">
                  <emma:literal>inn</emma:literal>
                </emma:interpretation>
              </emma:one-of>
            </emma:emma>
          </inkml:annotationXML>
          <inkml:trace contextRef="#ctx0" brushRef="#br0">-3474 2412 518,'0'0'23,"0"0"5,0 0-28,9-8 0,0 0 0,5 0 0,0-1 392,4-3 74,0 4 14,0-4 4,5 0-302,0 0-60,4 0-12,0-1-2,5 1-59,-5-4-11,5 4-2,5 0-1,-5 0-17,4 0-3,5-1-1,0 1 0,-5-4-14,1 0 0,-5 4-9,0 4 9,-5 0-56,-4 4-6,-5 0-1,-4-1-1121</inkml:trace>
          <inkml:trace contextRef="#ctx0" brushRef="#br0" timeOffset="400.94">-3333 2448 1324,'0'0'118,"0"0"-94,0 0-24,0 0 0,0 0 234,0 0 42,0 0 9,0 0 2,0 0-147,0 0-30,0 0-6,0 0 0,0 0-55,0 0-10,0 0-3,0 0 0,-9 8-20,0 4-5,0 1-1,4 3 0,-4 0-10,5 0 0,-1 4 0,5-3 0,5-1-17,-5 0 4,4-4 1,5 4 0,5 0-2,0 1 0,-1-5 0,1 0 0,9-4 3,-5 4 1,0 0 0,5 0 0,0-3 10,-1 3 0,6-8-9,-1 4 9,0-4 0,-4 4 0,-5 0 0,5 0 0,-9 4 0,4-4 0,0 5 0,0-1 0,-9 0 18,1 4 5,-1-8 1,-5 8 0,-8-4 12,4 5 2,-5-1 1,-4 0 0,0 0-3,-5 0 0,-9-3 0,5 7 0,-9-8-16,0 4-3,4 0-1,-4 0 0,-1-3-16,1-1 0,0 0-8,-1 0 8,6-4-44,-1 0-2,0 0-1,0-4 0,5 0-193,4-4-38</inkml:trace>
          <inkml:trace contextRef="#ctx0" brushRef="#br0" timeOffset="921.68">-3001 4018 864,'0'0'38,"0"0"8,0 0-37,0 0-9,0 0 0,0 0 0,0 0 269,0 0 52,0 0 11,10 0 1,3 0-173,-4 0-34,5 0-7,0-4-2,4 0-36,0 0-7,-4 4-2,13-8 0,-4 4-30,0 0-6,-1 0-2,1-4 0,-5 4-3,1 0-1,-1 0 0,0 0 0,-4 0-22,-1 0-8,1 4 0,0 0 0,-14 0 0,9 0 0,0 4 0,0 0 0,5 0 0,-14-4 0,4 12 0,1-4 0,-1 8 0,-4 0-13,0 1 4,0 3 1,0 0-20,0 4-3,-4 9-1,-1-5 0,1 4 8,-1 5 0,0-5 1,1 13 0,-5 3-40,0-7-8,0 3-1,4 1-1,-4-5-45,4 1-9,1-5-1,-1 1-532,1-5-105</inkml:trace>
          <inkml:trace contextRef="#ctx0" brushRef="#br0" timeOffset="1129.81">-2937 4516 1094,'0'0'97,"0"0"-77,0 0-20,0 0 0,0 0 211,0 0 38,9-4 8,5 0 2,0 0-100,4 0-20,0-4-4,9 0-1,-4 0-45,4-4-9,1-1-1,-1 1-1,5 4-34,0-4-8,-5 0 0,5 0-1,0 4-125,4-4-25,1-1-5,-1 1-1055</inkml:trace>
        </inkml:traceGroup>
        <inkml:traceGroup>
          <inkml:annotationXML>
            <emma:emma xmlns:emma="http://www.w3.org/2003/04/emma" version="1.0">
              <emma:interpretation id="{5D946F05-57E8-4694-B23F-D742F49163C5}" emma:medium="tactile" emma:mode="ink">
                <msink:context xmlns:msink="http://schemas.microsoft.com/ink/2010/main" type="inkWord" rotatedBoundingBox="18868,12186 18941,12749 18471,12810 18398,12247"/>
              </emma:interpretation>
              <emma:one-of disjunction-type="recognition" id="oneOf1">
                <emma:interpretation id="interp5" emma:lang="en-AU" emma:confidence="0">
                  <emma:literal>is</emma:literal>
                </emma:interpretation>
                <emma:interpretation id="interp6" emma:lang="en-AU" emma:confidence="0">
                  <emma:literal>Is</emma:literal>
                </emma:interpretation>
                <emma:interpretation id="interp7" emma:lang="en-AU" emma:confidence="0">
                  <emma:literal>us</emma:literal>
                </emma:interpretation>
                <emma:interpretation id="interp8" emma:lang="en-AU" emma:confidence="0">
                  <emma:literal>as</emma:literal>
                </emma:interpretation>
                <emma:interpretation id="interp9" emma:lang="en-AU" emma:confidence="0">
                  <emma:literal>o</emma:literal>
                </emma:interpretation>
              </emma:one-of>
            </emma:emma>
          </inkml:annotationXML>
          <inkml:trace contextRef="#ctx0" brushRef="#br0" timeOffset="1801.66">-2527 5718 1209,'5'-4'108,"-1"4"-87,-4-8-21,0 4 0,0-4 258,0 0 47,0 0 10,0 0 1,-4-5-164,-1 5-34,-4-4-6,0 4-2,-5 4-74,0-4-14,1 4-3,-1 4-1,-4 0-18,0 8-14,-1-4 2,1 8 1,0 0-6,0 0-2,4 5 0,1-5 0,3 0 8,1 4 2,5-4 0,-5 0 0,9 5 9,-5-1-12,5-8 12,5 4-12,4 0 1,4 0 0,1 0 0,4 1 0,1-5 11,-1 0-13,9 0 5,-4 0 8,4-4 0,-4 0 0,0 4 0,4-4 0,5 0 8,-9 0-8,-5 4 0,5 1 8,8-5-8,-12 4 8,-6 0-8,-8 4 8,-5-4-8,4 4 0,1 0 0,-5 4 8,-9-3-8,0-1-16,4 4 4,-4 0 1,-9 0-29,-5 0-7,5 5-1,-5-5 0,0-4 30,1 0 6,-6 0 0,6-4 1,-6 1 11,5-5 11,1 0-3,-1-4 0,5 0 30,0-4 6,4-9 0,0 5 1,1-4 33,8-4 6,0-4 2,10 0 0,-5-1-38,9-3-8,5 0-2,-1-5 0,1-7-10,9 4-1,-5-1-1,5 1 0,0 4 12,-1-5 2,6 5 1,-1 4 0,5-5-41,0 9-12,-5-4-1,5 7 0,-9 1-152,-1 4-31,6 4-5</inkml:trace>
        </inkml:traceGroup>
        <inkml:traceGroup>
          <inkml:annotationXML>
            <emma:emma xmlns:emma="http://www.w3.org/2003/04/emma" version="1.0">
              <emma:interpretation id="{7EB60618-ED79-44FE-BE9A-3976C2092F2D}" emma:medium="tactile" emma:mode="ink">
                <msink:context xmlns:msink="http://schemas.microsoft.com/ink/2010/main" type="inkWord" rotatedBoundingBox="18990,13702 19269,15862 18513,15960 18234,13800"/>
              </emma:interpretation>
              <emma:one-of disjunction-type="recognition" id="oneOf2">
                <emma:interpretation id="interp10" emma:lang="en-AU" emma:confidence="0">
                  <emma:literal>of</emma:literal>
                </emma:interpretation>
                <emma:interpretation id="interp11" emma:lang="en-AU" emma:confidence="0">
                  <emma:literal>one</emma:literal>
                </emma:interpretation>
                <emma:interpretation id="interp12" emma:lang="en-AU" emma:confidence="0">
                  <emma:literal>do</emma:literal>
                </emma:interpretation>
                <emma:interpretation id="interp13" emma:lang="en-AU" emma:confidence="0">
                  <emma:literal>o</emma:literal>
                </emma:interpretation>
                <emma:interpretation id="interp14" emma:lang="en-AU" emma:confidence="0">
                  <emma:literal>as</emma:literal>
                </emma:interpretation>
              </emma:one-of>
            </emma:emma>
          </inkml:annotationXML>
          <inkml:trace contextRef="#ctx0" brushRef="#br0" timeOffset="2386.48">-2422 7309 2188,'9'-29'97,"-9"21"20,-5-4-93,5 0-24,-4 0 0,-1-4 0,1 3 55,-1 1 6,-4 0 2,4 0 0,-4 0-22,0 4-4,-5 0-1,1 4 0,-1 0-5,1 4-2,-6 0 0,6 4 0,-6 4-29,1 0 0,0 4 0,4 0 0,1 4-22,-1 0-1,0 5 0,5-5 0,0 4-12,5 0-2,-1-3-1,5-1 0,0-4 38,0 4 0,5-4 0,-1 4 0,1-3-26,4-1 2,0 0 1,0 0 0,5-8-14,4 0-3,-4-4-1,-1 0 0,5-8 61,1 0 12,3 0 2,-3 0 1,-6-4-5,10-1-1,4-3 0,5-4 0,-9 0 34,0 0 6,4-1 2,0 1 0,-4 4-32,-9 0-7,-5 4 0,5 3-1,4 1-15,-5 4-2,-13 4-1,0 0 0,10 0-1,-1 4 0,-5 4 0,1 5 0,-10-1-12,5 4 0,5 4 0,-1 0 0,-13 5 0,9 3 0,5 0 0,-1 5 0,-4 3 0,0-4 0,0 9 0,0-5 0,9 5 0,-9-1 0,-9 1-8,5-1 8,8 1-60,-4-1-6,-4-3-1,-1 7 0,1 1-185,-1-5-36,19 29-8,-19-21-2</inkml:trace>
          <inkml:trace contextRef="#ctx0" brushRef="#br0" timeOffset="2702.6">-2655 8640 2260,'-9'41'100,"9"-25"21,0 0-97,-4-4-24,-1 8 0,1 1 0,-1-1 54,1 0 6,4 0 0,0 9 1,-5-1-32,5 4-6,0 1-2,-4-1 0,4-4-21,0 5 0,-5-1 0,5 0 0,0-3-9,0-1-7,0 0 0,0-3-1,0-1-130,0 4-25,0-3-6</inkml:trace>
          <inkml:trace contextRef="#ctx0" brushRef="#br0" timeOffset="3050.5">-2158 8810 864,'-23'4'76,"23"0"-60,0-4-16,0 0 0,0 0 246,0 8 46,-5 0 10,5 4 2,5 1-192,-10 3-39,-8 4-7,4 4-2,13 1 11,-8-1 1,-5 4 1,-1 1 0,6 3-77,4-4 0,0-3-16,-9-1 3,0 4 22,0-4 5,18-3 1,-5-1 0,1-4-15,-1-4 0,10-4 0,0 0 0,-5-4 0,4 0 0,-3 1 0,3-10 0,15 1 23,-10-8 1,-5 0 1,1 0 0,4-4 28,-4-8 6,0-1 1,-5-3 0,-5 0 25,1-5 6,8-7 1,-13 3 0,-4 5-55,-5 0-10,9 3-3,-5 1 0,-8 0-2,-1 7-1,-4 1 0,-1 0 0,6 4-12,-10 0-9,-9 7 12,9-3-12,5 4 0,-5 4 0,-8 8 0,-6 0-12,5 8-113,0-4-23,1 1-4,-1 7-1149</inkml:trace>
        </inkml:traceGroup>
      </inkml:traceGroup>
    </inkml:traceGroup>
  </inkml:traceGroup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16" units="cm"/>
          <inkml:channel name="Y" type="integer" max="1824" units="cm"/>
        </inkml:traceFormat>
        <inkml:channelProperties>
          <inkml:channelProperty channel="X" name="resolution" value="154.46153" units="1/cm"/>
          <inkml:channelProperty channel="Y" name="resolution" value="105.43353" units="1/cm"/>
        </inkml:channelProperties>
      </inkml:inkSource>
      <inkml:timestamp xml:id="ts0" timeString="2021-05-19T06:18:27.6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D5BDECFB-CAE9-40E5-B0D1-F47CCC9675A7}" emma:medium="tactile" emma:mode="ink">
          <msink:context xmlns:msink="http://schemas.microsoft.com/ink/2010/main" type="inkDrawing"/>
        </emma:interpretation>
      </emma:emma>
    </inkml:annotationXML>
    <inkml:trace contextRef="#ctx0" brushRef="#br0">0 0</inkml:trace>
  </inkml:traceGroup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3:50:56.977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4251DA1-F080-4179-BBFC-784C56E1AB80}" emma:medium="tactile" emma:mode="ink">
          <msink:context xmlns:msink="http://schemas.microsoft.com/ink/2010/main" type="writingRegion" rotatedBoundingBox="1684,7708 4567,7475 4621,8148 1738,8381"/>
        </emma:interpretation>
      </emma:emma>
    </inkml:annotationXML>
    <inkml:traceGroup>
      <inkml:annotationXML>
        <emma:emma xmlns:emma="http://www.w3.org/2003/04/emma" version="1.0">
          <emma:interpretation id="{1BC22CC5-F742-42D6-8BB1-94E2CDC21921}" emma:medium="tactile" emma:mode="ink">
            <msink:context xmlns:msink="http://schemas.microsoft.com/ink/2010/main" type="paragraph" rotatedBoundingBox="1684,7708 4567,7475 4621,8148 1738,838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CB63476-8267-45B7-886C-B9DCE31E41D1}" emma:medium="tactile" emma:mode="ink">
              <msink:context xmlns:msink="http://schemas.microsoft.com/ink/2010/main" type="line" rotatedBoundingBox="1684,7708 4567,7475 4621,8148 1738,8381"/>
            </emma:interpretation>
          </emma:emma>
        </inkml:annotationXML>
        <inkml:traceGroup>
          <inkml:annotationXML>
            <emma:emma xmlns:emma="http://www.w3.org/2003/04/emma" version="1.0">
              <emma:interpretation id="{A5D0621A-5312-4057-82A6-B78C3724C094}" emma:medium="tactile" emma:mode="ink">
                <msink:context xmlns:msink="http://schemas.microsoft.com/ink/2010/main" type="inkWord" rotatedBoundingBox="1684,7708 4567,7475 4621,8148 1738,8381"/>
              </emma:interpretation>
              <emma:one-of disjunction-type="recognition" id="oneOf0">
                <emma:interpretation id="interp0" emma:lang="en-AU" emma:confidence="0">
                  <emma:literal>U=100</emma:literal>
                </emma:interpretation>
                <emma:interpretation id="interp1" emma:lang="en-AU" emma:confidence="0">
                  <emma:literal>11--10 0</emma:literal>
                </emma:interpretation>
                <emma:interpretation id="interp2" emma:lang="en-AU" emma:confidence="0">
                  <emma:literal>11--100</emma:literal>
                </emma:interpretation>
                <emma:interpretation id="interp3" emma:lang="en-AU" emma:confidence="0">
                  <emma:literal>11--10 O</emma:literal>
                </emma:interpretation>
                <emma:interpretation id="interp4" emma:lang="en-AU" emma:confidence="0">
                  <emma:literal>u=10 0</emma:literal>
                </emma:interpretation>
              </emma:one-of>
            </emma:emma>
          </inkml:annotationXML>
          <inkml:trace contextRef="#ctx0" brushRef="#br0">12 92 2152,'0'0'96,"0"0"19,-5-8-92,1 4-23,-1-4 0,5 8 0,0-9 63,0 9 8,0 0 1,0 0 1,0 0-25,0 0-6,0 0-1,0 0 0,0 0-17,0 0-4,0 17-1,5-1 0,4 0-8,0 8-2,-9 5 0,5 3 0,-1 0-9,10 5 0,-5-1 0,-4 1 8,4-5-8,0-4 0,4 5-12,-3-5 12,3-4-10,-4 1 10,0-9 0,10-4-9,-6 0-10,1-4-1,0-4-1,4-4 0,-9-4-15,5 0-4,-1-4 0,1-8 0,-5 0 40,9-5 0,-9 1 0,5-8 0,-5-9-59,5 5-4,-1-4-1,-4-1 0,1 1 52,-1-1 12,-5 5 0,5 0 0,-9-1 0,0 9 0,0-4 0,0 7 0,0 1 48,0 8 13,0 0 3,-4 4 0,4 0-52,0 8-12,0 0 0,0 0 0,0 0 0,0 0 0,4 16 0,1 4 0,-5 4 31,9 5 3,-4-1 1,4 8 0,0 1-26,0 3-9,0-3 0,5 3 9,-5-3-9,4-1 8,-8 5-8,9-9 8,-1 0-8,1-3-12,0-5 2,4 0 1,-5 1-122,-3-9-24,-1-4-5</inkml:trace>
          <inkml:trace contextRef="#ctx0" brushRef="#br0" timeOffset="249.77">618 225 403,'0'0'36,"0"0"-36,0 0 0,0 0 0,0 0 278,0 0 49,0 0 9,13 4 3,-4 0-148,0 0-30,1-4-5,3 0-2,1 0-58,-1-4-11,1 0-2,0 0-1,-1 0-26,1 0-6,0 4-1,-1-4 0,6 0-25,-6-4-4,1 0-2,4 4 0,-4-8-18,-1 8 0,-3 0 0,3 0 0,1 0-126,-5 0-19,0-1-4,0 1-562,-4 4-112</inkml:trace>
          <inkml:trace contextRef="#ctx0" brushRef="#br0" timeOffset="522.51">841 403 1375,'0'0'60,"0"0"14,0 0-59,0 0-15,13 4 0,-4-8 0,0 0 108,1 0 20,-1 0 3,4 0 1,-4 0-48,5 0-8,-5-4-3,0 4 0,5 0-25,0 0-6,-5 0-1,4-4 0,-3 4-25,3 0-6,5-4-1,-4-1 0,-5 5-126,5-4-26</inkml:trace>
          <inkml:trace contextRef="#ctx0" brushRef="#br0" timeOffset="796.94">1428-70 979,'0'0'87,"-5"4"-70,5-4-17,0 0 0,-9 4 276,9-4 52,-4 4 11,-5 8 1,9 0-196,0 0-40,-9 9-8,9-1-2,0 0-61,-5 4-12,5 5-2,0-1-1,5 4-6,-5 5-2,9-5 0,-9 5 0,0-5-10,9 5-11,-5-5 3,5-4 0,0 1-140,-4-5-28,0 4-6,8-8-1</inkml:trace>
          <inkml:trace contextRef="#ctx0" brushRef="#br0" timeOffset="1149.21">1751 76 1094,'0'0'97,"-9"4"-77,0 4-20,0 0 0,4-4 225,-4 4 42,5-4 8,-5 8 1,-1 4-121,6 1-25,-1 3-5,1 0-1,-1 0-72,1 5-16,4 3-2,4-4-1,1 0-13,4 5-4,0-5 0,5-4 0,-1 1-16,6-5 0,-1 4 8,5-12-8,-5 4 0,4-4 8,1-8-8,0 4 0,0-4 0,-5-4 0,5-4-12,0-8 3,-1-4-5,1 0-1,-5-5 0,5 1 0,-5-4 31,0-5 7,-4 1 1,-5-1 0,-4 5 2,-1 0 1,-4 4 0,0-1 0,-9 5 0,5-4 0,-5 4 0,-5 3 0,0 1-14,1 4-2,-10 4-1,5 0 0,-1 4-19,1 4-4,-5 4-1,10 0 0,-5 4-27,-1 0-6,6 4-1,4 4 0,-1 1-52,6-1-10,-1 0-2,5 0-633,0-8-127</inkml:trace>
          <inkml:trace contextRef="#ctx0" brushRef="#br0" timeOffset="1459.36">2370-1 1382,'-4'0'123,"4"0"-99,0 0-24,0 0 0,-5 0 197,1 8 35,4 4 6,0 0 2,0 4-136,0 0-26,-5 5-6,10 3 0,-1 0-50,5 5-10,-4 3-1,4-4-1,5-3-10,-1 3 0,6 0 0,-6-3 0,-4-5 0,14-8 0,4-4 0,-4 8 8,-9-4 17,4-4 3,5-4 1,0-4 0,-5-4-29,9 0 0,0-8 0,5-4 0,0-4 40,-9-4 3,-9-9 0,8-3 0,6 3 13,-6-3 2,-12 4 1,-1-5 0,4-3-3,-8 7 0,4-3 0,-14 3 0,-8 1-16,4 0-4,0 3-1,-10 5 0,-8 0-23,0 8-4,4-5 0,-9 9-8,5 0 0,-5 4-19,-5 12 3,10 4 0,4 0-102,-4 8-20,-9 5-4,8 3-1187</inkml:trace>
        </inkml:traceGroup>
      </inkml:traceGroup>
    </inkml:traceGroup>
  </inkml:traceGroup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3:51:35.89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EBBF45E6-00ED-434A-9FA3-FB41F4E7B5BE}" emma:medium="tactile" emma:mode="ink">
          <msink:context xmlns:msink="http://schemas.microsoft.com/ink/2010/main" type="writingRegion" rotatedBoundingBox="13671,8690 14645,8690 14645,9451 13671,9451"/>
        </emma:interpretation>
      </emma:emma>
    </inkml:annotationXML>
    <inkml:traceGroup>
      <inkml:annotationXML>
        <emma:emma xmlns:emma="http://www.w3.org/2003/04/emma" version="1.0">
          <emma:interpretation id="{4FAAA642-ECDB-4C94-893F-4A50F773EA43}" emma:medium="tactile" emma:mode="ink">
            <msink:context xmlns:msink="http://schemas.microsoft.com/ink/2010/main" type="paragraph" rotatedBoundingBox="13671,8690 14645,8690 14645,9451 13671,94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3AD4311-4916-4922-9F2F-C3FAB163EB5B}" emma:medium="tactile" emma:mode="ink">
              <msink:context xmlns:msink="http://schemas.microsoft.com/ink/2010/main" type="line" rotatedBoundingBox="13671,8690 14645,8690 14645,9451 13671,9451"/>
            </emma:interpretation>
          </emma:emma>
        </inkml:annotationXML>
        <inkml:traceGroup>
          <inkml:annotationXML>
            <emma:emma xmlns:emma="http://www.w3.org/2003/04/emma" version="1.0">
              <emma:interpretation id="{5EA0DB6C-9C49-455A-937A-9EEF011B22E8}" emma:medium="tactile" emma:mode="ink">
                <msink:context xmlns:msink="http://schemas.microsoft.com/ink/2010/main" type="inkWord" rotatedBoundingBox="13803,8690 14731,8996 14502,9688 13574,9382"/>
              </emma:interpretation>
              <emma:one-of disjunction-type="recognition" id="oneOf0">
                <emma:interpretation id="interp0" emma:lang="en-AU" emma:confidence="0">
                  <emma:literal>Be</emma:literal>
                </emma:interpretation>
                <emma:interpretation id="interp1" emma:lang="en-AU" emma:confidence="0">
                  <emma:literal>By</emma:literal>
                </emma:interpretation>
                <emma:interpretation id="interp2" emma:lang="en-AU" emma:confidence="0">
                  <emma:literal>Be.</emma:literal>
                </emma:interpretation>
                <emma:interpretation id="interp3" emma:lang="en-AU" emma:confidence="0">
                  <emma:literal>B=</emma:literal>
                </emma:interpretation>
                <emma:interpretation id="interp4" emma:lang="en-AU" emma:confidence="0">
                  <emma:literal>B'.</emma:literal>
                </emma:interpretation>
              </emma:one-of>
            </emma:emma>
          </inkml:annotationXML>
          <inkml:trace contextRef="#ctx0" brushRef="#br0">132 0 1944,'0'0'86,"0"0"18,0 0-84,0 0-20,0 0 0,0 0 0,0 0 124,0 0 20,0 0 4,0 0 0,0 0-50,4 12-10,-4 0-3,-4 4 0,-1 0-40,1 8-8,-1 1-1,1 7-1,-1 4-22,1 0-4,-6-4-1,1 5 0,5 3-8,-5-8 0,0 4 0,-1-3 0,6-5-16,-5 0 2,4-8 0,1 4 0,4-8-22,-5 0-4,5-3 0,0-13-1,0 0-9,0 0-2,0 0 0,0 0 0,5-13 11,4 1 1,-5 0 1,5-8 0,1 0 14,-1 0 2,0-4 1,0 0 0,0-1 11,0 1 3,0 4 0,0 0 0,5 0 8,0 0 0,-5 0 0,4 0 0,1-1 11,4 5 4,-4 0 1,4 4 0,5 0 14,-9 4 3,-1 4 1,1 4 0,0 0-10,-1 0-3,1 4 0,0 0 0,-1 4-3,-4 0-1,0-4 0,0 4 0,-4 4-17,0-4 10,-5 4-10,0 5 8,0-5-8,-5 0 0,-4 4-10,0 0 10,0-4-36,0 4 0,-5-4-1,5 0 0,-5-4-6,5 4-1,0-4 0,0 0 0,0 0 27,9-8 5,-5 5 0,5-5 1,-4 8 11,-1 0-13,5-8 5,0 0 8,0 12-12,0-4 12,0 4-10,5-4 10,-5-8 0,9 8 0,0 4 8,0 0-8,0-4 14,0 0-4,0 0-1,-4 4 0,-1 0 7,10 0 2,-5 1 0,5-1 0,-5 0-18,-5 0 10,1 0-10,0 0 8,-5 4 20,0 0 3,-5-8 1,0 4 0,-4-4-9,5 0-2,-1 4 0,-4 1 0,-4-13-8,-6 8-1,1 4-1,-5-8 0,1 0 3,-6 0 1,5 0 0,1 0 0,-6-4-15,6 0 0,-6-4 0,6 0 0,-1 4-35,5-4-3,-1-4-1,1-4 0,9-5-128,-5 5-25,10 0-6,4 0-1</inkml:trace>
          <inkml:trace contextRef="#ctx0" brushRef="#br0" timeOffset="242.52">633 366 345,'0'0'15,"0"0"4,0 0-19,0 0 0,0 0 0,0 0 0,0 0 396,4 12 76,5-8 16,0 4 2,1-4-298,3 5-59,1-5-12,0 4-2,4-4-47,-5 0-10,10 4-2,-5 0 0,1 0-34,3 4-7,-3-8-2,-1 4 0,0 0-25,0 0-6,0 0-1,1 4 0,-1-8-135,-5 4-27,1 0-6</inkml:trace>
          <inkml:trace contextRef="#ctx0" brushRef="#br0" timeOffset="422.17">637 628 2059,'0'0'45,"0"0"10,0 0 1,0 0 2,0 0-46,14 8-12,0-4 0,-1 4 0,1 4 104,4 0 18,0-4 4,1 4 1,-1-4-58,4 0-11,-3 1-2,-1-1-1,5 0-55,-1 4-20,-3-4 1,3 0-1169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2:53:50.157"/>
    </inkml:context>
    <inkml:brush xml:id="br0">
      <inkml:brushProperty name="width" value="0.53333" units="cm"/>
      <inkml:brushProperty name="height" value="1.06667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40 200 1555,'-14'-16'68,"10"8"16,-1 0-68,-4 0-16,4 0 0,1 0 0,4 8 130,0 0 22,0 0 5,4-9 1,1 1-119,4 0-24,5 4-5,9 0-1,-1 0-9,6-4 0,4 0-10,4 0 10,0 0-12,10 0 12,-1 0-13,6-1 5,-1-3 8,4 4-12,1 4 12,-1-4-12,6 4 12,-1 0 0,0 4 0,-4-4 0,-1 0-9,1 0 9,-10 4-10,6 0 10,-6 0-41,1 4-3,-5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3:51:28.530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29E3C47-78E0-40D9-B570-B5C309DE8F94}" emma:medium="tactile" emma:mode="ink">
          <msink:context xmlns:msink="http://schemas.microsoft.com/ink/2010/main" type="writingRegion" rotatedBoundingBox="4302,9427 9995,8549 10171,9691 4478,10568"/>
        </emma:interpretation>
      </emma:emma>
    </inkml:annotationXML>
    <inkml:traceGroup>
      <inkml:annotationXML>
        <emma:emma xmlns:emma="http://www.w3.org/2003/04/emma" version="1.0">
          <emma:interpretation id="{10CEDDC3-8E6D-4636-9D6B-B01C24880FF1}" emma:medium="tactile" emma:mode="ink">
            <msink:context xmlns:msink="http://schemas.microsoft.com/ink/2010/main" type="paragraph" rotatedBoundingBox="4302,9427 9995,8549 10171,9691 4478,1056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6C75F06-7EC4-47AC-ADEE-2B067B5C4B33}" emma:medium="tactile" emma:mode="ink">
              <msink:context xmlns:msink="http://schemas.microsoft.com/ink/2010/main" type="line" rotatedBoundingBox="4302,9427 9995,8549 10171,9691 4478,10568"/>
            </emma:interpretation>
          </emma:emma>
        </inkml:annotationXML>
        <inkml:traceGroup>
          <inkml:annotationXML>
            <emma:emma xmlns:emma="http://www.w3.org/2003/04/emma" version="1.0">
              <emma:interpretation id="{79C54615-144F-4EB1-A252-1FF151A7747C}" emma:medium="tactile" emma:mode="ink">
                <msink:context xmlns:msink="http://schemas.microsoft.com/ink/2010/main" type="inkWord" rotatedBoundingBox="4302,9427 9995,8549 10171,9691 4478,10568"/>
              </emma:interpretation>
              <emma:one-of disjunction-type="recognition" id="oneOf0">
                <emma:interpretation id="interp0" emma:lang="en-AU" emma:confidence="0">
                  <emma:literal>An-smartphones</emma:literal>
                </emma:interpretation>
                <emma:interpretation id="interp1" emma:lang="en-AU" emma:confidence="0">
                  <emma:literal>A-smartphones</emma:literal>
                </emma:interpretation>
                <emma:interpretation id="interp2" emma:lang="en-AU" emma:confidence="0">
                  <emma:literal>At-smartphones</emma:literal>
                </emma:interpretation>
                <emma:interpretation id="interp3" emma:lang="en-AU" emma:confidence="0">
                  <emma:literal>As-smartphones</emma:literal>
                </emma:interpretation>
                <emma:interpretation id="interp4" emma:lang="en-AU" emma:confidence="0">
                  <emma:literal>Ai-smartphones</emma:literal>
                </emma:interpretation>
              </emma:one-of>
            </emma:emma>
          </inkml:annotationXML>
          <inkml:trace contextRef="#ctx0" brushRef="#br0">4178 1824 1209,'-5'-12'108,"5"4"-87,-4 0-21,-1-5 0,-4 9 189,5 0 34,-6-4 6,6 4 2,-10 4-101,5 0-20,0 4-4,0 0-1,0 0-75,-5 4-15,-4 5-3,4-1-1,5 4-11,0 0 0,-5 0 0,1 0 0,4 1 0,4-1 0,1-4 0,-1 4-11,0-4 1,5 0 0,5 1 0,9-1 0,-5-8 0,0 4 0,5 0 0,-1-4 0,5 0 10,1 0-12,-6-4 12,10 4-12,-5 0 12,0 0 0,1-4 0,-6 0 0,6 4 0,-6 0 0,1 0 0,-5 4 0,0-3 0,0-1 0,-9-4 0,5 8 0,-5 4 11,-5 0-3,5 0 0,0 0 0,-9 4 4,4 1 0,-8-5 0,4 0 0,0 4-12,-5-8 8,0 0-8,1 0 8,4 0-8,-5 1-9,0-5 9,1-8-13,-1-1-45,9-3-9,-4 0-1,5-4-608,-1 0-120</inkml:trace>
          <inkml:trace contextRef="#ctx0" brushRef="#br0" timeOffset="517.26">4383 1808 460,'0'0'41,"0"0"-33,0 0-8,0 0 0,0 0 267,0 0 51,0 0 10,9 4 3,-9-4-180,9 4-36,-5 8-7,1 0-2,0 4-50,-1 0-11,1-3-1,-1 3-1,-4 0-5,5 0-1,-5-4 0,4 0 0,-4 1-25,0-1-4,5 0-8,-5-12 11,0 0 8,0 0 1,0 0 1,0 0 0,0 0-30,0 0-7,0 0 0,0 0-1,0 0 27,4-8 6,-4-4 0,5-5 1,0 1-33,-1 0-8,1-4 0,-1 0-1,1-1 13,-1 1 4,1-4 0,-1 4 0,6 3-19,-6-3-3,5 8-1,5-4 0,-5 4 31,0 0 0,5-5 0,-5 9 0,0 8 0,5-4 0,-5 4 0,0 4 0,-9-4 20,9 8 11,-5 9 1,1-1 1,0 4-23,-1-4-10,-4 4 8,5 1-8,-5-5-24,4 0-11,-4-4-1,5 4-1,-5-3 81,4-5 16,1 4 3,-5-12 1,0 0-64,0 0-28,0 0 3,0 0 0,0 0 17,0 0 8,0 0-8,0 0 8,9-8 0,0-4 0,-4-1 0,4-7 0,0 4 0,-5 0-8,6 0 8,-6-5 0,5 5 0,0 0 0,0 4 0,1 0 0,-6 0 12,10-1 2,-5 5 0,4 0 0,1 0 16,0 4 3,-5-4 1,5 8 0,-5 8-24,0 0-10,0 0 8,0 4-8,-4 1 20,-1 7 0,5 0-1,-4 0 0,-5 0-19,9 5 10,-5-5-10,1 0 8,0 0-24,-1-3-6,5-1-1,0-4 0,0 4-153,-4-8-32,9 0-5</inkml:trace>
          <inkml:trace contextRef="#ctx0" brushRef="#br0" timeOffset="878.1">5202 1698 345,'0'0'31,"0"0"-31,0 0 0,0 0 0,-4-8 335,-5 0 61,-1 4 12,1 0 2,0 0-221,0 0-44,-5 4-9,5 0-1,-4 4-60,4 4-12,0 0-3,-5 4 0,5 1-39,0 3-8,4 4-1,-4-4-1,4 4-11,1 1 0,4-1 0,4 4 0,-4-4 21,5 1 3,0-5 0,4-4 0,0 0-42,0-4-8,-5 0-2,10-4 0,-5 0 28,5-4 0,-5 0 0,0 0 0,5-8 0,-10 4 0,5-4 0,0-4 0,-4 0 0,0 0 11,4 0-11,-5-5 12,1 1-12,-1 0 12,-4-4-12,5 4 12,-5-1 0,-5-3 1,5 4 0,-4 4 0,4 12 5,0-8 1,-5 0 0,5 8 0,0 0-4,0 0-1,0 0 0,-4 8 0,4 0-14,4 8 9,1-4-9,-1 8 8,1 1-35,4-1-7,5-4-2,-1 4 0,1-3 36,-5-1 0,5-4 0,-1-4 0,1 4-109,0-4-15,-5-4-4</inkml:trace>
          <inkml:trace contextRef="#ctx0" brushRef="#br0" timeOffset="1149.08">5485 1690 460,'0'0'41,"0"0"-33,0 0-8,0 8 0,0 9 232,0-1 45,4 0 9,-4 4 2,0-4-231,0 5-45,5-1-12,-1-4 0,1 0 68,-5 5 11,0-9 2,4 0 1,-4-12-19,0 0-4,0 0-1,0 0 0,0 0 8,0 0 2,0 0 0,0 0 0,0 0-16,-4-8-4,4 0 0,0-5 0,-5-3 13,5 4 3,0-4 0,-4 0 0,-1-4 0,5-1 0,0 5 0,5 0 0,-1 0-52,-4 0-12,5 3 0,-1-3 0,5 4 18,0 4 1,1-4 0,3 4 0,1 4-142,4-4-28,0-1-5,1 5-996</inkml:trace>
          <inkml:trace contextRef="#ctx0" brushRef="#br0" timeOffset="1515.3">5808 1690 1868,'0'0'83,"0"0"17,0 0-80,0 0-20,0 0 0,0 0 0,0 0 75,9 0 11,0 0 2,0-4 1,0 4 19,5 0 3,0-4 1,-1-4 0,1 4-52,4-4-11,-4 0-1,4 0-1,0 0-38,-4 0-9,4 4 0,-4-9 0,4 5-106,-4 0-23,-1-4-5</inkml:trace>
          <inkml:trace contextRef="#ctx0" brushRef="#br0" timeOffset="1751.64">5972 1286 1612,'0'0'144,"0"0"-116,0 0-28,0 0 0,0 0 120,0 0 17,-5 12 4,1-4 1,-1 8-25,0 0-5,1 4 0,-5 1-1,4-1-56,1 4-11,-1 5-3,5-1 0,-4 4-16,4 1-3,-5-5-1,0 0 0,5 5-21,5-1 0,-5-8 0,5 1 0,-5-1-128,4-4-20,1 0-4,4-3-911</inkml:trace>
          <inkml:trace contextRef="#ctx0" brushRef="#br0" timeOffset="2345.3">6208 1148 2145,'0'0'47,"0"0"9,0 0 3,0 0 2,0 0-49,0 0-12,0 0 0,0 0 0,0 8 80,0 4 14,-4 4 2,4 5 1,-5-5-61,5 8-12,-4 5-2,4 3-1,-5 0-9,5 5-1,0-5-1,0 9 0,0-5-10,-4 4 0,-1 1 0,5-5 0,0-3 0,0-1 0,0-4 0,0 1 0,0-5 0,0-4-11,5-4 11,-5-3-8,0-13 8,0 0 0,0 0 0,0 0-8,0 0 8,0 0 0,0 0 0,0 0 0,0 0 22,4-9 0,1 1 0,-1-4 0,1 0-5,-1-4-1,1 4 0,0 0 0,-1-1-5,1 1-2,-5 0 0,4 0 0,-4 0 4,5 4 1,-5 0 0,0-4 0,4-1-3,-4 5-1,5 0 0,-1-4 0,1 4-10,-1-4 0,1 0 0,0 0 8,4-1-8,0 1 0,0-4 0,0 4 0,-4 0 0,4 0 0,0 4 0,0-5 0,0 5 0,-4 0 0,4 0 0,-5 0 0,1 4 0,4-4 0,-9 8 0,9-4 0,-4 0 0,-5 4 0,9 4 0,-9-4 0,4 0 0,5 0 0,-9 0-14,9 8 5,1-4 19,-6 0 4,-4-4 1,9 8 0,0 0-15,0 0 0,-4 5 8,-1-5-8,1 0 0,-5 4 8,0-12-8,0 12 0,-5 0 12,1 0-3,-1 4-1,1 1 0,-5-5 4,-5 0 1,10-4 0,-10 4 0,0 0-13,1-4 8,3 5-8,-3-5 0,-1 4 8,0-8-8,1 0 0,-1 0 9,5-4-9,-5-4 0,-4 0 0,9-4 0,0 4-28,0 0-2,4 0 0,1-5 0,-1 1-163,5 0-33,9 0-6</inkml:trace>
          <inkml:trace contextRef="#ctx0" brushRef="#br0" timeOffset="2791.14">6732 1197 2073,'0'0'45,"0"0"10,0-4 1,-5-5 4,5 1-48,0 8-12,0 0 0,0 0 0,0 0 105,0 0 19,0 0 4,0 0 1,-4 8-63,-1 9-13,1-1-2,4 4-1,-5 4-24,-4 5-5,5-1-1,-1 8 0,0-3-4,1 3-2,-1-3 0,5 7 0,-9-3-14,9-1 0,-4-4 0,-1 5-10,1-5 10,-1 0 0,5-3 8,-5-5-8,5-4 0,0 1-8,0-9 0,0-12 0,0 0 21,0 0 5,0 0 1,0 0 0,0 0-67,5-4-12,0-8-4,-1-5 0,1 5 52,-1-4 12,5 0 0,0 0 0,-4-1 12,4 1 6,-4 0 1,4 4 0,0 0-9,0 0-2,-4-1 0,-1 5 0,1 0-8,-5 0 0,9 0 0,0 8 0,0 0 0,5 0 0,-10-4 9,10 4-9,-10 4 12,5 4-3,-9-8 0,5 16 0,-5 1 3,0 3 0,0 8 0,0-4 0,-5 5-12,5-5 0,5 0 0,-5-3-11,0-1-29,9 0-5,-4-4-2,4-4-760,0-8-152</inkml:trace>
          <inkml:trace contextRef="#ctx0" brushRef="#br0" timeOffset="3064.13">7042 1557 2343,'0'0'52,"0"0"10,0 0 2,-5 12 2,0-4-53,5 0-13,0-8 0,-4 16 0,-1-4 68,5 9 12,0-9 1,5 0 1,-1 4-53,1 0-10,0 1-3,4-1 0,-5 4-16,10-4 0,0 0 8,-5-4-8,4-3 0,-4-1 0,1-4 0,-1 0-9,4 0 9,-4-4 0,-9 0 0,10-12 0,-1 0 0,0-5 0,-5 1 0,1 0 0,-5 0 17,0 0-1,-5-1 0,1 1 0,-1-4 1,-4 4 0,0 0 0,0 3 0,-5 1-17,1 4 0,-1-4 8,-4 8-8,4-4-51,0 4-13,1 0-4,4 4 0,9 0-140,0 0-28,0 0-5</inkml:trace>
          <inkml:trace contextRef="#ctx0" brushRef="#br0" timeOffset="3890.06">7310 1520 1720,'0'0'76,"0"0"16,0 0-73,5 8-19,4 5 0,-5-1 0,-4 0 93,5 4 15,4 8 4,-4-3 0,-5 7-64,4-8-13,-4 4-3,0 5 0,0-1-17,0-4-4,0 1-1,0-5 0,0 0-10,5-4 0,-5-4 0,4 1 8,1-9-27,-5-4-5,0 0-2,0 0 0,9-4 26,-5-4 0,6-5 0,-1 1 0,0-4 0,0-4 0,0 4 0,0-5 0,0 1 0,-4 0 0,-5 0 0,4 3 0,1-7 66,4 0 18,-4 4 4,-1 3 1,10 1-19,-5 0-4,0 4-1,5-4 0,-5 4-33,-5 4-8,5-1 0,-4 5-1,4 0 9,-9 4 1,9-4 1,-9 4 0,0 0-34,5 8 0,4 5 0,0-1 0,0 0 0,0 0 0,-4 0-12,-1 4 3,5 0-7,0 1 0,1-5-1,-1 0 0,0 4-14,4-4-2,-3-4-1,-1 9 0,4-5-17,-4 0-3,1 4-1,-1-4 0,0-8 1,0 0 0,0 0 0,0-4 0,0-4 38,5-4 16,-5 4-12,0 0 12,5-4 0,-5-4 0,0-4 0,5-1 12,-5-3 17,0 0 4,0-4 1,0-1 0,0 1 18,0 0 4,-4 4 1,-1-5 0,1 5-13,-5 0-4,0 0 0,0 8 0,-5-5-24,5 5-4,-4 4-2,-1 4 0,5 4-10,-9 4 0,-5 0 0,5 4 0,5 4 0,-1 1-11,1 3 3,-1 0 0,10 0-15,-1 4-2,1 1-1,-1-5 0,5-4-34,1 4-8,-1-4 0,4 0-1,1 0-11,0-3-1,4-1-1,-5-4 0,1 0 23,4 0 5,-4-4 1,4 0 0,-4 0 1,4-4 0,0-4 0,-4 4 0,4-4 52,-4-1 13,-1-7 2,6 0 0,-6 0 48,1 0 9,-5-5 3,0 5 0,0 0-10,0 0-1,-4 0-1,0 0 0,-5 3-22,0 5-4,9 0-1,-9 8 0,4-8-28,-4 8-8,0 0 0,9-4 0,-9 4 8,9 4 0,1 4 0,-1 0 0,4 4-16,1 5-4,-5-5 0,0 4 0,5 0 12,-5 0 0,5 1 0,-1-5-8,-4 8 8,-4-4 0,4 4 0,0 5 0,-4-9 0,-1 0 0,-4 0 8,5 4-8,-10-3 41,5-1 4,-4-4 1,-5 4 0,-1-4 14,-3 0 4,-5 1 0,-1-5 0,-3 0-29,-1 4-6,-9-4-1,5 0 0,4-4-55,-4 0-11,4-4-2,-5 4-1243</inkml:trace>
          <inkml:trace contextRef="#ctx0" brushRef="#br0" timeOffset="-1149.14">2703 2314 1497,'0'0'32,"0"0"8,9-9 0,-9 9 4,-9-4-36,9 4-8,0 0 0,0 0 0,0 0 139,0 0 25,0 0 6,0 0 1,0 0-68,0 0-14,0 0-2,0 0-1,9 13-31,-5 3-7,5 8 0,-4 0-1,9 1-22,-1 7-4,6 0-1,-6 5 0,1-5-12,4 5-8,-4-5 8,-1 4-8,6-3 0,-6-9-8,-4 0 0,5-3 0,0-5 8,-5 0 0,-5 0 0,5-4 0,1-4 0,-6 0 0,-4-8 0,0 0 0,0 0-15,0 0-1,0 0 0,0 0 0,0-8-7,5-8-1,-5-4-1,-5 0 0,-4-1 1,9-3 0,-9 0 0,4 0 0,1-9 14,-5 1 10,4-1-12,-4 1 12,5-8 0,-6 7 0,6-3 0,-1-1 0,5 5 0,0 4 0,-9-5 0,9 9 0,0-4 0,5 3 0,-1 5 0,1 4 0,-1 0 14,1 8-3,4-4-1,0 4 0,-4 3 0,4 5 0,0-4 0,0 4 0,5 4 0,-5 1 0,4 3 0,1 4 0,4 0 22,1 4 4,-6 8 0,1 1 1,9-5-50,-5 8-11,-5 5-1,1-1-1,0 4 42,4-3 8,0-5 1,0 0 1,-4 5-55,0-9-11,4 0-3,-4-3 0,-5-5-136,-5 0-27,1 0-6,-1-4-684</inkml:trace>
          <inkml:trace contextRef="#ctx0" brushRef="#br0" timeOffset="-906.52">2903 2564 979,'0'0'87,"0"0"-70,0 0-17,0 0 0,0 0 180,0 0 33,0 0 7,0 0 0,0 0-84,9-8-16,0-4-4,5 4-1,0-4 9,-5 0 3,4 0 0,1 0 0,0-1-70,-1 1-13,-4 0-4,5 0 0,-5-4-30,9 0-10,1 4 0,-6-1 0,1-3-128,4 4-33,5-4-7,0 0 0</inkml:trace>
          <inkml:trace contextRef="#ctx0" brushRef="#br0" timeOffset="-513.34">3449 2479 691,'0'0'61,"0"0"-49,5-4-12,9-8 0,-10 4 336,5 0 64,0-4 12,5 0 4,4-8-231,-4 3-45,0 1-10,-1 0-2,5-4-102,-4 4-26,0-1 0,4 1 0,0 0-148,0 0-36,19-25-6,4 13-795</inkml:trace>
          <inkml:trace contextRef="#ctx0" brushRef="#br0" timeOffset="-691.55">3459 2204 1785,'0'0'79,"0"-4"17,0 0-77,4-4-19,5-4 0,-4 0 0,4 4 93,0 0 15,0 0 4,0-5 0,0 1-60,5 4-12,-5-4-3,0 4 0,0-4-37,5 4-16,-5 4 0,0-4-663,0 8-133</inkml:trace>
        </inkml:traceGroup>
      </inkml:traceGroup>
    </inkml:traceGroup>
  </inkml:traceGroup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3:51:45.860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AF293EA-4621-4975-A867-F8B0E1A75DD4}" emma:medium="tactile" emma:mode="ink">
          <msink:context xmlns:msink="http://schemas.microsoft.com/ink/2010/main" type="inkDrawing" rotatedBoundingBox="3336,13287 3960,10826 5154,11129 4530,13589" semanticType="verticalRange" shapeName="Other">
            <msink:sourceLink direction="with" ref="{ABA79295-140F-4DEC-9EA8-B7EFCB0797F2}"/>
          </msink:context>
        </emma:interpretation>
      </emma:emma>
    </inkml:annotationXML>
    <inkml:trace contextRef="#ctx0" brushRef="#br0">690 0 403,'0'0'36,"0"0"-36,0 0 0,0 0 0,0 0 186,0 0 30,0 0 7,0 0 1,0 0-85,0 0-17,0 0-3,0 0-1,0 0-37,0 0-7,0 0-2,0 0 0,0 0-8,0 0-3,0 0 0,9 8 0,-5-4-32,5 0-6,0 0-2,1 0 0,-1 0 35,0 0 6,0 4 2,5-4 0,-1 5 0,1-1 0,0 0 0,-1 4 0,5 0-52,1 4-12,-1-4 0,5 5 0,8-5 0,-8 4 0,-14 0 0,10 0 0,8 5 19,0-1 1,-9 0 0,5 0 0,-5 0-20,5 9 0,4-5 0,-4 4 0,-9-3 0,9 7 0,-1 0 0,1 1 0,-5-5 0,1 4 0,-1 5 0,0-1 0,5 5 0,-5-5 0,-9 1 0,0-1 0,9-4 0,-4 5 0,-9-1 0,-1 1 0,1-5 0,-1 0 0,-4-3 0,0 3 0,-4-8 16,8 9 0,5-1 0,-9-3 0,-4 3 8,4 0 0,4 1 1,-4-1 0,5 4-17,-1-3-8,-4-1 0,5 5 8,4-1 19,-4 0 3,-19 1 1,9 3 0,-4-3-18,5-5-3,-1-3-1,1 3 0,-1-4-9,1 1 12,-5-1-12,4 4 12,-9-7-2,5 3 0,5 0 0,-1 1 0,-13-5-2,4 4 0,-4 0 0,4-3 0,1-1-8,-10 0 10,-4-3-10,4-1 10,0 0-10,-4 0 0,-5-4 9,-5 1-9,1-1 0,4-4 9,5 0-9,-10 0 0,-8 0 0,4-4 0,9 1 0,-4 3 0,-5-4 0,4 0 0,5-4 0,1 4 0,-1 0 0,4-4 0,-4 0 0,1 4 0,3-8 0,1 4 0,-5 0 0,5 0 0,-1-4 0,1 0-9,0 4 9,-1 1 0,1-1 0,4-4 0,-8 0 0,8 4 0,0-4 0,0 4 0,0 0 0,1 0-8,4 4 8,-5-4 0,5 0 0,-1 0 0,6-4 0,-1 4 0,0 0 0,1 4-8,4-8 8,-1 4 0,10-4 0,0 0-8,-4 4-11,4-4-1,0 0-1,0 0 0,0 0-97,0 0-19,9-8-4</inkml:trace>
  </inkml:traceGroup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3:51:46.314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ABA79295-140F-4DEC-9EA8-B7EFCB0797F2}" emma:medium="tactile" emma:mode="ink">
          <msink:context xmlns:msink="http://schemas.microsoft.com/ink/2010/main" type="writingRegion" rotatedBoundingBox="3689,11686 4496,11851 4375,12444 3568,12279">
            <msink:destinationLink direction="with" ref="{AAF293EA-4621-4975-A867-F8B0E1A75DD4}"/>
          </msink:context>
        </emma:interpretation>
      </emma:emma>
    </inkml:annotationXML>
    <inkml:traceGroup>
      <inkml:annotationXML>
        <emma:emma xmlns:emma="http://www.w3.org/2003/04/emma" version="1.0">
          <emma:interpretation id="{8E31D15F-4ED5-4F68-81A4-444EFBA5AEDB}" emma:medium="tactile" emma:mode="ink">
            <msink:context xmlns:msink="http://schemas.microsoft.com/ink/2010/main" type="paragraph" rotatedBoundingBox="3689,11686 4496,11851 4375,12444 3568,122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8903FE1-737B-4AB5-8D28-B2727FA08FE1}" emma:medium="tactile" emma:mode="ink">
              <msink:context xmlns:msink="http://schemas.microsoft.com/ink/2010/main" type="line" rotatedBoundingBox="3689,11686 4496,11851 4375,12444 3568,12279"/>
            </emma:interpretation>
          </emma:emma>
        </inkml:annotationXML>
        <inkml:traceGroup>
          <inkml:annotationXML>
            <emma:emma xmlns:emma="http://www.w3.org/2003/04/emma" version="1.0">
              <emma:interpretation id="{A5281467-7FED-487C-8B61-C87D94FACB94}" emma:medium="tactile" emma:mode="ink">
                <msink:context xmlns:msink="http://schemas.microsoft.com/ink/2010/main" type="inkWord" rotatedBoundingBox="3689,11686 4496,11851 4375,12444 3568,12279"/>
              </emma:interpretation>
              <emma:one-of disjunction-type="recognition" id="oneOf0">
                <emma:interpretation id="interp0" emma:lang="en-AU" emma:confidence="0">
                  <emma:literal>10</emma:literal>
                </emma:interpretation>
                <emma:interpretation id="interp1" emma:lang="en-AU" emma:confidence="0">
                  <emma:literal>to</emma:literal>
                </emma:interpretation>
                <emma:interpretation id="interp2" emma:lang="en-AU" emma:confidence="0">
                  <emma:literal>70</emma:literal>
                </emma:interpretation>
                <emma:interpretation id="interp3" emma:lang="en-AU" emma:confidence="0">
                  <emma:literal>100</emma:literal>
                </emma:interpretation>
                <emma:interpretation id="interp4" emma:lang="en-AU" emma:confidence="0">
                  <emma:literal>800</emma:literal>
                </emma:interpretation>
              </emma:one-of>
            </emma:emma>
          </inkml:annotationXML>
          <inkml:trace contextRef="#ctx0" brushRef="#br0">-3 44 921,'0'0'82,"0"0"-66,0 0-16,0 0 0,0 0 298,0 0 56,0 0 11,0 0 3,0 0-208,0 4-40,9 4-9,0-4-2,0 0-40,5-4-8,-9 4-1,8-4-1,1 0-18,0 0-3,-1-4-1,1 4 0,4-4-17,-4 0-4,-1-4-1,1 4 0,0 0-15,-1-4 11,6 4-11,-10 0 10,4-4-10,-4 4 0,5 0 0,-5 0 0,-4 4 0,4-4 0,0 4 0,-4 0 0,4 4 0,-9-4-11,0 0 3,4 8 0,5 8-7,-4 0-1,-10-4 0,5 9 0,-4-1-6,4 4-2,-5 0 0,1 5 0,-5 3-4,-1 4 0,6 5-1,-1-9 0,-4 1-7,5-1 0,-1-4-1,5 1 0,-4-9-131,-1 0-25,5 0-6</inkml:trace>
          <inkml:trace contextRef="#ctx0" brushRef="#br0" timeOffset="223.87">-7 429 1267,'0'0'56,"0"0"12,0 0-55,0 0-13,0 0 0,0 0 0,0 0 242,9-9 46,4 5 8,1-4 3,0-4-147,-1 0-28,1 0-7,4 4-1,0-4-45,1 4-10,-1-5-1,0 5-1,0 0-38,-4-4-7,4 4-2,0 0 0,0 4-32,1 0-6,-1-4-2,0 4 0,-4-4-188,-1 0-37</inkml:trace>
          <inkml:trace contextRef="#ctx0" brushRef="#br0" timeOffset="623.79">496 105 1728,'14'-4'153,"-14"4"-122,0 0-31,0 0 0,0 0 141,0 0 23,0 0 4,-9 12 0,4-4-80,1 8-17,-1 0-3,1 1-1,-15 3-38,15 0-7,4 4-2,0 1 0,0 3-28,4 0-7,1 1-1,4-1 0,5 0 7,-5-8 1,0 1 0,5-1 0,8-4-3,-3-4 0,-10-4 0,4 0 0,10-3 3,-9-1 0,-1-4 0,-13 0 0,0 0-11,10-9-1,12 1-1,-8-4 0,-9 0 38,4-4 8,4 0 2,1 0 0,0-9-1,-1 5 0,-8-8 0,4 7 0,9 1-12,-13-4-2,-10 0-1,1-1 0,4-3 42,-5 0 9,0-1 2,-4 5 0,-4 0-52,4 0-12,0-1 0,-10 5 0,-13 0 32,14 0 4,14 3 1,-5 5 0,-10 4-8,-3 0-1,-1 4-1,5 4 0,4 0-55,-9 8-10,0 0-2,5 8-1,5 5-87,-1 3-18,-9 4-3</inkml:trace>
        </inkml:traceGroup>
      </inkml:traceGroup>
    </inkml:traceGroup>
  </inkml:traceGroup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3:51:52.122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6EF201F-1A2B-46C0-BC85-CC2AAD6F8D72}" emma:medium="tactile" emma:mode="ink">
          <msink:context xmlns:msink="http://schemas.microsoft.com/ink/2010/main" type="writingRegion" rotatedBoundingBox="16894,12126 17468,12126 17468,12879 16894,12879">
            <msink:destinationLink direction="with" ref="{CEC838FB-6DE2-41E0-852E-EEB671A44EEB}"/>
          </msink:context>
        </emma:interpretation>
      </emma:emma>
    </inkml:annotationXML>
    <inkml:traceGroup>
      <inkml:annotationXML>
        <emma:emma xmlns:emma="http://www.w3.org/2003/04/emma" version="1.0">
          <emma:interpretation id="{A88CFA51-53D8-4BA2-AB40-6F9825F538D0}" emma:medium="tactile" emma:mode="ink">
            <msink:context xmlns:msink="http://schemas.microsoft.com/ink/2010/main" type="paragraph" rotatedBoundingBox="16894,12126 17468,12126 17468,12879 16894,1287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03944DA7-031A-4BFA-8447-9BFA5E13EEA9}" emma:medium="tactile" emma:mode="ink">
              <msink:context xmlns:msink="http://schemas.microsoft.com/ink/2010/main" type="line" rotatedBoundingBox="16894,12126 17468,12126 17468,12879 16894,12879"/>
            </emma:interpretation>
          </emma:emma>
        </inkml:annotationXML>
        <inkml:traceGroup>
          <inkml:annotationXML>
            <emma:emma xmlns:emma="http://www.w3.org/2003/04/emma" version="1.0">
              <emma:interpretation id="{69B1468B-3B79-473C-B69D-4289A78CCBEC}" emma:medium="tactile" emma:mode="ink">
                <msink:context xmlns:msink="http://schemas.microsoft.com/ink/2010/main" type="inkWord" rotatedBoundingBox="16894,12126 17468,12126 17468,12879 16894,12879"/>
              </emma:interpretation>
              <emma:one-of disjunction-type="recognition" id="oneOf0">
                <emma:interpretation id="interp0" emma:lang="en-AU" emma:confidence="0">
                  <emma:literal>45</emma:literal>
                </emma:interpretation>
                <emma:interpretation id="interp1" emma:lang="en-AU" emma:confidence="0">
                  <emma:literal>4 5</emma:literal>
                </emma:interpretation>
                <emma:interpretation id="interp2" emma:lang="en-AU" emma:confidence="0">
                  <emma:literal>4 J</emma:literal>
                </emma:interpretation>
                <emma:interpretation id="interp3" emma:lang="en-AU" emma:confidence="0">
                  <emma:literal>H 5</emma:literal>
                </emma:interpretation>
                <emma:interpretation id="interp4" emma:lang="en-AU" emma:confidence="0">
                  <emma:literal>4J</emma:literal>
                </emma:interpretation>
              </emma:one-of>
            </emma:emma>
          </inkml:annotationXML>
          <inkml:trace contextRef="#ctx0" brushRef="#br0">232 938 1152,'0'0'102,"0"0"-82,0 0-20,0 0 0,0 0 179,0 0 31,0 0 6,0 0 2,0 0-74,0 0-16,0 0-2,0 0-1,4 8-41,-4 4-9,0-3-2,0 3 0,-4 0-37,4 0-7,-9 0-1,9 4-1,-5 0-27,5 5 0,-9-1 0,4 4 0,-4-4 0,0 5-12,0-1 0,4 0 1,-4 1-23,9-5-5,-4 0-1,4 0 0,-5-4 20,10 1 4,-1-9 1,5 4 0,-9-12 6,0 0 1,10 4 0,3 0 0,1-4-5,0-4-1,-1 0 0,1 0 0,4-4-2,-4 0 0,4-4 0,-4-1 0,-1 1-28,1 0-7,-5-4-1,5 0-620,-5 0-124</inkml:trace>
          <inkml:trace contextRef="#ctx0" brushRef="#br0" timeOffset="422.74">459 1056 1267,'0'0'112,"0"0"-89,9-5-23,-4-3 0,4 4 169,0-4 30,0 0 5,5 0 2,-5 4-82,0-4-17,9 0-3,-4 0-1,0 0-46,-1 0-9,1-1-1,0 1-1,4 4-28,-4 0-6,-1 0 0,1 0-1,-1-4-24,1 0-5,-5 4-1,0 0 0,-4-4-133,-5 8-26,0 0-6,0 0-749</inkml:trace>
          <inkml:trace contextRef="#ctx0" brushRef="#br0" timeOffset="183.2">418 999 633,'0'0'28,"0"0"6,0 0-34,0 0 0,0 0 0,-9 8 0,5 0 298,-1 4 53,1 0 10,-1 0 3,5 1-204,-5-1-41,1 4-8,4 0-2,-5 0-40,5 5-8,-4-1-1,-1 4-1,5 0-36,0 1-7,0-1-2,-4 8 0,4-3-14,-5-1 0,5 4-12,0-3 12,0-1-59,0 0-5,0-3 0,0-5-1017</inkml:trace>
          <inkml:trace contextRef="#ctx0" brushRef="#br0" timeOffset="721.02">482 1019 1465,'0'0'64,"0"0"15,0 0-63,0 0-16,0 0 0,5 12 0,-5-12 113,0 12 20,4-4 4,1 5 1,-5-1-35,4 0-7,-4-4-2,5 4 0,-5 0-43,4 4-9,1 1-2,-1-1 0,1 0-25,4 0-6,-4 4-1,4 1 0,-5-1-8,5 0 0,1 0 0,-1 1 0,-5-1 0,5 0 0,0 0 0,1 1 0,-6-9 0,1 8 0,-1 0 10,1-4-10,-5 1 13,4-1-4,-4 0-1,0-4 0,-4-4 32,-1 4 5,1 0 2,-1 1 0,-4-5 5,0 0 0,0 0 1,0 0 0,-10 0-21,6 0-5,4-4-1,-5 4 0,0-4-18,1 0-8,4 0 0,-5-4 8,0 9-36,5-9-7,0 0-1,0 0-1252</inkml:trace>
        </inkml:traceGroup>
      </inkml:traceGroup>
    </inkml:traceGroup>
    <inkml:traceGroup>
      <inkml:annotationXML>
        <emma:emma xmlns:emma="http://www.w3.org/2003/04/emma" version="1.0">
          <emma:interpretation id="{FB42F86C-F653-4770-AACD-0337004B0129}" emma:medium="tactile" emma:mode="ink">
            <msink:context xmlns:msink="http://schemas.microsoft.com/ink/2010/main" type="paragraph" rotatedBoundingBox="13908,13166 14604,13166 14604,13736 13908,137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15EF698-53CE-41AB-BF61-A2DC14B00EEC}" emma:medium="tactile" emma:mode="ink">
              <msink:context xmlns:msink="http://schemas.microsoft.com/ink/2010/main" type="line" rotatedBoundingBox="13908,13166 14604,13166 14604,13736 13908,13736"/>
            </emma:interpretation>
          </emma:emma>
        </inkml:annotationXML>
        <inkml:traceGroup>
          <inkml:annotationXML>
            <emma:emma xmlns:emma="http://www.w3.org/2003/04/emma" version="1.0">
              <emma:interpretation id="{3F59A6FD-0366-44D0-9719-11D15632DE54}" emma:medium="tactile" emma:mode="ink">
                <msink:context xmlns:msink="http://schemas.microsoft.com/ink/2010/main" type="inkWord" rotatedBoundingBox="13908,13166 14604,13166 14604,13736 13908,13736"/>
              </emma:interpretation>
              <emma:one-of disjunction-type="recognition" id="oneOf1">
                <emma:interpretation id="interp5" emma:lang="en-AU" emma:confidence="0">
                  <emma:literal>10</emma:literal>
                </emma:interpretation>
                <emma:interpretation id="interp6" emma:lang="en-AU" emma:confidence="0">
                  <emma:literal>I O</emma:literal>
                </emma:interpretation>
                <emma:interpretation id="interp7" emma:lang="en-AU" emma:confidence="0">
                  <emma:literal>I o</emma:literal>
                </emma:interpretation>
                <emma:interpretation id="interp8" emma:lang="en-AU" emma:confidence="0">
                  <emma:literal>I 0</emma:literal>
                </emma:interpretation>
                <emma:interpretation id="interp9" emma:lang="en-AU" emma:confidence="0">
                  <emma:literal>l O</emma:literal>
                </emma:interpretation>
              </emma:one-of>
            </emma:emma>
          </inkml:annotationXML>
          <inkml:trace contextRef="#ctx0" brushRef="#br0">232 938 1152,'0'0'102,"0"0"-82,0 0-20,0 0 0,0 0 179,0 0 31,0 0 6,0 0 2,0 0-74,0 0-16,0 0-2,0 0-1,4 8-41,-4 4-9,0-3-2,0 3 0,-4 0-37,4 0-7,-9 0-1,9 4-1,-5 0-27,5 5 0,-9-1 0,4 4 0,-4-4 0,0 5-12,0-1 0,4 0 1,-4 1-23,9-5-5,-4 0-1,4 0 0,-5-4 20,10 1 4,-1-9 1,5 4 0,-9-12 6,0 0 1,10 4 0,3 0 0,1-4-5,0-4-1,-1 0 0,1 0 0,4-4-2,-4 0 0,4-4 0,-4-1 0,-1 1-28,1 0-7,-5-4-1,5 0-620,-5 0-124</inkml:trace>
          <inkml:trace contextRef="#ctx0" brushRef="#br0" timeOffset="422.74">459 1056 1267,'0'0'112,"0"0"-89,9-5-23,-4-3 0,4 4 169,0-4 30,0 0 5,5 0 2,-5 4-82,0-4-17,9 0-3,-4 0-1,0 0-46,-1 0-9,1-1-1,0 1-1,4 4-28,-4 0-6,-1 0 0,1 0-1,-1-4-24,1 0-5,-5 4-1,0 0 0,-4-4-133,-5 8-26,0 0-6,0 0-749</inkml:trace>
        </inkml:traceGroup>
      </inkml:traceGroup>
    </inkml:traceGroup>
  </inkml:traceGroup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3:51:37.24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2BD54ECA-EE16-4292-BA33-4BCEFFCB512B}" emma:medium="tactile" emma:mode="ink">
          <msink:context xmlns:msink="http://schemas.microsoft.com/ink/2010/main" type="writingRegion" rotatedBoundingBox="15237,9479 16780,9479 16780,10503 15237,10503"/>
        </emma:interpretation>
      </emma:emma>
    </inkml:annotationXML>
    <inkml:traceGroup>
      <inkml:annotationXML>
        <emma:emma xmlns:emma="http://www.w3.org/2003/04/emma" version="1.0">
          <emma:interpretation id="{F9D40C86-570C-4462-BD40-87E83BDF976F}" emma:medium="tactile" emma:mode="ink">
            <msink:context xmlns:msink="http://schemas.microsoft.com/ink/2010/main" type="paragraph" rotatedBoundingBox="15237,9479 16780,9479 16780,10503 15237,1050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676E647-0959-4599-93B5-B37C681FB8BD}" emma:medium="tactile" emma:mode="ink">
              <msink:context xmlns:msink="http://schemas.microsoft.com/ink/2010/main" type="line" rotatedBoundingBox="15237,9479 16780,9479 16780,10503 15237,10503"/>
            </emma:interpretation>
          </emma:emma>
        </inkml:annotationXML>
        <inkml:traceGroup>
          <inkml:annotationXML>
            <emma:emma xmlns:emma="http://www.w3.org/2003/04/emma" version="1.0">
              <emma:interpretation id="{AA3FE671-1308-413A-ABE7-9C7269E34F13}" emma:medium="tactile" emma:mode="ink">
                <msink:context xmlns:msink="http://schemas.microsoft.com/ink/2010/main" type="inkWord" rotatedBoundingBox="15237,9479 16780,9479 16780,10503 15237,10503"/>
              </emma:interpretation>
              <emma:one-of disjunction-type="recognition" id="oneOf0">
                <emma:interpretation id="interp0" emma:lang="en-AU" emma:confidence="0">
                  <emma:literal>cars</emma:literal>
                </emma:interpretation>
                <emma:interpretation id="interp1" emma:lang="en-AU" emma:confidence="0">
                  <emma:literal>ca rs</emma:literal>
                </emma:interpretation>
                <emma:interpretation id="interp2" emma:lang="en-AU" emma:confidence="0">
                  <emma:literal>cans</emma:literal>
                </emma:interpretation>
                <emma:interpretation id="interp3" emma:lang="en-AU" emma:confidence="0">
                  <emma:literal>Ca rs</emma:literal>
                </emma:interpretation>
                <emma:interpretation id="interp4" emma:lang="en-AU" emma:confidence="0">
                  <emma:literal>can rs</emma:literal>
                </emma:interpretation>
              </emma:one-of>
            </emma:emma>
          </inkml:annotationXML>
          <inkml:trace contextRef="#ctx0" brushRef="#br0">2226 1040 1969,'0'0'87,"0"0"18,0 0-84,-4-4-21,-1-4 0,5 8 0,0 0 126,-4-8 21,-6 4 4,1-4 1,0 4-64,-4 4-12,-1-4-2,0-1-1,1 5-39,-6 0-8,1 0-2,0 5 0,0-1 0,0 0-1,-1 4 0,1 0 0,4 0-23,1 4 0,-1 0 0,0 0 0,1 5 0,4-1 0,0 0 0,4 4 0,5-8-18,0 9-8,5-9-2,-1 4 0,1-4 4,4 4 0,0-4 0,5-4 0,-1 5 0,1-9 1,4 0 0,0-4 0,-4 0 8,4 0 2,5-4 0,-5 0 0,0-9 5,-4 5 8,0-4-13,-5 0 5,4 4 8,-3-4-8,-1 0 8,0 0-8,-5-5 8,5 5 12,-4 0-2,-5-4-1,5 4 15,-5 0 2,0 3 1,0 9 0,0-12 1,0 12 0,0 0 0,0 0 0,-10 0-7,10 0-1,-4 8 0,-1 1 0,1 3-20,4 4 9,-5 0-9,5 4 0,-4 1 0,-1-1 0,5 4 0,-4 0 0,4 5-28,0-5-5,4 0-2,-4 0 0,5-3-157,-1-1-32,1 0-7</inkml:trace>
          <inkml:trace contextRef="#ctx0" brushRef="#br0" timeOffset="328.46">2413 1384 1821,'0'8'80,"0"-4"18,-5 8-78,5-4-20,0 5 0,0-5 0,-4 8 68,-1-4 11,5 0 1,0 0 1,-4 0-17,-1 0-3,5-3-1,0-1 0,0-8-8,0 0-1,0 0-1,0 0 0,0 0-10,0 0-1,0 0-1,0 0 0,0 0-6,0-12-2,5-1 0,-5-3 0,4 0-16,1 0-3,-1 0-1,5-1 0,-4-3-1,0 0 0,4-4 0,-5 3 0,1 1-9,-1 4 0,10 0 0,0 0 8,-1 4-8,1-1 0,-5 5 0,5 0 0,4 4-9,-4 0-1,4 0 0,0 4 0,0 0-42,5 0-9,-9 0-2,8 4 0,-3 0-168,3 4-33</inkml:trace>
          <inkml:trace contextRef="#ctx0" brushRef="#br0" timeOffset="672.41">3109 1396 1036,'0'0'92,"0"0"-73,0 0-19,0 0 0,0 0 292,0 0 56,0 0 10,-4-4 2,-10 0-165,5 4-34,0-4-6,-5 0-2,1 4-93,-6 0-20,1 0-3,5 4-1,-6 0-26,1-4-10,5 8 0,-6 0 9,6 4-19,4 1-4,-5-1-1,5 0 0,4 4-19,1-4-4,4 0-1,0 0 0,0 1 22,4 3 4,1-4 1,-1 0 0,5-4-7,1 4-1,-1 0 0,4 1 0,-4-1-1,5-4-1,0 4 0,-5 0 0,-5 0 22,1-4 0,0 4-9,-1-3 9,1-1 16,-1 4 8,-4-4 0,0-8 1,0 0 13,-4 8 2,-1 0 1,1 0 0,-6 0-5,1 0 0,-4 0-1,-1 1 0,-4-1-21,0 0-4,4-4-1,-4 0 0,-5 4-50,5-4-11,-5-4-1,5 4-1239</inkml:trace>
          <inkml:trace contextRef="#ctx0" brushRef="#br0" timeOffset="-420.99">1907 890 1681,'0'0'74,"0"0"16,0 0-72,0 0-18,-4-8 0,4 0 0,0 8 157,0-8 28,-5 0 6,5 0 1,-4-4-68,-5 8-14,4 0-2,-4-5-1,0 1-53,-5 0-10,5 0-3,-4 0 0,-6 8-19,10 0-4,-4 0-1,3 0 0,-3 0-17,-5 4 0,-1-4 0,1 4 0,0 0 0,0 4 0,4 0-12,0 5 3,1-5 9,-1 4-10,0 0 10,5 4-10,0 0 10,0 1-10,5-1 10,4 0-10,-5 0 10,5 4 0,0-4-9,5 1 9,-1-1-24,5 0-1,-4-4 0,8 4 0,1-3-46,0-1-9,4 0-1,0-4-1,0-4-186,1 4-36,22-4-8,-14 0-2</inkml:trace>
        </inkml:traceGroup>
      </inkml:traceGroup>
    </inkml:traceGroup>
  </inkml:traceGroup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3:51:49.821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CEC838FB-6DE2-41E0-852E-EEB671A44EEB}" emma:medium="tactile" emma:mode="ink">
          <msink:context xmlns:msink="http://schemas.microsoft.com/ink/2010/main" type="inkDrawing" rotatedBoundingBox="17416,11190 17664,13406 16846,13498 16598,11282" semanticType="verticalRange" shapeName="Other">
            <msink:sourceLink direction="with" ref="{86EF201F-1A2B-46C0-BC85-CC2AAD6F8D72}"/>
          </msink:context>
        </emma:interpretation>
      </emma:emma>
    </inkml:annotationXML>
    <inkml:trace contextRef="#ctx0" brushRef="#br0">487 48 115,'0'0'10,"0"0"-10,0 0 0,0 0 0,0 0 192,0 0 37,0 0 7,0 0 2,0-8-133,0 8-26,0-8-6,0 8-1,0 0-44,0 0-10,0 0-2,-5-8 0,5 8-16,0 0 0,-4-4 0,4 4 0,0 0-12,0 0 3,0 0 1,0 0 0,0 0 8,0 0 0,0 0 0,0 0 0,-5-5 43,5 5 10,0 0 3,0 0 0,-5-4 44,5 4 8,0 0 3,0 0 0,-9-4 1,5 0 1,4 4 0,-9-4 0,9 4-49,-9 0-9,-1 0-3,6 0 0,4 0-4,-14 4-2,5 0 0,0 0 0,0 0-9,0 5-1,-5-1-1,5 4 0,-5 0-13,5-4-2,-4 4-1,-1 0 0,0 5-9,1-1-2,-1 0 0,5 0 0,-5 0 19,5 4 3,-5 1 1,1-1 0,4-4-31,-5 4 8,0 5-8,1-1 0,4 0 0,-5 1 0,0-1 0,1 4 0,-1-4 0,5 5-12,4-5 3,-4 8 0,0-3 9,0 3 0,4-4 0,1 5 0,-1-1 0,-4 5 0,5-1 0,4 0 0,-5-3 0,5-1 0,-4 9 8,4-5-8,-5-4 0,5 5-18,0-5 3,0 1 1,0-5 14,0 4 0,0-3 0,0-1 0,0-4 0,0 5 0,0-1 0,0 0 0,0 1 0,0-1 0,5 0 0,-5 5 0,4-1 9,1-4 5,-1 1 1,1 7 0,-1-8-24,1 9-5,-1-5-1,6 1 0,3-1 15,1 8 0,4-3 0,-4-5 0,-1-3 0,6-1 0,-1-4 0,0 4 0,0-3 0,5-1 0,0-4 0,4 5 0,-4-5 9,4-4 5,0 4 1,1-4 0,-1-3-15,0-1 0,1 0 0,4 0 0,-5-4 0,0 4 0,1-4 0,-1 0 0,0 1-16,1-5 4,-1 0 1,-9 4 0,0-4-43,-4 0-9,9 0-1,-5-4-1,-9 0 29,9 0 5,-4-4 2,4 0 0,0-4-30,-4 0-5,0-1-2,-1 1 0,5 0-34,-4-4-6</inkml:trace>
  </inkml:traceGroup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3:52:05.954"/>
    </inkml:context>
    <inkml:brush xml:id="br0">
      <inkml:brushProperty name="width" value="0.09333" units="cm"/>
      <inkml:brushProperty name="height" value="0.09333" units="cm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8BC31836-1EB6-4FB8-874F-73A8EDBB9CEC}" emma:medium="tactile" emma:mode="ink">
          <msink:context xmlns:msink="http://schemas.microsoft.com/ink/2010/main" type="writingRegion" rotatedBoundingBox="5652,13181 10343,12243 10522,13142 5832,14080"/>
        </emma:interpretation>
      </emma:emma>
    </inkml:annotationXML>
    <inkml:traceGroup>
      <inkml:annotationXML>
        <emma:emma xmlns:emma="http://www.w3.org/2003/04/emma" version="1.0">
          <emma:interpretation id="{D330D540-8906-4221-AC4F-2CBBDAD269F6}" emma:medium="tactile" emma:mode="ink">
            <msink:context xmlns:msink="http://schemas.microsoft.com/ink/2010/main" type="paragraph" rotatedBoundingBox="5652,13181 10343,12243 10522,13142 5832,140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76B647D-41B7-4963-9EDB-B86A6B05203A}" emma:medium="tactile" emma:mode="ink">
              <msink:context xmlns:msink="http://schemas.microsoft.com/ink/2010/main" type="line" rotatedBoundingBox="5652,13181 10342,12243 10522,13142 5832,14080"/>
            </emma:interpretation>
          </emma:emma>
        </inkml:annotationXML>
        <inkml:traceGroup>
          <inkml:annotationXML>
            <emma:emma xmlns:emma="http://www.w3.org/2003/04/emma" version="1.0">
              <emma:interpretation id="{D3CF0615-AE9B-413C-8FA9-EAE22B992320}" emma:medium="tactile" emma:mode="ink">
                <msink:context xmlns:msink="http://schemas.microsoft.com/ink/2010/main" type="inkWord" rotatedBoundingBox="5678,13312 6668,13114 6822,13882 5832,14080"/>
              </emma:interpretation>
              <emma:one-of disjunction-type="recognition" id="oneOf0">
                <emma:interpretation id="interp0" emma:lang="en-AU" emma:confidence="0">
                  <emma:literal>35</emma:literal>
                </emma:interpretation>
                <emma:interpretation id="interp1" emma:lang="en-AU" emma:confidence="0">
                  <emma:literal>3</emma:literal>
                </emma:interpretation>
                <emma:interpretation id="interp2" emma:lang="en-AU" emma:confidence="0">
                  <emma:literal>55</emma:literal>
                </emma:interpretation>
                <emma:interpretation id="interp3" emma:lang="en-AU" emma:confidence="0">
                  <emma:literal>355</emma:literal>
                </emma:interpretation>
                <emma:interpretation id="interp4" emma:lang="en-AU" emma:confidence="0">
                  <emma:literal>535</emma:literal>
                </emma:interpretation>
              </emma:one-of>
            </emma:emma>
          </inkml:annotationXML>
          <inkml:trace contextRef="#ctx0" brushRef="#br0">-3745 765 1836,'0'0'81,"0"0"17,-9 4-78,0-4-20,9 0 0,0 0 0,0 0 88,0 0 15,0 0 2,0 0 1,9-4-38,-4-4-7,-5 8-1,14-4-1,8-4-15,-8 0-2,4-1-1,0 5 0,1-4-17,3 4-3,1-4-1,-5 4 0,1 4-7,-1 0-1,4-4-1,-3 0 0,-6 8-11,1-4 0,0 0 0,-1-4 8,-4 4-8,1 4 0,-6 0 0,-4-4 0,0 0-38,0 0 0,0 16 0,0-4 0,-4 5-50,-1-5-9,-4 0-3,4 4 0,-4-4 43,5 4 8,-5-7 1,4 3 1,0 0 8,1 0 2,4-12 0,0 8 0,0-8 24,0 8 5,4 4 8,1-8-13,0 0 25,4 4 4,4 1 2,-4-1 0,1 0-7,3 0-2,1-4 0,-5 4 0,5-4 39,-1 0 7,-4 4 1,5 0 1,-5 4-40,5-3-8,-5-1-1,0 0-8,0 4 41,0 0 2,-4 0 0,4 0 0,-5-4-14,1 5-2,-5 7-1,0-4 0,0-4 4,0 0 1,-9 4 0,0 5 0,0-1-3,0-4 0,-1 0 0,-3 4 0,-1 1-8,-4-5-1,4-4-1,1 4 0,-6-4-29,-17 9-5,13-9-2,19-12 0,-5 0 18,-1-4 0,1-4 0,9-5 9,-4-7-164,4-4-33,4 4-6,5-1-794</inkml:trace>
          <inkml:trace contextRef="#ctx0" brushRef="#br0" timeOffset="581.41">-3071 696 518,'0'0'46,"0"0"-37,0 0-9,0 0 0,0 0 298,0 0 58,0 0 11,0 0 2,0 0-203,0 0-41,14-4-8,-5 0-1,0 0-32,5-4-7,-1 8-1,6-8 0,-6-12-36,5 7-7,1 5-1,-1 0-1,0 0 0,0-4 0,1 0 0,-1 8 0,-5 0-31,1-4 8,0 0-8,-5-1 0,-9 9-23,9 0-7,0-8-2,-4 4 0,-5 4 24,0 0 8,0 0 0,0 0-9,0 0-42,0 0-8,-10 12-1,1-3-1,-4-5-2,4 8 0,-5 4 0,5-4 0,-5 0 19,5-4 4,0 0 1,0 5 0,-5-5 19,10 0 3,4-8 1,-9 0 0,-1-4 16,10 4 0,-9 0 0,9 0 0,-4 8 0,-10-4 14,5 4-2,0 0-1,9-8 7,-9 4 2,0 8 0,0 0 0,4-4 10,-4 5 2,0-1 1,0 4 0,9-4 13,-5-4 2,1 8 1,-1 1 0,1-5-6,4 4-2,0-8 0,4 4 0,-4 4-13,9-4-2,-4-4-1,4 5 0,0-1-5,5-4-2,-5 4 0,0 0 0,4-4 2,6 0 1,-6 0 0,1 5 0,0-5-7,4 0-2,-4 0 0,4 4 0,-5 0-3,1 0-1,0-4 0,-1 5 0,-4 3 0,5-4-8,-5 0 12,0-4-4,-4 4 11,-1 0 1,1 5 1,0-9 0,-5-8 10,0 12 1,-5 8 1,0-4 0,1-8-9,-5 4-1,-5 5-1,0-1 0,1 4-9,-5-8-1,4 0-1,-4 0 0,0 1-11,4-5 8,-4-4-8,-1 4 8,6-4-8,-1 0-16,0-4 4,5-4 1,0-4-135,5 0-27,-5 0-6</inkml:trace>
        </inkml:traceGroup>
        <inkml:traceGroup>
          <inkml:annotationXML>
            <emma:emma xmlns:emma="http://www.w3.org/2003/04/emma" version="1.0">
              <emma:interpretation id="{B7D953C5-AA2A-4A2D-A3B6-3B5394F781EA}" emma:medium="tactile" emma:mode="ink">
                <msink:context xmlns:msink="http://schemas.microsoft.com/ink/2010/main" type="inkWord" rotatedBoundingBox="9393,12433 10343,12243 10521,13136 9572,13326"/>
              </emma:interpretation>
              <emma:one-of disjunction-type="recognition" id="oneOf1">
                <emma:interpretation id="interp5" emma:lang="en-AU" emma:confidence="0">
                  <emma:literal>35</emma:literal>
                </emma:interpretation>
              </emma:one-of>
            </emma:emma>
          </inkml:annotationXML>
          <inkml:trace contextRef="#ctx0" brushRef="#br1" timeOffset="-6827.46">-2 121 172,'0'0'16,"0"0"-16,0 0 0,0 0 0,0 0 392,0 0 76,0 0 16,4-8 2,1-4-294,4 0-60,0 4-11,0-4-2,5-4-40,0 3-8,-1 9-2,1 0 0,0-8-19,4 4-4,-5 0-1,1 4 0,0 4-16,-1 0-3,6 0-1,-6 0 0,-4 0-14,5 4-3,0-4-8,-5 4 12,-9-4-12,0 0 0,9 12 0,-5 4 0,-4 1-31,0 3-2,0-4-1,-4 4 0,4 1-37,-5-5-7,1 4-2,-1 8 0,1-7-1,4-1-1,-5 0 0,5-4 0,-4 4 4,-1 5 1,5-13 0,0 4 0,0-4 31,5 0 6,-5-12 2,4 8 0,-4-8 26,5 13 12,4-5-12,0-4 12,5-4 42,-5 4 16,4 0 3,1 4 1,0-4-10,-1 0-3,-4 0 0,5 4 0,-5-4-16,5 0-3,-1 0-1,-13-4 0,5 12-9,4-4-3,-9-8 0,5 9 0,-5-9 3,9 8 0,-9 8 0,0-4 0,-5 0-4,1 0-1,-1 0 0,-4 5 0,-5-13 25,1 8 4,-6 0 2,1 0 0,0-4-31,0 0-7,-5-4 0,5 4-8,0 5 0,-1-9 0,6-4 0,-1 4 0,0-4-50,1 0-7,4-4-2,4-9 0,1 1-175,4 0-35</inkml:trace>
          <inkml:trace contextRef="#ctx0" brushRef="#br1" timeOffset="-6598.83">581-73 2052,'0'-8'45,"0"8"10,0 0 1,0 0 1,4-8-45,-4 0-12,5 0 0,-1 0 0,1 0 114,4 0 21,0-1 4,5 1 1,-5 0-48,4-4-8,1 0-3,4 0 0,1 0-33,-1 0-6,0-1-2,0-3 0,0 4-27,1 0-5,-1 4-8,0-4 11,-4 0-11,-1 3 0,1 1-10,-5 0 10,-9 8-48,9 0-4,-4-8-1,-5 8 0,0 0-181,0 0-36,0 0-7</inkml:trace>
          <inkml:trace contextRef="#ctx0" brushRef="#br1" timeOffset="-6251.41">658-146 172,'-5'12'16,"1"-3"-16,4-9 0,0 0 0,-9 4 353,4 4 68,5-8 14,-4 8 2,-1 0-269,5 0-53,0-8-11,0 0-3,0 12-23,5-4-5,-5 0-1,4 4 0,5-3-19,-4-1-4,-5-8-1,9 12 0,5 4-20,-1-4-5,1 0-1,0 0 0,-5 1-3,4-1-1,6-4 0,-6 4 0,1 0 2,0 4 0,-1-4 0,1 1 0,-5-1 10,0 4 2,-4 0 1,4 0 0,0 0-33,-5 5-11,-4-1 0,0 0 0,0 4 19,-4 5 4,-5-1 1,0 0 0,0 5 7,-5-5 0,5 0 1,-9 1 0,-1 3-10,1-4-3,0-7 0,4-1 0,-4-4-31,0 0-6,0-8-2,-1 0 0,6-3 31,-5-5 0,4 4 0,0-4 0,5-4-224,0-9-38</inkml:trace>
        </inkml:traceGroup>
      </inkml:traceGroup>
    </inkml:traceGroup>
  </inkml:traceGroup>
</inkml:ink>
</file>

<file path=ppt/ink/ink97.xml><?xml version="1.0" encoding="utf-8"?>
<inkml:ink xmlns:inkml="http://www.w3.org/2003/InkML">
  <inkml:definitions/>
  <inkml:traceGroup>
    <inkml:annotationXML>
      <emma:emma xmlns:emma="http://www.w3.org/2003/04/emma" version="1.0">
        <emma:interpretation id="{D61DBBD2-BEB0-4D2B-B0B6-EE3054DE1203}" emma:medium="tactile" emma:mode="ink">
          <msink:context xmlns:msink="http://schemas.microsoft.com/ink/2010/main" type="writingRegion" rotatedBoundingBox="13908,13166 14604,13166 14604,13736 13908,13736"/>
        </emma:interpretation>
      </emma:emma>
    </inkml:annotationXML>
  </inkml:traceGroup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4:05:38.905"/>
    </inkml:context>
    <inkml:brush xml:id="br0">
      <inkml:brushProperty name="width" value="0.09333" units="cm"/>
      <inkml:brushProperty name="height" value="0.09333" units="cm"/>
      <inkml:brushProperty name="color" value="#774931"/>
      <inkml:brushProperty name="fitToCurve" value="1"/>
    </inkml:brush>
  </inkml:definitions>
  <inkml:traceGroup>
    <inkml:annotationXML>
      <emma:emma xmlns:emma="http://www.w3.org/2003/04/emma" version="1.0">
        <emma:interpretation id="{2305A76A-A91B-4D4D-9375-C79E705CCCA8}" emma:medium="tactile" emma:mode="ink">
          <msink:context xmlns:msink="http://schemas.microsoft.com/ink/2010/main" type="inkDrawing"/>
        </emma:interpretation>
      </emma:emma>
    </inkml:annotationXML>
    <inkml:trace contextRef="#ctx0" brushRef="#br0">112-2 691,'0'0'61,"0"0"-49,-9 0-12,-5 5 0,0-1 314,5 0 60,9-4 12,-9 4 2,5 4-232,-6 0-46,10-8-10,-4 8-1,-1 4-38,-4 0-7,5 0-2,-1 1 0,5 3-37,0 0-15,-4 0 11,4 0-11,-5 0 0,5 5 0,0-1 0,-5 0 0,1 0 0,4 1 0,4 3 0,1-4 0,-5 4-45,0-3-15,0-5-4,5-4 0,4 0-153,-9-4-31,0-8-7,0 0-1</inkml:trace>
  </inkml:traceGroup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5-26T04:05:39.247"/>
    </inkml:context>
    <inkml:brush xml:id="br0">
      <inkml:brushProperty name="width" value="0.09333" units="cm"/>
      <inkml:brushProperty name="height" value="0.09333" units="cm"/>
      <inkml:brushProperty name="color" value="#774931"/>
      <inkml:brushProperty name="fitToCurve" value="1"/>
    </inkml:brush>
  </inkml:definitions>
  <inkml:traceGroup>
    <inkml:annotationXML>
      <emma:emma xmlns:emma="http://www.w3.org/2003/04/emma" version="1.0">
        <emma:interpretation id="{B2B710F2-2146-4B1F-84C8-120BC2FF3D5C}" emma:medium="tactile" emma:mode="ink">
          <msink:context xmlns:msink="http://schemas.microsoft.com/ink/2010/main" type="inkDrawing"/>
        </emma:interpretation>
      </emma:emma>
    </inkml:annotationXML>
    <inkml:trace contextRef="#ctx0" brushRef="#br0">9 0 633,'0'0'56,"0"0"-44,0 0-12,0 0 0,0 0 261,0 0 51,0 0 9,-5 8 3,1 4-206,4 0-41,0 0-8,4 1-1,1 7-40,-1-4-8,1 0-2,-1 0 0,6 1-10,-1-1-8,-5 0 9,5 0-9,5-4 0,0 0 0,-5 0 0,0 1 0,0-5 0,0-4 0,5 4 0,-5-8 0,0 0 20,0 0-3,0-4 0,0-4 0,-4 0 22,4-5 4,5 1 1,-10-4 0,1 4 9,-1-4 3,1 0 0,-5-1 0,0 5-24,0-4-5,-9 4-1,4 0 0,1-4-15,-6 8-3,1-5-8,-4 5 12,-1 0-2,0 0-1,1 4 0,-1 4 0,-4 0-9,0 4-12,4 0 2,0 0 1,1 4-39,-1 0-7,5 1-1,0 3-1,4 0-168,1 0-34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C26A2-E6D3-4FD8-90B1-7469BEF451EF}" type="datetimeFigureOut">
              <a:rPr lang="en-AU" smtClean="0"/>
              <a:t>3/05/2022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D9329-E501-4AF3-9004-DE74661E42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4576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4C69E5-468B-B14B-A6ED-50125F577E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37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4570-5939-43EF-9B7B-854F84FD3A97}" type="datetimeFigureOut">
              <a:rPr lang="en-AU" smtClean="0"/>
              <a:t>3/05/2022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EDIT TITLE</a:t>
            </a:r>
          </a:p>
        </p:txBody>
      </p:sp>
      <p:sp>
        <p:nvSpPr>
          <p:cNvPr id="8" name="Subtitle 2"/>
          <p:cNvSpPr txBox="1">
            <a:spLocks/>
          </p:cNvSpPr>
          <p:nvPr userDrawn="1"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Lesson Topic/ Date</a:t>
            </a:r>
            <a:endParaRPr lang="en-AU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813" y="5671455"/>
            <a:ext cx="1049557" cy="104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5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son Clos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877084"/>
            <a:ext cx="10515600" cy="2285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1"/>
          <p:cNvSpPr>
            <a:spLocks noGrp="1"/>
          </p:cNvSpPr>
          <p:nvPr>
            <p:ph sz="half" idx="2"/>
          </p:nvPr>
        </p:nvSpPr>
        <p:spPr>
          <a:xfrm>
            <a:off x="838200" y="3879590"/>
            <a:ext cx="10515600" cy="2499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-44335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Pentagon 10"/>
          <p:cNvSpPr/>
          <p:nvPr userDrawn="1"/>
        </p:nvSpPr>
        <p:spPr>
          <a:xfrm>
            <a:off x="88638" y="48093"/>
            <a:ext cx="2835537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Lesson Closure</a:t>
            </a:r>
          </a:p>
        </p:txBody>
      </p:sp>
      <p:sp>
        <p:nvSpPr>
          <p:cNvPr id="12" name="Pentagon 11"/>
          <p:cNvSpPr/>
          <p:nvPr userDrawn="1"/>
        </p:nvSpPr>
        <p:spPr>
          <a:xfrm>
            <a:off x="88638" y="3248025"/>
            <a:ext cx="2340237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Closure</a:t>
            </a:r>
          </a:p>
        </p:txBody>
      </p:sp>
    </p:spTree>
    <p:extLst>
      <p:ext uri="{BB962C8B-B14F-4D97-AF65-F5344CB8AC3E}">
        <p14:creationId xmlns:p14="http://schemas.microsoft.com/office/powerpoint/2010/main" val="275105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4ADA-8B9F-4ECF-9857-DA0E09389161}" type="datetimeFigureOut">
              <a:rPr lang="en-AU" smtClean="0"/>
              <a:t>3/05/2022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AFD57-68CF-4DF2-BA7E-BB906AB4CDA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8006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3/05/2022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17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mp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4570-5939-43EF-9B7B-854F84FD3A97}" type="datetimeFigureOut">
              <a:rPr lang="en-AU" smtClean="0"/>
              <a:t>3/05/2022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8200" y="1023257"/>
            <a:ext cx="10515600" cy="1785257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This slide is designed so that you can copy the prompt box you need and insert it into your slides.</a:t>
            </a:r>
          </a:p>
          <a:p>
            <a:pPr marL="0" indent="0">
              <a:buNone/>
            </a:pPr>
            <a:r>
              <a:rPr lang="en-AU" dirty="0"/>
              <a:t>This slide is hidden and will not be included when presenting your lesson.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-149628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813" y="5671455"/>
            <a:ext cx="1049557" cy="1049557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2823158" y="3602071"/>
            <a:ext cx="2035630" cy="971026"/>
            <a:chOff x="2813050" y="3602071"/>
            <a:chExt cx="2035630" cy="971026"/>
          </a:xfrm>
        </p:grpSpPr>
        <p:sp>
          <p:nvSpPr>
            <p:cNvPr id="12" name="Rectangle 11"/>
            <p:cNvSpPr/>
            <p:nvPr/>
          </p:nvSpPr>
          <p:spPr>
            <a:xfrm>
              <a:off x="2813051" y="3931961"/>
              <a:ext cx="2035629" cy="641136"/>
            </a:xfrm>
            <a:prstGeom prst="rect">
              <a:avLst/>
            </a:prstGeom>
            <a:solidFill>
              <a:srgbClr val="8E4FC9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13050" y="3602071"/>
              <a:ext cx="2035629" cy="307777"/>
            </a:xfrm>
            <a:prstGeom prst="rect">
              <a:avLst/>
            </a:prstGeom>
            <a:solidFill>
              <a:srgbClr val="8A2BE2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VOCABULARY</a:t>
              </a:r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4975225" y="3602071"/>
            <a:ext cx="2035629" cy="971026"/>
            <a:chOff x="4965700" y="3602071"/>
            <a:chExt cx="2035629" cy="971026"/>
          </a:xfrm>
        </p:grpSpPr>
        <p:sp>
          <p:nvSpPr>
            <p:cNvPr id="15" name="TextBox 14"/>
            <p:cNvSpPr txBox="1"/>
            <p:nvPr/>
          </p:nvSpPr>
          <p:spPr>
            <a:xfrm>
              <a:off x="4965700" y="3602071"/>
              <a:ext cx="2035629" cy="30777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EXTENSION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965700" y="3931961"/>
              <a:ext cx="2035629" cy="641136"/>
            </a:xfrm>
            <a:prstGeom prst="rect">
              <a:avLst/>
            </a:prstGeom>
            <a:solidFill>
              <a:srgbClr val="E6B82E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 userDrawn="1"/>
        </p:nvGrpSpPr>
        <p:grpSpPr>
          <a:xfrm>
            <a:off x="7113813" y="3602071"/>
            <a:ext cx="2035630" cy="971026"/>
            <a:chOff x="7094763" y="3602071"/>
            <a:chExt cx="2035630" cy="971026"/>
          </a:xfrm>
        </p:grpSpPr>
        <p:sp>
          <p:nvSpPr>
            <p:cNvPr id="18" name="TextBox 17"/>
            <p:cNvSpPr txBox="1"/>
            <p:nvPr/>
          </p:nvSpPr>
          <p:spPr>
            <a:xfrm>
              <a:off x="7094764" y="3602071"/>
              <a:ext cx="2035629" cy="30777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HINT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094763" y="3931961"/>
              <a:ext cx="2035629" cy="641136"/>
            </a:xfrm>
            <a:prstGeom prst="rect">
              <a:avLst/>
            </a:prstGeom>
            <a:solidFill>
              <a:srgbClr val="1E9654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660399" y="3602071"/>
            <a:ext cx="2035630" cy="971026"/>
            <a:chOff x="660399" y="3602071"/>
            <a:chExt cx="2035630" cy="971026"/>
          </a:xfrm>
        </p:grpSpPr>
        <p:sp>
          <p:nvSpPr>
            <p:cNvPr id="21" name="TextBox 20"/>
            <p:cNvSpPr txBox="1"/>
            <p:nvPr/>
          </p:nvSpPr>
          <p:spPr>
            <a:xfrm>
              <a:off x="660400" y="3602071"/>
              <a:ext cx="2035629" cy="307777"/>
            </a:xfrm>
            <a:prstGeom prst="rect">
              <a:avLst/>
            </a:prstGeom>
            <a:solidFill>
              <a:srgbClr val="01244E"/>
            </a:solidFill>
            <a:ln>
              <a:solidFill>
                <a:srgbClr val="005C4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AU" sz="1400" b="1" dirty="0">
                  <a:solidFill>
                    <a:schemeClr val="bg1"/>
                  </a:solidFill>
                </a:rPr>
                <a:t>CFU 1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60399" y="3931961"/>
              <a:ext cx="2035629" cy="641136"/>
            </a:xfrm>
            <a:prstGeom prst="rect">
              <a:avLst/>
            </a:prstGeom>
            <a:solidFill>
              <a:srgbClr val="163B68">
                <a:alpha val="60000"/>
              </a:srgbClr>
            </a:solidFill>
            <a:ln>
              <a:solidFill>
                <a:srgbClr val="005C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Pentagon 22"/>
          <p:cNvSpPr/>
          <p:nvPr userDrawn="1"/>
        </p:nvSpPr>
        <p:spPr>
          <a:xfrm>
            <a:off x="94181" y="-59847"/>
            <a:ext cx="3839549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Prompt Box Slide</a:t>
            </a:r>
          </a:p>
        </p:txBody>
      </p:sp>
    </p:spTree>
    <p:extLst>
      <p:ext uri="{BB962C8B-B14F-4D97-AF65-F5344CB8AC3E}">
        <p14:creationId xmlns:p14="http://schemas.microsoft.com/office/powerpoint/2010/main" val="99493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ily Re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0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1" name="Pentagon 10"/>
          <p:cNvSpPr/>
          <p:nvPr userDrawn="1"/>
        </p:nvSpPr>
        <p:spPr>
          <a:xfrm>
            <a:off x="88639" y="86887"/>
            <a:ext cx="267550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 sz="3200" dirty="0"/>
              <a:t> Daily Review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33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cabul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6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7" name="Pentagon 16"/>
          <p:cNvSpPr/>
          <p:nvPr userDrawn="1"/>
        </p:nvSpPr>
        <p:spPr>
          <a:xfrm>
            <a:off x="88639" y="86887"/>
            <a:ext cx="2487038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AU" sz="3200" dirty="0"/>
              <a:t> Vocabulary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990216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674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877084"/>
            <a:ext cx="10515600" cy="2285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half" idx="2"/>
          </p:nvPr>
        </p:nvSpPr>
        <p:spPr>
          <a:xfrm>
            <a:off x="838200" y="3879590"/>
            <a:ext cx="10515600" cy="24996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4" name="Pentagon 13"/>
          <p:cNvSpPr/>
          <p:nvPr userDrawn="1"/>
        </p:nvSpPr>
        <p:spPr>
          <a:xfrm>
            <a:off x="88638" y="86887"/>
            <a:ext cx="3561981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Learning Objective</a:t>
            </a:r>
          </a:p>
        </p:txBody>
      </p:sp>
      <p:sp>
        <p:nvSpPr>
          <p:cNvPr id="15" name="Pentagon 14"/>
          <p:cNvSpPr/>
          <p:nvPr userDrawn="1"/>
        </p:nvSpPr>
        <p:spPr>
          <a:xfrm>
            <a:off x="88639" y="3248025"/>
            <a:ext cx="29784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72286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9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0" name="Pentagon 9"/>
          <p:cNvSpPr/>
          <p:nvPr userDrawn="1"/>
        </p:nvSpPr>
        <p:spPr>
          <a:xfrm>
            <a:off x="88638" y="86887"/>
            <a:ext cx="4225096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Concept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21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677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d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Pentagon 11"/>
          <p:cNvSpPr/>
          <p:nvPr userDrawn="1"/>
        </p:nvSpPr>
        <p:spPr>
          <a:xfrm>
            <a:off x="88638" y="86887"/>
            <a:ext cx="318796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Guided Practice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3715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pendent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11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2" name="Pentagon 11"/>
          <p:cNvSpPr/>
          <p:nvPr userDrawn="1"/>
        </p:nvSpPr>
        <p:spPr>
          <a:xfrm>
            <a:off x="88637" y="86887"/>
            <a:ext cx="4026163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Independent Practice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990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64570-5939-43EF-9B7B-854F84FD3A97}" type="datetimeFigureOut">
              <a:rPr lang="en-AU" smtClean="0"/>
              <a:t>3/05/2022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D8769-0E83-4683-82FB-4EA77C6634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978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customXml" Target="../ink/ink79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2.png"/><Relationship Id="rId4" Type="http://schemas.openxmlformats.org/officeDocument/2006/relationships/image" Target="../media/image3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13" Type="http://schemas.openxmlformats.org/officeDocument/2006/relationships/customXml" Target="../ink/ink85.xml"/><Relationship Id="rId18" Type="http://schemas.openxmlformats.org/officeDocument/2006/relationships/image" Target="../media/image101.emf"/><Relationship Id="rId3" Type="http://schemas.openxmlformats.org/officeDocument/2006/relationships/image" Target="../media/image140.emf"/><Relationship Id="rId21" Type="http://schemas.openxmlformats.org/officeDocument/2006/relationships/image" Target="../media/image55.png"/><Relationship Id="rId7" Type="http://schemas.openxmlformats.org/officeDocument/2006/relationships/customXml" Target="../ink/ink82.xml"/><Relationship Id="rId12" Type="http://schemas.openxmlformats.org/officeDocument/2006/relationships/image" Target="../media/image98.emf"/><Relationship Id="rId2" Type="http://schemas.openxmlformats.org/officeDocument/2006/relationships/customXml" Target="../ink/ink80.xml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5.emf"/><Relationship Id="rId11" Type="http://schemas.openxmlformats.org/officeDocument/2006/relationships/customXml" Target="../ink/ink84.xml"/><Relationship Id="rId5" Type="http://schemas.openxmlformats.org/officeDocument/2006/relationships/customXml" Target="../ink/ink81.xml"/><Relationship Id="rId15" Type="http://schemas.openxmlformats.org/officeDocument/2006/relationships/customXml" Target="../ink/ink86.xml"/><Relationship Id="rId10" Type="http://schemas.openxmlformats.org/officeDocument/2006/relationships/image" Target="../media/image97.emf"/><Relationship Id="rId19" Type="http://schemas.openxmlformats.org/officeDocument/2006/relationships/image" Target="../media/image53.png"/><Relationship Id="rId4" Type="http://schemas.openxmlformats.org/officeDocument/2006/relationships/image" Target="../media/image330.png"/><Relationship Id="rId9" Type="http://schemas.openxmlformats.org/officeDocument/2006/relationships/customXml" Target="../ink/ink83.xml"/><Relationship Id="rId14" Type="http://schemas.openxmlformats.org/officeDocument/2006/relationships/image" Target="../media/image99.emf"/><Relationship Id="rId22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7.emf"/><Relationship Id="rId18" Type="http://schemas.openxmlformats.org/officeDocument/2006/relationships/customXml" Target="../ink/ink95.xml"/><Relationship Id="rId26" Type="http://schemas.openxmlformats.org/officeDocument/2006/relationships/customXml" Target="../ink/ink99.xml"/><Relationship Id="rId39" Type="http://schemas.openxmlformats.org/officeDocument/2006/relationships/image" Target="../media/image120.emf"/><Relationship Id="rId21" Type="http://schemas.openxmlformats.org/officeDocument/2006/relationships/image" Target="../media/image111.emf"/><Relationship Id="rId34" Type="http://schemas.openxmlformats.org/officeDocument/2006/relationships/customXml" Target="../ink/ink103.xml"/><Relationship Id="rId42" Type="http://schemas.openxmlformats.org/officeDocument/2006/relationships/customXml" Target="../ink/ink107.xml"/><Relationship Id="rId47" Type="http://schemas.openxmlformats.org/officeDocument/2006/relationships/image" Target="../media/image124.emf"/><Relationship Id="rId50" Type="http://schemas.openxmlformats.org/officeDocument/2006/relationships/customXml" Target="../ink/ink111.xml"/><Relationship Id="rId55" Type="http://schemas.openxmlformats.org/officeDocument/2006/relationships/image" Target="../media/image128.emf"/><Relationship Id="rId7" Type="http://schemas.openxmlformats.org/officeDocument/2006/relationships/image" Target="../media/image104.emf"/><Relationship Id="rId2" Type="http://schemas.openxmlformats.org/officeDocument/2006/relationships/customXml" Target="../ink/ink87.xml"/><Relationship Id="rId16" Type="http://schemas.openxmlformats.org/officeDocument/2006/relationships/customXml" Target="../ink/ink94.xml"/><Relationship Id="rId29" Type="http://schemas.openxmlformats.org/officeDocument/2006/relationships/image" Target="../media/image115.emf"/><Relationship Id="rId11" Type="http://schemas.openxmlformats.org/officeDocument/2006/relationships/image" Target="../media/image106.emf"/><Relationship Id="rId24" Type="http://schemas.openxmlformats.org/officeDocument/2006/relationships/customXml" Target="../ink/ink98.xml"/><Relationship Id="rId32" Type="http://schemas.openxmlformats.org/officeDocument/2006/relationships/customXml" Target="../ink/ink102.xml"/><Relationship Id="rId37" Type="http://schemas.openxmlformats.org/officeDocument/2006/relationships/image" Target="../media/image119.emf"/><Relationship Id="rId40" Type="http://schemas.openxmlformats.org/officeDocument/2006/relationships/customXml" Target="../ink/ink106.xml"/><Relationship Id="rId45" Type="http://schemas.openxmlformats.org/officeDocument/2006/relationships/image" Target="../media/image123.emf"/><Relationship Id="rId53" Type="http://schemas.openxmlformats.org/officeDocument/2006/relationships/image" Target="../media/image127.emf"/><Relationship Id="rId58" Type="http://schemas.openxmlformats.org/officeDocument/2006/relationships/image" Target="../media/image57.png"/><Relationship Id="rId5" Type="http://schemas.openxmlformats.org/officeDocument/2006/relationships/image" Target="../media/image103.emf"/><Relationship Id="rId19" Type="http://schemas.openxmlformats.org/officeDocument/2006/relationships/image" Target="../media/image110.emf"/><Relationship Id="rId4" Type="http://schemas.openxmlformats.org/officeDocument/2006/relationships/customXml" Target="../ink/ink88.xml"/><Relationship Id="rId9" Type="http://schemas.openxmlformats.org/officeDocument/2006/relationships/image" Target="../media/image105.emf"/><Relationship Id="rId14" Type="http://schemas.openxmlformats.org/officeDocument/2006/relationships/customXml" Target="../ink/ink93.xml"/><Relationship Id="rId22" Type="http://schemas.openxmlformats.org/officeDocument/2006/relationships/customXml" Target="../ink/ink97.xml"/><Relationship Id="rId27" Type="http://schemas.openxmlformats.org/officeDocument/2006/relationships/image" Target="../media/image114.emf"/><Relationship Id="rId30" Type="http://schemas.openxmlformats.org/officeDocument/2006/relationships/customXml" Target="../ink/ink101.xml"/><Relationship Id="rId35" Type="http://schemas.openxmlformats.org/officeDocument/2006/relationships/image" Target="../media/image118.emf"/><Relationship Id="rId43" Type="http://schemas.openxmlformats.org/officeDocument/2006/relationships/image" Target="../media/image122.emf"/><Relationship Id="rId48" Type="http://schemas.openxmlformats.org/officeDocument/2006/relationships/customXml" Target="../ink/ink110.xml"/><Relationship Id="rId56" Type="http://schemas.openxmlformats.org/officeDocument/2006/relationships/customXml" Target="../ink/ink114.xml"/><Relationship Id="rId8" Type="http://schemas.openxmlformats.org/officeDocument/2006/relationships/customXml" Target="../ink/ink90.xml"/><Relationship Id="rId51" Type="http://schemas.openxmlformats.org/officeDocument/2006/relationships/image" Target="../media/image126.emf"/><Relationship Id="rId3" Type="http://schemas.openxmlformats.org/officeDocument/2006/relationships/image" Target="../media/image140.emf"/><Relationship Id="rId12" Type="http://schemas.openxmlformats.org/officeDocument/2006/relationships/customXml" Target="../ink/ink92.xml"/><Relationship Id="rId17" Type="http://schemas.openxmlformats.org/officeDocument/2006/relationships/image" Target="../media/image109.emf"/><Relationship Id="rId25" Type="http://schemas.openxmlformats.org/officeDocument/2006/relationships/image" Target="../media/image113.emf"/><Relationship Id="rId33" Type="http://schemas.openxmlformats.org/officeDocument/2006/relationships/image" Target="../media/image117.emf"/><Relationship Id="rId38" Type="http://schemas.openxmlformats.org/officeDocument/2006/relationships/customXml" Target="../ink/ink105.xml"/><Relationship Id="rId46" Type="http://schemas.openxmlformats.org/officeDocument/2006/relationships/customXml" Target="../ink/ink109.xml"/><Relationship Id="rId59" Type="http://schemas.openxmlformats.org/officeDocument/2006/relationships/image" Target="../media/image58.png"/><Relationship Id="rId20" Type="http://schemas.openxmlformats.org/officeDocument/2006/relationships/customXml" Target="../ink/ink96.xml"/><Relationship Id="rId41" Type="http://schemas.openxmlformats.org/officeDocument/2006/relationships/image" Target="../media/image121.emf"/><Relationship Id="rId54" Type="http://schemas.openxmlformats.org/officeDocument/2006/relationships/customXml" Target="../ink/ink113.xml"/><Relationship Id="rId1" Type="http://schemas.openxmlformats.org/officeDocument/2006/relationships/slideLayout" Target="../slideLayouts/slideLayout11.xml"/><Relationship Id="rId6" Type="http://schemas.openxmlformats.org/officeDocument/2006/relationships/customXml" Target="../ink/ink89.xml"/><Relationship Id="rId15" Type="http://schemas.openxmlformats.org/officeDocument/2006/relationships/image" Target="../media/image108.emf"/><Relationship Id="rId23" Type="http://schemas.openxmlformats.org/officeDocument/2006/relationships/image" Target="../media/image112.emf"/><Relationship Id="rId28" Type="http://schemas.openxmlformats.org/officeDocument/2006/relationships/customXml" Target="../ink/ink100.xml"/><Relationship Id="rId36" Type="http://schemas.openxmlformats.org/officeDocument/2006/relationships/customXml" Target="../ink/ink104.xml"/><Relationship Id="rId49" Type="http://schemas.openxmlformats.org/officeDocument/2006/relationships/image" Target="../media/image125.emf"/><Relationship Id="rId57" Type="http://schemas.openxmlformats.org/officeDocument/2006/relationships/image" Target="../media/image129.emf"/><Relationship Id="rId10" Type="http://schemas.openxmlformats.org/officeDocument/2006/relationships/customXml" Target="../ink/ink91.xml"/><Relationship Id="rId31" Type="http://schemas.openxmlformats.org/officeDocument/2006/relationships/image" Target="../media/image116.emf"/><Relationship Id="rId44" Type="http://schemas.openxmlformats.org/officeDocument/2006/relationships/customXml" Target="../ink/ink108.xml"/><Relationship Id="rId52" Type="http://schemas.openxmlformats.org/officeDocument/2006/relationships/customXml" Target="../ink/ink1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140.emf"/><Relationship Id="rId7" Type="http://schemas.openxmlformats.org/officeDocument/2006/relationships/image" Target="../media/image61.png"/><Relationship Id="rId2" Type="http://schemas.openxmlformats.org/officeDocument/2006/relationships/customXml" Target="../ink/ink11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340.png"/><Relationship Id="rId9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20.xml"/><Relationship Id="rId18" Type="http://schemas.openxmlformats.org/officeDocument/2006/relationships/image" Target="../media/image138.emf"/><Relationship Id="rId26" Type="http://schemas.openxmlformats.org/officeDocument/2006/relationships/image" Target="../media/image143.emf"/><Relationship Id="rId3" Type="http://schemas.openxmlformats.org/officeDocument/2006/relationships/image" Target="../media/image140.emf"/><Relationship Id="rId21" Type="http://schemas.openxmlformats.org/officeDocument/2006/relationships/customXml" Target="../ink/ink124.xml"/><Relationship Id="rId7" Type="http://schemas.openxmlformats.org/officeDocument/2006/relationships/customXml" Target="../ink/ink118.xml"/><Relationship Id="rId12" Type="http://schemas.openxmlformats.org/officeDocument/2006/relationships/image" Target="../media/image135.emf"/><Relationship Id="rId17" Type="http://schemas.openxmlformats.org/officeDocument/2006/relationships/customXml" Target="../ink/ink122.xml"/><Relationship Id="rId25" Type="http://schemas.openxmlformats.org/officeDocument/2006/relationships/customXml" Target="../ink/ink126.xml"/><Relationship Id="rId2" Type="http://schemas.openxmlformats.org/officeDocument/2006/relationships/customXml" Target="../ink/ink116.xml"/><Relationship Id="rId16" Type="http://schemas.openxmlformats.org/officeDocument/2006/relationships/image" Target="../media/image137.emf"/><Relationship Id="rId20" Type="http://schemas.openxmlformats.org/officeDocument/2006/relationships/image" Target="../media/image139.emf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2.emf"/><Relationship Id="rId11" Type="http://schemas.openxmlformats.org/officeDocument/2006/relationships/customXml" Target="../ink/ink119.xml"/><Relationship Id="rId24" Type="http://schemas.openxmlformats.org/officeDocument/2006/relationships/image" Target="../media/image142.emf"/><Relationship Id="rId32" Type="http://schemas.openxmlformats.org/officeDocument/2006/relationships/image" Target="../media/image70.png"/><Relationship Id="rId5" Type="http://schemas.openxmlformats.org/officeDocument/2006/relationships/customXml" Target="../ink/ink117.xml"/><Relationship Id="rId15" Type="http://schemas.openxmlformats.org/officeDocument/2006/relationships/customXml" Target="../ink/ink121.xml"/><Relationship Id="rId23" Type="http://schemas.openxmlformats.org/officeDocument/2006/relationships/customXml" Target="../ink/ink125.xml"/><Relationship Id="rId28" Type="http://schemas.openxmlformats.org/officeDocument/2006/relationships/image" Target="../media/image66.png"/><Relationship Id="rId10" Type="http://schemas.openxmlformats.org/officeDocument/2006/relationships/image" Target="../media/image134.emf"/><Relationship Id="rId19" Type="http://schemas.openxmlformats.org/officeDocument/2006/relationships/customXml" Target="../ink/ink123.xml"/><Relationship Id="rId31" Type="http://schemas.openxmlformats.org/officeDocument/2006/relationships/image" Target="../media/image69.png"/><Relationship Id="rId4" Type="http://schemas.openxmlformats.org/officeDocument/2006/relationships/image" Target="../media/image350.png"/><Relationship Id="rId14" Type="http://schemas.openxmlformats.org/officeDocument/2006/relationships/image" Target="../media/image136.emf"/><Relationship Id="rId22" Type="http://schemas.openxmlformats.org/officeDocument/2006/relationships/image" Target="../media/image141.emf"/><Relationship Id="rId27" Type="http://schemas.openxmlformats.org/officeDocument/2006/relationships/image" Target="../media/image65.png"/><Relationship Id="rId30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emf"/><Relationship Id="rId3" Type="http://schemas.openxmlformats.org/officeDocument/2006/relationships/image" Target="../media/image140.emf"/><Relationship Id="rId2" Type="http://schemas.openxmlformats.org/officeDocument/2006/relationships/customXml" Target="../ink/ink127.xml"/><Relationship Id="rId1" Type="http://schemas.openxmlformats.org/officeDocument/2006/relationships/slideLayout" Target="../slideLayouts/slideLayout11.xml"/><Relationship Id="rId11" Type="http://schemas.openxmlformats.org/officeDocument/2006/relationships/image" Target="../media/image74.png"/><Relationship Id="rId5" Type="http://schemas.openxmlformats.org/officeDocument/2006/relationships/customXml" Target="../ink/ink128.xml"/><Relationship Id="rId10" Type="http://schemas.openxmlformats.org/officeDocument/2006/relationships/image" Target="../media/image73.png"/><Relationship Id="rId4" Type="http://schemas.openxmlformats.org/officeDocument/2006/relationships/image" Target="../media/image71.png"/><Relationship Id="rId9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7.emf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emf"/><Relationship Id="rId13" Type="http://schemas.openxmlformats.org/officeDocument/2006/relationships/customXml" Target="../ink/ink134.xml"/><Relationship Id="rId18" Type="http://schemas.openxmlformats.org/officeDocument/2006/relationships/image" Target="../media/image157.emf"/><Relationship Id="rId3" Type="http://schemas.openxmlformats.org/officeDocument/2006/relationships/customXml" Target="../ink/ink129.xml"/><Relationship Id="rId21" Type="http://schemas.openxmlformats.org/officeDocument/2006/relationships/customXml" Target="../ink/ink138.xml"/><Relationship Id="rId7" Type="http://schemas.openxmlformats.org/officeDocument/2006/relationships/customXml" Target="../ink/ink131.xml"/><Relationship Id="rId12" Type="http://schemas.openxmlformats.org/officeDocument/2006/relationships/image" Target="../media/image154.emf"/><Relationship Id="rId17" Type="http://schemas.openxmlformats.org/officeDocument/2006/relationships/customXml" Target="../ink/ink136.xml"/><Relationship Id="rId2" Type="http://schemas.openxmlformats.org/officeDocument/2006/relationships/image" Target="../media/image84.png"/><Relationship Id="rId16" Type="http://schemas.openxmlformats.org/officeDocument/2006/relationships/image" Target="../media/image156.emf"/><Relationship Id="rId20" Type="http://schemas.openxmlformats.org/officeDocument/2006/relationships/image" Target="../media/image158.e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1.emf"/><Relationship Id="rId11" Type="http://schemas.openxmlformats.org/officeDocument/2006/relationships/customXml" Target="../ink/ink133.xml"/><Relationship Id="rId24" Type="http://schemas.openxmlformats.org/officeDocument/2006/relationships/image" Target="../media/image160.emf"/><Relationship Id="rId5" Type="http://schemas.openxmlformats.org/officeDocument/2006/relationships/customXml" Target="../ink/ink130.xml"/><Relationship Id="rId15" Type="http://schemas.openxmlformats.org/officeDocument/2006/relationships/customXml" Target="../ink/ink135.xml"/><Relationship Id="rId23" Type="http://schemas.openxmlformats.org/officeDocument/2006/relationships/customXml" Target="../ink/ink139.xml"/><Relationship Id="rId10" Type="http://schemas.openxmlformats.org/officeDocument/2006/relationships/image" Target="../media/image153.emf"/><Relationship Id="rId19" Type="http://schemas.openxmlformats.org/officeDocument/2006/relationships/customXml" Target="../ink/ink137.xml"/><Relationship Id="rId4" Type="http://schemas.openxmlformats.org/officeDocument/2006/relationships/image" Target="../media/image150.emf"/><Relationship Id="rId9" Type="http://schemas.openxmlformats.org/officeDocument/2006/relationships/customXml" Target="../ink/ink132.xml"/><Relationship Id="rId14" Type="http://schemas.openxmlformats.org/officeDocument/2006/relationships/image" Target="../media/image155.emf"/><Relationship Id="rId22" Type="http://schemas.openxmlformats.org/officeDocument/2006/relationships/image" Target="../media/image159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emf"/><Relationship Id="rId13" Type="http://schemas.openxmlformats.org/officeDocument/2006/relationships/customXml" Target="../ink/ink145.xml"/><Relationship Id="rId18" Type="http://schemas.openxmlformats.org/officeDocument/2006/relationships/image" Target="../media/image169.emf"/><Relationship Id="rId3" Type="http://schemas.openxmlformats.org/officeDocument/2006/relationships/customXml" Target="../ink/ink140.xml"/><Relationship Id="rId21" Type="http://schemas.openxmlformats.org/officeDocument/2006/relationships/customXml" Target="../ink/ink149.xml"/><Relationship Id="rId7" Type="http://schemas.openxmlformats.org/officeDocument/2006/relationships/customXml" Target="../ink/ink142.xml"/><Relationship Id="rId12" Type="http://schemas.openxmlformats.org/officeDocument/2006/relationships/image" Target="../media/image166.emf"/><Relationship Id="rId17" Type="http://schemas.openxmlformats.org/officeDocument/2006/relationships/customXml" Target="../ink/ink147.xml"/><Relationship Id="rId2" Type="http://schemas.openxmlformats.org/officeDocument/2006/relationships/image" Target="../media/image85.png"/><Relationship Id="rId16" Type="http://schemas.openxmlformats.org/officeDocument/2006/relationships/image" Target="../media/image168.emf"/><Relationship Id="rId20" Type="http://schemas.openxmlformats.org/officeDocument/2006/relationships/image" Target="../media/image170.e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3.emf"/><Relationship Id="rId11" Type="http://schemas.openxmlformats.org/officeDocument/2006/relationships/customXml" Target="../ink/ink144.xml"/><Relationship Id="rId5" Type="http://schemas.openxmlformats.org/officeDocument/2006/relationships/customXml" Target="../ink/ink141.xml"/><Relationship Id="rId15" Type="http://schemas.openxmlformats.org/officeDocument/2006/relationships/customXml" Target="../ink/ink146.xml"/><Relationship Id="rId10" Type="http://schemas.openxmlformats.org/officeDocument/2006/relationships/image" Target="../media/image165.emf"/><Relationship Id="rId19" Type="http://schemas.openxmlformats.org/officeDocument/2006/relationships/customXml" Target="../ink/ink148.xml"/><Relationship Id="rId4" Type="http://schemas.openxmlformats.org/officeDocument/2006/relationships/image" Target="../media/image162.emf"/><Relationship Id="rId9" Type="http://schemas.openxmlformats.org/officeDocument/2006/relationships/customXml" Target="../ink/ink143.xml"/><Relationship Id="rId14" Type="http://schemas.openxmlformats.org/officeDocument/2006/relationships/image" Target="../media/image167.emf"/><Relationship Id="rId22" Type="http://schemas.openxmlformats.org/officeDocument/2006/relationships/image" Target="../media/image171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emf"/><Relationship Id="rId3" Type="http://schemas.openxmlformats.org/officeDocument/2006/relationships/customXml" Target="../ink/ink150.xml"/><Relationship Id="rId7" Type="http://schemas.openxmlformats.org/officeDocument/2006/relationships/customXml" Target="../ink/ink152.xml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4.emf"/><Relationship Id="rId5" Type="http://schemas.openxmlformats.org/officeDocument/2006/relationships/customXml" Target="../ink/ink151.xml"/><Relationship Id="rId10" Type="http://schemas.openxmlformats.org/officeDocument/2006/relationships/image" Target="../media/image176.emf"/><Relationship Id="rId4" Type="http://schemas.openxmlformats.org/officeDocument/2006/relationships/image" Target="../media/image173.emf"/><Relationship Id="rId9" Type="http://schemas.openxmlformats.org/officeDocument/2006/relationships/customXml" Target="../ink/ink15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7.emf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emf"/><Relationship Id="rId18" Type="http://schemas.openxmlformats.org/officeDocument/2006/relationships/customXml" Target="../ink/ink11.xml"/><Relationship Id="rId26" Type="http://schemas.openxmlformats.org/officeDocument/2006/relationships/customXml" Target="../ink/ink15.xml"/><Relationship Id="rId39" Type="http://schemas.openxmlformats.org/officeDocument/2006/relationships/image" Target="../media/image37.emf"/><Relationship Id="rId21" Type="http://schemas.openxmlformats.org/officeDocument/2006/relationships/image" Target="../media/image28.emf"/><Relationship Id="rId34" Type="http://schemas.openxmlformats.org/officeDocument/2006/relationships/customXml" Target="../ink/ink19.xml"/><Relationship Id="rId42" Type="http://schemas.openxmlformats.org/officeDocument/2006/relationships/customXml" Target="../ink/ink23.xml"/><Relationship Id="rId47" Type="http://schemas.openxmlformats.org/officeDocument/2006/relationships/image" Target="../media/image41.emf"/><Relationship Id="rId7" Type="http://schemas.openxmlformats.org/officeDocument/2006/relationships/image" Target="../media/image21.emf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9" Type="http://schemas.openxmlformats.org/officeDocument/2006/relationships/image" Target="../media/image32.emf"/><Relationship Id="rId11" Type="http://schemas.openxmlformats.org/officeDocument/2006/relationships/image" Target="../media/image23.emf"/><Relationship Id="rId24" Type="http://schemas.openxmlformats.org/officeDocument/2006/relationships/customXml" Target="../ink/ink14.xml"/><Relationship Id="rId32" Type="http://schemas.openxmlformats.org/officeDocument/2006/relationships/customXml" Target="../ink/ink18.xml"/><Relationship Id="rId37" Type="http://schemas.openxmlformats.org/officeDocument/2006/relationships/image" Target="../media/image36.emf"/><Relationship Id="rId40" Type="http://schemas.openxmlformats.org/officeDocument/2006/relationships/customXml" Target="../ink/ink22.xml"/><Relationship Id="rId45" Type="http://schemas.openxmlformats.org/officeDocument/2006/relationships/image" Target="../media/image40.emf"/><Relationship Id="rId5" Type="http://schemas.openxmlformats.org/officeDocument/2006/relationships/image" Target="../media/image20.emf"/><Relationship Id="rId15" Type="http://schemas.openxmlformats.org/officeDocument/2006/relationships/image" Target="../media/image25.emf"/><Relationship Id="rId23" Type="http://schemas.openxmlformats.org/officeDocument/2006/relationships/image" Target="../media/image29.emf"/><Relationship Id="rId28" Type="http://schemas.openxmlformats.org/officeDocument/2006/relationships/customXml" Target="../ink/ink16.xml"/><Relationship Id="rId36" Type="http://schemas.openxmlformats.org/officeDocument/2006/relationships/customXml" Target="../ink/ink20.xml"/><Relationship Id="rId49" Type="http://schemas.openxmlformats.org/officeDocument/2006/relationships/image" Target="../media/image42.emf"/><Relationship Id="rId10" Type="http://schemas.openxmlformats.org/officeDocument/2006/relationships/customXml" Target="../ink/ink7.xml"/><Relationship Id="rId19" Type="http://schemas.openxmlformats.org/officeDocument/2006/relationships/image" Target="../media/image27.emf"/><Relationship Id="rId31" Type="http://schemas.openxmlformats.org/officeDocument/2006/relationships/image" Target="../media/image33.emf"/><Relationship Id="rId44" Type="http://schemas.openxmlformats.org/officeDocument/2006/relationships/customXml" Target="../ink/ink24.xml"/><Relationship Id="rId4" Type="http://schemas.openxmlformats.org/officeDocument/2006/relationships/customXml" Target="../ink/ink4.xml"/><Relationship Id="rId9" Type="http://schemas.openxmlformats.org/officeDocument/2006/relationships/image" Target="../media/image22.emf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31.emf"/><Relationship Id="rId30" Type="http://schemas.openxmlformats.org/officeDocument/2006/relationships/customXml" Target="../ink/ink17.xml"/><Relationship Id="rId35" Type="http://schemas.openxmlformats.org/officeDocument/2006/relationships/image" Target="../media/image35.emf"/><Relationship Id="rId43" Type="http://schemas.openxmlformats.org/officeDocument/2006/relationships/image" Target="../media/image39.emf"/><Relationship Id="rId48" Type="http://schemas.openxmlformats.org/officeDocument/2006/relationships/customXml" Target="../ink/ink26.xml"/><Relationship Id="rId8" Type="http://schemas.openxmlformats.org/officeDocument/2006/relationships/customXml" Target="../ink/ink6.xml"/><Relationship Id="rId3" Type="http://schemas.openxmlformats.org/officeDocument/2006/relationships/image" Target="../media/image19.emf"/><Relationship Id="rId12" Type="http://schemas.openxmlformats.org/officeDocument/2006/relationships/customXml" Target="../ink/ink8.xml"/><Relationship Id="rId17" Type="http://schemas.openxmlformats.org/officeDocument/2006/relationships/image" Target="../media/image26.emf"/><Relationship Id="rId25" Type="http://schemas.openxmlformats.org/officeDocument/2006/relationships/image" Target="../media/image30.emf"/><Relationship Id="rId33" Type="http://schemas.openxmlformats.org/officeDocument/2006/relationships/image" Target="../media/image34.emf"/><Relationship Id="rId38" Type="http://schemas.openxmlformats.org/officeDocument/2006/relationships/customXml" Target="../ink/ink21.xml"/><Relationship Id="rId46" Type="http://schemas.openxmlformats.org/officeDocument/2006/relationships/customXml" Target="../ink/ink25.xml"/><Relationship Id="rId20" Type="http://schemas.openxmlformats.org/officeDocument/2006/relationships/customXml" Target="../ink/ink12.xml"/><Relationship Id="rId41" Type="http://schemas.openxmlformats.org/officeDocument/2006/relationships/image" Target="../media/image38.emf"/><Relationship Id="rId1" Type="http://schemas.openxmlformats.org/officeDocument/2006/relationships/slideLayout" Target="../slideLayouts/slideLayout11.xml"/><Relationship Id="rId6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00.emf"/><Relationship Id="rId7" Type="http://schemas.openxmlformats.org/officeDocument/2006/relationships/image" Target="../media/image44.emf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11.xml"/><Relationship Id="rId11" Type="http://schemas.openxmlformats.org/officeDocument/2006/relationships/image" Target="../media/image25.png"/><Relationship Id="rId10" Type="http://schemas.openxmlformats.org/officeDocument/2006/relationships/image" Target="../media/image24.png"/><Relationship Id="rId4" Type="http://schemas.openxmlformats.org/officeDocument/2006/relationships/customXml" Target="../ink/ink28.xml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customXml" Target="../ink/ink37.xml"/><Relationship Id="rId26" Type="http://schemas.openxmlformats.org/officeDocument/2006/relationships/customXml" Target="../ink/ink41.xml"/><Relationship Id="rId39" Type="http://schemas.openxmlformats.org/officeDocument/2006/relationships/image" Target="../media/image43.png"/><Relationship Id="rId21" Type="http://schemas.openxmlformats.org/officeDocument/2006/relationships/image" Target="../media/image34.png"/><Relationship Id="rId34" Type="http://schemas.openxmlformats.org/officeDocument/2006/relationships/customXml" Target="../ink/ink45.xml"/><Relationship Id="rId42" Type="http://schemas.openxmlformats.org/officeDocument/2006/relationships/customXml" Target="../ink/ink49.xml"/><Relationship Id="rId47" Type="http://schemas.openxmlformats.org/officeDocument/2006/relationships/image" Target="../media/image69.emf"/><Relationship Id="rId50" Type="http://schemas.openxmlformats.org/officeDocument/2006/relationships/customXml" Target="../ink/ink53.xml"/><Relationship Id="rId55" Type="http://schemas.openxmlformats.org/officeDocument/2006/relationships/image" Target="../media/image48.png"/><Relationship Id="rId7" Type="http://schemas.openxmlformats.org/officeDocument/2006/relationships/image" Target="../media/image27.png"/><Relationship Id="rId2" Type="http://schemas.openxmlformats.org/officeDocument/2006/relationships/customXml" Target="../ink/ink29.xml"/><Relationship Id="rId16" Type="http://schemas.openxmlformats.org/officeDocument/2006/relationships/customXml" Target="../ink/ink36.xml"/><Relationship Id="rId29" Type="http://schemas.openxmlformats.org/officeDocument/2006/relationships/image" Target="../media/image38.png"/><Relationship Id="rId11" Type="http://schemas.openxmlformats.org/officeDocument/2006/relationships/image" Target="../media/image29.png"/><Relationship Id="rId24" Type="http://schemas.openxmlformats.org/officeDocument/2006/relationships/customXml" Target="../ink/ink40.xml"/><Relationship Id="rId32" Type="http://schemas.openxmlformats.org/officeDocument/2006/relationships/customXml" Target="../ink/ink44.xml"/><Relationship Id="rId37" Type="http://schemas.openxmlformats.org/officeDocument/2006/relationships/image" Target="../media/image42.png"/><Relationship Id="rId40" Type="http://schemas.openxmlformats.org/officeDocument/2006/relationships/customXml" Target="../ink/ink48.xml"/><Relationship Id="rId45" Type="http://schemas.openxmlformats.org/officeDocument/2006/relationships/image" Target="../media/image46.png"/><Relationship Id="rId53" Type="http://schemas.openxmlformats.org/officeDocument/2006/relationships/image" Target="../media/image47.png"/><Relationship Id="rId5" Type="http://schemas.openxmlformats.org/officeDocument/2006/relationships/image" Target="../media/image26.png"/><Relationship Id="rId10" Type="http://schemas.openxmlformats.org/officeDocument/2006/relationships/customXml" Target="../ink/ink33.xml"/><Relationship Id="rId19" Type="http://schemas.openxmlformats.org/officeDocument/2006/relationships/image" Target="../media/image33.png"/><Relationship Id="rId31" Type="http://schemas.openxmlformats.org/officeDocument/2006/relationships/image" Target="../media/image39.png"/><Relationship Id="rId44" Type="http://schemas.openxmlformats.org/officeDocument/2006/relationships/customXml" Target="../ink/ink50.xml"/><Relationship Id="rId52" Type="http://schemas.openxmlformats.org/officeDocument/2006/relationships/customXml" Target="../ink/ink54.xml"/><Relationship Id="rId4" Type="http://schemas.openxmlformats.org/officeDocument/2006/relationships/customXml" Target="../ink/ink30.xml"/><Relationship Id="rId9" Type="http://schemas.openxmlformats.org/officeDocument/2006/relationships/image" Target="../media/image28.png"/><Relationship Id="rId14" Type="http://schemas.openxmlformats.org/officeDocument/2006/relationships/customXml" Target="../ink/ink35.xml"/><Relationship Id="rId22" Type="http://schemas.openxmlformats.org/officeDocument/2006/relationships/customXml" Target="../ink/ink39.xml"/><Relationship Id="rId27" Type="http://schemas.openxmlformats.org/officeDocument/2006/relationships/image" Target="../media/image37.png"/><Relationship Id="rId30" Type="http://schemas.openxmlformats.org/officeDocument/2006/relationships/customXml" Target="../ink/ink43.xml"/><Relationship Id="rId35" Type="http://schemas.openxmlformats.org/officeDocument/2006/relationships/image" Target="../media/image41.png"/><Relationship Id="rId43" Type="http://schemas.openxmlformats.org/officeDocument/2006/relationships/image" Target="../media/image45.png"/><Relationship Id="rId48" Type="http://schemas.openxmlformats.org/officeDocument/2006/relationships/customXml" Target="../ink/ink52.xml"/><Relationship Id="rId8" Type="http://schemas.openxmlformats.org/officeDocument/2006/relationships/customXml" Target="../ink/ink32.xml"/><Relationship Id="rId51" Type="http://schemas.openxmlformats.org/officeDocument/2006/relationships/image" Target="../media/image71.emf"/><Relationship Id="rId3" Type="http://schemas.openxmlformats.org/officeDocument/2006/relationships/image" Target="../media/image400.emf"/><Relationship Id="rId12" Type="http://schemas.openxmlformats.org/officeDocument/2006/relationships/customXml" Target="../ink/ink34.xml"/><Relationship Id="rId17" Type="http://schemas.openxmlformats.org/officeDocument/2006/relationships/image" Target="../media/image32.png"/><Relationship Id="rId25" Type="http://schemas.openxmlformats.org/officeDocument/2006/relationships/image" Target="../media/image36.png"/><Relationship Id="rId33" Type="http://schemas.openxmlformats.org/officeDocument/2006/relationships/image" Target="../media/image40.png"/><Relationship Id="rId38" Type="http://schemas.openxmlformats.org/officeDocument/2006/relationships/customXml" Target="../ink/ink47.xml"/><Relationship Id="rId46" Type="http://schemas.openxmlformats.org/officeDocument/2006/relationships/customXml" Target="../ink/ink51.xml"/><Relationship Id="rId20" Type="http://schemas.openxmlformats.org/officeDocument/2006/relationships/customXml" Target="../ink/ink38.xml"/><Relationship Id="rId41" Type="http://schemas.openxmlformats.org/officeDocument/2006/relationships/image" Target="../media/image44.png"/><Relationship Id="rId54" Type="http://schemas.openxmlformats.org/officeDocument/2006/relationships/customXml" Target="../ink/ink55.xml"/><Relationship Id="rId1" Type="http://schemas.openxmlformats.org/officeDocument/2006/relationships/slideLayout" Target="../slideLayouts/slideLayout11.xml"/><Relationship Id="rId6" Type="http://schemas.openxmlformats.org/officeDocument/2006/relationships/customXml" Target="../ink/ink31.xml"/><Relationship Id="rId15" Type="http://schemas.openxmlformats.org/officeDocument/2006/relationships/image" Target="../media/image31.png"/><Relationship Id="rId23" Type="http://schemas.openxmlformats.org/officeDocument/2006/relationships/image" Target="../media/image35.png"/><Relationship Id="rId28" Type="http://schemas.openxmlformats.org/officeDocument/2006/relationships/customXml" Target="../ink/ink42.xml"/><Relationship Id="rId36" Type="http://schemas.openxmlformats.org/officeDocument/2006/relationships/customXml" Target="../ink/ink46.xml"/><Relationship Id="rId49" Type="http://schemas.openxmlformats.org/officeDocument/2006/relationships/image" Target="../media/image70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9.xml"/><Relationship Id="rId18" Type="http://schemas.openxmlformats.org/officeDocument/2006/relationships/customXml" Target="../ink/ink62.xml"/><Relationship Id="rId3" Type="http://schemas.openxmlformats.org/officeDocument/2006/relationships/image" Target="../media/image140.emf"/><Relationship Id="rId21" Type="http://schemas.openxmlformats.org/officeDocument/2006/relationships/image" Target="../media/image82.emf"/><Relationship Id="rId7" Type="http://schemas.openxmlformats.org/officeDocument/2006/relationships/image" Target="../media/image75.emf"/><Relationship Id="rId12" Type="http://schemas.openxmlformats.org/officeDocument/2006/relationships/customXml" Target="../ink/ink61.xml"/><Relationship Id="rId17" Type="http://schemas.openxmlformats.org/officeDocument/2006/relationships/image" Target="../media/image80.emf"/><Relationship Id="rId2" Type="http://schemas.openxmlformats.org/officeDocument/2006/relationships/customXml" Target="../ink/ink56.xml"/><Relationship Id="rId20" Type="http://schemas.openxmlformats.org/officeDocument/2006/relationships/customXml" Target="../ink/ink63.xml"/><Relationship Id="rId1" Type="http://schemas.openxmlformats.org/officeDocument/2006/relationships/slideLayout" Target="../slideLayouts/slideLayout11.xml"/><Relationship Id="rId6" Type="http://schemas.openxmlformats.org/officeDocument/2006/relationships/customXml" Target="../ink/ink58.xml"/><Relationship Id="rId11" Type="http://schemas.openxmlformats.org/officeDocument/2006/relationships/image" Target="../media/image77.emf"/><Relationship Id="rId24" Type="http://schemas.openxmlformats.org/officeDocument/2006/relationships/image" Target="../media/image51.png"/><Relationship Id="rId5" Type="http://schemas.openxmlformats.org/officeDocument/2006/relationships/image" Target="../media/image74.emf"/><Relationship Id="rId23" Type="http://schemas.openxmlformats.org/officeDocument/2006/relationships/image" Target="../media/image50.png"/><Relationship Id="rId10" Type="http://schemas.openxmlformats.org/officeDocument/2006/relationships/customXml" Target="../ink/ink60.xml"/><Relationship Id="rId19" Type="http://schemas.openxmlformats.org/officeDocument/2006/relationships/image" Target="../media/image81.emf"/><Relationship Id="rId4" Type="http://schemas.openxmlformats.org/officeDocument/2006/relationships/customXml" Target="../ink/ink57.xml"/><Relationship Id="rId9" Type="http://schemas.openxmlformats.org/officeDocument/2006/relationships/image" Target="../media/image76.emf"/><Relationship Id="rId22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67.xml"/><Relationship Id="rId18" Type="http://schemas.openxmlformats.org/officeDocument/2006/relationships/customXml" Target="../ink/ink69.xml"/><Relationship Id="rId26" Type="http://schemas.openxmlformats.org/officeDocument/2006/relationships/customXml" Target="../ink/ink73.xml"/><Relationship Id="rId3" Type="http://schemas.openxmlformats.org/officeDocument/2006/relationships/image" Target="../media/image20.emf"/><Relationship Id="rId21" Type="http://schemas.openxmlformats.org/officeDocument/2006/relationships/image" Target="../media/image92.emf"/><Relationship Id="rId7" Type="http://schemas.openxmlformats.org/officeDocument/2006/relationships/image" Target="../media/image85.emf"/><Relationship Id="rId17" Type="http://schemas.openxmlformats.org/officeDocument/2006/relationships/image" Target="../media/image90.emf"/><Relationship Id="rId25" Type="http://schemas.openxmlformats.org/officeDocument/2006/relationships/image" Target="../media/image88.emf"/><Relationship Id="rId2" Type="http://schemas.openxmlformats.org/officeDocument/2006/relationships/customXml" Target="../ink/ink64.xml"/><Relationship Id="rId20" Type="http://schemas.openxmlformats.org/officeDocument/2006/relationships/customXml" Target="../ink/ink70.xml"/><Relationship Id="rId1" Type="http://schemas.openxmlformats.org/officeDocument/2006/relationships/slideLayout" Target="../slideLayouts/slideLayout11.xml"/><Relationship Id="rId6" Type="http://schemas.openxmlformats.org/officeDocument/2006/relationships/customXml" Target="../ink/ink66.xml"/><Relationship Id="rId24" Type="http://schemas.openxmlformats.org/officeDocument/2006/relationships/customXml" Target="../ink/ink72.xml"/><Relationship Id="rId5" Type="http://schemas.openxmlformats.org/officeDocument/2006/relationships/image" Target="../media/image75.emf"/><Relationship Id="rId23" Type="http://schemas.openxmlformats.org/officeDocument/2006/relationships/image" Target="../media/image87.emf"/><Relationship Id="rId10" Type="http://schemas.openxmlformats.org/officeDocument/2006/relationships/customXml" Target="../ink/ink68.xml"/><Relationship Id="rId19" Type="http://schemas.openxmlformats.org/officeDocument/2006/relationships/image" Target="../media/image91.emf"/><Relationship Id="rId4" Type="http://schemas.openxmlformats.org/officeDocument/2006/relationships/customXml" Target="../ink/ink65.xml"/><Relationship Id="rId9" Type="http://schemas.openxmlformats.org/officeDocument/2006/relationships/image" Target="../media/image86.emf"/><Relationship Id="rId22" Type="http://schemas.openxmlformats.org/officeDocument/2006/relationships/customXml" Target="../ink/ink71.xml"/><Relationship Id="rId27" Type="http://schemas.openxmlformats.org/officeDocument/2006/relationships/image" Target="../media/image8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5.xml"/><Relationship Id="rId13" Type="http://schemas.openxmlformats.org/officeDocument/2006/relationships/image" Target="../media/image220.emf"/><Relationship Id="rId3" Type="http://schemas.openxmlformats.org/officeDocument/2006/relationships/image" Target="../media/image160.png"/><Relationship Id="rId7" Type="http://schemas.openxmlformats.org/officeDocument/2006/relationships/image" Target="../media/image190.emf"/><Relationship Id="rId12" Type="http://schemas.openxmlformats.org/officeDocument/2006/relationships/customXml" Target="../ink/ink77.xml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1.xml"/><Relationship Id="rId6" Type="http://schemas.openxmlformats.org/officeDocument/2006/relationships/customXml" Target="../ink/ink74.xml"/><Relationship Id="rId11" Type="http://schemas.openxmlformats.org/officeDocument/2006/relationships/image" Target="../media/image210.emf"/><Relationship Id="rId5" Type="http://schemas.openxmlformats.org/officeDocument/2006/relationships/image" Target="../media/image180.png"/><Relationship Id="rId15" Type="http://schemas.openxmlformats.org/officeDocument/2006/relationships/image" Target="../media/image230.emf"/><Relationship Id="rId10" Type="http://schemas.openxmlformats.org/officeDocument/2006/relationships/customXml" Target="../ink/ink76.xml"/><Relationship Id="rId4" Type="http://schemas.openxmlformats.org/officeDocument/2006/relationships/image" Target="../media/image170.png"/><Relationship Id="rId9" Type="http://schemas.openxmlformats.org/officeDocument/2006/relationships/image" Target="../media/image200.emf"/><Relationship Id="rId14" Type="http://schemas.openxmlformats.org/officeDocument/2006/relationships/customXml" Target="../ink/ink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35903" y="854106"/>
            <a:ext cx="11230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 solve multi-stage probability experiments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35904" y="3284478"/>
            <a:ext cx="109732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be able to solve multi stage problems involving probability.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2619198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013867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3D52E-5D64-F748-99C1-EB2BD6D59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Mutually exclusive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42575-E406-DE4C-AD30-1CC543287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events cannot occur at the same time.</a:t>
            </a:r>
          </a:p>
          <a:p>
            <a:r>
              <a:rPr lang="en-US" dirty="0"/>
              <a:t>Example </a:t>
            </a:r>
          </a:p>
          <a:p>
            <a:pPr lvl="1"/>
            <a:r>
              <a:rPr lang="en-US" dirty="0"/>
              <a:t>tossing a coin</a:t>
            </a:r>
          </a:p>
          <a:p>
            <a:pPr lvl="2"/>
            <a:r>
              <a:rPr lang="en-US" dirty="0"/>
              <a:t>cannot have both head and tail at the same time</a:t>
            </a:r>
          </a:p>
          <a:p>
            <a:pPr lvl="1"/>
            <a:r>
              <a:rPr lang="en-US" dirty="0"/>
              <a:t>rolling a die</a:t>
            </a:r>
          </a:p>
          <a:p>
            <a:pPr lvl="2"/>
            <a:r>
              <a:rPr lang="en-US" dirty="0"/>
              <a:t>rolling an even and odd number cannot happen at the same time</a:t>
            </a:r>
          </a:p>
          <a:p>
            <a:pPr lvl="2"/>
            <a:r>
              <a:rPr lang="en-US" dirty="0"/>
              <a:t>rolling an even and prime number can happen at the same time</a:t>
            </a:r>
          </a:p>
          <a:p>
            <a:pPr lvl="1"/>
            <a:r>
              <a:rPr lang="en-US" dirty="0"/>
              <a:t>coming to school</a:t>
            </a:r>
          </a:p>
          <a:p>
            <a:pPr lvl="2"/>
            <a:r>
              <a:rPr lang="en-US" dirty="0"/>
              <a:t>being driven to school in a car cannot happen at the same time as riding a bicycle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C61CF9-700A-9873-8899-330C30A28096}"/>
              </a:ext>
            </a:extLst>
          </p:cNvPr>
          <p:cNvSpPr txBox="1"/>
          <p:nvPr/>
        </p:nvSpPr>
        <p:spPr>
          <a:xfrm>
            <a:off x="0" y="322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</p:spTree>
    <p:extLst>
      <p:ext uri="{BB962C8B-B14F-4D97-AF65-F5344CB8AC3E}">
        <p14:creationId xmlns:p14="http://schemas.microsoft.com/office/powerpoint/2010/main" val="1384065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A6EC-B084-844C-90A8-91F4CCFF1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this shown in a Venn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4363B8-DE94-9442-AEDF-3A2610C26798}"/>
              </a:ext>
            </a:extLst>
          </p:cNvPr>
          <p:cNvSpPr/>
          <p:nvPr/>
        </p:nvSpPr>
        <p:spPr>
          <a:xfrm>
            <a:off x="1716024" y="1690690"/>
            <a:ext cx="3352800" cy="22107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56D5B8-C8AB-C845-B527-09013C99F2AA}"/>
              </a:ext>
            </a:extLst>
          </p:cNvPr>
          <p:cNvSpPr/>
          <p:nvPr/>
        </p:nvSpPr>
        <p:spPr>
          <a:xfrm>
            <a:off x="5862454" y="1666280"/>
            <a:ext cx="3352800" cy="22107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ED4E34-250F-3B4C-A4C3-48200E0E9193}"/>
              </a:ext>
            </a:extLst>
          </p:cNvPr>
          <p:cNvSpPr/>
          <p:nvPr/>
        </p:nvSpPr>
        <p:spPr>
          <a:xfrm>
            <a:off x="2045208" y="2097024"/>
            <a:ext cx="1255776" cy="123139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C23C3B9-9D38-7944-A7BD-A97B86063A73}"/>
              </a:ext>
            </a:extLst>
          </p:cNvPr>
          <p:cNvSpPr/>
          <p:nvPr/>
        </p:nvSpPr>
        <p:spPr>
          <a:xfrm>
            <a:off x="3527394" y="2097024"/>
            <a:ext cx="1255776" cy="123139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BE19BD-387C-7D4C-B25D-4EAC89C99A93}"/>
              </a:ext>
            </a:extLst>
          </p:cNvPr>
          <p:cNvSpPr txBox="1"/>
          <p:nvPr/>
        </p:nvSpPr>
        <p:spPr>
          <a:xfrm>
            <a:off x="2484120" y="2218944"/>
            <a:ext cx="414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87DAD4-A298-A54C-8E0A-8A22F573E0C9}"/>
              </a:ext>
            </a:extLst>
          </p:cNvPr>
          <p:cNvSpPr txBox="1"/>
          <p:nvPr/>
        </p:nvSpPr>
        <p:spPr>
          <a:xfrm>
            <a:off x="3948018" y="2189500"/>
            <a:ext cx="414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0DB648-7B32-C34F-8FD0-6D629D3F48C3}"/>
              </a:ext>
            </a:extLst>
          </p:cNvPr>
          <p:cNvSpPr txBox="1"/>
          <p:nvPr/>
        </p:nvSpPr>
        <p:spPr>
          <a:xfrm>
            <a:off x="1711644" y="1666280"/>
            <a:ext cx="414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43E89B-7E49-6047-A71A-4A8F7ACAA133}"/>
              </a:ext>
            </a:extLst>
          </p:cNvPr>
          <p:cNvSpPr txBox="1"/>
          <p:nvPr/>
        </p:nvSpPr>
        <p:spPr>
          <a:xfrm>
            <a:off x="5840644" y="1666280"/>
            <a:ext cx="414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FB7759-BF76-484C-B73D-3B8121C4A09E}"/>
              </a:ext>
            </a:extLst>
          </p:cNvPr>
          <p:cNvSpPr/>
          <p:nvPr/>
        </p:nvSpPr>
        <p:spPr>
          <a:xfrm>
            <a:off x="6048766" y="1795972"/>
            <a:ext cx="1255776" cy="123139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00D6C6F-77DB-2146-BD0E-ECE109811A57}"/>
              </a:ext>
            </a:extLst>
          </p:cNvPr>
          <p:cNvSpPr/>
          <p:nvPr/>
        </p:nvSpPr>
        <p:spPr>
          <a:xfrm>
            <a:off x="7930330" y="1728721"/>
            <a:ext cx="1255776" cy="123139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9B69644-4B63-7D43-829C-71B5782C9C69}"/>
              </a:ext>
            </a:extLst>
          </p:cNvPr>
          <p:cNvSpPr/>
          <p:nvPr/>
        </p:nvSpPr>
        <p:spPr>
          <a:xfrm>
            <a:off x="7015072" y="2627545"/>
            <a:ext cx="1255776" cy="123139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19CA72-9D43-3F4F-8680-F16B1A3A3E28}"/>
              </a:ext>
            </a:extLst>
          </p:cNvPr>
          <p:cNvSpPr txBox="1"/>
          <p:nvPr/>
        </p:nvSpPr>
        <p:spPr>
          <a:xfrm>
            <a:off x="6327082" y="1891028"/>
            <a:ext cx="414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F9509A-4B6E-A64B-A5B6-384601EB2BE9}"/>
              </a:ext>
            </a:extLst>
          </p:cNvPr>
          <p:cNvSpPr txBox="1"/>
          <p:nvPr/>
        </p:nvSpPr>
        <p:spPr>
          <a:xfrm>
            <a:off x="8307898" y="1795972"/>
            <a:ext cx="414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DF7FC8-3CC8-B247-A5C1-76803DA6F60D}"/>
              </a:ext>
            </a:extLst>
          </p:cNvPr>
          <p:cNvSpPr txBox="1"/>
          <p:nvPr/>
        </p:nvSpPr>
        <p:spPr>
          <a:xfrm>
            <a:off x="7435696" y="3060090"/>
            <a:ext cx="414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4F44E1-8627-3E43-EBBA-954941EA895D}"/>
              </a:ext>
            </a:extLst>
          </p:cNvPr>
          <p:cNvSpPr txBox="1"/>
          <p:nvPr/>
        </p:nvSpPr>
        <p:spPr>
          <a:xfrm>
            <a:off x="0" y="-6605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</p:spTree>
    <p:extLst>
      <p:ext uri="{BB962C8B-B14F-4D97-AF65-F5344CB8AC3E}">
        <p14:creationId xmlns:p14="http://schemas.microsoft.com/office/powerpoint/2010/main" val="3018203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51BC0F-4D0E-1B40-B649-964C35AA0537}"/>
              </a:ext>
            </a:extLst>
          </p:cNvPr>
          <p:cNvSpPr/>
          <p:nvPr/>
        </p:nvSpPr>
        <p:spPr>
          <a:xfrm>
            <a:off x="1625600" y="612845"/>
            <a:ext cx="8483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card is drawn from a deck of cards. Events A, B, C, D and E are defined as follows:</a:t>
            </a:r>
          </a:p>
          <a:p>
            <a:r>
              <a:rPr lang="en-US" sz="2400" dirty="0"/>
              <a:t>A: Getting an 8		B: Getting a king</a:t>
            </a:r>
          </a:p>
          <a:p>
            <a:r>
              <a:rPr lang="en-US" sz="2400" dirty="0"/>
              <a:t>C: Getting a face card		D: Getting an ace</a:t>
            </a:r>
          </a:p>
          <a:p>
            <a:r>
              <a:rPr lang="en-US" sz="2400" dirty="0"/>
              <a:t>E: Getting a heart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lphaLcParenR"/>
            </a:pPr>
            <a:r>
              <a:rPr lang="en-US" sz="2400" dirty="0"/>
              <a:t>Are events A and B mutually exclusive?</a:t>
            </a:r>
          </a:p>
          <a:p>
            <a:pPr marL="457200" indent="-457200">
              <a:buFont typeface="+mj-lt"/>
              <a:buAutoNum type="alphaLcParenR"/>
            </a:pPr>
            <a:endParaRPr lang="en-US" sz="2400" dirty="0"/>
          </a:p>
          <a:p>
            <a:pPr marL="457200" indent="-457200">
              <a:buFont typeface="+mj-lt"/>
              <a:buAutoNum type="alphaLcParenR"/>
            </a:pPr>
            <a:r>
              <a:rPr lang="en-US" sz="2400" dirty="0"/>
              <a:t>Are events B and C mutually exclusive?</a:t>
            </a:r>
          </a:p>
          <a:p>
            <a:pPr marL="457200" indent="-457200">
              <a:buFont typeface="+mj-lt"/>
              <a:buAutoNum type="alphaLcParenR"/>
            </a:pPr>
            <a:endParaRPr lang="en-US" sz="2400" dirty="0"/>
          </a:p>
          <a:p>
            <a:pPr marL="457200" indent="-457200">
              <a:buFont typeface="+mj-lt"/>
              <a:buAutoNum type="alphaLcParenR"/>
            </a:pPr>
            <a:r>
              <a:rPr lang="en-US" sz="2400" dirty="0"/>
              <a:t>Are events C and D mutually exclusive?</a:t>
            </a:r>
          </a:p>
          <a:p>
            <a:pPr marL="457200" indent="-457200">
              <a:buFont typeface="+mj-lt"/>
              <a:buAutoNum type="alphaLcParenR"/>
            </a:pPr>
            <a:endParaRPr lang="en-US" sz="2400" dirty="0"/>
          </a:p>
          <a:p>
            <a:pPr marL="457200" indent="-457200">
              <a:buFont typeface="+mj-lt"/>
              <a:buAutoNum type="alphaLcParenR"/>
            </a:pPr>
            <a:r>
              <a:rPr lang="en-US" sz="2400" dirty="0"/>
              <a:t>Are events D and E mutually exclusive?</a:t>
            </a:r>
          </a:p>
          <a:p>
            <a:pPr marL="457200" indent="-457200">
              <a:buFont typeface="+mj-lt"/>
              <a:buAutoNum type="alphaLcParenR"/>
            </a:pPr>
            <a:endParaRPr lang="en-US" sz="2400" dirty="0"/>
          </a:p>
          <a:p>
            <a:pPr marL="457200" indent="-457200">
              <a:buFont typeface="+mj-lt"/>
              <a:buAutoNum type="alphaLcParenR"/>
            </a:pPr>
            <a:r>
              <a:rPr lang="en-US" sz="2400" dirty="0"/>
              <a:t>Are events E and A mutually exclusive?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7187536" y="2840767"/>
              <a:ext cx="457920" cy="3177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3856" y="2819527"/>
                <a:ext cx="497160" cy="321624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C4BFB91-89CF-6094-CEA3-DDCE68E9D6F7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</p:spTree>
    <p:extLst>
      <p:ext uri="{BB962C8B-B14F-4D97-AF65-F5344CB8AC3E}">
        <p14:creationId xmlns:p14="http://schemas.microsoft.com/office/powerpoint/2010/main" val="216601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98FEF-61C3-824B-BCC0-67B01E55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445" y="157821"/>
            <a:ext cx="8543925" cy="1325563"/>
          </a:xfrm>
        </p:spPr>
        <p:txBody>
          <a:bodyPr/>
          <a:lstStyle/>
          <a:p>
            <a:r>
              <a:rPr lang="en-US" dirty="0"/>
              <a:t>How does it affect the addition rule?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9E9F53-2607-AA41-94A8-0FEC12DF2E83}"/>
                  </a:ext>
                </a:extLst>
              </p:cNvPr>
              <p:cNvSpPr txBox="1"/>
              <p:nvPr/>
            </p:nvSpPr>
            <p:spPr>
              <a:xfrm>
                <a:off x="1525055" y="1386821"/>
                <a:ext cx="8675990" cy="61555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4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AU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4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4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AU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4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4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4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4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4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4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AU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AU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B9E9F53-2607-AA41-94A8-0FEC12DF2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055" y="1386821"/>
                <a:ext cx="8675990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B46465-8971-004F-A183-96A90B97E06F}"/>
                  </a:ext>
                </a:extLst>
              </p:cNvPr>
              <p:cNvSpPr txBox="1"/>
              <p:nvPr/>
            </p:nvSpPr>
            <p:spPr>
              <a:xfrm>
                <a:off x="1525055" y="2188628"/>
                <a:ext cx="8675990" cy="184665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AU" sz="4000" dirty="0"/>
                  <a:t>If </a:t>
                </a:r>
                <a14:m>
                  <m:oMath xmlns:m="http://schemas.openxmlformats.org/officeDocument/2006/math">
                    <m:r>
                      <a:rPr lang="en-AU" sz="4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4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AU" sz="4000" dirty="0"/>
                  <a:t> and </a:t>
                </a:r>
                <a14:m>
                  <m:oMath xmlns:m="http://schemas.openxmlformats.org/officeDocument/2006/math">
                    <m:r>
                      <a:rPr lang="en-AU" sz="4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4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AU" sz="4000" dirty="0"/>
                  <a:t> are mutually exclusive,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4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r>
                            <a:rPr lang="en-AU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4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4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4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4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AU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4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4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AU" sz="4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4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4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AU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AB46465-8971-004F-A183-96A90B97E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055" y="2188628"/>
                <a:ext cx="8675990" cy="1846659"/>
              </a:xfrm>
              <a:prstGeom prst="rect">
                <a:avLst/>
              </a:prstGeom>
              <a:blipFill rotWithShape="0">
                <a:blip r:embed="rId4"/>
                <a:stretch>
                  <a:fillRect l="-3289" t="-712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E56C27-0803-DF40-B94F-0D72023D9E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872" t="50000" r="37051" b="38666"/>
          <a:stretch/>
        </p:blipFill>
        <p:spPr>
          <a:xfrm>
            <a:off x="1525055" y="4445000"/>
            <a:ext cx="8675990" cy="17526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9F9F24-C8D6-81AE-106F-991073CD0EF7}"/>
              </a:ext>
            </a:extLst>
          </p:cNvPr>
          <p:cNvSpPr txBox="1"/>
          <p:nvPr/>
        </p:nvSpPr>
        <p:spPr>
          <a:xfrm>
            <a:off x="0" y="-6605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</p:spTree>
    <p:extLst>
      <p:ext uri="{BB962C8B-B14F-4D97-AF65-F5344CB8AC3E}">
        <p14:creationId xmlns:p14="http://schemas.microsoft.com/office/powerpoint/2010/main" val="388273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5" name="Ink 64"/>
              <p14:cNvContentPartPr/>
              <p14:nvPr/>
            </p14:nvContentPartPr>
            <p14:xfrm>
              <a:off x="4472400" y="332673"/>
              <a:ext cx="360" cy="3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5480" y="315753"/>
                <a:ext cx="342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6745C4-844C-C342-B92F-C33E2AD0B9AF}"/>
                  </a:ext>
                </a:extLst>
              </p:cNvPr>
              <p:cNvSpPr txBox="1"/>
              <p:nvPr/>
            </p:nvSpPr>
            <p:spPr>
              <a:xfrm>
                <a:off x="110677" y="643111"/>
                <a:ext cx="1179714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U={1, 2, 3, 4, 5, 6, 7, 8, 9, 10}, A={1, 2, 3, 4}, B={2, 4, 6}</a:t>
                </a:r>
              </a:p>
              <a:p>
                <a:r>
                  <a:rPr lang="en-US" sz="2400" dirty="0"/>
                  <a:t>Represent these sets on a Venn diagram and use your diagram to find</a:t>
                </a:r>
              </a:p>
              <a:p>
                <a:r>
                  <a:rPr lang="en-US" sz="2400" dirty="0"/>
                  <a:t>a)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		b)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		c)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	d)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)′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06745C4-844C-C342-B92F-C33E2AD0B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7" y="643111"/>
                <a:ext cx="11797145" cy="1200329"/>
              </a:xfrm>
              <a:prstGeom prst="rect">
                <a:avLst/>
              </a:prstGeom>
              <a:blipFill rotWithShape="0">
                <a:blip r:embed="rId4"/>
                <a:stretch>
                  <a:fillRect l="-775" t="-4061" b="-1066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362309" y="2380891"/>
            <a:ext cx="6987397" cy="4077418"/>
          </a:xfrm>
          <a:prstGeom prst="roundRect">
            <a:avLst>
              <a:gd name="adj" fmla="val 5807"/>
            </a:avLst>
          </a:prstGeom>
          <a:noFill/>
          <a:ln>
            <a:solidFill>
              <a:srgbClr val="110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/>
          <p:cNvSpPr/>
          <p:nvPr/>
        </p:nvSpPr>
        <p:spPr>
          <a:xfrm>
            <a:off x="1144438" y="2938732"/>
            <a:ext cx="3327962" cy="33279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/>
          <p:cNvSpPr/>
          <p:nvPr/>
        </p:nvSpPr>
        <p:spPr>
          <a:xfrm>
            <a:off x="3085381" y="2884098"/>
            <a:ext cx="3327962" cy="33279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/>
              <p14:cNvContentPartPr/>
              <p14:nvPr/>
            </p14:nvContentPartPr>
            <p14:xfrm>
              <a:off x="609301" y="2473053"/>
              <a:ext cx="678960" cy="3384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0221" y="2459733"/>
                <a:ext cx="72252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/>
              <p14:cNvContentPartPr/>
              <p14:nvPr/>
            </p14:nvContentPartPr>
            <p14:xfrm>
              <a:off x="1888021" y="2812533"/>
              <a:ext cx="748800" cy="20311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72181" y="2791293"/>
                <a:ext cx="779760" cy="20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/>
              <p14:cNvContentPartPr/>
              <p14:nvPr/>
            </p14:nvContentPartPr>
            <p14:xfrm>
              <a:off x="3587581" y="3942933"/>
              <a:ext cx="208440" cy="84240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68861" y="3918813"/>
                <a:ext cx="246960" cy="88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6" name="Ink 25"/>
              <p14:cNvContentPartPr/>
              <p14:nvPr/>
            </p14:nvContentPartPr>
            <p14:xfrm>
              <a:off x="1781461" y="3838533"/>
              <a:ext cx="31320" cy="21420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60941" y="3818013"/>
                <a:ext cx="7200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9" name="Ink 28"/>
              <p14:cNvContentPartPr/>
              <p14:nvPr/>
            </p14:nvContentPartPr>
            <p14:xfrm>
              <a:off x="4659301" y="2756373"/>
              <a:ext cx="414000" cy="150372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37341" y="2746293"/>
                <a:ext cx="459000" cy="153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1" name="Ink 100"/>
              <p14:cNvContentPartPr/>
              <p14:nvPr/>
            </p14:nvContentPartPr>
            <p14:xfrm>
              <a:off x="6383701" y="3145533"/>
              <a:ext cx="525600" cy="2579760"/>
            </p14:xfrm>
          </p:contentPart>
        </mc:Choice>
        <mc:Fallback xmlns="">
          <p:pic>
            <p:nvPicPr>
              <p:cNvPr id="101" name="Ink 10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76141" y="3125013"/>
                <a:ext cx="558720" cy="261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F9C89D-71E1-E860-62B5-C73903E09205}"/>
                  </a:ext>
                </a:extLst>
              </p:cNvPr>
              <p:cNvSpPr txBox="1"/>
              <p:nvPr/>
            </p:nvSpPr>
            <p:spPr>
              <a:xfrm>
                <a:off x="7453615" y="1995988"/>
                <a:ext cx="35908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/>
                  <a:t>a</a:t>
                </a:r>
                <a:r>
                  <a:rPr lang="en-AU" sz="2800" b="0" dirty="0"/>
                  <a:t>)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={1,2,3,4,6}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F9C89D-71E1-E860-62B5-C73903E09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615" y="1995988"/>
                <a:ext cx="3590807" cy="523220"/>
              </a:xfrm>
              <a:prstGeom prst="rect">
                <a:avLst/>
              </a:prstGeom>
              <a:blipFill>
                <a:blip r:embed="rId19"/>
                <a:stretch>
                  <a:fillRect l="-3565" t="-10465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CF3D6E7-081F-62ED-1BD7-8EEC6E6343E6}"/>
                  </a:ext>
                </a:extLst>
              </p:cNvPr>
              <p:cNvSpPr txBox="1"/>
              <p:nvPr/>
            </p:nvSpPr>
            <p:spPr>
              <a:xfrm>
                <a:off x="7465603" y="2870831"/>
                <a:ext cx="359080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/>
                  <a:t>b</a:t>
                </a:r>
                <a:r>
                  <a:rPr lang="en-AU" sz="2800" b="0" dirty="0"/>
                  <a:t>)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={2,4}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CF3D6E7-081F-62ED-1BD7-8EEC6E634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603" y="2870831"/>
                <a:ext cx="3590807" cy="523220"/>
              </a:xfrm>
              <a:prstGeom prst="rect">
                <a:avLst/>
              </a:prstGeom>
              <a:blipFill>
                <a:blip r:embed="rId20"/>
                <a:stretch>
                  <a:fillRect l="-3565" t="-11628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A07D1D9-9208-F55F-EAA5-B13F9358EE62}"/>
                  </a:ext>
                </a:extLst>
              </p:cNvPr>
              <p:cNvSpPr txBox="1"/>
              <p:nvPr/>
            </p:nvSpPr>
            <p:spPr>
              <a:xfrm>
                <a:off x="7495245" y="3824299"/>
                <a:ext cx="3590807" cy="575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/>
                  <a:t>c</a:t>
                </a:r>
                <a:r>
                  <a:rPr lang="en-AU" sz="2800" b="0" dirty="0"/>
                  <a:t>)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 ∩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′={1,3}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A07D1D9-9208-F55F-EAA5-B13F9358E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5245" y="3824299"/>
                <a:ext cx="3590807" cy="575799"/>
              </a:xfrm>
              <a:prstGeom prst="rect">
                <a:avLst/>
              </a:prstGeom>
              <a:blipFill>
                <a:blip r:embed="rId21"/>
                <a:stretch>
                  <a:fillRect l="-3565" b="-2947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4EC041D-5D1C-6963-9C37-930138ACFD26}"/>
                  </a:ext>
                </a:extLst>
              </p:cNvPr>
              <p:cNvSpPr txBox="1"/>
              <p:nvPr/>
            </p:nvSpPr>
            <p:spPr>
              <a:xfrm>
                <a:off x="7723743" y="4785333"/>
                <a:ext cx="3590807" cy="1006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/>
                  <a:t>d</a:t>
                </a:r>
                <a:r>
                  <a:rPr lang="en-AU" sz="2800" b="0" dirty="0"/>
                  <a:t>) </a:t>
                </a:r>
                <a14:m>
                  <m:oMath xmlns:m="http://schemas.openxmlformats.org/officeDocument/2006/math"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 ∩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)′={1,3,5,6,7,8,9,10}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4EC041D-5D1C-6963-9C37-930138ACF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743" y="4785333"/>
                <a:ext cx="3590807" cy="1006686"/>
              </a:xfrm>
              <a:prstGeom prst="rect">
                <a:avLst/>
              </a:prstGeom>
              <a:blipFill>
                <a:blip r:embed="rId22"/>
                <a:stretch>
                  <a:fillRect l="-3396" t="-6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51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7" grpId="0"/>
      <p:bldP spid="18" grpId="0"/>
      <p:bldP spid="19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5" name="Ink 64"/>
              <p14:cNvContentPartPr/>
              <p14:nvPr/>
            </p14:nvContentPartPr>
            <p14:xfrm>
              <a:off x="4472400" y="332673"/>
              <a:ext cx="360" cy="3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5480" y="315753"/>
                <a:ext cx="34200" cy="342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06745C4-844C-C342-B92F-C33E2AD0B9AF}"/>
              </a:ext>
            </a:extLst>
          </p:cNvPr>
          <p:cNvSpPr txBox="1"/>
          <p:nvPr/>
        </p:nvSpPr>
        <p:spPr>
          <a:xfrm>
            <a:off x="110677" y="643111"/>
            <a:ext cx="117971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a survey of 100 university students, a market research company found that 70 students owned smartphones, 45 owned cars and 35 owned smartphones and cars. </a:t>
            </a:r>
            <a:br>
              <a:rPr lang="en-US" sz="2400" dirty="0"/>
            </a:br>
            <a:r>
              <a:rPr lang="en-US" sz="2400" dirty="0"/>
              <a:t>Use a Venn diagram to help you answer the following questions</a:t>
            </a:r>
          </a:p>
          <a:p>
            <a:pPr marL="457200" indent="-457200">
              <a:buAutoNum type="alphaLcParenR"/>
            </a:pPr>
            <a:r>
              <a:rPr lang="en-US" sz="2400" dirty="0"/>
              <a:t>How many students owned neither a car nor a smartphone?</a:t>
            </a:r>
          </a:p>
          <a:p>
            <a:pPr marL="457200" indent="-457200">
              <a:buAutoNum type="alphaLcParenR"/>
            </a:pPr>
            <a:r>
              <a:rPr lang="en-US" sz="2400" dirty="0"/>
              <a:t>How many students owned either a car or a smartphone, but not both?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2309" y="2647044"/>
            <a:ext cx="6987397" cy="4077418"/>
          </a:xfrm>
          <a:prstGeom prst="roundRect">
            <a:avLst>
              <a:gd name="adj" fmla="val 5807"/>
            </a:avLst>
          </a:prstGeom>
          <a:noFill/>
          <a:ln>
            <a:solidFill>
              <a:srgbClr val="110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/>
          <p:cNvSpPr/>
          <p:nvPr/>
        </p:nvSpPr>
        <p:spPr>
          <a:xfrm>
            <a:off x="1144438" y="3204885"/>
            <a:ext cx="3327962" cy="33279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/>
          <p:cNvSpPr/>
          <p:nvPr/>
        </p:nvSpPr>
        <p:spPr>
          <a:xfrm>
            <a:off x="3085381" y="3150251"/>
            <a:ext cx="3327962" cy="33279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/>
              <p14:cNvContentPartPr/>
              <p14:nvPr/>
            </p14:nvContentPartPr>
            <p14:xfrm>
              <a:off x="610021" y="2697333"/>
              <a:ext cx="1040400" cy="30492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8061" y="2670333"/>
                <a:ext cx="108828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0" name="Ink 69"/>
              <p14:cNvContentPartPr/>
              <p14:nvPr/>
            </p14:nvContentPartPr>
            <p14:xfrm>
              <a:off x="4921741" y="3128613"/>
              <a:ext cx="351000" cy="27432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03741" y="3107013"/>
                <a:ext cx="38880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9" name="Ink 78"/>
              <p14:cNvContentPartPr/>
              <p14:nvPr/>
            </p14:nvContentPartPr>
            <p14:xfrm>
              <a:off x="1585261" y="3194133"/>
              <a:ext cx="2060640" cy="60192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64741" y="3175413"/>
                <a:ext cx="2102400" cy="64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0" name="Ink 79"/>
              <p14:cNvContentPartPr/>
              <p14:nvPr/>
            </p14:nvContentPartPr>
            <p14:xfrm>
              <a:off x="1206901" y="3905133"/>
              <a:ext cx="527400" cy="87516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81701" y="3887133"/>
                <a:ext cx="576720" cy="9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1" name="Ink 80"/>
              <p14:cNvContentPartPr/>
              <p14:nvPr/>
            </p14:nvContentPartPr>
            <p14:xfrm>
              <a:off x="1312741" y="4247133"/>
              <a:ext cx="283680" cy="204840"/>
            </p14:xfrm>
          </p:contentPart>
        </mc:Choice>
        <mc:Fallback xmlns="">
          <p:pic>
            <p:nvPicPr>
              <p:cNvPr id="81" name="Ink 8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93301" y="4221573"/>
                <a:ext cx="32544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0" name="Ink 89"/>
              <p14:cNvContentPartPr/>
              <p14:nvPr/>
            </p14:nvContentPartPr>
            <p14:xfrm>
              <a:off x="6083101" y="4365573"/>
              <a:ext cx="205920" cy="27108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61501" y="4345053"/>
                <a:ext cx="24804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2" name="Ink 91"/>
              <p14:cNvContentPartPr/>
              <p14:nvPr/>
            </p14:nvContentPartPr>
            <p14:xfrm>
              <a:off x="5485501" y="3412293"/>
              <a:ext cx="555480" cy="369360"/>
            </p14:xfrm>
          </p:contentPart>
        </mc:Choice>
        <mc:Fallback xmlns="">
          <p:pic>
            <p:nvPicPr>
              <p:cNvPr id="92" name="Ink 9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61381" y="3387813"/>
                <a:ext cx="59760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3" name="Ink 92"/>
              <p14:cNvContentPartPr/>
              <p14:nvPr/>
            </p14:nvContentPartPr>
            <p14:xfrm>
              <a:off x="6026581" y="4039413"/>
              <a:ext cx="331200" cy="792360"/>
            </p14:xfrm>
          </p:contentPart>
        </mc:Choice>
        <mc:Fallback xmlns="">
          <p:pic>
            <p:nvPicPr>
              <p:cNvPr id="93" name="Ink 9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02461" y="4018173"/>
                <a:ext cx="374040" cy="83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7" name="Ink 96"/>
              <p14:cNvContentPartPr/>
              <p14:nvPr/>
            </p14:nvContentPartPr>
            <p14:xfrm>
              <a:off x="2047141" y="4407693"/>
              <a:ext cx="1676880" cy="61380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28061" y="4383933"/>
                <a:ext cx="1719720" cy="66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2" name="Ink 101"/>
              <p14:cNvContentPartPr/>
              <p14:nvPr/>
            </p14:nvContentPartPr>
            <p14:xfrm>
              <a:off x="5007421" y="4739973"/>
              <a:ext cx="250560" cy="20376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82581" y="4726653"/>
                <a:ext cx="29916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4" name="Ink 113"/>
              <p14:cNvContentPartPr/>
              <p14:nvPr/>
            </p14:nvContentPartPr>
            <p14:xfrm>
              <a:off x="6304141" y="5690373"/>
              <a:ext cx="40680" cy="14688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81821" y="5678493"/>
                <a:ext cx="7200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5" name="Ink 114"/>
              <p14:cNvContentPartPr/>
              <p14:nvPr/>
            </p14:nvContentPartPr>
            <p14:xfrm>
              <a:off x="6359221" y="5701533"/>
              <a:ext cx="80280" cy="93960"/>
            </p14:xfrm>
          </p:contentPart>
        </mc:Choice>
        <mc:Fallback xmlns="">
          <p:pic>
            <p:nvPicPr>
              <p:cNvPr id="115" name="Ink 114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340861" y="5686053"/>
                <a:ext cx="1206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6" name="Ink 115"/>
              <p14:cNvContentPartPr/>
              <p14:nvPr/>
            </p14:nvContentPartPr>
            <p14:xfrm>
              <a:off x="6467221" y="5638893"/>
              <a:ext cx="110160" cy="106200"/>
            </p14:xfrm>
          </p:contentPart>
        </mc:Choice>
        <mc:Fallback xmlns="">
          <p:pic>
            <p:nvPicPr>
              <p:cNvPr id="116" name="Ink 115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448501" y="5615493"/>
                <a:ext cx="1512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7" name="Ink 116"/>
              <p14:cNvContentPartPr/>
              <p14:nvPr/>
            </p14:nvContentPartPr>
            <p14:xfrm>
              <a:off x="6647581" y="5589213"/>
              <a:ext cx="74160" cy="35280"/>
            </p14:xfrm>
          </p:contentPart>
        </mc:Choice>
        <mc:Fallback xmlns="">
          <p:pic>
            <p:nvPicPr>
              <p:cNvPr id="117" name="Ink 116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628861" y="5572653"/>
                <a:ext cx="10476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8" name="Ink 117"/>
              <p14:cNvContentPartPr/>
              <p14:nvPr/>
            </p14:nvContentPartPr>
            <p14:xfrm>
              <a:off x="6789781" y="5436933"/>
              <a:ext cx="86400" cy="170280"/>
            </p14:xfrm>
          </p:contentPart>
        </mc:Choice>
        <mc:Fallback xmlns="">
          <p:pic>
            <p:nvPicPr>
              <p:cNvPr id="118" name="Ink 117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773941" y="5412453"/>
                <a:ext cx="12132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9" name="Ink 118"/>
              <p14:cNvContentPartPr/>
              <p14:nvPr/>
            </p14:nvContentPartPr>
            <p14:xfrm>
              <a:off x="6893461" y="5338293"/>
              <a:ext cx="96480" cy="65160"/>
            </p14:xfrm>
          </p:contentPart>
        </mc:Choice>
        <mc:Fallback xmlns="">
          <p:pic>
            <p:nvPicPr>
              <p:cNvPr id="119" name="Ink 118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879781" y="5313453"/>
                <a:ext cx="13500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0" name="Ink 119"/>
              <p14:cNvContentPartPr/>
              <p14:nvPr/>
            </p14:nvContentPartPr>
            <p14:xfrm>
              <a:off x="6924421" y="5376453"/>
              <a:ext cx="72720" cy="203400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906781" y="5371053"/>
                <a:ext cx="11196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1" name="Ink 120"/>
              <p14:cNvContentPartPr/>
              <p14:nvPr/>
            </p14:nvContentPartPr>
            <p14:xfrm>
              <a:off x="6219901" y="6100773"/>
              <a:ext cx="110160" cy="48240"/>
            </p14:xfrm>
          </p:contentPart>
        </mc:Choice>
        <mc:Fallback xmlns="">
          <p:pic>
            <p:nvPicPr>
              <p:cNvPr id="121" name="Ink 120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202621" y="6087453"/>
                <a:ext cx="14076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2" name="Ink 121"/>
              <p14:cNvContentPartPr/>
              <p14:nvPr/>
            </p14:nvContentPartPr>
            <p14:xfrm>
              <a:off x="6363901" y="5991693"/>
              <a:ext cx="111960" cy="164520"/>
            </p14:xfrm>
          </p:contentPart>
        </mc:Choice>
        <mc:Fallback xmlns="">
          <p:pic>
            <p:nvPicPr>
              <p:cNvPr id="122" name="Ink 121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345181" y="5967213"/>
                <a:ext cx="15084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3" name="Ink 122"/>
              <p14:cNvContentPartPr/>
              <p14:nvPr/>
            </p14:nvContentPartPr>
            <p14:xfrm>
              <a:off x="6493501" y="5942733"/>
              <a:ext cx="126360" cy="167040"/>
            </p14:xfrm>
          </p:contentPart>
        </mc:Choice>
        <mc:Fallback xmlns="">
          <p:pic>
            <p:nvPicPr>
              <p:cNvPr id="123" name="Ink 122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483061" y="5918973"/>
                <a:ext cx="15876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4" name="Ink 123"/>
              <p14:cNvContentPartPr/>
              <p14:nvPr/>
            </p14:nvContentPartPr>
            <p14:xfrm>
              <a:off x="6673861" y="5942013"/>
              <a:ext cx="87120" cy="36720"/>
            </p14:xfrm>
          </p:contentPart>
        </mc:Choice>
        <mc:Fallback xmlns="">
          <p:pic>
            <p:nvPicPr>
              <p:cNvPr id="124" name="Ink 123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660541" y="5921133"/>
                <a:ext cx="12132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5" name="Ink 124"/>
              <p14:cNvContentPartPr/>
              <p14:nvPr/>
            </p14:nvContentPartPr>
            <p14:xfrm>
              <a:off x="6870421" y="5850213"/>
              <a:ext cx="46440" cy="108000"/>
            </p14:xfrm>
          </p:contentPart>
        </mc:Choice>
        <mc:Fallback xmlns="">
          <p:pic>
            <p:nvPicPr>
              <p:cNvPr id="125" name="Ink 124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848101" y="5827893"/>
                <a:ext cx="8712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6" name="Ink 125"/>
              <p14:cNvContentPartPr/>
              <p14:nvPr/>
            </p14:nvContentPartPr>
            <p14:xfrm>
              <a:off x="6914701" y="5823933"/>
              <a:ext cx="142200" cy="119520"/>
            </p14:xfrm>
          </p:contentPart>
        </mc:Choice>
        <mc:Fallback xmlns="">
          <p:pic>
            <p:nvPicPr>
              <p:cNvPr id="126" name="Ink 125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900301" y="5799453"/>
                <a:ext cx="17748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7" name="Ink 126"/>
              <p14:cNvContentPartPr/>
              <p14:nvPr/>
            </p14:nvContentPartPr>
            <p14:xfrm>
              <a:off x="6422941" y="6408213"/>
              <a:ext cx="74160" cy="51120"/>
            </p14:xfrm>
          </p:contentPart>
        </mc:Choice>
        <mc:Fallback xmlns="">
          <p:pic>
            <p:nvPicPr>
              <p:cNvPr id="127" name="Ink 126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407461" y="6386973"/>
                <a:ext cx="11088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28" name="Ink 127"/>
              <p14:cNvContentPartPr/>
              <p14:nvPr/>
            </p14:nvContentPartPr>
            <p14:xfrm>
              <a:off x="6473701" y="6472653"/>
              <a:ext cx="69480" cy="34560"/>
            </p14:xfrm>
          </p:contentPart>
        </mc:Choice>
        <mc:Fallback xmlns="">
          <p:pic>
            <p:nvPicPr>
              <p:cNvPr id="128" name="Ink 127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455701" y="6461493"/>
                <a:ext cx="9828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9" name="Ink 128"/>
              <p14:cNvContentPartPr/>
              <p14:nvPr/>
            </p14:nvContentPartPr>
            <p14:xfrm>
              <a:off x="6742621" y="6281493"/>
              <a:ext cx="211680" cy="161640"/>
            </p14:xfrm>
          </p:contentPart>
        </mc:Choice>
        <mc:Fallback xmlns="">
          <p:pic>
            <p:nvPicPr>
              <p:cNvPr id="129" name="Ink 128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732181" y="6257373"/>
                <a:ext cx="23292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30" name="Ink 129"/>
              <p14:cNvContentPartPr/>
              <p14:nvPr/>
            </p14:nvContentPartPr>
            <p14:xfrm>
              <a:off x="6960061" y="6192573"/>
              <a:ext cx="140760" cy="154080"/>
            </p14:xfrm>
          </p:contentPart>
        </mc:Choice>
        <mc:Fallback xmlns="">
          <p:pic>
            <p:nvPicPr>
              <p:cNvPr id="130" name="Ink 129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942061" y="6167733"/>
                <a:ext cx="18180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1E5F6FA-5EB8-DC57-8046-31DBFDA0702E}"/>
                  </a:ext>
                </a:extLst>
              </p:cNvPr>
              <p:cNvSpPr txBox="1"/>
              <p:nvPr/>
            </p:nvSpPr>
            <p:spPr>
              <a:xfrm>
                <a:off x="7451196" y="3002253"/>
                <a:ext cx="45524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/>
                  <a:t>a</a:t>
                </a:r>
                <a:r>
                  <a:rPr lang="en-AU" sz="2800" b="0" dirty="0"/>
                  <a:t>)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100−35−35−10=20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1E5F6FA-5EB8-DC57-8046-31DBFDA07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196" y="3002253"/>
                <a:ext cx="4552436" cy="523220"/>
              </a:xfrm>
              <a:prstGeom prst="rect">
                <a:avLst/>
              </a:prstGeom>
              <a:blipFill>
                <a:blip r:embed="rId58"/>
                <a:stretch>
                  <a:fillRect l="-2677" t="-10465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0DDB47-26A9-19DE-91A1-BFFFACF9A5FA}"/>
                  </a:ext>
                </a:extLst>
              </p:cNvPr>
              <p:cNvSpPr txBox="1"/>
              <p:nvPr/>
            </p:nvSpPr>
            <p:spPr>
              <a:xfrm>
                <a:off x="7451196" y="3709909"/>
                <a:ext cx="45524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/>
                  <a:t>b</a:t>
                </a:r>
                <a:r>
                  <a:rPr lang="en-AU" sz="2800" b="0" dirty="0"/>
                  <a:t>)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35+10=45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40DDB47-26A9-19DE-91A1-BFFFACF9A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1196" y="3709909"/>
                <a:ext cx="4552436" cy="523220"/>
              </a:xfrm>
              <a:prstGeom prst="rect">
                <a:avLst/>
              </a:prstGeom>
              <a:blipFill>
                <a:blip r:embed="rId59"/>
                <a:stretch>
                  <a:fillRect l="-2677" t="-11765" b="-341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21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36" grpId="0"/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5" name="Ink 64"/>
              <p14:cNvContentPartPr/>
              <p14:nvPr/>
            </p14:nvContentPartPr>
            <p14:xfrm>
              <a:off x="4472400" y="332673"/>
              <a:ext cx="360" cy="3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5480" y="315753"/>
                <a:ext cx="342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6745C4-844C-C342-B92F-C33E2AD0B9AF}"/>
                  </a:ext>
                </a:extLst>
              </p:cNvPr>
              <p:cNvSpPr txBox="1"/>
              <p:nvPr/>
            </p:nvSpPr>
            <p:spPr>
              <a:xfrm>
                <a:off x="110677" y="643111"/>
                <a:ext cx="1179714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U={1, 2, 3, 4, 5, 6}, where the outcomes are equally likely. If A={2, 4, 6} and B={3} find</a:t>
                </a:r>
              </a:p>
              <a:p>
                <a:r>
                  <a:rPr lang="en-US" sz="2400" dirty="0"/>
                  <a:t>a)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		b)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c)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AU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AU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d)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06745C4-844C-C342-B92F-C33E2AD0B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7" y="643111"/>
                <a:ext cx="11797145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775" t="-5839" b="-153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3D61A7-45F0-A6CA-B81E-EF9E447C26F0}"/>
                  </a:ext>
                </a:extLst>
              </p:cNvPr>
              <p:cNvSpPr txBox="1"/>
              <p:nvPr/>
            </p:nvSpPr>
            <p:spPr>
              <a:xfrm>
                <a:off x="110677" y="1739041"/>
                <a:ext cx="26069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a</a:t>
                </a:r>
                <a:r>
                  <a:rPr lang="en-AU" sz="2000" b="0" dirty="0"/>
                  <a:t>)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3D61A7-45F0-A6CA-B81E-EF9E447C2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7" y="1739041"/>
                <a:ext cx="2606938" cy="400110"/>
              </a:xfrm>
              <a:prstGeom prst="rect">
                <a:avLst/>
              </a:prstGeom>
              <a:blipFill>
                <a:blip r:embed="rId5"/>
                <a:stretch>
                  <a:fillRect l="-2336" t="-7576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9ECF57-AEF7-1B46-9744-8D4F72F6F9E5}"/>
                  </a:ext>
                </a:extLst>
              </p:cNvPr>
              <p:cNvSpPr txBox="1"/>
              <p:nvPr/>
            </p:nvSpPr>
            <p:spPr>
              <a:xfrm>
                <a:off x="-136421" y="2400758"/>
                <a:ext cx="2606938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69ECF57-AEF7-1B46-9744-8D4F72F6F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421" y="2400758"/>
                <a:ext cx="2606938" cy="6705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4EE17B-CF4A-794A-096C-ED6D1A5FE9A6}"/>
                  </a:ext>
                </a:extLst>
              </p:cNvPr>
              <p:cNvSpPr txBox="1"/>
              <p:nvPr/>
            </p:nvSpPr>
            <p:spPr>
              <a:xfrm>
                <a:off x="2964713" y="1739041"/>
                <a:ext cx="26069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b</a:t>
                </a:r>
                <a:r>
                  <a:rPr lang="en-AU" sz="2000" b="0" dirty="0"/>
                  <a:t>)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B4EE17B-CF4A-794A-096C-ED6D1A5FE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713" y="1739041"/>
                <a:ext cx="2606938" cy="400110"/>
              </a:xfrm>
              <a:prstGeom prst="rect">
                <a:avLst/>
              </a:prstGeom>
              <a:blipFill>
                <a:blip r:embed="rId7"/>
                <a:stretch>
                  <a:fillRect l="-2336" t="-7576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B2DB82-04CE-32B6-3747-080458F36153}"/>
                  </a:ext>
                </a:extLst>
              </p:cNvPr>
              <p:cNvSpPr txBox="1"/>
              <p:nvPr/>
            </p:nvSpPr>
            <p:spPr>
              <a:xfrm>
                <a:off x="2717615" y="2483885"/>
                <a:ext cx="26069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B2DB82-04CE-32B6-3747-080458F36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615" y="2483885"/>
                <a:ext cx="260693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239C57-90DF-A677-5D47-2125C53A13B1}"/>
                  </a:ext>
                </a:extLst>
              </p:cNvPr>
              <p:cNvSpPr txBox="1"/>
              <p:nvPr/>
            </p:nvSpPr>
            <p:spPr>
              <a:xfrm>
                <a:off x="5304992" y="1739041"/>
                <a:ext cx="2606938" cy="529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c</a:t>
                </a:r>
                <a:r>
                  <a:rPr lang="en-AU" sz="2000" b="0" dirty="0"/>
                  <a:t>)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239C57-90DF-A677-5D47-2125C53A1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992" y="1739041"/>
                <a:ext cx="2606938" cy="529504"/>
              </a:xfrm>
              <a:prstGeom prst="rect">
                <a:avLst/>
              </a:prstGeom>
              <a:blipFill>
                <a:blip r:embed="rId9"/>
                <a:stretch>
                  <a:fillRect l="-2336" b="-804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D6FB5E-54F9-CDF0-3F17-D439778EAA3A}"/>
                  </a:ext>
                </a:extLst>
              </p:cNvPr>
              <p:cNvSpPr txBox="1"/>
              <p:nvPr/>
            </p:nvSpPr>
            <p:spPr>
              <a:xfrm>
                <a:off x="8062047" y="1739041"/>
                <a:ext cx="2606938" cy="533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000" dirty="0"/>
                  <a:t>d</a:t>
                </a:r>
                <a:r>
                  <a:rPr lang="en-AU" sz="2000" b="0" dirty="0"/>
                  <a:t>)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D6FB5E-54F9-CDF0-3F17-D439778EA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047" y="1739041"/>
                <a:ext cx="2606938" cy="533929"/>
              </a:xfrm>
              <a:prstGeom prst="rect">
                <a:avLst/>
              </a:prstGeom>
              <a:blipFill>
                <a:blip r:embed="rId10"/>
                <a:stretch>
                  <a:fillRect l="-2576" b="-68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81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5" name="Ink 64"/>
              <p14:cNvContentPartPr/>
              <p14:nvPr/>
            </p14:nvContentPartPr>
            <p14:xfrm>
              <a:off x="4472400" y="332673"/>
              <a:ext cx="360" cy="3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5480" y="315753"/>
                <a:ext cx="342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6745C4-844C-C342-B92F-C33E2AD0B9AF}"/>
                  </a:ext>
                </a:extLst>
              </p:cNvPr>
              <p:cNvSpPr txBox="1"/>
              <p:nvPr/>
            </p:nvSpPr>
            <p:spPr>
              <a:xfrm>
                <a:off x="110677" y="643111"/>
                <a:ext cx="11797145" cy="1601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Suppose that A is the set of factors of 12, and B is the set of prime numbers less than 10. If a number is chosen at random from the integers from 1 to 20, draw a Venn diagram and use it to find </a:t>
                </a:r>
              </a:p>
              <a:p>
                <a:r>
                  <a:rPr lang="en-US" sz="2400" dirty="0"/>
                  <a:t>a)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		b)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c)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AU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             d)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06745C4-844C-C342-B92F-C33E2AD0B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77" y="643111"/>
                <a:ext cx="11797145" cy="1601272"/>
              </a:xfrm>
              <a:prstGeom prst="rect">
                <a:avLst/>
              </a:prstGeom>
              <a:blipFill rotWithShape="0">
                <a:blip r:embed="rId4"/>
                <a:stretch>
                  <a:fillRect l="-775" t="-3042" b="-570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62309" y="2380891"/>
            <a:ext cx="6987397" cy="4077418"/>
          </a:xfrm>
          <a:prstGeom prst="roundRect">
            <a:avLst>
              <a:gd name="adj" fmla="val 5807"/>
            </a:avLst>
          </a:prstGeom>
          <a:noFill/>
          <a:ln>
            <a:solidFill>
              <a:srgbClr val="1103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/>
          <p:cNvSpPr/>
          <p:nvPr/>
        </p:nvSpPr>
        <p:spPr>
          <a:xfrm>
            <a:off x="1144438" y="2938732"/>
            <a:ext cx="3327962" cy="33279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/>
          <p:cNvSpPr/>
          <p:nvPr/>
        </p:nvSpPr>
        <p:spPr>
          <a:xfrm>
            <a:off x="3085381" y="2884098"/>
            <a:ext cx="3327962" cy="33279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/>
              <p14:cNvContentPartPr/>
              <p14:nvPr/>
            </p14:nvContentPartPr>
            <p14:xfrm>
              <a:off x="591301" y="2504013"/>
              <a:ext cx="794520" cy="2581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7901" y="2480613"/>
                <a:ext cx="84312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8" name="Ink 87"/>
              <p14:cNvContentPartPr/>
              <p14:nvPr/>
            </p14:nvContentPartPr>
            <p14:xfrm>
              <a:off x="1915741" y="3044013"/>
              <a:ext cx="231480" cy="111204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97021" y="3023493"/>
                <a:ext cx="271440" cy="11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2" name="Ink 101"/>
              <p14:cNvContentPartPr/>
              <p14:nvPr/>
            </p14:nvContentPartPr>
            <p14:xfrm>
              <a:off x="3510901" y="4024653"/>
              <a:ext cx="565560" cy="505800"/>
            </p14:xfrm>
          </p:contentPart>
        </mc:Choice>
        <mc:Fallback xmlns="">
          <p:pic>
            <p:nvPicPr>
              <p:cNvPr id="102" name="Ink 10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95061" y="4000893"/>
                <a:ext cx="603360" cy="55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3" name="Ink 112"/>
              <p14:cNvContentPartPr/>
              <p14:nvPr/>
            </p14:nvContentPartPr>
            <p14:xfrm>
              <a:off x="2333701" y="3882453"/>
              <a:ext cx="318960" cy="406800"/>
            </p14:xfrm>
          </p:contentPart>
        </mc:Choice>
        <mc:Fallback xmlns="">
          <p:pic>
            <p:nvPicPr>
              <p:cNvPr id="113" name="Ink 11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312101" y="3862653"/>
                <a:ext cx="35532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4" name="Ink 113"/>
              <p14:cNvContentPartPr/>
              <p14:nvPr/>
            </p14:nvContentPartPr>
            <p14:xfrm>
              <a:off x="2104021" y="4572213"/>
              <a:ext cx="696240" cy="45036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81701" y="4558893"/>
                <a:ext cx="73584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2" name="Ink 121"/>
              <p14:cNvContentPartPr/>
              <p14:nvPr/>
            </p14:nvContentPartPr>
            <p14:xfrm>
              <a:off x="6407101" y="2666733"/>
              <a:ext cx="545760" cy="2883600"/>
            </p14:xfrm>
          </p:contentPart>
        </mc:Choice>
        <mc:Fallback xmlns="">
          <p:pic>
            <p:nvPicPr>
              <p:cNvPr id="122" name="Ink 12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84781" y="2643693"/>
                <a:ext cx="584280" cy="29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3" name="Ink 122"/>
              <p14:cNvContentPartPr/>
              <p14:nvPr/>
            </p14:nvContentPartPr>
            <p14:xfrm>
              <a:off x="4672261" y="2819013"/>
              <a:ext cx="158040" cy="235800"/>
            </p14:xfrm>
          </p:contentPart>
        </mc:Choice>
        <mc:Fallback xmlns="">
          <p:pic>
            <p:nvPicPr>
              <p:cNvPr id="123" name="Ink 122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660021" y="2796333"/>
                <a:ext cx="19116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24" name="Ink 123"/>
              <p14:cNvContentPartPr/>
              <p14:nvPr/>
            </p14:nvContentPartPr>
            <p14:xfrm>
              <a:off x="4867021" y="3896493"/>
              <a:ext cx="702360" cy="491400"/>
            </p14:xfrm>
          </p:contentPart>
        </mc:Choice>
        <mc:Fallback xmlns="">
          <p:pic>
            <p:nvPicPr>
              <p:cNvPr id="124" name="Ink 123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44701" y="3874173"/>
                <a:ext cx="74412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1" name="Ink 140"/>
              <p14:cNvContentPartPr/>
              <p14:nvPr/>
            </p14:nvContentPartPr>
            <p14:xfrm>
              <a:off x="542341" y="4282413"/>
              <a:ext cx="596880" cy="1786680"/>
            </p14:xfrm>
          </p:contentPart>
        </mc:Choice>
        <mc:Fallback xmlns="">
          <p:pic>
            <p:nvPicPr>
              <p:cNvPr id="141" name="Ink 140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26861" y="4257933"/>
                <a:ext cx="632880" cy="18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5" name="Ink 214"/>
              <p14:cNvContentPartPr/>
              <p14:nvPr/>
            </p14:nvContentPartPr>
            <p14:xfrm>
              <a:off x="5594581" y="5693973"/>
              <a:ext cx="659880" cy="625680"/>
            </p14:xfrm>
          </p:contentPart>
        </mc:Choice>
        <mc:Fallback xmlns="">
          <p:pic>
            <p:nvPicPr>
              <p:cNvPr id="215" name="Ink 214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573341" y="5675973"/>
                <a:ext cx="704520" cy="65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BCE4E1A-950A-CC98-20E3-6F2DEC38ADEB}"/>
                  </a:ext>
                </a:extLst>
              </p:cNvPr>
              <p:cNvSpPr txBox="1"/>
              <p:nvPr/>
            </p:nvSpPr>
            <p:spPr>
              <a:xfrm>
                <a:off x="7425525" y="2338247"/>
                <a:ext cx="37009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={1,2,3,4,6,12}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BCE4E1A-950A-CC98-20E3-6F2DEC38A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525" y="2338247"/>
                <a:ext cx="3700988" cy="52322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823EDB2-CCE0-7B95-04EE-5DDEBC960E26}"/>
                  </a:ext>
                </a:extLst>
              </p:cNvPr>
              <p:cNvSpPr txBox="1"/>
              <p:nvPr/>
            </p:nvSpPr>
            <p:spPr>
              <a:xfrm>
                <a:off x="7168501" y="2881998"/>
                <a:ext cx="37009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={2,3,5,7}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823EDB2-CCE0-7B95-04EE-5DDEBC960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501" y="2881998"/>
                <a:ext cx="3700988" cy="52322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B4FAE7-E34E-7B80-AAEE-2769A0826C2D}"/>
                  </a:ext>
                </a:extLst>
              </p:cNvPr>
              <p:cNvSpPr txBox="1"/>
              <p:nvPr/>
            </p:nvSpPr>
            <p:spPr>
              <a:xfrm>
                <a:off x="7584794" y="3489364"/>
                <a:ext cx="3700988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B4FAE7-E34E-7B80-AAEE-2769A0826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794" y="3489364"/>
                <a:ext cx="3700988" cy="78617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4EADBF9-BC73-7337-B64B-714B433E6D1C}"/>
                  </a:ext>
                </a:extLst>
              </p:cNvPr>
              <p:cNvSpPr txBox="1"/>
              <p:nvPr/>
            </p:nvSpPr>
            <p:spPr>
              <a:xfrm>
                <a:off x="7584794" y="4246205"/>
                <a:ext cx="3700988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4EADBF9-BC73-7337-B64B-714B433E6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794" y="4246205"/>
                <a:ext cx="3700988" cy="78617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8838D8-A307-122A-F7B3-2B4B9EF0E7CD}"/>
                  </a:ext>
                </a:extLst>
              </p:cNvPr>
              <p:cNvSpPr txBox="1"/>
              <p:nvPr/>
            </p:nvSpPr>
            <p:spPr>
              <a:xfrm>
                <a:off x="7584794" y="4954344"/>
                <a:ext cx="3700988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8838D8-A307-122A-F7B3-2B4B9EF0E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794" y="4954344"/>
                <a:ext cx="3700988" cy="786177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2484D4-9B32-71AC-A25E-6ACF2388E354}"/>
                  </a:ext>
                </a:extLst>
              </p:cNvPr>
              <p:cNvSpPr txBox="1"/>
              <p:nvPr/>
            </p:nvSpPr>
            <p:spPr>
              <a:xfrm>
                <a:off x="7584794" y="5855552"/>
                <a:ext cx="3700988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F2484D4-9B32-71AC-A25E-6ACF2388E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794" y="5855552"/>
                <a:ext cx="3700988" cy="786177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0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5" name="Ink 64"/>
              <p14:cNvContentPartPr/>
              <p14:nvPr/>
            </p14:nvContentPartPr>
            <p14:xfrm>
              <a:off x="4472400" y="332673"/>
              <a:ext cx="360" cy="3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5480" y="315753"/>
                <a:ext cx="34200" cy="34200"/>
              </a:xfrm>
              <a:prstGeom prst="rect">
                <a:avLst/>
              </a:prstGeom>
            </p:spPr>
          </p:pic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295" y="885065"/>
            <a:ext cx="8649907" cy="5906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2" name="Ink 71"/>
              <p14:cNvContentPartPr/>
              <p14:nvPr/>
            </p14:nvContentPartPr>
            <p14:xfrm>
              <a:off x="3614221" y="2654853"/>
              <a:ext cx="360" cy="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0" y="0"/>
                <a:ext cx="36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F85A89-815C-7C65-8D5C-ECA5BC46AD81}"/>
                  </a:ext>
                </a:extLst>
              </p:cNvPr>
              <p:cNvSpPr txBox="1"/>
              <p:nvPr/>
            </p:nvSpPr>
            <p:spPr>
              <a:xfrm>
                <a:off x="380488" y="1645519"/>
                <a:ext cx="79738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F85A89-815C-7C65-8D5C-ECA5BC46A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88" y="1645519"/>
                <a:ext cx="797380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C0CA38-07A0-ACFF-D4DC-7EA9730824B9}"/>
                  </a:ext>
                </a:extLst>
              </p:cNvPr>
              <p:cNvSpPr txBox="1"/>
              <p:nvPr/>
            </p:nvSpPr>
            <p:spPr>
              <a:xfrm>
                <a:off x="304288" y="2328603"/>
                <a:ext cx="79738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=0.5+0.4</m:t>
                      </m:r>
                      <m:r>
                        <a:rPr lang="en-AU" sz="2800" b="0" i="0" smtClean="0">
                          <a:latin typeface="Cambria Math" panose="02040503050406030204" pitchFamily="18" charset="0"/>
                        </a:rPr>
                        <m:t>−0.2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C0CA38-07A0-ACFF-D4DC-7EA973082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8" y="2328603"/>
                <a:ext cx="797380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5A757E-3482-72D8-B845-E71D58871DE5}"/>
                  </a:ext>
                </a:extLst>
              </p:cNvPr>
              <p:cNvSpPr txBox="1"/>
              <p:nvPr/>
            </p:nvSpPr>
            <p:spPr>
              <a:xfrm>
                <a:off x="304289" y="2984540"/>
                <a:ext cx="63943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5A757E-3482-72D8-B845-E71D58871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89" y="2984540"/>
                <a:ext cx="6394384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81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CF277C-187F-182C-6C5F-68443BB73E4D}"/>
                  </a:ext>
                </a:extLst>
              </p:cNvPr>
              <p:cNvSpPr txBox="1"/>
              <p:nvPr/>
            </p:nvSpPr>
            <p:spPr>
              <a:xfrm>
                <a:off x="380488" y="1645519"/>
                <a:ext cx="79738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CF277C-187F-182C-6C5F-68443BB73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88" y="1645519"/>
                <a:ext cx="797380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E9C070-B09C-00FB-7F89-0CEBE13067B5}"/>
                  </a:ext>
                </a:extLst>
              </p:cNvPr>
              <p:cNvSpPr txBox="1"/>
              <p:nvPr/>
            </p:nvSpPr>
            <p:spPr>
              <a:xfrm>
                <a:off x="187368" y="2508017"/>
                <a:ext cx="79738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E9C070-B09C-00FB-7F89-0CEBE1306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68" y="2508017"/>
                <a:ext cx="797380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C931AD-4786-5DF0-E5D8-0370EAB95282}"/>
                  </a:ext>
                </a:extLst>
              </p:cNvPr>
              <p:cNvSpPr txBox="1"/>
              <p:nvPr/>
            </p:nvSpPr>
            <p:spPr>
              <a:xfrm>
                <a:off x="298205" y="3205822"/>
                <a:ext cx="79738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0.3+0.4−0.5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C931AD-4786-5DF0-E5D8-0370EAB95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05" y="3205822"/>
                <a:ext cx="797380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C90657-D132-3C30-31C3-2AA612652356}"/>
                  </a:ext>
                </a:extLst>
              </p:cNvPr>
              <p:cNvSpPr txBox="1"/>
              <p:nvPr/>
            </p:nvSpPr>
            <p:spPr>
              <a:xfrm>
                <a:off x="1240315" y="3766534"/>
                <a:ext cx="42668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C90657-D132-3C30-31C3-2AA612652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315" y="3766534"/>
                <a:ext cx="426686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991" y="889828"/>
            <a:ext cx="8707065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3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06745C4-844C-C342-B92F-C33E2AD0B9AF}"/>
              </a:ext>
            </a:extLst>
          </p:cNvPr>
          <p:cNvSpPr txBox="1"/>
          <p:nvPr/>
        </p:nvSpPr>
        <p:spPr>
          <a:xfrm>
            <a:off x="131617" y="758031"/>
            <a:ext cx="11797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are the possible outcomes when a fair coin is toss twice?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5" name="Ink 64"/>
              <p14:cNvContentPartPr/>
              <p14:nvPr/>
            </p14:nvContentPartPr>
            <p14:xfrm>
              <a:off x="4472400" y="332673"/>
              <a:ext cx="360" cy="3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5480" y="315753"/>
                <a:ext cx="34200" cy="3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71A17EA1-C53F-4556-A275-75A6B87C75B0}"/>
              </a:ext>
            </a:extLst>
          </p:cNvPr>
          <p:cNvGrpSpPr/>
          <p:nvPr/>
        </p:nvGrpSpPr>
        <p:grpSpPr>
          <a:xfrm>
            <a:off x="912157" y="3191372"/>
            <a:ext cx="1666856" cy="1414922"/>
            <a:chOff x="1063925" y="2944293"/>
            <a:chExt cx="1666856" cy="141492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C51670A-EA14-4482-9FA8-B71C495D46FB}"/>
                </a:ext>
              </a:extLst>
            </p:cNvPr>
            <p:cNvCxnSpPr/>
            <p:nvPr/>
          </p:nvCxnSpPr>
          <p:spPr>
            <a:xfrm flipV="1">
              <a:off x="1063925" y="2944293"/>
              <a:ext cx="1666856" cy="8743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1981A59-53FB-4AA7-A433-221BEA8D3DAF}"/>
                </a:ext>
              </a:extLst>
            </p:cNvPr>
            <p:cNvCxnSpPr>
              <a:cxnSpLocks/>
            </p:cNvCxnSpPr>
            <p:nvPr/>
          </p:nvCxnSpPr>
          <p:spPr>
            <a:xfrm>
              <a:off x="1063925" y="3818626"/>
              <a:ext cx="1666856" cy="54058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968B18-4E3E-4984-874E-5030B3F18D58}"/>
              </a:ext>
            </a:extLst>
          </p:cNvPr>
          <p:cNvGrpSpPr/>
          <p:nvPr/>
        </p:nvGrpSpPr>
        <p:grpSpPr>
          <a:xfrm>
            <a:off x="3486393" y="2027783"/>
            <a:ext cx="1666856" cy="1414922"/>
            <a:chOff x="1063925" y="2944293"/>
            <a:chExt cx="1666856" cy="1414922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EDA9DF2-0EB6-4071-AE49-303B83CA3AF4}"/>
                </a:ext>
              </a:extLst>
            </p:cNvPr>
            <p:cNvCxnSpPr/>
            <p:nvPr/>
          </p:nvCxnSpPr>
          <p:spPr>
            <a:xfrm flipV="1">
              <a:off x="1063925" y="2944293"/>
              <a:ext cx="1666856" cy="8743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48DB494-EC56-4F3C-9304-59D7F5630CC1}"/>
                </a:ext>
              </a:extLst>
            </p:cNvPr>
            <p:cNvCxnSpPr>
              <a:cxnSpLocks/>
            </p:cNvCxnSpPr>
            <p:nvPr/>
          </p:nvCxnSpPr>
          <p:spPr>
            <a:xfrm>
              <a:off x="1063925" y="3818626"/>
              <a:ext cx="1666856" cy="54058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C91394-3282-4A8C-B680-976563315CFE}"/>
              </a:ext>
            </a:extLst>
          </p:cNvPr>
          <p:cNvGrpSpPr/>
          <p:nvPr/>
        </p:nvGrpSpPr>
        <p:grpSpPr>
          <a:xfrm>
            <a:off x="3477337" y="3862232"/>
            <a:ext cx="1666856" cy="1414922"/>
            <a:chOff x="1063925" y="2944293"/>
            <a:chExt cx="1666856" cy="141492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EBA75-AE20-44AB-A0D5-4C9264BB6222}"/>
                </a:ext>
              </a:extLst>
            </p:cNvPr>
            <p:cNvCxnSpPr/>
            <p:nvPr/>
          </p:nvCxnSpPr>
          <p:spPr>
            <a:xfrm flipV="1">
              <a:off x="1063925" y="2944293"/>
              <a:ext cx="1666856" cy="87433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B2574D7-FFC7-4EAA-BA1B-C4515D9128E5}"/>
                </a:ext>
              </a:extLst>
            </p:cNvPr>
            <p:cNvCxnSpPr>
              <a:cxnSpLocks/>
            </p:cNvCxnSpPr>
            <p:nvPr/>
          </p:nvCxnSpPr>
          <p:spPr>
            <a:xfrm>
              <a:off x="1063925" y="3818626"/>
              <a:ext cx="1666856" cy="54058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AFA60B-B27A-4947-83CE-29E8E6926CEE}"/>
                  </a:ext>
                </a:extLst>
              </p:cNvPr>
              <p:cNvSpPr txBox="1"/>
              <p:nvPr/>
            </p:nvSpPr>
            <p:spPr>
              <a:xfrm>
                <a:off x="2744374" y="2824053"/>
                <a:ext cx="5376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AFA60B-B27A-4947-83CE-29E8E6926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374" y="2824053"/>
                <a:ext cx="5376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CB66E74-901A-4D08-8E84-27DEFF3C0CB5}"/>
                  </a:ext>
                </a:extLst>
              </p:cNvPr>
              <p:cNvSpPr txBox="1"/>
              <p:nvPr/>
            </p:nvSpPr>
            <p:spPr>
              <a:xfrm>
                <a:off x="2723791" y="4465925"/>
                <a:ext cx="5376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CB66E74-901A-4D08-8E84-27DEFF3C0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791" y="4465925"/>
                <a:ext cx="5376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2678A6C-9B02-4EAF-B3E6-0DB0E73E27FD}"/>
                  </a:ext>
                </a:extLst>
              </p:cNvPr>
              <p:cNvSpPr txBox="1"/>
              <p:nvPr/>
            </p:nvSpPr>
            <p:spPr>
              <a:xfrm>
                <a:off x="5191351" y="1688937"/>
                <a:ext cx="5376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2678A6C-9B02-4EAF-B3E6-0DB0E73E2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351" y="1688937"/>
                <a:ext cx="53765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607C667-9374-40DC-B94A-459DB392DBC6}"/>
                  </a:ext>
                </a:extLst>
              </p:cNvPr>
              <p:cNvSpPr txBox="1"/>
              <p:nvPr/>
            </p:nvSpPr>
            <p:spPr>
              <a:xfrm>
                <a:off x="5248407" y="3187518"/>
                <a:ext cx="5376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607C667-9374-40DC-B94A-459DB392D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407" y="3187518"/>
                <a:ext cx="53765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509240-F383-4F13-B52B-60437EE1DE93}"/>
                  </a:ext>
                </a:extLst>
              </p:cNvPr>
              <p:cNvSpPr txBox="1"/>
              <p:nvPr/>
            </p:nvSpPr>
            <p:spPr>
              <a:xfrm>
                <a:off x="5223298" y="3606793"/>
                <a:ext cx="5376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509240-F383-4F13-B52B-60437EE1D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298" y="3606793"/>
                <a:ext cx="537659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0491917-860A-4B73-B497-8B99F5B9F99F}"/>
                  </a:ext>
                </a:extLst>
              </p:cNvPr>
              <p:cNvSpPr txBox="1"/>
              <p:nvPr/>
            </p:nvSpPr>
            <p:spPr>
              <a:xfrm>
                <a:off x="5280354" y="5105374"/>
                <a:ext cx="5376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0491917-860A-4B73-B497-8B99F5B9F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354" y="5105374"/>
                <a:ext cx="53765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BB8D284-B11F-4DC4-9ED5-8E6F143894E0}"/>
                  </a:ext>
                </a:extLst>
              </p:cNvPr>
              <p:cNvSpPr txBox="1"/>
              <p:nvPr/>
            </p:nvSpPr>
            <p:spPr>
              <a:xfrm>
                <a:off x="6270290" y="1694476"/>
                <a:ext cx="5376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𝐻𝐻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BB8D284-B11F-4DC4-9ED5-8E6F14389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290" y="1694476"/>
                <a:ext cx="537659" cy="584775"/>
              </a:xfrm>
              <a:prstGeom prst="rect">
                <a:avLst/>
              </a:prstGeom>
              <a:blipFill>
                <a:blip r:embed="rId10"/>
                <a:stretch>
                  <a:fillRect r="-261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C82455-34C1-44FD-804B-47C37E8A8A5E}"/>
                  </a:ext>
                </a:extLst>
              </p:cNvPr>
              <p:cNvSpPr txBox="1"/>
              <p:nvPr/>
            </p:nvSpPr>
            <p:spPr>
              <a:xfrm>
                <a:off x="6270290" y="3173693"/>
                <a:ext cx="5376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𝐻𝑇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C82455-34C1-44FD-804B-47C37E8A8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290" y="3173693"/>
                <a:ext cx="537659" cy="584775"/>
              </a:xfrm>
              <a:prstGeom prst="rect">
                <a:avLst/>
              </a:prstGeom>
              <a:blipFill>
                <a:blip r:embed="rId11"/>
                <a:stretch>
                  <a:fillRect r="-170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D316D79-6465-472B-ABFC-230151EA8B4C}"/>
                  </a:ext>
                </a:extLst>
              </p:cNvPr>
              <p:cNvSpPr txBox="1"/>
              <p:nvPr/>
            </p:nvSpPr>
            <p:spPr>
              <a:xfrm>
                <a:off x="6270290" y="3627406"/>
                <a:ext cx="5376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𝑇𝐻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D316D79-6465-472B-ABFC-230151EA8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290" y="3627406"/>
                <a:ext cx="537659" cy="584775"/>
              </a:xfrm>
              <a:prstGeom prst="rect">
                <a:avLst/>
              </a:prstGeom>
              <a:blipFill>
                <a:blip r:embed="rId12"/>
                <a:stretch>
                  <a:fillRect r="-159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82D084-691E-43D0-A433-82160D6E7CB9}"/>
                  </a:ext>
                </a:extLst>
              </p:cNvPr>
              <p:cNvSpPr txBox="1"/>
              <p:nvPr/>
            </p:nvSpPr>
            <p:spPr>
              <a:xfrm>
                <a:off x="6257592" y="5176069"/>
                <a:ext cx="56305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𝑇𝑇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382D084-691E-43D0-A433-82160D6E7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592" y="5176069"/>
                <a:ext cx="563055" cy="584775"/>
              </a:xfrm>
              <a:prstGeom prst="rect">
                <a:avLst/>
              </a:prstGeom>
              <a:blipFill>
                <a:blip r:embed="rId13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E96D9B8-FE54-47D7-A24D-A6F52612DD6E}"/>
                  </a:ext>
                </a:extLst>
              </p:cNvPr>
              <p:cNvSpPr txBox="1"/>
              <p:nvPr/>
            </p:nvSpPr>
            <p:spPr>
              <a:xfrm>
                <a:off x="1653961" y="5870598"/>
                <a:ext cx="636285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b="0" dirty="0"/>
                  <a:t>Sample space: </a:t>
                </a:r>
                <a14:m>
                  <m:oMath xmlns:m="http://schemas.openxmlformats.org/officeDocument/2006/math">
                    <m:r>
                      <a:rPr lang="en-AU" sz="3200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AU" sz="3200" b="0" i="0" smtClean="0">
                        <a:latin typeface="Cambria Math" panose="02040503050406030204" pitchFamily="18" charset="0"/>
                      </a:rPr>
                      <m:t>HH</m:t>
                    </m:r>
                    <m:r>
                      <a:rPr lang="en-AU" sz="32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AU" sz="3200" b="0" i="0" smtClean="0">
                        <a:latin typeface="Cambria Math" panose="02040503050406030204" pitchFamily="18" charset="0"/>
                      </a:rPr>
                      <m:t>HT</m:t>
                    </m:r>
                    <m:r>
                      <a:rPr lang="en-AU" sz="32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AU" sz="3200" b="0" i="0" smtClean="0">
                        <a:latin typeface="Cambria Math" panose="02040503050406030204" pitchFamily="18" charset="0"/>
                      </a:rPr>
                      <m:t>TH</m:t>
                    </m:r>
                    <m:r>
                      <a:rPr lang="en-AU" sz="32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AU" sz="3200" b="0" i="0" smtClean="0">
                        <a:latin typeface="Cambria Math" panose="02040503050406030204" pitchFamily="18" charset="0"/>
                      </a:rPr>
                      <m:t>TT</m:t>
                    </m:r>
                    <m:r>
                      <a:rPr lang="en-AU" sz="3200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AU" sz="3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E96D9B8-FE54-47D7-A24D-A6F52612D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961" y="5870598"/>
                <a:ext cx="6362854" cy="584775"/>
              </a:xfrm>
              <a:prstGeom prst="rect">
                <a:avLst/>
              </a:prstGeom>
              <a:blipFill>
                <a:blip r:embed="rId14"/>
                <a:stretch>
                  <a:fillRect l="-2395" t="-12500" b="-343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22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6" grpId="0"/>
      <p:bldP spid="37" grpId="0"/>
      <p:bldP spid="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CF277C-187F-182C-6C5F-68443BB73E4D}"/>
                  </a:ext>
                </a:extLst>
              </p:cNvPr>
              <p:cNvSpPr txBox="1"/>
              <p:nvPr/>
            </p:nvSpPr>
            <p:spPr>
              <a:xfrm>
                <a:off x="380488" y="1645519"/>
                <a:ext cx="79738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CF277C-187F-182C-6C5F-68443BB73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88" y="1645519"/>
                <a:ext cx="797380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E9C070-B09C-00FB-7F89-0CEBE13067B5}"/>
                  </a:ext>
                </a:extLst>
              </p:cNvPr>
              <p:cNvSpPr txBox="1"/>
              <p:nvPr/>
            </p:nvSpPr>
            <p:spPr>
              <a:xfrm>
                <a:off x="187368" y="2508017"/>
                <a:ext cx="79738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E9C070-B09C-00FB-7F89-0CEBE1306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68" y="2508017"/>
                <a:ext cx="797380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C931AD-4786-5DF0-E5D8-0370EAB95282}"/>
                  </a:ext>
                </a:extLst>
              </p:cNvPr>
              <p:cNvSpPr txBox="1"/>
              <p:nvPr/>
            </p:nvSpPr>
            <p:spPr>
              <a:xfrm>
                <a:off x="298205" y="3205822"/>
                <a:ext cx="79738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0.3+0.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−0.2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C931AD-4786-5DF0-E5D8-0370EAB95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05" y="3205822"/>
                <a:ext cx="797380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C90657-D132-3C30-31C3-2AA612652356}"/>
                  </a:ext>
                </a:extLst>
              </p:cNvPr>
              <p:cNvSpPr txBox="1"/>
              <p:nvPr/>
            </p:nvSpPr>
            <p:spPr>
              <a:xfrm>
                <a:off x="1240315" y="3766534"/>
                <a:ext cx="42668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C90657-D132-3C30-31C3-2AA612652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315" y="3766534"/>
                <a:ext cx="426686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1D3749-CCB0-3ADC-DCB1-E3FC34B5CB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821" y="578170"/>
            <a:ext cx="11202004" cy="64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9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01" y="754023"/>
            <a:ext cx="6716062" cy="9907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426461" y="1023333"/>
              <a:ext cx="297000" cy="579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02621" y="775293"/>
                <a:ext cx="531720" cy="53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1909261" y="332673"/>
              <a:ext cx="2563560" cy="12097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84061" y="315756"/>
                <a:ext cx="2605680" cy="12536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/>
              <p14:cNvContentPartPr/>
              <p14:nvPr/>
            </p14:nvContentPartPr>
            <p14:xfrm>
              <a:off x="7685461" y="677373"/>
              <a:ext cx="3095280" cy="261684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65661" y="652173"/>
                <a:ext cx="3138120" cy="266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/>
              <p14:cNvContentPartPr/>
              <p14:nvPr/>
            </p14:nvContentPartPr>
            <p14:xfrm>
              <a:off x="8765101" y="877533"/>
              <a:ext cx="197640" cy="30204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753221" y="856293"/>
                <a:ext cx="23004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" name="Ink 23"/>
              <p14:cNvContentPartPr/>
              <p14:nvPr/>
            </p14:nvContentPartPr>
            <p14:xfrm>
              <a:off x="9431461" y="1858173"/>
              <a:ext cx="952200" cy="116424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413461" y="1836213"/>
                <a:ext cx="992160" cy="12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4" name="Ink 73"/>
              <p14:cNvContentPartPr/>
              <p14:nvPr/>
            </p14:nvContentPartPr>
            <p14:xfrm>
              <a:off x="186661" y="1915053"/>
              <a:ext cx="4222440" cy="108180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5421" y="1897413"/>
                <a:ext cx="4266360" cy="11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6" name="Ink 85"/>
              <p14:cNvContentPartPr/>
              <p14:nvPr/>
            </p14:nvContentPartPr>
            <p14:xfrm>
              <a:off x="7948621" y="1540653"/>
              <a:ext cx="595800" cy="131544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929901" y="1525173"/>
                <a:ext cx="624600" cy="13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7" name="Ink 86"/>
              <p14:cNvContentPartPr/>
              <p14:nvPr/>
            </p14:nvContentPartPr>
            <p14:xfrm>
              <a:off x="8429941" y="1320693"/>
              <a:ext cx="927360" cy="1737000"/>
            </p14:xfrm>
          </p:contentPart>
        </mc:Choice>
        <mc:Fallback xmlns="">
          <p:pic>
            <p:nvPicPr>
              <p:cNvPr id="87" name="Ink 86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413381" y="1304853"/>
                <a:ext cx="959760" cy="176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8" name="Ink 87"/>
              <p14:cNvContentPartPr/>
              <p14:nvPr/>
            </p14:nvContentPartPr>
            <p14:xfrm>
              <a:off x="9258661" y="1279653"/>
              <a:ext cx="870480" cy="1703880"/>
            </p14:xfrm>
          </p:contentPart>
        </mc:Choice>
        <mc:Fallback xmlns="">
          <p:pic>
            <p:nvPicPr>
              <p:cNvPr id="88" name="Ink 87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238501" y="1262373"/>
                <a:ext cx="906480" cy="173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7" name="Ink 96"/>
              <p14:cNvContentPartPr/>
              <p14:nvPr/>
            </p14:nvContentPartPr>
            <p14:xfrm>
              <a:off x="9874981" y="1354173"/>
              <a:ext cx="623160" cy="1202040"/>
            </p14:xfrm>
          </p:contentPart>
        </mc:Choice>
        <mc:Fallback xmlns="">
          <p:pic>
            <p:nvPicPr>
              <p:cNvPr id="97" name="Ink 9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854821" y="1335453"/>
                <a:ext cx="654120" cy="12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06" name="Ink 105"/>
              <p14:cNvContentPartPr/>
              <p14:nvPr/>
            </p14:nvContentPartPr>
            <p14:xfrm>
              <a:off x="4608840" y="1270113"/>
              <a:ext cx="2460301" cy="369540"/>
            </p14:xfrm>
          </p:contentPart>
        </mc:Choice>
        <mc:Fallback xmlns="">
          <p:pic>
            <p:nvPicPr>
              <p:cNvPr id="106" name="Ink 105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588319" y="1255720"/>
                <a:ext cx="2502422" cy="40624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05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6" y="762738"/>
            <a:ext cx="6811326" cy="10193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969621" y="948093"/>
              <a:ext cx="1233000" cy="1051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78541" y="763413"/>
                <a:ext cx="1439640" cy="5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4472400" y="332673"/>
              <a:ext cx="421" cy="1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52613" y="324213"/>
                <a:ext cx="39995" cy="17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0"/>
              <p14:cNvContentPartPr/>
              <p14:nvPr/>
            </p14:nvContentPartPr>
            <p14:xfrm>
              <a:off x="5607480" y="1131693"/>
              <a:ext cx="5557741" cy="73368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83720" y="1120173"/>
                <a:ext cx="5605982" cy="76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8" name="Ink 77"/>
              <p14:cNvContentPartPr/>
              <p14:nvPr/>
            </p14:nvContentPartPr>
            <p14:xfrm>
              <a:off x="7837381" y="1857453"/>
              <a:ext cx="3120120" cy="173232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28741" y="1835493"/>
                <a:ext cx="3151440" cy="177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9" name="Ink 78"/>
              <p14:cNvContentPartPr/>
              <p14:nvPr/>
            </p14:nvContentPartPr>
            <p14:xfrm>
              <a:off x="8519941" y="2220333"/>
              <a:ext cx="613800" cy="68148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98701" y="2195133"/>
                <a:ext cx="660960" cy="72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3" name="Ink 82"/>
              <p14:cNvContentPartPr/>
              <p14:nvPr/>
            </p14:nvContentPartPr>
            <p14:xfrm>
              <a:off x="9682381" y="2241573"/>
              <a:ext cx="654480" cy="67860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661861" y="2214933"/>
                <a:ext cx="701640" cy="72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5" name="Ink 84"/>
              <p14:cNvContentPartPr/>
              <p14:nvPr/>
            </p14:nvContentPartPr>
            <p14:xfrm>
              <a:off x="8558821" y="2108373"/>
              <a:ext cx="162360" cy="216360"/>
            </p14:xfrm>
          </p:contentPart>
        </mc:Choice>
        <mc:Fallback xmlns="">
          <p:pic>
            <p:nvPicPr>
              <p:cNvPr id="85" name="Ink 84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544781" y="2085333"/>
                <a:ext cx="1969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6" name="Ink 85"/>
              <p14:cNvContentPartPr/>
              <p14:nvPr/>
            </p14:nvContentPartPr>
            <p14:xfrm>
              <a:off x="10115821" y="2132133"/>
              <a:ext cx="169200" cy="188640"/>
            </p14:xfrm>
          </p:contentPart>
        </mc:Choice>
        <mc:Fallback xmlns="">
          <p:pic>
            <p:nvPicPr>
              <p:cNvPr id="86" name="Ink 85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093501" y="2112333"/>
                <a:ext cx="2149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9" name="Ink 88"/>
              <p14:cNvContentPartPr/>
              <p14:nvPr/>
            </p14:nvContentPartPr>
            <p14:xfrm>
              <a:off x="415981" y="1907853"/>
              <a:ext cx="799200" cy="316440"/>
            </p14:xfrm>
          </p:contentPart>
        </mc:Choice>
        <mc:Fallback xmlns="">
          <p:pic>
            <p:nvPicPr>
              <p:cNvPr id="89" name="Ink 88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98701" y="1885893"/>
                <a:ext cx="83808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5" name="Ink 104"/>
              <p14:cNvContentPartPr/>
              <p14:nvPr/>
            </p14:nvContentPartPr>
            <p14:xfrm>
              <a:off x="2995021" y="1778973"/>
              <a:ext cx="1991520" cy="1187280"/>
            </p14:xfrm>
          </p:contentPart>
        </mc:Choice>
        <mc:Fallback xmlns="">
          <p:pic>
            <p:nvPicPr>
              <p:cNvPr id="105" name="Ink 104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978821" y="1760613"/>
                <a:ext cx="2032920" cy="122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307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994801-D9C7-6244-9CA0-D3BCAA05D5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15" t="48478" r="20384" b="42388"/>
          <a:stretch/>
        </p:blipFill>
        <p:spPr>
          <a:xfrm>
            <a:off x="1282700" y="177800"/>
            <a:ext cx="9481451" cy="8509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/>
              <p14:cNvContentPartPr/>
              <p14:nvPr/>
            </p14:nvContentPartPr>
            <p14:xfrm>
              <a:off x="1491301" y="653437"/>
              <a:ext cx="9858195" cy="455793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4461" y="632197"/>
                <a:ext cx="9876555" cy="46029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2" name="Ink 161"/>
              <p14:cNvContentPartPr/>
              <p14:nvPr/>
            </p14:nvContentPartPr>
            <p14:xfrm>
              <a:off x="1372456" y="1234447"/>
              <a:ext cx="7550280" cy="134280"/>
            </p14:xfrm>
          </p:contentPart>
        </mc:Choice>
        <mc:Fallback xmlns="">
          <p:pic>
            <p:nvPicPr>
              <p:cNvPr id="162" name="Ink 16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60496" y="1004767"/>
                <a:ext cx="777132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3" name="Ink 162"/>
              <p14:cNvContentPartPr/>
              <p14:nvPr/>
            </p14:nvContentPartPr>
            <p14:xfrm>
              <a:off x="3675736" y="1938967"/>
              <a:ext cx="4565160" cy="92880"/>
            </p14:xfrm>
          </p:contentPart>
        </mc:Choice>
        <mc:Fallback xmlns="">
          <p:pic>
            <p:nvPicPr>
              <p:cNvPr id="163" name="Ink 16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57296" y="1692007"/>
                <a:ext cx="4803840" cy="62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6" name="Ink 165"/>
              <p14:cNvContentPartPr/>
              <p14:nvPr/>
            </p14:nvContentPartPr>
            <p14:xfrm>
              <a:off x="2440216" y="4318927"/>
              <a:ext cx="25920" cy="0"/>
            </p14:xfrm>
          </p:contentPart>
        </mc:Choice>
        <mc:Fallback xmlns="">
          <p:pic>
            <p:nvPicPr>
              <p:cNvPr id="166" name="Ink 16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0" y="0"/>
                <a:ext cx="25920" cy="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013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7"/>
            <a:ext cx="9144000" cy="1054975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Ex 9C &amp; 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98949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06745C4-844C-C342-B92F-C33E2AD0B9AF}"/>
              </a:ext>
            </a:extLst>
          </p:cNvPr>
          <p:cNvSpPr txBox="1"/>
          <p:nvPr/>
        </p:nvSpPr>
        <p:spPr>
          <a:xfrm>
            <a:off x="394854" y="705194"/>
            <a:ext cx="117971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Find the probability of the following that when a fair coin is tossed twice</a:t>
            </a:r>
            <a:r>
              <a:rPr lang="en-US" sz="2800" dirty="0"/>
              <a:t>:</a:t>
            </a:r>
          </a:p>
          <a:p>
            <a:pPr marL="514350" indent="-514350">
              <a:buAutoNum type="alphaLcParenR"/>
            </a:pPr>
            <a:r>
              <a:rPr lang="en-US" sz="2800" dirty="0"/>
              <a:t>One head is observed</a:t>
            </a:r>
          </a:p>
          <a:p>
            <a:pPr marL="514350" indent="-514350">
              <a:buAutoNum type="alphaLcParenR"/>
            </a:pPr>
            <a:r>
              <a:rPr lang="en-US" sz="2800" dirty="0"/>
              <a:t>At least one head is observed</a:t>
            </a:r>
          </a:p>
          <a:p>
            <a:pPr marL="514350" indent="-514350">
              <a:buAutoNum type="alphaLcParenR"/>
            </a:pPr>
            <a:r>
              <a:rPr lang="en-US" sz="2800" dirty="0"/>
              <a:t>No heads</a:t>
            </a:r>
          </a:p>
          <a:p>
            <a:pPr marL="514350" indent="-514350">
              <a:buAutoNum type="alphaLcParenR"/>
            </a:pPr>
            <a:r>
              <a:rPr lang="en-US" sz="2800" dirty="0"/>
              <a:t>More than one tail</a:t>
            </a:r>
          </a:p>
          <a:p>
            <a:pPr marL="514350" indent="-514350">
              <a:buAutoNum type="alphaLcParenR"/>
            </a:pPr>
            <a:r>
              <a:rPr lang="en-US" sz="2800" dirty="0"/>
              <a:t>Both heads or both tails are observed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5" name="Ink 64"/>
              <p14:cNvContentPartPr/>
              <p14:nvPr/>
            </p14:nvContentPartPr>
            <p14:xfrm>
              <a:off x="4472400" y="332673"/>
              <a:ext cx="360" cy="3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55480" y="315753"/>
                <a:ext cx="342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5E9BC6-D6B7-477E-9EC8-19775952D720}"/>
                  </a:ext>
                </a:extLst>
              </p:cNvPr>
              <p:cNvSpPr txBox="1"/>
              <p:nvPr/>
            </p:nvSpPr>
            <p:spPr>
              <a:xfrm>
                <a:off x="242696" y="3543181"/>
                <a:ext cx="32700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b="0" dirty="0"/>
                  <a:t>a)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AU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5E9BC6-D6B7-477E-9EC8-19775952D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96" y="3543181"/>
                <a:ext cx="3270022" cy="584775"/>
              </a:xfrm>
              <a:prstGeom prst="rect">
                <a:avLst/>
              </a:prstGeom>
              <a:blipFill>
                <a:blip r:embed="rId5"/>
                <a:stretch>
                  <a:fillRect l="-4851" t="-12500" b="-343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13B576-1A1E-46BA-B4B3-A3D1479DAD1E}"/>
                  </a:ext>
                </a:extLst>
              </p:cNvPr>
              <p:cNvSpPr txBox="1"/>
              <p:nvPr/>
            </p:nvSpPr>
            <p:spPr>
              <a:xfrm>
                <a:off x="563404" y="4098086"/>
                <a:ext cx="3270022" cy="788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b="0" dirty="0"/>
                  <a:t> </a:t>
                </a:r>
                <a14:m>
                  <m:oMath xmlns:m="http://schemas.openxmlformats.org/officeDocument/2006/math"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𝐻𝑒𝑎𝑑</m:t>
                        </m:r>
                      </m:e>
                    </m:d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AU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13B576-1A1E-46BA-B4B3-A3D1479DA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04" y="4098086"/>
                <a:ext cx="3270022" cy="7887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5476B8-D164-4B47-AD12-F2BD95A504E7}"/>
                  </a:ext>
                </a:extLst>
              </p:cNvPr>
              <p:cNvSpPr txBox="1"/>
              <p:nvPr/>
            </p:nvSpPr>
            <p:spPr>
              <a:xfrm>
                <a:off x="242696" y="4943348"/>
                <a:ext cx="32700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/>
                  <a:t>b</a:t>
                </a:r>
                <a:r>
                  <a:rPr lang="en-AU" sz="3200" b="0" dirty="0"/>
                  <a:t>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</m:oMath>
                </a14:m>
                <a:endParaRPr lang="en-AU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5476B8-D164-4B47-AD12-F2BD95A50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96" y="4943348"/>
                <a:ext cx="3270022" cy="584775"/>
              </a:xfrm>
              <a:prstGeom prst="rect">
                <a:avLst/>
              </a:prstGeom>
              <a:blipFill>
                <a:blip r:embed="rId7"/>
                <a:stretch>
                  <a:fillRect l="-4851" t="-12500" b="-343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8C4293-5B4D-4051-9D15-6C3B8BF40C15}"/>
                  </a:ext>
                </a:extLst>
              </p:cNvPr>
              <p:cNvSpPr txBox="1"/>
              <p:nvPr/>
            </p:nvSpPr>
            <p:spPr>
              <a:xfrm>
                <a:off x="609841" y="5527672"/>
                <a:ext cx="5084303" cy="788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b="0" dirty="0"/>
                  <a:t> </a:t>
                </a:r>
                <a14:m>
                  <m:oMath xmlns:m="http://schemas.openxmlformats.org/officeDocument/2006/math"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𝑎𝑡</m:t>
                        </m:r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𝑙𝑒𝑎𝑠𝑡</m:t>
                        </m:r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 1 </m:t>
                        </m:r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h𝑒𝑎𝑑</m:t>
                        </m:r>
                      </m:e>
                    </m:d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AU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8C4293-5B4D-4051-9D15-6C3B8BF40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41" y="5527672"/>
                <a:ext cx="5084303" cy="7887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44149CE-E0E3-4B00-ABC1-B72E0981F952}"/>
                  </a:ext>
                </a:extLst>
              </p:cNvPr>
              <p:cNvSpPr txBox="1"/>
              <p:nvPr/>
            </p:nvSpPr>
            <p:spPr>
              <a:xfrm>
                <a:off x="5563271" y="3378619"/>
                <a:ext cx="6306436" cy="788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/>
                  <a:t>c</a:t>
                </a:r>
                <a:r>
                  <a:rPr lang="en-AU" sz="3200" b="0" dirty="0"/>
                  <a:t>)</a:t>
                </a:r>
                <a14:m>
                  <m:oMath xmlns:m="http://schemas.openxmlformats.org/officeDocument/2006/math">
                    <m:r>
                      <a:rPr lang="en-AU" sz="3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h𝑒𝑎𝑑𝑠</m:t>
                        </m:r>
                      </m:e>
                    </m:d>
                    <m:r>
                      <a:rPr lang="en-AU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AU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AU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44149CE-E0E3-4B00-ABC1-B72E0981F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271" y="3378619"/>
                <a:ext cx="6306436" cy="788742"/>
              </a:xfrm>
              <a:prstGeom prst="rect">
                <a:avLst/>
              </a:prstGeom>
              <a:blipFill>
                <a:blip r:embed="rId9"/>
                <a:stretch>
                  <a:fillRect l="-2515" b="-123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90463E0-133C-41FD-8C7D-C278F1A38261}"/>
                  </a:ext>
                </a:extLst>
              </p:cNvPr>
              <p:cNvSpPr txBox="1"/>
              <p:nvPr/>
            </p:nvSpPr>
            <p:spPr>
              <a:xfrm>
                <a:off x="5526066" y="4093034"/>
                <a:ext cx="6306436" cy="788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/>
                  <a:t>d</a:t>
                </a:r>
                <a:r>
                  <a:rPr lang="en-AU" sz="3200" b="0" dirty="0"/>
                  <a:t>)</a:t>
                </a:r>
                <a14:m>
                  <m:oMath xmlns:m="http://schemas.openxmlformats.org/officeDocument/2006/math">
                    <m:r>
                      <a:rPr lang="en-AU" sz="3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𝑚𝑜𝑟𝑒</m:t>
                        </m:r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𝑡h𝑎𝑛</m:t>
                        </m:r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 1 </m:t>
                        </m:r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𝑡𝑎𝑖𝑙</m:t>
                        </m:r>
                      </m:e>
                    </m:d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AU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90463E0-133C-41FD-8C7D-C278F1A38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6066" y="4093034"/>
                <a:ext cx="6306436" cy="788742"/>
              </a:xfrm>
              <a:prstGeom prst="rect">
                <a:avLst/>
              </a:prstGeom>
              <a:blipFill>
                <a:blip r:embed="rId10"/>
                <a:stretch>
                  <a:fillRect l="-2515" b="-115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894B14-91F6-4456-81B2-EA0DA887CE41}"/>
                  </a:ext>
                </a:extLst>
              </p:cNvPr>
              <p:cNvSpPr txBox="1"/>
              <p:nvPr/>
            </p:nvSpPr>
            <p:spPr>
              <a:xfrm>
                <a:off x="5563271" y="4937369"/>
                <a:ext cx="630643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200" dirty="0"/>
                  <a:t>e</a:t>
                </a:r>
                <a:r>
                  <a:rPr lang="en-AU" sz="3200" b="0" dirty="0"/>
                  <a:t>)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AU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, {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AU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AU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894B14-91F6-4456-81B2-EA0DA887C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271" y="4937369"/>
                <a:ext cx="6306436" cy="584775"/>
              </a:xfrm>
              <a:prstGeom prst="rect">
                <a:avLst/>
              </a:prstGeom>
              <a:blipFill>
                <a:blip r:embed="rId11"/>
                <a:stretch>
                  <a:fillRect l="-2515" t="-12500" b="-343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8072D6-8E99-41D6-B528-B74215967AEB}"/>
                  </a:ext>
                </a:extLst>
              </p:cNvPr>
              <p:cNvSpPr txBox="1"/>
              <p:nvPr/>
            </p:nvSpPr>
            <p:spPr>
              <a:xfrm>
                <a:off x="5212767" y="5386323"/>
                <a:ext cx="6306436" cy="1014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h𝑒𝑎𝑑𝑠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 2 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𝑡𝑎𝑖𝑙𝑠</m:t>
                          </m:r>
                        </m:e>
                      </m:d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8072D6-8E99-41D6-B528-B74215967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767" y="5386323"/>
                <a:ext cx="6306436" cy="101431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6" grpId="0"/>
      <p:bldP spid="18" grpId="0"/>
      <p:bldP spid="19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06745C4-844C-C342-B92F-C33E2AD0B9AF}"/>
              </a:ext>
            </a:extLst>
          </p:cNvPr>
          <p:cNvSpPr txBox="1"/>
          <p:nvPr/>
        </p:nvSpPr>
        <p:spPr>
          <a:xfrm>
            <a:off x="131617" y="758031"/>
            <a:ext cx="11797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are the possible outcomes when two fair dice are rolled?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152866"/>
              </p:ext>
            </p:extLst>
          </p:nvPr>
        </p:nvGraphicFramePr>
        <p:xfrm>
          <a:off x="1451155" y="2059632"/>
          <a:ext cx="8670508" cy="43239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8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86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86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86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17702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702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(1,1)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(1,2)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(1,3)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(1,4)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(1,5)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(1,6)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702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(2,1)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(2,2)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(2,3)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(2,4)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(2,5)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(2,6)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702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(3,1)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(3,2)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(3,3)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(3,4)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(3,5)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(3,6)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702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(4,1)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(4,2)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(4,3)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(4,4)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(4,5)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(4,6)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702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(5,1)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(5,2)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(5,3)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(5,4)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(5,5)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(5,6)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7702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(6,1)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(6,2)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(6,3)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(6,4)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(6,5)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(6,6)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21661" y="3816213"/>
              <a:ext cx="639000" cy="3092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261" y="3793893"/>
                <a:ext cx="67608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/>
              <p14:cNvContentPartPr/>
              <p14:nvPr/>
            </p14:nvContentPartPr>
            <p14:xfrm>
              <a:off x="4472400" y="332673"/>
              <a:ext cx="360" cy="3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55480" y="315753"/>
                <a:ext cx="342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/>
              <p14:cNvContentPartPr/>
              <p14:nvPr/>
            </p14:nvContentPartPr>
            <p14:xfrm>
              <a:off x="5368141" y="1597533"/>
              <a:ext cx="838800" cy="2512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56621" y="1576293"/>
                <a:ext cx="87300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/>
              <p14:cNvContentPartPr/>
              <p14:nvPr/>
            </p14:nvContentPartPr>
            <p14:xfrm>
              <a:off x="8108821" y="6075213"/>
              <a:ext cx="515880" cy="489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50141" y="5902773"/>
                <a:ext cx="66852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/>
              <p14:cNvContentPartPr/>
              <p14:nvPr/>
            </p14:nvContentPartPr>
            <p14:xfrm>
              <a:off x="9357301" y="6032733"/>
              <a:ext cx="414720" cy="2412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74501" y="5834013"/>
                <a:ext cx="55368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Ink 21"/>
              <p14:cNvContentPartPr/>
              <p14:nvPr/>
            </p14:nvContentPartPr>
            <p14:xfrm>
              <a:off x="9307621" y="5496333"/>
              <a:ext cx="618840" cy="6552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05021" y="5313453"/>
                <a:ext cx="79956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Ink 22"/>
              <p14:cNvContentPartPr/>
              <p14:nvPr/>
            </p14:nvContentPartPr>
            <p14:xfrm>
              <a:off x="3063421" y="3592653"/>
              <a:ext cx="408240" cy="7164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59381" y="3381693"/>
                <a:ext cx="61272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Ink 23"/>
              <p14:cNvContentPartPr/>
              <p14:nvPr/>
            </p14:nvContentPartPr>
            <p14:xfrm>
              <a:off x="3023461" y="4792893"/>
              <a:ext cx="494640" cy="6984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33461" y="4606773"/>
                <a:ext cx="64800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Ink 24"/>
              <p14:cNvContentPartPr/>
              <p14:nvPr/>
            </p14:nvContentPartPr>
            <p14:xfrm>
              <a:off x="3045061" y="6080613"/>
              <a:ext cx="455760" cy="3420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42101" y="5880813"/>
                <a:ext cx="64944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Ink 25"/>
              <p14:cNvContentPartPr/>
              <p14:nvPr/>
            </p14:nvContentPartPr>
            <p14:xfrm>
              <a:off x="4299301" y="2897493"/>
              <a:ext cx="440640" cy="6696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10741" y="2706693"/>
                <a:ext cx="61632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7" name="Ink 26"/>
              <p14:cNvContentPartPr/>
              <p14:nvPr/>
            </p14:nvContentPartPr>
            <p14:xfrm>
              <a:off x="4324861" y="4244613"/>
              <a:ext cx="562680" cy="3096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37381" y="4045533"/>
                <a:ext cx="73080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8" name="Ink 27"/>
              <p14:cNvContentPartPr/>
              <p14:nvPr/>
            </p14:nvContentPartPr>
            <p14:xfrm>
              <a:off x="4211461" y="5541333"/>
              <a:ext cx="626040" cy="4536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05621" y="5339373"/>
                <a:ext cx="79812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9" name="Ink 28"/>
              <p14:cNvContentPartPr/>
              <p14:nvPr/>
            </p14:nvContentPartPr>
            <p14:xfrm>
              <a:off x="5556781" y="3522813"/>
              <a:ext cx="521280" cy="8676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50581" y="3308973"/>
                <a:ext cx="70092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" name="Ink 29"/>
              <p14:cNvContentPartPr/>
              <p14:nvPr/>
            </p14:nvContentPartPr>
            <p14:xfrm>
              <a:off x="5574061" y="4933653"/>
              <a:ext cx="517680" cy="4500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62461" y="4707213"/>
                <a:ext cx="71352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1" name="Ink 30"/>
              <p14:cNvContentPartPr/>
              <p14:nvPr/>
            </p14:nvContentPartPr>
            <p14:xfrm>
              <a:off x="5509621" y="6018333"/>
              <a:ext cx="412560" cy="6984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407741" y="5838333"/>
                <a:ext cx="5850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4" name="Ink 63"/>
              <p14:cNvContentPartPr/>
              <p14:nvPr/>
            </p14:nvContentPartPr>
            <p14:xfrm>
              <a:off x="6676021" y="2951133"/>
              <a:ext cx="504720" cy="1728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71981" y="2739453"/>
                <a:ext cx="66780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6" name="Ink 65"/>
              <p14:cNvContentPartPr/>
              <p14:nvPr/>
            </p14:nvContentPartPr>
            <p14:xfrm>
              <a:off x="6726421" y="4250373"/>
              <a:ext cx="511560" cy="42120"/>
            </p14:xfrm>
          </p:contentPart>
        </mc:Choice>
        <mc:Fallback xmlns="">
          <p:pic>
            <p:nvPicPr>
              <p:cNvPr id="66" name="Ink 65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618421" y="4031133"/>
                <a:ext cx="703080" cy="4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7" name="Ink 66"/>
              <p14:cNvContentPartPr/>
              <p14:nvPr/>
            </p14:nvContentPartPr>
            <p14:xfrm>
              <a:off x="6749101" y="5467173"/>
              <a:ext cx="406440" cy="1620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678181" y="5279613"/>
                <a:ext cx="56016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8" name="Ink 67"/>
              <p14:cNvContentPartPr/>
              <p14:nvPr/>
            </p14:nvContentPartPr>
            <p14:xfrm>
              <a:off x="8053021" y="3612813"/>
              <a:ext cx="401040" cy="22680"/>
            </p14:xfrm>
          </p:contentPart>
        </mc:Choice>
        <mc:Fallback xmlns="">
          <p:pic>
            <p:nvPicPr>
              <p:cNvPr id="68" name="Ink 67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959421" y="3420213"/>
                <a:ext cx="57204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9" name="Ink 68"/>
              <p14:cNvContentPartPr/>
              <p14:nvPr/>
            </p14:nvContentPartPr>
            <p14:xfrm>
              <a:off x="8026021" y="4889733"/>
              <a:ext cx="439560" cy="3996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921261" y="4682013"/>
                <a:ext cx="62280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0" name="Ink 69"/>
              <p14:cNvContentPartPr/>
              <p14:nvPr/>
            </p14:nvContentPartPr>
            <p14:xfrm>
              <a:off x="8008741" y="6104013"/>
              <a:ext cx="394560" cy="83880"/>
            </p14:xfrm>
          </p:contentPart>
        </mc:Choice>
        <mc:Fallback xmlns="">
          <p:pic>
            <p:nvPicPr>
              <p:cNvPr id="70" name="Ink 69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914781" y="5932653"/>
                <a:ext cx="57492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1" name="Ink 70"/>
              <p14:cNvContentPartPr/>
              <p14:nvPr/>
            </p14:nvContentPartPr>
            <p14:xfrm>
              <a:off x="9374581" y="3033573"/>
              <a:ext cx="366120" cy="7560"/>
            </p14:xfrm>
          </p:contentPart>
        </mc:Choice>
        <mc:Fallback xmlns="">
          <p:pic>
            <p:nvPicPr>
              <p:cNvPr id="71" name="Ink 70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279901" y="2819013"/>
                <a:ext cx="54576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2" name="Ink 71"/>
              <p14:cNvContentPartPr/>
              <p14:nvPr/>
            </p14:nvContentPartPr>
            <p14:xfrm>
              <a:off x="9343261" y="4323093"/>
              <a:ext cx="380160" cy="51480"/>
            </p14:xfrm>
          </p:contentPart>
        </mc:Choice>
        <mc:Fallback xmlns="">
          <p:pic>
            <p:nvPicPr>
              <p:cNvPr id="72" name="Ink 71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237781" y="4117893"/>
                <a:ext cx="559080" cy="4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3" name="Ink 72"/>
              <p14:cNvContentPartPr/>
              <p14:nvPr/>
            </p14:nvContentPartPr>
            <p14:xfrm>
              <a:off x="9289621" y="5484093"/>
              <a:ext cx="438840" cy="4104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194941" y="5299413"/>
                <a:ext cx="604800" cy="43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484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06745C4-844C-C342-B92F-C33E2AD0B9AF}"/>
              </a:ext>
            </a:extLst>
          </p:cNvPr>
          <p:cNvSpPr txBox="1"/>
          <p:nvPr/>
        </p:nvSpPr>
        <p:spPr>
          <a:xfrm>
            <a:off x="394854" y="705194"/>
            <a:ext cx="117971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Find the probability of the following that when two fair dice are rolled</a:t>
            </a:r>
            <a:r>
              <a:rPr lang="en-US" sz="2800" dirty="0"/>
              <a:t>:</a:t>
            </a:r>
          </a:p>
          <a:p>
            <a:pPr marL="514350" indent="-514350">
              <a:buAutoNum type="alphaLcParenR"/>
            </a:pPr>
            <a:r>
              <a:rPr lang="en-US" sz="2800" dirty="0"/>
              <a:t>The same number is shown on both dice</a:t>
            </a:r>
          </a:p>
          <a:p>
            <a:pPr marL="514350" indent="-514350">
              <a:buAutoNum type="alphaLcParenR"/>
            </a:pPr>
            <a:r>
              <a:rPr lang="en-US" sz="2800" dirty="0"/>
              <a:t>The sum of the two numbers shown is greater than 10</a:t>
            </a:r>
          </a:p>
          <a:p>
            <a:pPr marL="514350" indent="-514350">
              <a:buAutoNum type="alphaLcParenR"/>
            </a:pPr>
            <a:r>
              <a:rPr lang="en-US" sz="2800" dirty="0"/>
              <a:t>The sum of the numbers showing is odd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5" name="Ink 64"/>
              <p14:cNvContentPartPr/>
              <p14:nvPr/>
            </p14:nvContentPartPr>
            <p14:xfrm>
              <a:off x="4472400" y="332673"/>
              <a:ext cx="360" cy="3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5480" y="315753"/>
                <a:ext cx="342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4" name="Ink 113"/>
              <p14:cNvContentPartPr/>
              <p14:nvPr/>
            </p14:nvContentPartPr>
            <p14:xfrm>
              <a:off x="8980381" y="1434093"/>
              <a:ext cx="2812320" cy="957600"/>
            </p14:xfrm>
          </p:contentPart>
        </mc:Choice>
        <mc:Fallback xmlns="">
          <p:pic>
            <p:nvPicPr>
              <p:cNvPr id="114" name="Ink 11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55901" y="1415733"/>
                <a:ext cx="2857320" cy="9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44F4D2-F830-421F-9994-0CF60CBDCAF6}"/>
                  </a:ext>
                </a:extLst>
              </p:cNvPr>
              <p:cNvSpPr txBox="1"/>
              <p:nvPr/>
            </p:nvSpPr>
            <p:spPr>
              <a:xfrm>
                <a:off x="207818" y="2506938"/>
                <a:ext cx="75983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0" dirty="0"/>
                  <a:t>a)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3,3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4,4,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5,5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6,6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44F4D2-F830-421F-9994-0CF60CBDC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8" y="2506938"/>
                <a:ext cx="7598367" cy="523220"/>
              </a:xfrm>
              <a:prstGeom prst="rect">
                <a:avLst/>
              </a:prstGeom>
              <a:blipFill>
                <a:blip r:embed="rId8"/>
                <a:stretch>
                  <a:fillRect l="-1604" t="-10465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8AE8FA-8AAB-426F-9BB9-CBEEE06B8312}"/>
                  </a:ext>
                </a:extLst>
              </p:cNvPr>
              <p:cNvSpPr txBox="1"/>
              <p:nvPr/>
            </p:nvSpPr>
            <p:spPr>
              <a:xfrm>
                <a:off x="144685" y="3006488"/>
                <a:ext cx="4503517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𝑠𝑎𝑚𝑒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8AE8FA-8AAB-426F-9BB9-CBEEE06B8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85" y="3006488"/>
                <a:ext cx="4503517" cy="7861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8D9080-605E-4C77-9413-2FA1AB4C7762}"/>
                  </a:ext>
                </a:extLst>
              </p:cNvPr>
              <p:cNvSpPr txBox="1"/>
              <p:nvPr/>
            </p:nvSpPr>
            <p:spPr>
              <a:xfrm>
                <a:off x="299701" y="3734493"/>
                <a:ext cx="7598367" cy="704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0" dirty="0"/>
                  <a:t>b)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𝑠𝑢𝑚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&gt;10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8D9080-605E-4C77-9413-2FA1AB4C7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01" y="3734493"/>
                <a:ext cx="7598367" cy="704295"/>
              </a:xfrm>
              <a:prstGeom prst="rect">
                <a:avLst/>
              </a:prstGeom>
              <a:blipFill>
                <a:blip r:embed="rId10"/>
                <a:stretch>
                  <a:fillRect l="-1604" b="-1217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539BAD-C694-4224-BB15-D6E9A58BC6C8}"/>
                  </a:ext>
                </a:extLst>
              </p:cNvPr>
              <p:cNvSpPr txBox="1"/>
              <p:nvPr/>
            </p:nvSpPr>
            <p:spPr>
              <a:xfrm>
                <a:off x="207817" y="4608220"/>
                <a:ext cx="7598367" cy="703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0" dirty="0"/>
                  <a:t>c)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𝑠𝑢𝑚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𝑜𝑑𝑑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7539BAD-C694-4224-BB15-D6E9A58BC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7" y="4608220"/>
                <a:ext cx="7598367" cy="703398"/>
              </a:xfrm>
              <a:prstGeom prst="rect">
                <a:avLst/>
              </a:prstGeom>
              <a:blipFill>
                <a:blip r:embed="rId11"/>
                <a:stretch>
                  <a:fillRect l="-1604" b="-1217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64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06745C4-844C-C342-B92F-C33E2AD0B9AF}"/>
              </a:ext>
            </a:extLst>
          </p:cNvPr>
          <p:cNvSpPr txBox="1"/>
          <p:nvPr/>
        </p:nvSpPr>
        <p:spPr>
          <a:xfrm>
            <a:off x="131617" y="758031"/>
            <a:ext cx="117971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 experiment consisting of rolling a die and tossing a coin is conducted. Use a tree diagram to list the sample space for the experiment. Find the probability of obtaining a head and an even number.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5" name="Ink 64"/>
              <p14:cNvContentPartPr/>
              <p14:nvPr/>
            </p14:nvContentPartPr>
            <p14:xfrm>
              <a:off x="4472400" y="332673"/>
              <a:ext cx="360" cy="3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5480" y="315753"/>
                <a:ext cx="342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4" name="Ink 73"/>
              <p14:cNvContentPartPr/>
              <p14:nvPr/>
            </p14:nvContentPartPr>
            <p14:xfrm>
              <a:off x="4586924" y="1878426"/>
              <a:ext cx="6134400" cy="320580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0004" y="1861506"/>
                <a:ext cx="6167520" cy="323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37B11CE0-8CB9-4C6B-8633-ED89C6CFDA2F}"/>
              </a:ext>
            </a:extLst>
          </p:cNvPr>
          <p:cNvGrpSpPr/>
          <p:nvPr/>
        </p:nvGrpSpPr>
        <p:grpSpPr>
          <a:xfrm>
            <a:off x="200684" y="2709306"/>
            <a:ext cx="2514600" cy="3637080"/>
            <a:chOff x="694981" y="2746653"/>
            <a:chExt cx="2514600" cy="363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2" name="Ink 21"/>
                <p14:cNvContentPartPr/>
                <p14:nvPr/>
              </p14:nvContentPartPr>
              <p14:xfrm>
                <a:off x="694981" y="2746653"/>
                <a:ext cx="2263320" cy="1659600"/>
              </p14:xfrm>
            </p:contentPart>
          </mc:Choice>
          <mc:Fallback xmlns="">
            <p:pic>
              <p:nvPicPr>
                <p:cNvPr id="22" name="Ink 21"/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8091" y="2729733"/>
                  <a:ext cx="2296382" cy="169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/>
                <p14:cNvContentPartPr/>
                <p14:nvPr/>
              </p14:nvContentPartPr>
              <p14:xfrm>
                <a:off x="768781" y="3499053"/>
                <a:ext cx="1948680" cy="840240"/>
              </p14:xfrm>
            </p:contentPart>
          </mc:Choice>
          <mc:Fallback xmlns="">
            <p:pic>
              <p:nvPicPr>
                <p:cNvPr id="23" name="Ink 22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1861" y="3482147"/>
                  <a:ext cx="1981800" cy="8733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Ink 24"/>
                <p14:cNvContentPartPr/>
                <p14:nvPr/>
              </p14:nvContentPartPr>
              <p14:xfrm>
                <a:off x="782461" y="4039413"/>
                <a:ext cx="1933560" cy="300600"/>
              </p14:xfrm>
            </p:contentPart>
          </mc:Choice>
          <mc:Fallback xmlns="">
            <p:pic>
              <p:nvPicPr>
                <p:cNvPr id="25" name="Ink 24"/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5535" y="4022493"/>
                  <a:ext cx="1966692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7" name="Ink 26"/>
                <p14:cNvContentPartPr/>
                <p14:nvPr/>
              </p14:nvContentPartPr>
              <p14:xfrm>
                <a:off x="879661" y="4296813"/>
                <a:ext cx="1909800" cy="482760"/>
              </p14:xfrm>
            </p:contentPart>
          </mc:Choice>
          <mc:Fallback xmlns="">
            <p:pic>
              <p:nvPicPr>
                <p:cNvPr id="27" name="Ink 26"/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2776" y="4279880"/>
                  <a:ext cx="1942851" cy="5159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/>
                <p14:cNvContentPartPr/>
                <p14:nvPr/>
              </p14:nvContentPartPr>
              <p14:xfrm>
                <a:off x="957061" y="4304373"/>
                <a:ext cx="1780200" cy="972000"/>
              </p14:xfrm>
            </p:contentPart>
          </mc:Choice>
          <mc:Fallback xmlns="">
            <p:pic>
              <p:nvPicPr>
                <p:cNvPr id="30" name="Ink 29"/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0141" y="4287453"/>
                  <a:ext cx="1813320" cy="10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/>
                <p14:cNvContentPartPr/>
                <p14:nvPr/>
              </p14:nvContentPartPr>
              <p14:xfrm>
                <a:off x="917461" y="4350813"/>
                <a:ext cx="2008440" cy="2032920"/>
              </p14:xfrm>
            </p:contentPart>
          </mc:Choice>
          <mc:Fallback xmlns="">
            <p:pic>
              <p:nvPicPr>
                <p:cNvPr id="31" name="Ink 30"/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00541" y="4333893"/>
                  <a:ext cx="2041560" cy="20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1" name="Ink 140"/>
                <p14:cNvContentPartPr/>
                <p14:nvPr/>
              </p14:nvContentPartPr>
              <p14:xfrm>
                <a:off x="2910061" y="3333813"/>
                <a:ext cx="299520" cy="2980440"/>
              </p14:xfrm>
            </p:contentPart>
          </mc:Choice>
          <mc:Fallback xmlns="">
            <p:pic>
              <p:nvPicPr>
                <p:cNvPr id="141" name="Ink 140"/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93121" y="3316899"/>
                  <a:ext cx="332680" cy="301354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A8B73B2-57BB-497B-9E42-4A2F1EB9A299}"/>
              </a:ext>
            </a:extLst>
          </p:cNvPr>
          <p:cNvGrpSpPr/>
          <p:nvPr/>
        </p:nvGrpSpPr>
        <p:grpSpPr>
          <a:xfrm>
            <a:off x="2751644" y="2334557"/>
            <a:ext cx="1870920" cy="4417560"/>
            <a:chOff x="3168181" y="2372613"/>
            <a:chExt cx="1870920" cy="441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3" name="Ink 82"/>
                <p14:cNvContentPartPr/>
                <p14:nvPr/>
              </p14:nvContentPartPr>
              <p14:xfrm>
                <a:off x="3168181" y="2610573"/>
                <a:ext cx="1231560" cy="211320"/>
              </p14:xfrm>
            </p:contentPart>
          </mc:Choice>
          <mc:Fallback xmlns="">
            <p:pic>
              <p:nvPicPr>
                <p:cNvPr id="83" name="Ink 82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51300" y="2593682"/>
                  <a:ext cx="1264603" cy="2443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6" name="Ink 85"/>
                <p14:cNvContentPartPr/>
                <p14:nvPr/>
              </p14:nvContentPartPr>
              <p14:xfrm>
                <a:off x="3384181" y="3206733"/>
                <a:ext cx="1013400" cy="146520"/>
              </p14:xfrm>
            </p:contentPart>
          </mc:Choice>
          <mc:Fallback xmlns="">
            <p:pic>
              <p:nvPicPr>
                <p:cNvPr id="86" name="Ink 85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67261" y="3189813"/>
                  <a:ext cx="10465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7" name="Ink 86"/>
                <p14:cNvContentPartPr/>
                <p14:nvPr/>
              </p14:nvContentPartPr>
              <p14:xfrm>
                <a:off x="3217141" y="2833053"/>
                <a:ext cx="1272600" cy="73800"/>
              </p14:xfrm>
            </p:contentPart>
          </mc:Choice>
          <mc:Fallback xmlns="">
            <p:pic>
              <p:nvPicPr>
                <p:cNvPr id="87" name="Ink 86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00235" y="2816296"/>
                  <a:ext cx="1305692" cy="1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8" name="Ink 87"/>
                <p14:cNvContentPartPr/>
                <p14:nvPr/>
              </p14:nvContentPartPr>
              <p14:xfrm>
                <a:off x="3357901" y="3337773"/>
                <a:ext cx="1234800" cy="239760"/>
              </p14:xfrm>
            </p:contentPart>
          </mc:Choice>
          <mc:Fallback xmlns="">
            <p:pic>
              <p:nvPicPr>
                <p:cNvPr id="88" name="Ink 87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40981" y="3320904"/>
                  <a:ext cx="1267920" cy="2727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92" name="Ink 91"/>
                <p14:cNvContentPartPr/>
                <p14:nvPr/>
              </p14:nvContentPartPr>
              <p14:xfrm>
                <a:off x="3318661" y="3807573"/>
                <a:ext cx="1093680" cy="259560"/>
              </p14:xfrm>
            </p:contentPart>
          </mc:Choice>
          <mc:Fallback xmlns="">
            <p:pic>
              <p:nvPicPr>
                <p:cNvPr id="92" name="Ink 91"/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01741" y="3790653"/>
                  <a:ext cx="11268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99" name="Ink 98"/>
                <p14:cNvContentPartPr/>
                <p14:nvPr/>
              </p14:nvContentPartPr>
              <p14:xfrm>
                <a:off x="3328381" y="4097733"/>
                <a:ext cx="1244520" cy="127440"/>
              </p14:xfrm>
            </p:contentPart>
          </mc:Choice>
          <mc:Fallback xmlns="">
            <p:pic>
              <p:nvPicPr>
                <p:cNvPr id="99" name="Ink 98"/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11461" y="4080908"/>
                  <a:ext cx="1277640" cy="1603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07" name="Ink 106"/>
                <p14:cNvContentPartPr/>
                <p14:nvPr/>
              </p14:nvContentPartPr>
              <p14:xfrm>
                <a:off x="3315421" y="4498413"/>
                <a:ext cx="1201680" cy="247320"/>
              </p14:xfrm>
            </p:contentPart>
          </mc:Choice>
          <mc:Fallback xmlns="">
            <p:pic>
              <p:nvPicPr>
                <p:cNvPr id="107" name="Ink 106"/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98501" y="4481591"/>
                  <a:ext cx="1234800" cy="2802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8" name="Ink 107"/>
                <p14:cNvContentPartPr/>
                <p14:nvPr/>
              </p14:nvContentPartPr>
              <p14:xfrm>
                <a:off x="3366181" y="4745733"/>
                <a:ext cx="1354320" cy="192960"/>
              </p14:xfrm>
            </p:contentPart>
          </mc:Choice>
          <mc:Fallback xmlns="">
            <p:pic>
              <p:nvPicPr>
                <p:cNvPr id="108" name="Ink 107"/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49261" y="4728845"/>
                  <a:ext cx="1387440" cy="2260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6" name="Ink 115"/>
                <p14:cNvContentPartPr/>
                <p14:nvPr/>
              </p14:nvContentPartPr>
              <p14:xfrm>
                <a:off x="3477781" y="5134533"/>
                <a:ext cx="1126800" cy="231840"/>
              </p14:xfrm>
            </p:contentPart>
          </mc:Choice>
          <mc:Fallback xmlns="">
            <p:pic>
              <p:nvPicPr>
                <p:cNvPr id="116" name="Ink 115"/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60861" y="5117691"/>
                  <a:ext cx="1159920" cy="2648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7" name="Ink 116"/>
                <p14:cNvContentPartPr/>
                <p14:nvPr/>
              </p14:nvContentPartPr>
              <p14:xfrm>
                <a:off x="3502261" y="5353413"/>
                <a:ext cx="1172160" cy="306360"/>
              </p14:xfrm>
            </p:contentPart>
          </mc:Choice>
          <mc:Fallback xmlns="">
            <p:pic>
              <p:nvPicPr>
                <p:cNvPr id="117" name="Ink 116"/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85341" y="5336493"/>
                  <a:ext cx="120528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20" name="Ink 119"/>
                <p14:cNvContentPartPr/>
                <p14:nvPr/>
              </p14:nvContentPartPr>
              <p14:xfrm>
                <a:off x="3529981" y="5905293"/>
                <a:ext cx="1157760" cy="287640"/>
              </p14:xfrm>
            </p:contentPart>
          </mc:Choice>
          <mc:Fallback xmlns="">
            <p:pic>
              <p:nvPicPr>
                <p:cNvPr id="120" name="Ink 119"/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13082" y="5888373"/>
                  <a:ext cx="1190839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24" name="Ink 123"/>
                <p14:cNvContentPartPr/>
                <p14:nvPr/>
              </p14:nvContentPartPr>
              <p14:xfrm>
                <a:off x="3640141" y="6181773"/>
                <a:ext cx="1109880" cy="502200"/>
              </p14:xfrm>
            </p:contentPart>
          </mc:Choice>
          <mc:Fallback xmlns="">
            <p:pic>
              <p:nvPicPr>
                <p:cNvPr id="124" name="Ink 123"/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23221" y="6164853"/>
                  <a:ext cx="114300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68" name="Ink 167"/>
                <p14:cNvContentPartPr/>
                <p14:nvPr/>
              </p14:nvContentPartPr>
              <p14:xfrm>
                <a:off x="4568941" y="2372613"/>
                <a:ext cx="470160" cy="4417560"/>
              </p14:xfrm>
            </p:contentPart>
          </mc:Choice>
          <mc:Fallback xmlns="">
            <p:pic>
              <p:nvPicPr>
                <p:cNvPr id="168" name="Ink 167"/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52111" y="2355693"/>
                  <a:ext cx="503103" cy="445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41" name="Ink 340"/>
              <p14:cNvContentPartPr/>
              <p14:nvPr/>
            </p14:nvContentPartPr>
            <p14:xfrm>
              <a:off x="9465661" y="2338053"/>
              <a:ext cx="695880" cy="66240"/>
            </p14:xfrm>
          </p:contentPart>
        </mc:Choice>
        <mc:Fallback xmlns="">
          <p:pic>
            <p:nvPicPr>
              <p:cNvPr id="341" name="Ink 340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397261" y="2132133"/>
                <a:ext cx="84744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42" name="Ink 341"/>
              <p14:cNvContentPartPr/>
              <p14:nvPr/>
            </p14:nvContentPartPr>
            <p14:xfrm>
              <a:off x="9488701" y="2883453"/>
              <a:ext cx="605880" cy="36360"/>
            </p14:xfrm>
          </p:contentPart>
        </mc:Choice>
        <mc:Fallback xmlns="">
          <p:pic>
            <p:nvPicPr>
              <p:cNvPr id="342" name="Ink 341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405181" y="2688693"/>
                <a:ext cx="73512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43" name="Ink 342"/>
              <p14:cNvContentPartPr/>
              <p14:nvPr/>
            </p14:nvContentPartPr>
            <p14:xfrm>
              <a:off x="9412741" y="3470613"/>
              <a:ext cx="801720" cy="17640"/>
            </p14:xfrm>
          </p:contentPart>
        </mc:Choice>
        <mc:Fallback xmlns="">
          <p:pic>
            <p:nvPicPr>
              <p:cNvPr id="343" name="Ink 342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316981" y="3263253"/>
                <a:ext cx="99468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47" name="Ink 346"/>
              <p14:cNvContentPartPr/>
              <p14:nvPr/>
            </p14:nvContentPartPr>
            <p14:xfrm>
              <a:off x="5029364" y="4753026"/>
              <a:ext cx="2217600" cy="2153160"/>
            </p14:xfrm>
          </p:contentPart>
        </mc:Choice>
        <mc:Fallback xmlns="">
          <p:pic>
            <p:nvPicPr>
              <p:cNvPr id="347" name="Ink 346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012455" y="4736109"/>
                <a:ext cx="2250699" cy="21862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55" name="Ink 354"/>
              <p14:cNvContentPartPr/>
              <p14:nvPr/>
            </p14:nvContentPartPr>
            <p14:xfrm>
              <a:off x="7457020" y="4783986"/>
              <a:ext cx="239400" cy="600480"/>
            </p14:xfrm>
          </p:contentPart>
        </mc:Choice>
        <mc:Fallback xmlns="">
          <p:pic>
            <p:nvPicPr>
              <p:cNvPr id="355" name="Ink 354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440125" y="4767066"/>
                <a:ext cx="272470" cy="63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543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5" name="Ink 64"/>
              <p14:cNvContentPartPr/>
              <p14:nvPr/>
            </p14:nvContentPartPr>
            <p14:xfrm>
              <a:off x="4472400" y="332673"/>
              <a:ext cx="360" cy="3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5480" y="315753"/>
                <a:ext cx="34200" cy="342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06745C4-844C-C342-B92F-C33E2AD0B9AF}"/>
              </a:ext>
            </a:extLst>
          </p:cNvPr>
          <p:cNvSpPr txBox="1"/>
          <p:nvPr/>
        </p:nvSpPr>
        <p:spPr>
          <a:xfrm>
            <a:off x="53168" y="578170"/>
            <a:ext cx="117971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bag contains 5 balls, numbered 1 – 5. A ball is chosen at random, the number noted and the ball is replaced. A second ball is then chosen at random and its number noted.</a:t>
            </a:r>
          </a:p>
          <a:p>
            <a:pPr marL="457200" indent="-457200">
              <a:buAutoNum type="alphaLcParenR"/>
            </a:pPr>
            <a:r>
              <a:rPr lang="en-US" sz="2400" dirty="0"/>
              <a:t>Draw up a table of ordered pairs to show the sample space for the experiment.</a:t>
            </a:r>
          </a:p>
          <a:p>
            <a:pPr marL="457200" indent="-457200">
              <a:buAutoNum type="alphaLcParenR"/>
            </a:pPr>
            <a:r>
              <a:rPr lang="en-US" sz="2400" dirty="0"/>
              <a:t>Find the probability that: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400" dirty="0"/>
              <a:t>The sum of two numbers is 5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400" dirty="0"/>
              <a:t>The two numbers are different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400" dirty="0"/>
              <a:t>The second number is 2 more than the first.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339852"/>
              </p:ext>
            </p:extLst>
          </p:nvPr>
        </p:nvGraphicFramePr>
        <p:xfrm>
          <a:off x="4573918" y="3364304"/>
          <a:ext cx="7431864" cy="3356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8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86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86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9366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36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(1,1)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(1,2)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(1,3)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(1,4)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(1,5)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36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(2,1)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(2,2)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(2,3)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(2,4)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(2,5)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36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(3,1)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(3,2)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(3,3)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(3,4)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(3,5)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36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(4,1)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(4,2)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(4,3)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(4,4)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(4,5)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936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(5,1)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(5,2)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(5,3)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(5,4)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(5,5)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/>
              <p14:cNvContentPartPr/>
              <p14:nvPr/>
            </p14:nvContentPartPr>
            <p14:xfrm>
              <a:off x="3978181" y="3810453"/>
              <a:ext cx="387360" cy="65448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7301" y="3791373"/>
                <a:ext cx="430920" cy="22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/>
              <p14:cNvContentPartPr/>
              <p14:nvPr/>
            </p14:nvContentPartPr>
            <p14:xfrm>
              <a:off x="7783381" y="3055893"/>
              <a:ext cx="1201680" cy="27252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63941" y="3036813"/>
                <a:ext cx="124452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4" name="Ink 73"/>
              <p14:cNvContentPartPr/>
              <p14:nvPr/>
            </p14:nvContentPartPr>
            <p14:xfrm>
              <a:off x="7163101" y="5315613"/>
              <a:ext cx="1030320" cy="12708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69141" y="5146773"/>
                <a:ext cx="124272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5" name="Ink 74"/>
              <p14:cNvContentPartPr/>
              <p14:nvPr/>
            </p14:nvContentPartPr>
            <p14:xfrm>
              <a:off x="8405101" y="4696773"/>
              <a:ext cx="861120" cy="6372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20501" y="4466733"/>
                <a:ext cx="104904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6" name="Ink 185"/>
              <p14:cNvContentPartPr/>
              <p14:nvPr/>
            </p14:nvContentPartPr>
            <p14:xfrm>
              <a:off x="9829981" y="4148853"/>
              <a:ext cx="638640" cy="79560"/>
            </p14:xfrm>
          </p:contentPart>
        </mc:Choice>
        <mc:Fallback xmlns="">
          <p:pic>
            <p:nvPicPr>
              <p:cNvPr id="186" name="Ink 185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754381" y="4008813"/>
                <a:ext cx="78876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7" name="Ink 186"/>
              <p14:cNvContentPartPr/>
              <p14:nvPr/>
            </p14:nvContentPartPr>
            <p14:xfrm>
              <a:off x="6001741" y="5764533"/>
              <a:ext cx="861840" cy="127440"/>
            </p14:xfrm>
          </p:contentPart>
        </mc:Choice>
        <mc:Fallback xmlns="">
          <p:pic>
            <p:nvPicPr>
              <p:cNvPr id="187" name="Ink 186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26861" y="5638173"/>
                <a:ext cx="98100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1" name="Ink 190"/>
              <p14:cNvContentPartPr/>
              <p14:nvPr/>
            </p14:nvContentPartPr>
            <p14:xfrm>
              <a:off x="922501" y="6065853"/>
              <a:ext cx="3600" cy="1800"/>
            </p14:xfrm>
          </p:contentPart>
        </mc:Choice>
        <mc:Fallback xmlns="">
          <p:pic>
            <p:nvPicPr>
              <p:cNvPr id="191" name="Ink 19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08821" y="6052173"/>
                <a:ext cx="2772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3EECB8-93D5-403A-98D6-DADAE16F6DBE}"/>
                  </a:ext>
                </a:extLst>
              </p:cNvPr>
              <p:cNvSpPr txBox="1"/>
              <p:nvPr/>
            </p:nvSpPr>
            <p:spPr>
              <a:xfrm>
                <a:off x="178997" y="3335306"/>
                <a:ext cx="3590807" cy="7025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dirty="0"/>
                  <a:t>bi</a:t>
                </a:r>
                <a:r>
                  <a:rPr lang="en-AU" sz="2800" b="0" dirty="0"/>
                  <a:t>)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𝑠𝑢𝑚</m:t>
                        </m:r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3EECB8-93D5-403A-98D6-DADAE16F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97" y="3335306"/>
                <a:ext cx="3590807" cy="702500"/>
              </a:xfrm>
              <a:prstGeom prst="rect">
                <a:avLst/>
              </a:prstGeom>
              <a:blipFill>
                <a:blip r:embed="rId22"/>
                <a:stretch>
                  <a:fillRect l="-3396" b="-113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6FA29C8-62BA-4D22-B08B-0E8511254D10}"/>
                  </a:ext>
                </a:extLst>
              </p:cNvPr>
              <p:cNvSpPr txBox="1"/>
              <p:nvPr/>
            </p:nvSpPr>
            <p:spPr>
              <a:xfrm>
                <a:off x="186218" y="4342168"/>
                <a:ext cx="4137511" cy="1163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400" dirty="0"/>
                  <a:t>ii</a:t>
                </a:r>
                <a:r>
                  <a:rPr lang="en-AU" sz="2400" b="0" dirty="0"/>
                  <a:t>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𝑛𝑢𝑚𝑏𝑒𝑟𝑠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𝑎𝑟𝑒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𝑠𝑎𝑚𝑒</m:t>
                        </m:r>
                      </m:e>
                    </m:d>
                  </m:oMath>
                </a14:m>
                <a:endParaRPr lang="en-AU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6FA29C8-62BA-4D22-B08B-0E8511254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18" y="4342168"/>
                <a:ext cx="4137511" cy="1163011"/>
              </a:xfrm>
              <a:prstGeom prst="rect">
                <a:avLst/>
              </a:prstGeom>
              <a:blipFill>
                <a:blip r:embed="rId23"/>
                <a:stretch>
                  <a:fillRect l="-2360" t="-418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EE1F2EC-10BD-41A1-81D5-31A6E137AC6F}"/>
                  </a:ext>
                </a:extLst>
              </p:cNvPr>
              <p:cNvSpPr txBox="1"/>
              <p:nvPr/>
            </p:nvSpPr>
            <p:spPr>
              <a:xfrm>
                <a:off x="332218" y="5394050"/>
                <a:ext cx="4137511" cy="1155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𝑛𝑢𝑚𝑏𝑒𝑟𝑠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𝑎𝑟𝑒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𝑑𝑖𝑓𝑓𝑒𝑟𝑒𝑛𝑡</m:t>
                          </m:r>
                        </m:e>
                      </m:d>
                    </m:oMath>
                  </m:oMathPara>
                </a14:m>
                <a:endParaRPr lang="en-AU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EE1F2EC-10BD-41A1-81D5-31A6E137A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18" y="5394050"/>
                <a:ext cx="4137511" cy="115550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520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2945880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5" name="Ink 64"/>
              <p14:cNvContentPartPr/>
              <p14:nvPr/>
            </p14:nvContentPartPr>
            <p14:xfrm>
              <a:off x="4472400" y="332673"/>
              <a:ext cx="360" cy="3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5480" y="315753"/>
                <a:ext cx="34200" cy="342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06745C4-844C-C342-B92F-C33E2AD0B9AF}"/>
              </a:ext>
            </a:extLst>
          </p:cNvPr>
          <p:cNvSpPr txBox="1"/>
          <p:nvPr/>
        </p:nvSpPr>
        <p:spPr>
          <a:xfrm>
            <a:off x="53168" y="578170"/>
            <a:ext cx="117971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bag contains 5 balls, numbered 1 – 5. A ball is chosen at random, the number noted and the ball is replaced. A second ball is then chosen at random and its number noted.</a:t>
            </a:r>
          </a:p>
          <a:p>
            <a:pPr marL="457200" indent="-457200">
              <a:buAutoNum type="alphaLcParenR"/>
            </a:pPr>
            <a:r>
              <a:rPr lang="en-US" sz="2400" dirty="0"/>
              <a:t>Draw up a table of ordered pairs to show the sample space for the experiment.</a:t>
            </a:r>
          </a:p>
          <a:p>
            <a:pPr marL="457200" indent="-457200">
              <a:buAutoNum type="alphaLcParenR"/>
            </a:pPr>
            <a:r>
              <a:rPr lang="en-US" sz="2400" dirty="0"/>
              <a:t>Find the probability that: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400" dirty="0"/>
              <a:t>The sum of two numbers is 5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400" dirty="0"/>
              <a:t>The two numbers are different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400" dirty="0"/>
              <a:t>The second number is 2 more than the first.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3918" y="3364304"/>
          <a:ext cx="7431864" cy="3356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8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86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86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9366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36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(1,1)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(1,2)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(1,3)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(1,4)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(1,5)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36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(2,1)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(2,2)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(2,3)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(2,4)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(2,5)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36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(3,1)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(3,2)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(3,3)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(3,4)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(3,5)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36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(4,1)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(4,2)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(4,3)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(4,4)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(4,5)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9366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(5,1)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(5,2)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(5,3)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(5,4)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(5,5)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7783381" y="3055893"/>
              <a:ext cx="1201680" cy="272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63941" y="3036813"/>
                <a:ext cx="124452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3978181" y="3810453"/>
              <a:ext cx="386640" cy="6544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57301" y="3791373"/>
                <a:ext cx="430920" cy="69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278101" y="4254693"/>
              <a:ext cx="2878560" cy="105480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2821" y="3370173"/>
                <a:ext cx="3084480" cy="19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0" name="Ink 199"/>
              <p14:cNvContentPartPr/>
              <p14:nvPr/>
            </p14:nvContentPartPr>
            <p14:xfrm>
              <a:off x="1527301" y="5366373"/>
              <a:ext cx="370800" cy="607680"/>
            </p14:xfrm>
          </p:contentPart>
        </mc:Choice>
        <mc:Fallback xmlns="">
          <p:pic>
            <p:nvPicPr>
              <p:cNvPr id="200" name="Ink 19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12181" y="5345493"/>
                <a:ext cx="402120" cy="6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1" name="Ink 200"/>
              <p14:cNvContentPartPr/>
              <p14:nvPr/>
            </p14:nvContentPartPr>
            <p14:xfrm>
              <a:off x="235981" y="5480133"/>
              <a:ext cx="1013040" cy="587520"/>
            </p14:xfrm>
          </p:contentPart>
        </mc:Choice>
        <mc:Fallback xmlns="">
          <p:pic>
            <p:nvPicPr>
              <p:cNvPr id="201" name="Ink 20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6901" y="5466453"/>
                <a:ext cx="104760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2" name="Ink 201"/>
              <p14:cNvContentPartPr/>
              <p14:nvPr/>
            </p14:nvContentPartPr>
            <p14:xfrm>
              <a:off x="1781461" y="5750853"/>
              <a:ext cx="160920" cy="288000"/>
            </p14:xfrm>
          </p:contentPart>
        </mc:Choice>
        <mc:Fallback xmlns="">
          <p:pic>
            <p:nvPicPr>
              <p:cNvPr id="202" name="Ink 20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68141" y="5731773"/>
                <a:ext cx="19692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" name="Ink 3"/>
              <p14:cNvContentPartPr/>
              <p14:nvPr/>
            </p14:nvContentPartPr>
            <p14:xfrm>
              <a:off x="8561341" y="4125093"/>
              <a:ext cx="392760" cy="619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483581" y="3918093"/>
                <a:ext cx="52416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" name="Ink 6"/>
              <p14:cNvContentPartPr/>
              <p14:nvPr/>
            </p14:nvContentPartPr>
            <p14:xfrm>
              <a:off x="9779221" y="4643853"/>
              <a:ext cx="550080" cy="540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688501" y="4442613"/>
                <a:ext cx="705600" cy="4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" name="Ink 7"/>
              <p14:cNvContentPartPr/>
              <p14:nvPr/>
            </p14:nvContentPartPr>
            <p14:xfrm>
              <a:off x="11143621" y="5212293"/>
              <a:ext cx="469440" cy="604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075941" y="4973973"/>
                <a:ext cx="639720" cy="49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14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E3476-BEEA-8B41-8CF0-4E36C431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038" y="8956"/>
            <a:ext cx="8543925" cy="1325563"/>
          </a:xfrm>
        </p:spPr>
        <p:txBody>
          <a:bodyPr/>
          <a:lstStyle/>
          <a:p>
            <a:r>
              <a:rPr lang="en-US" dirty="0"/>
              <a:t>Intersection, union and complement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C871C5-67C2-AE48-8994-4AD2172D151A}"/>
              </a:ext>
            </a:extLst>
          </p:cNvPr>
          <p:cNvGrpSpPr/>
          <p:nvPr/>
        </p:nvGrpSpPr>
        <p:grpSpPr>
          <a:xfrm>
            <a:off x="4034886" y="1054103"/>
            <a:ext cx="4122226" cy="2481725"/>
            <a:chOff x="1072897" y="3223942"/>
            <a:chExt cx="7293862" cy="34373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093803B-8429-554B-8527-695D01FACD60}"/>
                </a:ext>
              </a:extLst>
            </p:cNvPr>
            <p:cNvSpPr/>
            <p:nvPr/>
          </p:nvSpPr>
          <p:spPr>
            <a:xfrm>
              <a:off x="1072897" y="3223942"/>
              <a:ext cx="7293862" cy="3437366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F7144E4-5068-C242-8999-14E9C325A537}"/>
                </a:ext>
              </a:extLst>
            </p:cNvPr>
            <p:cNvSpPr/>
            <p:nvPr/>
          </p:nvSpPr>
          <p:spPr>
            <a:xfrm>
              <a:off x="2097024" y="3721860"/>
              <a:ext cx="3108960" cy="237414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7CFC07C-D8C2-3643-B6AF-4ABFB93D4999}"/>
                </a:ext>
              </a:extLst>
            </p:cNvPr>
            <p:cNvSpPr/>
            <p:nvPr/>
          </p:nvSpPr>
          <p:spPr>
            <a:xfrm>
              <a:off x="4041648" y="3721860"/>
              <a:ext cx="3108960" cy="237414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8DCED3E-B142-F142-958B-BBD8944FB3C4}"/>
                    </a:ext>
                  </a:extLst>
                </p:cNvPr>
                <p:cNvSpPr/>
                <p:nvPr/>
              </p:nvSpPr>
              <p:spPr>
                <a:xfrm>
                  <a:off x="1207007" y="3247757"/>
                  <a:ext cx="1018818" cy="8099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3200" b="1" i="1">
                            <a:latin typeface="Cambria Math" panose="02040503050406030204" pitchFamily="18" charset="0"/>
                          </a:rPr>
                          <m:t>𝑼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98DCED3E-B142-F142-958B-BBD8944FB3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7007" y="3247757"/>
                  <a:ext cx="1018818" cy="80995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3E27872-C087-D14A-B915-064994F1D2CB}"/>
                    </a:ext>
                  </a:extLst>
                </p:cNvPr>
                <p:cNvSpPr/>
                <p:nvPr/>
              </p:nvSpPr>
              <p:spPr>
                <a:xfrm>
                  <a:off x="2784212" y="3785868"/>
                  <a:ext cx="970600" cy="8099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3200" b="1" i="1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03E27872-C087-D14A-B915-064994F1D2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4212" y="3785868"/>
                  <a:ext cx="970600" cy="80995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A6252F3-69AF-294F-AF5D-87CB7407B66A}"/>
                    </a:ext>
                  </a:extLst>
                </p:cNvPr>
                <p:cNvSpPr/>
                <p:nvPr/>
              </p:nvSpPr>
              <p:spPr>
                <a:xfrm>
                  <a:off x="5808100" y="3721860"/>
                  <a:ext cx="1015982" cy="8099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3200" b="1" i="1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sz="3200" b="1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2A6252F3-69AF-294F-AF5D-87CB7407B6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8100" y="3721860"/>
                  <a:ext cx="1015982" cy="80995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2215378-9C0B-B845-B3AA-6065C961EBD5}"/>
                </a:ext>
              </a:extLst>
            </p:cNvPr>
            <p:cNvSpPr txBox="1"/>
            <p:nvPr/>
          </p:nvSpPr>
          <p:spPr>
            <a:xfrm>
              <a:off x="4340352" y="4370643"/>
              <a:ext cx="487680" cy="511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8AF51F2-09D3-A54D-ADA8-9180D058821D}"/>
                </a:ext>
              </a:extLst>
            </p:cNvPr>
            <p:cNvSpPr txBox="1"/>
            <p:nvPr/>
          </p:nvSpPr>
          <p:spPr>
            <a:xfrm>
              <a:off x="4465318" y="5115654"/>
              <a:ext cx="838200" cy="511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B41F28B-0DCA-9743-9468-DC4FBB0A0D93}"/>
                </a:ext>
              </a:extLst>
            </p:cNvPr>
            <p:cNvSpPr txBox="1"/>
            <p:nvPr/>
          </p:nvSpPr>
          <p:spPr>
            <a:xfrm>
              <a:off x="2337815" y="4573294"/>
              <a:ext cx="487680" cy="511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26D0615-B741-2344-A148-DD65E22B7371}"/>
                </a:ext>
              </a:extLst>
            </p:cNvPr>
            <p:cNvSpPr txBox="1"/>
            <p:nvPr/>
          </p:nvSpPr>
          <p:spPr>
            <a:xfrm>
              <a:off x="3203450" y="4591277"/>
              <a:ext cx="487680" cy="511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653E22-618A-F74C-A5F1-0B8C5EB7D59A}"/>
                </a:ext>
              </a:extLst>
            </p:cNvPr>
            <p:cNvSpPr txBox="1"/>
            <p:nvPr/>
          </p:nvSpPr>
          <p:spPr>
            <a:xfrm>
              <a:off x="2484120" y="5232063"/>
              <a:ext cx="838200" cy="511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63CC74-18F8-C945-AE1D-D729F9F095F7}"/>
                </a:ext>
              </a:extLst>
            </p:cNvPr>
            <p:cNvSpPr txBox="1"/>
            <p:nvPr/>
          </p:nvSpPr>
          <p:spPr>
            <a:xfrm>
              <a:off x="3456433" y="5373815"/>
              <a:ext cx="838200" cy="511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18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4B7C9B-EE06-C540-93F5-490F9336570C}"/>
                </a:ext>
              </a:extLst>
            </p:cNvPr>
            <p:cNvSpPr txBox="1"/>
            <p:nvPr/>
          </p:nvSpPr>
          <p:spPr>
            <a:xfrm>
              <a:off x="5352287" y="4221945"/>
              <a:ext cx="487680" cy="511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E83AB63-0EB2-0A4B-A3F4-6E40FE1F306A}"/>
                </a:ext>
              </a:extLst>
            </p:cNvPr>
            <p:cNvSpPr txBox="1"/>
            <p:nvPr/>
          </p:nvSpPr>
          <p:spPr>
            <a:xfrm>
              <a:off x="6190487" y="4521006"/>
              <a:ext cx="487680" cy="511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04AA24A-B73E-D945-8015-C9232E277252}"/>
                </a:ext>
              </a:extLst>
            </p:cNvPr>
            <p:cNvSpPr txBox="1"/>
            <p:nvPr/>
          </p:nvSpPr>
          <p:spPr>
            <a:xfrm>
              <a:off x="5617249" y="4766319"/>
              <a:ext cx="487680" cy="511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D808B07-C287-3F43-900B-A241929A4943}"/>
                </a:ext>
              </a:extLst>
            </p:cNvPr>
            <p:cNvSpPr txBox="1"/>
            <p:nvPr/>
          </p:nvSpPr>
          <p:spPr>
            <a:xfrm>
              <a:off x="6031989" y="5149738"/>
              <a:ext cx="838200" cy="511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F007755-97A5-B243-892B-620CDE5ED339}"/>
                </a:ext>
              </a:extLst>
            </p:cNvPr>
            <p:cNvSpPr txBox="1"/>
            <p:nvPr/>
          </p:nvSpPr>
          <p:spPr>
            <a:xfrm>
              <a:off x="6694932" y="5805477"/>
              <a:ext cx="487680" cy="511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7F7070F-7926-7D43-9832-FE93C311F2ED}"/>
                </a:ext>
              </a:extLst>
            </p:cNvPr>
            <p:cNvSpPr txBox="1"/>
            <p:nvPr/>
          </p:nvSpPr>
          <p:spPr>
            <a:xfrm>
              <a:off x="7533131" y="6104537"/>
              <a:ext cx="487680" cy="511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5E1BAD9-B9E1-4D40-B643-0DE3A2A817FB}"/>
                </a:ext>
              </a:extLst>
            </p:cNvPr>
            <p:cNvSpPr txBox="1"/>
            <p:nvPr/>
          </p:nvSpPr>
          <p:spPr>
            <a:xfrm>
              <a:off x="1397509" y="5794058"/>
              <a:ext cx="487680" cy="511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DBCA39-5982-DD4C-9B37-1455D000CF95}"/>
                </a:ext>
              </a:extLst>
            </p:cNvPr>
            <p:cNvSpPr txBox="1"/>
            <p:nvPr/>
          </p:nvSpPr>
          <p:spPr>
            <a:xfrm>
              <a:off x="2235705" y="6093119"/>
              <a:ext cx="838200" cy="511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A5E663-9A16-5B4F-AED0-36AA3831D9FD}"/>
                </a:ext>
              </a:extLst>
            </p:cNvPr>
            <p:cNvSpPr txBox="1"/>
            <p:nvPr/>
          </p:nvSpPr>
          <p:spPr>
            <a:xfrm>
              <a:off x="4538472" y="6082071"/>
              <a:ext cx="838200" cy="511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04082FC-25BD-BD47-8EE9-BFB436284324}"/>
                </a:ext>
              </a:extLst>
            </p:cNvPr>
            <p:cNvSpPr txBox="1"/>
            <p:nvPr/>
          </p:nvSpPr>
          <p:spPr>
            <a:xfrm>
              <a:off x="6024507" y="6137878"/>
              <a:ext cx="838200" cy="511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C4B7D04-D8F6-824C-A464-0CF80B6FA5CF}"/>
                </a:ext>
              </a:extLst>
            </p:cNvPr>
            <p:cNvSpPr txBox="1"/>
            <p:nvPr/>
          </p:nvSpPr>
          <p:spPr>
            <a:xfrm>
              <a:off x="6532519" y="3343832"/>
              <a:ext cx="838200" cy="511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17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50855B1-D4C3-E249-A469-76F63E508AB8}"/>
                </a:ext>
              </a:extLst>
            </p:cNvPr>
            <p:cNvSpPr txBox="1"/>
            <p:nvPr/>
          </p:nvSpPr>
          <p:spPr>
            <a:xfrm>
              <a:off x="7370718" y="3642893"/>
              <a:ext cx="996041" cy="511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19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A7016D1-DB41-F342-93FF-83F55C501638}"/>
                  </a:ext>
                </a:extLst>
              </p:cNvPr>
              <p:cNvSpPr txBox="1"/>
              <p:nvPr/>
            </p:nvSpPr>
            <p:spPr>
              <a:xfrm>
                <a:off x="1338072" y="3767295"/>
                <a:ext cx="9710928" cy="29563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3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sz="3200" i="1">
                        <a:latin typeface="Cambria Math" panose="02040503050406030204" pitchFamily="18" charset="0"/>
                      </a:rPr>
                      <m:t> ∩</m:t>
                    </m:r>
                    <m:r>
                      <a:rPr lang="en-AU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AU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AU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6, 12</m:t>
                        </m:r>
                      </m:e>
                    </m:d>
                  </m:oMath>
                </a14:m>
                <a:r>
                  <a:rPr lang="en-AU" sz="3200" dirty="0">
                    <a:ea typeface="Cambria Math" panose="02040503050406030204" pitchFamily="18" charset="0"/>
                  </a:rPr>
                  <a:t> - </a:t>
                </a:r>
                <a:r>
                  <a:rPr lang="en-AU" sz="32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Intersection</a:t>
                </a:r>
                <a:r>
                  <a:rPr lang="en-AU" sz="3200" dirty="0">
                    <a:ea typeface="Cambria Math" panose="02040503050406030204" pitchFamily="18" charset="0"/>
                  </a:rPr>
                  <a:t> (</a:t>
                </a:r>
                <a:r>
                  <a:rPr lang="en-AU" sz="32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AND</a:t>
                </a:r>
                <a:r>
                  <a:rPr lang="en-AU" sz="3200" dirty="0">
                    <a:ea typeface="Cambria Math" panose="02040503050406030204" pitchFamily="18" charset="0"/>
                  </a:rPr>
                  <a:t>)</a:t>
                </a:r>
              </a:p>
              <a:p>
                <a:endParaRPr lang="en-AU" sz="32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AU" sz="3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AU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AU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={2, 3, 4, 6, 8, 9, 10, 12, 15, 18}</m:t>
                    </m:r>
                  </m:oMath>
                </a14:m>
                <a:r>
                  <a:rPr lang="en-US" sz="3200" dirty="0"/>
                  <a:t> –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Union</a:t>
                </a:r>
                <a:r>
                  <a:rPr lang="en-US" sz="3200" dirty="0"/>
                  <a:t> (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OR</a:t>
                </a:r>
                <a:r>
                  <a:rPr lang="en-US" sz="3200" dirty="0"/>
                  <a:t>)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AU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AU" sz="3200" i="1">
                        <a:latin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AU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AU" sz="32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AU" sz="32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AU" sz="3200" i="1">
                        <a:latin typeface="Cambria Math" panose="02040503050406030204" pitchFamily="18" charset="0"/>
                      </a:rPr>
                      <m:t>={1, 2, 4, 5, 7, 8, 10, 11, 13, 14, 16, 17, 19}</m:t>
                    </m:r>
                  </m:oMath>
                </a14:m>
                <a:r>
                  <a:rPr lang="en-US" sz="3200" dirty="0"/>
                  <a:t> –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Complement</a:t>
                </a:r>
                <a:r>
                  <a:rPr lang="en-US" sz="3200" dirty="0"/>
                  <a:t> (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NOT</a:t>
                </a:r>
                <a:r>
                  <a:rPr lang="en-US" sz="3200" dirty="0"/>
                  <a:t>)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A7016D1-DB41-F342-93FF-83F55C501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072" y="3767295"/>
                <a:ext cx="9710928" cy="2956387"/>
              </a:xfrm>
              <a:prstGeom prst="rect">
                <a:avLst/>
              </a:prstGeom>
              <a:blipFill rotWithShape="0">
                <a:blip r:embed="rId5"/>
                <a:stretch>
                  <a:fillRect l="-2574" t="-4124" r="-2197" b="-74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C617CAE6-66EB-3143-AA74-92F4FB5498CD}"/>
              </a:ext>
            </a:extLst>
          </p:cNvPr>
          <p:cNvSpPr txBox="1"/>
          <p:nvPr/>
        </p:nvSpPr>
        <p:spPr>
          <a:xfrm>
            <a:off x="7490276" y="1875880"/>
            <a:ext cx="56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5" name="Ink 34"/>
              <p14:cNvContentPartPr/>
              <p14:nvPr/>
            </p14:nvContentPartPr>
            <p14:xfrm>
              <a:off x="5862545" y="1740305"/>
              <a:ext cx="2586600" cy="276624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46705" y="1729865"/>
                <a:ext cx="2611440" cy="27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9" name="Ink 58"/>
              <p14:cNvContentPartPr/>
              <p14:nvPr/>
            </p14:nvContentPartPr>
            <p14:xfrm>
              <a:off x="4026185" y="1194545"/>
              <a:ext cx="3948840" cy="213804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96225" y="930665"/>
                <a:ext cx="4199040" cy="266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0" name="Ink 59"/>
              <p14:cNvContentPartPr/>
              <p14:nvPr/>
            </p14:nvContentPartPr>
            <p14:xfrm>
              <a:off x="5074145" y="6418145"/>
              <a:ext cx="613080" cy="10584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84092" y="6237065"/>
                <a:ext cx="797148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3" name="Ink 62"/>
              <p14:cNvContentPartPr/>
              <p14:nvPr/>
            </p14:nvContentPartPr>
            <p14:xfrm>
              <a:off x="4801625" y="1607105"/>
              <a:ext cx="2581560" cy="132516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78522" y="1356477"/>
                <a:ext cx="2810488" cy="18354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4" name="Ink 63"/>
              <p14:cNvContentPartPr/>
              <p14:nvPr/>
            </p14:nvContentPartPr>
            <p14:xfrm>
              <a:off x="10282265" y="5056625"/>
              <a:ext cx="537480" cy="4968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224305" y="4844488"/>
                <a:ext cx="694800" cy="44712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50193149-0E51-0A31-FEC4-223EEE3A50A2}"/>
              </a:ext>
            </a:extLst>
          </p:cNvPr>
          <p:cNvSpPr txBox="1"/>
          <p:nvPr/>
        </p:nvSpPr>
        <p:spPr>
          <a:xfrm>
            <a:off x="0" y="-6605"/>
            <a:ext cx="402309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</p:spTree>
    <p:extLst>
      <p:ext uri="{BB962C8B-B14F-4D97-AF65-F5344CB8AC3E}">
        <p14:creationId xmlns:p14="http://schemas.microsoft.com/office/powerpoint/2010/main" val="297580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arrisda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8D09F3E-4688-4AEC-BB50-774283436312}" vid="{7665B62D-697D-483D-AB8C-FB5EBA543C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Harrisdale SHS Master Slides</Template>
  <TotalTime>23251</TotalTime>
  <Words>1656</Words>
  <Application>Microsoft Office PowerPoint</Application>
  <PresentationFormat>Widescreen</PresentationFormat>
  <Paragraphs>304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Harrisdale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Intersection, union and complement</vt:lpstr>
      <vt:lpstr>Mutually exclusive events</vt:lpstr>
      <vt:lpstr>How is this shown in a Venn Diagram</vt:lpstr>
      <vt:lpstr>PowerPoint Presentation</vt:lpstr>
      <vt:lpstr>How does it affect the addition rule?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COLIC Sven [Harrisdale Senior High School]</cp:lastModifiedBy>
  <cp:revision>614</cp:revision>
  <dcterms:created xsi:type="dcterms:W3CDTF">2018-12-02T08:34:01Z</dcterms:created>
  <dcterms:modified xsi:type="dcterms:W3CDTF">2022-05-03T06:55:21Z</dcterms:modified>
</cp:coreProperties>
</file>