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47" r:id="rId2"/>
    <p:sldId id="554" r:id="rId3"/>
    <p:sldId id="585" r:id="rId4"/>
    <p:sldId id="579" r:id="rId5"/>
    <p:sldId id="580" r:id="rId6"/>
    <p:sldId id="581" r:id="rId7"/>
    <p:sldId id="582" r:id="rId8"/>
    <p:sldId id="583" r:id="rId9"/>
    <p:sldId id="584" r:id="rId10"/>
    <p:sldId id="4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381"/>
    <a:srgbClr val="110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D4F5851-CF4F-419B-B5E9-33C47A4789B6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7:53.028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1053 4794 2502,'0'0'55,"0"0"11,-4-8 2,-1-1 3,5 9-57,0 0-14,0 0 0,0 0 0,0 0 36,0 0 4,0 0 0,9 13 1,-4 3 19,4 0 3,4 0 1,-3 0 0,3 5-52,-4-1-12,5 4 0,0 0 0,-5-3 0,4-1 0,-4-4 0,1 0 0,-1 0-21,-5-3-7,-4-13-2,5 12 0,-5-12 13,0 0 2,0 0 1,0 0 0,0 0-2,0 0 0,0 0 0,-9 0 0,0-8 16,-1 0-9,1-5 9,5 5-8,-1-12-3,1 0 0,-1-4 0,1 3 0,4 1 11,-5 0 14,5 0-3,0-1-1,5 1-10,4 0 0,0-4 0,9-5 0,-4 9 0,8 0 0,6 0 0,-1-1 0,-4 5 34,0 4 2,-1 0 0,-3 12 0,-6 0-10,1 0-2,0 0 0,-1 4 0,1 4-8,0-4-1,-5 0-1,0 8 0,0 4-5,-5 1-1,-4-17 0,0 0 0,0 16-8,0-4-11,-4 0 3,-1-4 0,1 4-15,-5 0-2,4 1-1,-9-1 0,5-8-2,0 0 0,-4-4 0,3 4 0,6 8 8,-5-4 2,0-12 0,9 4 0,0 0 18,0 0-12,0 0 12,0 0-10,0 0 10,0 0 0,-5 12 0,5-12 0,0 0 10,0 0-2,9 12-8,5-4 12,0 1-2,-1-5-1,1 8 0,0 4 0,-1 0 2,1-4 0,0-4 0,-1 0 0,1 9 1,-1-5 1,1 0 0,0 0 0,-5 4 3,5-8 0,-5-4 0,-5 9 0,5-1 0,-4 0 0,-1 4 0,1-4 0,-5-12 4,0 0 0,0 0 1,0 0 0,-5 12 0,1 0 0,-1 1 0,-4-5 0,5 0 1,-10-4 0,5 0 0,-5 0 0,-4 0-7,0-4-2,0-4 0,-5 0 0,0 0-13,-4 0 9,-1-4-9,-3-4 8,3 7-8,1-3 0,-5 0 0,14 4 8,-5 0-27,9 4-5,-4 4-2,5-4 0,-6 0-10,10 4-3,0-4 0,5-4 0,4 4-212,0 0-42</inkml:trace>
  <inkml:trace contextRef="#ctx0" brushRef="#br1" timeOffset="8107.37">980 1382 1785,'0'0'79,"0"0"17,-9 4-77,9-4-19,-4 4 0,-1 4 0,0 0 187,5 0 33,-4 1 8,4-1 0,-5 0-112,5 4-24,5 4-4,-1 0 0,-4 4-38,5 1-7,-5 3-2,5 4 0,-1 5-23,1-1-5,-5 0-1,4 5 0,1-1-12,-1-3 0,-4-1 0,5 4 0,-1-3-49,1 3-13,0-7-2,-1-1-820,1 0-163</inkml:trace>
  <inkml:trace contextRef="#ctx0" brushRef="#br1" timeOffset="7867.34">703 1750 1792,'0'0'80,"0"0"16,0 4-77,0-4-19,0 0 0,0 0 0,0 0 123,0 0 21,0 0 4,0 0 0,9-8-47,0 4-9,0 0-3,4 4 0,1 0-20,0-4-4,-5 0-1,9 0 0,-4 4-15,4 0-3,0 0-1,0 0 0,-4-4-23,4 0-5,5 0-1,0 0 0,-5 0-8,9 0-8,-4 0 9,4 0-9,-4 0 8,0 0-8,0 0 0,-5-1 0,-4 1 0,-1 0 0,1 0 0,-5 4 0,0-4-37,0 0-4,-4 0-1,-5 4 0,0 0-194,0-4-40</inkml:trace>
  <inkml:trace contextRef="#ctx0" brushRef="#br1" timeOffset="8671.12">921 4037 1152,'-9'-12'102,"9"12"-82,0 0-20,0 0 0,0 0 280,0 0 52,0 0 11,0 0 1,9-4-199,0 0-40,-9 4-8,9-4-1,5 4-38,4-4-7,-4 4-2,4-5 0,-4 5-21,4 0-5,0 0-1,0 0 0,1 0-13,3-4-9,1 4 12,0 0-12,-5 0 28,0-4 0,5 4-1,-5-4 0,0 4-72,-4 0-15,0 0-2,-5 0-1,-9 0-94,0 0-19,0 0-4,0 0-921</inkml:trace>
  <inkml:trace contextRef="#ctx0" brushRef="#br1" timeOffset="8882.08">957 4183 345,'-4'8'31,"-1"-8"-31,1 4 0,4-4 0,0 0 390,0 0 72,0 8 14,0-8 4,13 0-256,-3 0-52,-1 0-9,4 0-3,6 0-75,3 4-15,6-4-3,-6 0-1,1-4-54,0 4-12,0 0 0,4 0 0,5 0 36,-5 0 11,1-8 1,-1 8 1,0 0-79,0-4-16,1 0-3,4-4-1259</inkml:trace>
  <inkml:trace contextRef="#ctx0" brushRef="#br0" timeOffset="-17188">748 2819 921,'0'0'40,"0"0"10,0 12-40,0-12-10,-9 4 0,9-4 0,-5 4 251,5-4 48,-9 0 9,9 0 3,0 0-177,-4-4-35,-1-8-7,5 4-2,-4-4-40,4-5-8,4 5-2,-4-4 0,0 0-10,5 0-2,-1-5-1,1 9 0,4-8-3,-5 4-1,1 0 0,0-1 0,4-3-4,-5 4-1,5 0 0,0-4 0,1-1-5,-1 1-1,4 0 0,-4 0 0,5-5-4,0 5 0,4 0-8,-4 0 12,4-1-12,-4 1 0,4 8 0,4-4 0,-8 4 0,4 0 0,1 4 0,-1-1 0,0 9 8,-4 0-8,-1 0 0,1 4 0,0 5 16,-1-1-2,-4 4-1,0 4 0,5-4-13,-5 4 0,0 5 0,0-1 0,1 4 0,-1 0 0,0 1 0,0 3 0,0-4 24,0 1 1,-4-1 1,4 4 0,0-4-42,0 1-8,0-5-1,0 0-1,0 0 26,0-3-10,-4-5 10,4 0 0,-4-4-208,-1 0-36,1-4-6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8:17.364"/>
    </inkml:context>
    <inkml:brush xml:id="br0">
      <inkml:brushProperty name="width" value="0.09333" units="cm"/>
      <inkml:brushProperty name="height" value="0.09333" units="cm"/>
      <inkml:brushProperty name="color" value="#FF8000"/>
      <inkml:brushProperty name="fitToCurve" value="1"/>
    </inkml:brush>
  </inkml:definitions>
  <inkml:trace contextRef="#ctx0" brushRef="#br0">-1524 249 1555,'-18'81'68,"18"-81"16,0 0-68,-5 4-16,5-4 0,-4-4 0,-1-4 226,10 4 42,8-1 8,1-3 1,-10 4-149,6 0-31,12 0-5,-3 0-2,8 0-45,-4 0-9,-1 4-1,6-8-1,-1 8-13,0-4-2,-4-4-1,0 4 0,0 0-10,-1 0-8,1-4 12,0 0-12,0-1 0,-5 1 0,5 0 0,-10 4-9,6 0-36,-6 0-7,5 0-2,-9 0 0,5 0-212,-5 0-42</inkml:trace>
  <inkml:trace contextRef="#ctx0" brushRef="#br0" timeOffset="210.73">-1328 423 2073,'0'0'184,"0"0"-147,0 0-29,0 0-8,13 8 107,-8-4 20,-5-4 4,9 4 1,0 0-16,5 0-2,-1 0-1,6-4 0,-1 0-38,-5 0-8,6 0-2,-1 0 0,0 0-29,0 0-7,5 0-1,0 0 0,-5 0-17,5 0-11,0-4 12,-1 0-12,1 0 0,4 0 0,-4 4-12,5-4 3,3 4-146,-3-4-29,4 0-5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8:15.753"/>
    </inkml:context>
    <inkml:brush xml:id="br0">
      <inkml:brushProperty name="width" value="0.09333" units="cm"/>
      <inkml:brushProperty name="height" value="0.09333" units="cm"/>
      <inkml:brushProperty name="color" value="#FF8000"/>
      <inkml:brushProperty name="fitToCurve" value="1"/>
    </inkml:brush>
  </inkml:definitions>
  <inkml:trace contextRef="#ctx0" brushRef="#br0">0 87 2016,'0'0'179,"0"0"-143,0 0-36,4-4 0,1 0 165,4-4 27,0 4 4,0 4 2,0-4-68,5 0-14,4 0-2,0-4-1,5 4-57,0 0-12,0-4-3,4 4 0,-4 4-31,4-4-10,0 0 0,1 4 0,-5-4-84,-1-1-24,1 1-5,4-4-1235</inkml:trace>
  <inkml:trace contextRef="#ctx0" brushRef="#br0" timeOffset="-211.52">-123-139 2545,'0'0'56,"0"0"11,9-8 2,-4 4 3,4-4-57,0-1-15,0 5 0,0-4 0,0 8 93,5-8 16,-1 4 3,1-4 1,0 4-49,-1 0-11,1 0-1,0-4-1,4 4-28,0 0-6,0 0-1,-4 0 0,0 0-16,4 0 0,-4-1 0,8 1 0,-3 0-26,-1 0-9,0-4-1,0 4-1,0 0-143,-4 4-28,0-4-5</inkml:trace>
  <inkml:trace contextRef="#ctx0" brushRef="#br0" timeOffset="-826.37">282-2972 2026,'0'0'90,"0"0"18,0 0-86,0 0-22,-4 8 0,-6-4 0,10-4 140,-4 4 24,4 4 5,-5 8 1,5-4-70,-4 9-15,-1-1-2,5 8-1,0 1-47,0 7-10,5-4-1,-1 9-1,-4-1-23,5 1-10,-1-1 1,1-3-879,4-1-176</inkml:trace>
  <inkml:trace contextRef="#ctx0" brushRef="#br0" timeOffset="-991.14">-100-2656 1670,'0'0'74,"0"0"15,0 0-71,0 0-18,0 0 0,9 0 0,0 0 147,0 4 25,0-4 6,0 0 1,5 0-73,0 0-14,-1 0-4,10 0 0,-9-4-36,4 4-7,5-5-1,-1 5-1,1-4-25,0 4-5,0-4-1,-1 0 0,-3-4-12,8 4-16,0-4 3,-9 0 1,1 0-184,-6 0-36,1-4-7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7:54.112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6444 5032 2041,'0'0'90,"0"0"19,-5 4-87,1-4-22,-1-4 0,0 0 0,1-4 112,4 4 17,-5-4 4,10 4 1,-5 0-31,0 4-7,0 0 0,0 0-1,0 0-46,0 0-9,9 16-1,-4 0-1,8 1-23,-4 3-5,0 4-1,1 0 0,-6 5-9,1-1 0,4 0 0,-5-3 0,5-1 0,-4 0 0,-1 9 0,1-13 0,-5-4 0,5-4-16,-5-4 4,4-4 1,-4 4 0,0-8 0,0 0 0,0 0 0,0 0 11,-4-16-13,-1-4 5,5 0 8,-9-5-19,4-3 4,1 0 1,-1-1 0,1-3 14,-1 8 13,5 0-2,0-1-1,0 5-10,0 4 0,5 0 0,-1-1 0,1 1 0,4 0 8,0 0-8,0 0 8,5 8-8,4-5 12,-4 1-12,4 4 12,0 0-4,0 4 0,1 0 0,-1 4 0,-5-4-8,6 8 12,-6 0-12,5 0 12,-4 4-12,0-4 8,-1 4-8,-3 0 8,-6 1-8,-4 3 0,9 0 0,-4 0 8,-5 0-38,0 0-8,0-4-2,-9 9 0,4-5 40,-4 0 0,0-4 0,0 4 0,-5-8-59,0 4-4,5 0-1,-9 0 0,0-4 53,4-4 11,1 0 0,-1 5 0,-4-5 0,4 0-15,0 0 3,5 0 1,9 0 11,0 0 0,-9 0 0,9 0 0,0 0 0,0 0 12,0 0-2,0 0-1,0 0 1,0 0 0,0 0 0,0 0 0,9 4 3,5 4 1,0 0 0,-1 4 0,6-4-30,-1 0-7,0-4-1,0 8 0,0-4 64,5 4 12,4-7 2,-4 3 1,0 4-37,0-4-7,-1 0-2,1 4 0,0-8 3,-5 4 0,0 4 0,1 1 0,-6-5-12,-4 0 10,1 0-10,-1 8 10,0-4-1,-5 4 0,-4 5 0,5-5 0,-10-4 4,5 4 1,-4-4 0,-5-4 0,0 4-4,4-8-1,-9-12 0,1 4 0,-6 0 5,1 8 1,-5-4 0,1 4 0,-1 0-23,-9 0-5,-4 1-1,-1-1 0,5-4-29,-4 0-5,9 0-2,-1 0 0,1 0 34,4-4 6,5-1 2,0-3 0,9 0-61,0-4-12,-1 0-3,6-4 0,4-4-175,4-5-35</inkml:trace>
  <inkml:trace contextRef="#ctx0" brushRef="#br0" timeOffset="203.6699">7127 4684 1440,'0'0'128,"0"0"-103,0 0-25,0 0 0,0 0 227,0 0 40,0 0 8,0 0 1,0 0-110,0 0-22,0 0-5,4 8-1,1 5-62,-1-1-13,1 0-3,-1 4 0,1 0-34,-1 0-7,1 1-2,4 3 0,-4 0-17,-5 0 0,4 1 0,1-1 0,4-4-82,-5 0-14,1 0-2,4 1-792,0-9-158</inkml:trace>
  <inkml:trace contextRef="#ctx0" brushRef="#br0" timeOffset="-12369.51">5856 2167 2548,'0'0'56,"0"0"12,0 0 3,5 8 0,-1 4-57,1-3-14,0 3 0,-1 0 0,5 0 100,0 4 16,0-4 4,1 8 1,-6 1-73,5-1-16,-4 0-2,8 4-1,-8-3-29,4 3 0,0 0-13,5 5-899,-5-9-179</inkml:trace>
  <inkml:trace contextRef="#ctx0" brushRef="#br0" timeOffset="-11908.68">6348 2940 1702,'0'0'76,"5"-8"15,-5 0-73,0-4-18,0 0 0,0-5 0,4-3 123,-4 4 21,0-4 4,0-4 0,5-1-32,-1 1-8,-4 4 0,5 0-1,-1-9-40,5 5-8,-4-4-2,4 3 0,5-3-23,-5 4-5,5 3-1,-1 1 0,1 0-12,0 0-4,-1 4 0,1-1 0,4 1-3,-4 4-1,4 4 0,0 0 0,0 4-8,1 4 0,-1 0 9,0 0-9,-4 4 0,4 0 9,-9 0-9,9 8 0,-4 0 11,-1 4-11,-3 1 10,-1 7-10,0-4 12,0 8-3,0-3-1,0 3 0,-9 4-8,5 1 0,-1 7 0,1-3 0,-10-1-40,1 1-11,8-5-1,-4-4-1,5 5-9,-5-9-2,4 0 0,-4-4-751,0-3-150</inkml:trace>
  <inkml:trace contextRef="#ctx0" brushRef="#br1" timeOffset="9399.4499">6480 3972 806,'0'28'72,"-4"-11"-58,4-17-14,0 0 0,0 0 254,0 0 48,0 0 10,0 0 1,0 0-117,0 0-23,0 0-5,0 0 0,0 0-65,9-4-13,-5-9-2,-4 13-1,9-4-36,5 0-7,0 4-2,-1-4 0,5 0-24,-4 0-5,4-4-1,1 0 0,3 4-12,-3 0 9,-1-4-9,4 4 8,-3-8-8,-1 8 0,0-4 9,0-1-9,-4 5 0,0-4-10,-1 0 1,-4 4 0,1-4-35,-1 0-8,-5 4 0,-4 4-1,0 0-160,0-4-32,0-8-7</inkml:trace>
  <inkml:trace contextRef="#ctx0" brushRef="#br1" timeOffset="9614.21">6521 4126 1382,'0'0'61,"0"0"13,0 0-59,0 0-15,0 0 0,0 0 0,5 12 200,-5-12 36,0 0 8,13 4 2,1 0-103,-5 0-21,5-4-4,-1 0-1,1 0-40,4 0-8,0 0-1,1-4-1,3 0-38,-3 0-7,-1 4-2,0 0 0,5 0-43,-5-4-9,5 0-1,0 4-1,-5 0-60,4-4-12,-3 0-2,3-4-1064</inkml:trace>
  <inkml:trace contextRef="#ctx0" brushRef="#br1" timeOffset="8725.9499">6412 1062 1152,'-5'4'102,"1"-4"-82,-1 0-20,5 0 0,-9 0 252,9 0 47,0 0 9,0 0 1,0 0-132,0 0-26,0 0-6,0 0-1,0 0-64,0 13-14,0-5-2,0 8-1,0 0-27,0 0-6,5 8-1,-1-3 0,-4 7-16,5 0-3,-1 5-1,1 7 0,-5-7-9,4-1 0,1 0 0,4-3 0,-4 3-38,4-8-3,-5 1-1,5-1 0,0 0-163,-4-4-33,4 5-6</inkml:trace>
  <inkml:trace contextRef="#ctx0" brushRef="#br1" timeOffset="8564.4">6016 1228 1900,'0'0'169,"0"0"-135,0 0-34,0 0 0,0 0 85,0 0 11,4 8 1,5 0 1,0-3 6,5 3 0,-5 0 1,9 0 0,5 0-39,0 0-8,4-4-2,5 4 0,0 0-20,0 0-4,-5-4 0,5 0-1,-5-4-15,1 0-2,-1 0-1,0-4 0,1 0-13,-6-4 0,1 0 0,0 0 0,0 0-30,-5 0-12,0 0-2,-4 0-1,-1 0-188,-8-1-38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8:16.632"/>
    </inkml:context>
    <inkml:brush xml:id="br0">
      <inkml:brushProperty name="width" value="0.09333" units="cm"/>
      <inkml:brushProperty name="height" value="0.09333" units="cm"/>
      <inkml:brushProperty name="color" value="#FF8000"/>
      <inkml:brushProperty name="fitToCurve" value="1"/>
    </inkml:brush>
  </inkml:definitions>
  <inkml:trace contextRef="#ctx0" brushRef="#br0">48 0 1497,'-5'16'133,"1"-8"-106,-5-4-27,-1 0 0,6 0 200,-1 8 34,-4-4 7,9 0 2,0-8-82,0 13-16,-4 3-3,4-4-1,0-12-113,4 12-28,1 4 0,-1 4 0,1 5 43,4-1 2,0 4 1,5 1 0,-5 3-34,0-8-12,0 5 9,-4 3-9,8 4 0,-4-7-14,1-5 2,-1 0 0,0 5-193,0-1-39</inkml:trace>
  <inkml:trace contextRef="#ctx0" brushRef="#br0" timeOffset="-238.08">-157 315 1382,'0'37'123,"0"-17"-99,0-20-24,0 0 0,0 0 219,0 0 38,4-12 8,1 4 2,0 0-135,-1 4-28,-4 4-4,9-4-2,5 4-36,0 0-7,-1 0-2,1 0 0,0 0-19,4 0-4,4 0-1,6 4 0,-5 0-20,8 0-9,-3-4 8,4 4-8,-5 0 0,5 0 0,-5-4 0,0 4 0,-4 4-28,0-4-8,-5-4-2,0 4 0,-4 4-165,0-8-33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8:36.14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E384DEA9-FFC5-4832-B731-FF1323250576}" emma:medium="tactile" emma:mode="ink">
          <msink:context xmlns:msink="http://schemas.microsoft.com/ink/2010/main" type="writingRegion" rotatedBoundingBox="10209,8298 23699,8046 23818,14440 10328,14691"/>
        </emma:interpretation>
      </emma:emma>
    </inkml:annotationXML>
    <inkml:traceGroup>
      <inkml:annotationXML>
        <emma:emma xmlns:emma="http://www.w3.org/2003/04/emma" version="1.0">
          <emma:interpretation id="{EBBEB28E-E14E-4253-B6FF-E249ED5D3D26}" emma:medium="tactile" emma:mode="ink">
            <msink:context xmlns:msink="http://schemas.microsoft.com/ink/2010/main" type="paragraph" rotatedBoundingBox="10468,8330 23371,8034 23406,9553 10502,98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0CFF79-FD5F-4C8F-B5B1-6EAB9E45FD79}" emma:medium="tactile" emma:mode="ink">
              <msink:context xmlns:msink="http://schemas.microsoft.com/ink/2010/main" type="inkBullet" rotatedBoundingBox="10478,8780 11102,8765 11122,9607 10497,9621"/>
            </emma:interpretation>
            <emma:one-of disjunction-type="recognition" id="oneOf0">
              <emma:interpretation id="interp0" emma:lang="en-AU" emma:confidence="0">
                <emma:literal>PC</emma:literal>
              </emma:interpretation>
              <emma:interpretation id="interp1" emma:lang="en-AU" emma:confidence="0">
                <emma:literal>P</emma:literal>
              </emma:interpretation>
              <emma:interpretation id="interp2" emma:lang="en-AU" emma:confidence="0">
                <emma:literal>PI</emma:literal>
              </emma:interpretation>
              <emma:interpretation id="interp3" emma:lang="en-AU" emma:confidence="0">
                <emma:literal>p</emma:literal>
              </emma:interpretation>
              <emma:interpretation id="interp4" emma:lang="en-AU" emma:confidence="0">
                <emma:literal>Pl</emma:literal>
              </emma:interpretation>
            </emma:one-of>
          </emma:emma>
        </inkml:annotationXML>
        <inkml:trace contextRef="#ctx0" brushRef="#br0">44 73 2170,'0'0'48,"0"0"9,0 0 3,0 0 1,0 0-49,0 0-12,0 0 0,0 0 0,0 0 100,0 0 18,-5 17 3,1-5 1,-1 4-89,1 4-17,4 0-4,-5 5-1,5 3-11,0 4 0,0 5 0,0 7 0,5 1 0,-5-1 0,0-7 0,0 7 0,0-7 0,-5-1 0,5-4 0,0-3 0,9-5 0,-4-4 0,-5-4 0,0-3 0,0-5-20,0-4-7,0-4-1,0 0 0,0 0-12,-5-8-2,1 0-1,4-5 0,-5-7-15,1-4-3,8 4-1,1-5 0,-5 1 26,0 0 6,-5-5 1,5 1 0,-4 0 29,-1-5 8,1 5 1,4 0 0,-5-1 26,5 1 5,-5 4 0,5-4 1,5 3 5,0 1 1,4 0 0,-5 3 0,-8 1 14,4 4 3,4-4 1,5 4 0,0-1-52,5 1-13,0 0 0,-5 4 0,4 0 24,1 4 1,0 0 1,-1 4 0,1-1-5,-5 10-1,-9-5 0,14 8 0,0-4-6,-5 0-2,-9-4 0,13 12 0,-4-4-4,1 4 0,-1-4-8,0 4 12,-5-4-12,1 5 8,-1-5-8,1 4 0,-5-12 8,0 12-8,0 0 0,-5 0 9,5 0-9,-4-4 10,-5 5-10,0-5 10,0 0-10,-5 0 0,0 0 0,-4 0 0,0-4 0,4 0-9,-9 0 9,1 0 0,-1 0-13,5-4 4,9 0 1,-1 0 0,6-4-17,-5 0-3,4 0-1,1-4 0,4 8-123,0-4-25,0-4-5,0 8-867</inkml:trace>
        <inkml:trace contextRef="#ctx0" brushRef="#br0" timeOffset="308.7">613-137 460,'0'0'20,"0"0"5,0 0-25,0 0 0,-9 0 0,0 0 0,0 0 436,0 0 83,0-4 16,4 8 3,-9 4-348,5 4-70,5-4-13,-5 8-3,-1-3-58,1 3-11,0 8-3,0 0 0,0 5-21,0 3-11,0 4 10,4 5-10,1-5 0,-1 5 0,1 3 0,4 1 0,0-1 0,0-3 0,9 3-10,-5 1 10,5-1-92,0 1-12,10-9-4,3 5-681,1-5-137</inkml:trace>
      </inkml:traceGroup>
      <inkml:traceGroup>
        <inkml:annotationXML>
          <emma:emma xmlns:emma="http://www.w3.org/2003/04/emma" version="1.0">
            <emma:interpretation id="{E642C56F-C716-41CA-9786-EE8540320F2F}" emma:medium="tactile" emma:mode="ink">
              <msink:context xmlns:msink="http://schemas.microsoft.com/ink/2010/main" type="line" rotatedBoundingBox="13155,8268 23371,8034 23406,9553 13190,9787"/>
            </emma:interpretation>
          </emma:emma>
        </inkml:annotationXML>
        <inkml:traceGroup>
          <inkml:annotationXML>
            <emma:emma xmlns:emma="http://www.w3.org/2003/04/emma" version="1.0">
              <emma:interpretation id="{D5220710-FD16-462C-8BD5-EF9090F44BF5}" emma:medium="tactile" emma:mode="ink">
                <msink:context xmlns:msink="http://schemas.microsoft.com/ink/2010/main" type="inkWord" rotatedBoundingBox="13155,8268 23371,8034 23406,9553 13190,9787"/>
              </emma:interpretation>
              <emma:one-of disjunction-type="recognition" id="oneOf1">
                <emma:interpretation id="interp5" emma:lang="en-AU" emma:confidence="0">
                  <emma:literal>771HI</emma:literal>
                </emma:interpretation>
                <emma:interpretation id="interp6" emma:lang="en-AU" emma:confidence="0">
                  <emma:literal>77TH)</emma:literal>
                </emma:interpretation>
                <emma:interpretation id="interp7" emma:lang="en-AU" emma:confidence="0">
                  <emma:literal>7KIH1</emma:literal>
                </emma:interpretation>
                <emma:interpretation id="interp8" emma:lang="en-AU" emma:confidence="0">
                  <emma:literal>771H1</emma:literal>
                </emma:interpretation>
                <emma:interpretation id="interp9" emma:lang="en-AU" emma:confidence="0">
                  <emma:literal>771H7</emma:literal>
                </emma:interpretation>
              </emma:one-of>
            </emma:emma>
          </inkml:annotationXML>
          <inkml:trace contextRef="#ctx0" brushRef="#br0" timeOffset="7822.92">11112-97 288,'0'0'12,"0"0"4,-5-4-16,5 4 0,0-8 0,0 8 0,0 0 453,0 0 88,0 0 18,0 0 3,0 0-376,0 0-75,0 0-15,0 20-4,0-3-68,0 7-13,0 0-3,5 9-8,-1-5 12,-4 8-12,0 1 12,0-1-12,0 1 0,-4-1 0,4 0 0,-5 1 0,5-9 0,0 5 0,0-5 0,0-8 0,0 0-13,-4 1-3,4-9-1,-5 0 0,5-12 1,0 0 1,0 0 0,0 0 0,0 0 7,0-8 8,-4-8-13,4 3 5,0 1 8,0-4-12,0 0 12,0-4-12,4-5 12,-4 1 8,5 0-8,-1-9 11,1-3 7,-1 0 2,6-1 0,-1-3 0,4 3 0,-4 1 0,-4-1 0,4 5 0,0-4 2,0 7 1,5 9 0,0 0 0,-5 4 9,4 4 3,-4 3 0,5 5 0,-5 0-14,0 0-2,-9 4-1,14 0 0,-5 4-10,0 0-8,0 9 9,5-5-9,-5 0 8,0 4-8,-4 4 0,8 0 9,-4-4-9,1 5 0,-10-1 0,0 0 0,0 0 0,0-4 0,-5 4 0,0 1 0,1-1 0,-5-4 0,-5 0 0,1 0 0,-1-4 0,-4 0 0,-1 1-12,1-5 12,-5 0 0,5-4 0,5 4 0,-6-4 0,1-4-18,-5 0 4,5 0 1,5 0 0,-6-5-4,6 5-1,-1-4 0,5 0 0,0 0-33,4 0-6,5 0-2,0 8 0,5-12-181,8 4-37,19-17-7,-4 9-2</inkml:trace>
          <inkml:trace contextRef="#ctx0" brushRef="#br0" timeOffset="8092.3">11827-493 1911,'0'0'84,"0"0"19,-5-4-83,-4 4-20,4 0 0,-4 4 0,5 0 115,-5 0 18,0 8 4,-1 0 1,1 4-59,-4 0-12,4 5-3,-5 7 0,0 4-31,1 5-6,-1-1-2,0 9 0,5 3-25,5 1 8,-1 4-8,1-1 0,8 1 0,-4 3 0,9-3 0,0 4 0,5-1-87,4 1-22,0-4-5,5 3-987</inkml:trace>
          <inkml:trace contextRef="#ctx0" brushRef="#br0" timeOffset="8455.52">12664-481 1382,'0'0'123,"0"0"-99,0 0-24,9 8 0,5 0 156,0 0 25,-10 4 6,10 4 1,-5 5-29,0-1-6,5 4-1,-5 5 0,0-1-71,5 0-14,-1 5-3,1-1-1,-5 4-26,5 5-5,-5-9 0,5 5-1,-5 3-5,0-3-1,0 3 0,0-4 0,-4 1-7,-1 3-2,1 1 0,-5-1 0,-5-3-16,1 3 0,-1 5 0,-4-1 0,0 5-24,-5-1-8,1 1-1,-6-1-863,6-3-172</inkml:trace>
          <inkml:trace contextRef="#ctx0" brushRef="#br0" timeOffset="862.45">2675-230 1267,'10'20'112,"-10"-20"-89,0 0-23,0 0 0,9 8 166,0 0 29,4 4 5,6 1 2,-6-1-34,6 4-6,-6 0-2,5 4 0,-4 9-70,0-1-14,-1 4-4,-4 1 0,1-1-25,-1 4-6,0 5-1,-5 3 0,-4-3-25,5 3-6,-5 1-1,-5-1 0,5-3-8,-4-1 0,-1 5 9,5-1-9,-4 1-25,-1-5-10,1 1-1,-10-1-835,5 1-166</inkml:trace>
          <inkml:trace contextRef="#ctx0" brushRef="#br0" timeOffset="1992.87">5475-186 1868,'0'0'41,"0"0"9,0 0 2,0 0 0,0 0-42,0 0-10,0 0 0,5 17 0,0-5 88,-1 4 15,1 4 3,-5 4 1,4 5-79,-4 3-15,5-4-3,-5 13-1,-5-5-9,5 1 8,5-1-8,-5 1 8,0-5-8,0 4 12,0-7-12,0-5 12,0-4-12,0 0 0,0-3 0,0-5 8,0-4-16,0-8-4,0 0-1,0 0 0,0 0-32,0-16-7,0 4 0,0-5-1,0-7 9,4 0 1,-4-1 1,-4-3 0,4 0 27,-5-1 6,5 1 1,-4 0 0,-1 0 38,1-1 8,-6 1 2,6 0 0,4-5 12,-5 5 2,5 4 1,0-1 0,0 1-8,5 0-2,-1 3 0,1 5 0,0 0-1,4 0-1,0 4 0,0 0 0,0 4-2,5 3 0,-5-3 0,4 8 0,1 0-25,0 4-4,-1 0-2,-3 5 0,-1-5-1,0 4 0,0 4 0,0 0 0,-9-12-9,4 12 10,6-4-10,-6 0 10,1 9-10,-1-1 12,-4-4-12,0 0 12,0 0-3,-4 4 0,-1-4 0,1 1 0,-6-1 12,1 4 3,5-4 0,-10 0 0,-4 0-24,0 0 0,0 1 0,-1-5 0,1 4-18,0-4-2,0-4 0,-1 4 0,10-8-4,-4 0-2,4 0 0,-1 0 0,10 0-27,0 0-6,0 0-1,0-8 0,5-4-166,0 0-34</inkml:trace>
          <inkml:trace contextRef="#ctx0" brushRef="#br0" timeOffset="2244.63">5981-429 921,'0'0'82,"0"0"-66,0 0-16,0 0 0,0 0 292,0 0 54,0 0 11,-9 5 3,0 3-176,4 0-36,-4 0-6,0 4-2,0 0-73,4 0-15,-4 8-4,-5 1 0,5 3-25,-4 8-6,-1-3-1,0 11 0,-4 1-16,4-1 8,1 9-8,-1 3 0,5 1 0,0 0 0,-5-1 0,14 9 0,0 0 0,9-5 0,-4 5 0,13 0 0,-4-5-18,13-3-10,0-13-3,5 1-828,0-5-165</inkml:trace>
          <inkml:trace contextRef="#ctx0" brushRef="#br0" timeOffset="2870.32">8676-777 864,'0'0'76,"9"9"-60,0-1-16,-4 0 0,-5 4 293,4 0 56,6 0 11,-1 4 3,0 5-169,-5 3-34,10 0-6,0 4-2,-1 1-78,1 3-16,-5 1-3,5-1-1,4 0-11,0 5-3,-4 3 0,-5 5 0,5-5-13,-5 5-3,-5 3-1,1 1 0,-1-1-15,1 1-8,-10 4 8,1-1-8,-10 1-12,5-1-6,0 5-2,0 0 0,-9 3-43,-1 1-9,6 0-1,-1-5-795,-4-3-160</inkml:trace>
        </inkml:traceGroup>
      </inkml:traceGroup>
    </inkml:traceGroup>
    <inkml:traceGroup>
      <inkml:annotationXML>
        <emma:emma xmlns:emma="http://www.w3.org/2003/04/emma" version="1.0">
          <emma:interpretation id="{8880A8C7-FF5E-471B-8E05-F998F1C1CD8E}" emma:medium="tactile" emma:mode="ink">
            <msink:context xmlns:msink="http://schemas.microsoft.com/ink/2010/main" type="paragraph" rotatedBoundingBox="10257,10840 23746,10589 23776,12215 10287,124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992967-355A-458F-8633-3DA74CAD90F8}" emma:medium="tactile" emma:mode="ink">
              <msink:context xmlns:msink="http://schemas.microsoft.com/ink/2010/main" type="inkBullet" rotatedBoundingBox="10262,11158 10955,11145 10971,11988 10278,12000"/>
            </emma:interpretation>
            <emma:one-of disjunction-type="recognition" id="oneOf2">
              <emma:interpretation id="interp10" emma:lang="en-AU" emma:confidence="0">
                <emma:literal>h</emma:literal>
              </emma:interpretation>
              <emma:interpretation id="interp11" emma:lang="en-AU" emma:confidence="0">
                <emma:literal>H</emma:literal>
              </emma:interpretation>
              <emma:interpretation id="interp12" emma:lang="en-AU" emma:confidence="0">
                <emma:literal>N</emma:literal>
              </emma:interpretation>
              <emma:interpretation id="interp13" emma:lang="en-AU" emma:confidence="0">
                <emma:literal>m</emma:literal>
              </emma:interpretation>
              <emma:interpretation id="interp14" emma:lang="en-AU" emma:confidence="0">
                <emma:literal>M</emma:literal>
              </emma:interpretation>
            </emma:one-of>
          </emma:emma>
        </inkml:annotationXML>
        <inkml:trace contextRef="#ctx0" brushRef="#br0" timeOffset="3933.97">-211 2259 1152,'-9'60'51,"4"-47"10,5-13-49,0 0-12,0 0 0,0 0 0,0 0 90,0 0 15,0 0 3,0 0 1,0 0-21,0 0-4,0 0 0,0 0-1,0 0-13,0 16-2,0-4-1,5 8 0,-5-4-6,4 9-1,1-1 0,0-4 0,-1 4-24,1 5-4,-1 3-2,5 4 0,-4-3-19,4 3-11,-4 1 12,-1 7-12,5-3 0,-4-1 0,-1-7 0,5-1 0,-4 0 0,4-7-16,-4-1 5,-1-8 1,1 0-36,-1-8-7,-4-8-2,0 0 0,0 0 39,0 0 7,5-16 9,-5-4-13,0 0-10,0-1-1,-5-7-1,5-4 0,-9 3-6,9-3-1,-4-4 0,-1 3 0,-4-3 48,0 3 10,4 1 2,5 0 0,-4-5-5,4 9-1,0-4 0,4 3 0,-4 1-6,5 4-2,-1 3 0,1 1 0,4 0 26,0 4 6,0 4 1,5-1 0,-5 5-24,5 0-5,-1 4-1,1 4 0,0 0 13,-1 4 2,1 0 1,0 4 0,-14-8-13,9 8-2,4 5-1,-3-1 0,3 0-8,-4 0-1,-4 4-8,4-4 12,0 5-4,-4-1 0,-5 0-8,4-4 12,-4 4 0,0 0-1,0 1 0,-4-5 0,-1-4-3,-4 0-8,0 0 12,4 0-4,5-8 0,-9 8 0,-4-4 0,-1 4 0,-9-8-27,5 0-5,0 0-2,4-4 0,-4 0 34,0 0 8,4 0 0,0 0 1,5 0-78,0-4-16,0-4-3,4 0-1044</inkml:trace>
        <inkml:trace contextRef="#ctx0" brushRef="#br0" timeOffset="4202.76">445 2238 1612,'0'0'144,"0"0"-116,0 0-28,0 0 0,0 0 194,-5 4 33,-4 1 6,4 3 2,5-8-98,-9 4-19,5 4-4,-5 4-1,0-4-65,-1 4-12,6 8-4,-10 5 0,5-1-20,-5 4-4,5 13 0,5-1-8,-5 1 0,0-1 0,4 5 0,5 3 0,0 1 0,5-5 0,-1 1-10,5-1 10,5-3-18,0-5 1,4 5 0,5-5 0,4 1-112,0-5-23,5-8-4</inkml:trace>
      </inkml:traceGroup>
      <inkml:traceGroup>
        <inkml:annotationXML>
          <emma:emma xmlns:emma="http://www.w3.org/2003/04/emma" version="1.0">
            <emma:interpretation id="{3C4D603B-9C75-4EA1-91B8-A65C36D31CE9}" emma:medium="tactile" emma:mode="ink">
              <msink:context xmlns:msink="http://schemas.microsoft.com/ink/2010/main" type="line" rotatedBoundingBox="13609,10778 23746,10589 23776,12215 13639,12404"/>
            </emma:interpretation>
          </emma:emma>
        </inkml:annotationXML>
        <inkml:traceGroup>
          <inkml:annotationXML>
            <emma:emma xmlns:emma="http://www.w3.org/2003/04/emma" version="1.0">
              <emma:interpretation id="{C2612585-E806-4940-B3FD-9B3DF52F0DD0}" emma:medium="tactile" emma:mode="ink">
                <msink:context xmlns:msink="http://schemas.microsoft.com/ink/2010/main" type="inkWord" rotatedBoundingBox="19141,10944 19730,10933 19755,12290 19166,12301"/>
              </emma:interpretation>
              <emma:one-of disjunction-type="recognition" id="oneOf3">
                <emma:interpretation id="interp15" emma:lang="en-AU" emma:confidence="0">
                  <emma:literal>Inns</emma:literal>
                </emma:interpretation>
                <emma:interpretation id="interp16" emma:lang="en-AU" emma:confidence="0">
                  <emma:literal>loins</emma:literal>
                </emma:interpretation>
                <emma:interpretation id="interp17" emma:lang="en-AU" emma:confidence="0">
                  <emma:literal>inns</emma:literal>
                </emma:interpretation>
                <emma:interpretation id="interp18" emma:lang="en-AU" emma:confidence="0">
                  <emma:literal>inn).</emma:literal>
                </emma:interpretation>
                <emma:interpretation id="interp19" emma:lang="en-AU" emma:confidence="0">
                  <emma:literal>"PIP)</emma:literal>
                </emma:interpretation>
              </emma:one-of>
            </emma:emma>
          </inkml:annotationXML>
          <inkml:trace contextRef="#ctx0" brushRef="#br0" timeOffset="18773.4">8653 2133 889,'0'0'39,"0"0"9,0 0-39,0 0-9,0 0 0,5-8 0,4-4 69,-4 4 12,-5-4 3,4 4 0,-4-4-37,5-1-7,-1 1-2,1 4 0,-5 8-24,0 0-5,0 0-1,0 0 0,0 0-8,0 0 10,0 0-10,0 0 10,0 0-27,0 0-6,4 8-1,-4-8 0,-4 8-67,4-8-13,0 12-4,0-12 0,0 0 11,0 0 1,-5 5 1,5-5 0,0 0 81,0 0 14,0 0 0,0 0 12,0 0 45,0 0 10,0 0 1,0 0 1,-4-9 26,4 1 5,0 8 0,0 0 1,4-4 18,-4 4 3,0 0 1,0-8 0,0 0 1,0 8 1,0 0 0,0 0 0,0 0-34,0 0-7,0 0-2,0 0 0,0 0-6,0 0 0,0 0-1,0 0 0,0 0-59,0 0-16,5 12 0,4-4 8,-9 4 14,0-3 2,4-1 1,-4 4 0,-9 0-9,9-4-1,5 4-1,-1 0 0,1-4-6,-5 5 0,0-1-8,5 0 12,-1 0-12,1-4 8,-5 8-8,4-4 0,-4-4 0,0 1 0,0 7 0,0-4 0,0-4 9,0 0-9,5 0 8,-5 4-8,0-12 0,0 0 0,0 0 0,0 0 0,-5 4 0,5-4 0,0 0 0,0 0 0,0 0 0,0 0 0,0 0 0,0 0 0,0 0 0,0 0 0,0 0 0,0-8 0,-4-4 0,4 4 0,4 0 0,-4 8 0,-4-8 0,-1 0 0,5 0 0,0 0 0,5-1 0,-5 1 0,0 0 0,0 0 0,0-4 0,4 4 0,-4-4 0,5 4 0,-1 0-15,-4 0-1,0-5-1,0 13 0,5-4-35,-5 4-6,0 0-2,0 0 0,0 0-154,0 0-31</inkml:trace>
          <inkml:trace contextRef="#ctx0" brushRef="#br0" timeOffset="19300.03">9100 2105 864,'0'0'76,"0"0"-60,0 0-16,0 0 0,0 0 289,0 0 55,-5-4 12,5 4 1,0 0-203,0 0-41,0 0-8,0 0-1,0 0-35,9 12-6,-4 4-2,4 0 0,0 1-9,5 3-1,8 0-1,-4 4 0,-8 5-10,-1-5-1,0 4-1,0 1 0,5-1-13,-10 4-2,-4 1-1,5-1 0,-1 0-9,1 9-1,-10 3-1,5 5 0,0-5-11,-4 1 8,-10-5-8,0 1 8,-4 7-8,4-3 0,-4 0 0,5 3 0,-6-3 0,6-1 0,4 1 0,0-13 0,-5 4 0,0 5-19,-9-1 3,5-3 1,5-5-97,-1-4-20,-4-3-4</inkml:trace>
          <inkml:trace contextRef="#ctx0" brushRef="#br0" timeOffset="4788.35">3122 2000 1267,'0'0'56,"0"0"12,0 0-55,0 0-13,0 0 0,0 0 0,0 0 222,0 0 42,0 0 8,9 4 1,0 0-131,5 0-26,-5 0-6,4 0-1,1 4-42,0 0-9,-1 4-2,5 0 0,-4 5-17,0 3-4,4 4-1,-4 4 0,-1 1-6,1-1 0,0 4-1,-1 5 0,-4-5-11,5 9-3,-9-1 0,4 5 0,-5 3-5,-4-3 0,0 3-8,0 1 12,0 4-12,0-5 0,-9 1 0,5-1 0,-5-3 0,4-5-18,-4 1 2,0-1 1,0-7-30,0-1-7,4-4 0,-4-4-1268</inkml:trace>
          <inkml:trace contextRef="#ctx0" brushRef="#br0" timeOffset="5824.62">5444 2307 460,'0'0'41,"0"0"-33,-10-4-8,6 0 0,-5 4 308,4-8 59,1 4 12,-5 4 2,4 0-192,5 0-38,0 0-8,-9 4-2,4 8-76,-4 0-15,5 0-3,-5 5-1,4 3-28,1 4-6,4 5 0,0 3-1,0 0-11,4 5 0,-4 3 0,0 5 0,5-1 0,-1-3 0,-4-5 0,0 0 0,5-3-16,-5-5 5,0-4 1,0 1 0,-5-5-3,5-4-1,5-8 0,-5-8 0,0 12-2,0-12 0,0 0 0,0 0 0,0 0-1,-5-8-1,1-4 0,-1-4 0,5-8 5,-4 3 1,-6-7 0,6 0 0,4-1 12,-5 1 0,1-4 0,-1-1 10,1 5 10,-1-4 1,1 3 1,4-3 0,-5 8-2,5-1 0,5 1 0,-1 0 0,1 4 9,4 3 2,-5 1 0,5 4 0,1 4-7,-1 0 0,-5 0-1,-4 8 0,14-4-3,-5 4-1,5 0 0,-1 0 0,-4 4-7,5 0 0,0 0-1,-1 4 0,-4 4-3,1-4-8,-1 0 12,4 5-4,-4-1 1,1-4 0,-6 4 0,5 0 0,-4 4-9,-1-8 8,1 4-8,-5 1 8,0-5-8,0 0 8,-5-4-8,-4 0 8,0 4 2,0 0 0,-5 0 0,1 0 0,-6 0-10,6 0 10,-5 1-10,-1-1 10,1 0-10,0-4 0,4 0 0,1 0 0,4-4-20,-5 4 0,5-4 0,4-4 0,5 4-30,0 0-6,0 0 0,0 0-1,0 0-166,9-8-33</inkml:trace>
          <inkml:trace contextRef="#ctx0" brushRef="#br0" timeOffset="6103.09">5949 2153 2052,'0'0'91,"0"0"18,0 0-87,-5 0-22,-4 0 0,0 0 0,0 0 126,9 0 21,-9 5 4,0 3 1,0-4-67,0 4-13,4 4-2,-4 0-1,0 4-32,0 0-6,-5 9-2,10-1 0,-6 4-9,1 5-1,0-1-1,0 9 0,5-1-10,4 4-8,0 5 9,4 4-9,-4-5 0,9 5 0,-4-5 0,8 5 0,-3-4-8,8 3-2,0-3 0,0 3 0,0-7-30,10-5-5,-1-3-2,5-5-811,4-8-162</inkml:trace>
          <inkml:trace contextRef="#ctx0" brushRef="#br0" timeOffset="9239.2">11126 2319 1728,'0'0'153,"0"0"-122,-5-4-31,-4-4 0,4 4 136,1 0 22,-1 0 4,1-4 1,4 8-42,-5-8-8,5 8-1,0 0-1,0 0-59,0 0-11,0 0-2,5 12-1,-1 4-27,1 4-11,-1 9 8,1 3-8,-1 9 0,1 3-17,0 9 2,-5-17 1,0 1-12,4 3-2,1-3-1,-1-5 0,-4 0-17,0-7-3,5-5-1,-5 4 0,0-8-10,0-4-1,-5-4-1,5-8 0,0 0 22,0 0 5,0-8 1,0-4 0,0-8 15,-4 4 3,4-8 1,-5-5 0,1-3 26,-1 4 5,0-5 0,5-3 1,0-5 30,0 5 5,0-5 2,0 1 0,0 3-7,5 5-2,4 0 0,0 3 0,-4 1-1,4 4-1,0 4 0,0 3 0,0 5-18,-4 0-3,4 4-1,0 0 0,0 4 2,5 4 0,-5-4 0,4 4 0,-3 4-5,3-4-1,-4 4 0,5 4 0,-5-4-3,0 0-1,0 4 0,0 0 0,1 4-5,-1 1-8,-9-13 11,4 12-11,1 4 10,-10 0-10,5 0 8,-4 0-8,-5 1 0,4-1 0,-4 0-9,-5 0 9,-4 0-19,4 1 3,-4-5 1,4 4 0,1-4-6,4 0-2,-5-8 0,0 4 0,-4-4-7,0 0-2,0-8 0,0 4 0,4-4-44,5 0-10,0-4-2,4 0-668,5 8-135</inkml:trace>
          <inkml:trace contextRef="#ctx0" brushRef="#br0" timeOffset="9518.93">11645 2125 1324,'0'0'59,"0"0"12,0 0-57,-5-4-14,-4-4 0,4 4 0,-4 0 286,5 0 54,-5 0 12,9 4 1,-5 0-233,-4 0-46,4 4-10,-4 0-1,0 0-10,5 4-1,-5 4-1,-5 8 0,5-3-31,0 3-7,0 0-1,-5 12 0,0-3-12,1 7 8,-1 1-8,5 7 0,0 1 0,0 3 0,4 5-11,5-1 11,5-3-41,-1 4-1,5-5 0,0 1 0,5-1-142,4 1-29,5-9-6</inkml:trace>
          <inkml:trace contextRef="#ctx0" brushRef="#br0" timeOffset="9921.3499">13101 1684 1728,'0'0'76,"0"0"16,0 0-73,0 0-19,0 0 0,10 12 0,-1 0 172,4 4 32,1 1 5,0 7 2,4 0-99,-4 5-19,-1-1-4,1 4-1,-5 1-14,5 7-3,-5 1-1,0 3 0,-9 5-14,4-1-2,-4 5-1,-4 3 0,-1 1-29,1 4-5,-5 0-2,-5 3 0,0 1-17,-4 0 0,0 0 0,-5-1-9,0-3-94,5 0-18,-5-9-4,10-11-1</inkml:trace>
        </inkml:traceGroup>
      </inkml:traceGroup>
    </inkml:traceGroup>
    <inkml:traceGroup>
      <inkml:annotationXML>
        <emma:emma xmlns:emma="http://www.w3.org/2003/04/emma" version="1.0">
          <emma:interpretation id="{89711124-5F6B-49C0-B6E3-73BAF9F21365}" emma:medium="tactile" emma:mode="ink">
            <msink:context xmlns:msink="http://schemas.microsoft.com/ink/2010/main" type="paragraph" rotatedBoundingBox="11406,13124 22879,13353 22854,14598 11381,143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5BB7B91-4EDB-444E-AD4C-4B4863C2ACD6}" emma:medium="tactile" emma:mode="ink">
              <msink:context xmlns:msink="http://schemas.microsoft.com/ink/2010/main" type="inkBullet" rotatedBoundingBox="11404,13238 13632,13283 13611,14348 11383,14303"/>
            </emma:interpretation>
            <emma:one-of disjunction-type="recognition" id="oneOf4">
              <emma:interpretation id="interp20" emma:lang="en-AU" emma:confidence="0">
                <emma:literal>Pl)</emma:literal>
              </emma:interpretation>
              <emma:interpretation id="interp21" emma:lang="en-AU" emma:confidence="0">
                <emma:literal>on</emma:literal>
              </emma:interpretation>
              <emma:interpretation id="interp22" emma:lang="en-AU" emma:confidence="0">
                <emma:literal>Pn</emma:literal>
              </emma:interpretation>
              <emma:interpretation id="interp23" emma:lang="en-AU" emma:confidence="0">
                <emma:literal>pn</emma:literal>
              </emma:interpretation>
              <emma:interpretation id="interp24" emma:lang="en-AU" emma:confidence="0">
                <emma:literal>PI/</emma:literal>
              </emma:interpretation>
            </emma:one-of>
          </emma:emma>
        </inkml:annotationXML>
        <inkml:trace contextRef="#ctx0" brushRef="#br0" timeOffset="36504.08">1009 4731 1458,'0'-8'64,"0"4"14,-4 4-62,-1 4-16,5-4 0,-5 8 0,1-4 140,-1 5 24,5-5 6,-4 0 1,-1 8-48,1-4-10,4-4-1,-5 4-1,1 0-41,4 4-8,0-4-2,0 4 0,-5 1-29,5 3-7,5-4 0,-1 4-1,1 4 5,-1 1 2,1-1 0,-1 4 0,5-4-42,-4 5-9,4-5-2,-4 8 0,4-4 37,-5 1 7,1-1 2,-1 0 0,-4 1-23,0-5 0,5 0 0,-5 0 0,5-8-16,-5 1-8,0-13-2,0 0 0,0 0-10,0 0-1,0 0-1,-10 0 0,1-4 38,0-9 0,0 1 0,0-4 0,-5-8-15,5-1 5,0 1 1,0-4 0,5 0 9,-6 3 0,1 1 0,0-4-8,0 3 8,5-3 0,-1 0 0,0-5 0,5 9 0,0 0-8,5-9 8,0 5 0,-1 0 0,5-1 17,0 1-2,5 4-1,-5 0-14,5 3-12,-1 1 3,1 4 0,0 4 9,-1 4 16,1 0-4,0 8-1,-1-5 3,1 5 1,-5 5 0,0 3 0,0-4-1,0 4 0,1 0 0,3 4 0,-4-4 0,-4 0 0,4 0 0,0 0 0,0 0-3,-4 1-1,-1 3 0,1-4 0,-5-8-10,9 8 12,-9 4-12,0-4 12,0-8-12,4 12 10,-8-4-10,4 5 10,-9-1-2,4-4-8,-4 0 12,0 0-4,-5 4-8,1-4 10,-1 4-10,0-4 10,1 5-19,-5-5-4,-1 4-1,1-8 0,0 0 14,4 4 12,1 0-3,3 0 0,1-8-29,0 4-7,5 0-1,4-4 0,0 0-136,0 0-27,0 0-5</inkml:trace>
        <inkml:trace contextRef="#ctx0" brushRef="#br0" timeOffset="36792.51">1560 4432 1612,'0'0'72,"0"0"14,0 0-69,0 0-17,-9-4 0,4-4 0,5 8 211,0 0 38,-4 0 8,4 0 2,-9-4-125,9 4-25,-5 0-5,-4 4 0,0 4-47,0 0-9,4 4-1,1 4-1,-5 9-18,4-1-4,-4 0-1,0 8 0,0 9-15,4-5-8,-4 9 10,5-5-10,4 9 0,-5 4 0,0 3 0,5-3 0,5-1 0,0 1 0,8 0 0,1-1 0,4 1-12,0-9-4,10 1-2,3-9 0,-3-3-165,4-9-33,0 0-6</inkml:trace>
        <inkml:trace contextRef="#ctx0" brushRef="#br0" timeOffset="37243.53">2712 4367 1324,'0'0'59,"0"0"12,0 0-57,9 0-14,5 4 0,-5-4 0,4 8 234,1-4 44,0 8 9,-1 5 1,1-1-167,4 8-33,0 4-8,-4-3 0,4-1-13,1 0-3,-1 5 0,5 7 0,-5-4 0,0 5 0,5-9 0,-1 13 0,-3-1-45,-1 1-10,0 3-1,-4-3-8,-5-5 13,0-4-4,0 5-1,-4 3 0,-5 5-18,4-1-4,-4 1-1,-4 3 0,4-3-59,-9-5-12,4-3-2</inkml:trace>
      </inkml:traceGroup>
      <inkml:traceGroup>
        <inkml:annotationXML>
          <emma:emma xmlns:emma="http://www.w3.org/2003/04/emma" version="1.0">
            <emma:interpretation id="{A2035448-E53E-4CDD-AFBC-068BB3787BCF}" emma:medium="tactile" emma:mode="ink">
              <msink:context xmlns:msink="http://schemas.microsoft.com/ink/2010/main" type="line" rotatedBoundingBox="17020,13236 22879,13353 22854,14598 16995,14481"/>
            </emma:interpretation>
          </emma:emma>
        </inkml:annotationXML>
        <inkml:traceGroup>
          <inkml:annotationXML>
            <emma:emma xmlns:emma="http://www.w3.org/2003/04/emma" version="1.0">
              <emma:interpretation id="{BED36652-0CA9-41FF-BAFD-6A707C33CC49}" emma:medium="tactile" emma:mode="ink">
                <msink:context xmlns:msink="http://schemas.microsoft.com/ink/2010/main" type="inkWord" rotatedBoundingBox="16981,13389 19270,13256 19343,14518 17055,14651"/>
              </emma:interpretation>
              <emma:one-of disjunction-type="recognition" id="oneOf5">
                <emma:interpretation id="interp25" emma:lang="en-AU" emma:confidence="0">
                  <emma:literal>PI)</emma:literal>
                </emma:interpretation>
                <emma:interpretation id="interp26" emma:lang="en-AU" emma:confidence="0">
                  <emma:literal>4)</emma:literal>
                </emma:interpretation>
                <emma:interpretation id="interp27" emma:lang="en-AU" emma:confidence="0">
                  <emma:literal>PC)</emma:literal>
                </emma:interpretation>
                <emma:interpretation id="interp28" emma:lang="en-AU" emma:confidence="0">
                  <emma:literal>on</emma:literal>
                </emma:interpretation>
                <emma:interpretation id="interp29" emma:lang="en-AU" emma:confidence="0">
                  <emma:literal>47</emma:literal>
                </emma:interpretation>
              </emma:one-of>
            </emma:emma>
          </inkml:annotationXML>
          <inkml:trace contextRef="#ctx0" brushRef="#br0" timeOffset="38173.94">6523 4897 2253,'4'69'49,"-4"-57"11,0-12 1,0 0 3,-4-16-51,4 0-13,-5 4 0,5 12 0,0 0 99,0 0 17,0 0 3,0 0 1,0 0-68,0 0-14,14 4-2,-5 8-1,0 0-16,5 8-3,-5-4-1,4 9 0,1 3-15,-5 4 11,5 5-11,-5-1 10,0 1-10,0 3 0,-4-3 0,4-1-11,-5-8-5,1 1-2,-5-9 0,4 0 0,-4-8-10,0 0-1,0-12-1,0 0 0,0 0 1,0 0 0,-9-8 0,5-8 0,-1-4 6,-4-4 2,0-5 0,0-7 0,4-1 5,1 1 2,-10 0 0,5-1 0,4 1 14,1 3 0,-1-3 0,5-4 10,-4 3 7,8 5 2,1 3 0,-1 1 0,1 0 7,4-1 2,0 9 0,5-4 0,-5 8-1,5 0 0,-5 3 0,4 1 0,-3 4 5,3 0 2,-4 8 0,5 0 0,0 0-6,-5 0-2,0 4 0,0 0 0,0 4-11,0-4-3,5 4 0,-10 5 0,1-5-4,-1 0-8,1 4 11,0 0-11,-5 0 11,4 4-11,-8-4 10,-1 5-10,0-1 8,1 0-8,-5 0 0,0-4 9,0 0-9,-5-3 0,0 3-12,5-4 12,-4 0-26,-1-4 2,0 4 1,1-4 0,-1-4-25,0 4-6,5 0-1,0 0 0,0-4-140,9 0-28</inkml:trace>
          <inkml:trace contextRef="#ctx0" brushRef="#br0" timeOffset="38451.74">7215 4545 2260,'0'0'100,"0"0"21,0 0-97,-5-4-24,5 4 0,-4-4 0,-6 0 124,10 4 20,0 0 4,0 0 1,-9 4-49,0 0-11,0 4-1,5-4-1,-1 4-51,-4 9-9,0 3-3,0 4 0,4 4-38,-4 1-8,0 3-2,0 17 0,0-9 42,4 5 8,1-1 2,-1 5 0,1-5-45,4 5-9,4-1-2,5 5 0,-4 0 28,8-1 0,6-3 0,-1-5 0,5-3-108,4-9-16,-4-4-3,4 1-717,-4-9-144</inkml:trace>
          <inkml:trace contextRef="#ctx0" brushRef="#br0" timeOffset="38946.99">8476 4367 1382,'-18'4'61,"18"-4"13,9-4-59,-9 4-15,0 0 0,0 0 0,9 16 229,9 5 43,0-1 9,-4 4 2,-5 0-139,5-3-27,4-1-5,5 8-2,-10-4-40,5 9-8,1 3-2,3-3 0,-3-1-15,3 13-3,1-1-1,0 1 0,-5-5-13,0 0-2,-9 1-1,5 3 0,-5 1-13,-4 0-2,-1 3-1,-8 9 0,-5-1-9,4-3 0,1 0 0,-6 3 0,-8-3-27,0-1-4,4-3-1,-8 4-1393</inkml:trace>
        </inkml:traceGroup>
        <inkml:traceGroup>
          <inkml:annotationXML>
            <emma:emma xmlns:emma="http://www.w3.org/2003/04/emma" version="1.0">
              <emma:interpretation id="{F5F9E19F-4182-4F6A-85C9-4FA8CFA3880C}" emma:medium="tactile" emma:mode="ink">
                <msink:context xmlns:msink="http://schemas.microsoft.com/ink/2010/main" type="inkWord" rotatedBoundingBox="22790,13522 22876,13523 22858,14441 22771,14439"/>
              </emma:interpretation>
              <emma:one-of disjunction-type="recognition" id="oneOf6">
                <emma:interpretation id="interp30" emma:lang="en-AU" emma:confidence="0">
                  <emma:literal>I</emma:literal>
                </emma:interpretation>
                <emma:interpretation id="interp31" emma:lang="en-AU" emma:confidence="0">
                  <emma:literal>l</emma:literal>
                </emma:interpretation>
                <emma:interpretation id="interp32" emma:lang="en-AU" emma:confidence="0">
                  <emma:literal>|</emma:literal>
                </emma:interpretation>
                <emma:interpretation id="interp33" emma:lang="en-AU" emma:confidence="0">
                  <emma:literal>1</emma:literal>
                </emma:interpretation>
                <emma:interpretation id="interp34" emma:lang="en-AU" emma:confidence="0">
                  <emma:literal>\</emma:literal>
                </emma:interpretation>
              </emma:one-of>
            </emma:emma>
          </inkml:annotationXML>
          <inkml:trace contextRef="#ctx0" brushRef="#br1" timeOffset="45642.91">12300 4614 864,'0'0'76,"0"0"-60,0 0-16,0 0 0,0 0 264,0 0 51,0 0 9,0 0 3,0 0-129,0 0-26,0 0-4,5 16-2,-5-4-61,0 0-12,4 9-2,-4-5-1,0 0-30,5 0-5,-5-4-2,4 5 0,1-1-21,-1 0-5,-4 4-1,5 0 0,4 1-12,-4-1-2,-5 0-1,4 8 0,1-7-11,-1 3 8,-4-4-8,5 5 8,-5-1-8,0 4 0,0 0 0,0 5 0,0 3 0,0-3 8,0 3-8,0 5 0,0-9 0,0 0 8,0 1-8,0-5 0,0-8 0,0 0 0,4 1 0,-4-9 0,0 0 0,0-4 0,0-8 0,0 12 0,0 0 0,0-4-11,0-8 11,0 0-12,0 13-9,0-5-3,0-8 0,0 0 0,0 0-34,0 0-7,0 0-2,0 0-842,0 0-169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CBA4D10-8616-4901-983B-78174378DB80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325764E-A60C-4318-84AB-ADB097F912D8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BD0BA18-D885-49C5-AAC8-1C1C3C15EB6B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0:09:23.74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53362972-B2AE-4E58-8F22-731D5691F37D}" emma:medium="tactile" emma:mode="ink">
          <msink:context xmlns:msink="http://schemas.microsoft.com/ink/2010/main" type="writingRegion" rotatedBoundingBox="2667,12225 2523,9341 3172,9309 3315,12192"/>
        </emma:interpretation>
      </emma:emma>
    </inkml:annotationXML>
    <inkml:traceGroup>
      <inkml:annotationXML>
        <emma:emma xmlns:emma="http://www.w3.org/2003/04/emma" version="1.0">
          <emma:interpretation id="{6A6F5F2B-AF01-4DE6-9FF8-E6E3B40D38BE}" emma:medium="tactile" emma:mode="ink">
            <msink:context xmlns:msink="http://schemas.microsoft.com/ink/2010/main" type="paragraph" rotatedBoundingBox="2667,12225 2523,9341 3172,9309 3315,121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4935A5-49F4-42CB-BDFF-049FEB6C104F}" emma:medium="tactile" emma:mode="ink">
              <msink:context xmlns:msink="http://schemas.microsoft.com/ink/2010/main" type="line" rotatedBoundingBox="2667,12225 2523,9341 3172,9309 3315,12192"/>
            </emma:interpretation>
          </emma:emma>
        </inkml:annotationXML>
        <inkml:traceGroup>
          <inkml:annotationXML>
            <emma:emma xmlns:emma="http://www.w3.org/2003/04/emma" version="1.0">
              <emma:interpretation id="{94ECFE85-9671-4297-BD0D-A0C642B8CB15}" emma:medium="tactile" emma:mode="ink">
                <msink:context xmlns:msink="http://schemas.microsoft.com/ink/2010/main" type="inkWord" rotatedBoundingBox="2667,12225 2618,11231 3266,11199 3315,12192"/>
              </emma:interpretation>
              <emma:one-of disjunction-type="recognition" id="oneOf0">
                <emma:interpretation id="interp0" emma:lang="en-AU" emma:confidence="0">
                  <emma:literal>5,</emma:literal>
                </emma:interpretation>
                <emma:interpretation id="interp1" emma:lang="en-AU" emma:confidence="0">
                  <emma:literal>D,</emma:literal>
                </emma:interpretation>
                <emma:interpretation id="interp2" emma:lang="en-AU" emma:confidence="0">
                  <emma:literal>B</emma:literal>
                </emma:interpretation>
                <emma:interpretation id="interp3" emma:lang="en-AU" emma:confidence="0">
                  <emma:literal>17,</emma:literal>
                </emma:interpretation>
                <emma:interpretation id="interp4" emma:lang="en-AU" emma:confidence="0">
                  <emma:literal>51</emma:literal>
                </emma:interpretation>
              </emma:one-of>
            </emma:emma>
          </inkml:annotationXML>
          <inkml:trace contextRef="#ctx0" brushRef="#br0">-3993 4537 2304,'4'20'204,"-4"-8"-163,-4-4-33,4 4-8,0-4 88,0-4 15,0-4 3,0 0 1,0-4-9,4 4-2,1 4 0,-5 4 0,5 5-60,-5 3-12,9 4-2,0 0-1,-5 5-1,5 3 0,1 0 0,3 5 0,-4-1-20,5 0 0,-5 5 0,-4-1 0,4-7 0,0 3-15,-5-4 4,5-3 1,-4-5-6,0-8-2,-5-12 0,0 0 0,0 0-30,0 0-5,0-4-2,-5-12 0,-4-1 39,0-11 16,0 0-12,0-5 12,0-3-23,-1-4 3,-3-1 1,4 1 0,4-5 19,1 1-8,-6 3 8,6-7 0,-1-1-8,1 4 8,4 1 0,0-1 0,0 5 0,9 4 16,-5 7-2,1 5 0,0 4 2,-1-1 0,10 9 0,-1 4 0,1 8-16,4 0 0,0 8 0,5 4 0,0 9 54,0 3 8,-5 8 2,5 5 0,4 3-52,-4-3-12,0 3 0,4-3 0,0-1 20,-9 0 2,5 1 0,0-1 0,0 1-22,-5-5 0,0-4 0,0 5-8,-4-1-27,-5-8-5,-4 5 0,4-9-1,-5 0-89,1-8-18,-1 0-3,-4-12-654,0 0-131</inkml:trace>
          <inkml:trace contextRef="#ctx0" brushRef="#br0" timeOffset="211.77">-3938 4832 1324,'0'0'59,"0"0"12,0 0-57,0 0-14,0 0 0,0 0 0,0 0 261,13 4 50,-4-4 9,10 0 3,3-4-171,1 0-35,0 0-6,4 0-2,0 0-87,-4 0-22,-5-4 0,10 4 0,-6-4 0,6 8 0,-5-8 0,-1 3 0,-3 1-56,3 0-15,6-4-3,-15 0-1131</inkml:trace>
          <inkml:trace contextRef="#ctx0" brushRef="#br0" timeOffset="452.37">-3520 4063 2073,'0'0'184,"0"0"-147,0 0-29,0 0-8,0 0 125,0 0 24,0 0 5,0 0 1,9 8-47,1 4-8,-6 1-3,10-1 0,-5 0-48,0 8-9,5-4-3,-1 4 0,1 1-26,-5-1-11,0 4 8,9 0-8,-13 1-60,4-5-18,0 0-3,0 0-1227</inkml:trace>
        </inkml:traceGroup>
        <inkml:traceGroup>
          <inkml:annotationXML>
            <emma:emma xmlns:emma="http://www.w3.org/2003/04/emma" version="1.0">
              <emma:interpretation id="{6E4964E0-7010-4301-B3EB-8B684B77D524}" emma:medium="tactile" emma:mode="ink">
                <msink:context xmlns:msink="http://schemas.microsoft.com/ink/2010/main" type="inkWord" rotatedBoundingBox="2556,10001 2523,9341 3098,9313 3131,9972"/>
              </emma:interpretation>
              <emma:one-of disjunction-type="recognition" id="oneOf1">
                <emma:interpretation id="interp5" emma:lang="en-AU" emma:confidence="0">
                  <emma:literal>D</emma:literal>
                </emma:interpretation>
                <emma:interpretation id="interp6" emma:lang="en-AU" emma:confidence="0">
                  <emma:literal>¥</emma:literal>
                </emma:interpretation>
                <emma:interpretation id="interp7" emma:lang="en-AU" emma:confidence="0">
                  <emma:literal>#</emma:literal>
                </emma:interpretation>
                <emma:interpretation id="interp8" emma:lang="en-AU" emma:confidence="0">
                  <emma:literal>€</emma:literal>
                </emma:interpretation>
                <emma:interpretation id="interp9" emma:lang="en-AU" emma:confidence="0">
                  <emma:literal>0</emma:literal>
                </emma:interpretation>
              </emma:one-of>
            </emma:emma>
          </inkml:annotationXML>
          <inkml:trace contextRef="#ctx0" brushRef="#br0" timeOffset="-947.06">-4102 2315 633,'0'0'28,"0"0"6,0 0-34,0 0 0,0 0 0,0 0 0,0-4 446,-5 8 82,5-4 17,0 12 3,5-4-372,-5 8-76,4 5-14,1 3-3,4 4-50,0 0-9,-5 5-3,6-5 0,3 5-12,-4-1-9,5 0 12,0 1-12,-10-9 8,1 0-8,4 1 0,0-9 0,-4 0 0,4 0 0,-9-16 0,0 0 0,0 0 0,0 0 0,0 0 0,0 0-9,0-8-2,-5-4 0,1-4 0,-1-1 0,0-7 11,-4 0-12,5 0 12,-1-5-12,-4 1 12,5 0 0,4-5 0,0-3 0,0 3 0,0-3-8,0 0 8,4-1-8,1 9 8,4 0 0,-5 3 0,5 1 0,1 8 0,3 0 0,1 3 0,0 9 0,-1 8 13,5 0-1,5 9-1,0 3 0,-5 8 8,5 4 1,-5 5 1,9 3 0,-13 1-3,13 3-1,-4-7 0,4 3 0,-4-4-17,-5 1 10,5-1-10,0 0 8,-5-3-8,0-1 0,1-4 0,-15 1 0,10-5-29,-5 0-5,-9-4-1,4 0 0,1-3-125,-5-5-26,0-8-5,-5 8-943</inkml:trace>
          <inkml:trace contextRef="#ctx0" brushRef="#br0" timeOffset="-753.8599">-3979 2679 2516,'0'0'56,"0"0"11,0 0 2,0 0 1,0 0-56,9 4-14,0 4 0,4-4 0,1-4 88,4 0 14,-4 4 3,4-4 1,9-4-38,-4 4-7,5-4-1,3 0-1,-17 0-47,9 0-12,-5-4 0,5 0 0,-5 0 0,0 0 0,0 0 0,-4 4 0,0-9-149,4 5-32,-4-4-7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7:32.304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56A7725-8669-4C3F-86B0-71C72E427EAE}" emma:medium="tactile" emma:mode="ink">
          <msink:context xmlns:msink="http://schemas.microsoft.com/ink/2010/main" type="writingRegion" rotatedBoundingBox="11347,8396 23256,8425 23248,11950 11338,11921"/>
        </emma:interpretation>
      </emma:emma>
    </inkml:annotationXML>
    <inkml:traceGroup>
      <inkml:annotationXML>
        <emma:emma xmlns:emma="http://www.w3.org/2003/04/emma" version="1.0">
          <emma:interpretation id="{F9714F66-FD13-4826-A4D7-A93D57729406}" emma:medium="tactile" emma:mode="ink">
            <msink:context xmlns:msink="http://schemas.microsoft.com/ink/2010/main" type="paragraph" rotatedBoundingBox="11462,8542 23008,8341 23027,9442 11481,9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9E3531-7C15-40D9-8F16-0C9660D40D28}" emma:medium="tactile" emma:mode="ink">
              <msink:context xmlns:msink="http://schemas.microsoft.com/ink/2010/main" type="line" rotatedBoundingBox="11462,8542 23008,8341 23027,9442 11481,9643"/>
            </emma:interpretation>
          </emma:emma>
        </inkml:annotationXML>
        <inkml:traceGroup>
          <inkml:annotationXML>
            <emma:emma xmlns:emma="http://www.w3.org/2003/04/emma" version="1.0">
              <emma:interpretation id="{67B4D3E4-5CDF-4C6C-B13E-F0CCD6BDA325}" emma:medium="tactile" emma:mode="ink">
                <msink:context xmlns:msink="http://schemas.microsoft.com/ink/2010/main" type="inkWord" rotatedBoundingBox="11468,8870 13085,8842 13097,9542 11480,9570"/>
              </emma:interpretation>
              <emma:one-of disjunction-type="recognition" id="oneOf0">
                <emma:interpretation id="interp0" emma:lang="en-AU" emma:confidence="0">
                  <emma:literal>AnB</emma:literal>
                </emma:interpretation>
                <emma:interpretation id="interp1" emma:lang="en-AU" emma:confidence="0">
                  <emma:literal>Anis</emma:literal>
                </emma:interpretation>
                <emma:interpretation id="interp2" emma:lang="en-AU" emma:confidence="0">
                  <emma:literal>AB</emma:literal>
                </emma:interpretation>
                <emma:interpretation id="interp3" emma:lang="en-AU" emma:confidence="0">
                  <emma:literal>Anb</emma:literal>
                </emma:interpretation>
                <emma:interpretation id="interp4" emma:lang="en-AU" emma:confidence="0">
                  <emma:literal>anis</emma:literal>
                </emma:interpretation>
              </emma:one-of>
            </emma:emma>
          </inkml:annotationXML>
          <inkml:trace contextRef="#ctx0" brushRef="#br0">42 22 864,'0'0'76,"0"0"-60,0 8-16,-4 0 0,-1 1 186,5-1 34,-4 0 8,4 0 0,0-8-72,-5 12-14,1 0-3,4 0-1,0 0-53,-5 1-10,5-1-3,0 4 0,0 0-31,0 0-6,0 0-2,0 5 0,0-1-16,0 0-3,0 0-1,0 1 0,0-1-13,0 4 0,0 0 8,0 1-8,0-1 10,0 0-1,0-4 0,0 5 0,0-5-9,0-4-9,0-4 9,0-4-13,0-8 13,0 0 0,0 13 0,0-13-9,0 0 9,0 0 0,0 0-9,-5-4 9,5-9-14,-4-3 2,4 0 0,0-4 0,0-5 2,0 5 1,-5-8 0,5 4 0,0-5 9,0 1 0,5 0 0,-5-1 0,0 5 0,0 0 0,4-1 10,1 5-10,0 0 20,-1 0-3,1 0 0,-1-1 0,5 5 4,0 0 1,1 4 0,-1 0 0,0 0-2,0 3 0,0 5 0,5-4 0,-1 0-2,-4 0-1,1 4 0,3 4 0,-4-4-3,0 4-1,0 4 0,5-4 0,-5 4-13,0 0 8,0 4-8,-4 0 0,4 4 0,-4 1 0,4-1 0,0 4 0,-5 0 57,6 0 6,-6 1 1,1 3 0,4-4-64,-5 4-26,1 4 2,-1 1 0,6-1 24,-6 0 0,1-3 0,-1-1 0,-4 0 0,0 4 0,5 1 0,-5-5 0,0 4-12,0 0-1,0-3 0,4 3 0,-4-8-27,0 4-6,0-8-1,0 1 0,0-13-49,0 0-11,0 0-1,0 0-1,0 0-141,0 0-28</inkml:trace>
          <inkml:trace contextRef="#ctx0" brushRef="#br0" timeOffset="211.02">29 411 576,'-5'16'25,"5"-16"6,-4 4-31,4-4 0,-10 4 0,10 0 0,-9 0 359,9-4 65,0 0 14,0 0 2,0 0-255,0 0-51,0 0-10,0 0-3,14 0-33,4 0-6,-4 0-2,0 0 0,-1-4-31,1 4-6,-5 0-2,9-4 0,-4 0-25,0 0-4,-1 0-2,1 0 0,-1 4-10,1-4 0,0 0 0,4 0 8,-4-4-122,4 4-25,0 0-5,0 0-1079</inkml:trace>
          <inkml:trace contextRef="#ctx0" brushRef="#br0" timeOffset="669.9299">543 536 2188,'0'0'48,"0"0"11,0 0 1,0 8 1,0 0-49,0 1-12,0-9 0,0 0 0,0 0 105,0 0 19,0 0 3,0 0 1,0 0-98,0 0-19,0 0-11,0 0 12,0 0-12,0 0 0,-4-9-12,-1-3 12,1 4 24,4-4 12,-5-4 2,5 0 1,0-1-11,0-3-3,-5 0 0,10 0 0,0 0-25,-1-5 0,1 5-9,4 4 9,0-4 0,4 3 0,-3 1 0,3 0 0,5 0 0,-4 0 0,0 4 8,4-1-8,-4 5 0,-1-4 0,6 4 8,-6 0-8,1 0 0,-1 4 8,6 0-8,-6 0 0,1 4 11,-5 0-11,5 0 12,-1 0-12,-3 4 13,3-4-4,-4 8-1,5-4 0,0 4 0,-5 4 0,0 0 0,0 0 0,0 5-8,-4 3 10,4 0-10,0 0 10,-5 1-10,5 3 8,1-4-8,-6 0 8,5 5-8,-4-5 0,-1 4 0,1-4 8,4 1-8,-4-5 0,-5 0-12,4 0 12,5-4-45,-4-4-2,-5-8 0,4 8 0,1 5-205,-5-5-42</inkml:trace>
          <inkml:trace contextRef="#ctx0" brushRef="#br0" timeOffset="1423.92">1226 180 1094,'0'0'97,"0"0"-77,0 0-20,0 0 0,0 0 211,0 0 38,0 0 8,0 0 2,0 0-85,0 0-17,0 0-3,5 12-1,4 0-87,-9 5-18,4 3-3,-4 0-1,0 0-18,0 1-4,0-1-1,5 4 0,-1 0-12,-4-3-9,5-1 12,0 4-12,-5-4 0,0-4 0,4 1 0,1 3 0,-5-8 0,0 4 0,0-8 0,0-8 0,0 0 0,0 0-11,0 0 2,0 0 0,0 0 9,0 0-10,0 0 10,0-12-10,4 0 10,-4-8-10,0 0 10,0-1-10,0-3 10,0 0 0,5 0 0,-1-1 0,-4 5 0,5-4 9,-1 8-1,1-5-8,4 1 17,0 4-3,-4 0-1,8 4 0,1-5 4,0 5 1,-5 4 0,4 0 0,1 0 2,-5 4 1,5-4 0,0 8 0,-1-4 3,-4 0 0,5 0 0,-5 4 0,0 0-8,5 4 0,-5 0-1,0 0 0,0 4-15,-9-8 9,0 0-9,5 8 8,-5 4-8,4 0 8,-8 4-8,4-3 8,-9 7-25,-1-4-6,1 4-1,0 0 0,-4-3-8,-1-1-3,0 0 0,1 0 0,4 0 18,-5-3 3,5-1 1,0-4 0,9-8 5,-9 12 8,-1-4-13,1 4 5,9-12 8,0 0 0,0 0 0,0 0 0,0 0 8,0 0 4,0 8 1,0-8 0,5 8 9,-1 0 2,6 1 0,-1-5 0,0 4-2,4-8 0,-3 4 0,3 4 0,-4-8-3,5 4-1,0 0 0,-1 4 0,1 0-8,-5-4-2,5 4 0,-5-4 0,4 4-8,-3 0 0,-1-3 9,0 3-9,0 4 0,-5-4 0,6-4 0,-6 4 8,1 4-8,-1-4 0,-4 0 8,0-8-8,0 8 9,0-8-9,0 0 12,0 0-12,-4 13 13,-5-5-4,-5-4-1,0 4 0,1-8 0,-1 4 0,-4-4 0,-1 0 0,1 0-8,-4 0 0,3-4 9,-3 4-9,3-8 0,-3 0-10,3 4 1,1-5 0,0 5-81,4-4-16,5 8-3,9 0-1224</inkml:trace>
        </inkml:traceGroup>
        <inkml:traceGroup>
          <inkml:annotationXML>
            <emma:emma xmlns:emma="http://www.w3.org/2003/04/emma" version="1.0">
              <emma:interpretation id="{7E3866F2-C10F-4949-8788-FDF7386EF7CC}" emma:medium="tactile" emma:mode="ink">
                <msink:context xmlns:msink="http://schemas.microsoft.com/ink/2010/main" type="inkWord" rotatedBoundingBox="14790,8788 15569,8774 15581,9447 14802,9460"/>
              </emma:interpretation>
              <emma:one-of disjunction-type="recognition" id="oneOf1">
                <emma:interpretation id="interp5" emma:lang="en-AU" emma:confidence="0">
                  <emma:literal>+</emma:literal>
                </emma:interpretation>
                <emma:interpretation id="interp6" emma:lang="en-AU" emma:confidence="0">
                  <emma:literal>~</emma:literal>
                </emma:interpretation>
                <emma:interpretation id="interp7" emma:lang="en-AU" emma:confidence="0">
                  <emma:literal>5</emma:literal>
                </emma:interpretation>
                <emma:interpretation id="interp8" emma:lang="en-AU" emma:confidence="0">
                  <emma:literal>4</emma:literal>
                </emma:interpretation>
                <emma:interpretation id="interp9" emma:lang="en-AU" emma:confidence="0">
                  <emma:literal>X</emma:literal>
                </emma:interpretation>
              </emma:one-of>
            </emma:emma>
          </inkml:annotationXML>
          <inkml:trace contextRef="#ctx0" brushRef="#br1" timeOffset="23831.34">3320 152 1900,'0'0'84,"0"0"18,0 0-82,0 0-20,0 0 0,0 8 0,0-8 183,0 0 32,0 0 6,10 16 2,3-4-105,-4-4-21,5 0-4,4 0-1,0 1-38,5-1-8,-5-4-2,10 0 0,-6 0-22,6 0-5,-6 0-1,10 0 0,-4-4-8,-1 0-8,0 0 9,5 0-9,-5-4 0,5 4 8,0-4-8,-4 0 0,-1-8 0,0 8 0,1 0 0,3-5 0,-3 5-8,-1 0-5,-4 0-1,4 0 0,-9-4-35,1 4-7,-6-4-2,1 0-862,-5 0-172</inkml:trace>
          <inkml:trace contextRef="#ctx0" brushRef="#br1" timeOffset="24057.8">3839-91 460,'0'0'20,"0"0"5,0 0-25,0 0 0,-9 12 0,9 0 0,-4 4 465,4 1 88,0-1 18,0 0 3,4 0-374,1 4-74,-1 1-15,1 3-3,0 0-52,4 5-11,-5-1-1,1 8-1,-1 1-26,-4-1-5,5 5 0,-1 3-1,1-3-35,-5-1-8,5 1 0,-1-5-1,1 0-211,-1-3-41</inkml:trace>
        </inkml:traceGroup>
        <inkml:traceGroup>
          <inkml:annotationXML>
            <emma:emma xmlns:emma="http://www.w3.org/2003/04/emma" version="1.0">
              <emma:interpretation id="{E4D1E258-6322-416D-9935-0B0C861570A8}" emma:medium="tactile" emma:mode="ink">
                <msink:context xmlns:msink="http://schemas.microsoft.com/ink/2010/main" type="inkWord" rotatedBoundingBox="16690,8632 17092,8625 17105,9369 16703,9376"/>
              </emma:interpretation>
              <emma:one-of disjunction-type="recognition" id="oneOf2">
                <emma:interpretation id="interp10" emma:lang="en-AU" emma:confidence="0">
                  <emma:literal>A</emma:literal>
                </emma:interpretation>
                <emma:interpretation id="interp11" emma:lang="en-AU" emma:confidence="0">
                  <emma:literal>a</emma:literal>
                </emma:interpretation>
                <emma:interpretation id="interp12" emma:lang="en-AU" emma:confidence="0">
                  <emma:literal>]</emma:literal>
                </emma:interpretation>
                <emma:interpretation id="interp13" emma:lang="en-AU" emma:confidence="0">
                  <emma:literal>z</emma:literal>
                </emma:interpretation>
                <emma:interpretation id="interp14" emma:lang="en-AU" emma:confidence="0">
                  <emma:literal>Z</emma:literal>
                </emma:interpretation>
              </emma:one-of>
            </emma:emma>
          </inkml:annotationXML>
          <inkml:trace contextRef="#ctx0" brushRef="#br0" timeOffset="5264.13">5223 208 1382,'0'0'123,"0"0"-99,0 0-24,0 0 0,0 0 152,10 4 24,-1 5 6,4-5 1,1 0-21,0-4-4,-1 0-1,1 0 0,4 0-75,0 0-15,5 0-3,0 0-1,0-4-25,-1 4-5,-3 0-1,3 0 0,-3 0-32,3 0 0,-3 4 0,3-4 0,-3 0-209,-1 0-49</inkml:trace>
          <inkml:trace contextRef="#ctx0" brushRef="#br0" timeOffset="5064.76">5324-176 691,'0'0'61,"0"0"-49,0 0-12,0-8 0,0 8 303,0 0 57,0 0 12,0 0 3,-5 0-181,5 0-36,0 0-7,-4 8-2,-6 4-87,6 4-18,-1 5-3,1 3-1,-1 0-17,1 4-4,4 1-1,0 3 0,-5-4-18,1 1 0,4-1 0,0 0 0,-5-3 0,5-1 0,0 0 0,0-3 0,-5-9 0,5 4 0,0-4 0,0-12 0,0 0-10,0 0 1,0 0 0,0 0 0,0 0 1,0 0 0,0 0 0,0 0 0,0-12-15,0-4-2,0-1-1,0 1 0,0-4 16,5-4 10,-5 4-12,5-5 12,-1-3 0,1 4 0,-1-1 0,5-11 0,-4 4-8,9-1 8,-5 5 0,4 4 0,1-1 20,0 5 12,-5 4 1,4 0 1,1 0-18,0 7-3,-1 1-1,-4 0 0,5 8 7,-5 0 1,0 0 0,0 8 0,1 0 15,3 9 3,-4-1 1,0 8 0,1-4-22,-1 1-4,0 7-1,4 4 0,-8 1 3,4 3 0,0 0 0,-4 1 0,4 3-15,-5-3 0,1-1 0,-1 1 0,1-1 0,-5-4 12,5 5-1,-5-9-1,4 1-29,-4-5-5,5-4-2,-5 4 0,0-3-42,0-9-9,-5 0-2,5-12 0,0 0-173,0 0-34</inkml:trace>
        </inkml:traceGroup>
        <inkml:traceGroup>
          <inkml:annotationXML>
            <emma:emma xmlns:emma="http://www.w3.org/2003/04/emma" version="1.0">
              <emma:interpretation id="{DDA31C00-7096-417D-85FD-A0DEB5B42138}" emma:medium="tactile" emma:mode="ink">
                <msink:context xmlns:msink="http://schemas.microsoft.com/ink/2010/main" type="inkWord" rotatedBoundingBox="17358,8439 18851,8413 18866,9267 17373,9293"/>
              </emma:interpretation>
              <emma:one-of disjunction-type="recognition" id="oneOf3">
                <emma:interpretation id="interp15" emma:lang="en-AU" emma:confidence="0">
                  <emma:literal>nB'</emma:literal>
                </emma:interpretation>
                <emma:interpretation id="interp16" emma:lang="en-AU" emma:confidence="0">
                  <emma:literal>B'</emma:literal>
                </emma:interpretation>
                <emma:interpretation id="interp17" emma:lang="en-AU" emma:confidence="0">
                  <emma:literal>1B'</emma:literal>
                </emma:interpretation>
                <emma:interpretation id="interp18" emma:lang="en-AU" emma:confidence="0">
                  <emma:literal>AB'</emma:literal>
                </emma:interpretation>
                <emma:interpretation id="interp19" emma:lang="en-AU" emma:confidence="0">
                  <emma:literal>MB'</emma:literal>
                </emma:interpretation>
              </emma:one-of>
            </emma:emma>
          </inkml:annotationXML>
          <inkml:trace contextRef="#ctx0" brushRef="#br0" timeOffset="5681.53">5920 399 403,'0'0'36,"0"0"-36,0 0 0,0 0 0,0 0 400,0 0 72,0 0 16,0 0 2,0 0-291,0 0-59,0 0-11,-4-8-2,-6-1-62,6 1-12,4 0-2,0-4-1,-5 0-9,5-4-1,5 0-1,-1-1 0,-4 1-39,5 0 0,0-8 0,-1 4 0,1-5 8,-1 1 4,1 4 1,4-5 0,0 1-5,0-4-8,0 4 11,5 3-11,-1 1 11,-3 0-11,-1 4 10,4-5-10,-4 9 0,5 0 0,4 4 0,1 0 0,-6-4 0,1 4 0,4 0 0,-4 4 0,4 0 11,-4 4-11,-5 0 12,4 4-12,-13-4 13,14 8-4,0 0-1,-1 8 0,-4 0 0,5 0 0,-5 5 0,0-1 0,0 0 10,1 0 2,-6 5 0,5-1 0,0 4-28,-4 1-6,-1-5-1,5 4 0,-4 0 23,0 1 5,-1-1 1,1-4 0,-1 1-29,1-5-5,-1 0-2,1-4 0,-1 1-32,1-5-6,0-4-2,4 0 0,-9-8-206,9 0-42</inkml:trace>
          <inkml:trace contextRef="#ctx0" brushRef="#br0" timeOffset="6379.7299">6603-184 1728,'0'8'153,"0"0"-122,0 4-31,5-4 0,-1 0 132,1 5 20,-5 3 4,4 0 0,1 0-4,-1 8-2,-4 1 0,0 3 0,0-4-72,5 5-14,-5-1-4,4-4 0,-4 1-20,5-5-4,-5 0 0,5-4-1,-5 4-27,4-3-8,-4-9 0,0 0 0,0 0 0,0-8 0,0 0 0,0 0 0,0 0-28,0 0-5,0-8-2,0-4 0,0-1 14,0 1 2,0-8 1,0 0 0,0-8 18,5 3 0,4-3-8,-5 0 8,1-5 0,4 5-8,5 8 8,-5-5 0,0 1 0,0 4 0,5 0 0,-5-1 0,0 5 0,4 0 0,6 4 0,-1-4 0,-4 8 12,4 4-1,-5-5 0,1 5 0,0 4 5,4 0 2,-18 0 0,14 4 0,-14-4 7,13 9 2,-13-9 0,5 12 0,4 0-19,-5 0-8,-4 0 8,0 4-8,-4-4 0,-5 5 0,4 3 8,-4 0-8,0-8 0,0 4 0,0 5-12,-5-1 12,5-4-52,0 0-2,0-4-1,-5 5 0,5-9 11,0 4 1,0-4 1,0 0 0,4 0 18,1-4 3,-5-4 1,4 4 0,0 0 20,5-4 0,0 0-9,0 0 9,0 0 0,0 0 0,0 0 0,0 0 0,10 0 20,3 4-3,-4-4 0,5 0 0,4 0 15,-4 0 4,-1 0 0,1 0 0,-5 0-8,9 4 0,-4 0-1,0 0 0,-1 1-19,1-1-8,0-4 0,-1 8 8,-3 0 19,3-4 3,-4 4 1,5 4 0,-5-4-23,0 0-8,0-4 0,0 4 9,0 0-9,-4 5 0,0-1 0,-1 0 0,-4-4 0,5 4 0,-5-12 0,-5 8 0,5 0 0,-4 0 8,-1 5-8,-4-5 12,-5 0-12,-4-4 0,4 4 9,-4 0-9,-5-4 0,1 4 0,-6 0 0,1-4 0,0 0 0,-1 0 0,6-4 0,-1-4 0,0 4-10,5-4 10,4 4-12,1-4 12,-1-4-72,0 0-7,10 0-1,-5-4-1,9 0-177,4-5-35,23-19-7,-4 4-2</inkml:trace>
          <inkml:trace contextRef="#ctx0" brushRef="#br0" timeOffset="6600.42">7336-455 2523,'-18'0'112,"18"0"23,0 0-108,0 0-27,0 0 0,0 0 0,-5 8 115,10 4 17,-5 0 4,4 0 1,-8 4-67,4 5-14,0-1-2,9 0-1,-9 0-24,0 5-5,4-1 0,1 0-1,4-4-23,-4 1 0,-5-5-10,9 0 10,4 4-224,-3-3-37</inkml:trace>
        </inkml:traceGroup>
        <inkml:traceGroup>
          <inkml:annotationXML>
            <emma:emma xmlns:emma="http://www.w3.org/2003/04/emma" version="1.0">
              <emma:interpretation id="{DE2D90AE-E64B-4133-8ABF-83A91DB9A359}" emma:medium="tactile" emma:mode="ink">
                <msink:context xmlns:msink="http://schemas.microsoft.com/ink/2010/main" type="inkWord" rotatedBoundingBox="20456,9010 20941,9001 20946,9264 20460,9272"/>
              </emma:interpretation>
              <emma:one-of disjunction-type="recognition" id="oneOf4">
                <emma:interpretation id="interp20" emma:lang="en-AU" emma:confidence="0">
                  <emma:literal>=</emma:literal>
                </emma:interpretation>
                <emma:interpretation id="interp21" emma:lang="en-AU" emma:confidence="0">
                  <emma:literal>#</emma:literal>
                </emma:interpretation>
                <emma:interpretation id="interp22" emma:lang="en-AU" emma:confidence="0">
                  <emma:literal>E</emma:literal>
                </emma:interpretation>
                <emma:interpretation id="interp23" emma:lang="en-AU" emma:confidence="0">
                  <emma:literal>5</emma:literal>
                </emma:interpretation>
                <emma:interpretation id="interp24" emma:lang="en-AU" emma:confidence="0">
                  <emma:literal>z</emma:literal>
                </emma:interpretation>
              </emma:one-of>
            </emma:emma>
          </inkml:annotationXML>
          <inkml:trace contextRef="#ctx0" brushRef="#br1" timeOffset="25746.93">9016 269 1987,'-23'12'88,"19"-12"18,4 0-85,0 0-21,-5 8 0,5-8 0,0 0 119,0 0 19,5 13 4,4-5 1,0 0-35,5 0-8,4 0 0,0 0-1,5 0-35,-5 0-6,0-8-2,5 4 0,0 0-33,-1 0-7,1 4-2,0-4 0,0 1-25,4-5-5,0 4 0,1-4-1,4 4-150,-1-4-29,1 0-7</inkml:trace>
          <inkml:trace contextRef="#ctx0" brushRef="#br1" timeOffset="25537.38">9002 140 748,'0'0'67,"0"0"-54,-9 4-13,9-4 0,0 0 285,0 0 55,0 0 10,0 0 2,0 0-164,0 0-34,0 0-6,0 0-2,14 8-52,0-8-10,4 4-3,0 0 0,0-4-33,5 4-6,-5 0-2,5 0 0,0-4-16,-5 0-4,5 4-1,-1 0 0,1-4-11,-5 0-8,5 0 12,0 0-12,0-4 0,-1 0 0,1 4 0,-5-4 0,5 0-14,-9 4-10,4-4-1,-9 4-1,-4-4-141,-5 4-28,0 0-5,0 0-921</inkml:trace>
        </inkml:traceGroup>
        <inkml:traceGroup>
          <inkml:annotationXML>
            <emma:emma xmlns:emma="http://www.w3.org/2003/04/emma" version="1.0">
              <emma:interpretation id="{96CFEDCD-2E7B-490F-894D-C4DFA6A60EB2}" emma:medium="tactile" emma:mode="ink">
                <msink:context xmlns:msink="http://schemas.microsoft.com/ink/2010/main" type="inkWord" rotatedBoundingBox="22555,8810 23016,8802 23027,9442 22566,9450"/>
              </emma:interpretation>
              <emma:one-of disjunction-type="recognition" id="oneOf5">
                <emma:interpretation id="interp25" emma:lang="en-AU" emma:confidence="0">
                  <emma:literal>A</emma:literal>
                </emma:interpretation>
                <emma:interpretation id="interp26" emma:lang="en-AU" emma:confidence="0">
                  <emma:literal>a</emma:literal>
                </emma:interpretation>
                <emma:interpretation id="interp27" emma:lang="en-AU" emma:confidence="0">
                  <emma:literal>*</emma:literal>
                </emma:interpretation>
                <emma:interpretation id="interp28" emma:lang="en-AU" emma:confidence="0">
                  <emma:literal>H</emma:literal>
                </emma:interpretation>
                <emma:interpretation id="interp29" emma:lang="en-AU" emma:confidence="0">
                  <emma:literal>h</emma:literal>
                </emma:interpretation>
              </emma:one-of>
            </emma:emma>
          </inkml:annotationXML>
          <inkml:trace contextRef="#ctx0" brushRef="#br0" timeOffset="16974.47">11129 14 2138,'-5'-4'95,"0"4"19,1 0-91,-1-4-23,-4 0 0,9 4 0,-4 0 127,4 4 21,-5-4 4,5 4 0,-4 0-73,4 4-15,-5 4-4,5 1 0,0-1-36,0 4-8,5 4-2,-1 4 0,-4 1-6,5 3 0,-5 0-8,4 1 12,5 7-12,-4-4 0,-5 1 0,4 3 0,1-3 0,-5-1-10,5-4 2,-5-3 0,0-1-13,4-4-3,-4 0 0,0-3 0,0-17-1,0 0-1,0 0 0,0 0 0,0 0 2,0 0 0,0 0 0,0 0 0,-4-17 7,4 1 1,-5-4 1,5 0 0,0-5 15,0-3-9,5 0 9,-5-1-8,4 1 8,1-4 8,-1-1-8,1 5 11,4-8 2,-5 3 1,5 5 0,-4 0 0,4-1 6,0 1 0,0 4 1,0-1 0,1 5 3,3 4 0,-4 0 0,0 4 0,5-1 1,-5 5 1,0 4 0,5 0 0,-9 8-7,8 0-2,1 0 0,-5 0 0,0 5-7,5-1-2,-5 4 0,4 8 0,1-4-8,-5 4 12,5 1-12,-5 3 12,0 0-12,5 5 8,-5-5-8,0 4 8,-4 5-8,4-5 0,0 0 0,0 1 0,0 3-16,-5-4-1,1 5-1,0-1 0,-1-4-26,1-3-6,4-5-1,-5-4 0,1 0-31,-5-4-6,0 1-2,0-1 0,0-12-122,0 0-24,0 0-4</inkml:trace>
          <inkml:trace contextRef="#ctx0" brushRef="#br0" timeOffset="17204.34">11174 342 1569,'0'0'69,"0"0"15,0 0-67,0 0-17,0 0 0,0 0 0,0 0 139,5-4 24,-5 4 5,9-8 0,0 4-39,0 0-8,-9 4-1,9 0-1,5 0-47,-5 0-10,4 0-2,1 4 0,0-4-33,-1 4-7,1-4-2,0 0 0,-1 8-18,1-8 0,4 4 0,0-4 0,1 0-128,3-4-25,1 4-6</inkml:trace>
        </inkml:traceGroup>
      </inkml:traceGroup>
    </inkml:traceGroup>
    <inkml:traceGroup>
      <inkml:annotationXML>
        <emma:emma xmlns:emma="http://www.w3.org/2003/04/emma" version="1.0">
          <emma:interpretation id="{99FC05DA-995C-45AE-BCE9-86635EEEAD82}" emma:medium="tactile" emma:mode="ink">
            <msink:context xmlns:msink="http://schemas.microsoft.com/ink/2010/main" type="paragraph" rotatedBoundingBox="11341,10914 23250,10944 23248,11950 11338,119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D2D9A1-0CC4-4C69-A39C-9EF6ABC46C8D}" emma:medium="tactile" emma:mode="ink">
              <msink:context xmlns:msink="http://schemas.microsoft.com/ink/2010/main" type="inkBullet" rotatedBoundingBox="11340,11051 11927,11053 11925,11822 11338,11821"/>
            </emma:interpretation>
            <emma:one-of disjunction-type="recognition" id="oneOf6">
              <emma:interpretation id="interp30" emma:lang="en-AU" emma:confidence="0">
                <emma:literal>A</emma:literal>
              </emma:interpretation>
              <emma:interpretation id="interp31" emma:lang="en-AU" emma:confidence="0">
                <emma:literal>a</emma:literal>
              </emma:interpretation>
              <emma:interpretation id="interp32" emma:lang="en-AU" emma:confidence="0">
                <emma:literal>y</emma:literal>
              </emma:interpretation>
              <emma:interpretation id="interp33" emma:lang="en-AU" emma:confidence="0">
                <emma:literal>Y</emma:literal>
              </emma:interpretation>
              <emma:interpretation id="interp34" emma:lang="en-AU" emma:confidence="0">
                <emma:literal>*</emma:literal>
              </emma:interpretation>
            </emma:one-of>
          </emma:emma>
        </inkml:annotationXML>
        <inkml:trace contextRef="#ctx0" brushRef="#br0" timeOffset="2625.66">-135 2527 460,'0'0'20,"0"0"5,0 0-25,0 0 0,0 0 0,0 0 0,0 0 223,0 0 39,0 0 8,0 0 2,0 0-96,9 8-20,-9 1-3,4 3-1,1 0-36,-5 0-7,5 4-1,-5 4-1,4 1-40,-4 3-8,5 4-2,-5 1 0,4-1-32,-4-8-6,5 0-2,-5 5 0,0-5-17,0 4 0,0-4 8,-5-3-8,10-5 0,-10 8 8,5-8-8,0-12 0,0 0 0,0 0 0,0 0 0,0 0 0,0 0 0,-4-4 0,4-8 0,0 0-9,0-4 1,0-5 0,4-7 0,-4 4 0,0-5 8,0 1 0,0-4 0,5-1 0,-1 1 0,1 0 0,4-1 0,0 1 0,0 3 0,0-3 0,5 4 0,-5 4 0,5-1 20,-1 5-1,-4 4 0,5 0 0,0 3 8,-5 5 1,5-4 1,-5 8 0,0 4 3,0 0 0,5 4 0,-5 4 0,0 0-8,0 1-2,5 3 0,-5 4 0,0 0-6,0 4-2,-5 1 0,5 3 0,-4 4-6,4 0 0,-4-3-8,-1 3 12,5 4-12,-4-3 8,-1-1-8,1 0 0,0-3 8,-1-1-8,-4 0 0,5 1 9,-5-5-9,0 0-17,0 0 4,0-4 1,0 1-28,0-5-6,-5 0-1,1 0 0,4 0-27,0-12-6,0 0 0,0 0-1,-5 4-45,5-4-9,-9 4-1,-5-4-873</inkml:trace>
        <inkml:trace contextRef="#ctx0" brushRef="#br0" timeOffset="2844.6">-49 2734 345,'0'0'31,"0"0"-31,0 0 0,0 0 0,0-8 276,0 8 50,0 0 10,0 0 1,0 0-131,0 0-26,0 0-6,0 0-1,0 0-54,5 0-11,-5 0-3,14-4 0,-5 0-29,0 0-5,0 8-2,4-4 0,-3 4-33,3-4-6,1 4-2,-5-4 0,0 0-17,5-4-11,-1 4 12,1-4-12,0 0 0,-1 4-22,1-5 3,0 1-840,-1-8-168</inkml:trace>
        <inkml:trace contextRef="#ctx0" brushRef="#br0" timeOffset="3066.17">416 2183 1440,'0'0'128,"0"0"-103,0 0-25,0 0 0,0 8 172,0 5 28,0-1 7,0 0 1,4 0-58,-4 0-11,5 0-3,-1 4 0,1 1-100,-1-5-21,6 0-4,-10 4-1,0-8-76,0 4-15,0 1-3,4-1-1038</inkml:trace>
      </inkml:traceGroup>
      <inkml:traceGroup>
        <inkml:annotationXML>
          <emma:emma xmlns:emma="http://www.w3.org/2003/04/emma" version="1.0">
            <emma:interpretation id="{03A95A9B-5781-4EBC-9268-7E07DEE84E51}" emma:medium="tactile" emma:mode="ink">
              <msink:context xmlns:msink="http://schemas.microsoft.com/ink/2010/main" type="line" rotatedBoundingBox="12942,10918 23250,10944 23248,11950 12940,11925"/>
            </emma:interpretation>
          </emma:emma>
        </inkml:annotationXML>
        <inkml:traceGroup>
          <inkml:annotationXML>
            <emma:emma xmlns:emma="http://www.w3.org/2003/04/emma" version="1.0">
              <emma:interpretation id="{0933A29F-FACD-4B1E-BA80-777771F843BA}" emma:medium="tactile" emma:mode="ink">
                <msink:context xmlns:msink="http://schemas.microsoft.com/ink/2010/main" type="inkWord" rotatedBoundingBox="15113,11018 23245,10895 23259,11844 15127,11967"/>
              </emma:interpretation>
              <emma:one-of disjunction-type="recognition" id="oneOf7">
                <emma:interpretation id="interp35" emma:lang="en-AU" emma:confidence="0">
                  <emma:literal>BABIA'</emma:literal>
                </emma:interpretation>
                <emma:interpretation id="interp36" emma:lang="en-AU" emma:confidence="0">
                  <emma:literal>BABIA"</emma:literal>
                </emma:interpretation>
                <emma:interpretation id="interp37" emma:lang="en-AU" emma:confidence="0">
                  <emma:literal>BABIA.</emma:literal>
                </emma:interpretation>
                <emma:interpretation id="interp38" emma:lang="en-AU" emma:confidence="0">
                  <emma:literal>BABift"</emma:literal>
                </emma:interpretation>
                <emma:interpretation id="interp39" emma:lang="en-AU" emma:confidence="0">
                  <emma:literal>BABift=</emma:literal>
                </emma:interpretation>
              </emma:one-of>
            </emma:emma>
          </inkml:annotationXML>
          <inkml:trace contextRef="#ctx0" brushRef="#br0" timeOffset="9232.02">5315 2819 1094,'-10'0'48,"10"0"11,0 0-47,10-4-12,-10 4 0,9 0 0,4 0 276,1 0 54,0-4 10,-1 0 3,5 4-152,1 0-31,-1 0-5,5 0-2,-5 0-71,5 0-14,-1 0-4,-3 0 0,3 4-64,-3-4 0,-1 4 0,0-4-12,0 0 12,0 0-9,1-4 9,-6 0-8,1 0-148,0-1-30,-1 1-6</inkml:trace>
          <inkml:trace contextRef="#ctx0" brushRef="#br0" timeOffset="9001.2">5346 2410 691,'0'0'30,"0"0"7,0 0-29,0 0-8,0 0 0,0 0 0,0 0 263,0 0 51,-4 0 10,4 0 3,0 0-145,0-4-29,0 4-5,-5 0-2,5 0-60,0 0-12,0 0-2,0 0-1,0 0-16,0 0-3,0 0-1,5 16 0,-5 4-31,0-3-5,0 11-2,0 0 0,0-4-13,0 5 0,0 7 0,0-3 0,0 7 0,0 9 0,0-5 0,0 1 0,0-5-11,-5-3-5,5-5 0,-4 0-1,4-3-24,0-9-5,0-4-1,0-4 0,0-4 8,0-8 2,0 0 0,0 0 0,0 0 15,0 0 3,0 0 1,9-16 0,-9-4 18,4 0-10,-4-1 10,5-3-8,0 0 8,-1-4 0,-4-5 0,5 1 0,-1 3 22,1-3 0,-5-4 0,4 3 0,5 1 10,0 0 3,-4-1 0,4 1 0,0 3 2,0 1 1,5 4 0,0 0 0,-5 3-6,4 5 0,-3 4-1,3 0 0,1 4-7,4 4 0,-4 0-1,-1 0 0,-4 4 10,5 4 3,-5 0 0,5 8 0,-5 0-28,0 4-8,5 4 0,-10 1 0,5-1 12,1 4 0,-1 0-1,-5 5 0,5-1-3,-4 4-8,-5 5 12,4-1-4,1 1-8,0-5 0,-1 0 9,-4 1-9,5-5 0,-1 1 0,-4-1 0,5-8-8,-5 4-23,4-3-4,-4-1-1,0-4 0,0 0-36,0-4-7,0 1-1,0-13-1,0 0-136,0 0-27,-9 8-6</inkml:trace>
          <inkml:trace contextRef="#ctx0" brushRef="#br0" timeOffset="10575.08">7108 2471 2415,'0'0'53,"0"0"11,0 0 3,0 12 1,0-4-55,5 4-13,-5 0 0,4 8 0,-4-3 100,5 7 16,0-4 4,-1 8 1,1-3-39,-1 3-8,-4 0-2,5-3 0,-1-1-57,5 0-15,-4-4 0,-5 1 0,5-1 0,-1-4 0,1-4 0,-1-4 0,-4-8 0,0 0 0,0 0 0,0 0-10,0 0 10,0 0 0,0 0 8,5-12-8,-1 4-47,-4-12-13,0 4-4,0-5 0,0 1 52,5-4 12,-5-4 0,0-1 0,4-3 19,1-4 6,0 3 2,4-3 0,-5-1-27,5 5 0,0 4-14,5-1 5,-5 5 9,5 0 0,-5 8 10,5-1-10,-5 5 12,0 0-4,4 8-8,1-4 12,4 8 4,-4-4 1,-14 4 0,9 4 0,5 4 15,-1 0 2,-4 0 1,-9-8 0,5 8-22,0 4-4,8 1-1,-8-1 0,-14 4-8,9 0 0,9 0 0,-5 5 0,-13 3 0,5-4 0,-1 4 0,-4 1 0,0 3-22,-5 0-3,1-8-1,-1 5 0,9-5-30,-8-4-7,-1-4-1,0 5 0,5-9-7,0 0-1,0-4-1,0 4 0,-5-4 14,10-4 3,4 0 1,0 0 0,-9 0 44,9 0 11,0 0 0,0 0 0,0 0 39,0 0 9,0 0 3,13 0 0,6-4-31,-6 0-5,-4 4-2,5 0 0,9 0 40,-5 4 8,-4-4 2,-1 4 0,-4 0-22,5 0-4,9 0-1,-10 4 0,-13-8-5,10 8-2,12 4 0,-3 0 0,-15-3-29,5 3-8,-4-4-1,8 4 0,1-4 9,-5 4-10,-13 0 10,4 0-10,0-3 19,0 3 4,-5-4 1,-9 4 0,10-4-14,-5 0 0,0-4 0,-10 4 0,1-4 0,0 4 0,9-4 0,-9 1 0,-14-1 0,9 0-10,0-4 2,5 0 0,0-4-39,4 4-7,-4-9-2,4 5 0,5-8-7,0 4-1,0-4-1,0 0-750,9-4-149</inkml:trace>
          <inkml:trace contextRef="#ctx0" brushRef="#br0" timeOffset="10812.54">7782 2086 1555,'0'0'138,"0"0"-110,0 0-28,0 0 0,0 0 289,0 0 53,0 0 10,0 0 3,0 0-207,5 12-40,4 1-9,-9-1-2,0-4-46,0 8-10,4 0-1,5 0-1,-4 1-26,0 3-5,-5-4 0,4 0-8,5 0-60,0-4-18,-9 5-4,9-5-1323</inkml:trace>
          <inkml:trace contextRef="#ctx0" brushRef="#br0" timeOffset="18811.82">11088 2378 1324,'0'0'59,"0"0"12,0 0-57,0 0-14,0 0 0,-5 4 0,0 0 269,1 4 51,-1 0 11,5 4 1,0 0-212,0 4-42,0 1-9,0 11-1,5 0-36,-1 9-8,-4-1 0,0 5-1,5-1-23,0-4 9,4 1-9,-5-5 0,5-3 0,-4-1 0,-1-4 0,6-4 0,-6 1 0,-4-5-12,9-4 0,-9-4 0,0-8-4,0 0-1,0 0 0,0 0 0,0 0 1,0 0 0,0 0 0,5-8 0,-5-8 5,4 4 2,-4-5 0,5-3 0,-1 0 9,-4 4 0,0-4 0,5-1 0,-5-7 0,4 0 16,1-5-4,0 5-1,4-8 5,-5-9 0,10 5 1,-5-1 0,0 9-1,0-1 0,-4 9 0,4 0 0,0 4 4,0 7 1,0-3 0,0 8 0,0-4 2,-4 8 0,4 0 0,-9 4 0,14 4-8,-5 0-2,0 0 0,5 4 0,-5 4-1,0 0-1,0 5 0,0 3 0,0 4-3,0 4-8,-4 1 12,4 3-4,-5 5-8,6-1 0,-1 0 9,0 1-9,0 3 0,0-3 0,-4-1-12,4-4 4,0-3-17,0-1-3,0-8-1,0 5 0,-9-5-31,5-4-7,-1 0-1,1-4 0,-5-12-95,0 0-19,0 9-4,0-9-840</inkml:trace>
          <inkml:trace contextRef="#ctx0" brushRef="#br0" timeOffset="19039.84">11129 2685 1152,'0'0'102,"0"0"-82,0 0-20,0 0 0,0 0 199,0 0 35,0 0 7,0 0 2,0 0-91,13 4-17,1 0-4,-1 4-1,-3-8-31,3 4-7,1-4 0,0 0-1,4 0-32,-5 0-7,1 0 0,0 0-1,4 0-27,-4 0-4,4-4-2,-5 4 0,6-4-18,-1 0 0,-4 4 0,4-4 0,0 0-30,0 0-3,0-4-1,1 4-854,-1-8-170</inkml:trace>
          <inkml:trace contextRef="#ctx0" brushRef="#br0" timeOffset="19323.93">11725 2074 2300,'-5'0'102,"5"0"21,0 0-99,0 0-24,0 0 0,0 0 0,0 0 102,0 4 15,0 4 3,5 0 1,-1 4-61,1-3-13,0 7-3,-1 4 0,-4-4-21,5 4-5,-1 5-1,-4-5 0,0 4-33,9 0-6,-4 1-2,4-1-837,-9-4-168</inkml:trace>
          <inkml:trace contextRef="#ctx0" brushRef="#br1" timeOffset="24554.0099">3648 2794 1497,'0'0'133,"0"0"-106,0 0-27,0 0 0,0 0 144,0 0 24,14-8 5,-5 4 1,5 0-43,-1 0-9,5 0-2,1 4 0,3-4-52,1 4-12,0-4-1,4 4-1,1-4-14,-6 0-4,1 0 0,4 0 0,5 4-36,-4-8 0,-1 0 0,-4 4-12,0-4 12,4-1 0,-9 1 0,0 0 0,0 0-26,-4 0-3,-5 4-1,5-4 0,-5-4-209,0 4-41</inkml:trace>
          <inkml:trace contextRef="#ctx0" brushRef="#br1" timeOffset="24828.18">3903 2333 1555,'0'0'138,"-9"4"-110,5 4-28,4-8 0,0 0 190,-5 8 33,-4-4 6,9-4 2,0 0-75,-5 8-16,1 1-2,-1 3-1,5-4-58,0 4-12,0 4-3,5 0 0,-5 5-26,4 3-6,-4 4 0,0 9-1,0 3-17,5 5-3,-1-1-1,1 1 0,-5-5-10,5 1 0,-5-1 0,4-8 0,-4-7-36,5-5-2,-1 4-1,-4-4 0,5 1-173,-1-1-36</inkml:trace>
          <inkml:trace contextRef="#ctx0" brushRef="#br1" timeOffset="26355.47">9102 2608 2019,'-4'146'89,"4"-110"19,0-36-86,0 0-22,4-4 0,1-4 0,-5 8 130,5-4 22,-5-8 4,4 0 0,5 0-60,0 4-12,0-4-2,5-1-1,-5 5-26,5 0-6,0 0-1,4 0 0,0 4-23,0 0-5,0-4 0,1 4-1,3 0-11,-3 0-8,3 0 9,-3 0-9,-1-4 14,0 3-3,0-3-1,-4 4 0,0-4-47,4 0-10,-5 4-1,1-4-1,-14 8-180,0 0-36,0 0-7</inkml:trace>
          <inkml:trace contextRef="#ctx0" brushRef="#br1" timeOffset="26552.3099">9116 2912 1209,'0'0'108,"0"0"-87,0 0-21,0 8 0,0-8 247,5 8 45,-5-8 8,9 8 3,4 0-149,1-8-30,0 0-5,-1 4-2,6-4-24,-1 0-5,0 0 0,5-4-1,-5 4-35,0 0-8,5 0 0,4 0-1,-4-4-27,4 4-6,1-4-1,-1 4 0,0-4-25,-4 0-6,-5 0-1,10 0 0,-6 4-161,1-4-33,0 0-7</inkml:trace>
          <inkml:trace contextRef="#ctx0" brushRef="#br0" timeOffset="4199.52">1467 2252 2329,'0'0'51,"0"0"10,0 0 3,0 0 2,0 12-53,5 0-13,0-3 0,-1 7 0,1 0 70,-1 4 11,1 0 3,-1 1 0,5 3-64,-4 0-12,4 5-8,0 3 10,-4-4 22,4 1 5,-5 3 1,1 0 0,4-3-38,-4-5 0,-1 0 0,1 0 0,-1 1-25,-4-5-10,5 0-1,-5-4-1,4-3 9,1-5 1,-5-8 1,0 0 0,0 0-33,0 0-6,0 0-2,0 0 0,-5-13 20,5-3 4,-4-4 1,4-4 0,-5-5 42,1 1 0,4-4 0,-5-1 0,5 1 0,0-4 0,5 3 10,-5 1-10,4 4 52,1-1 4,4 5 0,-5 0 1,6 3 11,-1 5 3,0 0 0,0 0 0,0 8-57,5 0-14,-1 0 0,1-1 0,0 5 32,-1 0 3,5 0 1,-4 4 0,0 4-4,4 0-1,0 0 0,-4 0 0,4 1-15,-9 3-4,-9-8 0,5 8 0,4 0-12,0 0 11,-9 4-11,4 0 10,-4 0-10,5 0 0,-5-3 0,-5 7 0,1-4-25,4 0-1,0 0 0,0 4 0,0 1-30,-5-1-5,1-4-2,-1-4 0,-4 4-29,5 0-7,4-12-1,-14 12 0,5 1-9,0-1-3,9-12 0,-5 8 0,1 4 44,-1 0 9,5-12 2,0 0 0,5 12 57,-1-4 0,1 0 10,4-4-1,-5 0 66,-4-4 13,0 0 2,14 0 1,-5 5-3,5-1-1,-1-4 0,10 4 0,-5 0-6,1 0-1,-1 0 0,0 0 0,-4 8-20,4-4-5,-4-4-1,-1 4 0,1 0-32,-5 4-6,-4-3-2,4 3 0,-5-4-14,1 4 11,-5 0-11,0 0 10,-5 4 12,1-4 2,-1 1 1,-4-1 0,0-4-9,-5 0-1,1 0-1,-1 0 0,-4 0-14,-5-4 0,5 0 0,-5 0 0,0-4-28,-4 0-9,0 0-2,-5-4 0,0 0-71,0-4-14,5 4-4,-1-4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0:10:04.69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-3 0 2224,'0'0'99,"0"0"20,0 0-95,0 0-24,0 0 0,0 8 0,0-8 47,0 0 5,0 0 0,0 0 1,0 0-53,0 0 0,0 0-8,0 0-704,4-8-140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0:09:20.922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2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EBA83F7-67B5-42CB-AC75-02018EFDA88D}" emma:medium="tactile" emma:mode="ink">
          <msink:context xmlns:msink="http://schemas.microsoft.com/ink/2010/main" type="writingRegion" rotatedBoundingBox="5936,6771 13135,6786 13119,14503 5920,14488"/>
        </emma:interpretation>
      </emma:emma>
    </inkml:annotationXML>
    <inkml:traceGroup>
      <inkml:annotationXML>
        <emma:emma xmlns:emma="http://www.w3.org/2003/04/emma" version="1.0">
          <emma:interpretation id="{1B3501EC-5EFC-4C78-9498-A6615648FE0C}" emma:medium="tactile" emma:mode="ink">
            <msink:context xmlns:msink="http://schemas.microsoft.com/ink/2010/main" type="paragraph" rotatedBoundingBox="6608,6976 12014,6783 12046,7675 6640,7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CE7BC2-B750-4EE6-A192-7BDCE1C0EFB5}" emma:medium="tactile" emma:mode="ink">
              <msink:context xmlns:msink="http://schemas.microsoft.com/ink/2010/main" type="inkBullet" rotatedBoundingBox="6614,7156 7184,7136 7206,7759 6637,7779"/>
            </emma:interpretation>
            <emma:one-of disjunction-type="recognition" id="oneOf0">
              <emma:interpretation id="interp0" emma:lang="en-AU" emma:confidence="0">
                <emma:literal>→</emma:literal>
              </emma:interpretation>
            </emma:one-of>
          </emma:emma>
        </inkml:annotationXML>
        <inkml:trace contextRef="#ctx0" brushRef="#br0">1192-6478 1324,'0'0'118,"0"0"-94,0 0-24,0-12 0,0 0 127,0 0 21,-4 0 4,4-1 0,0 13 4,-5-8 0,-4 0 0,0 0 0,0 0-66,0 4-13,-5 4-2,-4-4-1,-5 4-42,0 0-9,5 0-2,-9 8 0,4-4-21,0 4 8,1 0-8,3 0 0,-3 5-26,8-1-10,-4 0-1,9 4-1,0-4 38,4 0 10,-4 0 1,9 5 0,-5-9-20,5 8-4,0-4-1,9 4 0,1-4 14,-6 1 0,5-5 0,5 4 0,-1 0 0,6-4 0,-1 4 0,5-4 0,-1 4 0,1 1 0,5-1 0,-1-4 0,0 4 0,0 0 0,-4 0 0,0-4 0,0 4 0,-5 1-12,0-1 0,-4 4 0,-5-4 20,0 0 5,0 0 1,0 0 0,-9 5 8,-4 11 2,-1-12 0,-4-8 0,0 4-3,-9-4 0,0 5 0,-1-5 0,-3 0-6,-6 0-2,-8 4 0,-5-8 0,4 0-5,-4 0-8,0-4 11,5 4-11,-5-8 0,9 4 0,-4 4-12,8 0 3,1 0-104,9 0-21,0-4-4</inkml:trace>
      </inkml:traceGroup>
      <inkml:traceGroup>
        <inkml:annotationXML>
          <emma:emma xmlns:emma="http://www.w3.org/2003/04/emma" version="1.0">
            <emma:interpretation id="{59C2C54E-E87B-448A-9CC4-B666E9DB3BC4}" emma:medium="tactile" emma:mode="ink">
              <msink:context xmlns:msink="http://schemas.microsoft.com/ink/2010/main" type="line" rotatedBoundingBox="11256,6810 12014,6783 12046,7675 11288,7702"/>
            </emma:interpretation>
          </emma:emma>
        </inkml:annotationXML>
        <inkml:traceGroup>
          <inkml:annotationXML>
            <emma:emma xmlns:emma="http://www.w3.org/2003/04/emma" version="1.0">
              <emma:interpretation id="{131103F4-5007-491D-8F05-8A4A83E80366}" emma:medium="tactile" emma:mode="ink">
                <msink:context xmlns:msink="http://schemas.microsoft.com/ink/2010/main" type="inkWord" rotatedBoundingBox="11256,6810 12014,6783 12046,7675 11288,7702"/>
              </emma:interpretation>
              <emma:one-of disjunction-type="recognition" id="oneOf1">
                <emma:interpretation id="interp1" emma:lang="en-AU" emma:confidence="0">
                  <emma:literal>s'</emma:literal>
                </emma:interpretation>
                <emma:interpretation id="interp2" emma:lang="en-AU" emma:confidence="0">
                  <emma:literal>S \</emma:literal>
                </emma:interpretation>
                <emma:interpretation id="interp3" emma:lang="en-AU" emma:confidence="0">
                  <emma:literal>s</emma:literal>
                </emma:interpretation>
                <emma:interpretation id="interp4" emma:lang="en-AU" emma:confidence="0">
                  <emma:literal>5 \</emma:literal>
                </emma:interpretation>
                <emma:interpretation id="interp5" emma:lang="en-AU" emma:confidence="0">
                  <emma:literal>s \</emma:literal>
                </emma:interpretation>
              </emma:one-of>
            </emma:emma>
          </inkml:annotationXML>
          <inkml:trace contextRef="#ctx0" brushRef="#br0" timeOffset="720.12">5673-6595 1749,'0'24'77,"0"-24"17,0 0-75,0 0-19,0 0 0,0 0 0,0 0 160,-4-8 28,-1 4 5,-4 0 2,5 0-70,-6 0-13,1 4-4,-4 0 0,4 0-52,-5 0-10,-4 4-2,-5 0-1,5 4-25,-5 0-5,0 0-1,5 4 0,-5-4-12,5 1 0,0-5 8,0 4-8,-1 4 0,10 0 0,-4 0-12,4 4 12,9-4-39,0-3-1,0-9 0,4 12 0,5-4 40,5 0 0,9-4 0,-1 4 0,1-8 0,4 4 8,1 0 2,-1 0 0,0-4-10,1 4 0,-1-4-10,-4 8 10,0 0 0,-1 4 0,-3 1 0,-1-1 0,-5 0 0,1 0 0,-5 4 0,0 0 0,0 9 0,-9-5 12,0 0-4,0 0-8,-4 1 12,-1-1-4,-4-4 0,0-4-8,-5 8 15,1-3-4,-1-5-1,-4 0 0,-5 0-10,5-4 12,-9 4-12,4-4 12,0-8-12,-4 0 0,4 0 0,0 0 0,0 0-32,5-4-3,-5-4 0,10 0 0,4 0-108,4 0-21,1-4-5</inkml:trace>
          <inkml:trace contextRef="#ctx0" brushRef="#br0" timeOffset="930.45">6088-6919 2530,'-9'-20'112,"9"20"24,0 0-109,-5 12-27,-9-4 0,10 4 0,4-12 108,0 16 17,-5 1 3,5-1 1,0 8-73,0 0-16,0-3-2,5 3-1,-1-4-26,1 4-11,-1-3 8,1-1-8,0-8-132,4 4-32,0 0-7</inkml:trace>
        </inkml:traceGroup>
      </inkml:traceGroup>
    </inkml:traceGroup>
    <inkml:traceGroup>
      <inkml:annotationXML>
        <emma:emma xmlns:emma="http://www.w3.org/2003/04/emma" version="1.0">
          <emma:interpretation id="{A9C4B26C-6BE3-4F36-8A72-BDFF968B7A47}" emma:medium="tactile" emma:mode="ink">
            <msink:context xmlns:msink="http://schemas.microsoft.com/ink/2010/main" type="paragraph" rotatedBoundingBox="6200,9224 12984,9239 12982,10093 6198,100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7504E3-01C1-439F-94D2-4ECD30120C2B}" emma:medium="tactile" emma:mode="ink">
              <msink:context xmlns:msink="http://schemas.microsoft.com/ink/2010/main" type="line" rotatedBoundingBox="6200,9224 12984,9239 12982,10093 6198,10079"/>
            </emma:interpretation>
          </emma:emma>
        </inkml:annotationXML>
        <inkml:traceGroup>
          <inkml:annotationXML>
            <emma:emma xmlns:emma="http://www.w3.org/2003/04/emma" version="1.0">
              <emma:interpretation id="{91A3205D-9062-4187-B16F-285DD5B9A26A}" emma:medium="tactile" emma:mode="ink">
                <msink:context xmlns:msink="http://schemas.microsoft.com/ink/2010/main" type="inkWord" rotatedBoundingBox="6200,9224 8454,9229 8452,10084 6198,10079"/>
              </emma:interpretation>
              <emma:one-of disjunction-type="recognition" id="oneOf2">
                <emma:interpretation id="interp6" emma:lang="en-AU" emma:confidence="0">
                  <emma:literal>053</emma:literal>
                </emma:interpretation>
                <emma:interpretation id="interp7" emma:lang="en-AU" emma:confidence="0">
                  <emma:literal>35°</emma:literal>
                </emma:interpretation>
                <emma:interpretation id="interp8" emma:lang="en-AU" emma:confidence="0">
                  <emma:literal>350</emma:literal>
                </emma:interpretation>
                <emma:interpretation id="interp9" emma:lang="en-AU" emma:confidence="0">
                  <emma:literal>055</emma:literal>
                </emma:interpretation>
                <emma:interpretation id="interp10" emma:lang="en-AU" emma:confidence="0">
                  <emma:literal>05</emma:literal>
                </emma:interpretation>
              </emma:one-of>
            </emma:emma>
          </inkml:annotationXML>
          <inkml:trace contextRef="#ctx0" brushRef="#br1" timeOffset="44034.15">1453-4361 2206,'0'0'98,"0"0"20,0 0-94,4 0-24,-4 0 0,14 0 0,-5-4 76,0 4 12,5-4 1,0 0 1,-1 0-44,5-5-9,1 1-1,-1 0-1,0 0-35,5-4 0,-5 0 0,5 4 0,0-4 0,-5 4 0,0-1 0,-4 1 0,-1 0-102,1 0-21,-9 8-4,-5 0-922</inkml:trace>
          <inkml:trace contextRef="#ctx0" brushRef="#br1" timeOffset="44353.78">1526-4442 1969,'0'0'87,"0"0"18,0 8-84,0-8-21,-5 12 0,5-4 0,0 4 104,0 0 17,5 1 3,-1 3 1,5 0-46,-4 0-10,4 4-1,0 1-1,5-1-56,-5 0-11,5 4 0,-1 1 0,5-1 24,-4-4 9,0 4 3,4 1 0,-9-9-27,5 4-9,-1-4 0,1 5 9,0-5-9,-5 0 8,0 0-8,-5 0 8,1 5-8,0-5 10,-5 0-10,0 4 10,-5 0 5,0 5 1,-8-1 0,-1 0 0,0 5-16,-4-1 0,0-4 0,-5 0-10,1-3 10,-1-5-10,0-4 10,5-8-10,-5 0-22,0-8-4,5 0 0,0-8-1,0-4-43,8-5-9,1-3-2,5 0-658,-1 0-132</inkml:trace>
          <inkml:trace contextRef="#ctx0" brushRef="#br1" timeOffset="43596.49">373-4033 979,'4'0'87,"-4"4"-70,-4-8-17,-1-5 0,1 1 119,-1-4 20,1-8 4,-6 4 1,6 4-13,-1 0-3,-4-5 0,5 5 0,-5 4-20,4 0-4,1 0 0,-1 8-1,0-4-46,-4 4-9,0 4-1,9-4-1,0 0-18,0 0-4,0 16-1,-4 0 0,8 5-15,1-1-8,-1 4 8,5 0-8,1 1 0,8-1 0,-5 4 0,6-4 0,-1 5 12,5-5 5,-1 0 1,-3 5 0,3-9-35,1-4-7,4 0-2,1-4 0,-6-3 15,1-5 11,0-4-13,-5 0 5,5-9 0,-9 1 0,-1-8 0,1 0 0,-5 0 8,0-4 0,-4-5 0,4 1-8,-9 4 8,0-9 8,-5 5-8,-4 0 11,-4 4 0,-1-1 0,0 1 0,-9 0 0,-4 4 5,0 0 0,-1-1 1,1 5 0,0 0-6,4 0-2,-4 8 0,-1 0 0,6 4-9,3 0 0,-3 8 0,3 0 0,1 4-26,9 0-7,5 1-2,-1 3 0,5-4-173,0 8-36</inkml:trace>
          <inkml:trace contextRef="#ctx0" brushRef="#br1" timeOffset="44841.6199">2089-4454 1843,'0'0'164,"0"0"-132,0 0-32,0 0 0,14 0 136,-5 0 20,0 0 4,5 0 0,-5-4-26,0 8-6,5-4 0,-1 0-1,1 0-96,0 0-19,-1 0-4,-4 0-8,5 0 15,0 0-4,-5 0-1,4 0 0,-13 0-10,10 4 0,-6-4 9,-4 0-9,0 0 0,5 12 9,-1-4-9,-4 4 0,0 4 0,-4-4 0,-1 5 0,1-1 0,-1 4-21,-4-4-2,4 4 0,1-3 0,-1-1-5,1 0-2,4 0 0,-5-4 0,1 0-1,4-3 0,0-1 0,0 4 0,0-4 18,0 0 3,9 0 1,-5-4 0,1 4 9,-1 0-10,5-4 10,1 4-10,3-3 10,-4-1-8,5 0 8,0 4-8,-1-4 8,1 0 0,4 4 0,0-4 0,-4 4 12,0 0 5,-1 0 1,1 0 0,0 0-18,-5 5 0,0-5-8,0 0 8,0 0 0,-4 4 0,-5 0 0,4 0 10,5 0 46,-9 5 8,-4-5 3,4 4 0,-9 0-34,4 0-6,-4-4-2,0 1 0,-5 3 2,1-8 0,-6 4 0,-3 0 0,3-4-9,1 4-2,-9-4 0,0 1 0,-1-9-27,1 4-5,0-4-2,-1-4 0,-4-1-134,5 1-28,0-4-4</inkml:trace>
        </inkml:traceGroup>
        <inkml:traceGroup>
          <inkml:annotationXML>
            <emma:emma xmlns:emma="http://www.w3.org/2003/04/emma" version="1.0">
              <emma:interpretation id="{F0C305E7-02CE-44BC-ACF2-AA420B71F4AD}" emma:medium="tactile" emma:mode="ink">
                <msink:context xmlns:msink="http://schemas.microsoft.com/ink/2010/main" type="inkWord" rotatedBoundingBox="11068,9371 12956,9278 12988,9925 11100,10018"/>
              </emma:interpretation>
              <emma:one-of disjunction-type="recognition" id="oneOf3">
                <emma:interpretation id="interp11" emma:lang="en-AU" emma:confidence="0">
                  <emma:literal>0.18</emma:literal>
                </emma:interpretation>
                <emma:interpretation id="interp12" emma:lang="en-AU" emma:confidence="0">
                  <emma:literal>0-18</emma:literal>
                </emma:interpretation>
                <emma:interpretation id="interp13" emma:lang="en-AU" emma:confidence="0">
                  <emma:literal>0118</emma:literal>
                </emma:interpretation>
                <emma:interpretation id="interp14" emma:lang="en-AU" emma:confidence="0">
                  <emma:literal>018</emma:literal>
                </emma:interpretation>
                <emma:interpretation id="interp15" emma:lang="en-AU" emma:confidence="0">
                  <emma:literal>0.88</emma:literal>
                </emma:interpretation>
              </emma:one-of>
            </emma:emma>
          </inkml:annotationXML>
          <inkml:trace contextRef="#ctx0" brushRef="#br2" timeOffset="71052.87">5276-4074 1918,'-13'-20'85,"8"12"18,0 4-83,1-4-20,-5 4 0,4-9 0,5 9 107,0 4 17,-9-12 3,9 12 1,0 0-43,-9-8-8,-5 0-1,5 4-1,5 0-9,4 4-2,-5 8 0,1-4 0,-1 4-35,5 8-7,-5 1-2,5-1 0,0 8-20,5 0 0,0 9 0,4 3 0,0 5 0,4-5 0,-3-4 0,8 1-12,-5-9-3,10 0-1,-5-3 0,5-5 0,0-8-37,0 0-8,9 0-65,-14-8 126,5-4 23,-5-4-1,0 0 0,-4-8-22,-1-1-13,1 5 1,-5 4 1,-4 0 11,-1-12 0,1-4 0,-5-1 0,-5 5 0,-4-4 0,0-1 0,0 9 0,-9 0 13,-5-8-1,-4 0-1,-5 3 0,4 9-3,-3 0 0,8 8 0,-5 0 0,1-4-8,4 8 0,1 4 0,3 0 0,6-4-24,-1 8-8,5 0 0,4 0-1,1 8-166,4 1-33,0-1-6</inkml:trace>
          <inkml:trace contextRef="#ctx0" brushRef="#br2" timeOffset="71219.7">5823-4074 2408,'0'0'53,"0"0"11,0 0 3,0 0 0,0 12-54,0-12-13,0 0 0,0 0 0,0 0 24,0 0 1,0 0 1,9 0 0,-9 0-149,13 0-29,-4 4-7</inkml:trace>
          <inkml:trace contextRef="#ctx0" brushRef="#br2" timeOffset="71452.11">6232-4305 2545,'-9'13'56,"5"-5"11,4-4 2,-5 4 3,5 0-57,0-8-15,0 0 0,0 8 0,0 4 77,5 4 13,-1 5 2,1-1 1,-1-4-34,5 0-7,1 4-2,-1 1 0,-5-1-38,10 0-12,-5 0 8,5 5-8,-5-1-31,0-4-9,0-4-3,5 9-841,-5-5-168</inkml:trace>
          <inkml:trace contextRef="#ctx0" brushRef="#br2" timeOffset="71895.11">6774-4280 979,'-9'-12'87,"0"-1"-70,4 5-17,-4-8 0,-4 4 376,-1 0 72,5 0 15,-5 4 2,0-9-297,1 5-59,-1 4-12,-4 0-2,0 4-58,0 4-11,-1 0-2,1 4-1,9-4-23,-5 4 9,1 8-9,8-4 0,-4 9 0,9-5 0,0 8-15,0 0 5,5 8-14,4 1-4,0-1 0,9-4 0,-4 1-4,4-5-2,5 0 0,-1-8 0,1 5-14,0-5-2,4 4-1,1-8 0,-1 4 51,5-4 14,-5 4 1,9-4 0,-4 5-15,0-5 0,-4 4 8,-6 0-8,1 4 10,-5-4-1,1 4 0,-6-3 0,-4 3 3,-4-4 1,-1 4 0,-4 0 0,0-4-5,-4 5 0,4-5-8,-9 4 12,0 0-12,-5-4 0,0-8-9,-4-4 9,4 0-10,-13-4 10,4-4-10,-4-8 10,4 0 0,-4 8 0,4 8 11,5-8-3,0-13 9,4 1 3,0 0 0,5 0 0,5-5-4,4 5 0,4 4 0,-4 0 0,5 0-24,9-1-6,-1-3-1,1 0 0,4-8 15,5-9 0,4 5 0,0-5 0,-4 5-54,5 4-8,-1-1-2</inkml:trace>
        </inkml:traceGroup>
      </inkml:traceGroup>
    </inkml:traceGroup>
    <inkml:traceGroup>
      <inkml:annotationXML>
        <emma:emma xmlns:emma="http://www.w3.org/2003/04/emma" version="1.0">
          <emma:interpretation id="{03F8EDA8-25C0-4AC9-A424-7DD84A3CF012}" emma:medium="tactile" emma:mode="ink">
            <msink:context xmlns:msink="http://schemas.microsoft.com/ink/2010/main" type="paragraph" rotatedBoundingBox="6157,11396 13119,11309 13128,11989 6166,120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D5A839-97C5-41AD-BDD8-EB1122AECB7E}" emma:medium="tactile" emma:mode="ink">
              <msink:context xmlns:msink="http://schemas.microsoft.com/ink/2010/main" type="line" rotatedBoundingBox="6157,11396 13119,11309 13128,11989 6166,12077"/>
            </emma:interpretation>
          </emma:emma>
        </inkml:annotationXML>
        <inkml:traceGroup>
          <inkml:annotationXML>
            <emma:emma xmlns:emma="http://www.w3.org/2003/04/emma" version="1.0">
              <emma:interpretation id="{AE57B78E-A7AB-47C2-9D96-EEE2779E5406}" emma:medium="tactile" emma:mode="ink">
                <msink:context xmlns:msink="http://schemas.microsoft.com/ink/2010/main" type="inkWord" rotatedBoundingBox="6157,11396 8213,11370 8221,11960 6165,11986"/>
              </emma:interpretation>
              <emma:one-of disjunction-type="recognition" id="oneOf4">
                <emma:interpretation id="interp16" emma:lang="en-AU" emma:confidence="0">
                  <emma:literal>0.12</emma:literal>
                </emma:interpretation>
                <emma:interpretation id="interp17" emma:lang="en-AU" emma:confidence="0">
                  <emma:literal>6.12</emma:literal>
                </emma:interpretation>
                <emma:interpretation id="interp18" emma:lang="en-AU" emma:confidence="0">
                  <emma:literal>0-12</emma:literal>
                </emma:interpretation>
                <emma:interpretation id="interp19" emma:lang="en-AU" emma:confidence="0">
                  <emma:literal>012</emma:literal>
                </emma:interpretation>
                <emma:interpretation id="interp20" emma:lang="en-AU" emma:confidence="0">
                  <emma:literal>6-12</emma:literal>
                </emma:interpretation>
              </emma:one-of>
            </emma:emma>
          </inkml:annotationXML>
          <inkml:trace contextRef="#ctx0" brushRef="#br2" timeOffset="63360.2">350-2083 2084,'-14'4'92,"14"-4"20,-9-8-90,0 8-22,0-4 0,5 0 0,-10 4 79,-4-4 11,18 4 2,-9 0 1,4 4-23,-4 0-5,9-4-1,-5 8 0,1 0 0,4 8 0,-5 1 0,5 3 0,0-4-64,0 8-24,0 5 1,0 3 0,5-8 23,4 5 0,-5-9-9,6 4 9,3-8 0,1 1 0,0-5 0,4 4 0,0-8 0,-4 0-8,4 0 8,0-8 0,-4 0-12,4-4 0,-4-4 1,4 0 0,-5-4 11,-3-4 0,-1-1 0,0 1-8,0-4 8,-9 0 0,-5 0 0,5 3 0,-4-3 11,-5 4-3,0 0 0,-5 8 0,0-5 18,-4 5 3,0 0 1,0 4 0,-1-4-30,1 8-18,0-4 2,0 8 1,4-4-27,-4 4-6,4 0 0,5-4-1,5 0-12,4 0-3,-5 12 0,0-4-682,5-8-137</inkml:trace>
          <inkml:trace contextRef="#ctx0" brushRef="#br2" timeOffset="63525.43">837-1949 633,'-4'8'56,"4"-8"-44,0 0-12,0 0 0,0 0 340,0 0 65,0 0 14,0 0 2,0 0-285,0 0-56,0 0-12,0 0-3,0 0-65,0 0-28,0 0 1,0 0-1008</inkml:trace>
          <inkml:trace contextRef="#ctx0" brushRef="#br2" timeOffset="63750.25">1238-2216 1958,'0'0'87,"0"0"17,0 0-83,0 0-21,-9 12 0,9 4 0,0-4 144,0 4 24,0 5 4,4-1 2,1 8-99,-1-4-20,6-3-4,-6 3-1,5-4-37,-4 4-13,4-3 9,0-1-9,0 0-80,0-4-22,0 0-4,0 1-1022</inkml:trace>
          <inkml:trace contextRef="#ctx0" brushRef="#br2" timeOffset="64107.33">1470-2273 2329,'5'-36'51,"-1"23"10,1-3 3,-1 12 2,5 16-53,19 13-13,-1-17 0,-13-8 0,-1 0 125,1 4 23,9 0 4,0 0 0,-5 0-121,9 0-31,0 0 0,1 0 0,-1 0 42,-4 4 2,-5 0 1,0 0 0,-4-4-34,4 4-11,-4 5 0,-5-1 0,0 4 20,-5-4-2,1 8-1,-5 1 0,-5 3-65,-4-4-12,5-4-4,-5 4 0,0-3 0,-1-1 0,-3-4 0,4 0 0,-5 0-23,-4 0-5,4-3 0,-4-1-1,4 0 61,5 0 12,0 0 2,0 4 1,4-4-1,5-8 0,0 0 0,0 12 0,5-4 74,4 0 16,0 1 2,9-1 1,5 0-19,0 0-3,0-4-1,-1 4 0,10-4-19,0 4-4,5 0-1,-1-4 0,5 0-3,0 0-1,-5 4 0,5-8 0,-4 5-34,4-1-7,0-4-2,-14-4 0</inkml:trace>
        </inkml:traceGroup>
        <inkml:traceGroup>
          <inkml:annotationXML>
            <emma:emma xmlns:emma="http://www.w3.org/2003/04/emma" version="1.0">
              <emma:interpretation id="{D4FCF108-B3BB-4D8F-A327-D102337ABF82}" emma:medium="tactile" emma:mode="ink">
                <msink:context xmlns:msink="http://schemas.microsoft.com/ink/2010/main" type="inkWord" rotatedBoundingBox="11085,11383 13120,11358 13128,11989 11093,12015"/>
              </emma:interpretation>
              <emma:one-of disjunction-type="recognition" id="oneOf5">
                <emma:interpretation id="interp21" emma:lang="en-AU" emma:confidence="0">
                  <emma:literal>0.17</emma:literal>
                </emma:interpretation>
                <emma:interpretation id="interp22" emma:lang="en-AU" emma:confidence="0">
                  <emma:literal>0-17</emma:literal>
                </emma:interpretation>
                <emma:interpretation id="interp23" emma:lang="en-AU" emma:confidence="0">
                  <emma:literal>017</emma:literal>
                </emma:interpretation>
                <emma:interpretation id="interp24" emma:lang="en-AU" emma:confidence="0">
                  <emma:literal>077</emma:literal>
                </emma:interpretation>
                <emma:interpretation id="interp25" emma:lang="en-AU" emma:confidence="0">
                  <emma:literal>0.i7</emma:literal>
                </emma:interpretation>
              </emma:one-of>
            </emma:emma>
          </inkml:annotationXML>
          <inkml:trace contextRef="#ctx0" brushRef="#br2" timeOffset="76689.33">5413-2135 1152,'-50'-21'332,"32"17"-35,4 4-7,0 4-2,-4 0-128,4 4-25,1 1-6,-1 7-1,5 0-40,-5 0-8,5 0-1,0 5-1,0-9-46,4 8-10,-4 8-2,9-8 0,0 1-20,0-1 9,5 8-9,-1 1 0,5-5 28,1-4 0,-6-12-1,10 8 0,4 5-27,5-1 0,0-8 0,4 0 0,-4 0-23,4-4-9,-4-4-3,-1 0 0,1-8 23,-5 0 12,1 0-12,-1-4 12,-4-4-11,-1 0 11,-4 0-10,-4-8 10,-1 3 0,1-3 0,-10 0 0,1 0 0,-5 4 0,0-5 0,-5-3 0,-9 0 0,0 3 8,-4-3-8,0 0 9,-1 0-9,6-1 9,-6 9-9,1 0 8,4 0-8,-4 8-19,9 0-9,-5 4-1,5 4-1,0 0-27,8 8-6,6 4-1,-1 0 0,5 4-145,5 0-30,4 0-5,0 5-2</inkml:trace>
          <inkml:trace contextRef="#ctx0" brushRef="#br2" timeOffset="76856.65">5813-1953 2343,'0'0'104,"0"0"21,0 0-100,0 0-25,0 0 0,0 0 0,0 0 73,0 0 10,0 0 1,0 0 1,0 0-50,0 0-11,0 0-1,0 0-1,0 0-191,10-8-39,-1-17-7,-9 25-1</inkml:trace>
          <inkml:trace contextRef="#ctx0" brushRef="#br2" timeOffset="77067.03">6123-2233 2422,'0'0'108,"0"0"21,0 0-103,0 0-26,0 13 0,9-1 0,-4 4 114,-1 0 18,1 4 3,4 1 1,0 3-65,0-4-13,0 4-2,0-3-1,0 7-43,1-4-12,-1-4 0,0 5 0,-5-5 0,10 0-10,-9-4 1,4-3 0,-5 3-112,1-4-23,-1 0-4,1 0-1072</inkml:trace>
          <inkml:trace contextRef="#ctx0" brushRef="#br2" timeOffset="77354.33">6351-2269 1555,'0'0'68,"0"0"16,0 0-68,0-8-16,4-4 0,5 4 0,0 0 236,1-1 43,3 5 9,-4 4 1,5 0-169,4-8-33,5 4-7,-5-4-2,9 4-28,-4 0-6,5 0 0,-1 4-1,0-4-29,1 0-6,-6 8 0,10-4-8,-9 0 18,4 4-3,-4-4-1,0 0 0,-5 4-14,0 0 0,-4 4 0,4 0 0,-4 4 0,-5 1 0,4-1 0,-8 0 0,0 4 0,4 4 0,-5 5 0,5 3 0,-4 0 0,-1 5 0,1-5 0,0 8 0,-1 1-53,5-5-14,-4 5-2,-1-9-1,1 4-15,-1-3-3,6-5-1,-6 0-705,-4 1-141</inkml:trace>
          <inkml:trace contextRef="#ctx0" brushRef="#br2" timeOffset="77598.5">6578-1978 2336,'0'0'104,"0"0"20,0 0-99,0 0-25,0 0 0,9 4 0,5 0 124,0 1 19,4-5 4,9 4 1,-4-4-56,4 4-12,1 0-1,4 0-1,-1-4-40,1 0-8,0 0-2,5 4 0,-6-4-18,1-4-10,0 4 10,5 0-10,-6-4 0,1-4-10,0-1 0,5 1-953,-5-4-190</inkml:trace>
        </inkml:traceGroup>
      </inkml:traceGroup>
    </inkml:traceGroup>
    <inkml:traceGroup>
      <inkml:annotationXML>
        <emma:emma xmlns:emma="http://www.w3.org/2003/04/emma" version="1.0">
          <emma:interpretation id="{4B9E7170-5AE7-4583-ADD4-EC5ADFC91A2A}" emma:medium="tactile" emma:mode="ink">
            <msink:context xmlns:msink="http://schemas.microsoft.com/ink/2010/main" type="paragraph" rotatedBoundingBox="5925,13539 12378,13596 12370,14503 5917,144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348215-5532-4BAE-B0F2-BD130A7C62BB}" emma:medium="tactile" emma:mode="ink">
              <msink:context xmlns:msink="http://schemas.microsoft.com/ink/2010/main" type="line" rotatedBoundingBox="5925,13539 12378,13596 12370,14503 5917,14446"/>
            </emma:interpretation>
          </emma:emma>
        </inkml:annotationXML>
        <inkml:traceGroup>
          <inkml:annotationXML>
            <emma:emma xmlns:emma="http://www.w3.org/2003/04/emma" version="1.0">
              <emma:interpretation id="{BBC15F18-F1EF-4407-BE82-822DA1F48495}" emma:medium="tactile" emma:mode="ink">
                <msink:context xmlns:msink="http://schemas.microsoft.com/ink/2010/main" type="inkWord" rotatedBoundingBox="5924,13564 7684,13580 7677,14394 5917,14379"/>
              </emma:interpretation>
              <emma:one-of disjunction-type="recognition" id="oneOf6">
                <emma:interpretation id="interp26" emma:lang="en-AU" emma:confidence="0">
                  <emma:literal>0.65</emma:literal>
                </emma:interpretation>
                <emma:interpretation id="interp27" emma:lang="en-AU" emma:confidence="0">
                  <emma:literal>065</emma:literal>
                </emma:interpretation>
                <emma:interpretation id="interp28" emma:lang="en-AU" emma:confidence="0">
                  <emma:literal>o65</emma:literal>
                </emma:interpretation>
                <emma:interpretation id="interp29" emma:lang="en-AU" emma:confidence="0">
                  <emma:literal>0i5</emma:literal>
                </emma:interpretation>
                <emma:interpretation id="interp30" emma:lang="en-AU" emma:confidence="0">
                  <emma:literal>0'65</emma:literal>
                </emma:interpretation>
              </emma:one-of>
            </emma:emma>
          </inkml:annotationXML>
          <inkml:trace contextRef="#ctx0" brushRef="#br1" timeOffset="11009.62">95-3 1670,'-4'4'148,"-6"-4"-118,10 0-30,-9 0 0,0 4 85,-4 9 11,-1 11 3,14-24 0,-5-4 9,5 4 1,-4 8 1,-1 4 0,1-4-54,4 8-10,-5 9-2,5-5-1,0 8-14,0 0-2,5 5-1,4 3 0,-5 5-12,5-1-2,1 5-1,3-5 0,1 1-11,0-5 0,-1-4 9,1-3-9,4-9 0,-4 0 0,4-4 0,-4-3 0,-1-5 0,1-8 8,-5 0-8,0-8 0,0-9 38,5-3 3,-5-12 1,-4-9 0,-1 1-34,1-5-8,-5-3 0,0 3 0,-5 5 0,1-1-16,-6 1 4,1 3 1,-4 1 11,-1 4 0,-4 3 0,0 5 8,-1 4-8,1 0-8,-5 11 8,5 5-12,5 8-20,-6 5-4,1 3 0,4 4-1,1 8-57,-1 0-11,5-7-3,4 7-626,1 0-126</inkml:trace>
          <inkml:trace contextRef="#ctx0" brushRef="#br1" timeOffset="11176.05">664 260 1324,'5'21'118,"-5"-21"-94,0 0-24,0 0 0,0 0 196,0 0 36,0 0 6,0 0 2,0 0-141,0 0-28,0 0-6,0 0-1,0 0-51,0 0-13,0 0 0,0 0-714,0 0-146</inkml:trace>
          <inkml:trace contextRef="#ctx0" brushRef="#br1" timeOffset="11546.44">965 18 2098,'0'0'93,"-9"0"19,4 0-89,-4 0-23,4 4 0,-4 0 0,0 8 127,5-4 21,-1-4 4,0 4 0,1 4-104,-1 4-20,1 1-5,-1 7-1,5 0 1,-4 0 0,4 1 0,0 7 0,4-4-11,5 5-3,-4-1 0,4 5 0,5-1-9,-5-4 0,0-3-12,5 3 12,4-8-9,-5-3 9,6-5 0,-1-4 0,0 0 0,0-4-8,-4-4 8,9-4 0,-10-4 0,1 0 0,0-4-8,-1-4 8,-4 0 0,-4-4 0,4-1 8,-9-3-8,5 4 12,-10 4-3,5-4-1,-9 7 0,4 1 0,1 0 0,-1 0 0,-4 8 0,-4 0-8,-1 0 10,5 8-10,-5 0 10,-4 5-10,4-1 0,5 4-10,-4 0 10,3 0-57,6 0-6,-1 1-1,1-5 0,4 0-122,0 0-25,4-4-5</inkml:trace>
          <inkml:trace contextRef="#ctx0" brushRef="#br1" timeOffset="11811.8499">1365-39 1440,'0'12'128,"-4"-4"-103,4-8-25,0 0 0,0 0 228,0 0 41,0 0 8,0 0 2,13-4-134,-8 4-26,-5 0-6,14-4-1,-1-4-55,1 0-11,0 4-2,-1 0-1,1 0-24,4 0-5,0-4-1,-4 4 0,0-5-13,-1 5 8,1-4-8,4 0 0,-4 0 0,0 0-15,-5 0 2,0 0 0,4 0-43,-3 4-9,-10 4-2,0 0 0,0 0-76,0 0-15,0 0-3,0 0-1,0 0-110,-10 8-21</inkml:trace>
          <inkml:trace contextRef="#ctx0" brushRef="#br1" timeOffset="12139.92">1475-27 403,'0'0'36,"-5"4"-36,-4 4 0,4-4 0,1 4 258,4 0 45,-5-4 9,1 5 1,4-1-121,0 0-25,0-4-5,0 4-1,0-8-37,0 12-8,4-4-2,1 4 0,4 0-49,0-4-9,-4 5-3,8-1 0,-4 0-17,0 0-3,5 4-1,0-4 0,-1 1-8,6 3-3,-6-4 0,6 4 0,-1 0-4,-5 0-1,6 5 0,-6-1 0,5 0-5,-4 0-2,0 1 0,-1-1 0,-3 0 2,-1 0 0,0 1 0,-5-1 0,-8-4 8,4 0 1,0 4 1,0-3 0,-5 3 2,-4-8 0,-5 4 0,-4-4 0,5 0-10,-6 1-1,-3-5-1,-1 4 0,5-8-11,-5 4 0,0-4 0,0 4 0,1-4-88,-1-4-14,0 0-2,9 0-1225</inkml:trace>
        </inkml:traceGroup>
        <inkml:traceGroup>
          <inkml:annotationXML>
            <emma:emma xmlns:emma="http://www.w3.org/2003/04/emma" version="1.0">
              <emma:interpretation id="{0F311042-3DD8-4D79-AAD9-73D8B97FB7EE}" emma:medium="tactile" emma:mode="ink">
                <msink:context xmlns:msink="http://schemas.microsoft.com/ink/2010/main" type="inkWord" rotatedBoundingBox="10163,13576 12378,13596 12370,14503 10155,14484"/>
              </emma:interpretation>
              <emma:one-of disjunction-type="recognition" id="oneOf7">
                <emma:interpretation id="interp31" emma:lang="en-AU" emma:confidence="0">
                  <emma:literal>0.35</emma:literal>
                </emma:interpretation>
                <emma:interpretation id="interp32" emma:lang="en-AU" emma:confidence="0">
                  <emma:literal>035</emma:literal>
                </emma:interpretation>
                <emma:interpretation id="interp33" emma:lang="en-AU" emma:confidence="0">
                  <emma:literal>0-35</emma:literal>
                </emma:interpretation>
                <emma:interpretation id="interp34" emma:lang="en-AU" emma:confidence="0">
                  <emma:literal>0.55</emma:literal>
                </emma:interpretation>
                <emma:interpretation id="interp35" emma:lang="en-AU" emma:confidence="0">
                  <emma:literal>0.5</emma:literal>
                </emma:interpretation>
              </emma:one-of>
            </emma:emma>
          </inkml:annotationXML>
          <inkml:trace contextRef="#ctx0" brushRef="#br1" timeOffset="50530.21">4234 200 1875,'0'-8'83,"4"4"17,1-5-80,-5 5-20,4 0 0,-4 4 0,9 4 14,-4-4-2,-1 4 0,1 0 0,-5 5 38,5-5 7,-1 8 2,-4-4 0,5 4-2,-1 0 0,1 4 0,-1 1 0,5-5-10,1 8-3,-6 4 0,10 4 0,-5 1-23,5 3-5,-5-3 0,4 3-1,1-4-15,4-3 9,-4-1-9,4-8 8,-4-4-8,4 0 12,0-4-12,5-8 12,-5-4 2,-4-4 1,-1-4 0,1-8 0,0-4-15,-5-5 8,0-3-8,0-1 0,0-3 0,0-4 0,-9 3 0,5 5 0,-5-1 57,0 5 6,-9 0 1,0 3 0,4 5-56,-9 0-8,1 4-8,-10 8 8,-4-4 0,4-1 9,-4 5 1,4 4 0,0 8-10,0-4-9,5 4 9,0 4-13,9 1-25,0 7-5,0 0-1,4 4 0,5 4-168,5 1-35</inkml:trace>
          <inkml:trace contextRef="#ctx0" brushRef="#br1" timeOffset="50671.53">5076 273 2314,'0'0'103,"0"0"21,0 0-100,0 0-24,0 0 0,0 0 0,0 0 8,0 0-8,0 0 8,0 0-695,0 0-139</inkml:trace>
          <inkml:trace contextRef="#ctx0" brushRef="#br1" timeOffset="51305.6">5467 159 1900,'0'0'169,"0"0"-135,0 0-34,0 0 0,0 0 131,5-4 19,0 0 4,4 0 1,0 0-29,4 0-6,-3 0 0,8 0-1,-5 0-55,1-4-10,0 4-2,4 0-1,0 0-20,-4 0-4,-1-1-1,1 5 0,0 0-15,-5-4-3,5 4-8,-5-4 12,-9 4-12,0 0 0,0 0 0,0 0 0,9 8 0,-5 1-8,-8 3-1,-1 4 0,5-4-32,-4 0-7,-5 4 0,4-3-1,0-1-14,1 0-2,-1 4-1,1-4 0,-1 0 5,1-4 1,4 5 0,0-1 0,0 0 28,0 0 7,4 0 1,5 0 0,-4-4 16,4 0 8,0 0-8,0 1 8,5-5 0,-1 4 11,-3-4-1,3 0 0,-4 0 14,5 4 2,-5-4 1,0 0 0,0 8-3,-4-4 0,4 4 0,-4 5 0,-5-5 16,4 8 2,-4-4 1,0 4 0,-4 1-15,4-1-2,-10 0-1,6-4 0,-1 0-9,-4 1-1,-4-5-1,3 0 0,1-4-14,-4-4 8,-6 4-8,1-8 0,5 0-10,-1 4-8,-4-8-2,4 4 0,0-8-87,1 0-17,4-4-4,0 0-649,4-4-130</inkml:trace>
          <inkml:trace contextRef="#ctx0" brushRef="#br1" timeOffset="51514.45">5968 54 1036,'0'0'92,"0"0"-73,0 0-19,0 0 0,9-4 225,0 0 42,10 0 8,-1 0 1,0-4-96,0 4-20,1 0-4,-1 0-1,4-1-67,-3-3-14,-1 4-2,0 0-1,0 0-39,1-4-7,-6 4-1,5-4-1,-8 0-23,3 0 0,-4-4 0,0 4 0,-4 0-25,-1-1-10,1-3-1,0 4-1,-1 0-167,-4 0-34,-4 0-6,-1 4-753</inkml:trace>
          <inkml:trace contextRef="#ctx0" brushRef="#br1" timeOffset="51801.25">6091 42 1641,'0'0'72,"0"0"16,0 12-70,-4 0-18,4 0 0,0 0 0,9-4 133,0 5 23,-5-1 5,5 0 1,-4 4-54,9 0-12,-5-4-1,4 5-1,1-5-42,0 4-8,4 0-1,0 0-1,-4 1-11,0-1-3,4 0 0,0-4 0,-4 4 0,4-4 0,-5 0 0,6 5 0,-6-5-5,1 0-2,0 0 0,-5 4 0,4-8 0,-3 9 0,-1-1 0,-5 0 0,1-4 6,-5 0 1,4 4 0,-4-3 0,-4 3-4,-1-4-1,1 4 0,-5 0 0,-1-4-5,-3 5-1,-1-1 0,-4 0 0,0-4-7,-5 0-2,0 0 0,0 1 0,1 3-8,-1-8-14,0 0 3,5 0 1,0 4-34,4-4-8,0 0 0,5-4-896,9-4-178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0:09:53.96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5B32820-FEE0-489D-8533-32B25BC43AA9}" emma:medium="tactile" emma:mode="ink">
          <msink:context xmlns:msink="http://schemas.microsoft.com/ink/2010/main" type="writingRegion" rotatedBoundingBox="14677,9478 16916,9181 17532,13819 15293,14117"/>
        </emma:interpretation>
      </emma:emma>
    </inkml:annotationXML>
    <inkml:traceGroup>
      <inkml:annotationXML>
        <emma:emma xmlns:emma="http://www.w3.org/2003/04/emma" version="1.0">
          <emma:interpretation id="{72E8B0A5-8A02-411A-A49A-7A37A13477B8}" emma:medium="tactile" emma:mode="ink">
            <msink:context xmlns:msink="http://schemas.microsoft.com/ink/2010/main" type="paragraph" rotatedBoundingBox="15008,9430 16921,9186 17017,9936 15104,1018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01010AF-4C2C-4421-9D3A-E3788B90DC10}" emma:medium="tactile" emma:mode="ink">
              <msink:context xmlns:msink="http://schemas.microsoft.com/ink/2010/main" type="line" rotatedBoundingBox="15008,9430 16921,9186 17017,9936 15104,10180"/>
            </emma:interpretation>
          </emma:emma>
        </inkml:annotationXML>
        <inkml:traceGroup>
          <inkml:annotationXML>
            <emma:emma xmlns:emma="http://www.w3.org/2003/04/emma" version="1.0">
              <emma:interpretation id="{17F369DC-8A64-4E47-B563-48D3B348EC99}" emma:medium="tactile" emma:mode="ink">
                <msink:context xmlns:msink="http://schemas.microsoft.com/ink/2010/main" type="inkWord" rotatedBoundingBox="15008,9430 16921,9186 17017,9936 15104,10180"/>
              </emma:interpretation>
              <emma:one-of disjunction-type="recognition" id="oneOf0">
                <emma:interpretation id="interp0" emma:lang="en-AU" emma:confidence="0">
                  <emma:literal>0.7 l</emma:literal>
                </emma:interpretation>
                <emma:interpretation id="interp1" emma:lang="en-AU" emma:confidence="0">
                  <emma:literal>0 t `</emma:literal>
                </emma:interpretation>
                <emma:interpretation id="interp2" emma:lang="en-AU" emma:confidence="0">
                  <emma:literal>0 t \</emma:literal>
                </emma:interpretation>
                <emma:interpretation id="interp3" emma:lang="en-AU" emma:confidence="0">
                  <emma:literal>0 t '</emma:literal>
                </emma:interpretation>
                <emma:interpretation id="interp4" emma:lang="en-AU" emma:confidence="0">
                  <emma:literal>0 t |</emma:literal>
                </emma:interpretation>
              </emma:one-of>
            </emma:emma>
          </inkml:annotationXML>
          <inkml:trace contextRef="#ctx0" brushRef="#br0">9237-4155 2073,'0'0'184,"-13"0"-147,8 4-29,-9-4-8,14 0 58,-9 4 10,0-4 3,-5 4 0,5-4 16,5 8 3,-5 0 1,0 1 0,-1 3-43,6 0-9,-1 4-2,5 0 0,0 4-14,0 9-3,0-5-1,5 8 0,-5-3-19,9-1 0,0-4 8,0 1-8,5-1 0,0-4 0,-5 0 0,9 1-9,-4-9 9,4 0 0,-5-4 0,6-8 0,-1 0 0,0-4 0,5-4-9,-5-4 9,-4-4-8,-1-5 8,1 1-10,0 0 10,-5-4 0,0-1 0,-9 1 0,0 0 0,-5-1 9,-4 1-1,-4 0-8,-6 4 12,6-1-3,-6 1-1,-3 0 0,3 4 0,-3-4-8,3 7 0,1-3 0,0 4 8,0 0-16,0 8-4,4 0-1,5 0 0,0 0-38,0 0-7,0 4-2,9 0 0,-5 8-138,5 4-28,0-4-6</inkml:trace>
          <inkml:trace contextRef="#ctx0" brushRef="#br0" timeOffset="142.75">9620-4066 1670,'-9'-8'74,"9"4"15,0-4-71,0 8-18,0 0 0,0 0 0,0 0 66,0 0 10,0 0 1,0 0-619,0 0-124</inkml:trace>
          <inkml:trace contextRef="#ctx0" brushRef="#br0" timeOffset="501.91">9925-4369 1843,'-5'-13'164,"10"1"-132,-5 12-32,4-4 0,5 0 105,0 4 15,1 0 2,3 0 1,1 0-3,-1 0-1,1 0 0,4 0 0,1 0-58,3 0-11,-3 0-2,3 4-1,1-4-25,-5 4-5,5-4-1,0 0 0,-5 0-16,5-4 8,-5 0-8,5 4 0,-5 0 8,0 0-8,-4 0 0,0 0 0,-1 4 0,-4 0 0,0 0 8,0 9-8,1-1 0,-6-4 8,-4-8-8,0 12 0,5 8 8,-5 8-8,4 5 0,-8-1 0,4 5 0,-5-1 0,1 1 0,4-9 0,-5 0-19,0-8-1,5 5 0,0-1 0,-4 0-44,-1 5-10,1-9-2,4 0-736,-5 4-148</inkml:trace>
          <inkml:trace contextRef="#ctx0" brushRef="#br0" timeOffset="711.28">10070-4005 1785,'0'0'159,"0"0"-127,0 0-32,0 0 0,0 0 128,0 0 20,14 0 4,0 0 1,4-4-53,-4 4-10,4-4-2,0 4-1,5 0-19,-1 0-3,6-4-1,-1 4 0,0 0-20,1-4-5,-1-4-1,0 4 0,1-9-30,-1 9-8,-9-8 0,5 8 0,-5 0-36,5 0-9,-5-4-2,0 0-818,1 4-164</inkml:trace>
          <inkml:trace contextRef="#ctx0" brushRef="#br0" timeOffset="928.93">10867-4495 2419,'-14'0'107,"14"0"22,0 0-103,0 0-26,0 12 0,5-4 0,4 5 108,-4 7 16,-1 4 3,5 0 1,-4 1-52,4 11-9,0 13-3,5 7 0,4-3-18,-4 0-4,4 7-1,0 1 0,0-13-14,0 1-3,1-8-1,-6-9 0,6-12-199,-6 4-39</inkml:trace>
        </inkml:traceGroup>
      </inkml:traceGroup>
    </inkml:traceGroup>
    <inkml:traceGroup>
      <inkml:annotationXML>
        <emma:emma xmlns:emma="http://www.w3.org/2003/04/emma" version="1.0">
          <emma:interpretation id="{E61586C0-2EBD-4725-8C71-45461E1F7C6C}" emma:medium="tactile" emma:mode="ink">
            <msink:context xmlns:msink="http://schemas.microsoft.com/ink/2010/main" type="paragraph" rotatedBoundingBox="14951,11540 17033,11263 17116,11891 15034,121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FAACB1-7F26-447E-BAC5-CBA635F7D8EF}" emma:medium="tactile" emma:mode="ink">
              <msink:context xmlns:msink="http://schemas.microsoft.com/ink/2010/main" type="line" rotatedBoundingBox="14951,11540 17033,11263 17117,11891 15034,12167"/>
            </emma:interpretation>
          </emma:emma>
        </inkml:annotationXML>
        <inkml:traceGroup>
          <inkml:annotationXML>
            <emma:emma xmlns:emma="http://www.w3.org/2003/04/emma" version="1.0">
              <emma:interpretation id="{1887CE04-BF06-4ED7-95C0-5639A0BF0DBE}" emma:medium="tactile" emma:mode="ink">
                <msink:context xmlns:msink="http://schemas.microsoft.com/ink/2010/main" type="inkWord" rotatedBoundingBox="14951,11540 17033,11263 17117,11891 15034,12167"/>
              </emma:interpretation>
              <emma:one-of disjunction-type="recognition" id="oneOf1">
                <emma:interpretation id="interp5" emma:lang="en-AU" emma:confidence="0">
                  <emma:literal>0.29</emma:literal>
                </emma:interpretation>
                <emma:interpretation id="interp6" emma:lang="en-AU" emma:confidence="0">
                  <emma:literal>0.2 9</emma:literal>
                </emma:interpretation>
                <emma:interpretation id="interp7" emma:lang="en-AU" emma:confidence="0">
                  <emma:literal>0.2 q</emma:literal>
                </emma:interpretation>
                <emma:interpretation id="interp8" emma:lang="en-AU" emma:confidence="0">
                  <emma:literal>0. 29</emma:literal>
                </emma:interpretation>
                <emma:interpretation id="interp9" emma:lang="en-AU" emma:confidence="0">
                  <emma:literal>O. 29</emma:literal>
                </emma:interpretation>
              </emma:one-of>
            </emma:emma>
          </inkml:annotationXML>
          <inkml:trace contextRef="#ctx0" brushRef="#br0" timeOffset="14761.79">9110-2115 1152,'-5'-8'199,"1"0"-63,4 8-12,0 0-2,0 0 6,-5-4 0,5 4 1,0 0 0,-9 0-41,9 0-9,-9 8-2,0 4 0,4-4-37,5 8-8,0 0-2,0 4 0,0 1-22,5 3-8,4 4 0,0 5 0,0-1 0,5-4 0,-1 1 0,1-1 0,4 0 0,-4-3 0,4-5 0,-4 0 0,4-4-8,0-4 8,-4-3 0,-1-5 0,1-8 0,4 0-8,-4-5 8,-5-3 0,0-4 0,0-4 0,-4 0 0,-1-5 0,-4 1 0,0-4 0,0-1 0,-9 1 0,0 4 23,0-5 8,-9 5 1,4-4 1,-4 4-14,0 3-3,-5 1-1,5 0 0,-5 0-15,0 3 11,5 5-11,-5 4 10,5 0-10,0 4-16,4 4 4,5 4 1,-4 4-53,3 4-10,6 1-2,-1 3-990</inkml:trace>
          <inkml:trace contextRef="#ctx0" brushRef="#br0" timeOffset="14934.27">9706-1925 1900,'0'0'169,"0"0"-135,0-4-34,0-4 0,-4 0 122,4 0 18,0 8 3,0 0 1,0 0-79,0-8-15,0-1-3,-5 1-1,5 8-150,0-8-31,0 0-5</inkml:trace>
          <inkml:trace contextRef="#ctx0" brushRef="#br0" timeOffset="15476.94">10066-2144 1728,'4'-32'38,"-4"24"8,0 0 2,5 0 0,-5 8-39,4-4-9,1 0 0,4 0 0,0-4 147,5-5 27,0 1 6,-1 0 0,-4 4-75,5-4-15,0 0-3,-1 4-1,5 4-38,-4-4-7,0 8-1,4-5-1,-4 5-17,-1 5-3,1-1-1,-5 4 0,0 0-10,0 8-8,-4 0 9,-5 8-9,-5 1 0,5 3 0,-4 4 0,-1 1 0,-8-1-20,-1-4-9,5-3-3,-5-1 0,0 0-29,1 1-7,-10-1 0,9-4-1,10-4 22,-5 5 5,0-5 1,-5-4 0,5 4 26,-5-4 6,5-4 1,0-4 0,0 0 17,9-4 4,-9 0 1,9 0 0,0 0 16,0 0 3,-5 0 1,5 0 0,55-8-4,-10 0-1,-26 8 0,-6-4 0,-4 0 13,0 4 2,10 0 1,3 0 0,6 4-31,-1 0-6,0 0-8,1 4 11,-1-4-25,-4 5-5,0 3-1,4-4 0,-9 0-175,0 0-35</inkml:trace>
          <inkml:trace contextRef="#ctx0" brushRef="#br0" timeOffset="15878.67">11036-2338 2307,'-14'-12'102,"9"8"22,1 0-100,-1-4-24,-4-4 0,0 4 0,-5 4 116,-4-4 17,4 3 4,-4-3 1,0 0-94,0 0-18,4 8-4,1 0-1,-10 8 25,5 0 5,-1 5 1,1-1 0,0-4-42,4 4-10,1 4 0,4 0 0,4 0 0,0 5-11,5 3 3,0-8 0,5-4 8,0 0-12,4 5 12,0-9-12,0 4 0,4-4 0,1 0 0,4 0 0,-4-4 12,0-4-8,-1 0 8,-4-4-8,5 0 8,-5-4 0,5-4 0,-5 0 0,5 0 0,-1-5 8,-4 1-8,0 0 11,5 4 4,-5 0 1,0 0 0,0 8 0,1-5 4,-10 9 2,9 4 0,0 1 0,0-1-2,0 12 0,0 4 0,0 4 0,0 5-6,0 3-2,5 4 0,-5-3 0,5-1-12,-5-4 9,0 1-9,0-1 8,5 0-8,-5-3 0,-5-1 0,1-4 0,4-4-40,-4 1-1,4-5 0,-9 0-894,4 0-178</inkml:trace>
        </inkml:traceGroup>
      </inkml:traceGroup>
    </inkml:traceGroup>
    <inkml:traceGroup>
      <inkml:annotationXML>
        <emma:emma xmlns:emma="http://www.w3.org/2003/04/emma" version="1.0">
          <emma:interpretation id="{84F73590-7F47-43EE-AEF7-1A7122E61A5D}" emma:medium="tactile" emma:mode="ink">
            <msink:context xmlns:msink="http://schemas.microsoft.com/ink/2010/main" type="paragraph" rotatedBoundingBox="15837,14044 15814,13522 15822,13521 15844,140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BA901BA-1AF1-4B6F-A085-2D861DE54AA6}" emma:medium="tactile" emma:mode="ink">
              <msink:context xmlns:msink="http://schemas.microsoft.com/ink/2010/main" type="line" rotatedBoundingBox="15837,14044 15814,13522 15822,13521 15844,14043"/>
            </emma:interpretation>
          </emma:emma>
        </inkml:annotationXML>
        <inkml:traceGroup>
          <inkml:annotationXML>
            <emma:emma xmlns:emma="http://www.w3.org/2003/04/emma" version="1.0">
              <emma:interpretation id="{85A9EB07-23CF-48B5-9103-EB74F25CEDB6}" emma:medium="tactile" emma:mode="ink">
                <msink:context xmlns:msink="http://schemas.microsoft.com/ink/2010/main" type="inkWord" rotatedBoundingBox="15837,14044 15814,13522 15822,13521 15844,14043"/>
              </emma:interpretation>
              <emma:one-of disjunction-type="recognition" id="oneOf2">
                <emma:interpretation id="interp10" emma:lang="en-AU" emma:confidence="0">
                  <emma:literal>-</emma:literal>
                </emma:interpretation>
                <emma:interpretation id="interp11" emma:lang="en-AU" emma:confidence="0">
                  <emma:literal>_</emma:literal>
                </emma:interpretation>
                <emma:interpretation id="interp12" emma:lang="en-AU" emma:confidence="0">
                  <emma:literal>.</emma:literal>
                </emma:interpretation>
                <emma:interpretation id="interp13" emma:lang="en-AU" emma:confidence="0">
                  <emma:literal>¢</emma:literal>
                </emma:interpretation>
                <emma:interpretation id="interp14" emma:lang="en-AU" emma:confidence="0">
                  <emma:literal>~</emma:literal>
                </emma:interpretation>
              </emma:one-of>
            </emma:emma>
          </inkml:annotationXML>
          <inkml:trace contextRef="#ctx0" brushRef="#br0" timeOffset="14055.42">9888-201 2419,'0'0'53,"0"0"11,0 0 3,0 0 1,5 8-55,-5 4-13,0-4 0,4 9 0,-4-5 88,0 4 16,0 4 2,0 0 1,0 5-55,0-5-10,0 4-2,5 4-1,-5 1-23,0 3-4,4-4 0,-4 5-1,0-1-11,0-3-17,0-1 4,5 0 1,0 1-128,-5-5-26,0-4-5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0:12:54.706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291 233 1728,'0'0'153,"-9"-4"-122,-5 4-31,5 4 0,9-4 22,0 0-2,0 0 0,0 0 0,-4 8-20,4-8-12,0 0 2,4 8 0,-4-8 10,9 8 11,0 4-3,5-4 0,0 5-8,4-13 0,5 4 0,-1 4 0,-3-4 8,-1 0-8,9 0 12,5 0-4,0-4 9,0 4 2,4 0 0,1 0 0,-1 4 1,-4 0 1,9-4 0,-5 4 0,10 0 3,-5 1 1,9 3 0,0-4 0,0 0-6,5 0-2,-1 0 0,5 4 0,1-4-2,-1 4-1,-5-4 0,1-3 0,4 3-2,0-4 0,5 4 0,0-4 0,0-4 4,4 0 1,-4 0 0,-1-4 0,1 4-3,0-4-1,-5 0 0,0 0 0,1 0-4,-1 0-1,-5-5 0,1 9 0,0-4-8,-1 0 0,-8 0 0,4-4 8,-9 4-8,0 0 0,-5 0 0,-8 0 8,-1 4-8,-4 0 0,-5-12 0,-5 8 8,-3 4-8,-10 0 8,9 0-8,-9 0 8,0 0 5,0 0 1,0 0 0,-9 0 0,-5 0 8,0 4 2,-8-4 0,-1 0 0,-9 0-11,0 0-1,-9 0-1,0 0 0,0 0-11,-9 0 8,0 0-8,0 0 8,-5 4 0,1 4 0,-1-4 0,0 0 0,-4 0 4,-5 0 1,-4 0 0,0 0 0,0 8 6,4-3 1,0-9 0,5 4 0,-5 0-12,5 0-8,-5 4 9,-4-8-9,4 4 12,0-4-3,-4 0-1,9 0 0,-5 0-8,5 0 12,-5 0-12,10 0 12,-1 4-12,-4-4 0,9-4 0,-9 4 0,-1 4 11,10 0-3,5-4-8,-1 4 12,-4 0-12,5 0 9,-1 0-9,5 0 8,9-4 0,0 0 0,0 4 0,5 0 0,9-4-8,0 0 0,0 0 9,4 0-9,5 4 8,9-4-8,0 0 8,0 0-8,0 0 0,0 0 0,0 0 0,18 0-8,0 0 8,10 0 0,-1-4 0,9 4 0,5 4 0,0-4 11,0-4-3,5 0 0,4 4-8,4 0 0,1-4 0,0 0 8,-1 0-8,1 0 0,4 0 0,-4 0 8,4-4-8,0 4 0,14 0 0,-5 0 0,1 0 11,-6 0-3,-3 0-8,3 4 12,-8 0-3,4 0-1,-4 4 0,-1 0 0,-4 0-8,0 0 12,1 0-12,-1 4 12,-5-4-12,1 4 8,-10-4-8,1 4 8,-10-4-8,0 0 0,-4 0 9,-5 0-9,-9 0 0,-9-4 9,0 0-9,0 0 0,0 0 16,0 0-3,-4 0-1,-10 4 0,-9 0 0,-4 1 0,-9-5 0,-10 0 0,-4-5-12,-5 1 9,-4 0-9,-5-4 8,1 4-8,-10-4 0,-5 0 0,-4 0 0,-4-4 0,-1 4 8,5 4-8,5-4 8,-5 4 1,5-1 0,4 1 0,-9 0 0,5 4 0,4 0 0,4 4 0,6 0 0,-6-4-9,10 5 10,5-5-10,3 0 10,6 0-10,9 0 0,4 0 0,4 0 0,6-5 0,3 5 0,10-8 0,0 4-11,5 0 3,4 4 0,9-8 0,4 0 0,6 0 0,8-4 0,5 0 0,9 4 0,9 8 8,9-4 0,0 0 0,0 0 0,10-1 0,-1 1 0,0 0 0,1 0 0,8 4 0,-4-4 0,4 0 0,5 0 0,5 4 0,-5-4 0,4 4 0,-4-4 0,-5 4 0,5-4 0,-4 4 8,4 0-8,0 0 8,0 0-8,-9 0 8,-5 0-8,0 0 9,-9 0-9,-4 0 12,0 0-12,-10 0 8,-4 0-8,-9-4 0,0 4 0,-9 0 0,-5 0 8,-5-4-8,-3 4 0,-10 0 11,0 0-11,-10-4 10,-3-4-10,-10 4 13,-9-4-3,0 0-1,-13 4 0,-1 4-9,-13-9 0,-5 5 0,-9 4 0,1 0 0,-1 0 0,-9 0 0,4 0 0,6 4 0,-6-4 0,1 9 0,-1-5 0,1 0 12,0 4-2,8 0-1,6 4 0,3-8-1,6 0 0,4 0 0,9 4 0,4-4-8,5 0 10,5 0-10,4 0 10,10-4-10,4 0 0,-1 4 0,10-4 0,0 0-15,0 0 5,14 0 1,0 9 0,8-5 9,6 4-13,4-4 5,4 0 8,10 0 0,4 0 0,4 0 0,6-4 0,8 4 0,-4-4 0,4-4 0,0 4 0,5 0 0,-5 0 0,1 0 0,3 0 0,15-4 0,-10 0 0,1 0 0,-1 0 0,-9 4 0,-4 0 0,-5-4 0,-4 4 8,0 0-8,-10 0 0,1-8 0,-10 4 8,-4 4-8,-9-5 0,-1-3 0,-8 4 0,-5 0 8,-9 4-8,0 0 8,-4-8-8,-5-8 10,-10 4-10,-12-4 12,-6 4-12,-4-9 8,-4 1-8,-15 4 0,-3 0 0,-6-1 0,-8 5 0,-10 4 0,6 4 0,-6-4 0,0 8 0,-4 0 0,0 8 0,0 0 0,0 0 10,0 5-10,9-1 8,0 0-8,9 0 8,1 0-8,3 4 8,10-8-8,0 5 10,0-13-10,9 8 10,4 0-10,10-4 0,4 0 0,5-4 0,4 0 0,5 0 0,18 0 0,0 0 0,0 0-14,13 0 5,10 4 1,4 0 0,10 0 8,-1 0-8,10 0 8,-1 0-8,1 0 8,8-4 0,1 4 0,4-4 0,0 0 0,10 0 0,-6 0 0,10 0 0,-4 4 0,-1-4 0,-4-4 0,4 4 0,-9 0 0,5 0 0,-5-4 0,0 0 0,0 4 0,1-4 8,-10 0-8,0 0 0,-9-4 0,-5 4 9,-4-4-9,-5 0 0,-4 4 8,-9 0-8,-5-9 0,0 5 0,-9-4 11,0 0-11,-9 0 10,-9-4-10,-10-5 10,-8 1-10,-10-8 10,-8 4-10,-5-5 0,-5 5 0,0 8 0,-9 0 0,0-1 0,-9 5 0,-4 4 0,-1 4 0,1 8 0,-1 0 0,5 4 0,0 0 0,5 1 15,0 3-3,-1-4-1,5 4 0,5 0-3,4 0 0,1 0 0,8-4 0,5 5-8,9-9 0,9 4 0,5 0 8,9-8-8,-1 0 0,10 0 0,9 0 0,0 0-10,0 0 10,14 0-13,9 0 5,13 0 0,1 4 0,4 0 0,9 0 0,9 0 8,0 0 0,5 0 0,-1 4 0,6-4 0,4 0 0,-1 0 0,10 0 0,0 0 0,0 0 0,0-4 0,0 4 0,-4 1 0,4-5 0,-1 4 0,1 0 0,0 0 0,-4 0 0,-1 0 0,-9 0 0,1 0 0,-10-4 0,-4 0 0,-5 0 8,0 0-8,-9 0 0,-5-4 0,-4 0 0,-9 4 0,0-4 0,-5 0 0,-5 4 8,-8-4-8,-5 4 0,0-13 8,-5 5-8,-8 0 9,-5 0-9,-14 0 12,0 0-12,-9 0 8,-5 0-8,-13 4 0,0 4 0,-14 0 0,0 0 0,-4 4 0,-1 4-9,1 4 9,0 0-8,-1 0 8,-4 5-8,-4-5 8,4 4 0,9-4 0,5 0 0,-1 4 0,15 1 8,-1-9-8,5 4 0,5-4 0,8 4 8,5 0-8,5 0 0,4-8 0,5 0 0,9 0 0,0-4 0,0 9 0,9-9-8,0 0 8,13 4-8,1 4 0,9-4 0,4 0 0,5 0 0,9 0 8,9-4 0,5 0-9,4 4 9,9-4 0,5 0 0,0-4 0,0 0 0,-1 0 0,1 0 0,5 0 0,-5 0 0,4 0 0,0 0 0,1-1 0,-10 1 0,0 0 0,1 0 0,-10 0 0,-5-4 0,1 4 0,-5-4 0,-4-4 0,-5 4 0,-9 4 0,-5-4 0,-9 4 8,-4 0-8,-1 0 8,-8-5-8,-5 9 12,-5-4-4,-8-4-8,-5 8 0,-10-12 0,-8 4 8,-10 4-8,-4-4 0,-9 8 0,-5-4 8,-13 4-8,-5 4 0,0-4 0,-5 8 0,5 0 0,-4 8 0,4-8 0,-9 5 0,0-5 8,0 8-8,4 0 0,5 0 8,10 0-8,3-3 10,6 3-10,-1 0 10,9 0-10,1 0 10,3-8-10,10 4 10,0-3-10,10-1 0,3 0 0,6-8 0,3 4 0,10-4 0,0 0-8,9 0 8,0 0-10,14 4 10,4-4-13,5 0 5,4-4 8,9 0-10,1 4 10,4 0-10,0 0 10,4 0 0,10 4 0,0 0 0,-5 0 0,13 0 0,1-4 0,9 4 0,-9-4 0,0 4 0,-1-4 0,1 4 0,-5 0 0,5 4 0,0-4 0,-1 4 0,-3-4 0,-1 0 9,0 1-9,-4-1 0,-1-4 8,-4 0-8,-4 0 0,-1 0 0,-4 4 0,0 0 0,-4 4 0,-1-8 0,1 4 0,-1 0 0,0-4 0,-4 0 0,5 4-9,-10 0-6,5-8-1,-5 0 0,-9-4-72,5-4-16,0-1-2,-5 5-844,-4-12-169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0:12:57.270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2054 330 2674,'0'0'119,"-14"4"24,-4 0-115,-1 0-28,-3 4 0,3-4 0,1-4-22,-4-4-10,8 0-3,-4 0 0,-5-4 35,0 0 12,5 0 0,-14 0 0,5-4-12,-10 4 0,1-5-12,-5 1 12,-5 0 0,1 4 8,-5-8 0,-5 8 1,5 0 3,-9 0 0,4 4 0,1-5 0,-1 5 6,0 4 2,-4 0 0,5 4 0,-6 5-2,1-5 0,4 4 0,5 4 0,0 0-3,5 0-1,-1 0 0,5-4 0,5 0-2,9 5 0,4-5 0,0 4 0,9-8-12,1 4 0,4-4 0,9-4 0,0 0 0,13 8-10,1 0 2,9-4 0,9-4 8,4 0-10,5 0 10,9 0-10,9 0 10,0 0 0,5-4 0,4 4 0,-4 0 0,14-4 12,-1 0-4,5 4 0,0 0 13,4-4 3,-4-4 1,0 8 0,-4 0-25,-1 0 0,5 0 0,-14 0 0,1 0 0,-1 0 0,-4 0 0,-1 0 0,-8 0 9,-5 0 0,-4-4 0,-10 0 0,-9 4-9,1 0 0,-10 0 0,-9-4 0,-9 4 15,0 0-3,0 0 0,-9-4 0,-5 4 24,-13-4 4,-9 4 0,-5-4 1,-14 0-25,-4 0-6,0-5-1,-5 5 0,-5 0-9,1 0 0,0 0-12,-5 4 12,0 0 0,-4 4 0,4 0 14,5 0-4,-1 0 2,6 9 0,3-5 0,6 4 0,4 0-12,4 0 0,10 0 0,-1-4 0,6 0 0,8-3 0,0-5 0,9 0 8,1 4-8,4-4 0,9 0 0,0 0-11,9-13-1,0 5 0,4 0 0,10-4 0,0 0 12,9 4 0,4-4 0,1 4-8,8 0 8,1 3 0,-5 5 0,9 0 0,4-4 8,6 4-8,-6-4 8,1 4-8,0 0 9,-1 0-9,-4 0 12,0 0-12,-4 0 12,-1 0-12,-4 0 12,0 0-12,-4 0 16,-5-4-3,-5-4-1,-9 4 0,5 0-12,-5 4 11,-9 0-11,0-4 10,-9 4 8,0 0 2,-9-4 0,-4-4 0,-1 4-20,-4-4 8,-10 0-8,-4-4 0,-8 4 8,-1-5-8,-5 5 0,-4-4 0,-5 4 0,-8 0 0,-10 4 0,4-4 0,1 4 0,4 0 0,1 4 0,3 0 0,1 0 0,5 4 0,-1 4 8,0 4-8,1 0 8,4-4-8,4 4 9,1 5-9,-1-5 0,10 0 0,13-4 0,0 4 0,5-8 0,4 0 0,1-4 0,13 0 0,0 0-9,0 0 9,0 0-13,13 4 5,15 4-1,3-4 0,10 0 0,0 4 0,9 1 9,1-1 0,8-4 0,0 4 0,5 0 0,4 0 0,5 0 0,4-4 0,5 0 0,0-4 0,0 4 0,-5-4 0,1 4 0,4-4 0,-5 0 0,5 0 8,-4-8-8,-6 4 0,1 0 0,-9 0 8,-5-4-8,-9 4 0,-4-8 0,-1 4 0,-13 4 0,0-4 0,-9 3 0,-5 1 8,-9 0-8,0 0 0,-9 4 8,0 0-8,-13-4 12,-6-4-3,1 8 0,-14-4 0,-9-4-9,-4 4 8,-14 0-8,-1 4 8,-8 0-8,-5 0 0,0 8 0,-4-8 0,-5 4-8,5 0 8,-5 4 0,0-4 0,-5 0 0,5 0 0,-4 0 0,8 0 0,6 5 0,3 3 0,6 0 0,-1-4 0,5-4 0,4 4 0,0-4 0,10 0 0,-1 4 0,14-4 0,10-4 0,-1 0 0,14 0-8,0 0 8,9 0-10,0 0 10,0 0-13,0 0 3,18-4 1,9 0 0,10 8 9,4 0 0,0 0-9,4 0 9,1 0 0,8-4 0,1 0 0,9 0 0,-1 0 0,6 0 0,4 5 0,4-5 0,0-5 0,1 1 0,-5 0 0,-1 0 0,10 4 0,-4-8 0,-5 0 0,-1-4 0,-3 4 0,-1 0 12,-13-4-4,-1 4 0,-4-5-8,-4 1-9,-10 0 9,-4 4-13,-4-4 13,-6 8 0,-4-4 0,-4 4 0,-9-4 0,-5 0 8,-5-1-8,-4 1 10,-9 0-10,-9 0 10,-10-4-10,-8 8 10,-6 0-10,-12 0 8,-10 4-8,-4 0 8,-5 0-17,-5 4-4,5 0-1,-9 4 0,-9 4 14,9 4 0,0-3 12,4-1-12,5 4 8,5 0-8,9 4 0,-1 1 0,6-1 12,3 0-4,1-4 0,0 4-8,13 1 8,10-5-8,13 0 0,5-8 0,0 0 0,9-4 0,9-4 0,0 0-9,0 0 9,4 8 0,19 0 0,4-3 0,10-5-18,4 0 2,9-5 0,5-3 0,-1 4 16,10-4 0,4-4 0,10 0 0,4 4 0,4-4 12,-4 0 0,5-1 0,-6 5-12,6-4-15,-1 4 3,1 0 1,4 4 11,5-4 0,-10-4 0,-4 4 0,-5 4 0,1-5 0,-5 1 0,0 0 0,-10-4 0,-3 0 0,-1 0 0,-9-4 0,-9 8 12,-5-5-3,-9 5 0,-8-4 0,-6 4-9,1-4 0,-14 12 0,-5-8-11,-4-4 19,-13 4 3,-10 0 1,-9-5 0,-5 13-12,-8-4-14,-6 0 3,-3 4 1,-1-4 10,-9 8-8,-4 4 8,-5 1-8,-9 3 8,4 0 0,1 4 0,4-4 8,-5 4-8,5 1 9,0-1-9,0 0 10,5 0-10,4-8 8,5 4-8,4-4 8,9 5-8,1-5 8,8-4-8,10 0 8,-1 0-8,10 0 0,4-4 0,10-4 0,4 4-9,-1-4 9,6-4-12,4 8 12,0 0-14,9-4 4,9 0 1,5-1 0,9-3 9,9 4 0,0 0-9,13 4 9,6-4 0,3 4 0,10 4 12,0 0-4,0 0-8,9 0-9,0 0 9,4 5-13,1-5 13,4 4 0,5 0 0,-10 0 0,1 0 0,-1 0 0,5-4 0,-4 0 0,-5-4 0,-5-4 13,0 0-4,-8-4-1,-6 4-8,-8-4-11,-9-8 3,-6 8 0,-3-1 8,-10 1 0,-4-8 0,0 4 0,-14 0 0,0-4 0,-4 0 0,-10-1 8,-4 1-8,-5 0 8,-9 0-8,-8 0 8,-1-1-8,-14 1 0,-13 8 0,-5 0 8,-4 0-8,0 0 0,-5 4 0,-5 0 0,1 8 0,-9 4 9,-6 0-9,1 4 0,-4 0 8,4 0-8,0-3 0,4 3 0,1 4 8,-1 0-8,1 0 0,4-4 0,0 1 9,9 3-9,5 0 0,8-4 9,1 0-9,9-4 0,5 4 0,4-8 0,9 5 0,4-5 0,6 0 0,4 0 0,4 0 0,0-4 0,14 0 0,0 0 0,0 0-9,0 0 9,14 12-12,9-4 12,-1 4-10,10-4 10,5 0-8,4 0 8,9 0 0,4 1 0,1-5 0,4 0 0,5 0 0,-5 0 0,5-8 0,-5 4-8,0-4 8,0-4 0,-4-1 0,0-3 0,-5 4 0,0-4 0,-5-4 0,-8 4 0,-1 4 0,-8-4 0,-1-1 0,-4 1 0,-5-4 0,-9 4 8,-5-4-8,-8 0 0,-1-5 8,-13 5-8,-5-4 8,-8 0-8,-6-1 0,-8 1 9,-6 0-9,-3 4 0,-10 0 0,-9 3 0,-4 5 0,-10 0 0,-4 8 0,0 0 0,0 4 0,0 4 0,-4 0 0,3 9 0,-3 3 0,-1 0 0,1-4 8,-1 5-8,5 3 9,9 0-9,9 0 12,0 1-4,10-1-8,-1-8 12,9 0-12,10-4 9,8 1-9,5-5 8,5 4-8,9-4 0,9 4 0,4-4 0,5-8-15,14 8 5,9 8 1,9 1 0,8-5 0,1 0 0,10 0 0,8-4 0,0 4 9,14-4 0,4-4 0,10 5 0,-1-9 0,1 0 0,-1-4 0,1-1 0,-1 5 0,1 0 0,-1-4 0,10 0 0,-1-8 0,1 0 0,-5 0 0,-9-4 0,0 0-15,-5-9 3,-4 1 0,0 4 0,0-5-86,-9-3-17,-1-8-3,-8-5-1262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0:13:11.190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28 249 1422,'0'0'63,"0"0"13,-9-4-61,0 4-15,4 0 0,5 0 0,0 0 0,0 0 0,-9-8 0,9 8 0,0 0 34,0 0 4,0 0 1,0 0 0,0 0-30,0 0-9,5-4 0,4-4 0,0 4 13,5-4-4,-1 4-1,6-4 0,-1 4 6,5 0 1,-1-5 0,6 5 0,-1-4-7,9 0 0,1-4-8,-5 4 12,-5-4-4,9 8 0,5-8-8,5 4 12,-1-5-12,1 5 8,-10 0-8,10 0 0,-5 0 8,0 0-8,0-4 0,9 4 0,5-4 0,-5 3 0,-9 1 0,13 4 0,5 0 12,1 0-3,-10 4-1,0 0 0,0 0 14,4 0 2,-3 4 1,3 0 0,-4-8-9,0 0-3,10 4 0,-6 4 0,1 0 3,-1-4 0,6 0 0,-1 0 0,0 0 0,-4 0 0,-5 0 0,4 0 0,-8 0-1,4 0 0,0 0 0,0 4 0,0 4-15,5 1 11,-10-5-11,5 4 10,1-4 1,-6 4 0,5 0 0,-4 0 0,-5 0 0,4-4 0,-4 4 0,0 0 0,0-4 13,5 0 2,-1 5 1,1-5 0,-1 4-27,1 0 0,4-8 0,-5 4 0,1 4 0,-1-4 0,1 4 0,-5 0 8,0-4-8,0 4 8,0-4-8,-5 4 8,5-4-8,0 1 0,0-1 9,0 0-9,0 0 0,0-4 8,5 0-8,-1 0 0,1 0 0,-1 0 8,1 0-8,-1 0 0,-4 0 0,0 0 0,0-4 0,0 4 0,0-4 0,0 0 8,-4-1-8,4 5 0,0 0 0,-1 0 0,1-4 0,-4 4 0,4 0 0,-5 0 8,-4 0-8,5 4 0,-6 1 14,1-1-2,0 0 0,0 0 0,-5 0-4,1 0-8,-1-4 11,0 0-11,-4 0 15,4 4-4,5 0-1,-4 0 0,-1-4-10,0 0-14,5 0 3,0 4 1,-5 0 10,1-4 11,-6 8-3,1-4 0,4-4-8,-4 4-14,0 4 3,0-4 1,-5 0 19,5 0 4,-5 5 1,-4-5 0,4-4-14,-5 8 0,1-4 8,0 0-8,-1 0 8,1-4-8,-5 4 11,-9-4-11,14 4 13,-14-4-4,9 4-1,5 0 0,-14-4 0,13 4 0,-13-4 0,0 0 0,9 4-8,-9-4 12,0 0-12,0 0 12,0 0-12,9 4 0,-9-4 0,0 0 8,0 0-17,0 0-4,0 0-1,0 0-727,0 0-146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F42E560-4C76-486C-8532-EF3917A00A18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0553C9-68A4-4543-B652-8D879FB534FF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8:01.13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2DC126D-21AC-4D8C-8C22-39D7BABE33EE}" emma:medium="tactile" emma:mode="ink">
          <msink:context xmlns:msink="http://schemas.microsoft.com/ink/2010/main" type="writingRegion" rotatedBoundingBox="12639,10230 13087,14021 12472,14093 12025,10302"/>
        </emma:interpretation>
      </emma:emma>
    </inkml:annotationXML>
    <inkml:traceGroup>
      <inkml:annotationXML>
        <emma:emma xmlns:emma="http://www.w3.org/2003/04/emma" version="1.0">
          <emma:interpretation id="{F1D561B2-D31A-45AD-BA35-9D1A8E2A722E}" emma:medium="tactile" emma:mode="ink">
            <msink:context xmlns:msink="http://schemas.microsoft.com/ink/2010/main" type="paragraph" rotatedBoundingBox="12639,10230 13087,14021 12472,14093 12025,10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C6307D-D1BC-4168-A3E6-0B058719FB4E}" emma:medium="tactile" emma:mode="ink">
              <msink:context xmlns:msink="http://schemas.microsoft.com/ink/2010/main" type="line" rotatedBoundingBox="12639,10230 13087,14021 12472,14093 12025,10302"/>
            </emma:interpretation>
          </emma:emma>
        </inkml:annotationXML>
        <inkml:traceGroup>
          <inkml:annotationXML>
            <emma:emma xmlns:emma="http://www.w3.org/2003/04/emma" version="1.0">
              <emma:interpretation id="{B205A1CE-7D63-4211-9235-DC4CD482A4AC}" emma:medium="tactile" emma:mode="ink">
                <msink:context xmlns:msink="http://schemas.microsoft.com/ink/2010/main" type="inkWord" rotatedBoundingBox="12639,10230 12806,11638 12191,11711 12025,10302"/>
              </emma:interpretation>
              <emma:one-of disjunction-type="recognition" id="oneOf0">
                <emma:interpretation id="interp0" emma:lang="en-AU" emma:confidence="0">
                  <emma:literal>to</emma:literal>
                </emma:interpretation>
                <emma:interpretation id="interp1" emma:lang="en-AU" emma:confidence="0">
                  <emma:literal>To</emma:literal>
                </emma:interpretation>
                <emma:interpretation id="interp2" emma:lang="en-AU" emma:confidence="0">
                  <emma:literal>o</emma:literal>
                </emma:interpretation>
                <emma:interpretation id="interp3" emma:lang="en-AU" emma:confidence="0">
                  <emma:literal>if</emma:literal>
                </emma:interpretation>
                <emma:interpretation id="interp4" emma:lang="en-AU" emma:confidence="0">
                  <emma:literal>t</emma:literal>
                </emma:interpretation>
              </emma:one-of>
            </emma:emma>
          </inkml:annotationXML>
          <inkml:trace contextRef="#ctx0" brushRef="#br0">980 1382 1785,'0'0'79,"0"0"17,-9 4-77,9-4-19,-4 4 0,-1 4 0,0 0 187,5 0 33,-4 1 8,4-1 0,-5 0-112,5 4-24,5 4-4,-1 0 0,-4 4-38,5 1-7,-5 3-2,5 4 0,-1 5-23,1-1-5,-5 0-1,4 5 0,1-1-12,-1-3 0,-4-1 0,5 4 0,-1-3-49,1 3-13,0-7-2,-1-1-820,1 0-163</inkml:trace>
          <inkml:trace contextRef="#ctx0" brushRef="#br0" timeOffset="-240.04">703 1750 1792,'0'0'80,"0"0"16,0 4-77,0-4-19,0 0 0,0 0 0,0 0 123,0 0 21,0 0 4,0 0 0,9-8-47,0 4-9,0 0-3,4 4 0,1 0-20,0-4-4,-5 0-1,9 0 0,-4 4-15,4 0-3,0 0-1,0 0 0,-4-4-23,4 0-5,5 0-1,0 0 0,-5 0-8,9 0-8,-4 0 9,4 0-9,-4 0 8,0 0-8,0 0 0,-5-1 0,-4 1 0,-1 0 0,1 0 0,-5 4 0,0-4-37,0 0-4,-4 0-1,-5 4 0,0 0-194,0-4-40</inkml:trace>
          <inkml:trace contextRef="#ctx0" brushRef="#br1" timeOffset="-25295.38">748 2819 921,'0'0'40,"0"0"10,0 12-40,0-12-10,-9 4 0,9-4 0,-5 4 251,5-4 48,-9 0 9,9 0 3,0 0-177,-4-4-35,-1-8-7,5 4-2,-4-4-40,4-5-8,4 5-2,-4-4 0,0 0-10,5 0-2,-1-5-1,1 9 0,4-8-3,-5 4-1,1 0 0,0-1 0,4-3-4,-5 4-1,5 0 0,0-4 0,1-1-5,-1 1-1,4 0 0,-4 0 0,5-5-4,0 5 0,4 0-8,-4 0 12,4-1-12,-4 1 0,4 8 0,4-4 0,-8 4 0,4 0 0,1 4 0,-1-1 0,0 9 8,-4 0-8,-1 0 0,1 4 0,0 5 16,-1-1-2,-4 4-1,0 4 0,5-4-13,-5 4 0,0 5 0,0-1 0,1 4 0,-1 0 0,0 1 0,0 3 0,0-4 24,0 1 1,-4-1 1,4 4 0,0-4-42,0 1-8,0-5-1,0 0-1,0 0 26,0-3-10,-4-5 10,4 0 0,-4-4-208,-1 0-36,1-4-6</inkml:trace>
        </inkml:traceGroup>
        <inkml:traceGroup>
          <inkml:annotationXML>
            <emma:emma xmlns:emma="http://www.w3.org/2003/04/emma" version="1.0">
              <emma:interpretation id="{0C5CA42A-E926-4233-8B3A-AA33B61E0CD6}" emma:medium="tactile" emma:mode="ink">
                <msink:context xmlns:msink="http://schemas.microsoft.com/ink/2010/main" type="inkWord" rotatedBoundingBox="12944,12819 13085,14021 12527,14087 12385,12884"/>
              </emma:interpretation>
              <emma:one-of disjunction-type="recognition" id="oneOf1">
                <emma:interpretation id="interp5" emma:lang="en-AU" emma:confidence="0">
                  <emma:literal>in</emma:literal>
                </emma:interpretation>
                <emma:interpretation id="interp6" emma:lang="en-AU" emma:confidence="0">
                  <emma:literal>191</emma:literal>
                </emma:interpretation>
                <emma:interpretation id="interp7" emma:lang="en-AU" emma:confidence="0">
                  <emma:literal>197</emma:literal>
                </emma:interpretation>
                <emma:interpretation id="interp8" emma:lang="en-AU" emma:confidence="0">
                  <emma:literal>1997</emma:literal>
                </emma:interpretation>
                <emma:interpretation id="interp9" emma:lang="en-AU" emma:confidence="0">
                  <emma:literal>1991</emma:literal>
                </emma:interpretation>
              </emma:one-of>
            </emma:emma>
          </inkml:annotationXML>
          <inkml:trace contextRef="#ctx0" brushRef="#br1" timeOffset="-8107.38">1053 4794 2502,'0'0'55,"0"0"11,-4-8 2,-1-1 3,5 9-57,0 0-14,0 0 0,0 0 0,0 0 36,0 0 4,0 0 0,9 13 1,-4 3 19,4 0 3,4 0 1,-3 0 0,3 5-52,-4-1-12,5 4 0,0 0 0,-5-3 0,4-1 0,-4-4 0,1 0 0,-1 0-21,-5-3-7,-4-13-2,5 12 0,-5-12 13,0 0 2,0 0 1,0 0 0,0 0-2,0 0 0,0 0 0,-9 0 0,0-8 16,-1 0-9,1-5 9,5 5-8,-1-12-3,1 0 0,-1-4 0,1 3 0,4 1 11,-5 0 14,5 0-3,0-1-1,5 1-10,4 0 0,0-4 0,9-5 0,-4 9 0,8 0 0,6 0 0,-1-1 0,-4 5 34,0 4 2,-1 0 0,-3 12 0,-6 0-10,1 0-2,0 0 0,-1 4 0,1 4-8,0-4-1,-5 0-1,0 8 0,0 4-5,-5 1-1,-4-17 0,0 0 0,0 16-8,0-4-11,-4 0 3,-1-4 0,1 4-15,-5 0-2,4 1-1,-9-1 0,5-8-2,0 0 0,-4-4 0,3 4 0,6 8 8,-5-4 2,0-12 0,9 4 0,0 0 18,0 0-12,0 0 12,0 0-10,0 0 10,0 0 0,-5 12 0,5-12 0,0 0 10,0 0-2,9 12-8,5-4 12,0 1-2,-1-5-1,1 8 0,0 4 0,-1 0 2,1-4 0,0-4 0,-1 0 0,1 9 1,-1-5 1,1 0 0,0 0 0,-5 4 3,5-8 0,-5-4 0,-5 9 0,5-1 0,-4 0 0,-1 4 0,1-4 0,-5-12 4,0 0 0,0 0 1,0 0 0,-5 12 0,1 0 0,-1 1 0,-4-5 0,5 0 1,-10-4 0,5 0 0,-5 0 0,-4 0-7,0-4-2,0-4 0,-5 0 0,0 0-13,-4 0 9,-1-4-9,-3-4 8,3 7-8,1-3 0,-5 0 0,14 4 8,-5 0-27,9 4-5,-4 4-2,5-4 0,-6 0-10,10 4-3,0-4 0,5-4 0,4 4-212,0 0-42</inkml:trace>
          <inkml:trace contextRef="#ctx0" brushRef="#br0" timeOffset="563.74">921 4037 1152,'-9'-12'102,"9"12"-82,0 0-20,0 0 0,0 0 280,0 0 52,0 0 11,0 0 1,9-4-199,0 0-40,-9 4-8,9-4-1,5 4-38,4-4-7,-4 4-2,4-5 0,-4 5-21,4 0-5,0 0-1,0 0 0,1 0-13,3-4-9,1 4 12,0 0-12,-5 0 28,0-4 0,5 4-1,-5-4 0,0 4-72,-4 0-15,0 0-2,-5 0-1,-9 0-94,0 0-19,0 0-4,0 0-921</inkml:trace>
          <inkml:trace contextRef="#ctx0" brushRef="#br0" timeOffset="774.71">957 4183 345,'-4'8'31,"-1"-8"-31,1 4 0,4-4 0,0 0 390,0 0 72,0 8 14,0-8 4,13 0-256,-3 0-52,-1 0-9,4 0-3,6 0-75,3 4-15,6-4-3,-6 0-1,1-4-54,0 4-12,0 0 0,4 0 0,5 0 36,-5 0 11,1-8 1,-1 8 1,0 0-79,0-4-16,1 0-3,4-4-1259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8:17.364"/>
    </inkml:context>
    <inkml:brush xml:id="br0">
      <inkml:brushProperty name="width" value="0.09333" units="cm"/>
      <inkml:brushProperty name="height" value="0.09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C3AB77CF-E7A4-44AC-898C-76ABDE0077AF}" emma:medium="tactile" emma:mode="ink">
          <msink:context xmlns:msink="http://schemas.microsoft.com/ink/2010/main" type="writingRegion" rotatedBoundingBox="20236,13448 24115,13454 24114,14103 20235,14097"/>
        </emma:interpretation>
      </emma:emma>
    </inkml:annotationXML>
    <inkml:traceGroup>
      <inkml:annotationXML>
        <emma:emma xmlns:emma="http://www.w3.org/2003/04/emma" version="1.0">
          <emma:interpretation id="{0E665B09-6BEE-4E65-BF75-72B7FE3EAAD1}" emma:medium="tactile" emma:mode="ink">
            <msink:context xmlns:msink="http://schemas.microsoft.com/ink/2010/main" type="paragraph" rotatedBoundingBox="20236,13448 24115,13454 24114,14103 20235,140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582859-4654-4D5F-AFB6-86540B04B823}" emma:medium="tactile" emma:mode="ink">
              <msink:context xmlns:msink="http://schemas.microsoft.com/ink/2010/main" type="line" rotatedBoundingBox="20236,13448 24115,13454 24114,14103 20235,14097"/>
            </emma:interpretation>
          </emma:emma>
        </inkml:annotationXML>
        <inkml:traceGroup>
          <inkml:annotationXML>
            <emma:emma xmlns:emma="http://www.w3.org/2003/04/emma" version="1.0">
              <emma:interpretation id="{534C2AC0-D807-4D3B-9076-21A6F21B7D59}" emma:medium="tactile" emma:mode="ink">
                <msink:context xmlns:msink="http://schemas.microsoft.com/ink/2010/main" type="inkWord" rotatedBoundingBox="20236,13687 20974,13688 20973,13959 20235,13958"/>
              </emma:interpretation>
              <emma:one-of disjunction-type="recognition" id="oneOf0">
                <emma:interpretation id="interp0" emma:lang="en-AU" emma:confidence="0">
                  <emma:literal>=</emma:literal>
                </emma:interpretation>
                <emma:interpretation id="interp1" emma:lang="en-AU" emma:confidence="0">
                  <emma:literal>#</emma:literal>
                </emma:interpretation>
                <emma:interpretation id="interp2" emma:lang="en-AU" emma:confidence="0">
                  <emma:literal>t</emma:literal>
                </emma:interpretation>
                <emma:interpretation id="interp3" emma:lang="en-AU" emma:confidence="0">
                  <emma:literal>~</emma:literal>
                </emma:interpretation>
                <emma:interpretation id="interp4" emma:lang="en-AU" emma:confidence="0">
                  <emma:literal>c</emma:literal>
                </emma:interpretation>
              </emma:one-of>
            </emma:emma>
          </inkml:annotationXML>
          <inkml:trace contextRef="#ctx0" brushRef="#br0">-1524 249 1555,'-18'81'68,"18"-81"16,0 0-68,-5 4-16,5-4 0,-4-4 0,-1-4 226,10 4 42,8-1 8,1-3 1,-10 4-149,6 0-31,12 0-5,-3 0-2,8 0-45,-4 0-9,-1 4-1,6-8-1,-1 8-13,0-4-2,-4-4-1,0 4 0,0 0-10,-1 0-8,1-4 12,0 0-12,0-1 0,-5 1 0,5 0 0,-10 4-9,6 0-36,-6 0-7,5 0-2,-9 0 0,5 0-212,-5 0-42</inkml:trace>
          <inkml:trace contextRef="#ctx0" brushRef="#br0" timeOffset="210.73">-1328 423 2073,'0'0'184,"0"0"-147,0 0-29,0 0-8,13 8 107,-8-4 20,-5-4 4,9 4 1,0 0-16,5 0-2,-1 0-1,6-4 0,-1 0-38,-5 0-8,6 0-2,-1 0 0,0 0-29,0 0-7,5 0-1,0 0 0,-5 0-17,5 0-11,0-4 12,-1 0-12,1 0 0,4 0 0,-4 4-12,5-4 3,3 4-146,-3-4-29,4 0-5</inkml:trace>
        </inkml:traceGroup>
        <inkml:traceGroup>
          <inkml:annotationXML>
            <emma:emma xmlns:emma="http://www.w3.org/2003/04/emma" version="1.0">
              <emma:interpretation id="{003577DC-7D59-4CA3-A79C-6C0A52C15601}" emma:medium="tactile" emma:mode="ink">
                <msink:context xmlns:msink="http://schemas.microsoft.com/ink/2010/main" type="inkWord" rotatedBoundingBox="21789,13451 24115,13454 24114,14103 21788,14100"/>
              </emma:interpretation>
              <emma:one-of disjunction-type="recognition" id="oneOf1">
                <emma:interpretation id="interp5" emma:lang="en-AU" emma:confidence="0">
                  <emma:literal>Total</emma:literal>
                </emma:interpretation>
                <emma:interpretation id="interp6" emma:lang="en-AU" emma:confidence="0">
                  <emma:literal>Tolas</emma:literal>
                </emma:interpretation>
                <emma:interpretation id="interp7" emma:lang="en-AU" emma:confidence="0">
                  <emma:literal>Tola'</emma:literal>
                </emma:interpretation>
                <emma:interpretation id="interp8" emma:lang="en-AU" emma:confidence="0">
                  <emma:literal>Tolah</emma:literal>
                </emma:interpretation>
                <emma:interpretation id="interp9" emma:lang="en-AU" emma:confidence="0">
                  <emma:literal>Tola</emma:literal>
                </emma:interpretation>
              </emma:one-of>
            </emma:emma>
          </inkml:annotationXML>
          <inkml:trace contextRef="#ctx0" brushRef="#br0" timeOffset="-4686.4799">-3 14 1958,'0'0'174,"0"0"-139,0 0-35,0 0 0,4-8 175,-4 4 28,0 4 5,9-4 2,-9 4-96,9 4-19,5-4-4,0 4-1,4-4-45,0 4-9,0-4-1,5 4-1,-5 4-13,5-8-2,-5-8-1,5 8 0,-5 4-8,0 4-2,10-4 0,-6 8 0,1 0-8,0 1 0,0-9 0,-5-4 0,0-8-28,5-1-10,4 5-2,-4 0-1,0 0-44,-5 8-9,0-4-2,0 4-768,1 0-153</inkml:trace>
          <inkml:trace contextRef="#ctx0" brushRef="#br0" timeOffset="-4346.51">425 107 2365,'0'0'104,"0"0"23,0 0-102,0 0-25,0-8 0,0 8 0,-10-12 109,10 12 17,0 0 3,-4-12 1,4 12-57,0 0-11,0 0-2,0 0-1,0 0-33,0 0-6,0 0-2,4 12 0,1 4-6,0 0 0,-5 4-1,4 5 0,-4-5-11,5 0 0,4 9 9,-5-1-9,1-4 0,-1 4 0,1 1 0,-1-1 0,6 5-11,-6-5 0,1-4 0,-1 4 0,5-3-43,-4-1-9,-5-8-1,4 0-1,-4-3-51,5-5-9,0 0-3,-5-8 0,0 0-102,0 0-21</inkml:trace>
          <inkml:trace contextRef="#ctx0" brushRef="#br0" timeOffset="-3944.34">698 382 2307,'0'0'51,"0"0"10,0 0 3,0 0 0,0 0-51,0 0-13,0 0 0,0 0 0,4 8 52,-4 9 8,5-1 2,-1-4 0,1 4-33,4 0-6,-4-4-2,4 1 0,4-1-21,1 4 0,0-4 0,-1 0 0,1-8 0,0 0 0,-1 4 0,1-4 0,0-4 0,-5-4 9,4 0-9,-4 0 0,5-4 26,-5 0-2,-4-4 0,4 0 0,-9 0 2,4 0 0,-4-5 0,5-3 0,0 4 6,-5-4 0,-5 3 1,0-3 0,1-4-18,-5 8-4,0 0-1,-5 3 0,0-3-10,1 4 12,-1 0-12,0 0 12,1 4-12,-1 0 0,-4 4-12,4 0 12,1 4-16,-1 0 4,5 0 0,0 4 1,0-4-9,9 0-3,0 0 0,0 0 0,0 0 9,0 0 2,0 0 0,0 0 0,0 0 12,9 4 0,4 0 0,1 0 0,0 0 26,-1 4-2,6-4 0,-1-4 0,0 4 12,0-4 3,0 0 0,-4 0 0,4 0 0,0-4 0,1 4 0,3 0 0,1-4-15,-5 4-4,5-4 0,0 0 0,0 0-9,-1 0-3,-3 0 0,8 0 0,0 0-8,-4 4 0,-5-5 0,5 1 0,9 0 0,-5-4 0,-9 0 0,5 0-11,0 0-26,-5 0-6,-4 4-1,-1 0 0,-3 0-142,-10 4-29,0 0-5</inkml:trace>
          <inkml:trace contextRef="#ctx0" brushRef="#br0" timeOffset="-3730.51">1203-55 1728,'0'0'153,"0"0"-122,0 0-31,0 0 0,-5 16 201,5-3 35,0-5 6,5 4 2,-5 0-119,0 0-23,9 4-5,-4 0-1,4 9-48,-5-1-11,10 0-1,-5 5-1,0-5-35,-4 4 0,-1 1 0,5-1 0,5 0-37,0-4-15,4 1-2,0-1-1,0 0-115,1 1-23,-1-5-5</inkml:trace>
          <inkml:trace contextRef="#ctx0" brushRef="#br0" timeOffset="-3219.66">1745 289 2098,'0'-28'93,"-5"20"19,1 0-89,-1 0-23,5-1 0,-4 1 0,-1 0 127,1 4 21,-6 0 4,10 4 0,-9 0-73,5-4-15,-10 4-4,5 4 0,0 0-41,0 4-9,-5 4-2,5 1 0,0-1-8,4 8 0,-4 0 0,5 0 0,-1 1-17,5-1 4,-4 8 1,4 1 0,0-9-4,0 4-1,4-4 0,-4 1 0,5-5 2,-1 0 1,5-8 0,-9-8 0,0 0 6,9 4 8,-9-4-13,10-4 5,3-4 8,-4-4 9,0 4-1,5-4-8,-5-1 28,0-7-2,0 0 0,-4-4 0,0 3 9,4-3 1,0 4 1,0 0 0,0 8-2,-5-5-1,6 5 0,-6 0 0,1 4-10,-5 8-3,0 0 0,0 0 0,9-8-11,-5 4-2,-4 4-8,14 8 12,0-4-12,-5 8 8,4 0-8,1 4 0,4 1 0,-4 3 0,0 0-11,4 4 11,-5 1-36,1-1 0,0-4 0,-5 5 0,0-9-57,5 0-11,-1 4-3,-4-8-728,1-4-145</inkml:trace>
          <inkml:trace contextRef="#ctx0" brushRef="#br0" timeOffset="-3168.38">2155 42 1094,'0'0'48,"0"0"11,0 0-47,0 0-12,0 0 0,0 0 0,0 0 360,0 0 69,0 0 15,4 12 2,5 5-292,0-1-58,0 8-12,1 0-3,3 5-43,-4 3-9,5 5-1,-5-5-1,5 4-27,-1-3-16,1 3 3,0-3 0,-1-9-207,1 0-42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8:15.753"/>
    </inkml:context>
    <inkml:brush xml:id="br0">
      <inkml:brushProperty name="width" value="0.09333" units="cm"/>
      <inkml:brushProperty name="height" value="0.09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CCB709D1-CE7B-4C18-89A7-550C02845C5C}" emma:medium="tactile" emma:mode="ink">
          <msink:context xmlns:msink="http://schemas.microsoft.com/ink/2010/main" type="writingRegion" rotatedBoundingBox="22599,9892 23113,9892 23113,12951 22599,12951"/>
        </emma:interpretation>
      </emma:emma>
    </inkml:annotationXML>
    <inkml:traceGroup>
      <inkml:annotationXML>
        <emma:emma xmlns:emma="http://www.w3.org/2003/04/emma" version="1.0">
          <emma:interpretation id="{87922ADF-5DAC-4B91-B801-B0E45F9694D4}" emma:medium="tactile" emma:mode="ink">
            <msink:context xmlns:msink="http://schemas.microsoft.com/ink/2010/main" type="paragraph" rotatedBoundingBox="22599,9892 23113,9892 23113,12951 22599,129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E45D99-B008-4D97-B17D-C92571C3C8FE}" emma:medium="tactile" emma:mode="ink">
              <msink:context xmlns:msink="http://schemas.microsoft.com/ink/2010/main" type="line" rotatedBoundingBox="22599,9892 23113,9892 23113,12951 22599,12951"/>
            </emma:interpretation>
          </emma:emma>
        </inkml:annotationXML>
        <inkml:traceGroup>
          <inkml:annotationXML>
            <emma:emma xmlns:emma="http://www.w3.org/2003/04/emma" version="1.0">
              <emma:interpretation id="{F1684D06-0FC3-44A2-9214-E7B844709C62}" emma:medium="tactile" emma:mode="ink">
                <msink:context xmlns:msink="http://schemas.microsoft.com/ink/2010/main" type="inkWord" rotatedBoundingBox="22599,9892 23113,9892 23113,12951 22599,12951"/>
              </emma:interpretation>
              <emma:one-of disjunction-type="recognition" id="oneOf0">
                <emma:interpretation id="interp0" emma:lang="en-AU" emma:confidence="0">
                  <emma:literal>I.</emma:literal>
                </emma:interpretation>
                <emma:interpretation id="interp1" emma:lang="en-AU" emma:confidence="0">
                  <emma:literal>in"</emma:literal>
                </emma:interpretation>
                <emma:interpretation id="interp2" emma:lang="en-AU" emma:confidence="0">
                  <emma:literal>in".</emma:literal>
                </emma:interpretation>
                <emma:interpretation id="interp3" emma:lang="en-AU" emma:confidence="0">
                  <emma:literal>i".</emma:literal>
                </emma:interpretation>
                <emma:interpretation id="interp4" emma:lang="en-AU" emma:confidence="0">
                  <emma:literal>i"</emma:literal>
                </emma:interpretation>
              </emma:one-of>
            </emma:emma>
          </inkml:annotationXML>
          <inkml:trace contextRef="#ctx0" brushRef="#br0">0 87 2016,'0'0'179,"0"0"-143,0 0-36,4-4 0,1 0 165,4-4 27,0 4 4,0 4 2,0-4-68,5 0-14,4 0-2,0-4-1,5 4-57,0 0-12,0-4-3,4 4 0,-4 4-31,4-4-10,0 0 0,1 4 0,-5-4-84,-1-1-24,1 1-5,4-4-1235</inkml:trace>
          <inkml:trace contextRef="#ctx0" brushRef="#br0" timeOffset="-211.52">-123-139 2545,'0'0'56,"0"0"11,9-8 2,-4 4 3,4-4-57,0-1-15,0 5 0,0-4 0,0 8 93,5-8 16,-1 4 3,1-4 1,0 4-49,-1 0-11,1 0-1,0-4-1,4 4-28,0 0-6,0 0-1,-4 0 0,0 0-16,4 0 0,-4-1 0,8 1 0,-3 0-26,-1 0-9,0-4-1,0 4-1,0 0-143,-4 4-28,0-4-5</inkml:trace>
          <inkml:trace contextRef="#ctx0" brushRef="#br0" timeOffset="-991.14">-100-2656 1670,'0'0'74,"0"0"15,0 0-71,0 0-18,0 0 0,9 0 0,0 0 147,0 4 25,0-4 6,0 0 1,5 0-73,0 0-14,-1 0-4,10 0 0,-9-4-36,4 4-7,5-5-1,-1 5-1,1-4-25,0 4-5,0-4-1,-1 0 0,-3-4-12,8 4-16,0-4 3,-9 0 1,1 0-184,-6 0-36,1-4-7</inkml:trace>
          <inkml:trace contextRef="#ctx0" brushRef="#br0" timeOffset="-826.37">282-2972 2026,'0'0'90,"0"0"18,0 0-86,0 0-22,-4 8 0,-6-4 0,10-4 140,-4 4 24,4 4 5,-5 8 1,5-4-70,-4 9-15,-1-1-2,5 8-1,0 1-47,0 7-10,5-4-1,-1 9-1,-4-1-23,5 1-10,-1-1 1,1-3-879,4-1-176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7:41.743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093D18-3606-49C5-BA6B-67BEFB6C96D7}" emma:medium="tactile" emma:mode="ink">
          <msink:context xmlns:msink="http://schemas.microsoft.com/ink/2010/main" type="writingRegion" rotatedBoundingBox="18274,9890 18747,14308 17693,14421 17220,10003"/>
        </emma:interpretation>
      </emma:emma>
    </inkml:annotationXML>
    <inkml:traceGroup>
      <inkml:annotationXML>
        <emma:emma xmlns:emma="http://www.w3.org/2003/04/emma" version="1.0">
          <emma:interpretation id="{289BF304-BAA0-4136-B276-2B868C39B77D}" emma:medium="tactile" emma:mode="ink">
            <msink:context xmlns:msink="http://schemas.microsoft.com/ink/2010/main" type="paragraph" rotatedBoundingBox="18274,9890 18747,14308 17693,14421 17220,100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517D42-AD9B-409B-8184-E561B187633F}" emma:medium="tactile" emma:mode="ink">
              <msink:context xmlns:msink="http://schemas.microsoft.com/ink/2010/main" type="line" rotatedBoundingBox="18274,9890 18747,14308 17693,14421 17220,10003"/>
            </emma:interpretation>
          </emma:emma>
        </inkml:annotationXML>
        <inkml:traceGroup>
          <inkml:annotationXML>
            <emma:emma xmlns:emma="http://www.w3.org/2003/04/emma" version="1.0">
              <emma:interpretation id="{83B504EF-16C8-4ABC-8076-9AE3F0E0DC0E}" emma:medium="tactile" emma:mode="ink">
                <msink:context xmlns:msink="http://schemas.microsoft.com/ink/2010/main" type="inkWord" rotatedBoundingBox="18274,9890 18747,14308 17693,14421 17220,10003"/>
              </emma:interpretation>
              <emma:one-of disjunction-type="recognition" id="oneOf0">
                <emma:interpretation id="interp0" emma:lang="en-AU" emma:confidence="0">
                  <emma:literal>Turns</emma:literal>
                </emma:interpretation>
                <emma:interpretation id="interp1" emma:lang="en-AU" emma:confidence="0">
                  <emma:literal>far</emma:literal>
                </emma:interpretation>
                <emma:interpretation id="interp2" emma:lang="en-AU" emma:confidence="0">
                  <emma:literal>tar</emma:literal>
                </emma:interpretation>
                <emma:interpretation id="interp3" emma:lang="en-AU" emma:confidence="0">
                  <emma:literal>tars</emma:literal>
                </emma:interpretation>
                <emma:interpretation id="interp4" emma:lang="en-AU" emma:confidence="0">
                  <emma:literal>Tur's</emma:literal>
                </emma:interpretation>
              </emma:one-of>
            </emma:emma>
          </inkml:annotationXML>
          <inkml:trace contextRef="#ctx0" brushRef="#br0">5856 2167 2548,'0'0'56,"0"0"12,0 0 3,5 8 0,-1 4-57,1-3-14,0 3 0,-1 0 0,5 0 100,0 4 16,0-4 4,1 8 1,-6 1-73,5-1-16,-4 0-2,8 4-1,-8-3-29,4 3 0,0 0-13,5 5-899,-5-9-179</inkml:trace>
          <inkml:trace contextRef="#ctx0" brushRef="#br0" timeOffset="460.82">6348 2940 1702,'0'0'76,"5"-8"15,-5 0-73,0-4-18,0 0 0,0-5 0,4-3 123,-4 4 21,0-4 4,0-4 0,5-1-32,-1 1-8,-4 4 0,5 0-1,-1-9-40,5 5-8,-4-4-2,4 3 0,5-3-23,-5 4-5,5 3-1,-1 1 0,1 0-12,0 0-4,-1 4 0,1-1 0,4 1-3,-4 4-1,4 4 0,0 0 0,0 4-8,1 4 0,-1 0 9,0 0-9,-4 4 0,4 0 9,-9 0-9,9 8 0,-4 0 11,-1 4-11,-3 1 10,-1 7-10,0-4 12,0 8-3,0-3-1,0 3 0,-9 4-8,5 1 0,-1 7 0,1-3 0,-10-1-40,1 1-11,8-5-1,-4-4-1,5 5-9,-5-9-2,4 0 0,-4-4-751,0-3-150</inkml:trace>
          <inkml:trace contextRef="#ctx0" brushRef="#br1" timeOffset="21095.46">6412 1062 1152,'-5'4'102,"1"-4"-82,-1 0-20,5 0 0,-9 0 252,9 0 47,0 0 9,0 0 1,0 0-132,0 0-26,0 0-6,0 0-1,0 0-64,0 13-14,0-5-2,0 8-1,0 0-27,0 0-6,5 8-1,-1-3 0,-4 7-16,5 0-3,-1 5-1,1 7 0,-5-7-9,4-1 0,1 0 0,4-3 0,-4 3-38,4-8-3,-5 1-1,5-1 0,0 0-163,-4-4-33,4 5-6</inkml:trace>
          <inkml:trace contextRef="#ctx0" brushRef="#br1" timeOffset="20933.9">6016 1228 1900,'0'0'169,"0"0"-135,0 0-34,0 0 0,0 0 85,0 0 11,4 8 1,5 0 1,0-3 6,5 3 0,-5 0 1,9 0 0,5 0-39,0 0-8,4-4-2,5 4 0,0 0-20,0 0-4,-5-4 0,5 0-1,-5-4-15,1 0-2,-1 0-1,0-4 0,1 0-13,-6-4 0,1 0 0,0 0 0,0 0-30,-5 0-12,0 0-2,-4 0-1,-1 0-188,-8-1-38</inkml:trace>
          <inkml:trace contextRef="#ctx0" brushRef="#br1" timeOffset="21983.71">6521 4126 1382,'0'0'61,"0"0"13,0 0-59,0 0-15,0 0 0,0 0 0,5 12 200,-5-12 36,0 0 8,13 4 2,1 0-103,-5 0-21,5-4-4,-1 0-1,1 0-40,4 0-8,0 0-1,1-4-1,3 0-38,-3 0-7,-1 4-2,0 0 0,5 0-43,-5-4-9,5 0-1,0 4-1,-5 0-60,4-4-12,-3 0-2,3-4-1064</inkml:trace>
          <inkml:trace contextRef="#ctx0" brushRef="#br1" timeOffset="21768.96">6480 3972 806,'0'28'72,"-4"-11"-58,4-17-14,0 0 0,0 0 254,0 0 48,0 0 10,0 0 1,0 0-117,0 0-23,0 0-5,0 0 0,0 0-65,9-4-13,-5-9-2,-4 13-1,9-4-36,5 0-7,0 4-2,-1-4 0,5 0-24,-4 0-5,4-4-1,1 0 0,3 4-12,-3 0 9,-1-4-9,4 4 8,-3-8-8,-1 8 0,0-4 9,0-1-9,-4 5 0,0-4-10,-1 0 1,-4 4 0,1-4-35,-1 0-8,-5 4 0,-4 4-1,0 0-160,0-4-32,0-8-7</inkml:trace>
          <inkml:trace contextRef="#ctx0" brushRef="#br0" timeOffset="12573.17">7127 4684 1440,'0'0'128,"0"0"-103,0 0-25,0 0 0,0 0 227,0 0 40,0 0 8,0 0 1,0 0-110,0 0-22,0 0-5,4 8-1,1 5-62,-1-1-13,1 0-3,-1 4 0,1 0-34,-1 0-7,1 1-2,4 3 0,-4 0-17,-5 0 0,4 1 0,1-1 0,4-4-82,-5 0-14,1 0-2,4 1-792,0-9-158</inkml:trace>
          <inkml:trace contextRef="#ctx0" brushRef="#br0" timeOffset="12369.5">6444 5032 2041,'0'0'90,"0"0"19,-5 4-87,1-4-22,-1-4 0,0 0 0,1-4 112,4 4 17,-5-4 4,10 4 1,-5 0-31,0 4-7,0 0 0,0 0-1,0 0-46,0 0-9,9 16-1,-4 0-1,8 1-23,-4 3-5,0 4-1,1 0 0,-6 5-9,1-1 0,4 0 0,-5-3 0,5-1 0,-4 0 0,-1 9 0,1-13 0,-5-4 0,5-4-16,-5-4 4,4-4 1,-4 4 0,0-8 0,0 0 0,0 0 0,0 0 11,-4-16-13,-1-4 5,5 0 8,-9-5-19,4-3 4,1 0 1,-1-1 0,1-3 14,-1 8 13,5 0-2,0-1-1,0 5-10,0 4 0,5 0 0,-1-1 0,1 1 0,4 0 8,0 0-8,0 0 8,5 8-8,4-5 12,-4 1-12,4 4 12,0 0-4,0 4 0,1 0 0,-1 4 0,-5-4-8,6 8 12,-6 0-12,5 0 12,-4 4-12,0-4 8,-1 4-8,-3 0 8,-6 1-8,-4 3 0,9 0 0,-4 0 8,-5 0-38,0 0-8,0-4-2,-9 9 0,4-5 40,-4 0 0,0-4 0,0 4 0,-5-8-59,0 4-4,5 0-1,-9 0 0,0-4 53,4-4 11,1 0 0,-1 5 0,-4-5 0,4 0-15,0 0 3,5 0 1,9 0 11,0 0 0,-9 0 0,9 0 0,0 0 0,0 0 12,0 0-2,0 0-1,0 0 1,0 0 0,0 0 0,0 0 0,9 4 3,5 4 1,0 0 0,-1 4 0,6-4-30,-1 0-7,0-4-1,0 8 0,0-4 64,5 4 12,4-7 2,-4 3 1,0 4-37,0-4-7,-1 0-2,1 4 0,0-8 3,-5 4 0,0 4 0,1 1 0,-6-5-12,-4 0 10,1 0-10,-1 8 10,0-4-1,-5 4 0,-4 5 0,5-5 0,-10-4 4,5 4 1,-4-4 0,-5-4 0,0 4-4,4-8-1,-9-12 0,1 4 0,-6 0 5,1 8 1,-5-4 0,1 4 0,-1 0-23,-9 0-5,-4 1-1,-1-1 0,5-4-29,-4 0-5,9 0-2,-1 0 0,1 0 34,4-4 6,5-1 2,0-3 0,9 0-61,0-4-12,-1 0-3,6-4 0,4-4-175,4-5-35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8:16.632"/>
    </inkml:context>
    <inkml:brush xml:id="br0">
      <inkml:brushProperty name="width" value="0.09333" units="cm"/>
      <inkml:brushProperty name="height" value="0.09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889886A9-B252-4492-8769-0FD68D95EDC5}" emma:medium="tactile" emma:mode="ink">
          <msink:context xmlns:msink="http://schemas.microsoft.com/ink/2010/main" type="writingRegion" rotatedBoundingBox="15269,13490 15770,13490 15770,14036 15269,14036"/>
        </emma:interpretation>
      </emma:emma>
    </inkml:annotationXML>
    <inkml:traceGroup>
      <inkml:annotationXML>
        <emma:emma xmlns:emma="http://www.w3.org/2003/04/emma" version="1.0">
          <emma:interpretation id="{DCAD8018-52AF-450C-899F-90BED5014303}" emma:medium="tactile" emma:mode="ink">
            <msink:context xmlns:msink="http://schemas.microsoft.com/ink/2010/main" type="paragraph" rotatedBoundingBox="15269,13490 15770,13490 15770,14036 15269,14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57567F-43E0-4DC0-BBE7-2B0D9DE57673}" emma:medium="tactile" emma:mode="ink">
              <msink:context xmlns:msink="http://schemas.microsoft.com/ink/2010/main" type="line" rotatedBoundingBox="15269,13490 15770,13490 15770,14036 15269,14036"/>
            </emma:interpretation>
          </emma:emma>
        </inkml:annotationXML>
        <inkml:traceGroup>
          <inkml:annotationXML>
            <emma:emma xmlns:emma="http://www.w3.org/2003/04/emma" version="1.0">
              <emma:interpretation id="{F972CD9B-3CF4-4ECC-B4B7-4883275212ED}" emma:medium="tactile" emma:mode="ink">
                <msink:context xmlns:msink="http://schemas.microsoft.com/ink/2010/main" type="inkWord" rotatedBoundingBox="15269,13490 15770,13490 15770,14036 15269,14036"/>
              </emma:interpretation>
              <emma:one-of disjunction-type="recognition" id="oneOf0">
                <emma:interpretation id="interp0" emma:lang="en-AU" emma:confidence="0">
                  <emma:literal>+</emma:literal>
                </emma:interpretation>
                <emma:interpretation id="interp1" emma:lang="en-AU" emma:confidence="0">
                  <emma:literal>~</emma:literal>
                </emma:interpretation>
                <emma:interpretation id="interp2" emma:lang="en-AU" emma:confidence="0">
                  <emma:literal>*</emma:literal>
                </emma:interpretation>
                <emma:interpretation id="interp3" emma:lang="en-AU" emma:confidence="0">
                  <emma:literal>X</emma:literal>
                </emma:interpretation>
                <emma:interpretation id="interp4" emma:lang="en-AU" emma:confidence="0">
                  <emma:literal>x</emma:literal>
                </emma:interpretation>
              </emma:one-of>
            </emma:emma>
          </inkml:annotationXML>
          <inkml:trace contextRef="#ctx0" brushRef="#br0">48 0 1497,'-5'16'133,"1"-8"-106,-5-4-27,-1 0 0,6 0 200,-1 8 34,-4-4 7,9 0 2,0-8-82,0 13-16,-4 3-3,4-4-1,0-12-113,4 12-28,1 4 0,-1 4 0,1 5 43,4-1 2,0 4 1,5 1 0,-5 3-34,0-8-12,0 5 9,-4 3-9,8 4 0,-4-7-14,1-5 2,-1 0 0,0 5-193,0-1-39</inkml:trace>
          <inkml:trace contextRef="#ctx0" brushRef="#br0" timeOffset="-238.08">-157 315 1382,'0'37'123,"0"-17"-99,0-20-24,0 0 0,0 0 219,0 0 38,4-12 8,1 4 2,0 0-135,-1 4-28,-4 4-4,9-4-2,5 4-36,0 0-7,-1 0-2,1 0 0,0 0-19,4 0-4,4 0-1,6 4 0,-5 0-20,8 0-9,-3-4 8,4 4-8,-5 0 0,5 0 0,-5-4 0,0 4 0,-4 4-28,0-4-8,-5-4-2,0 4 0,-4 4-165,0-8-33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66EADA6-92D4-4A29-93F3-FA00F3C478FC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7:32.304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42 22 864,'0'0'76,"0"0"-60,0 8-16,-4 0 0,-1 1 186,5-1 34,-4 0 8,4 0 0,0-8-72,-5 12-14,1 0-3,4 0-1,0 0-53,-5 1-10,5-1-3,0 4 0,0 0-31,0 0-6,0 0-2,0 5 0,0-1-16,0 0-3,0 0-1,0 1 0,0-1-13,0 4 0,0 0 8,0 1-8,0-1 10,0 0-1,0-4 0,0 5 0,0-5-9,0-4-9,0-4 9,0-4-13,0-8 13,0 0 0,0 13 0,0-13-9,0 0 9,0 0 0,0 0-9,-5-4 9,5-9-14,-4-3 2,4 0 0,0-4 0,0-5 2,0 5 1,-5-8 0,5 4 0,0-5 9,0 1 0,5 0 0,-5-1 0,0 5 0,0 0 0,4-1 10,1 5-10,0 0 20,-1 0-3,1 0 0,-1-1 0,5 5 4,0 0 1,1 4 0,-1 0 0,0 0-2,0 3 0,0 5 0,5-4 0,-1 0-2,-4 0-1,1 4 0,3 4 0,-4-4-3,0 4-1,0 4 0,5-4 0,-5 4-13,0 0 8,0 4-8,-4 0 0,4 4 0,-4 1 0,4-1 0,0 4 0,-5 0 57,6 0 6,-6 1 1,1 3 0,4-4-64,-5 4-26,1 4 2,-1 1 0,6-1 24,-6 0 0,1-3 0,-1-1 0,-4 0 0,0 4 0,5 1 0,-5-5 0,0 4-12,0 0-1,0-3 0,4 3 0,-4-8-27,0 4-6,0-8-1,0 1 0,0-13-49,0 0-11,0 0-1,0 0-1,0 0-141,0 0-28</inkml:trace>
  <inkml:trace contextRef="#ctx0" brushRef="#br0" timeOffset="211.02">29 411 576,'-5'16'25,"5"-16"6,-4 4-31,4-4 0,-10 4 0,10 0 0,-9 0 359,9-4 65,0 0 14,0 0 2,0 0-255,0 0-51,0 0-10,0 0-3,14 0-33,4 0-6,-4 0-2,0 0 0,-1-4-31,1 4-6,-5 0-2,9-4 0,-4 0-25,0 0-4,-1 0-2,1 0 0,-1 4-10,1-4 0,0 0 0,4 0 8,-4-4-122,4 4-25,0 0-5,0 0-1079</inkml:trace>
  <inkml:trace contextRef="#ctx0" brushRef="#br0" timeOffset="669.9299">543 536 2188,'0'0'48,"0"0"11,0 0 1,0 8 1,0 0-49,0 1-12,0-9 0,0 0 0,0 0 105,0 0 19,0 0 3,0 0 1,0 0-98,0 0-19,0 0-11,0 0 12,0 0-12,0 0 0,-4-9-12,-1-3 12,1 4 24,4-4 12,-5-4 2,5 0 1,0-1-11,0-3-3,-5 0 0,10 0 0,0 0-25,-1-5 0,1 5-9,4 4 9,0-4 0,4 3 0,-3 1 0,3 0 0,5 0 0,-4 0 0,0 4 8,4-1-8,-4 5 0,-1-4 0,6 4 8,-6 0-8,1 0 0,-1 4 8,6 0-8,-6 0 0,1 4 11,-5 0-11,5 0 12,-1 0-12,-3 4 13,3-4-4,-4 8-1,5-4 0,0 4 0,-5 4 0,0 0 0,0 0 0,0 5-8,-4 3 10,4 0-10,0 0 10,-5 1-10,5 3 8,1-4-8,-6 0 8,5 5-8,-4-5 0,-1 4 0,1-4 8,4 1-8,-4-5 0,-5 0-12,4 0 12,5-4-45,-4-4-2,-5-8 0,4 8 0,1 5-205,-5-5-42</inkml:trace>
  <inkml:trace contextRef="#ctx0" brushRef="#br0" timeOffset="1423.92">1226 180 1094,'0'0'97,"0"0"-77,0 0-20,0 0 0,0 0 211,0 0 38,0 0 8,0 0 2,0 0-85,0 0-17,0 0-3,5 12-1,4 0-87,-9 5-18,4 3-3,-4 0-1,0 0-18,0 1-4,0-1-1,5 4 0,-1 0-12,-4-3-9,5-1 12,0 4-12,-5-4 0,0-4 0,4 1 0,1 3 0,-5-8 0,0 4 0,0-8 0,0-8 0,0 0 0,0 0-11,0 0 2,0 0 0,0 0 9,0 0-10,0 0 10,0-12-10,4 0 10,-4-8-10,0 0 10,0-1-10,0-3 10,0 0 0,5 0 0,-1-1 0,-4 5 0,5-4 9,-1 8-1,1-5-8,4 1 17,0 4-3,-4 0-1,8 4 0,1-5 4,0 5 1,-5 4 0,4 0 0,1 0 2,-5 4 1,5-4 0,0 8 0,-1-4 3,-4 0 0,5 0 0,-5 4 0,0 0-8,5 4 0,-5 0-1,0 0 0,0 4-15,-9-8 9,0 0-9,5 8 8,-5 4-8,4 0 8,-8 4-8,4-3 8,-9 7-25,-1-4-6,1 4-1,0 0 0,-4-3-8,-1-1-3,0 0 0,1 0 0,4 0 18,-5-3 3,5-1 1,0-4 0,9-8 5,-9 12 8,-1-4-13,1 4 5,9-12 8,0 0 0,0 0 0,0 0 0,0 0 8,0 0 4,0 8 1,0-8 0,5 8 9,-1 0 2,6 1 0,-1-5 0,0 4-2,4-8 0,-3 4 0,3 4 0,-4-8-3,5 4-1,0 0 0,-1 4 0,1 0-8,-5-4-2,5 4 0,-5-4 0,4 4-8,-3 0 0,-1-3 9,0 3-9,0 4 0,-5-4 0,6-4 0,-6 4 8,1 4-8,-1-4 0,-4 0 8,0-8-8,0 8 9,0-8-9,0 0 12,0 0-12,-4 13 13,-5-5-4,-5-4-1,0 4 0,1-8 0,-1 4 0,-4-4 0,-1 0 0,1 0-8,-4 0 0,3-4 9,-3 4-9,3-8 0,-3 0-10,3 4 1,1-5 0,0 5-81,4-4-16,5 8-3,9 0-1224</inkml:trace>
  <inkml:trace contextRef="#ctx0" brushRef="#br0" timeOffset="2625.66">-135 2527 460,'0'0'20,"0"0"5,0 0-25,0 0 0,0 0 0,0 0 0,0 0 223,0 0 39,0 0 8,0 0 2,0 0-96,9 8-20,-9 1-3,4 3-1,1 0-36,-5 0-7,5 4-1,-5 4-1,4 1-40,-4 3-8,5 4-2,-5 1 0,4-1-32,-4-8-6,5 0-2,-5 5 0,0-5-17,0 4 0,0-4 8,-5-3-8,10-5 0,-10 8 8,5-8-8,0-12 0,0 0 0,0 0 0,0 0 0,0 0 0,0 0 0,-4-4 0,4-8 0,0 0-9,0-4 1,0-5 0,4-7 0,-4 4 0,0-5 8,0 1 0,0-4 0,5-1 0,-1 1 0,1 0 0,4-1 0,0 1 0,0 3 0,0-3 0,5 4 0,-5 4 0,5-1 20,-1 5-1,-4 4 0,5 0 0,0 3 8,-5 5 1,5-4 1,-5 8 0,0 4 3,0 0 0,5 4 0,-5 4 0,0 0-8,0 1-2,5 3 0,-5 4 0,0 0-6,0 4-2,-5 1 0,5 3 0,-4 4-6,4 0 0,-4-3-8,-1 3 12,5 4-12,-4-3 8,-1-1-8,1 0 0,0-3 8,-1-1-8,-4 0 0,5 1 9,-5-5-9,0 0-17,0 0 4,0-4 1,0 1-28,0-5-6,-5 0-1,1 0 0,4 0-27,0-12-6,0 0 0,0 0-1,-5 4-45,5-4-9,-9 4-1,-5-4-873</inkml:trace>
  <inkml:trace contextRef="#ctx0" brushRef="#br0" timeOffset="2844.6">-49 2734 345,'0'0'31,"0"0"-31,0 0 0,0 0 0,0-8 276,0 8 50,0 0 10,0 0 1,0 0-131,0 0-26,0 0-6,0 0-1,0 0-54,5 0-11,-5 0-3,14-4 0,-5 0-29,0 0-5,0 8-2,4-4 0,-3 4-33,3-4-6,1 4-2,-5-4 0,0 0-17,5-4-11,-1 4 12,1-4-12,0 0 0,-1 4-22,1-5 3,0 1-840,-1-8-168</inkml:trace>
  <inkml:trace contextRef="#ctx0" brushRef="#br0" timeOffset="3066.17">416 2183 1440,'0'0'128,"0"0"-103,0 0-25,0 0 0,0 8 172,0 5 28,0-1 7,0 0 1,4 0-58,-4 0-11,5 0-3,-1 4 0,1 1-100,-1-5-21,6 0-4,-10 4-1,0-8-76,0 4-15,0 1-3,4-1-1038</inkml:trace>
  <inkml:trace contextRef="#ctx0" brushRef="#br0" timeOffset="4199.52">1467 2252 2329,'0'0'51,"0"0"10,0 0 3,0 0 2,0 12-53,5 0-13,0-3 0,-1 7 0,1 0 70,-1 4 11,1 0 3,-1 1 0,5 3-64,-4 0-12,4 5-8,0 3 10,-4-4 22,4 1 5,-5 3 1,1 0 0,4-3-38,-4-5 0,-1 0 0,1 0 0,-1 1-25,-4-5-10,5 0-1,-5-4-1,4-3 9,1-5 1,-5-8 1,0 0 0,0 0-33,0 0-6,0 0-2,0 0 0,-5-13 20,5-3 4,-4-4 1,4-4 0,-5-5 42,1 1 0,4-4 0,-5-1 0,5 1 0,0-4 0,5 3 10,-5 1-10,4 4 52,1-1 4,4 5 0,-5 0 1,6 3 11,-1 5 3,0 0 0,0 0 0,0 8-57,5 0-14,-1 0 0,1-1 0,0 5 32,-1 0 3,5 0 1,-4 4 0,0 4-4,4 0-1,0 0 0,-4 0 0,4 1-15,-9 3-4,-9-8 0,5 8 0,4 0-12,0 0 11,-9 4-11,4 0 10,-4 0-10,5 0 0,-5-3 0,-5 7 0,1-4-25,4 0-1,0 0 0,0 4 0,0 1-30,-5-1-5,1-4-2,-1-4 0,-4 4-29,5 0-7,4-12-1,-14 12 0,5 1-9,0-1-3,9-12 0,-5 8 0,1 4 44,-1 0 9,5-12 2,0 0 0,5 12 57,-1-4 0,1 0 10,4-4-1,-5 0 66,-4-4 13,0 0 2,14 0 1,-5 5-3,5-1-1,-1-4 0,10 4 0,-5 0-6,1 0-1,-1 0 0,0 0 0,-4 8-20,4-4-5,-4-4-1,-1 4 0,1 0-32,-5 4-6,-4-3-2,4 3 0,-5-4-14,1 4 11,-5 0-11,0 0 10,-5 4 12,1-4 2,-1 1 1,-4-1 0,0-4-9,-5 0-1,1 0-1,-1 0 0,-4 0-14,-5-4 0,5 0 0,-5 0 0,0-4-28,-4 0-9,0 0-2,-5-4 0,0 0-71,0-4-14,5 4-4,-1-4 0</inkml:trace>
  <inkml:trace contextRef="#ctx0" brushRef="#br0" timeOffset="5264.13">5223 208 1382,'0'0'123,"0"0"-99,0 0-24,0 0 0,0 0 152,10 4 24,-1 5 6,4-5 1,1 0-21,0-4-4,-1 0-1,1 0 0,4 0-75,0 0-15,5 0-3,0 0-1,0-4-25,-1 4-5,-3 0-1,3 0 0,-3 0-32,3 0 0,-3 4 0,3-4 0,-3 0-209,-1 0-49</inkml:trace>
  <inkml:trace contextRef="#ctx0" brushRef="#br0" timeOffset="5064.76">5324-176 691,'0'0'61,"0"0"-49,0 0-12,0-8 0,0 8 303,0 0 57,0 0 12,0 0 3,-5 0-181,5 0-36,0 0-7,-4 8-2,-6 4-87,6 4-18,-1 5-3,1 3-1,-1 0-17,1 4-4,4 1-1,0 3 0,-5-4-18,1 1 0,4-1 0,0 0 0,-5-3 0,5-1 0,0 0 0,0-3 0,-5-9 0,5 4 0,0-4 0,0-12 0,0 0-10,0 0 1,0 0 0,0 0 0,0 0 1,0 0 0,0 0 0,0 0 0,0-12-15,0-4-2,0-1-1,0 1 0,0-4 16,5-4 10,-5 4-12,5-5 12,-1-3 0,1 4 0,-1-1 0,5-11 0,-4 4-8,9-1 8,-5 5 0,4 4 0,1-1 20,0 5 12,-5 4 1,4 0 1,1 0-18,0 7-3,-1 1-1,-4 0 0,5 8 7,-5 0 1,0 0 0,0 8 0,1 0 15,3 9 3,-4-1 1,0 8 0,1-4-22,-1 1-4,0 7-1,4 4 0,-8 1 3,4 3 0,0 0 0,-4 1 0,4 3-15,-5-3 0,1-1 0,-1 1 0,1-1 0,-5-4 12,5 5-1,-5-9-1,4 1-29,-4-5-5,5-4-2,-5 4 0,0-3-42,0-9-9,-5 0-2,5-12 0,0 0-173,0 0-34</inkml:trace>
  <inkml:trace contextRef="#ctx0" brushRef="#br0" timeOffset="5681.53">5920 399 403,'0'0'36,"0"0"-36,0 0 0,0 0 0,0 0 400,0 0 72,0 0 16,0 0 2,0 0-291,0 0-59,0 0-11,-4-8-2,-6-1-62,6 1-12,4 0-2,0-4-1,-5 0-9,5-4-1,5 0-1,-1-1 0,-4 1-39,5 0 0,0-8 0,-1 4 0,1-5 8,-1 1 4,1 4 1,4-5 0,0 1-5,0-4-8,0 4 11,5 3-11,-1 1 11,-3 0-11,-1 4 10,4-5-10,-4 9 0,5 0 0,4 4 0,1 0 0,-6-4 0,1 4 0,4 0 0,-4 4 0,4 0 11,-4 4-11,-5 0 12,4 4-12,-13-4 13,14 8-4,0 0-1,-1 8 0,-4 0 0,5 0 0,-5 5 0,0-1 0,0 0 10,1 0 2,-6 5 0,5-1 0,0 4-28,-4 1-6,-1-5-1,5 4 0,-4 0 23,0 1 5,-1-1 1,1-4 0,-1 1-29,1-5-5,-1 0-2,1-4 0,-1 1-32,1-5-6,0-4-2,4 0 0,-9-8-206,9 0-42</inkml:trace>
  <inkml:trace contextRef="#ctx0" brushRef="#br0" timeOffset="6379.7299">6603-184 1728,'0'8'153,"0"0"-122,0 4-31,5-4 0,-1 0 132,1 5 20,-5 3 4,4 0 0,1 0-4,-1 8-2,-4 1 0,0 3 0,0-4-72,5 5-14,-5-1-4,4-4 0,-4 1-20,5-5-4,-5 0 0,5-4-1,-5 4-27,4-3-8,-4-9 0,0 0 0,0 0 0,0-8 0,0 0 0,0 0 0,0 0-28,0 0-5,0-8-2,0-4 0,0-1 14,0 1 2,0-8 1,0 0 0,0-8 18,5 3 0,4-3-8,-5 0 8,1-5 0,4 5-8,5 8 8,-5-5 0,0 1 0,0 4 0,5 0 0,-5-1 0,0 5 0,4 0 0,6 4 0,-1-4 0,-4 8 12,4 4-1,-5-5 0,1 5 0,0 4 5,4 0 2,-18 0 0,14 4 0,-14-4 7,13 9 2,-13-9 0,5 12 0,4 0-19,-5 0-8,-4 0 8,0 4-8,-4-4 0,-5 5 0,4 3 8,-4 0-8,0-8 0,0 4 0,0 5-12,-5-1 12,5-4-52,0 0-2,0-4-1,-5 5 0,5-9 11,0 4 1,0-4 1,0 0 0,4 0 18,1-4 3,-5-4 1,4 4 0,0 0 20,5-4 0,0 0-9,0 0 9,0 0 0,0 0 0,0 0 0,0 0 0,10 0 20,3 4-3,-4-4 0,5 0 0,4 0 15,-4 0 4,-1 0 0,1 0 0,-5 0-8,9 4 0,-4 0-1,0 0 0,-1 1-19,1-1-8,0-4 0,-1 8 8,-3 0 19,3-4 3,-4 4 1,5 4 0,-5-4-23,0 0-8,0-4 0,0 4 9,0 0-9,-4 5 0,0-1 0,-1 0 0,-4-4 0,5 4 0,-5-12 0,-5 8 0,5 0 0,-4 0 8,-1 5-8,-4-5 12,-5 0-12,-4-4 0,4 4 9,-4 0-9,-5-4 0,1 4 0,-6 0 0,1-4 0,0 0 0,-1 0 0,6-4 0,-1-4 0,0 4-10,5-4 10,4 4-12,1-4 12,-1-4-72,0 0-7,10 0-1,-5-4-1,9 0-177,4-5-35,23-19-7,-4 4-2</inkml:trace>
  <inkml:trace contextRef="#ctx0" brushRef="#br0" timeOffset="6600.42">7336-455 2523,'-18'0'112,"18"0"23,0 0-108,0 0-27,0 0 0,0 0 0,-5 8 115,10 4 17,-5 0 4,4 0 1,-8 4-67,4 5-14,0-1-2,9 0-1,-9 0-24,0 5-5,4-1 0,1 0-1,4-4-23,-4 1 0,-5-5-10,9 0 10,4 4-224,-3-3-37</inkml:trace>
  <inkml:trace contextRef="#ctx0" brushRef="#br0" timeOffset="9232.02">5315 2819 1094,'-10'0'48,"10"0"11,0 0-47,10-4-12,-10 4 0,9 0 0,4 0 276,1 0 54,0-4 10,-1 0 3,5 4-152,1 0-31,-1 0-5,5 0-2,-5 0-71,5 0-14,-1 0-4,-3 0 0,3 4-64,-3-4 0,-1 4 0,0-4-12,0 0 12,0 0-9,1-4 9,-6 0-8,1 0-148,0-1-30,-1 1-6</inkml:trace>
  <inkml:trace contextRef="#ctx0" brushRef="#br0" timeOffset="9001.2">5346 2410 691,'0'0'30,"0"0"7,0 0-29,0 0-8,0 0 0,0 0 0,0 0 263,0 0 51,-4 0 10,4 0 3,0 0-145,0-4-29,0 4-5,-5 0-2,5 0-60,0 0-12,0 0-2,0 0-1,0 0-16,0 0-3,0 0-1,5 16 0,-5 4-31,0-3-5,0 11-2,0 0 0,0-4-13,0 5 0,0 7 0,0-3 0,0 7 0,0 9 0,0-5 0,0 1 0,0-5-11,-5-3-5,5-5 0,-4 0-1,4-3-24,0-9-5,0-4-1,0-4 0,0-4 8,0-8 2,0 0 0,0 0 0,0 0 15,0 0 3,0 0 1,9-16 0,-9-4 18,4 0-10,-4-1 10,5-3-8,0 0 8,-1-4 0,-4-5 0,5 1 0,-1 3 22,1-3 0,-5-4 0,4 3 0,5 1 10,0 0 3,-4-1 0,4 1 0,0 3 2,0 1 1,5 4 0,0 0 0,-5 3-6,4 5 0,-3 4-1,3 0 0,1 4-7,4 4 0,-4 0-1,-1 0 0,-4 4 10,5 4 3,-5 0 0,5 8 0,-5 0-28,0 4-8,5 4 0,-10 1 0,5-1 12,1 4 0,-1 0-1,-5 5 0,5-1-3,-4 4-8,-5 5 12,4-1-4,1 1-8,0-5 0,-1 0 9,-4 1-9,5-5 0,-1 1 0,-4-1 0,5-8-8,-5 4-23,4-3-4,-4-1-1,0-4 0,0 0-36,0-4-7,0 1-1,0-13-1,0 0-136,0 0-27,-9 8-6</inkml:trace>
  <inkml:trace contextRef="#ctx0" brushRef="#br0" timeOffset="10575.08">7108 2471 2415,'0'0'53,"0"0"11,0 0 3,0 12 1,0-4-55,5 4-13,-5 0 0,4 8 0,-4-3 100,5 7 16,0-4 4,-1 8 1,1-3-39,-1 3-8,-4 0-2,5-3 0,-1-1-57,5 0-15,-4-4 0,-5 1 0,5-1 0,-1-4 0,1-4 0,-1-4 0,-4-8 0,0 0 0,0 0 0,0 0-10,0 0 10,0 0 0,0 0 8,5-12-8,-1 4-47,-4-12-13,0 4-4,0-5 0,0 1 52,5-4 12,-5-4 0,0-1 0,4-3 19,1-4 6,0 3 2,4-3 0,-5-1-27,5 5 0,0 4-14,5-1 5,-5 5 9,5 0 0,-5 8 10,5-1-10,-5 5 12,0 0-4,4 8-8,1-4 12,4 8 4,-4-4 1,-14 4 0,9 4 0,5 4 15,-1 0 2,-4 0 1,-9-8 0,5 8-22,0 4-4,8 1-1,-8-1 0,-14 4-8,9 0 0,9 0 0,-5 5 0,-13 3 0,5-4 0,-1 4 0,-4 1 0,0 3-22,-5 0-3,1-8-1,-1 5 0,9-5-30,-8-4-7,-1-4-1,0 5 0,5-9-7,0 0-1,0-4-1,0 4 0,-5-4 14,10-4 3,4 0 1,0 0 0,-9 0 44,9 0 11,0 0 0,0 0 0,0 0 39,0 0 9,0 0 3,13 0 0,6-4-31,-6 0-5,-4 4-2,5 0 0,9 0 40,-5 4 8,-4-4 2,-1 4 0,-4 0-22,5 0-4,9 0-1,-10 4 0,-13-8-5,10 8-2,12 4 0,-3 0 0,-15-3-29,5 3-8,-4-4-1,8 4 0,1-4 9,-5 4-10,-13 0 10,4 0-10,0-3 19,0 3 4,-5-4 1,-9 4 0,10-4-14,-5 0 0,0-4 0,-10 4 0,1-4 0,0 4 0,9-4 0,-9 1 0,-14-1 0,9 0-10,0-4 2,5 0 0,0-4-39,4 4-7,-4-9-2,4 5 0,5-8-7,0 4-1,0-4-1,0 0-750,9-4-149</inkml:trace>
  <inkml:trace contextRef="#ctx0" brushRef="#br0" timeOffset="16974.47">11129 14 2138,'-5'-4'95,"0"4"19,1 0-91,-1-4-23,-4 0 0,9 4 0,-4 0 127,4 4 21,-5-4 4,5 4 0,-4 0-73,4 4-15,-5 4-4,5 1 0,0-1-36,0 4-8,5 4-2,-1 4 0,-4 1-6,5 3 0,-5 0-8,4 1 12,5 7-12,-4-4 0,-5 1 0,4 3 0,1-3 0,-5-1-10,5-4 2,-5-3 0,0-1-13,4-4-3,-4 0 0,0-3 0,0-17-1,0 0-1,0 0 0,0 0 0,0 0 2,0 0 0,0 0 0,0 0 0,-4-17 7,4 1 1,-5-4 1,5 0 0,0-5 15,0-3-9,5 0 9,-5-1-8,4 1 8,1-4 8,-1-1-8,1 5 11,4-8 2,-5 3 1,5 5 0,-4 0 0,4-1 6,0 1 0,0 4 1,0-1 0,1 5 3,3 4 0,-4 0 0,0 4 0,5-1 1,-5 5 1,0 4 0,5 0 0,-9 8-7,8 0-2,1 0 0,-5 0 0,0 5-7,5-1-2,-5 4 0,4 8 0,1-4-8,-5 4 12,5 1-12,-5 3 12,0 0-12,5 5 8,-5-5-8,0 4 8,-4 5-8,4-5 0,0 0 0,0 1 0,0 3-16,-5-4-1,1 5-1,0-1 0,-1-4-26,1-3-6,4-5-1,-5-4 0,1 0-31,-5-4-6,0 1-2,0-1 0,0-12-122,0 0-24,0 0-4</inkml:trace>
  <inkml:trace contextRef="#ctx0" brushRef="#br0" timeOffset="17204.34">11174 342 1569,'0'0'69,"0"0"15,0 0-67,0 0-17,0 0 0,0 0 0,0 0 139,5-4 24,-5 4 5,9-8 0,0 4-39,0 0-8,-9 4-1,9 0-1,5 0-47,-5 0-10,4 0-2,1 4 0,0-4-33,-1 4-7,1-4-2,0 0 0,-1 8-18,1-8 0,4 4 0,0-4 0,1 0-128,3-4-25,1 4-6</inkml:trace>
  <inkml:trace contextRef="#ctx0" brushRef="#br0" timeOffset="18811.82">11088 2378 1324,'0'0'59,"0"0"12,0 0-57,0 0-14,0 0 0,-5 4 0,0 0 269,1 4 51,-1 0 11,5 4 1,0 0-212,0 4-42,0 1-9,0 11-1,5 0-36,-1 9-8,-4-1 0,0 5-1,5-1-23,0-4 9,4 1-9,-5-5 0,5-3 0,-4-1 0,-1-4 0,6-4 0,-6 1 0,-4-5-12,9-4 0,-9-4 0,0-8-4,0 0-1,0 0 0,0 0 0,0 0 1,0 0 0,0 0 0,5-8 0,-5-8 5,4 4 2,-4-5 0,5-3 0,-1 0 9,-4 4 0,0-4 0,5-1 0,-5-7 0,4 0 16,1-5-4,0 5-1,4-8 5,-5-9 0,10 5 1,-5-1 0,0 9-1,0-1 0,-4 9 0,4 0 0,0 4 4,0 7 1,0-3 0,0 8 0,0-4 2,-4 8 0,4 0 0,-9 4 0,14 4-8,-5 0-2,0 0 0,5 4 0,-5 4-1,0 0-1,0 5 0,0 3 0,0 4-3,0 4-8,-4 1 12,4 3-4,-5 5-8,6-1 0,-1 0 9,0 1-9,0 3 0,0-3 0,-4-1-12,4-4 4,0-3-17,0-1-3,0-8-1,0 5 0,-9-5-31,5-4-7,-1 0-1,1-4 0,-5-12-95,0 0-19,0 9-4,0-9-840</inkml:trace>
  <inkml:trace contextRef="#ctx0" brushRef="#br0" timeOffset="19039.84">11129 2685 1152,'0'0'102,"0"0"-82,0 0-20,0 0 0,0 0 199,0 0 35,0 0 7,0 0 2,0 0-91,13 4-17,1 0-4,-1 4-1,-3-8-31,3 4-7,1-4 0,0 0-1,4 0-32,-5 0-7,1 0 0,0 0-1,4 0-27,-4 0-4,4-4-2,-5 4 0,6-4-18,-1 0 0,-4 4 0,4-4 0,0 0-30,0 0-3,0-4-1,1 4-854,-1-8-170</inkml:trace>
  <inkml:trace contextRef="#ctx0" brushRef="#br0" timeOffset="19323.93">11725 2074 2300,'-5'0'102,"5"0"21,0 0-99,0 0-24,0 0 0,0 0 0,0 0 102,0 4 15,0 4 3,5 0 1,-1 4-61,1-3-13,0 7-3,-1 4 0,-4-4-21,5 4-5,-1 5-1,-4-5 0,0 4-33,9 0-6,-4 1-2,4-1-837,-9-4-168</inkml:trace>
  <inkml:trace contextRef="#ctx0" brushRef="#br1" timeOffset="23831.34">3320 152 1900,'0'0'84,"0"0"18,0 0-82,0 0-20,0 0 0,0 8 0,0-8 183,0 0 32,0 0 6,10 16 2,3-4-105,-4-4-21,5 0-4,4 0-1,0 1-38,5-1-8,-5-4-2,10 0 0,-6 0-22,6 0-5,-6 0-1,10 0 0,-4-4-8,-1 0-8,0 0 9,5 0-9,-5-4 0,5 4 8,0-4-8,-4 0 0,-1-8 0,0 8 0,1 0 0,3-5 0,-3 5-8,-1 0-5,-4 0-1,4 0 0,-9-4-35,1 4-7,-6-4-2,1 0-862,-5 0-172</inkml:trace>
  <inkml:trace contextRef="#ctx0" brushRef="#br1" timeOffset="24057.8">3839-91 460,'0'0'20,"0"0"5,0 0-25,0 0 0,-9 12 0,9 0 0,-4 4 465,4 1 88,0-1 18,0 0 3,4 0-374,1 4-74,-1 1-15,1 3-3,0 0-52,4 5-11,-5-1-1,1 8-1,-1 1-26,-4-1-5,5 5 0,-1 3-1,1-3-35,-5-1-8,5 1 0,-1-5-1,1 0-211,-1-3-41</inkml:trace>
  <inkml:trace contextRef="#ctx0" brushRef="#br1" timeOffset="25746.93">9016 269 1987,'-23'12'88,"19"-12"18,4 0-85,0 0-21,-5 8 0,5-8 0,0 0 119,0 0 19,5 13 4,4-5 1,0 0-35,5 0-8,4 0 0,0 0-1,5 0-35,-5 0-6,0-8-2,5 4 0,0 0-33,-1 0-7,1 4-2,0-4 0,0 1-25,4-5-5,0 4 0,1-4-1,4 4-150,-1-4-29,1 0-7</inkml:trace>
  <inkml:trace contextRef="#ctx0" brushRef="#br1" timeOffset="25537.38">9002 140 748,'0'0'67,"0"0"-54,-9 4-13,9-4 0,0 0 285,0 0 55,0 0 10,0 0 2,0 0-164,0 0-34,0 0-6,0 0-2,14 8-52,0-8-10,4 4-3,0 0 0,0-4-33,5 4-6,-5 0-2,5 0 0,0-4-16,-5 0-4,5 4-1,-1 0 0,1-4-11,-5 0-8,5 0 12,0 0-12,0-4 0,-1 0 0,1 4 0,-5-4 0,5 0-14,-9 4-10,4-4-1,-9 4-1,-4-4-141,-5 4-28,0 0-5,0 0-921</inkml:trace>
  <inkml:trace contextRef="#ctx0" brushRef="#br1" timeOffset="24554.0099">3648 2794 1497,'0'0'133,"0"0"-106,0 0-27,0 0 0,0 0 144,0 0 24,14-8 5,-5 4 1,5 0-43,-1 0-9,5 0-2,1 4 0,3-4-52,1 4-12,0-4-1,4 4-1,1-4-14,-6 0-4,1 0 0,4 0 0,5 4-36,-4-8 0,-1 0 0,-4 4-12,0-4 12,4-1 0,-9 1 0,0 0 0,0 0-26,-4 0-3,-5 4-1,5-4 0,-5-4-209,0 4-41</inkml:trace>
  <inkml:trace contextRef="#ctx0" brushRef="#br1" timeOffset="24828.18">3903 2333 1555,'0'0'138,"-9"4"-110,5 4-28,4-8 0,0 0 190,-5 8 33,-4-4 6,9-4 2,0 0-75,-5 8-16,1 1-2,-1 3-1,5-4-58,0 4-12,0 4-3,5 0 0,-5 5-26,4 3-6,-4 4 0,0 9-1,0 3-17,5 5-3,-1-1-1,1 1 0,-5-5-10,5 1 0,-5-1 0,4-8 0,-4-7-36,5-5-2,-1 4-1,-4-4 0,5 1-173,-1-1-36</inkml:trace>
  <inkml:trace contextRef="#ctx0" brushRef="#br1" timeOffset="26355.47">9102 2608 2019,'-4'146'89,"4"-110"19,0-36-86,0 0-22,4-4 0,1-4 0,-5 8 130,5-4 22,-5-8 4,4 0 0,5 0-60,0 4-12,0-4-2,5-1-1,-5 5-26,5 0-6,0 0-1,4 0 0,0 4-23,0 0-5,0-4 0,1 4-1,3 0-11,-3 0-8,3 0 9,-3 0-9,-1-4 14,0 3-3,0-3-1,-4 4 0,0-4-47,4 0-10,-5 4-1,1-4-1,-14 8-180,0 0-36,0 0-7</inkml:trace>
  <inkml:trace contextRef="#ctx0" brushRef="#br1" timeOffset="26552.3099">9116 2912 1209,'0'0'108,"0"0"-87,0 0-21,0 8 0,0-8 247,5 8 45,-5-8 8,9 8 3,4 0-149,1-8-30,0 0-5,-1 4-2,6-4-24,-1 0-5,0 0 0,5-4-1,-5 4-35,0 0-8,5 0 0,4 0-1,-4-4-27,4 4-6,1-4-1,-1 4 0,0-4-25,-4 0-6,-5 0-1,10 0 0,-6 4-161,1-4-33,0 0-7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EDIT TITLE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Lesson Closure</a:t>
            </a:r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9/05/2022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/>
              <a:t>This slide is hidden and will not be included when presenting your lesson.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VOCABULARY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HINT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Prompt Box Slide</a:t>
            </a:r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Daily Review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Vocabulary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Learning Objective</a:t>
            </a:r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Concept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Guided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Independent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emf"/><Relationship Id="rId3" Type="http://schemas.openxmlformats.org/officeDocument/2006/relationships/image" Target="../media/image7.emf"/><Relationship Id="rId7" Type="http://schemas.openxmlformats.org/officeDocument/2006/relationships/image" Target="../media/image5.emf"/><Relationship Id="rId17" Type="http://schemas.openxmlformats.org/officeDocument/2006/relationships/image" Target="../media/image11.emf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3.xml"/><Relationship Id="rId5" Type="http://schemas.openxmlformats.org/officeDocument/2006/relationships/image" Target="../media/image4.emf"/><Relationship Id="rId15" Type="http://schemas.openxmlformats.org/officeDocument/2006/relationships/image" Target="../media/image10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emf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0.emf"/><Relationship Id="rId3" Type="http://schemas.openxmlformats.org/officeDocument/2006/relationships/image" Target="../media/image12.emf"/><Relationship Id="rId7" Type="http://schemas.openxmlformats.org/officeDocument/2006/relationships/image" Target="../media/image5.emf"/><Relationship Id="rId12" Type="http://schemas.openxmlformats.org/officeDocument/2006/relationships/customXml" Target="../ink/ink13.xml"/><Relationship Id="rId17" Type="http://schemas.openxmlformats.org/officeDocument/2006/relationships/image" Target="../media/image15.emf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10.xml"/><Relationship Id="rId11" Type="http://schemas.openxmlformats.org/officeDocument/2006/relationships/image" Target="../media/image9.emf"/><Relationship Id="rId5" Type="http://schemas.openxmlformats.org/officeDocument/2006/relationships/image" Target="../media/image13.emf"/><Relationship Id="rId15" Type="http://schemas.openxmlformats.org/officeDocument/2006/relationships/image" Target="../media/image11.emf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4.emf"/><Relationship Id="rId1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5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customXml" Target="../ink/ink16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60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54.emf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image" Target="../media/image54.emf"/><Relationship Id="rId7" Type="http://schemas.openxmlformats.org/officeDocument/2006/relationships/customXml" Target="../ink/ink20.xml"/><Relationship Id="rId12" Type="http://schemas.openxmlformats.org/officeDocument/2006/relationships/image" Target="../media/image3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21.xml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4.emf"/><Relationship Id="rId26" Type="http://schemas.openxmlformats.org/officeDocument/2006/relationships/image" Target="../media/image47.png"/><Relationship Id="rId3" Type="http://schemas.openxmlformats.org/officeDocument/2006/relationships/customXml" Target="../ink/ink23.xml"/><Relationship Id="rId21" Type="http://schemas.openxmlformats.org/officeDocument/2006/relationships/image" Target="../media/image42.png"/><Relationship Id="rId17" Type="http://schemas.openxmlformats.org/officeDocument/2006/relationships/customXml" Target="../ink/ink25.xml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43.emf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15" Type="http://schemas.openxmlformats.org/officeDocument/2006/relationships/customXml" Target="../ink/ink24.xm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14" Type="http://schemas.openxmlformats.org/officeDocument/2006/relationships/image" Target="../media/image42.emf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4.emf"/><Relationship Id="rId21" Type="http://schemas.openxmlformats.org/officeDocument/2006/relationships/image" Target="../media/image73.png"/><Relationship Id="rId7" Type="http://schemas.openxmlformats.org/officeDocument/2006/relationships/image" Target="../media/image58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customXml" Target="../ink/ink26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7.png"/><Relationship Id="rId11" Type="http://schemas.openxmlformats.org/officeDocument/2006/relationships/image" Target="../media/image63.png"/><Relationship Id="rId5" Type="http://schemas.openxmlformats.org/officeDocument/2006/relationships/image" Target="../media/image56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54.emf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customXml" Target="../ink/ink27.xml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3" y="854106"/>
            <a:ext cx="1123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solve probability using probability tables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be able to solve probability using probability tables.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9E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131617" y="758031"/>
            <a:ext cx="1179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summary of probability table: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83961"/>
              </p:ext>
            </p:extLst>
          </p:nvPr>
        </p:nvGraphicFramePr>
        <p:xfrm>
          <a:off x="1784710" y="1938866"/>
          <a:ext cx="7537568" cy="3549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Event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Event B’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Event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Event A’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082581" y="3030333"/>
              <a:ext cx="4288320" cy="1267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4301" y="3018093"/>
                <a:ext cx="4307040" cy="12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Ink 78"/>
              <p14:cNvContentPartPr/>
              <p14:nvPr/>
            </p14:nvContentPartPr>
            <p14:xfrm>
              <a:off x="4386061" y="3690933"/>
              <a:ext cx="321480" cy="13611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6261" y="3674733"/>
                <a:ext cx="355320" cy="13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Ink 89"/>
              <p14:cNvContentPartPr/>
              <p14:nvPr/>
            </p14:nvContentPartPr>
            <p14:xfrm>
              <a:off x="7286581" y="4843293"/>
              <a:ext cx="1395360" cy="23364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0381" y="4827453"/>
                <a:ext cx="14335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0" name="Ink 99"/>
              <p14:cNvContentPartPr/>
              <p14:nvPr/>
            </p14:nvContentPartPr>
            <p14:xfrm>
              <a:off x="8135821" y="3561333"/>
              <a:ext cx="185400" cy="110160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5301" y="3543333"/>
                <a:ext cx="222480" cy="11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1" name="Ink 100"/>
              <p14:cNvContentPartPr/>
              <p14:nvPr/>
            </p14:nvContentPartPr>
            <p14:xfrm>
              <a:off x="6239341" y="3578253"/>
              <a:ext cx="492480" cy="158724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27461" y="3556293"/>
                <a:ext cx="511920" cy="16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4" name="Ink 103"/>
              <p14:cNvContentPartPr/>
              <p14:nvPr/>
            </p14:nvContentPartPr>
            <p14:xfrm>
              <a:off x="5497381" y="4856613"/>
              <a:ext cx="180360" cy="19692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80821" y="4843293"/>
                <a:ext cx="218160" cy="2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2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131617" y="758031"/>
            <a:ext cx="1179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summary of probability table: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84710" y="1938866"/>
          <a:ext cx="7537568" cy="3549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Event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Event B’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Event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Event A’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082581" y="3030333"/>
              <a:ext cx="4288320" cy="1267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4301" y="3018093"/>
                <a:ext cx="4307040" cy="12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Ink 78"/>
              <p14:cNvContentPartPr/>
              <p14:nvPr/>
            </p14:nvContentPartPr>
            <p14:xfrm>
              <a:off x="4386061" y="3690933"/>
              <a:ext cx="321480" cy="13611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6261" y="3674733"/>
                <a:ext cx="355320" cy="13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Ink 89"/>
              <p14:cNvContentPartPr/>
              <p14:nvPr/>
            </p14:nvContentPartPr>
            <p14:xfrm>
              <a:off x="7286581" y="4927893"/>
              <a:ext cx="264600" cy="9864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0381" y="4906653"/>
                <a:ext cx="3042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0" name="Ink 99"/>
              <p14:cNvContentPartPr/>
              <p14:nvPr/>
            </p14:nvContentPartPr>
            <p14:xfrm>
              <a:off x="8135821" y="3561333"/>
              <a:ext cx="185400" cy="110160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15301" y="3543333"/>
                <a:ext cx="222480" cy="11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1" name="Ink 100"/>
              <p14:cNvContentPartPr/>
              <p14:nvPr/>
            </p14:nvContentPartPr>
            <p14:xfrm>
              <a:off x="6239341" y="3578253"/>
              <a:ext cx="492480" cy="158724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27461" y="3556293"/>
                <a:ext cx="511920" cy="16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" name="Ink 103"/>
              <p14:cNvContentPartPr/>
              <p14:nvPr/>
            </p14:nvContentPartPr>
            <p14:xfrm>
              <a:off x="5497381" y="4856613"/>
              <a:ext cx="180360" cy="19692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0821" y="4843293"/>
                <a:ext cx="2181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/>
              <p14:cNvContentPartPr/>
              <p14:nvPr/>
            </p14:nvContentPartPr>
            <p14:xfrm>
              <a:off x="3695581" y="2927373"/>
              <a:ext cx="4856040" cy="2302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77581" y="2917293"/>
                <a:ext cx="4900320" cy="23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18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A01E0E-4992-13E5-3B91-18D3825497A3}"/>
                  </a:ext>
                </a:extLst>
              </p:cNvPr>
              <p:cNvSpPr txBox="1"/>
              <p:nvPr/>
            </p:nvSpPr>
            <p:spPr>
              <a:xfrm>
                <a:off x="2039131" y="2129645"/>
                <a:ext cx="970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A01E0E-4992-13E5-3B91-18D38254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131" y="2129645"/>
                <a:ext cx="9706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6745C4-844C-C342-B92F-C33E2AD0B9AF}"/>
                  </a:ext>
                </a:extLst>
              </p:cNvPr>
              <p:cNvSpPr txBox="1"/>
              <p:nvPr/>
            </p:nvSpPr>
            <p:spPr>
              <a:xfrm>
                <a:off x="131617" y="758031"/>
                <a:ext cx="1179714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If A and B are events such that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=0.6,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AU" sz="2800" b="0" dirty="0"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Find: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06745C4-844C-C342-B92F-C33E2AD0B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17" y="758031"/>
                <a:ext cx="11797145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085" t="-3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87059"/>
              </p:ext>
            </p:extLst>
          </p:nvPr>
        </p:nvGraphicFramePr>
        <p:xfrm>
          <a:off x="306717" y="2674987"/>
          <a:ext cx="7537568" cy="3549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B’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A’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813480-858C-38A8-45EA-C06B284F4E06}"/>
                  </a:ext>
                </a:extLst>
              </p:cNvPr>
              <p:cNvSpPr txBox="1"/>
              <p:nvPr/>
            </p:nvSpPr>
            <p:spPr>
              <a:xfrm>
                <a:off x="6577313" y="3716091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813480-858C-38A8-45EA-C06B284F4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313" y="3716091"/>
                <a:ext cx="65594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483A85-4C2C-92C4-477B-A982A8182786}"/>
                  </a:ext>
                </a:extLst>
              </p:cNvPr>
              <p:cNvSpPr txBox="1"/>
              <p:nvPr/>
            </p:nvSpPr>
            <p:spPr>
              <a:xfrm>
                <a:off x="2832426" y="3771509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483A85-4C2C-92C4-477B-A982A8182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426" y="3771509"/>
                <a:ext cx="65594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E4B302-0456-2DE1-579D-05729C83A2ED}"/>
                  </a:ext>
                </a:extLst>
              </p:cNvPr>
              <p:cNvSpPr txBox="1"/>
              <p:nvPr/>
            </p:nvSpPr>
            <p:spPr>
              <a:xfrm>
                <a:off x="2841315" y="4585340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E4B302-0456-2DE1-579D-05729C8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15" y="4585340"/>
                <a:ext cx="65594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56FE53-02EB-855A-1019-D3EDEDF38B46}"/>
                  </a:ext>
                </a:extLst>
              </p:cNvPr>
              <p:cNvSpPr txBox="1"/>
              <p:nvPr/>
            </p:nvSpPr>
            <p:spPr>
              <a:xfrm>
                <a:off x="2945880" y="5511783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56FE53-02EB-855A-1019-D3EDEDF38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80" y="5511783"/>
                <a:ext cx="65594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85400F-CF85-E560-74FB-9600147A05F9}"/>
                  </a:ext>
                </a:extLst>
              </p:cNvPr>
              <p:cNvSpPr txBox="1"/>
              <p:nvPr/>
            </p:nvSpPr>
            <p:spPr>
              <a:xfrm>
                <a:off x="4715033" y="3766885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85400F-CF85-E560-74FB-9600147A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33" y="3766885"/>
                <a:ext cx="65594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21F00E-78F2-E966-6A04-9791B21A5AFF}"/>
                  </a:ext>
                </a:extLst>
              </p:cNvPr>
              <p:cNvSpPr txBox="1"/>
              <p:nvPr/>
            </p:nvSpPr>
            <p:spPr>
              <a:xfrm>
                <a:off x="6482200" y="5539492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21F00E-78F2-E966-6A04-9791B21A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200" y="5539492"/>
                <a:ext cx="42351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B033D0-9F80-AABF-F657-E165DDCCE8D9}"/>
                  </a:ext>
                </a:extLst>
              </p:cNvPr>
              <p:cNvSpPr txBox="1"/>
              <p:nvPr/>
            </p:nvSpPr>
            <p:spPr>
              <a:xfrm>
                <a:off x="6494824" y="4611848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B033D0-9F80-AABF-F657-E165DDCC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24" y="4611848"/>
                <a:ext cx="65594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70865-0732-7F54-5F0F-8F9531A57377}"/>
                  </a:ext>
                </a:extLst>
              </p:cNvPr>
              <p:cNvSpPr txBox="1"/>
              <p:nvPr/>
            </p:nvSpPr>
            <p:spPr>
              <a:xfrm>
                <a:off x="4726947" y="5504205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70865-0732-7F54-5F0F-8F9531A57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47" y="5504205"/>
                <a:ext cx="65594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4F7240-8373-4CBD-AFEE-629B5FE231FA}"/>
                  </a:ext>
                </a:extLst>
              </p:cNvPr>
              <p:cNvSpPr txBox="1"/>
              <p:nvPr/>
            </p:nvSpPr>
            <p:spPr>
              <a:xfrm>
                <a:off x="4707078" y="4644590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4F7240-8373-4CBD-AFEE-629B5FE23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78" y="4644590"/>
                <a:ext cx="655949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64B962-DB75-841B-B051-9CD457ADF993}"/>
                  </a:ext>
                </a:extLst>
              </p:cNvPr>
              <p:cNvSpPr txBox="1"/>
              <p:nvPr/>
            </p:nvSpPr>
            <p:spPr>
              <a:xfrm>
                <a:off x="4101540" y="2129645"/>
                <a:ext cx="970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64B962-DB75-841B-B051-9CD457AD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0" y="2129645"/>
                <a:ext cx="97065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59C027-6356-49E9-53FD-16E40E8D2897}"/>
                  </a:ext>
                </a:extLst>
              </p:cNvPr>
              <p:cNvSpPr txBox="1"/>
              <p:nvPr/>
            </p:nvSpPr>
            <p:spPr>
              <a:xfrm>
                <a:off x="5996875" y="2129645"/>
                <a:ext cx="970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59C027-6356-49E9-53FD-16E40E8D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875" y="2129645"/>
                <a:ext cx="97065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1B765E-720E-E2D0-BDCE-C6389E642B64}"/>
                  </a:ext>
                </a:extLst>
              </p:cNvPr>
              <p:cNvSpPr txBox="1"/>
              <p:nvPr/>
            </p:nvSpPr>
            <p:spPr>
              <a:xfrm>
                <a:off x="8636166" y="2129645"/>
                <a:ext cx="2309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=1−0.3=0.7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1B765E-720E-E2D0-BDCE-C6389E642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166" y="2129645"/>
                <a:ext cx="2309158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59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15" grpId="0"/>
      <p:bldP spid="16" grpId="0"/>
      <p:bldP spid="17" grpId="0"/>
      <p:bldP spid="19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0179FA-F921-536F-DCF2-22F8AF4ECE5F}"/>
                  </a:ext>
                </a:extLst>
              </p:cNvPr>
              <p:cNvSpPr txBox="1"/>
              <p:nvPr/>
            </p:nvSpPr>
            <p:spPr>
              <a:xfrm>
                <a:off x="6864926" y="2178174"/>
                <a:ext cx="5063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0179FA-F921-536F-DCF2-22F8AF4E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26" y="2178174"/>
                <a:ext cx="5063835" cy="461665"/>
              </a:xfrm>
              <a:prstGeom prst="rect">
                <a:avLst/>
              </a:prstGeom>
              <a:blipFill>
                <a:blip r:embed="rId2"/>
                <a:stretch>
                  <a:fillRect r="-842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AE4EE8-B0AD-A376-832D-2BD2CF3A80D1}"/>
                  </a:ext>
                </a:extLst>
              </p:cNvPr>
              <p:cNvSpPr txBox="1"/>
              <p:nvPr/>
            </p:nvSpPr>
            <p:spPr>
              <a:xfrm>
                <a:off x="8100597" y="2598277"/>
                <a:ext cx="3017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=0.45+0.63−0.85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AE4EE8-B0AD-A376-832D-2BD2CF3A8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597" y="2598277"/>
                <a:ext cx="301723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1549E4-83FB-1327-30AB-432CE49AFBAC}"/>
                  </a:ext>
                </a:extLst>
              </p:cNvPr>
              <p:cNvSpPr txBox="1"/>
              <p:nvPr/>
            </p:nvSpPr>
            <p:spPr>
              <a:xfrm>
                <a:off x="8256274" y="3111379"/>
                <a:ext cx="11405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=0.23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1549E4-83FB-1327-30AB-432CE49AF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74" y="3111379"/>
                <a:ext cx="114056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4857"/>
              </p:ext>
            </p:extLst>
          </p:nvPr>
        </p:nvGraphicFramePr>
        <p:xfrm>
          <a:off x="306717" y="2674987"/>
          <a:ext cx="7537568" cy="3549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D’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C’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0F2C39-9F95-1383-FBF9-F2DDE4D31584}"/>
                  </a:ext>
                </a:extLst>
              </p:cNvPr>
              <p:cNvSpPr txBox="1"/>
              <p:nvPr/>
            </p:nvSpPr>
            <p:spPr>
              <a:xfrm>
                <a:off x="2528786" y="5554305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0F2C39-9F95-1383-FBF9-F2DDE4D31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86" y="5554305"/>
                <a:ext cx="82586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7C77F2-197A-B8A6-1718-94EEA083842A}"/>
                  </a:ext>
                </a:extLst>
              </p:cNvPr>
              <p:cNvSpPr txBox="1"/>
              <p:nvPr/>
            </p:nvSpPr>
            <p:spPr>
              <a:xfrm>
                <a:off x="827549" y="2080859"/>
                <a:ext cx="26489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=1−0.37=0.63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7C77F2-197A-B8A6-1718-94EEA0838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49" y="2080859"/>
                <a:ext cx="26489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6745C4-844C-C342-B92F-C33E2AD0B9AF}"/>
                  </a:ext>
                </a:extLst>
              </p:cNvPr>
              <p:cNvSpPr txBox="1"/>
              <p:nvPr/>
            </p:nvSpPr>
            <p:spPr>
              <a:xfrm>
                <a:off x="131617" y="758031"/>
                <a:ext cx="1179714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If C and D are events such that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=0.85,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=0.45,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=0.37</m:t>
                    </m:r>
                  </m:oMath>
                </a14:m>
                <a:endParaRPr lang="en-AU" sz="2800" b="0" dirty="0"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Find: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′∪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06745C4-844C-C342-B92F-C33E2AD0B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17" y="758031"/>
                <a:ext cx="11797145" cy="1384995"/>
              </a:xfrm>
              <a:prstGeom prst="rect">
                <a:avLst/>
              </a:prstGeom>
              <a:blipFill rotWithShape="0">
                <a:blip r:embed="rId7"/>
                <a:stretch>
                  <a:fillRect l="-1085" t="-3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C1B786-75A6-DBC7-A5CA-0AA20F711700}"/>
                  </a:ext>
                </a:extLst>
              </p:cNvPr>
              <p:cNvSpPr txBox="1"/>
              <p:nvPr/>
            </p:nvSpPr>
            <p:spPr>
              <a:xfrm>
                <a:off x="6233522" y="3784708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C1B786-75A6-DBC7-A5CA-0AA20F711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522" y="3784708"/>
                <a:ext cx="82586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A37252-1309-D6CC-6A0F-2A0091FD060B}"/>
                  </a:ext>
                </a:extLst>
              </p:cNvPr>
              <p:cNvSpPr txBox="1"/>
              <p:nvPr/>
            </p:nvSpPr>
            <p:spPr>
              <a:xfrm>
                <a:off x="4536339" y="5565380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A37252-1309-D6CC-6A0F-2A0091FD0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339" y="5565380"/>
                <a:ext cx="82586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03BC5E-AEFE-908C-8EEC-B3F926876204}"/>
                  </a:ext>
                </a:extLst>
              </p:cNvPr>
              <p:cNvSpPr txBox="1"/>
              <p:nvPr/>
            </p:nvSpPr>
            <p:spPr>
              <a:xfrm>
                <a:off x="6646455" y="5592446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03BC5E-AEFE-908C-8EEC-B3F92687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455" y="5592446"/>
                <a:ext cx="42351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47015F-EC9E-2464-DA52-41EB3950ACF5}"/>
                  </a:ext>
                </a:extLst>
              </p:cNvPr>
              <p:cNvSpPr txBox="1"/>
              <p:nvPr/>
            </p:nvSpPr>
            <p:spPr>
              <a:xfrm>
                <a:off x="2659457" y="3717360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0.23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47015F-EC9E-2464-DA52-41EB3950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457" y="3717360"/>
                <a:ext cx="82586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8942F1-60E4-976B-4BA5-BF6598389A85}"/>
                  </a:ext>
                </a:extLst>
              </p:cNvPr>
              <p:cNvSpPr txBox="1"/>
              <p:nvPr/>
            </p:nvSpPr>
            <p:spPr>
              <a:xfrm>
                <a:off x="2659457" y="4673039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8942F1-60E4-976B-4BA5-BF65983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457" y="4673039"/>
                <a:ext cx="655949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417433-1006-F030-2042-F2F2B58B8EAB}"/>
                  </a:ext>
                </a:extLst>
              </p:cNvPr>
              <p:cNvSpPr txBox="1"/>
              <p:nvPr/>
            </p:nvSpPr>
            <p:spPr>
              <a:xfrm>
                <a:off x="4536339" y="3745135"/>
                <a:ext cx="700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417433-1006-F030-2042-F2F2B58B8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339" y="3745135"/>
                <a:ext cx="700270" cy="461665"/>
              </a:xfrm>
              <a:prstGeom prst="rect">
                <a:avLst/>
              </a:prstGeom>
              <a:blipFill>
                <a:blip r:embed="rId15"/>
                <a:stretch>
                  <a:fillRect l="-1739" r="-104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8D2FE9-0AA9-1A56-C5FD-A54B38B8E804}"/>
                  </a:ext>
                </a:extLst>
              </p:cNvPr>
              <p:cNvSpPr txBox="1"/>
              <p:nvPr/>
            </p:nvSpPr>
            <p:spPr>
              <a:xfrm>
                <a:off x="4599137" y="4639970"/>
                <a:ext cx="700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0.15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8D2FE9-0AA9-1A56-C5FD-A54B38B8E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37" y="4639970"/>
                <a:ext cx="700270" cy="461665"/>
              </a:xfrm>
              <a:prstGeom prst="rect">
                <a:avLst/>
              </a:prstGeom>
              <a:blipFill>
                <a:blip r:embed="rId16"/>
                <a:stretch>
                  <a:fillRect l="-1739" r="-11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7A367B-4506-72CF-B8FE-BEC46D0AEDB2}"/>
                  </a:ext>
                </a:extLst>
              </p:cNvPr>
              <p:cNvSpPr txBox="1"/>
              <p:nvPr/>
            </p:nvSpPr>
            <p:spPr>
              <a:xfrm>
                <a:off x="6296320" y="4639970"/>
                <a:ext cx="700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7A367B-4506-72CF-B8FE-BEC46D0A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20" y="4639970"/>
                <a:ext cx="700270" cy="461665"/>
              </a:xfrm>
              <a:prstGeom prst="rect">
                <a:avLst/>
              </a:prstGeom>
              <a:blipFill>
                <a:blip r:embed="rId17"/>
                <a:stretch>
                  <a:fillRect l="-2609" r="-104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7FB9A9-AF35-B839-D818-07603EA4F0B6}"/>
                  </a:ext>
                </a:extLst>
              </p:cNvPr>
              <p:cNvSpPr txBox="1"/>
              <p:nvPr/>
            </p:nvSpPr>
            <p:spPr>
              <a:xfrm>
                <a:off x="7844285" y="3824969"/>
                <a:ext cx="272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7FB9A9-AF35-B839-D818-07603EA4F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285" y="3824969"/>
                <a:ext cx="2722415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0328AF-747A-A9D1-F470-BB6D1D57C224}"/>
                  </a:ext>
                </a:extLst>
              </p:cNvPr>
              <p:cNvSpPr txBox="1"/>
              <p:nvPr/>
            </p:nvSpPr>
            <p:spPr>
              <a:xfrm>
                <a:off x="7795103" y="4575224"/>
                <a:ext cx="3474880" cy="1183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0.55+0.37−0.15=0.77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0328AF-747A-A9D1-F470-BB6D1D57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103" y="4575224"/>
                <a:ext cx="3474880" cy="118327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67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17" grpId="0"/>
      <p:bldP spid="16" grpId="0"/>
      <p:bldP spid="13" grpId="0"/>
      <p:bldP spid="14" grpId="0"/>
      <p:bldP spid="15" grpId="0"/>
      <p:bldP spid="22" grpId="0"/>
      <p:bldP spid="23" grpId="0"/>
      <p:bldP spid="24" grpId="0"/>
      <p:bldP spid="25" grpId="0"/>
      <p:bldP spid="26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13" y="65666"/>
            <a:ext cx="8029090" cy="184939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2422"/>
              </p:ext>
            </p:extLst>
          </p:nvPr>
        </p:nvGraphicFramePr>
        <p:xfrm>
          <a:off x="379388" y="3410710"/>
          <a:ext cx="6450640" cy="306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967119" y="4463877"/>
              <a:ext cx="268560" cy="1038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244" y="4446963"/>
                <a:ext cx="301591" cy="1072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2596839" y="4577637"/>
              <a:ext cx="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96839" y="4575522"/>
                <a:ext cx="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5" name="Ink 84"/>
              <p14:cNvContentPartPr/>
              <p14:nvPr/>
            </p14:nvContentPartPr>
            <p14:xfrm>
              <a:off x="2189319" y="3546957"/>
              <a:ext cx="2591640" cy="277632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72411" y="3530050"/>
                <a:ext cx="2624737" cy="2809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2" name="Ink 91"/>
              <p14:cNvContentPartPr/>
              <p14:nvPr/>
            </p14:nvContentPartPr>
            <p14:xfrm>
              <a:off x="5441919" y="4426437"/>
              <a:ext cx="773640" cy="17337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5077" y="4409521"/>
                <a:ext cx="806607" cy="1766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6F2C0B-CC3A-4AC0-153B-AAF84699450A}"/>
                  </a:ext>
                </a:extLst>
              </p:cNvPr>
              <p:cNvSpPr txBox="1"/>
              <p:nvPr/>
            </p:nvSpPr>
            <p:spPr>
              <a:xfrm>
                <a:off x="-5307" y="1976716"/>
                <a:ext cx="6980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𝐴𝑢𝑠𝑡𝑟𝑎𝑙𝑖𝑎𝑛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𝑏𝑖𝑟𝑡h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1−0.71=0.29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6F2C0B-CC3A-4AC0-153B-AAF84699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07" y="1976716"/>
                <a:ext cx="6980892" cy="461665"/>
              </a:xfrm>
              <a:prstGeom prst="rect">
                <a:avLst/>
              </a:prstGeom>
              <a:blipFill>
                <a:blip r:embed="rId13"/>
                <a:stretch>
                  <a:fillRect l="-131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76B8C8-8F67-C927-F124-DA90C68A5DDD}"/>
                  </a:ext>
                </a:extLst>
              </p:cNvPr>
              <p:cNvSpPr txBox="1"/>
              <p:nvPr/>
            </p:nvSpPr>
            <p:spPr>
              <a:xfrm>
                <a:off x="88441" y="2416858"/>
                <a:ext cx="1125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𝐴𝑢𝑠𝑡𝑟𝑎𝑙𝑖𝑎𝑛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𝑏𝑖𝑟𝑡h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𝑠𝑝𝑜𝑟𝑡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=0.17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76B8C8-8F67-C927-F124-DA90C68A5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1" y="2416858"/>
                <a:ext cx="11251504" cy="461665"/>
              </a:xfrm>
              <a:prstGeom prst="rect">
                <a:avLst/>
              </a:prstGeom>
              <a:blipFill>
                <a:blip r:embed="rId14"/>
                <a:stretch>
                  <a:fillRect l="-86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68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26" y="103829"/>
            <a:ext cx="8521960" cy="176581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062"/>
              </p:ext>
            </p:extLst>
          </p:nvPr>
        </p:nvGraphicFramePr>
        <p:xfrm>
          <a:off x="323970" y="2306926"/>
          <a:ext cx="6450640" cy="306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7" name="Ink 96"/>
              <p14:cNvContentPartPr/>
              <p14:nvPr/>
            </p14:nvContentPartPr>
            <p14:xfrm>
              <a:off x="4666141" y="1211973"/>
              <a:ext cx="1005120" cy="20952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54981" y="1188573"/>
                <a:ext cx="10249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8" name="Ink 97"/>
              <p14:cNvContentPartPr/>
              <p14:nvPr/>
            </p14:nvContentPartPr>
            <p14:xfrm>
              <a:off x="4561021" y="1586373"/>
              <a:ext cx="1157760" cy="1663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9141" y="1562973"/>
                <a:ext cx="11811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0" name="Ink 99"/>
              <p14:cNvContentPartPr/>
              <p14:nvPr/>
            </p14:nvContentPartPr>
            <p14:xfrm>
              <a:off x="6673501" y="1216293"/>
              <a:ext cx="2006640" cy="1191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88541" y="1012173"/>
                <a:ext cx="22143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D98C38-A233-0D79-5B9C-F66A2EAD6A55}"/>
                  </a:ext>
                </a:extLst>
              </p:cNvPr>
              <p:cNvSpPr txBox="1"/>
              <p:nvPr/>
            </p:nvSpPr>
            <p:spPr>
              <a:xfrm>
                <a:off x="2387757" y="2457161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D98C38-A233-0D79-5B9C-F66A2EAD6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757" y="2457161"/>
                <a:ext cx="642169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9D776E-3FD5-17BA-5575-2EF123EB0020}"/>
                  </a:ext>
                </a:extLst>
              </p:cNvPr>
              <p:cNvSpPr txBox="1"/>
              <p:nvPr/>
            </p:nvSpPr>
            <p:spPr>
              <a:xfrm>
                <a:off x="4023972" y="2473369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9D776E-3FD5-17BA-5575-2EF123EB0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72" y="2473369"/>
                <a:ext cx="642169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FC3BFE-96E4-D070-AF5B-BD518CAB83F1}"/>
                  </a:ext>
                </a:extLst>
              </p:cNvPr>
              <p:cNvSpPr txBox="1"/>
              <p:nvPr/>
            </p:nvSpPr>
            <p:spPr>
              <a:xfrm>
                <a:off x="909663" y="3198167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FC3BFE-96E4-D070-AF5B-BD518CAB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63" y="3198167"/>
                <a:ext cx="642169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0D85E8-C20D-1F86-8D14-1C98B569BC61}"/>
                  </a:ext>
                </a:extLst>
              </p:cNvPr>
              <p:cNvSpPr txBox="1"/>
              <p:nvPr/>
            </p:nvSpPr>
            <p:spPr>
              <a:xfrm>
                <a:off x="921373" y="3968060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0D85E8-C20D-1F86-8D14-1C98B569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73" y="3968060"/>
                <a:ext cx="642169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B17BC1-E766-0059-C031-CBB67DB9737B}"/>
                  </a:ext>
                </a:extLst>
              </p:cNvPr>
              <p:cNvSpPr txBox="1"/>
              <p:nvPr/>
            </p:nvSpPr>
            <p:spPr>
              <a:xfrm>
                <a:off x="2347118" y="4788529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0.85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B17BC1-E766-0059-C031-CBB67DB97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118" y="4788529"/>
                <a:ext cx="642169" cy="461665"/>
              </a:xfrm>
              <a:prstGeom prst="rect">
                <a:avLst/>
              </a:prstGeom>
              <a:blipFill>
                <a:blip r:embed="rId23"/>
                <a:stretch>
                  <a:fillRect l="-1905" r="-219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BD79B0-A7F6-923C-1DCA-8062766FD761}"/>
                  </a:ext>
                </a:extLst>
              </p:cNvPr>
              <p:cNvSpPr txBox="1"/>
              <p:nvPr/>
            </p:nvSpPr>
            <p:spPr>
              <a:xfrm>
                <a:off x="2313756" y="3138115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BD79B0-A7F6-923C-1DCA-8062766FD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56" y="3138115"/>
                <a:ext cx="642169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6995F7-7C63-6545-EEB6-6E867F267BAA}"/>
                  </a:ext>
                </a:extLst>
              </p:cNvPr>
              <p:cNvSpPr txBox="1"/>
              <p:nvPr/>
            </p:nvSpPr>
            <p:spPr>
              <a:xfrm>
                <a:off x="5568064" y="3198166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6995F7-7C63-6545-EEB6-6E867F26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64" y="3198166"/>
                <a:ext cx="642169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965D75-E9ED-DD4E-B7B5-61D9300E8FAF}"/>
                  </a:ext>
                </a:extLst>
              </p:cNvPr>
              <p:cNvSpPr txBox="1"/>
              <p:nvPr/>
            </p:nvSpPr>
            <p:spPr>
              <a:xfrm>
                <a:off x="5568064" y="4767532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965D75-E9ED-DD4E-B7B5-61D9300E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64" y="4767532"/>
                <a:ext cx="642169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5B9073-2D0F-C41D-0AF3-6CEDD87E08EA}"/>
                  </a:ext>
                </a:extLst>
              </p:cNvPr>
              <p:cNvSpPr txBox="1"/>
              <p:nvPr/>
            </p:nvSpPr>
            <p:spPr>
              <a:xfrm>
                <a:off x="2313755" y="3999102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0.35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5B9073-2D0F-C41D-0AF3-6CEDD87E0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55" y="3999102"/>
                <a:ext cx="642169" cy="461665"/>
              </a:xfrm>
              <a:prstGeom prst="rect">
                <a:avLst/>
              </a:prstGeom>
              <a:blipFill>
                <a:blip r:embed="rId27"/>
                <a:stretch>
                  <a:fillRect l="-2857" r="-209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0941F6-EB06-9322-0EE0-964B3BD72B85}"/>
                  </a:ext>
                </a:extLst>
              </p:cNvPr>
              <p:cNvSpPr txBox="1"/>
              <p:nvPr/>
            </p:nvSpPr>
            <p:spPr>
              <a:xfrm>
                <a:off x="3958021" y="3198165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0941F6-EB06-9322-0EE0-964B3BD72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021" y="3198165"/>
                <a:ext cx="642169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39F0B3-089A-C0A7-3FFB-68C7AA013B42}"/>
                  </a:ext>
                </a:extLst>
              </p:cNvPr>
              <p:cNvSpPr txBox="1"/>
              <p:nvPr/>
            </p:nvSpPr>
            <p:spPr>
              <a:xfrm>
                <a:off x="3915765" y="3935458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39F0B3-089A-C0A7-3FFB-68C7AA013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65" y="3935458"/>
                <a:ext cx="642169" cy="461665"/>
              </a:xfrm>
              <a:prstGeom prst="rect">
                <a:avLst/>
              </a:prstGeom>
              <a:blipFill>
                <a:blip r:embed="rId29"/>
                <a:stretch>
                  <a:fillRect l="-1887" r="-207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920A1E-22ED-F258-56A1-E6EB9EA5C8CF}"/>
                  </a:ext>
                </a:extLst>
              </p:cNvPr>
              <p:cNvSpPr txBox="1"/>
              <p:nvPr/>
            </p:nvSpPr>
            <p:spPr>
              <a:xfrm>
                <a:off x="3957591" y="4760208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0.15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920A1E-22ED-F258-56A1-E6EB9EA5C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591" y="4760208"/>
                <a:ext cx="642169" cy="461665"/>
              </a:xfrm>
              <a:prstGeom prst="rect">
                <a:avLst/>
              </a:prstGeom>
              <a:blipFill>
                <a:blip r:embed="rId30"/>
                <a:stretch>
                  <a:fillRect l="-1887" r="-207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6E980A-A6B1-C4AA-2B9A-CF882EB1666B}"/>
                  </a:ext>
                </a:extLst>
              </p:cNvPr>
              <p:cNvSpPr txBox="1"/>
              <p:nvPr/>
            </p:nvSpPr>
            <p:spPr>
              <a:xfrm>
                <a:off x="5568064" y="3992442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6E980A-A6B1-C4AA-2B9A-CF882EB1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64" y="3992442"/>
                <a:ext cx="642169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AF8372-E1A2-D501-3FDC-9A39CF8AF6D9}"/>
                  </a:ext>
                </a:extLst>
              </p:cNvPr>
              <p:cNvSpPr txBox="1"/>
              <p:nvPr/>
            </p:nvSpPr>
            <p:spPr>
              <a:xfrm>
                <a:off x="6917982" y="2435824"/>
                <a:ext cx="29741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1−0.05=0.95</m:t>
                    </m:r>
                  </m:oMath>
                </a14:m>
                <a:r>
                  <a:rPr lang="en-AU" sz="2400" b="0" dirty="0"/>
                  <a:t/>
                </a:r>
                <a:br>
                  <a:rPr lang="en-AU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∴95%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AF8372-E1A2-D501-3FDC-9A39CF8A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82" y="2435824"/>
                <a:ext cx="2974123" cy="830997"/>
              </a:xfrm>
              <a:prstGeom prst="rect">
                <a:avLst/>
              </a:prstGeom>
              <a:blipFill>
                <a:blip r:embed="rId32"/>
                <a:stretch>
                  <a:fillRect l="-3279" t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EBDFE4-2EEF-E3D0-58FF-0C97FFF11803}"/>
                  </a:ext>
                </a:extLst>
              </p:cNvPr>
              <p:cNvSpPr txBox="1"/>
              <p:nvPr/>
            </p:nvSpPr>
            <p:spPr>
              <a:xfrm>
                <a:off x="7139894" y="4454104"/>
                <a:ext cx="29741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0.05=5%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EBDFE4-2EEF-E3D0-58FF-0C97FFF11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894" y="4454104"/>
                <a:ext cx="2974123" cy="461665"/>
              </a:xfrm>
              <a:prstGeom prst="rect">
                <a:avLst/>
              </a:prstGeom>
              <a:blipFill>
                <a:blip r:embed="rId33"/>
                <a:stretch>
                  <a:fillRect l="-3074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3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568" y="134284"/>
            <a:ext cx="7445828" cy="2407633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AC5214D-897C-3726-8B41-7A662B134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87802"/>
              </p:ext>
            </p:extLst>
          </p:nvPr>
        </p:nvGraphicFramePr>
        <p:xfrm>
          <a:off x="0" y="2740306"/>
          <a:ext cx="6450640" cy="306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E6BE2-8848-51F9-E7C9-5D0E23725737}"/>
                  </a:ext>
                </a:extLst>
              </p:cNvPr>
              <p:cNvSpPr txBox="1"/>
              <p:nvPr/>
            </p:nvSpPr>
            <p:spPr>
              <a:xfrm>
                <a:off x="2063787" y="2890541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E6BE2-8848-51F9-E7C9-5D0E23725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87" y="2890541"/>
                <a:ext cx="64216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3468FE-FE51-6CE5-A0EA-CB001AE36BF1}"/>
                  </a:ext>
                </a:extLst>
              </p:cNvPr>
              <p:cNvSpPr txBox="1"/>
              <p:nvPr/>
            </p:nvSpPr>
            <p:spPr>
              <a:xfrm>
                <a:off x="3700002" y="2906749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3468FE-FE51-6CE5-A0EA-CB001AE36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02" y="2906749"/>
                <a:ext cx="64216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221AFF-A00A-3969-6955-90AAF4188583}"/>
                  </a:ext>
                </a:extLst>
              </p:cNvPr>
              <p:cNvSpPr txBox="1"/>
              <p:nvPr/>
            </p:nvSpPr>
            <p:spPr>
              <a:xfrm>
                <a:off x="585693" y="3631547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221AFF-A00A-3969-6955-90AAF418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93" y="3631547"/>
                <a:ext cx="64216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120800-415F-48B6-8A3E-41A031B4E7C8}"/>
                  </a:ext>
                </a:extLst>
              </p:cNvPr>
              <p:cNvSpPr txBox="1"/>
              <p:nvPr/>
            </p:nvSpPr>
            <p:spPr>
              <a:xfrm>
                <a:off x="597403" y="4401440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120800-415F-48B6-8A3E-41A031B4E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03" y="4401440"/>
                <a:ext cx="64216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75922-72E5-2369-FE76-C16CD6F959EB}"/>
                  </a:ext>
                </a:extLst>
              </p:cNvPr>
              <p:cNvSpPr txBox="1"/>
              <p:nvPr/>
            </p:nvSpPr>
            <p:spPr>
              <a:xfrm>
                <a:off x="1982626" y="4401440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75922-72E5-2369-FE76-C16CD6F95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6" y="4401440"/>
                <a:ext cx="642169" cy="461665"/>
              </a:xfrm>
              <a:prstGeom prst="rect">
                <a:avLst/>
              </a:prstGeom>
              <a:blipFill>
                <a:blip r:embed="rId9"/>
                <a:stretch>
                  <a:fillRect l="-1887" r="-207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7F3F48-4114-62FB-395C-EEEACE502BFD}"/>
                  </a:ext>
                </a:extLst>
              </p:cNvPr>
              <p:cNvSpPr txBox="1"/>
              <p:nvPr/>
            </p:nvSpPr>
            <p:spPr>
              <a:xfrm>
                <a:off x="3591794" y="3592571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7F3F48-4114-62FB-395C-EEEACE502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94" y="3592571"/>
                <a:ext cx="642169" cy="461665"/>
              </a:xfrm>
              <a:prstGeom prst="rect">
                <a:avLst/>
              </a:prstGeom>
              <a:blipFill>
                <a:blip r:embed="rId10"/>
                <a:stretch>
                  <a:fillRect l="-1887" r="-198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9116EB-B483-55E7-B523-4FEC53ED5D3D}"/>
                  </a:ext>
                </a:extLst>
              </p:cNvPr>
              <p:cNvSpPr txBox="1"/>
              <p:nvPr/>
            </p:nvSpPr>
            <p:spPr>
              <a:xfrm>
                <a:off x="5244094" y="4473220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0.19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9116EB-B483-55E7-B523-4FEC53ED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94" y="4473220"/>
                <a:ext cx="642169" cy="461665"/>
              </a:xfrm>
              <a:prstGeom prst="rect">
                <a:avLst/>
              </a:prstGeom>
              <a:blipFill>
                <a:blip r:embed="rId11"/>
                <a:stretch>
                  <a:fillRect l="-1887" r="-198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806D9A-32B0-4EFE-7A3E-8F632B2CCFDB}"/>
                  </a:ext>
                </a:extLst>
              </p:cNvPr>
              <p:cNvSpPr txBox="1"/>
              <p:nvPr/>
            </p:nvSpPr>
            <p:spPr>
              <a:xfrm>
                <a:off x="5244094" y="5200912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806D9A-32B0-4EFE-7A3E-8F632B2CC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94" y="5200912"/>
                <a:ext cx="64216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66132C-8EED-EBAA-F56F-E6D17F37B555}"/>
                  </a:ext>
                </a:extLst>
              </p:cNvPr>
              <p:cNvSpPr txBox="1"/>
              <p:nvPr/>
            </p:nvSpPr>
            <p:spPr>
              <a:xfrm>
                <a:off x="2068505" y="3645990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66132C-8EED-EBAA-F56F-E6D17F37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505" y="3645990"/>
                <a:ext cx="642169" cy="461665"/>
              </a:xfrm>
              <a:prstGeom prst="rect">
                <a:avLst/>
              </a:prstGeom>
              <a:blipFill>
                <a:blip r:embed="rId13"/>
                <a:stretch>
                  <a:fillRect l="-1887" r="-198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2859C3-158E-18E8-AFCD-49AC1FAC5FD8}"/>
                  </a:ext>
                </a:extLst>
              </p:cNvPr>
              <p:cNvSpPr txBox="1"/>
              <p:nvPr/>
            </p:nvSpPr>
            <p:spPr>
              <a:xfrm>
                <a:off x="3629093" y="4401439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0.14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2859C3-158E-18E8-AFCD-49AC1FAC5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93" y="4401439"/>
                <a:ext cx="642169" cy="461665"/>
              </a:xfrm>
              <a:prstGeom prst="rect">
                <a:avLst/>
              </a:prstGeom>
              <a:blipFill>
                <a:blip r:embed="rId14"/>
                <a:stretch>
                  <a:fillRect l="-1887" r="-198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990AFB-BE6E-6505-59A8-B7B339B7B6E7}"/>
                  </a:ext>
                </a:extLst>
              </p:cNvPr>
              <p:cNvSpPr txBox="1"/>
              <p:nvPr/>
            </p:nvSpPr>
            <p:spPr>
              <a:xfrm>
                <a:off x="3629093" y="5176580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0.26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990AFB-BE6E-6505-59A8-B7B339B7B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93" y="5176580"/>
                <a:ext cx="642169" cy="461665"/>
              </a:xfrm>
              <a:prstGeom prst="rect">
                <a:avLst/>
              </a:prstGeom>
              <a:blipFill>
                <a:blip r:embed="rId15"/>
                <a:stretch>
                  <a:fillRect l="-1887" r="-198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B2655D-95C7-7771-4CF9-3111BF71BE08}"/>
                  </a:ext>
                </a:extLst>
              </p:cNvPr>
              <p:cNvSpPr txBox="1"/>
              <p:nvPr/>
            </p:nvSpPr>
            <p:spPr>
              <a:xfrm>
                <a:off x="1982626" y="5176581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0.74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B2655D-95C7-7771-4CF9-3111BF71B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6" y="5176581"/>
                <a:ext cx="642169" cy="461665"/>
              </a:xfrm>
              <a:prstGeom prst="rect">
                <a:avLst/>
              </a:prstGeom>
              <a:blipFill>
                <a:blip r:embed="rId16"/>
                <a:stretch>
                  <a:fillRect l="-1887" r="-198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3EB997-0A6D-A64A-843E-752945318809}"/>
                  </a:ext>
                </a:extLst>
              </p:cNvPr>
              <p:cNvSpPr txBox="1"/>
              <p:nvPr/>
            </p:nvSpPr>
            <p:spPr>
              <a:xfrm>
                <a:off x="5244094" y="3622546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0.81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3EB997-0A6D-A64A-843E-752945318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94" y="3622546"/>
                <a:ext cx="642169" cy="461665"/>
              </a:xfrm>
              <a:prstGeom prst="rect">
                <a:avLst/>
              </a:prstGeom>
              <a:blipFill>
                <a:blip r:embed="rId17"/>
                <a:stretch>
                  <a:fillRect l="-1887" r="-198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84EBC9-2957-1EA3-523A-F2CE4E048CB2}"/>
                  </a:ext>
                </a:extLst>
              </p:cNvPr>
              <p:cNvSpPr txBox="1"/>
              <p:nvPr/>
            </p:nvSpPr>
            <p:spPr>
              <a:xfrm>
                <a:off x="6737873" y="2705874"/>
                <a:ext cx="29741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1−0.19=0.81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84EBC9-2957-1EA3-523A-F2CE4E048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73" y="2705874"/>
                <a:ext cx="2974123" cy="461665"/>
              </a:xfrm>
              <a:prstGeom prst="rect">
                <a:avLst/>
              </a:prstGeom>
              <a:blipFill>
                <a:blip r:embed="rId18"/>
                <a:stretch>
                  <a:fillRect l="-3074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A6FAF4-7C59-6CC0-1FE3-EB57E4EC1151}"/>
                  </a:ext>
                </a:extLst>
              </p:cNvPr>
              <p:cNvSpPr txBox="1"/>
              <p:nvPr/>
            </p:nvSpPr>
            <p:spPr>
              <a:xfrm>
                <a:off x="6682455" y="3329045"/>
                <a:ext cx="29741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b</a:t>
                </a:r>
                <a:r>
                  <a:rPr lang="en-AU" sz="2400" b="0" dirty="0"/>
                  <a:t>)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0.81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−0.12=0.69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A6FAF4-7C59-6CC0-1FE3-EB57E4EC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55" y="3329045"/>
                <a:ext cx="2974123" cy="461665"/>
              </a:xfrm>
              <a:prstGeom prst="rect">
                <a:avLst/>
              </a:prstGeom>
              <a:blipFill>
                <a:blip r:embed="rId19"/>
                <a:stretch>
                  <a:fillRect l="-3074" t="-10526" r="-410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2BE66B-0D1C-BAF8-29B0-77C6D6DECAC9}"/>
                  </a:ext>
                </a:extLst>
              </p:cNvPr>
              <p:cNvSpPr txBox="1"/>
              <p:nvPr/>
            </p:nvSpPr>
            <p:spPr>
              <a:xfrm>
                <a:off x="6737872" y="4036007"/>
                <a:ext cx="29741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c</a:t>
                </a:r>
                <a:r>
                  <a:rPr lang="en-AU" sz="2400" b="0" dirty="0"/>
                  <a:t>)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69+0.05=0.74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2BE66B-0D1C-BAF8-29B0-77C6D6DEC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72" y="4036007"/>
                <a:ext cx="2974123" cy="461665"/>
              </a:xfrm>
              <a:prstGeom prst="rect">
                <a:avLst/>
              </a:prstGeom>
              <a:blipFill>
                <a:blip r:embed="rId20"/>
                <a:stretch>
                  <a:fillRect l="-3074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771975-57C9-55A3-F62D-E16A5F8DCA02}"/>
                  </a:ext>
                </a:extLst>
              </p:cNvPr>
              <p:cNvSpPr txBox="1"/>
              <p:nvPr/>
            </p:nvSpPr>
            <p:spPr>
              <a:xfrm>
                <a:off x="6788722" y="4642447"/>
                <a:ext cx="4906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d</a:t>
                </a:r>
                <a:r>
                  <a:rPr lang="en-AU" sz="2400" b="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=0.19−0.05=0.14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771975-57C9-55A3-F62D-E16A5F8D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22" y="4642447"/>
                <a:ext cx="4906012" cy="461665"/>
              </a:xfrm>
              <a:prstGeom prst="rect">
                <a:avLst/>
              </a:prstGeom>
              <a:blipFill>
                <a:blip r:embed="rId21"/>
                <a:stretch>
                  <a:fillRect l="-1990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5A09D2-FD41-3666-51FF-488781146307}"/>
                  </a:ext>
                </a:extLst>
              </p:cNvPr>
              <p:cNvSpPr txBox="1"/>
              <p:nvPr/>
            </p:nvSpPr>
            <p:spPr>
              <a:xfrm>
                <a:off x="6682455" y="5176579"/>
                <a:ext cx="4906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=1−0.14=0.86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5A09D2-FD41-3666-51FF-488781146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55" y="5176579"/>
                <a:ext cx="490601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D719F1-3B64-D105-0112-C40FAD4E71B5}"/>
                  </a:ext>
                </a:extLst>
              </p:cNvPr>
              <p:cNvSpPr txBox="1"/>
              <p:nvPr/>
            </p:nvSpPr>
            <p:spPr>
              <a:xfrm>
                <a:off x="6343019" y="5805199"/>
                <a:ext cx="5779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or</a:t>
                </a:r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=0.81+0.74−0.69=0.86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D719F1-3B64-D105-0112-C40FAD4E7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019" y="5805199"/>
                <a:ext cx="5779708" cy="461665"/>
              </a:xfrm>
              <a:prstGeom prst="rect">
                <a:avLst/>
              </a:prstGeom>
              <a:blipFill>
                <a:blip r:embed="rId23"/>
                <a:stretch>
                  <a:fillRect l="-168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25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946" y="132066"/>
            <a:ext cx="8247705" cy="1990032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CFC4F9-47A3-6264-1AC8-507A31BD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74524"/>
              </p:ext>
            </p:extLst>
          </p:nvPr>
        </p:nvGraphicFramePr>
        <p:xfrm>
          <a:off x="0" y="2227688"/>
          <a:ext cx="6450640" cy="306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114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D0E4F4-4FF5-07E4-B4E1-49D6EA8E707F}"/>
                  </a:ext>
                </a:extLst>
              </p:cNvPr>
              <p:cNvSpPr txBox="1"/>
              <p:nvPr/>
            </p:nvSpPr>
            <p:spPr>
              <a:xfrm>
                <a:off x="2063787" y="2377923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D0E4F4-4FF5-07E4-B4E1-49D6EA8E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87" y="2377923"/>
                <a:ext cx="64216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B33284-BCF2-2ADE-EFF2-7889EB68885F}"/>
                  </a:ext>
                </a:extLst>
              </p:cNvPr>
              <p:cNvSpPr txBox="1"/>
              <p:nvPr/>
            </p:nvSpPr>
            <p:spPr>
              <a:xfrm>
                <a:off x="3700002" y="2394131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B33284-BCF2-2ADE-EFF2-7889EB688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02" y="2394131"/>
                <a:ext cx="64216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E90648-70D7-8733-07EC-E86F59A1D45E}"/>
                  </a:ext>
                </a:extLst>
              </p:cNvPr>
              <p:cNvSpPr txBox="1"/>
              <p:nvPr/>
            </p:nvSpPr>
            <p:spPr>
              <a:xfrm>
                <a:off x="585693" y="3118929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E90648-70D7-8733-07EC-E86F59A1D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93" y="3118929"/>
                <a:ext cx="64216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D4B7C8-7708-C373-E0A3-66F2A257DCAF}"/>
                  </a:ext>
                </a:extLst>
              </p:cNvPr>
              <p:cNvSpPr txBox="1"/>
              <p:nvPr/>
            </p:nvSpPr>
            <p:spPr>
              <a:xfrm>
                <a:off x="597403" y="3888822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D4B7C8-7708-C373-E0A3-66F2A257D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03" y="3888822"/>
                <a:ext cx="64216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A4C1EB-7F01-2420-A953-D36BB9D5F721}"/>
                  </a:ext>
                </a:extLst>
              </p:cNvPr>
              <p:cNvSpPr txBox="1"/>
              <p:nvPr/>
            </p:nvSpPr>
            <p:spPr>
              <a:xfrm>
                <a:off x="5244094" y="4688294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A4C1EB-7F01-2420-A953-D36BB9D5F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94" y="4688294"/>
                <a:ext cx="64216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5F419D-6B99-B3E0-E728-BD62ECD849E0}"/>
                  </a:ext>
                </a:extLst>
              </p:cNvPr>
              <p:cNvSpPr txBox="1"/>
              <p:nvPr/>
            </p:nvSpPr>
            <p:spPr>
              <a:xfrm>
                <a:off x="3629093" y="3888821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5F419D-6B99-B3E0-E728-BD62ECD84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93" y="3888821"/>
                <a:ext cx="64216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C5C41C-2564-C9AB-3F23-88E687226E33}"/>
                  </a:ext>
                </a:extLst>
              </p:cNvPr>
              <p:cNvSpPr txBox="1"/>
              <p:nvPr/>
            </p:nvSpPr>
            <p:spPr>
              <a:xfrm>
                <a:off x="1982626" y="4663963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C5C41C-2564-C9AB-3F23-88E687226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6" y="4663963"/>
                <a:ext cx="64216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DD4443-E1D3-9B3E-D93C-1D684A1A0B56}"/>
                  </a:ext>
                </a:extLst>
              </p:cNvPr>
              <p:cNvSpPr txBox="1"/>
              <p:nvPr/>
            </p:nvSpPr>
            <p:spPr>
              <a:xfrm>
                <a:off x="5244094" y="3109928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DD4443-E1D3-9B3E-D93C-1D684A1A0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94" y="3109928"/>
                <a:ext cx="64216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BDC351-8970-5549-9A4C-254EC2B6C721}"/>
                  </a:ext>
                </a:extLst>
              </p:cNvPr>
              <p:cNvSpPr txBox="1"/>
              <p:nvPr/>
            </p:nvSpPr>
            <p:spPr>
              <a:xfrm>
                <a:off x="5244094" y="3899111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BDC351-8970-5549-9A4C-254EC2B6C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94" y="3899111"/>
                <a:ext cx="64216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D28882-68DE-1000-001F-02999EA2738C}"/>
                  </a:ext>
                </a:extLst>
              </p:cNvPr>
              <p:cNvSpPr txBox="1"/>
              <p:nvPr/>
            </p:nvSpPr>
            <p:spPr>
              <a:xfrm>
                <a:off x="3613360" y="4663963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D28882-68DE-1000-001F-02999EA27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60" y="4663963"/>
                <a:ext cx="642169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EC1EC8-F2FB-1A1E-36B2-11C7F59639A0}"/>
                  </a:ext>
                </a:extLst>
              </p:cNvPr>
              <p:cNvSpPr txBox="1"/>
              <p:nvPr/>
            </p:nvSpPr>
            <p:spPr>
              <a:xfrm>
                <a:off x="3603815" y="3141476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EC1EC8-F2FB-1A1E-36B2-11C7F5963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815" y="3141476"/>
                <a:ext cx="642169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0B4C7F-CB6A-C207-275A-6EBC2D4921D2}"/>
                  </a:ext>
                </a:extLst>
              </p:cNvPr>
              <p:cNvSpPr txBox="1"/>
              <p:nvPr/>
            </p:nvSpPr>
            <p:spPr>
              <a:xfrm>
                <a:off x="2008176" y="3918671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0B4C7F-CB6A-C207-275A-6EBC2D49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76" y="3918671"/>
                <a:ext cx="642169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B5913-720A-46C8-1C2E-A27E0E5504EB}"/>
                  </a:ext>
                </a:extLst>
              </p:cNvPr>
              <p:cNvSpPr txBox="1"/>
              <p:nvPr/>
            </p:nvSpPr>
            <p:spPr>
              <a:xfrm>
                <a:off x="2008175" y="3160484"/>
                <a:ext cx="64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B5913-720A-46C8-1C2E-A27E0E550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75" y="3160484"/>
                <a:ext cx="642169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671066-CEE1-3F20-6FF2-CAE04329A903}"/>
                  </a:ext>
                </a:extLst>
              </p:cNvPr>
              <p:cNvSpPr txBox="1"/>
              <p:nvPr/>
            </p:nvSpPr>
            <p:spPr>
              <a:xfrm>
                <a:off x="6555111" y="2174188"/>
                <a:ext cx="4403834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671066-CEE1-3F20-6FF2-CAE04329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111" y="2174188"/>
                <a:ext cx="4403834" cy="616964"/>
              </a:xfrm>
              <a:prstGeom prst="rect">
                <a:avLst/>
              </a:prstGeom>
              <a:blipFill>
                <a:blip r:embed="rId18"/>
                <a:stretch>
                  <a:fillRect l="-2075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05548C-21D2-9A28-4E73-DE73AE03ED52}"/>
                  </a:ext>
                </a:extLst>
              </p:cNvPr>
              <p:cNvSpPr txBox="1"/>
              <p:nvPr/>
            </p:nvSpPr>
            <p:spPr>
              <a:xfrm>
                <a:off x="9206544" y="2812531"/>
                <a:ext cx="977281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05548C-21D2-9A28-4E73-DE73AE03E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544" y="2812531"/>
                <a:ext cx="977281" cy="61279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47AE6F5-05A5-E773-EAFE-8A74BF1CB9B0}"/>
                  </a:ext>
                </a:extLst>
              </p:cNvPr>
              <p:cNvSpPr txBox="1"/>
              <p:nvPr/>
            </p:nvSpPr>
            <p:spPr>
              <a:xfrm>
                <a:off x="6660783" y="3451434"/>
                <a:ext cx="4403834" cy="62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47AE6F5-05A5-E773-EAFE-8A74BF1CB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783" y="3451434"/>
                <a:ext cx="4403834" cy="622222"/>
              </a:xfrm>
              <a:prstGeom prst="rect">
                <a:avLst/>
              </a:prstGeom>
              <a:blipFill>
                <a:blip r:embed="rId20"/>
                <a:stretch>
                  <a:fillRect l="-2216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420996-7D3B-DFC3-281C-DA5CD81252A7}"/>
                  </a:ext>
                </a:extLst>
              </p:cNvPr>
              <p:cNvSpPr txBox="1"/>
              <p:nvPr/>
            </p:nvSpPr>
            <p:spPr>
              <a:xfrm>
                <a:off x="6638244" y="4137699"/>
                <a:ext cx="4403834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420996-7D3B-DFC3-281C-DA5CD8125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244" y="4137699"/>
                <a:ext cx="4403834" cy="616964"/>
              </a:xfrm>
              <a:prstGeom prst="rect">
                <a:avLst/>
              </a:prstGeom>
              <a:blipFill>
                <a:blip r:embed="rId21"/>
                <a:stretch>
                  <a:fillRect l="-2216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98F854-3F08-A42E-BAEA-D4F15AA75F25}"/>
                  </a:ext>
                </a:extLst>
              </p:cNvPr>
              <p:cNvSpPr txBox="1"/>
              <p:nvPr/>
            </p:nvSpPr>
            <p:spPr>
              <a:xfrm>
                <a:off x="6555111" y="4817146"/>
                <a:ext cx="4403834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c)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𝑜𝑛𝑒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𝑠𝑒𝑟𝑣𝑒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9+6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98F854-3F08-A42E-BAEA-D4F15AA7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111" y="4817146"/>
                <a:ext cx="4403834" cy="616964"/>
              </a:xfrm>
              <a:prstGeom prst="rect">
                <a:avLst/>
              </a:prstGeom>
              <a:blipFill>
                <a:blip r:embed="rId22"/>
                <a:stretch>
                  <a:fillRect l="-2075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773BAB-528A-7B7E-57BE-C53F389880AA}"/>
                  </a:ext>
                </a:extLst>
              </p:cNvPr>
              <p:cNvSpPr txBox="1"/>
              <p:nvPr/>
            </p:nvSpPr>
            <p:spPr>
              <a:xfrm>
                <a:off x="6660783" y="5586073"/>
                <a:ext cx="4403834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d)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𝑜𝑛𝑒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h𝑎𝑚𝑏𝑢𝑟𝑔𝑒𝑟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773BAB-528A-7B7E-57BE-C53F38988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783" y="5586073"/>
                <a:ext cx="4403834" cy="616964"/>
              </a:xfrm>
              <a:prstGeom prst="rect">
                <a:avLst/>
              </a:prstGeom>
              <a:blipFill>
                <a:blip r:embed="rId23"/>
                <a:stretch>
                  <a:fillRect l="-2216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2" grpId="0"/>
      <p:bldP spid="24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22027</TotalTime>
  <Words>626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Harrisdale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LEVITT Megan [Harrisdale Senior High School]</cp:lastModifiedBy>
  <cp:revision>634</cp:revision>
  <dcterms:created xsi:type="dcterms:W3CDTF">2018-12-02T08:34:01Z</dcterms:created>
  <dcterms:modified xsi:type="dcterms:W3CDTF">2022-05-09T00:24:15Z</dcterms:modified>
</cp:coreProperties>
</file>