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7" r:id="rId2"/>
    <p:sldId id="554" r:id="rId3"/>
    <p:sldId id="555" r:id="rId4"/>
    <p:sldId id="557" r:id="rId5"/>
    <p:sldId id="565" r:id="rId6"/>
    <p:sldId id="558" r:id="rId7"/>
    <p:sldId id="566" r:id="rId8"/>
    <p:sldId id="563" r:id="rId9"/>
    <p:sldId id="559" r:id="rId10"/>
    <p:sldId id="570" r:id="rId11"/>
    <p:sldId id="567" r:id="rId12"/>
    <p:sldId id="571" r:id="rId13"/>
    <p:sldId id="561" r:id="rId14"/>
    <p:sldId id="562" r:id="rId15"/>
    <p:sldId id="569" r:id="rId16"/>
    <p:sldId id="4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4F5851-CF4F-419B-B5E9-33C47A4789B6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40.15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D5E92CD-4885-4CBA-BD07-6B087B74FD4E}" emma:medium="tactile" emma:mode="ink">
          <msink:context xmlns:msink="http://schemas.microsoft.com/ink/2010/main" type="inkDrawing" rotatedBoundingBox="27885,5742 28252,5273 28685,5612 28319,6081" semanticType="callout" shapeName="Other">
            <msink:sourceLink direction="with" ref="{FC6CEAD0-1BFA-4967-BA4C-853271FBD0FE}"/>
            <msink:sourceLink direction="with" ref="{B3A03F5B-0CBA-4FA0-8167-637CE949F28B}"/>
          </msink:context>
        </emma:interpretation>
      </emma:emma>
    </inkml:annotationXML>
    <inkml:trace contextRef="#ctx0" brushRef="#br0">4059 64 1796,'0'0'80,"0"0"16,0 0-77,9-4-19,-5 0 0,-4 4 0,10 0 76,-6 0 12,-4 0 3,14 0 0,-14 0-34,4 12-6,1-4-2,-1 4 0,1 0-29,0 4-7,-1 1-1,-4 3 0,0 0-12,-4 4 0,-1-3 0,0 7 0,1-8-10,4 4-5,-5 1-1,5-9 0,-4 0-9,4-4-3,0-12 0,0 8 0,0-8-18,0 0-4,0 0-1,0 0 0,0 0 4,4-8 1,5-4 0,-4 0 0,4 0 19,-4-4 4,-1-5 1,5 1 0,-4 0 22,4-8 0,0-1-9,5 1 9,-1 0 0,1 3 16,0-3-4,-1 4 0,6-1 6,-6 1 1,5 4 0,-4 4 0,4 0 17,-4-1 4,4 5 1,-4 4 0,4 0 3,-4 0 1,-1 0 0,1 4 0,0 8-7,-1 0-2,1 0 0,-5 0 0,0 0 13,0 4 3,0 0 0,-4 0 0,4 0-52,-4-4 0,-5-4 0,0 13 0,-5-1 0,-4 0 0,4 4 12,-4-4-12,-4 0 0,4-4 0,-5 5 0,0-1 0,-4-4-25,4 4 1,1-4 0,-1 0 0,5 0-5,0 0-1,0 0 0,0-4 0,4 0-14,5-4-4,0 0 0,-4 9 0,-1-1 14,0 0 2,5-8 1,0 0 0,0 12 22,0-12 9,0 12-8,5 0 8,-5-12 0,5 12 0,4-4 0,4 1 0,-4 3 15,1-4 1,3 4 1,1-4 0,-1 0-2,1-4-1,4 4 0,1 0 0,-6-4 21,1 4 4,4-3 1,-9 3 0,0 0-40,0-4 0,-9-4 0,10 8 0,-10-8 18,0 0-1,0 0 0,-5 8 0,-4 0 27,4 0 4,-4 0 2,-4 0 0,-1 0-23,-4-4-5,9 0-1,-10 1 0,1-5 2,0 4 0,-5 0 0,0-4 0,1 0-7,-6-4-2,6 0 0,-6-1 0,-4-3-39,5 0-8,-5 0-2,0 0-1129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7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339 137 5528 0 0,'-6'-4'6841'0'0,"-20"5"730"0"0,19 0-6113 0 0,1 0-1 0 0,-1 0 0 0 0,-13 5 1 0 0,8-3-746 0 0,8-1-462 0 0,0-1 0 0 0,0 1 0 0 0,-1-1 0 0 0,1 1 0 0 0,-7 5 0 0 0,-7 5 317 0 0,-5 5-162 0 0,-38 33 0 0 0,42-32-650 0 0,1 1 0 0 0,1 1 0 0 0,0 0 0 0 0,-16 27 0 0 0,17-22-5068 0 0</inkml:trace>
  <inkml:trace contextRef="#ctx0" brushRef="#br0" timeOffset="1">586 50 12896 0 0,'-10'5'1376'0'0,"6"2"-402"0"0,4-6-760 0 0,0 0 0 0 0,-1 0 0 0 0,1-1-1 0 0,0 1 1 0 0,-1 0 0 0 0,1 0 0 0 0,-1-1-1 0 0,1 1 1 0 0,-1 0 0 0 0,0-1-1 0 0,1 1 1 0 0,-1 0 0 0 0,1-1 0 0 0,-1 1-1 0 0,-1 0 1 0 0,0 0 128 0 0,1 0 0 0 0,-1 0 1 0 0,0 0-1 0 0,1 1 0 0 0,-1-1 0 0 0,1 0 0 0 0,-1 1 0 0 0,1-1 1 0 0,0 1-1 0 0,0 0 0 0 0,-1-1 0 0 0,1 1 0 0 0,0 0 1 0 0,0 0-1 0 0,1-1 0 0 0,-1 1 0 0 0,0 0 0 0 0,1 0 0 0 0,-1 0 1 0 0,0 4-1 0 0,-6 16 919 0 0,5-15-1039 0 0,0 0 0 0 0,0 0 1 0 0,-1 13-1 0 0,-4 12 168 0 0,5-23-383 0 0,1 1 0 0 0,-1-1 0 0 0,2 1 0 0 0,-1 0 0 0 0,1-1 0 0 0,1 1 0 0 0,1 11 0 0 0,1 21-16 0 0,-3-37 9 0 0,1-1 0 0 0,-1 1 0 0 0,1 0 0 0 0,0 0 0 0 0,0-1 0 0 0,0 1 0 0 0,0 0 0 0 0,1-1 0 0 0,0 0 0 0 0,0 1 0 0 0,0-1 0 0 0,1 0 0 0 0,-1 0 0 0 0,5 5 0 0 0,-5-6 0 0 0,1-1 0 0 0,0 1 0 0 0,0 0 0 0 0,0-1 0 0 0,0 0 0 0 0,0 0 0 0 0,0 0 0 0 0,1 0 0 0 0,-1 0 0 0 0,1-1 0 0 0,-1 1 0 0 0,1-1 0 0 0,-1 0 0 0 0,1 0 0 0 0,0-1 0 0 0,0 1 0 0 0,-1-1 0 0 0,5 1 0 0 0,-4-1 6 0 0,-1 0 0 0 0,1-1-1 0 0,-1 1 1 0 0,1-1 0 0 0,-1 1 0 0 0,0-1-1 0 0,1 0 1 0 0,-1 0 0 0 0,0-1-1 0 0,1 1 1 0 0,-1-1 0 0 0,0 1 0 0 0,0-1-1 0 0,0 0 1 0 0,-1 0 0 0 0,1 0 0 0 0,0-1-1 0 0,-1 1 1 0 0,3-4 0 0 0,7-6 79 0 0,-2-1 0 0 0,0 0 0 0 0,0-1 0 0 0,-1 0 0 0 0,7-16 0 0 0,-4 6 48 0 0,-8 16-63 0 0,0 0 1 0 0,0-1 0 0 0,5-15-1 0 0,0-5 104 0 0,-7 23-137 0 0,0 0-1 0 0,0 0 1 0 0,0 0-1 0 0,-1-1 1 0 0,0 1-1 0 0,0 0 1 0 0,0-1-1 0 0,-1-10 1 0 0,-2 0 1 0 0,0 3 0 0 0,0 0-1 0 0,-5-17 0 0 0,6 27-38 0 0,0 1 0 0 0,0 0 0 0 0,0-1 0 0 0,-1 1 0 0 0,1 0 0 0 0,-1 0 0 0 0,0 0 0 0 0,0 0 0 0 0,0 0 0 0 0,-1 0 0 0 0,1 1 0 0 0,-1-1-1 0 0,1 1 1 0 0,-4-3 0 0 0,1 2-94 0 0,1 0-1 0 0,-1 1 1 0 0,1-1-1 0 0,-1 1 1 0 0,0 0-1 0 0,-9-2 1 0 0,12 4-198 0 0,-1-1-1 0 0,0 1 1 0 0,0 0 0 0 0,1 0 0 0 0,-1 0 0 0 0,0 1-1 0 0,1-1 1 0 0,-1 1 0 0 0,0-1 0 0 0,1 1 0 0 0,-1 0-1 0 0,0 0 1 0 0,1 0 0 0 0,-1 0 0 0 0,-3 3 0 0 0,-9 5-5962 0 0,-1-1-1735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5064 0 0,'18'-4'20565'0'0,"-17"4"-20458"0"0,0 0-40 0 0,0 0 0 0 0,0 0 0 0 0,-1 0 1 0 0,1 0-1 0 0,0 0 0 0 0,0-1 0 0 0,-1 1 0 0 0,1 0 1 0 0,0 0-1 0 0,0 0 0 0 0,-1-1 0 0 0,1 1 1 0 0,0 0-1 0 0,-1-1 0 0 0,2 0 0 0 0,-1 1 273 0 0,1 0-388 0 0,9 0-2352 0 0,-2 0 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8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5984 0 0,'0'0'13363'0'0,"-1"2"-11425"0"0,-1 7-738 0 0,1 0 0 0 0,-1 15 0 0 0,-2 11 390 0 0,0 7-663 0 0,1 65 0 0 0,3-88-836 0 0,1 2-119 0 0,1-1 0 0 0,0 0 0 0 0,1 0-1 0 0,12 37 1 0 0,-10-38-283 0 0,6 15-4267 0 0,-5-20-4012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8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74 18575 0 0,'0'0'852'0'0,"2"-1"-21"0"0,40-29 147 0 0,-37 27-380 0 0,0 0 1 0 0,0 1 0 0 0,0 0-1 0 0,1 0 1 0 0,-1 0-1 0 0,1 0 1 0 0,6 0 0 0 0,-2 0 166 0 0,-1 0 1 0 0,13-5-1 0 0,3-1 433 0 0,-14 6-806 0 0,0 1 0 0 0,0-1 0 0 0,21 2 0 0 0,-22 0-304 0 0,-8-1-36 0 0,1 1-11 0 0,10 8 151 0 0,-12-7-208 0 0,0 0 0 0 0,0 0 0 0 0,0 0 0 0 0,0 0 0 0 0,0 0 1 0 0,0 1-1 0 0,-1-1 0 0 0,1 0 0 0 0,-1 1 0 0 0,1-1 0 0 0,-1 0 0 0 0,1 1 0 0 0,-1-1 0 0 0,0 0 0 0 0,1 1 0 0 0,-1-1 0 0 0,0 1 0 0 0,0-1 0 0 0,0 0 0 0 0,0 1 0 0 0,0-1 0 0 0,-1 1 0 0 0,1-1 0 0 0,-1 3 0 0 0,-2 7-266 0 0,0 0 0 0 0,-5 12-1 0 0,2-7-111 0 0,-9 40-2468 0 0,14-53 2222 0 0,1 11-1725 0 0,0-13 2328 0 0,0-1 1 0 0,-1 0 0 0 0,1 1 0 0 0,0-1 0 0 0,0 0 0 0 0,0 1-1 0 0,0-1 1 0 0,0 1 0 0 0,0-1 0 0 0,0 0 0 0 0,0 1-1 0 0,0-1 1 0 0,0 0 0 0 0,0 1 0 0 0,0-1 0 0 0,0 1 0 0 0,0-1-1 0 0,0 0 1 0 0,0 1 0 0 0,0-1 0 0 0,0 0 0 0 0,0 1-1 0 0,0-1 1 0 0,1 1 0 0 0,-1-1 0 0 0,0 0 0 0 0,0 1 0 0 0,0-1-1 0 0,1 0 1 0 0,-1 0 0 0 0,0 1 0 0 0,0-1 0 0 0,1 0-1 0 0,-1 1 1 0 0,12 13-190 0 0,-10-12 212 0 0,2 2 205 0 0,0 0-1 0 0,0-1 1 0 0,0 1-1 0 0,1-1 1 0 0,-1 0 0 0 0,1 0-1 0 0,0-1 1 0 0,0 1-1 0 0,0-1 1 0 0,1 0 0 0 0,-1 0-1 0 0,0-1 1 0 0,8 2-1 0 0,8 2 457 0 0,2 0 65 0 0,-19-4-598 0 0,-1-1 1 0 0,1 1-1 0 0,-1-1 1 0 0,1 1-1 0 0,-1 0 1 0 0,0 0 0 0 0,1 1-1 0 0,-1-1 1 0 0,0 1-1 0 0,0 0 1 0 0,0-1-1 0 0,0 1 1 0 0,0 1 0 0 0,4 3-1 0 0,2 3 162 0 0,-4-4-169 0 0,-1 0-1 0 0,0 0 1 0 0,5 7-1 0 0,-8-10-80 0 0,0-1-1 0 0,0 1 1 0 0,0 0-1 0 0,-1-1 1 0 0,1 1 0 0 0,0 0-1 0 0,-1 0 1 0 0,0 0-1 0 0,1-1 1 0 0,-1 1-1 0 0,0 0 1 0 0,0 0-1 0 0,0 0 1 0 0,0 0-1 0 0,0 0 1 0 0,-1 2-1 0 0,0 0 9 0 0,-1 0 0 0 0,0-1 0 0 0,0 1 0 0 0,0 0-1 0 0,0-1 1 0 0,0 0 0 0 0,-1 0 0 0 0,1 0 0 0 0,-1 0 0 0 0,-4 4 0 0 0,-2 1 6 0 0,-1 0 0 0 0,-13 8 0 0 0,11-9-25 0 0,0 0 0 0 0,-1 0 0 0 0,0-1 0 0 0,-20 6 0 0 0,-1-1-38 0 0,5-1-119 0 0,0-1 0 0 0,-33 5 0 0 0,16-6-1141 0 0,28-4-53 0 0,-1-1 0 0 0,-29 2 0 0 0,31-5-580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50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55 3224 0 0,'-2'1'60'0'0,"0"1"0"0"0,0-1 0 0 0,0 1 0 0 0,0-1 0 0 0,1 1 0 0 0,-1-1 0 0 0,0 1 0 0 0,1 0 0 0 0,-25 11 21670 0 0,33-18-21461 0 0,1 1 1 0 0,-1-1 0 0 0,1 2-1 0 0,0-1 1 0 0,1 1-1 0 0,-1 0 1 0 0,16-2 0 0 0,27-11 70 0 0,45-16-191 0 0,-93 31-442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51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15552 0 0,'0'0'1407'0'0,"2"-1"-1161"0"0,4-1 44 0 0,0 0 0 0 0,1 0 0 0 0,-1 0 0 0 0,0 1 0 0 0,7-1 0 0 0,-5 1 577 0 0,0 0 0 0 0,0-1 1 0 0,11-3-1 0 0,-10 2-276 0 0,-1 0-1 0 0,1 1 1 0 0,9-1 0 0 0,-9 2-181 0 0,-1-1 1 0 0,0 0 0 0 0,16-6-1 0 0,-17 6-312 0 0,0-1-1 0 0,1 1 1 0 0,-1 1-1 0 0,8-2 0 0 0,1 1-366 0 0,5 1-2351 0 0,-14 1 1066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34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9672 0 0,'6'2'10370'0'0,"-5"-1"-10119"0"0,-4 5 4232 0 0,-13 15-3865 0 0,-4 4-237 0 0,18-19-344 0 0,-1 0-1 0 0,1 0 1 0 0,1 0 0 0 0,-1 0-1 0 0,1 0 1 0 0,0 0-1 0 0,0 0 1 0 0,1 0-1 0 0,0 0 1 0 0,0 1-1 0 0,0-1 1 0 0,1 0 0 0 0,2 9-1 0 0,-1-7 5 0 0,0 1 0 0 0,1-1 0 0 0,0 0 0 0 0,1 1 0 0 0,0-1 0 0 0,0-1-1 0 0,0 1 1 0 0,11 12 0 0 0,-13-16-41 0 0,1-1 0 0 0,-1 1 0 0 0,0-1 0 0 0,0 1 0 0 0,-1 0 0 0 0,2 5 0 0 0,-1-6 0 0 0,-1 0 0 0 0,0 1 0 0 0,1-1 0 0 0,-1 0 0 0 0,1 1 0 0 0,0-1 0 0 0,0 0 0 0 0,4 4 0 0 0,-1-2-41 0 0,0-1 0 0 0,0 1 0 0 0,1-1 0 0 0,0 0 0 0 0,-1-1 0 0 0,1 1 0 0 0,0-1 0 0 0,1 0 0 0 0,6 2 0 0 0,-9-4 24 0 0,-1 0 1 0 0,1 0 0 0 0,-1-1 0 0 0,1 1 0 0 0,-1-1 0 0 0,1 0 0 0 0,-1 0-1 0 0,1 0 1 0 0,-1 0 0 0 0,1-1 0 0 0,-1 1 0 0 0,1-1 0 0 0,-1 0 0 0 0,0 0 0 0 0,1-1-1 0 0,-1 1 1 0 0,0 0 0 0 0,0-1 0 0 0,4-2 0 0 0,-1 0 81 0 0,0-1-1 0 0,0 0 1 0 0,9-8 0 0 0,-13 10-51 0 0,0 1 0 0 0,0-1 0 0 0,0 1 0 0 0,-1-1 1 0 0,1 0-1 0 0,-1 0 0 0 0,0 0 0 0 0,0 0 1 0 0,0 0-1 0 0,0 0 0 0 0,0-5 0 0 0,1-4 56 0 0,-1 0-1 0 0,0 0 0 0 0,-1 0 1 0 0,-1 0-1 0 0,0 1 0 0 0,0-1 1 0 0,-1 0-1 0 0,-6-17 1 0 0,6 22-32 0 0,0 1 0 0 0,-1 0 0 0 0,1 0 0 0 0,-1 1 0 0 0,-1-1 0 0 0,1 0 0 0 0,-1 1 1 0 0,0 0-1 0 0,0 0 0 0 0,0 0 0 0 0,-1 0 0 0 0,0 1 0 0 0,0 0 0 0 0,0 0 0 0 0,0 0 1 0 0,-1 1-1 0 0,-7-4 0 0 0,-19-12 78 0 0,28 16-100 0 0,-1 0-1 0 0,0 0 1 0 0,1 0 0 0 0,-1 1 0 0 0,0 0 0 0 0,0 0-1 0 0,-1 0 1 0 0,1 0 0 0 0,0 1 0 0 0,0 0-1 0 0,-8-1 1 0 0,-28 5-182 0 0,37-3 136 0 0,1 1-1 0 0,0 0 0 0 0,0 0 0 0 0,1 0 0 0 0,-1 0 0 0 0,0 1 0 0 0,0-1 0 0 0,0 1 1 0 0,1-1-1 0 0,-4 4 0 0 0,-6 4-423 0 0,10-8 365 0 0,1-1-1 0 0,0 1 1 0 0,-1 0-1 0 0,1 0 1 0 0,0 0-1 0 0,0 0 1 0 0,-1 0-1 0 0,1 0 1 0 0,0 0-1 0 0,0 0 1 0 0,0 0 0 0 0,1 1-1 0 0,-1-1 1 0 0,0 0-1 0 0,0 0 1 0 0,1 1-1 0 0,-1-1 1 0 0,0 1-1 0 0,1-1 1 0 0,0 1-1 0 0,-1-1 1 0 0,1 1-1 0 0,-1 2 1 0 0,1 12-1525 0 0,0-2-66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3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4 230 18975 0 0,'0'0'7095'0'0,"-1"-10"-7567"0"0,0 9 369 0 0,1 0 0 0 0,0 0 0 0 0,-1 0 0 0 0,1 0 0 0 0,0 0 0 0 0,0-1 1 0 0,0 1-1 0 0,0 0 0 0 0,0 0 0 0 0,0 0 0 0 0,0 0 0 0 0,0 0 0 0 0,1 0 0 0 0,-1 0 0 0 0,0 0 0 0 0,1 0 1 0 0,-1 0-1 0 0,0 0 0 0 0,1 0 0 0 0,0 0 0 0 0,-1 0 0 0 0,1 0 0 0 0,-1 0 0 0 0,1 0 0 0 0,0 1 0 0 0,0-1 1 0 0,0-1-1 0 0,9-8-2303 0 0</inkml:trace>
  <inkml:trace contextRef="#ctx0" brushRef="#br0" timeOffset="1">251 1 16152 0 0,'0'0'1461'0'0,"-2"1"-1200"0"0,-2 1-231 0 0,1 0 0 0 0,-1 0 0 0 0,1 0 0 0 0,-1-1-1 0 0,-7 2 1 0 0,-11 5 3764 0 0,20-8-3556 0 0,0 1-1 0 0,0 0 1 0 0,0 0 0 0 0,0 1-1 0 0,0-1 1 0 0,0 0-1 0 0,0 1 1 0 0,0-1-1 0 0,1 1 1 0 0,-1-1 0 0 0,0 1-1 0 0,1 0 1 0 0,-1 0-1 0 0,0 2 1 0 0,0-1-137 0 0,1 0 0 0 0,0 0 0 0 0,0 1 0 0 0,0-1 0 0 0,0 0 0 0 0,0 1 0 0 0,1-1 0 0 0,0 1 0 0 0,0 5 0 0 0,0 11 108 0 0,0 0 1 0 0,2 0 0 0 0,8 37-1 0 0,-9-50-208 0 0,1 0 0 0 0,0-1 0 0 0,0 1-1 0 0,0-1 1 0 0,1 1 0 0 0,0-1 0 0 0,1 0 0 0 0,-1 0-1 0 0,1 0 1 0 0,0-1 0 0 0,1 0 0 0 0,-1 1 0 0 0,1-1-1 0 0,10 8 1 0 0,3 0 34 0 0,-15-10-15 0 0,1 0-1 0 0,0 0 0 0 0,-1 0 0 0 0,1 0 1 0 0,0-1-1 0 0,0 0 0 0 0,1 0 0 0 0,-1 0 1 0 0,0 0-1 0 0,1-1 0 0 0,-1 1 0 0 0,1-1 1 0 0,-1 0-1 0 0,10 0 0 0 0,-11-1-40 0 0,0 0 0 0 0,1 0-1 0 0,-1 0 1 0 0,1-1 0 0 0,-1 1-1 0 0,0-1 1 0 0,0 0 0 0 0,1 0-1 0 0,-1 0 1 0 0,0 0 0 0 0,0-1 0 0 0,0 1-1 0 0,5-4 1 0 0,-5 2 37 0 0,-1 1 0 0 0,1-1 0 0 0,-1 0-1 0 0,0 0 1 0 0,0 0 0 0 0,0 0 0 0 0,0-1 0 0 0,0 1 0 0 0,0-1 0 0 0,-1 1-1 0 0,0-1 1 0 0,1-4 0 0 0,1 0-5 0 0,0-1 1 0 0,-1 0-1 0 0,0 0 0 0 0,0 0 0 0 0,-1 0 0 0 0,-1 0 1 0 0,1-1-1 0 0,-1 1 0 0 0,-2-11 0 0 0,0 7-13 0 0,2 9 4 0 0,0 1 0 0 0,-1 0 0 0 0,1-1 0 0 0,-1 1 0 0 0,0 0 0 0 0,0-1 0 0 0,0 1 0 0 0,0 0 0 0 0,-1 0 0 0 0,1 0 0 0 0,-1 0 0 0 0,0 0 0 0 0,0 0 0 0 0,0 0 0 0 0,-4-4-1 0 0,4 6 7 0 0,-3-4 57 0 0,-1 0 0 0 0,-1 0-1 0 0,1 0 1 0 0,-1 1 0 0 0,1 0 0 0 0,-1 1 0 0 0,0-1 0 0 0,-1 1 0 0 0,-8-2-1 0 0,-10 0-833 0 0,-45-3 0 0 0,29 6-8219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35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15488 0 0,'0'0'1407'0'0,"2"1"-1161"0"0,7 1-220 0 0,3-3 958 0 0,0 0 0 0 0,0-1 0 0 0,0 0 0 0 0,15-5 0 0 0,49-20 3586 0 0,-42 15-3918 0 0,22-3 441 0 0,18-4-169 0 0,-73 19-919 0 0,-1 0 0 0 0,0 0 1 0 0,0 0-1 0 0,0 0 0 0 0,1 0 0 0 0,-1 0 1 0 0,0 0-1 0 0,0-1 0 0 0,1 1 0 0 0,-1 0 1 0 0,0 0-1 0 0,0 0 0 0 0,0 0 0 0 0,1 0 1 0 0,-1 0-1 0 0,0 0 0 0 0,0 0 0 0 0,1 0 1 0 0,-1 0-1 0 0,0 0 0 0 0,0 0 0 0 0,1 0 1 0 0,-1 0-1 0 0,0 1 0 0 0,0-1 0 0 0,0 0 1 0 0,1 0-1 0 0,-1 0 0 0 0,0 0 0 0 0,1 1 3 0 0,0-1-1 0 0,0 1 1 0 0,0-1-1 0 0,-1 1 1 0 0,1-1-1 0 0,0 0 1 0 0,0 0-1 0 0,0 1 1 0 0,0-1-1 0 0,0 0 1 0 0,0 0-1 0 0,0 0 1 0 0,0 0-1 0 0,0 0 1 0 0,1 0-1 0 0,-1 0-1 0 0,0 1 0 0 0,0-1-1 0 0,0 1 1 0 0,0-1 0 0 0,0 1 0 0 0,0 0 0 0 0,0-1-1 0 0,0 1 1 0 0,-1 0 0 0 0,1 0 0 0 0,0 0-1 0 0,0 0 1 0 0,-1 0 0 0 0,1 0 0 0 0,0-1 0 0 0,-1 2-1 0 0,1-1 1 0 0,-1 0 0 0 0,1 0 0 0 0,-1 0-1 0 0,0 0 1 0 0,1 2 0 0 0,0-1 18 0 0,2 6-6 0 0,0-1 0 0 0,-1 1-1 0 0,0 0 1 0 0,0 0 0 0 0,0-1-1 0 0,-1 1 1 0 0,-1 0-1 0 0,1 10 1 0 0,-5 166-133 0 0,-2-86-715 0 0,6-88 416 0 0,-1-1 0 0 0,1 1 0 0 0,-4 15 0 0 0,3-14-2943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36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0 414 10136 0 0,'2'-2'4697'0'0,"6"-4"-3325"0"0,0 0 1 0 0,-1 0-1 0 0,2 1 1 0 0,-1 0-1 0 0,1 0 1 0 0,-1 1-1 0 0,18-6 1 0 0,1 1-140 0 0,-17 5-984 0 0,1 0 1 0 0,0 1-1 0 0,0 1 0 0 0,0-1 0 0 0,0 2 0 0 0,12-1 0 0 0,21-4-181 0 0,-40 5-104 0 0,0 1 0 0 0,0-1 0 0 0,-1 0 1 0 0,1 0-1 0 0,-1 0 0 0 0,1-1 0 0 0,4-2 0 0 0,17-5-1516 0 0,-4 3-149 0 0,-4-3-82 0 0</inkml:trace>
  <inkml:trace contextRef="#ctx0" brushRef="#br0" timeOffset="1">598 67 4608 0 0,'0'0'12746'0'0,"0"3"-10694"0"0,3 27 1304 0 0,-2-25-3057 0 0,0 1-1 0 0,0 0 1 0 0,-1 0-1 0 0,0 0 1 0 0,0-1-1 0 0,0 1 1 0 0,-1 0-1 0 0,0 0 1 0 0,0-1-1 0 0,-2 8 1 0 0,-2 0-74 0 0,2 1 0 0 0,-1-1 0 0 0,2 1 0 0 0,0 0 0 0 0,1 0 0 0 0,0 0 0 0 0,1 0 0 0 0,3 26 0 0 0,0-21-311 0 0,1-1-1 0 0,1 0 1 0 0,1 0 0 0 0,10 23-1 0 0,-13-36 18 0 0,-1 0 0 0 0,1 0 0 0 0,0-1 0 0 0,5 7 0 0 0,-6-8-390 0 0,0-1-1 0 0,0 0 0 0 0,0-1 1 0 0,0 1-1 0 0,0 0 0 0 0,0 0 0 0 0,0-1 1 0 0,0 1-1 0 0,1-1 0 0 0,-1 0 1 0 0,5 2-1 0 0,2-2-7622 0 0</inkml:trace>
  <inkml:trace contextRef="#ctx0" brushRef="#br0" timeOffset="2">868 49 7832 0 0,'0'0'705'0'0,"1"0"-577"0"0,48-5 8765 0 0,-38 3-6026 0 0,108-22 3177 0 0,-65 14-5639 0 0,-41 6-392 0 0,-5 1-169 0 0,-6 2-654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9:03.25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CAA46CC-FAA8-41FA-9C64-17EDC4566591}" emma:medium="tactile" emma:mode="ink">
          <msink:context xmlns:msink="http://schemas.microsoft.com/ink/2010/main" type="writingRegion" rotatedBoundingBox="29961,5149 31258,5149 31258,5792 29961,5792">
            <msink:destinationLink direction="with" ref="{B3A03F5B-0CBA-4FA0-8167-637CE949F28B}"/>
          </msink:context>
        </emma:interpretation>
      </emma:emma>
    </inkml:annotationXML>
    <inkml:traceGroup>
      <inkml:annotationXML>
        <emma:emma xmlns:emma="http://www.w3.org/2003/04/emma" version="1.0">
          <emma:interpretation id="{2A25665F-BD2C-49BC-8A70-336035241194}" emma:medium="tactile" emma:mode="ink">
            <msink:context xmlns:msink="http://schemas.microsoft.com/ink/2010/main" type="paragraph" rotatedBoundingBox="29961,5149 31258,5149 31258,5792 29961,5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20B2D0-0A57-4DFC-BF50-867CB4A162FB}" emma:medium="tactile" emma:mode="ink">
              <msink:context xmlns:msink="http://schemas.microsoft.com/ink/2010/main" type="line" rotatedBoundingBox="29961,5149 31258,5149 31258,5792 29961,5792"/>
            </emma:interpretation>
          </emma:emma>
        </inkml:annotationXML>
        <inkml:traceGroup>
          <inkml:annotationXML>
            <emma:emma xmlns:emma="http://www.w3.org/2003/04/emma" version="1.0">
              <emma:interpretation id="{4CA0EC8B-A543-40B8-8E9D-24FC08BF2BE8}" emma:medium="tactile" emma:mode="ink">
                <msink:context xmlns:msink="http://schemas.microsoft.com/ink/2010/main" type="inkWord" rotatedBoundingBox="29961,5149 31258,5149 31258,5792 29961,5792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it 6</emma:literal>
                </emma:interpretation>
                <emma:interpretation id="interp2" emma:lang="en-AU" emma:confidence="0">
                  <emma:literal>It</emma:literal>
                </emma:interpretation>
                <emma:interpretation id="interp3" emma:lang="en-AU" emma:confidence="0">
                  <emma:literal>its</emma:literal>
                </emma:interpretation>
                <emma:interpretation id="interp4" emma:lang="en-AU" emma:confidence="0">
                  <emma:literal>Its</emma:literal>
                </emma:interpretation>
              </emma:one-of>
            </emma:emma>
          </inkml:annotationXML>
          <inkml:trace contextRef="#ctx0" brushRef="#br0">4 88 1695,'0'0'75,"0"0"16,0 0-73,0 0-18,0 0 0,0 0 0,0 0 75,0 0 11,-4-4 2,4 4 1,0 0-56,0 0-11,0 0-2,0 0-1,0 0-19,0 0 0,0 16 8,0 0-8,0 4 0,0 0 0,4 5 0,-4-5 0,0 4 0,5 0 0,0-3 0,4-1 0,-5 0 0,5-4 0,0-3 0,1-5 0,-10-8 0,0 0-11,0 0 11,13 8-10,1-8 10,-1 0-13,-3-8 5,3 0 8,-4-5-12,0-3 12,1-4-12,3 0 12,-4-1-12,-4 1 12,4-4-10,0 0 10,0-1 0,0 5-9,0-8 9,-4 8 0,0 3 0,-5 5 0,4-4 12,-4 0-4,0 4 11,5 4 2,-5 0 1,0 8 0,0 0 0,0 0 0,0 0 0,4 16 0,1-4-13,-1 8-9,1 4 12,-1 5-12,1-1 8,-1 4-8,1-3 0,4 3 0,0-4 0,0 1 0,0-1 0,1-4 0,-1 1-22,0-5-5,0 0-1,0-8 0,-4 5-65,4-9-14,-9-8-2</inkml:trace>
          <inkml:trace contextRef="#ctx0" brushRef="#br0" timeOffset="189.01">401 92 979,'0'0'87,"0"0"-70,0 0-17,0 0 0,0 0 139,9 4 24,4-4 5,1 0 0,0 0-60,-1-4-13,1 0-3,0 4 0,-1 0-40,1 0-9,0-4-2,-1 0 0,-4 4-41,0-5 0,5 5-13,-9 0-595,-5 0-118</inkml:trace>
          <inkml:trace contextRef="#ctx0" brushRef="#br0" timeOffset="353.09">469 286 1094,'0'0'97,"0"0"-77,0 0-20,13 0 0,1-4 141,0 0 25,-1 0 5,1 0 1,0 0-61,4 4-12,0 0-3,0-4 0,-4 0-64,0-5-14,4 5-2,0 0-636,0 0-126</inkml:trace>
          <inkml:trace contextRef="#ctx0" brushRef="#br0" timeOffset="694.77">1042-151 230,'0'0'20,"0"0"-20,0 0 0,0 0 0,0 0 428,-9 4 82,0 0 16,-4 8 3,-1-4-363,5 8-73,0 5-14,0 3-3,0-4-61,-1 8-15,6 5 0,-5 3 0,4 5 0,5-1 0,0 1 0,5 3 0,-1-3 0,5-1 0,1-3 0,3-5 0,1-4 0,4 1 0,0-9 0,0-4 0,5-4 0,0 0 0,-5-8-8,5-4 8,0-4 0,4 0 0,-9-4 0,5-4 0,-5-4 16,0 4 0,-4-9 0,0 5 0,-5 0 16,-5 0 4,-4 4 1,-4 0 0,-1-1-5,-8 1 0,-1 4-1,-4 4 0,-10 4-15,6 0-4,-15 4 0,5 4 0,-4 4-38,4 5-8,-4 3-2,-1-4 0,5 4-206,1 1-42,-29 15-8,28-12-1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36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10136 0 0,'0'0'777'0'0,"0"0"-505"0"0,0 1-205 0 0,0 0 0 0 0,0-1 0 0 0,0 1 1 0 0,0-1-1 0 0,0 1 0 0 0,0-1 0 0 0,-1 1 0 0 0,1-1 0 0 0,0 1 0 0 0,-1 0 1 0 0,1-1-1 0 0,0 1 0 0 0,-1-1 0 0 0,1 0 0 0 0,0 1 0 0 0,-1-1 0 0 0,1 1 0 0 0,-1-1 1 0 0,1 0-1 0 0,-1 1 0 0 0,1-1 0 0 0,-1 0 0 0 0,-2 3 1933 0 0,4 18 9566 0 0,47 100-8414 0 0,-44-110-3049 0 0,1 0 0 0 0,0 0 0 0 0,1-1 0 0 0,1 1-1 0 0,-1-1 1 0 0,15 16 0 0 0,-13-17-15 0 0,-1 0 0 0 0,0 1 0 0 0,0 0 0 0 0,-1 1-1 0 0,0-1 1 0 0,3 12 0 0 0,-4-13-15 0 0,29 77 675 0 0,-24-52-376 0 0,-10-32-345 0 0,1 0-1 0 0,-1 0 1 0 0,0-1 0 0 0,0 1-1 0 0,0 0 1 0 0,0 0 0 0 0,-1 0-1 0 0,1 0 1 0 0,0 0 0 0 0,-1-1-1 0 0,1 1 1 0 0,-1 0 0 0 0,1 0-1 0 0,-1 0 1 0 0,0-1 0 0 0,-2 3-1 0 0,0 3 50 0 0,0 0-42 0 0,-1 0-1 0 0,0-1 0 0 0,0 0 0 0 0,-1 0 1 0 0,-11 11-1 0 0,14-14-13 0 0,-6 5-43 0 0,-1-1 0 0 0,0-1 0 0 0,0 1 0 0 0,-1-2 0 0 0,0 1 0 0 0,0-1 0 0 0,0 0 0 0 0,-1-1 0 0 0,-14 4 0 0 0,9-3-187 0 0,0 0 1 0 0,-22 2 0 0 0,2-5-2329 0 0,30-2 484 0 0,0-1 0 0 0,-1 0 0 0 0,-10-4 1 0 0,-5-2-7052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14456 0 0,'0'0'1306'0'0,"0"2"-1071"0"0,0 5-22 0 0,-6 34 5419 0 0,6-24-4733 0 0,5 28-1 0 0,-2 1-539 0 0,-3-35-319 0 0,0-1-1 0 0,1 0 1 0 0,1 1 0 0 0,3 14 0 0 0,17 72-120 0 0,-13-54-894 0 0,-3-13-6085 0 0,-5-19 135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12608 0 0,'0'0'578'0'0,"5"-10"212"0"0,-1 4-102 0 0,0 1 1 0 0,1 0-1 0 0,-1 0 1 0 0,1 1-1 0 0,0-1 1 0 0,1 1-1 0 0,-1 0 1 0 0,1 1-1 0 0,0-1 1 0 0,0 1-1 0 0,9-4 1 0 0,7-5 780 0 0,19-4-558 0 0,-36 15-748 0 0,0 1 1 0 0,0-1 0 0 0,1 1-1 0 0,-1 0 1 0 0,10 1-1 0 0,1 0 11 0 0,-7-1-113 0 0,0 2 0 0 0,0-1 0 0 0,1 1 0 0 0,-2 0 0 0 0,1 1 0 0 0,10 4 0 0 0,3 1 37 0 0,-12-4-73 0 0,-1 4 34 0 0,-9-8-54 0 0,1 1 1 0 0,-1-1-1 0 0,0 1 1 0 0,1-1 0 0 0,-1 1-1 0 0,0 0 1 0 0,0-1-1 0 0,0 1 1 0 0,1-1-1 0 0,-1 1 1 0 0,0 0-1 0 0,0-1 1 0 0,0 1-1 0 0,0 0 1 0 0,0-1 0 0 0,0 1-1 0 0,0 0 1 0 0,0-1-1 0 0,-1 1 1 0 0,1 0-1 0 0,0 2 11 0 0,-1 0-8 0 0,1 0 0 0 0,-1 0 0 0 0,1 0 0 0 0,-1 0 1 0 0,0 0-1 0 0,0 0 0 0 0,0 0 0 0 0,0 0 0 0 0,-1 0 0 0 0,1-1 0 0 0,-1 1 0 0 0,0 0 1 0 0,1-1-1 0 0,-1 0 0 0 0,-1 1 0 0 0,-3 3 0 0 0,0-1-6 0 0,-1 0 0 0 0,1 0 0 0 0,-1-1 0 0 0,0 1-1 0 0,-11 4 1 0 0,14-7-25 0 0,0 0 0 0 0,1 0 0 0 0,-1 0 0 0 0,-5 6 1 0 0,6-5-26 0 0,0 0 1 0 0,-1 0-1 0 0,0-1 1 0 0,-7 5-1 0 0,-34 17-497 0 0,33-18 350 0 0,8-4 61 0 0,0 0 1 0 0,0 0-1 0 0,0 0 0 0 0,0-1 1 0 0,0 0-1 0 0,0 1 1 0 0,-9 0-1 0 0,12-2-289 0 0,7-10-5159 0 0,4 5 3892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14888 0 0,'-2'0'4545'0'0,"-1"0"-4074"0"0,1 0 0 0 0,-1 1 0 0 0,0 0 1 0 0,0-1-1 0 0,0 1 0 0 0,1 0 0 0 0,-1 0 1 0 0,-4 3-1 0 0,6-3 426 0 0,-1 0-38 0 0,-29 15 797 0 0,27-12-1304 0 0,-2 7-223 0 0,0 1 0 0 0,1-1 1 0 0,0 1-1 0 0,0 1 0 0 0,-4 24 1 0 0,5-15-93 0 0,1 0 1 0 0,-1 40 0 0 0,5-46-55 0 0,0 0 0 0 0,2-1-1 0 0,-1 1 1 0 0,2-1 0 0 0,0 1 0 0 0,1-1 0 0 0,0 0-1 0 0,1 0 1 0 0,1-1 0 0 0,0 0 0 0 0,1 0-1 0 0,11 15 1 0 0,-15-26-176 0 0,-1 1-1 0 0,0-1 1 0 0,1 0 0 0 0,0 0-1 0 0,0 0 1 0 0,0-1-1 0 0,0 1 1 0 0,0-1 0 0 0,1 0-1 0 0,-1 0 1 0 0,6 1-1 0 0,-6-1-190 0 0,-1-1 0 0 0,1 0 0 0 0,0 0-1 0 0,0-1 1 0 0,0 1 0 0 0,0-1 0 0 0,0 0 0 0 0,0 0-1 0 0,0 0 1 0 0,0-1 0 0 0,0 1 0 0 0,0-1 0 0 0,7-2-1 0 0,5-6-1467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6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74 5064 0 0,'-1'2'3645'0'0,"0"1"-2703"0"0,1-1 0 0 0,-1 1-1 0 0,0 0 1 0 0,1 0 0 0 0,-1-1 0 0 0,1 1-1 0 0,0 0 1 0 0,0-1 0 0 0,0 1 0 0 0,0 0-1 0 0,1 4 1 0 0,5 18 2885 0 0,-3-13-4050 0 0,1 11 1197 0 0,-3-18-833 0 0,-1-1 0 0 0,1 0 0 0 0,0 0 0 0 0,0 1 0 0 0,3 5 0 0 0,-4-9-123 0 0,1 1-1 0 0,0-1 1 0 0,0 1 0 0 0,-1-1 0 0 0,1 1 0 0 0,0 0-1 0 0,-1-1 1 0 0,0 1 0 0 0,1 0 0 0 0,-1 0 0 0 0,0-1-1 0 0,0 3 1 0 0,0-3-16 0 0,0 0 0 0 0,0 0 0 0 0,0 0 0 0 0,0 0 1 0 0,1 0-1 0 0,-1 0 0 0 0,0 0 0 0 0,1 0 0 0 0,-1 0 0 0 0,0 0 0 0 0,1 0 0 0 0,-1 0 0 0 0,1 0 0 0 0,0 0 0 0 0,-1-1 0 0 0,1 1 0 0 0,0 0 0 0 0,1 1 1 0 0,-1-1 470 0 0,-3-8-296 0 0,0 0-1 0 0,1 0 1 0 0,0 0 0 0 0,0 0 0 0 0,1 0-1 0 0,0-9 1 0 0,2-8-48 0 0,-2 18-175 0 0,0 1 0 0 0,1 0-1 0 0,-1 0 1 0 0,1 0 0 0 0,0 0-1 0 0,1 0 1 0 0,-1 0 0 0 0,4-7-1 0 0,38-70 423 0 0,-30 90-264 0 0,-10-4-112 0 0,1-1 0 0 0,-1 0 0 0 0,1 1 0 0 0,-1 0 0 0 0,0-1 0 0 0,-1 1 0 0 0,1 0 0 0 0,-1 1 0 0 0,1-1 0 0 0,-1 0 0 0 0,2 6 0 0 0,0 6 0 0 0,0 0 0 0 0,3 16 0 0 0,0 8 0 0 0,-5-22 0 0 0,-2-15 0 0 0,1-1 0 0 0,-1 0 0 0 0,0 0 0 0 0,0 1 0 0 0,1-1 0 0 0,1 4 0 0 0,-2-5 0 0 0,0-1 0 0 0,0 0 0 0 0,0 1 0 0 0,0-1 0 0 0,0 0 0 0 0,0 1 0 0 0,1-1 0 0 0,-1 0 0 0 0,0 0 0 0 0,0 1 0 0 0,0-1 0 0 0,0 0 0 0 0,1 1 0 0 0,-1-1 0 0 0,0 0 0 0 0,0 0 0 0 0,1 0 0 0 0,-1 1 0 0 0,0-1 0 0 0,0 0 0 0 0,1 0 0 0 0,-1 0 0 0 0,0 1 0 0 0,1-1 0 0 0,-1 0 0 0 0,0 0 0 0 0,1 0 0 0 0,0 0 0 0 0,0-1 0 0 0,0 1 0 0 0,0-1 0 0 0,0 0 0 0 0,0 0 0 0 0,0 0 0 0 0,0 0 0 0 0,0 0 0 0 0,-1 0 0 0 0,1 0 0 0 0,0 0 0 0 0,0-1 0 0 0,-1 1 0 0 0,1-2 0 0 0,12-24 0 0 0,-8 14 0 0 0,2 2 0 0 0,13-20 0 0 0,-1 2 0 0 0,-13 19 32 0 0,1 1-1 0 0,0-1 0 0 0,1 1 1 0 0,0 1-1 0 0,1-1 0 0 0,-1 1 1 0 0,2 1-1 0 0,-1 0 1 0 0,1 0-1 0 0,0 1 0 0 0,0 0 1 0 0,13-5-1 0 0,-20 10-7 0 0,-1 0-1 0 0,1 0 1 0 0,-1 0 0 0 0,1 1-1 0 0,0-1 1 0 0,-1 1-1 0 0,1 0 1 0 0,0-1 0 0 0,-1 1-1 0 0,1 0 1 0 0,0 1-1 0 0,-1-1 1 0 0,1 0 0 0 0,0 1-1 0 0,-1 0 1 0 0,1-1-1 0 0,-1 1 1 0 0,1 0 0 0 0,-1 0-1 0 0,1 0 1 0 0,-1 1 0 0 0,0-1-1 0 0,1 1 1 0 0,-1-1-1 0 0,0 1 1 0 0,0 0 0 0 0,2 2-1 0 0,0 1-6 0 0,1 0-1 0 0,-1 0 1 0 0,0 1-1 0 0,-1 0 1 0 0,1 0 0 0 0,-1 0-1 0 0,0 0 1 0 0,-1 0-1 0 0,4 12 1 0 0,2 9 6 0 0,-3-11-8 0 0,5 26 0 0 0,-3-15-151 0 0,0 6-136 0 0,-6-25 35 0 0,1 0 1 0 0,-1-1-1 0 0,1 1 0 0 0,4 11 0 0 0,4 1-9268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7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5 268 7832 0 0,'6'10'18957'0'0,"-13"-17"-18272"0"0,6 4-654 0 0,0 0 0 0 0,1 0-1 0 0,-1 0 1 0 0,1 0 0 0 0,-1 0 0 0 0,1 0 0 0 0,0 0 0 0 0,0 0 0 0 0,1 0 0 0 0,-1 0 0 0 0,1-5-1 0 0,2-18 114 0 0,-3 21-128 0 0,1 1-1 0 0,0-1 0 0 0,-1 0 1 0 0,2 0-1 0 0,2-7 0 0 0,3-15 53 0 0,-5 18-55 0 0,1 1 0 0 0,0 0-1 0 0,0 0 1 0 0,0 0 0 0 0,6-8-1 0 0,1-4-13 0 0,-8 16 9 0 0,1 0 0 0 0,0 0 1 0 0,-1 1-1 0 0,1-1 0 0 0,0 1 0 0 0,1-1 0 0 0,-1 1 1 0 0,1 0-1 0 0,3-2 0 0 0,3-2 14 0 0,0 1 0 0 0,14-6 0 0 0,-11 10 37 0 0,-1 2 6 0 0,-10 0-59 0 0,0 0-1 0 0,0 1 1 0 0,0-1 0 0 0,0 1 0 0 0,0-1-1 0 0,0 1 1 0 0,0 0 0 0 0,0-1-1 0 0,0 1 1 0 0,3 2 0 0 0,-1 0 6 0 0,-1-1-7 0 0,0-1-1 0 0,0 1 1 0 0,-1 0 0 0 0,1 1 0 0 0,-1-1-1 0 0,1 0 1 0 0,-1 1 0 0 0,0-1 0 0 0,0 1-1 0 0,0 0 1 0 0,0 0 0 0 0,-1-1 0 0 0,1 1-1 0 0,1 5 1 0 0,2 6 12 0 0,-1-1-1 0 0,3 17 1 0 0,-3-7-13 0 0,30 82-4 0 0,-31-97-49 0 0,0 0 1 0 0,0 0-1 0 0,1-1 0 0 0,8 13 0 0 0,-8-12-120 0 0,1 0 0 0 0,4 13-1 0 0,-7-18 28 0 0,-1 0 0 0 0,0-1 1 0 0,1 1-1 0 0,0 0 0 0 0,0-1 0 0 0,-1 1 0 0 0,1-1 1 0 0,3 3-1 0 0,-3-3-332 0 0,0-1 1 0 0,0 1 0 0 0,-1 0 0 0 0,1 0-1 0 0,-1 1 1 0 0,3 3 0 0 0</inkml:trace>
  <inkml:trace contextRef="#ctx0" brushRef="#br0" timeOffset="1">668 122 10592 0 0,'-1'-2'6205'0'0,"-9"-19"856"0"0,-5 1-3640 0 0,13 18-3319 0 0,0 0-1 0 0,0 0 1 0 0,0 1 0 0 0,0-1-1 0 0,-1 1 1 0 0,1-1 0 0 0,0 1-1 0 0,-1 0 1 0 0,1 0 0 0 0,-1 0-1 0 0,1 0 1 0 0,-1 0-1 0 0,1 0 1 0 0,-1 1 0 0 0,1-1-1 0 0,-6 1 1 0 0,4 0-84 0 0,0 0 0 0 0,0 0 0 0 0,-1 1 0 0 0,1 0 0 0 0,0 0 0 0 0,0 0 0 0 0,0 0 0 0 0,0 1 0 0 0,0-1 0 0 0,1 1 0 0 0,-1 0 0 0 0,0 0 0 0 0,1 0 0 0 0,-1 1 0 0 0,-2 2 0 0 0,-12 6-90 0 0,16-10 39 0 0,0 0 0 0 0,0 0 1 0 0,0 0-1 0 0,0 0 0 0 0,0 0 0 0 0,0 1 0 0 0,0-1 0 0 0,-2 3 0 0 0,2-2-43 0 0,1 0 0 0 0,-1 0 0 0 0,1-1-1 0 0,0 1 1 0 0,-1 0 0 0 0,1 0 0 0 0,0 0 0 0 0,0 0 0 0 0,0 1 0 0 0,0-1-1 0 0,1 0 1 0 0,-1 0 0 0 0,0 0 0 0 0,1 1 0 0 0,0-1 0 0 0,0 0-1 0 0,-1 1 1 0 0,1-1 0 0 0,0 0 0 0 0,1 1 0 0 0,-1-1 0 0 0,0 0-1 0 0,1 1 1 0 0,1 3 0 0 0,0-2-117 0 0,1 0 0 0 0,-1 0-1 0 0,1 0 1 0 0,1 0 0 0 0,-1 0-1 0 0,5 4 1 0 0,-6-6 84 0 0,0 0 72 0 0,1 0 0 0 0,0 0 0 0 0,-1 0 0 0 0,1 0 1 0 0,0 0-1 0 0,0-1 0 0 0,6 3 0 0 0,-6-3 15 0 0,-1 0 0 0 0,1 1 0 0 0,0-1 0 0 0,0 1 0 0 0,-1-1-1 0 0,5 4 1 0 0,0 1 136 0 0,2 0-1 0 0,-1-1 0 0 0,1 0 1 0 0,-1 0-1 0 0,20 6 0 0 0,-28-11-88 0 0,0 0-1 0 0,1 1 0 0 0,-1-1 1 0 0,1 0-1 0 0,-1 0 0 0 0,1 1 1 0 0,-1-1-1 0 0,0 1 1 0 0,1-1-1 0 0,-1 0 0 0 0,1 1 1 0 0,-1-1-1 0 0,0 1 0 0 0,0-1 1 0 0,1 1-1 0 0,-1-1 0 0 0,0 1 1 0 0,2 3 72 0 0,0-2-25 0 0,0 0-1 0 0,0 0 0 0 0,-1 0 1 0 0,1 0-1 0 0,0 1 0 0 0,-1-1 1 0 0,2 5-1 0 0,-3-5 190 0 0,8 5 498 0 0,-8-5-718 0 0,1-1 0 0 0,0 0 0 0 0,-1 0 0 0 0,1 1 0 0 0,-1-1 0 0 0,0 0 0 0 0,1 1 0 0 0,-1-1 0 0 0,0 0 0 0 0,0 1-1 0 0,1-1 1 0 0,-1 0 0 0 0,0 1 0 0 0,-1-1 0 0 0,1 1 0 0 0,0-1 0 0 0,0 0 0 0 0,-1 1 0 0 0,1-1 0 0 0,-1 3 0 0 0,-2 17 293 0 0,-8-17-210 0 0,6-2-114 0 0,1 1 8 0 0,0-1 0 0 0,-1-1 0 0 0,1 1 0 0 0,-1 0 0 0 0,0-1 0 0 0,1 0 0 0 0,-1 0 0 0 0,0-1 0 0 0,-5 1 0 0 0,-4-1 11 0 0,7 1-73 0 0,0-1 1 0 0,0 0 0 0 0,0-1-1 0 0,0 1 1 0 0,1-1 0 0 0,-11-3-1 0 0,12 2-107 0 0,4 2 107 0 0,0 0 0 0 0,0 0 0 0 0,0-1 0 0 0,0 1 0 0 0,0 0 0 0 0,1-1 0 0 0,-1 1 0 0 0,0-1 0 0 0,0 1 0 0 0,1-1 0 0 0,-1 1 0 0 0,0-1 0 0 0,0 0 0 0 0,1 1 0 0 0,-2-2 0 0 0,2 1-780 0 0,-7-4-1274 0 0,7 4 1932 0 0,-1-1 0 0 0,0 1 0 0 0,1 0 0 0 0,-1 0 0 0 0,1-1 0 0 0,-1 1 0 0 0,1 0 0 0 0,-1-1 0 0 0,1 1 0 0 0,0-1 0 0 0,0 1 0 0 0,0 0 0 0 0,0-1 0 0 0,0 1 0 0 0,0-1 0 0 0,0 1 0 0 0,0 0 0 0 0,1-1 0 0 0,-1 1 1 0 0,0-1-1 0 0,1 1 0 0 0,-1 0 0 0 0,1 0 0 0 0,0-1 0 0 0,-1 1 0 0 0,2-2 0 0 0,8-11-1608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7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12440 0 0,'0'0'11937'0'0,"1"3"-10907"0"0,4 7 63 0 0,6 16 369 0 0,-10-20-1426 0 0,1-1 0 0 0,0 0 0 0 0,0 1 0 0 0,0-1 0 0 0,1 0 0 0 0,-1 0 0 0 0,5 6 0 0 0,6 4-1027 0 0,-1-6-4101 0 0</inkml:trace>
  <inkml:trace contextRef="#ctx0" brushRef="#br0" timeOffset="1">258 1 21191 0 0,'0'0'1606'0'0,"2"1"-1085"0"0,11 10-320 0 0,-8-7-183 0 0,-1-1 0 0 0,1 1 0 0 0,5 7 0 0 0,-5-5 366 0 0,1-1 0 0 0,11 10 0 0 0,-12-12-144 0 0,-1 1 0 0 0,0-1 0 0 0,0 1 0 0 0,0 0 0 0 0,0 0 0 0 0,0 1 0 0 0,3 5 0 0 0,7 16 17 0 0,16 31 255 0 0,-27-50-472 0 0,0 1-1 0 0,0-1 1 0 0,-1 1 0 0 0,0 0 0 0 0,2 13 0 0 0,-2 3-44 0 0,0-13 11 0 0,-1-1 0 0 0,0 0 0 0 0,-2 13 0 0 0,-27 137 450 0 0,23-142-762 0 0,0-1 0 0 0,-15 28 0 0 0,2-3-1866 0 0,8-17-72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14888 0 0,'0'0'5065'0'0,"1"1"-3865"0"0,4 1-776 0 0,-1 0 1 0 0,1 0-1 0 0,0-1 1 0 0,-1 1-1 0 0,1-1 1 0 0,0 0-1 0 0,0-1 1 0 0,0 1-1 0 0,0-1 1 0 0,8-1-1 0 0,-5 1-304 0 0,0-1 0 0 0,-1 0 0 0 0,1 0 0 0 0,0-1 0 0 0,-1 0 0 0 0,10-4 0 0 0,25-16-1273 0 0,-35 17-1467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8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10136 0 0,'0'0'1080'0'0,"12"10"-1080"0"0,-2-6 2080 0 0,7-4 384 0 0,-1 0 79 0 0,0 0 17 0 0,-4 0-1232 0 0,4-4-240 0 0,-6-2-56 0 0,9 2-8 0 0,-9 4-816 0 0,6-4-208 0 0,6-2 0 0 0,5-4 0 0 0,1 5-1280 0 0,0-5-288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9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82 9216 0 0,'0'0'830'0'0,"-3"0"-204"0"0,-4 0-587 0 0,-20 0 13127 0 0,17 0-11250 0 0,9 0-1832 0 0,1 0 1 0 0,-1 1 0 0 0,0-1-1 0 0,1 0 1 0 0,-1 1 0 0 0,1-1 0 0 0,-1 1-1 0 0,1-1 1 0 0,-1 1 0 0 0,1-1 0 0 0,0 1-1 0 0,-1-1 1 0 0,1 1 0 0 0,0-1-1 0 0,-1 1 1 0 0,1 0 0 0 0,-1 0 0 0 0,-3 6 237 0 0,0-4-264 0 0,1 0-4 0 0,0-1 0 0 0,0 1 0 0 0,0 0 0 0 0,0 0 0 0 0,0 0 0 0 0,1 1 1 0 0,-1-1-1 0 0,1 1 0 0 0,-2 3 0 0 0,-4 11-54 0 0,7-16 0 0 0,0 1 0 0 0,-1-1 0 0 0,1 1 0 0 0,0-1 0 0 0,1 1 0 0 0,-1 0 0 0 0,0 0 0 0 0,1-1 0 0 0,-1 6 0 0 0,1-3 0 0 0,0 6 0 0 0,0 1 0 0 0,1-1 0 0 0,0 0 0 0 0,3 13 0 0 0,-2-18-9 0 0,0 0-1 0 0,0 1 1 0 0,1-1 0 0 0,-1 0-1 0 0,1-1 1 0 0,0 1 0 0 0,7 9-1 0 0,5 5-32 0 0,-13-17 25 0 0,1 1 0 0 0,-1-1 1 0 0,1 0-1 0 0,0 0 0 0 0,0 0 0 0 0,0 0 0 0 0,0 0 0 0 0,0-1 1 0 0,7 5-1 0 0,-4-4 1 0 0,-1 0 1 0 0,1-1-1 0 0,0 1 1 0 0,0-1-1 0 0,0 0 0 0 0,0-1 1 0 0,0 0-1 0 0,0 0 1 0 0,0 0-1 0 0,0 0 1 0 0,7-1-1 0 0,0-2 16 0 0,-12 1 0 0 0,0 0 0 0 0,-1-1 0 0 0,1 1 0 0 0,0-1 0 0 0,-1 1 0 0 0,1-1 0 0 0,-1 1 0 0 0,1-1 0 0 0,0-2 0 0 0,0-2 11 0 0,4-16 39 0 0,-5 19-37 0 0,0 0-1 0 0,1-1 0 0 0,0 1 1 0 0,-1 0-1 0 0,1 0 1 0 0,2-5-1 0 0,1 0 32 0 0,-2 0 1 0 0,1 0-1 0 0,-1 0 0 0 0,-1-1 0 0 0,1 1 0 0 0,-1 0 1 0 0,-1-1-1 0 0,0 1 0 0 0,0-1 0 0 0,0 1 1 0 0,-4-17-1 0 0,2-7 102 0 0,3 29-137 0 0,-1-1 0 0 0,0 1 0 0 0,0-1 0 0 0,0 1 1 0 0,-1-1-1 0 0,1 1 0 0 0,-1-1 0 0 0,0 1 0 0 0,0-1 0 0 0,0 1 0 0 0,0 0 0 0 0,0-1 0 0 0,-1 1 0 0 0,0 0 0 0 0,0 0 0 0 0,0 0 0 0 0,0 0 0 0 0,-3-3 0 0 0,-3-2-63 0 0,-1 1 0 0 0,-1 0 0 0 0,1 0 0 0 0,-1 1 0 0 0,0 0 0 0 0,0 1 0 0 0,-21-7 0 0 0,28 11-199 0 0,-1 1 0 0 0,1-1 0 0 0,0 1 0 0 0,0 0 0 0 0,-1 0 0 0 0,1 1 0 0 0,0-1-1 0 0,-1 1 1 0 0,1-1 0 0 0,0 1 0 0 0,0 0 0 0 0,0 1 0 0 0,0-1 0 0 0,0 0 0 0 0,0 1-1 0 0,0-1 1 0 0,0 1 0 0 0,0 0 0 0 0,-2 3 0 0 0</inkml:trace>
  <inkml:trace contextRef="#ctx0" brushRef="#br0" timeOffset="1">457 230 18919 0 0,'0'0'2224'0'0</inkml:trace>
  <inkml:trace contextRef="#ctx0" brushRef="#br0" timeOffset="2">731 33 13824 0 0,'0'0'4649'0'0,"2"0"-2899"0"0,23-1 1651 0 0,26-5 1 0 0,-25 3-2940 0 0,31-1 0 0 0,-44 3-414 0 0,0 0-1 0 0,23-6 1 0 0,-3 1-567 0 0,-22 3-246 0 0,-9 3-209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47.2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04895BD-A47A-43F7-8F13-E91BA7FA968E}" emma:medium="tactile" emma:mode="ink">
          <msink:context xmlns:msink="http://schemas.microsoft.com/ink/2010/main" type="inkDrawing" rotatedBoundingBox="21367,7156 21529,7682 21325,7745 21163,7219" semanticType="callout" shapeName="Other">
            <msink:sourceLink direction="with" ref="{B3A03F5B-0CBA-4FA0-8167-637CE949F28B}"/>
          </msink:context>
        </emma:interpretation>
      </emma:emma>
    </inkml:annotationXML>
    <inkml:trace contextRef="#ctx0" brushRef="#br0">0 36 1450,'0'0'64,"0"0"14,0 0-62,0 0-16,0 0 0,0 0 0,0 0 107,0 0 18,0 0 4,5-4 1,4-8-30,0 4-5,-9 8-2,9-4 0,5 0-33,-5 0-8,5 4 0,-1 0-1,6 0-23,-6 0-5,1 0-1,-1 4 0,1 0-8,0 0-2,-1 4 0,-3 0 0,3-4-12,-8 4 0,4 0 0,0 4 0,-4-4-9,-5 1-2,0 3 0,0 0 0,-5 4-42,0 0-9,1 4-2,-5 1 0,4-5-28,-4-4-7,0 4-1,0 0 0,4 1 21,1-5 4,-1 0 1,1-4 0,4-8 21,0 8 4,0-8 1,0 0 0,0 8 27,0-8 5,0 0 2,4 4 0,5 4 14,-4-4 12,4 4-3,0-4 0,0 1 19,5-1 3,0 0 1,-5 0 0,4 0 20,1 4 4,0-4 0,-5 0 1,4 4 6,-3-4 1,-6 4 0,5 4 0,-9-12 5,5 4 2,-5 8 0,0-3 0,-5 3-10,1-4-1,-5 4-1,-1-4 0,6 4-39,-5-4-8,0 0-2,0 0 0,-5 1-2,5-1-8,-5-4 12,5 0-4,-5-4-8,5 4-12,-4-4 2,-1 0 1,5-4-62,0-4-12,0 4-2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4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19351 0 0,'0'0'3114'0'0,"-2"1"-1990"0"0,2 0-1013 0 0,-2 0 88 0 0,1 0 1 0 0,0 0 0 0 0,0 0 0 0 0,0 0 0 0 0,0 0 0 0 0,-1 0 0 0 0,1 0 0 0 0,0 0-1 0 0,-1-1 1 0 0,1 1 0 0 0,-1 0 0 0 0,1-1 0 0 0,-3 1 0 0 0,-10 18 1285 0 0,13-19-1468 0 0,0 1 0 0 0,1 0 0 0 0,-1 0 0 0 0,0 0 0 0 0,1 0-1 0 0,-1 0 1 0 0,1 0 0 0 0,-1 0 0 0 0,1 0 0 0 0,-1 0 0 0 0,1 0 0 0 0,0 0 0 0 0,-1 0 0 0 0,1 0-1 0 0,0 2 1 0 0,-2 5 32 0 0,-3 3-32 0 0,7 3-17 0 0,-1 0 0 0 0,-2-13 0 0 0,1 1 0 0 0,0-1 0 0 0,0 1 0 0 0,0-1 0 0 0,1 1 0 0 0,-1-1 0 0 0,0 1 0 0 0,0-1 0 0 0,1 1 0 0 0,-1-1 0 0 0,1 1 0 0 0,-1-1 0 0 0,1 0 0 0 0,0 1 0 0 0,0 0 0 0 0,16 19 0 0 0,-15-18 0 0 0,1-1 0 0 0,13 8 0 0 0,1 0 0 0 0,0-1 0 0 0,1-1 0 0 0,24 8 0 0 0,-34-14 2 0 0,-6-2 4 0 0,1 1 1 0 0,-1 0-1 0 0,0 0 0 0 0,1 0 1 0 0,-1 0-1 0 0,0 0 1 0 0,0 0-1 0 0,0 0 1 0 0,1 1-1 0 0,-1-1 0 0 0,3 4 1 0 0,-1-1 51 0 0,1 1 0 0 0,0 0 1 0 0,-1 0-1 0 0,0 0 1 0 0,0 0-1 0 0,0 1 0 0 0,4 8 1 0 0,-3-5 12 0 0,-5-9-66 0 0,0 0-1 0 0,0 0 0 0 0,0 0 0 0 0,0 1 0 0 0,0-1 1 0 0,0 0-1 0 0,0 0 0 0 0,0 0 0 0 0,1 0 1 0 0,-1 1-1 0 0,0-1 0 0 0,0 0 0 0 0,0 0 0 0 0,0 0 1 0 0,0 1-1 0 0,0-1 0 0 0,0 0 0 0 0,0 0 0 0 0,-1 0 1 0 0,1 1-1 0 0,0-1 0 0 0,0 0 0 0 0,0 0 1 0 0,0 0-1 0 0,0 1 0 0 0,0-1 0 0 0,0 0 0 0 0,0 0 1 0 0,0 0-1 0 0,-1 0 0 0 0,1 1 0 0 0,0-1 0 0 0,0 0 1 0 0,0 0-1 0 0,0 0 0 0 0,-1 0 0 0 0,-2 8 147 0 0,2-4-128 0 0,1 0 0 0 0,-1 0 0 0 0,0 1 0 0 0,0-1 0 0 0,0 0 0 0 0,0 0 0 0 0,-1-1-1 0 0,0 1 1 0 0,0 0 0 0 0,0 0 0 0 0,0-1 0 0 0,0 1 0 0 0,-1-1 0 0 0,0 0 0 0 0,-5 6 0 0 0,6-7-18 0 0,1 0 0 0 0,0-1 0 0 0,0 0 0 0 0,0 1 0 0 0,-1-1 0 0 0,1 0-1 0 0,0 0 1 0 0,0 0 0 0 0,-1 0 0 0 0,1 0 0 0 0,-1 0 0 0 0,1 0 0 0 0,-1 0 0 0 0,1-1 0 0 0,-1 1-1 0 0,0-1 1 0 0,1 1 0 0 0,-4 0 0 0 0,1 0-9 0 0,0 1-1 0 0,0-1 1 0 0,0 1-1 0 0,0 0 1 0 0,0 1-1 0 0,-3 2 1 0 0,-16 8-68 0 0,5-3-77 0 0,15-8 79 0 0,0 0 0 0 0,0 0 0 0 0,1-1 0 0 0,-1 1-1 0 0,-1-1 1 0 0,1 0 0 0 0,0 0 0 0 0,0 0 0 0 0,-5 0 0 0 0,-14 3-7721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0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29 11976 0 0,'0'0'3133'0'0,"3"0"-1056"0"0,57-4 5679 0 0,3-5-4516 0 0,-27 7-2451 0 0,-31 3-744 0 0,-1-1 0 0 0,1 0 0 0 0,-1 0 0 0 0,0 0 0 0 0,1-1 0 0 0,-1 0 0 0 0,1 0 0 0 0,-1 0 0 0 0,0 0 0 0 0,7-3 0 0 0,-4 1-11 0 0,10 1-15 0 0,-5 2-4556 0 0</inkml:trace>
  <inkml:trace contextRef="#ctx0" brushRef="#br0" timeOffset="1">97 45 15752 0 0,'0'0'9150'0'0,"1"3"-8619"0"0,0 2-225 0 0,0 0 1 0 0,0 1 0 0 0,0-1-1 0 0,0 7 1 0 0,-1-8-276 0 0,1-1 0 0 0,0 0 1 0 0,-1 0-1 0 0,2 0 0 0 0,-1 1 0 0 0,0-1 0 0 0,1 0 1 0 0,-1-1-1 0 0,1 1 0 0 0,2 4 0 0 0,2 2 15 0 0,-2-2-24 0 0,0 0-1 0 0,0-1 1 0 0,0 0-1 0 0,1 1 1 0 0,0-2-1 0 0,0 1 1 0 0,9 8-1 0 0,29 30 128 0 0,-35-36-54 0 0,-1 0 0 0 0,0 0 0 0 0,0 1 0 0 0,8 15 0 0 0,1 5 545 0 0,-16-29-624 0 0,1 1-1 0 0,-1 0 1 0 0,0-1 0 0 0,0 1-1 0 0,1 0 1 0 0,-1 0 0 0 0,0-1-1 0 0,0 1 1 0 0,0 0 0 0 0,0 0-1 0 0,0-1 1 0 0,0 1 0 0 0,0 0-1 0 0,0 0 1 0 0,0 0 0 0 0,0-1-1 0 0,0 1 1 0 0,-1 0 0 0 0,1 0-1 0 0,0-1 1 0 0,-1 1 0 0 0,1 0-1 0 0,-11 17 120 0 0,7-12-70 0 0,1-1-43 0 0,-1 0 0 0 0,0 0 0 0 0,0 0 0 0 0,-1 0-1 0 0,1-1 1 0 0,-1 0 0 0 0,0 0 0 0 0,0 0 0 0 0,0-1 0 0 0,-1 1-1 0 0,-5 1 1 0 0,-5 5-31 0 0,8-6-48 0 0,0 0 0 0 0,0 0 0 0 0,-11 3 0 0 0,6-2-16 0 0,-21 1-109 0 0,9-2 52 0 0,23-3-56 0 0,0-1-1 0 0,0 1 1 0 0,0-1-1 0 0,-1 0 1 0 0,1 1-1 0 0,0-1 1 0 0,0-1-1 0 0,0 1 1 0 0,0 0-1 0 0,-1 0 1 0 0,1-1-1 0 0,0 1 1 0 0,0-1-1 0 0,0 0 1 0 0,0 1-1 0 0,0-1 1 0 0,0 0-1 0 0,0 0 1 0 0,0 0-1 0 0,1-1 1 0 0,-1 1-1 0 0,0 0 1 0 0,1-1-1 0 0,-1 1 1 0 0,0-1-1 0 0,1 0 1 0 0,0 1-1 0 0,-1-1 1 0 0,1 0-1 0 0,0 0 1 0 0,0 0-1 0 0,0 0 1 0 0,0 0-1 0 0,0 0 1 0 0,1 0-1 0 0,-1 0 1 0 0,1 0-1 0 0,-1 0 1 0 0,1-4-1 0 0,2-13-1641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0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5064 0 0,'0'0'232'0'0,"2"1"-14"0"0,31 16 434 0 0,-11-6 3118 0 0,-1 3 4145 0 0,25 15-463 0 0,-31-21-6212 0 0,17 13 0 0 0,38 27 80 0 0,-49-34-1212 0 0,41 21 0 0 0,-54-32-134 0 0,8 4 7 0 0,-15-7-18 0 0,-1 0 0 0 0,1 1-1 0 0,-1-1 1 0 0,1 0 0 0 0,-1 1-1 0 0,1-1 1 0 0,-1 1-1 0 0,1-1 1 0 0,-1 0 0 0 0,1 1-1 0 0,-1-1 1 0 0,0 1 0 0 0,1-1-1 0 0,-1 1 1 0 0,0-1 0 0 0,1 1-1 0 0,-1 0 1 0 0,0-1 0 0 0,0 1-1 0 0,0-1 1 0 0,1 2-1 0 0,11-3-1125 0 0,-2-3-844 0 0,0 3-548 0 0</inkml:trace>
  <inkml:trace contextRef="#ctx0" brushRef="#br0" timeOffset="1">389 1 19319 0 0,'0'0'2272'0'0,"0"1"-1149"0"0,-1 1-896 0 0,0-1-1 0 0,0 0 1 0 0,1 0-1 0 0,-1 0 1 0 0,0 0 0 0 0,0 0-1 0 0,0 0 1 0 0,0 0 0 0 0,0 0-1 0 0,0-1 1 0 0,-2 2-1 0 0,-10 9 1410 0 0,1 0-808 0 0,0 0 1 0 0,-22 15 0 0 0,19-15-665 0 0,1 0 0 0 0,-16 15 0 0 0,9-5-116 0 0,11-12-155 0 0,1 1-1 0 0,-10 12 0 0 0,6-2-968 0 0,0 0-1 0 0,-9 23 1 0 0,22-42 972 0 0,-7 13-1488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1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27 18399 0 0,'0'0'844'0'0,"-2"0"-20"0"0,-2 2-760 0 0,1 0 0 0 0,0 0 0 0 0,-1 1 0 0 0,1-1 0 0 0,0 1 0 0 0,0-1 0 0 0,-3 5 0 0 0,-18 13 1802 0 0,21-17-1558 0 0,-1 0 1 0 0,1-1-1 0 0,0 1 1 0 0,0 1-1 0 0,0-1 1 0 0,1 0-1 0 0,-1 1 1 0 0,1-1-1 0 0,0 1 0 0 0,-2 5 1 0 0,0-1-45 0 0,1 0-1 0 0,0 1 1 0 0,0-1 0 0 0,-1 12 0 0 0,3-16-231 0 0,1 0 0 0 0,0 0 0 0 0,0 0 0 0 0,1 0 0 0 0,-1 0 0 0 0,2 4 0 0 0,1 18 110 0 0,-2-17-132 0 0,0 0-1 0 0,1 0 1 0 0,1 0-1 0 0,-1 0 1 0 0,2 0-1 0 0,-1-1 1 0 0,6 11-1 0 0,-7-15-10 0 0,1 0 0 0 0,-1 0 0 0 0,0-1 0 0 0,1 1 0 0 0,0-1 0 0 0,-1 0 0 0 0,2 1 0 0 0,-1-2 0 0 0,0 1 0 0 0,0 0 0 0 0,1 0 0 0 0,0-1 0 0 0,7 4 0 0 0,-9-5 0 0 0,1 0 0 0 0,-1 0 0 0 0,1 0 0 0 0,0 0 0 0 0,0-1 0 0 0,0 1 0 0 0,-1-1 0 0 0,1 1 0 0 0,0-1 0 0 0,0 0 0 0 0,0 0 0 0 0,0-1 0 0 0,0 1 0 0 0,-1-1 0 0 0,1 1 0 0 0,0-1 0 0 0,0 0 0 0 0,-1 0 0 0 0,1 0 0 0 0,0 0 0 0 0,2-2 0 0 0,-2 1 15 0 0,0 1 0 0 0,0-1 0 0 0,0 0 0 0 0,-1-1 0 0 0,1 1-1 0 0,-1 0 1 0 0,1-1 0 0 0,-1 1 0 0 0,0-1 0 0 0,0 0 0 0 0,0 0 0 0 0,2-3-1 0 0,4-11 103 0 0,-4 10-63 0 0,-1 1 0 0 0,0 0 1 0 0,0-1-1 0 0,2-8 0 0 0,-3 5 5 0 0,0-1-1 0 0,-1 0 0 0 0,0 0 0 0 0,-1 0 0 0 0,0 0 0 0 0,-1 0 1 0 0,0 1-1 0 0,-1-1 0 0 0,0 0 0 0 0,0 1 0 0 0,-1-1 0 0 0,-1 1 1 0 0,0-1-1 0 0,0 1 0 0 0,-6-10 0 0 0,5 14-140 0 0,0-1 0 0 0,0 0 0 0 0,-1 1 0 0 0,0 0 0 0 0,0 1 0 0 0,0-1 0 0 0,-1 1 0 0 0,1 0 0 0 0,-1 1 0 0 0,-1-1 0 0 0,-13-5 0 0 0,17 9-194 0 0,0 0-1 0 0,0 1 1 0 0,0-1-1 0 0,0 1 1 0 0,0 0 0 0 0,0 0-1 0 0,-6 0 1 0 0,-10 5-8337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1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18511 0 0,'0'0'2008'0'0,"16"0"-1368"0"0,-10 0 80 0 0,5 0 16 0 0,1-6 8 0 0,-2 6-968 0 0,0-10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2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74 13360 0 0,'0'0'1209'0'0,"-2"-1"-994"0"0,1 1-226 0 0,0-1 0 0 0,0 1 0 0 0,0-1 1 0 0,0 1-1 0 0,0-1 0 0 0,0 0 1 0 0,1 0-1 0 0,-1 1 0 0 0,0-1 1 0 0,0 0-1 0 0,1 0 0 0 0,-1 0 1 0 0,0 0-1 0 0,0-1 0 0 0,0 0 331 0 0,0 0 1 0 0,0 1-1 0 0,0-1 0 0 0,-1 1 0 0 0,1-1 0 0 0,0 1 0 0 0,-1 0 1 0 0,-2-3-1 0 0,-16-11 6836 0 0,17 12-6824 0 0,0 0 0 0 0,-1 1 0 0 0,1-1-1 0 0,-1 1 1 0 0,1-1 0 0 0,-1 1 0 0 0,0 0-1 0 0,1 1 1 0 0,-1-1 0 0 0,0 1 0 0 0,0-1 0 0 0,0 1-1 0 0,0 0 1 0 0,-6 0 0 0 0,3 1-260 0 0,-2 0 5 0 0,-1 0 1 0 0,-16 3 0 0 0,24-3-79 0 0,-1 1 0 0 0,0 0 0 0 0,1 0 0 0 0,-1 0 0 0 0,1 0 1 0 0,-1 0-1 0 0,1 0 0 0 0,0 0 0 0 0,-1 1 0 0 0,1 0 0 0 0,0-1 0 0 0,0 1 0 0 0,0 0 1 0 0,-2 2-1 0 0,-27 33-505 0 0,31-36 486 0 0,0 0 0 0 0,0 0-1 0 0,0-1 1 0 0,0 1-1 0 0,0 0 1 0 0,0 0-1 0 0,0-1 1 0 0,0 1-1 0 0,0 0 1 0 0,0 0 0 0 0,1-1-1 0 0,-1 1 1 0 0,0 0-1 0 0,1-1 1 0 0,-1 1-1 0 0,0 0 1 0 0,1 0 0 0 0,0 0-39 0 0,0 5-37 0 0,1 0 0 0 0,0 0 0 0 0,0 0 0 0 0,1 0 0 0 0,0-1 0 0 0,0 1 0 0 0,0-1 1 0 0,0 0-1 0 0,1 0 0 0 0,0 0 0 0 0,0 0 0 0 0,0-1 0 0 0,7 6 0 0 0,-4-4 7 0 0,0 0 0 0 0,0 1-1 0 0,6 7 1 0 0,-7-8 105 0 0,-1 0-1 0 0,1 0 1 0 0,0-1 0 0 0,9 7 0 0 0,35 21 6 0 0,-46-31-64 0 0,3 5-64 0 0,-1 0 13 0 0,15 25 145 0 0,-20-29-44 0 0,0 0 0 0 0,0 1 0 0 0,0-1 0 0 0,0 0 0 0 0,0 1 0 0 0,-1-1 0 0 0,1 1 0 0 0,-1-1 0 0 0,0 1 0 0 0,0-1 0 0 0,-1 1 0 0 0,0 3 0 0 0,1 4 13 0 0,0-6-110 0 0,-1 0 0 0 0,0 0 0 0 0,0 0 0 0 0,0 0 0 0 0,0 0 0 0 0,-1 0 0 0 0,0 0 0 0 0,0-1 0 0 0,-4 9-1 0 0,5-11 37 0 0,0 0 0 0 0,0-1-1 0 0,0 1 1 0 0,-1 0-1 0 0,1-1 1 0 0,0 1-1 0 0,-1-1 1 0 0,1 1 0 0 0,-1-1-1 0 0,1 0 1 0 0,-1 0-1 0 0,0 1 1 0 0,1-1-1 0 0,-1 0 1 0 0,0-1 0 0 0,0 1-1 0 0,0 0 1 0 0,0 0-1 0 0,0-1 1 0 0,0 1-1 0 0,1-1 1 0 0,-1 0 0 0 0,-1 0-1 0 0,1 1 1 0 0,0-1-1 0 0,-3-1 1 0 0,2 0 77 0 0,-1 0 0 0 0,1 0 0 0 0,-1-1 0 0 0,1 1 1 0 0,0-1-1 0 0,0 0 0 0 0,0 0 0 0 0,0 0 0 0 0,0-1 0 0 0,1 1 0 0 0,-1 0 1 0 0,1-1-1 0 0,-4-4 0 0 0,2 2 110 0 0,1 1-1 0 0,0-1 1 0 0,0 0 0 0 0,1 1-1 0 0,0-1 1 0 0,-1-1 0 0 0,2 1-1 0 0,-3-7 1 0 0,4 9-67 0 0,0-1 0 0 0,0 0 0 0 0,0 1 0 0 0,0-1 0 0 0,1 0 0 0 0,0 1 0 0 0,0-1 0 0 0,0 1-1 0 0,1-4 1 0 0,2-8 152 0 0,-3 13-177 0 0,0-1 0 0 0,0 0 0 0 0,1 1 0 0 0,-1-1 0 0 0,4-4 0 0 0,5-11 138 0 0,-5 9-151 0 0,1 0 0 0 0,-1 1 0 0 0,2-1-1 0 0,-1 1 1 0 0,1 0 0 0 0,15-14 0 0 0,-12 13-91 0 0,28-27-1711 0 0,-12 13-5956 0 0,-10 9-244 0 0</inkml:trace>
  <inkml:trace contextRef="#ctx0" brushRef="#br0" timeOffset="1">488 15 17855 0 0,'0'0'1618'0'0,"2"0"-1332"0"0,15 1 768 0 0,-11 0-411 0 0,-1-1-1 0 0,0 0 1 0 0,1 0-1 0 0,-1 0 0 0 0,0 0 1 0 0,1-1-1 0 0,-1 0 1 0 0,10-3-1 0 0,-8 2-232 0 0,0 0 1 0 0,1 0-1 0 0,-1 1 0 0 0,0 0 1 0 0,1 1-1 0 0,-1-1 0 0 0,0 1 0 0 0,13 2 1 0 0,5-1 39 0 0,-20-1-379 0 0,-3 0-46 0 0,-1 0 0 0 0,1 0 0 0 0,0 0 0 0 0,0 1 0 0 0,-1-1 0 0 0,1 0 0 0 0,0 1 0 0 0,-1-1 0 0 0,1 1 0 0 0,3 1 0 0 0,8 4 141 0 0,14 7-137 0 0,-25-12-29 0 0,0 0 0 0 0,-1 0 0 0 0,1 0 0 0 0,-1 0 0 0 0,1 0 0 0 0,-1 0 0 0 0,1 0 0 0 0,-1 1 0 0 0,0-1 0 0 0,1 1 0 0 0,-1-1 0 0 0,0 1 0 0 0,0-1 0 0 0,0 1 0 0 0,0 0 0 0 0,1 2 0 0 0,0 2 0 0 0,0-2 16 0 0,-1-1 1 0 0,1 1-1 0 0,-1 0 0 0 0,0 0 1 0 0,0 0-1 0 0,0 0 1 0 0,-1 1-1 0 0,0-1 0 0 0,1 0 1 0 0,-2 4-1 0 0,-4 45 221 0 0,3-42-222 0 0,0 10-172 0 0,1 28-1 0 0,-1 13-207 0 0,2-50 169 0 0,0 0 1 0 0,2 13-1 0 0,0 13-481 0 0,-2-34 559 0 0,1 1 0 0 0,0-1 0 0 0,-1 0 0 0 0,2 0 0 0 0,-1 0 0 0 0,2 5 0 0 0,-1-5-105 0 0,-1 0 1 0 0,0-1-1 0 0,1 1 0 0 0,-2 0 0 0 0,1 0 1 0 0,0 5-1 0 0,-1-9 106 0 0,0 1-1 0 0,0 0 1 0 0,0 0 0 0 0,0-1-1 0 0,0 1 1 0 0,0 0 0 0 0,1-1-1 0 0,-1 1 1 0 0,0 0 0 0 0,0 0-1 0 0,0-1 1 0 0,1 1 0 0 0,-1-1-1 0 0,0 1 1 0 0,1 0 0 0 0,0 0-1 0 0,0 1-394 0 0,0 0-1434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2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17479 0 0,'0'0'3204'0'0,"3"0"-1744"0"0,17 0 499 0 0,28 0 805 0 0,79-10 0 0 0,-41-5-2718 0 0,-80 14-381 0 0,-1-1-1 0 0,1 1 0 0 0,-1-1 1 0 0,1 0-1 0 0,-1-1 0 0 0,1 1 0 0 0,-1-1 1 0 0,0 0-1 0 0,8-6 0 0 0,2-1-1288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3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10136 0 0,'0'0'1356'0'0,"3"0"98"0"0,66 9 5741 0 0,-61-8-6673 0 0,0-1 1 0 0,0 0-1 0 0,1-1 0 0 0,-1 0 1 0 0,0 0-1 0 0,15-4 1 0 0,-12 2-124 0 0,-1 1 0 0 0,0 1 1 0 0,13-1-1 0 0,-20 2-395 0 0,1 0-1 0 0,0 0 1 0 0,0 0-1 0 0,0-1 1 0 0,0 1-1 0 0,0-1 1 0 0,0 0-1 0 0,-1 0 1 0 0,1 0-1 0 0,6-3 1 0 0,-9 3-700 0 0</inkml:trace>
  <inkml:trace contextRef="#ctx0" brushRef="#br0" timeOffset="1">94 221 21191 0 0,'0'0'1027'0'0,"3"1"-448"0"0,6 1-439 0 0,1-1 0 0 0,-1 0 0 0 0,0-1 0 0 0,1 0 0 0 0,14-2 1 0 0,50-12 1440 0 0,-52 10-431 0 0,5-3-149 0 0,12-2-520 0 0,49-3-322 0 0,-62 8-1943 0 0,-4-3-4232 0 0,-3-3-2666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8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8288 0 0,'0'0'14001'0'0,"-1"2"-13109"0"0,-7 7 88 0 0,7-8-893 0 0,-1 0 1 0 0,1 0 0 0 0,0 0 0 0 0,0 0-1 0 0,0 1 1 0 0,0-1 0 0 0,1 0 0 0 0,-1 0-1 0 0,0 1 1 0 0,0-1 0 0 0,1 0 0 0 0,-1 1 0 0 0,1-1-1 0 0,-1 1 1 0 0,1-1 0 0 0,-1 3 0 0 0,-5 45 908 0 0,7-35-974 0 0,0 0 1 0 0,0-1 0 0 0,1 1 0 0 0,1-1 0 0 0,0 1 0 0 0,1-1 0 0 0,1 0 0 0 0,10 21 0 0 0,-6-12-23 0 0,-7-15 0 0 0,1-1 0 0 0,0 1 0 0 0,7 10 0 0 0,-8-13-1 0 0,8 10-66 0 0,18 21 0 0 0,-23-30 49 0 0,0 0 0 0 0,1 0 0 0 0,-1-1 0 0 0,1 0 0 0 0,0 0-1 0 0,0 0 1 0 0,8 2 0 0 0,-10-4 6 0 0,0 0-1 0 0,0 0 1 0 0,1-1 0 0 0,-1 0-1 0 0,1 0 1 0 0,5 1 0 0 0,-8-2 12 0 0,-1 0 0 0 0,1 0 1 0 0,-1 0-1 0 0,1 0 0 0 0,0-1 0 0 0,-1 1 1 0 0,1 0-1 0 0,-1 0 0 0 0,1-1 1 0 0,-1 1-1 0 0,0-1 0 0 0,1 0 0 0 0,-1 1 1 0 0,1-1-1 0 0,-1 0 0 0 0,0 0 1 0 0,0 0-1 0 0,1 0 0 0 0,-1 0 0 0 0,0 0 1 0 0,0 0-1 0 0,2-3 0 0 0,0 0 16 0 0,1-1 0 0 0,-1 0 0 0 0,0 0 0 0 0,-1 0 0 0 0,1 0 0 0 0,-1-1 0 0 0,0 1 0 0 0,0-1 0 0 0,-1 0 0 0 0,0 1 0 0 0,0-1 0 0 0,0 0 0 0 0,0-7 0 0 0,-2 5 57 0 0,1 0-1 0 0,-2 0 0 0 0,1 1 1 0 0,-1-1-1 0 0,0 0 1 0 0,0 1-1 0 0,-1 0 0 0 0,0-1 1 0 0,-1 1-1 0 0,1 0 1 0 0,-1 0-1 0 0,-8-9 0 0 0,7 10-47 0 0,1 1-1 0 0,-1 1 1 0 0,0-1-1 0 0,-1 1 1 0 0,1 0-1 0 0,-1 0 1 0 0,1 0-1 0 0,-1 1 1 0 0,-11-5-1 0 0,3 1 3 0 0,4 3-24 0 0,1 0 0 0 0,-2 1 0 0 0,1 0 0 0 0,0 1 0 0 0,0 0 0 0 0,-1 1 0 0 0,0 0 0 0 0,1 0 0 0 0,-11 2 0 0 0,14-1-214 0 0,0 1 1 0 0,0 0 0 0 0,0 1-1 0 0,-10 3 1 0 0,-3 1-1378 0 0,9-3 530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0 254 9216 0 0,'0'0'14039'0'0,"6"-9"-13879"0"0,5-1-720 0 0,-1-4 232 0 0</inkml:trace>
  <inkml:trace contextRef="#ctx0" brushRef="#br0" timeOffset="1">325 0 17135 0 0,'0'0'7896'0'0,"0"2"-7054"0"0,-7 36 647 0 0,7-34-1461 0 0,0-1 1 0 0,-1 0 0 0 0,1 0-1 0 0,-1 0 1 0 0,0 0 0 0 0,-2 4-1 0 0,2-4-21 0 0,1-1-1 0 0,-1 0 1 0 0,0 1-1 0 0,0-1 1 0 0,1 1-1 0 0,-1-1 1 0 0,1 1-1 0 0,0-1 1 0 0,0 1-1 0 0,0 5 1 0 0,2-1 40 0 0,-1-4-20 0 0,0-1 0 0 0,-1 1 1 0 0,0-1-1 0 0,1 1 1 0 0,-1 0-1 0 0,0-1 0 0 0,0 1 1 0 0,-1 3-1 0 0,0 5 0 0 0,0 0-1 0 0,0 1 1 0 0,1-1-1 0 0,0 0 1 0 0,1 0-1 0 0,0 0 1 0 0,1 1-1 0 0,3 11 1 0 0,-2-6-156 0 0,-3-15 116 0 0,0 0-1 0 0,0-1 1 0 0,0 1-1 0 0,0 0 1 0 0,0-1-1 0 0,0 1 1 0 0,1-1-1 0 0,-1 1 0 0 0,1 0 1 0 0,-1-1-1 0 0,1 1 1 0 0,0-1-1 0 0,-1 1 1 0 0,1-1-1 0 0,0 0 0 0 0,0 1 1 0 0,0-1-1 0 0,0 0 1 0 0,0 0-1 0 0,1 1 1 0 0,1 0-1 0 0,-1 1 6 0 0,14 5-7 0 0,-6-4 12 0 0,1-1 0 0 0,0 0-1 0 0,0-1 1 0 0,1 0 0 0 0,-1-1-1 0 0,0 0 1 0 0,0 0 0 0 0,1-2-1 0 0,-1 1 1 0 0,1-1 0 0 0,-1-1-1 0 0,0 0 1 0 0,0-1 0 0 0,0 0-1 0 0,18-7 1 0 0,-14 5-417 0 0,-13 5 181 0 0,0-1-1 0 0,0 1 0 0 0,0-1 0 0 0,0 1 1 0 0,0-1-1 0 0,-1 0 0 0 0,1 1 1 0 0,0-1-1 0 0,0 0 0 0 0,-1 0 1 0 0,1 0-1 0 0,2-3 0 0 0,4-3-5789 0 0,2 2-1773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47.57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F1685F7-896B-4355-9536-3F7822042987}" emma:medium="tactile" emma:mode="ink">
          <msink:context xmlns:msink="http://schemas.microsoft.com/ink/2010/main" type="inkDrawing" rotatedBoundingBox="21626,8456 21908,9016 21377,9283 21095,8724" semanticType="callout" shapeName="Other">
            <msink:sourceLink direction="with" ref="{B3A03F5B-0CBA-4FA0-8167-637CE949F28B}"/>
          </msink:context>
        </emma:interpretation>
      </emma:emma>
    </inkml:annotationXML>
    <inkml:trace contextRef="#ctx0" brushRef="#br0">160 1408 1555,'0'0'138,"0"0"-110,9-4-28,0 0 0,0-4 103,0 4 15,0 0 3,0 0 1,5-4-25,4-1-5,0 1 0,1 4-1,-1-4-57,-4 0-11,8-4-3,-4 4 0,1 0-20,-1 0-8,-4 0 0,4 4 0,0 0-12,0-1-3,-9 5 0,-9 0-1005</inkml:trace>
    <inkml:trace contextRef="#ctx0" brushRef="#br0" timeOffset="399.96">223 1428 1785,'0'0'159,"0"0"-127,0 0-32,0 0 0,0 0 95,0 0 13,0 0 2,0 0 1,0 0 0,0 0 0,0 0 0,-4 8 0,-5-4-67,4 4-12,-4 1-4,5 3 0,-1-4-20,0 4-8,-4 0 0,5 4 9,-1-4-9,5 5-9,0-5 9,5 0-13,-5 0-6,4 0-1,1-4 0,-1 4 0,6-4-2,-6 5-1,10-1 0,-5-4 0,5 0 6,-1 0 1,1-4 0,4 4 0,-4-4 16,4 0 9,0 4-1,0-4 0,1 0-8,3 1-17,1-5 4,0 4 1,0 0 12,-10 0 0,-4 0 0,5 4 0,-14-8 0,9 8 0,-4 0 12,-1 4-12,-4-12 18,-4 12-3,4 0-1,-5 5 0,10-1 1,-10 0 0,1 0 0,-5 0 0,-5 1 18,0-1 4,1 4 1,-6 0 0,-3-4-29,-1 1-9,5-1 0,-10 0 0,6-4 0,-1 4 0,0 0 0,0-3 0,0-9-184,5 4-40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7:5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29 17911 0 0,'-1'6'1363'0'0,"-1"-4"-1226"0"0,1 0 0 0 0,0 1 0 0 0,0-1 1 0 0,1 1-1 0 0,-1-1 0 0 0,0 1 0 0 0,1 0 0 0 0,-1-1 0 0 0,1 1 0 0 0,0 0 0 0 0,0-1 1 0 0,1 6-1 0 0,8 34 3740 0 0,-1-7-2420 0 0,22 178-14 0 0,-29-205-1482 0 0,1-1 1 0 0,0 1 0 0 0,0-1-1 0 0,1 1 1 0 0,-1-1 0 0 0,2 0-1 0 0,5 10 1 0 0,6 6-1380 0 0,-2-12-3145 0 0</inkml:trace>
  <inkml:trace contextRef="#ctx0" brushRef="#br0" timeOffset="1">223 9 15408 0 0,'0'0'1393'0'0,"2"0"-1149"0"0,3 2 365 0 0,-1 0 0 0 0,1-1 1 0 0,0 0-1 0 0,-1 1 0 0 0,1-2 1 0 0,0 1-1 0 0,0-1 0 0 0,5 1 1 0 0,114-11 4972 0 0,-84 3-4894 0 0,-19 6-467 0 0,-15 1-184 0 0,1 0 0 0 0,-1 0 1 0 0,1 0-1 0 0,-1 0 1 0 0,0 1-1 0 0,0 0 1 0 0,11 4-1 0 0,-13-5-36 0 0,13 10 51 0 0,-15-9-48 0 0,1 1 0 0 0,-1 0 0 0 0,0 0 0 0 0,0 0 0 0 0,0 0 0 0 0,0 0 0 0 0,0 0 0 0 0,0 1 0 0 0,-1-1 0 0 0,1 0 0 0 0,-1 1 0 0 0,2 4 0 0 0,0 1 19 0 0,0 1 0 0 0,1 15 0 0 0,4 11 3 0 0,-5-24-64 0 0,-1 1 0 0 0,-1 0 0 0 0,1 0 0 0 0,-2 0 0 0 0,-1 23 1 0 0,0-16-71 0 0,2 29 0 0 0,5-5-190 0 0,-2-18-343 0 0,1 37-1 0 0,-4-55 236 0 0,0 1 0 0 0,0-1 0 0 0,2 8-1 0 0,2 16-3064 0 0,-5-21 1263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0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9672 0 0,'0'0'12193'0'0,"2"-1"-10988"0"0,9-3-335 0 0,0 0 1 0 0,0 0 0 0 0,0 2-1 0 0,22-4 1 0 0,14-3 30 0 0,-32 6-673 0 0,0 1 0 0 0,23-1 0 0 0,16-3-792 0 0,-43 4 496 0 0,4 0-1700 0 0,29-10 1 0 0,-27 3 189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0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151 104 18143 0 0,'0'0'828'0'0,"-5"-5"272"0"0,-2-25-869 0 0,-9-6 5748 0 0,15 34-5844 0 0,0 1 1 0 0,-1-1 0 0 0,1 1 0 0 0,0-1 0 0 0,-1 1 0 0 0,0 0-1 0 0,1 0 1 0 0,-1 0 0 0 0,0 0 0 0 0,1 0 0 0 0,-1 0 0 0 0,-4-1 0 0 0,-2-2 108 0 0,6 4-218 0 0,1-1 1 0 0,0 1-1 0 0,0 0 0 0 0,-1-1 1 0 0,1 1-1 0 0,0 0 0 0 0,0 0 0 0 0,-1 0 1 0 0,1 0-1 0 0,0 0 0 0 0,-1 0 0 0 0,1 0 1 0 0,0 0-1 0 0,0 1 0 0 0,-1-1 1 0 0,1 0-1 0 0,0 1 0 0 0,-2 0 0 0 0,-21 12 7 0 0,21-10-57 0 0,-1-1 0 0 0,1 1 0 0 0,0 0 0 0 0,0 1 0 0 0,0-1 0 0 0,1 0 0 0 0,-1 1 0 0 0,1 0 0 0 0,0-1 0 0 0,0 1 0 0 0,0 0 0 0 0,0 0 0 0 0,1 0 0 0 0,0 0 0 0 0,0 1 0 0 0,0-1 0 0 0,0 0 0 0 0,0 0 0 0 0,1 1 0 0 0,0-1 0 0 0,0 0 0 0 0,0 1 0 0 0,1 6 0 0 0,4 12-240 0 0,-3-19 128 0 0,46 60-160 0 0,-40-56 283 0 0,0 0 1 0 0,1 0-1 0 0,0-1 0 0 0,18 12 0 0 0,-12-6-14 0 0,-13-11 21 0 0,0 1 0 0 0,0-1 0 0 0,1 0-1 0 0,-1 0 1 0 0,5 2 0 0 0,53 32 6 0 0,-57-34 0 0 0,0-1 0 0 0,-1 1 0 0 0,1 0 0 0 0,-1 0 0 0 0,0 0 0 0 0,1 1 0 0 0,1 2 0 0 0,-3-4 0 0 0,-1 0 0 0 0,1 0 0 0 0,-1 0 0 0 0,1 0 0 0 0,-1 0 0 0 0,0 0 0 0 0,1 0 0 0 0,-1 0 0 0 0,0 0 0 0 0,0 2 0 0 0,2 7 0 0 0,0-3-82 0 0,-1-1 0 0 0,0 1 0 0 0,0-1 0 0 0,-1 1 0 0 0,0 0 0 0 0,0-1 0 0 0,0 1 0 0 0,-1-1 0 0 0,0 1 0 0 0,-3 11 0 0 0,-2 3-645 0 0,-19 38 1 0 0,8-20 380 0 0,16-37 170 0 0,-1-3 31 0 0,0 1 160 0 0,-1-1 1 0 0,0 0-1 0 0,1 0 1 0 0,-1 0 0 0 0,1 0-1 0 0,-1-1 1 0 0,1 1 0 0 0,0-1-1 0 0,0 1 1 0 0,-1-1-1 0 0,1 0 1 0 0,0 0 0 0 0,1 0-1 0 0,-1 0 1 0 0,0 0 0 0 0,0 0-1 0 0,1 0 1 0 0,0-1-1 0 0,-1 1 1 0 0,1-1 0 0 0,0 1-1 0 0,0-1 1 0 0,0 1 0 0 0,0-4-1 0 0,-1-2 193 0 0,0 0 0 0 0,1 0 0 0 0,0 0 0 0 0,1-1 0 0 0,-1 1 0 0 0,2 0 0 0 0,-1 0 0 0 0,1-1 0 0 0,1 1 0 0 0,-1 0 0 0 0,6-14 0 0 0,-1 0 79 0 0,-5 16-184 0 0,1-1-1 0 0,0 0 0 0 0,4-8 0 0 0,76-127 554 0 0,-77 135-790 0 0,1 0 0 0 0,10-11-1 0 0,-1 2-215 0 0,-1 0-1540 0 0,1 2-4243 0 0,1 0-2410 0 0</inkml:trace>
  <inkml:trace contextRef="#ctx0" brushRef="#br0" timeOffset="1">469 80 16208 0 0,'0'0'1469'0'0,"3"0"-1017"0"0,21-5 1545 0 0,-18 3-1241 0 0,-1 1 1 0 0,1 0-1 0 0,9-1 0 0 0,51-8 3327 0 0,-53 9-3877 0 0,-1-1 1 0 0,1 0-1 0 0,0-1 1 0 0,0 0-1 0 0,-1-1 1 0 0,0-1-1 0 0,21-10 1 0 0,-30 13-218 0 0,16-8-267 0 0,-6 2-1626 0 0,-4 5-2224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1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0 16328 0 0,'-5'5'786'0'0,"-2"1"-457"0"0,2-1-194 0 0,-1 0 0 0 0,0-1 1 0 0,0 1-1 0 0,-7 3 0 0 0,8-5 320 0 0,0 1 0 0 0,1-1 0 0 0,0 1-1 0 0,0 0 1 0 0,0 0 0 0 0,0 0 0 0 0,1 0-1 0 0,-1 1 1 0 0,1 0 0 0 0,0-1 0 0 0,1 1-1 0 0,-1 0 1 0 0,1 0 0 0 0,0 1-1 0 0,-2 7 1 0 0,-1 2-302 0 0,4-13-151 0 0,0 0-1 0 0,0 0 1 0 0,1 0 0 0 0,-1 0-1 0 0,0 0 1 0 0,1 0-1 0 0,0 0 1 0 0,-1 1-1 0 0,1-1 1 0 0,0 0 0 0 0,1 4-1 0 0,1-1-1 0 0,-2-4 0 0 0,1 0 0 0 0,-1 0 0 0 0,1 0 0 0 0,-1 0 0 0 0,1 0 0 0 0,-1 1 0 0 0,0-1 0 0 0,0 0 0 0 0,0 0 0 0 0,0 0 0 0 0,1 1 0 0 0,-2-1 0 0 0,1 0 0 0 0,0 0 0 0 0,0 2 0 0 0,0-1 0 0 0,0-1 0 0 0,0 1 0 0 0,0 0 0 0 0,0-1 0 0 0,0 1 0 0 0,1 0 0 0 0,-1-1 0 0 0,1 1 0 0 0,-1-1 0 0 0,1 1 0 0 0,0 0 0 0 0,-1-1 0 0 0,2 2 0 0 0,14 18 0 0 0,-8-16 0 0 0,1-2 0 0 0,-6 0 0 0 0,-2-1 0 0 0,0-1 0 0 0,1 0 0 0 0,-1 0 0 0 0,0 0 0 0 0,1 0 0 0 0,-1 0 0 0 0,1 0 0 0 0,-1 0 0 0 0,1-1 0 0 0,3 2 0 0 0,4 3 133 0 0,1 0 0 0 0,0-1 0 0 0,0 0 0 0 0,1-1 0 0 0,-1 0 0 0 0,17 2 0 0 0,-6 0 507 0 0,-17-4-532 0 0,1 0 0 0 0,0 0-1 0 0,0 0 1 0 0,5 0-1 0 0,0-1-25 0 0,0 1 0 0 0,-1 1 0 0 0,1 0 0 0 0,-1 0-1 0 0,15 5 1 0 0,-16-4-30 0 0,0 0-1 0 0,0 1 1 0 0,-1 0 0 0 0,1 0-1 0 0,11 8 1 0 0,-16-10-34 0 0,-1 0 1 0 0,0 0-1 0 0,0 1 0 0 0,0-1 1 0 0,0 0-1 0 0,0 1 1 0 0,0 0-1 0 0,0-1 0 0 0,-1 1 1 0 0,1 0-1 0 0,-1 0 0 0 0,0-1 1 0 0,0 1-1 0 0,0 0 1 0 0,0 0-1 0 0,-1 0 0 0 0,1 0 1 0 0,-1 1-1 0 0,0 3 0 0 0,0 1 35 0 0,0 0-1 0 0,-1 0 0 0 0,-1 0 1 0 0,1 0-1 0 0,-1-1 0 0 0,-1 1 0 0 0,1 0 1 0 0,-1-1-1 0 0,-1 1 0 0 0,1-1 1 0 0,-1 0-1 0 0,-1 0 0 0 0,1 0 0 0 0,-1-1 1 0 0,0 0-1 0 0,-1 0 0 0 0,-8 8 1 0 0,-8 4 56 0 0,0-1 0 0 0,-2 0 0 0 0,-39 19 0 0 0,51-29-84 0 0,-89 45-245 0 0,38-21-89 0 0,46-23 2 0 0,0-1 0 0 0,-1-1 0 0 0,-34 8 0 0 0,29-10-1657 0 0,1-3-595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17503 0 0,'0'0'399'0'0,"1"9"540"0"0,8 12-362 0 0,-7-17-480 0 0,0 0 0 0 0,-1 0-1 0 0,1-1 1 0 0,-1 1 0 0 0,0 1 0 0 0,0-1-1 0 0,0 0 1 0 0,0 7 0 0 0,-7 48 2772 0 0,6-56-2817 0 0,0 9 5 0 0,0 0 0 0 0,1 1 0 0 0,0-1 0 0 0,4 14 0 0 0,-1-3-155 0 0,4 47 1 0 0,-6-50-32 0 0,0 0 0 0 0,0-1 0 0 0,11 37 1 0 0,26 51-924 0 0,-37-102 674 0 0,1 3-173 0 0,-2-1-4863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3224 0 0,'6'-8'6096'0'0,"-6"8"-5645"0"0,0-1 0 0 0,0 0 0 0 0,0 1 1 0 0,0-1-1 0 0,0 1 0 0 0,1-1 0 0 0,-1 0 0 0 0,0 1 1 0 0,0-1-1 0 0,1 0 0 0 0,-1 1 0 0 0,0-1 0 0 0,1 1 1 0 0,-1-1-1 0 0,1 0 0 0 0,11-7 2973 0 0,17-3-2076 0 0,-20 9-830 0 0,1-1-234 0 0,0 0-1 0 0,0 1 1 0 0,-1 0 0 0 0,2 1 0 0 0,-1 0 0 0 0,0 1 0 0 0,0 0 0 0 0,0 1-1 0 0,0 0 1 0 0,16 3 0 0 0,-4 0 153 0 0,-15-3-401 0 0,-1 0 0 0 0,0 0-1 0 0,0 1 1 0 0,8 3 0 0 0,0 1-59 0 0,-4-2 202 0 0,-1 0 0 0 0,0 0 0 0 0,9 7 0 0 0,-15-9-102 0 0,0 1 1 0 0,0 0 0 0 0,0-1-1 0 0,0 1 1 0 0,0 0 0 0 0,-1 0-1 0 0,1 1 1 0 0,-1-1-1 0 0,0 0 1 0 0,0 1 0 0 0,2 4-1 0 0,-2-3-49 0 0,-1 0 0 0 0,0-1-1 0 0,1 1 1 0 0,-2 0 0 0 0,1 0-1 0 0,0 0 1 0 0,-1 0-1 0 0,0 0 1 0 0,0 0 0 0 0,-1 0-1 0 0,1 0 1 0 0,-1-1 0 0 0,0 1-1 0 0,0 0 1 0 0,-3 7 0 0 0,3-10-22 0 0,0 0 0 0 0,0 0 0 0 0,0 0 0 0 0,-1 0 0 0 0,1 0 0 0 0,-1 0 0 0 0,1-1 1 0 0,-1 1-1 0 0,1 0 0 0 0,-1-1 0 0 0,0 0 0 0 0,0 1 0 0 0,1-1 0 0 0,-1 0 0 0 0,-4 2 0 0 0,-11 9 14 0 0,12-9-25 0 0,0 0 0 0 0,0 0 0 0 0,0 0-1 0 0,-1-1 1 0 0,1 0 0 0 0,0 0 0 0 0,-1 0 0 0 0,0-1-1 0 0,-7 2 1 0 0,-13 3-142 0 0,24-4 124 0 0,-1-1 0 0 0,0 0 0 0 0,0 0 0 0 0,0-1 0 0 0,0 1 0 0 0,0 0 0 0 0,-1-1 0 0 0,1 0 0 0 0,0 0 0 0 0,0 0 0 0 0,0 0 0 0 0,0 0 0 0 0,0-1 0 0 0,0 1 0 0 0,0-1 0 0 0,0 0 0 0 0,-4-2 0 0 0,6 3 3 0 0,0-1 0 0 0,0 1 0 0 0,0-1 1 0 0,0 1-1 0 0,0 0 0 0 0,0-1 0 0 0,0 1 0 0 0,0 0 0 0 0,0 0 1 0 0,0 0-1 0 0,-1 0 0 0 0,1 0 0 0 0,0 0 0 0 0,0 0 1 0 0,0 0-1 0 0,0 0 0 0 0,0 0 0 0 0,0 0 0 0 0,-2 1 0 0 0,2 0-10 0 0,0-1 0 0 0,0 0 0 0 0,0 1 0 0 0,0-1 0 0 0,0 0 0 0 0,-1 0 0 0 0,1 0 0 0 0,0 0 0 0 0,0 0-1 0 0,0 0 1 0 0,0 0 0 0 0,0 0 0 0 0,-1-1 0 0 0,0 1 0 0 0,-11-4-617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9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15344 0 0,'0'0'8611'0'0,"-2"0"-7732"0"0,0 0-736 0 0,0 1 1 0 0,0-1-1 0 0,0 1 0 0 0,0 0 1 0 0,0-1-1 0 0,0 1 0 0 0,0 0 1 0 0,0 0-1 0 0,0 1 0 0 0,0-1 1 0 0,1 0-1 0 0,-1 1 0 0 0,0-1 1 0 0,1 1-1 0 0,-1-1 0 0 0,1 1 1 0 0,0 0-1 0 0,-1-1 0 0 0,-1 5 0 0 0,-1 1-14 0 0,0 1-1 0 0,0 0 0 0 0,0 0 1 0 0,-2 8-1 0 0,3-3-13 0 0,-3 23 1 0 0,-1 7-37 0 0,4-29-77 0 0,0 0-1 0 0,1 0 0 0 0,1 1 0 0 0,0-1 0 0 0,1 0 0 0 0,1 1 0 0 0,0-1 0 0 0,1 0 0 0 0,4 17 0 0 0,-1-8-6 0 0,-4-14-9 0 0,1 0 0 0 0,0 0-1 0 0,1 0 1 0 0,0 0 0 0 0,0-1-1 0 0,1 1 1 0 0,0-1 0 0 0,0 0-1 0 0,8 10 1 0 0,1 0-99 0 0,-7-9 3 0 0,1 0 0 0 0,0-1 0 0 0,0 0-1 0 0,13 12 1 0 0,-9-12-92 0 0,-9-6 78 0 0,0 0 0 0 0,0 0 0 0 0,1 0 0 0 0,-1 0-1 0 0,1-1 1 0 0,-1 1 0 0 0,1-1 0 0 0,0 0 0 0 0,-1 1 0 0 0,1-1 0 0 0,0-1 0 0 0,0 1-1 0 0,0 0 1 0 0,4 0 0 0 0,-4-1-634 0 0,4 1 742 0 0</inkml:trace>
  <inkml:trace contextRef="#ctx0" brushRef="#br0" timeOffset="1">306 45 3224 0 0,'-4'18'230'0'0,"4"-16"-177"0"0,0-1 0 0 0,0 1-1 0 0,-1 0 1 0 0,1 0 0 0 0,-1 0-1 0 0,1 0 1 0 0,-4 6 5797 0 0,3 6 2114 0 0,-3 6-4044 0 0,4-18-3768 0 0,0 0 1 0 0,0-1-1 0 0,0 1 1 0 0,0-1-1 0 0,1 1 1 0 0,-1-1-1 0 0,1 1 1 0 0,-1-1-1 0 0,1 1 1 0 0,0-1-1 0 0,0 1 1 0 0,-1-1 0 0 0,1 0-1 0 0,0 1 1 0 0,2 1-1 0 0,2 4 229 0 0,38 93 2684 0 0,-40-90-3031 0 0,-1 0-1 0 0,0 1 1 0 0,0-1-1 0 0,0 15 1 0 0,-2-11-33 0 0,2-1 1 0 0,2 15-1 0 0,1-1-57 0 0,-4-21-12 0 0,0 0 0 0 0,0 0 0 0 0,0 0-1 0 0,1 0 1 0 0,4 9 0 0 0,1 3-1036 0 0,-4-7-2876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09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14744 0 0,'13'17'672'0'0,"-10"-14"-10"0"0,1-3-177 0 0,1-1 0 0 0,-1 0 0 0 0,0 0 0 0 0,1-1 0 0 0,-1 1 0 0 0,0-1 0 0 0,0 0 0 0 0,7-4 0 0 0,17-8 2007 0 0,-17 10-1801 0 0,0-1 1 0 0,0 0-1 0 0,12-9 0 0 0,-15 9-399 0 0,0 0-1 0 0,-1 1 1 0 0,2 0-1 0 0,-1 0 1 0 0,0 1-1 0 0,1 0 1 0 0,15-3-1 0 0,-11 5-160 0 0,0-1 0 0 0,0-1 0 0 0,0 0 0 0 0,0-1 0 0 0,20-8 0 0 0,-28 10-143 0 0,-1 0-1 0 0,1 0 1 0 0,0 1 0 0 0,0 0 0 0 0,-1 0 0 0 0,10 0-1 0 0,-11 1-116 0 0</inkml:trace>
  <inkml:trace contextRef="#ctx0" brushRef="#br0" timeOffset="1">132 323 20671 0 0,'0'0'2083'0'0,"2"1"-1912"0"0,-1-1-167 0 0,2 1 56 0 0,0 0 0 0 0,0 0 0 0 0,1 0 1 0 0,-1 0-1 0 0,0 0 0 0 0,0-1 0 0 0,1 0 0 0 0,-1 1 0 0 0,0-1 1 0 0,1-1-1 0 0,-1 1 0 0 0,0 0 0 0 0,1-1 0 0 0,3-1 0 0 0,21-3 1412 0 0,-18 3-769 0 0,1 0 1 0 0,12-4 0 0 0,-20 5-644 0 0,9-4 167 0 0,-1 1 0 0 0,1 0 0 0 0,0 1 0 0 0,0 1 0 0 0,18-2 0 0 0,-17 3-313 0 0,1 0 0 0 0,17-4 0 0 0,-7 1-1638 0 0,-12-1-4843 0 0,-1-4-2160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0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17 426 19351 0 0,'0'0'1474'0'0,"-2"-2"-1005"0"0,-9-10-276 0 0,11 7-160 0 0,0 2 58 0 0,-1-5 390 0 0,0 0 0 0 0,0 0 0 0 0,1 0 0 0 0,0 0 0 0 0,0 0 0 0 0,1 1-1 0 0,0-1 1 0 0,3-11 0 0 0,0 8-192 0 0,3-17 482 0 0,-5 17-608 0 0,0 0-1 0 0,8-21 1 0 0,2-5-35 0 0,-9 24-128 0 0,1 0 0 0 0,1 0 0 0 0,1 1 0 0 0,-1 0 0 0 0,16-23 0 0 0,-2 11 0 0 0,-16 21 0 0 0,0-1 0 0 0,0 1 0 0 0,0-1 0 0 0,-1 0 0 0 0,1 0 0 0 0,-1 0 0 0 0,0 0 0 0 0,2-6 0 0 0,-3 8 11 0 0,-1 1 0 0 0,1-1 0 0 0,1 0 0 0 0,-1 0 0 0 0,0 0 0 0 0,0 1 0 0 0,1-1 0 0 0,-1 0-1 0 0,1 1 1 0 0,-1-1 0 0 0,1 1 0 0 0,0 0 0 0 0,0 0 0 0 0,-1 0 0 0 0,1-1 0 0 0,0 2 0 0 0,0-1 0 0 0,0 0 0 0 0,0 0 0 0 0,2 0-1 0 0,-1 0 241 0 0,0 2 5 0 0,30 10 25 0 0,-23-8-170 0 0,0 0 0 0 0,0 0 0 0 0,-1 1 0 0 0,1 0 0 0 0,-1 1 0 0 0,0 0 0 0 0,0 0 0 0 0,12 10 0 0 0,-8-3-111 0 0,-4-4 0 0 0,0 0 0 0 0,-1 1 0 0 0,14 17 0 0 0,-9-4-157 0 0,0 1-1 0 0,17 46 1 0 0,-27-61 142 0 0,3 5-5 0 0,5 16-103 0 0,15 51 0 0 0,-24-72-26 0 0,0-1 0 0 0,1 1 1 0 0,0-1-1 0 0,0 0 0 0 0,0 1 0 0 0,9 11 0 0 0,-11-15-329 0 0,5 8 107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0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30 20503 0 0,'0'0'3260'0'0,"-1"-1"-2129"0"0,0-1-959 0 0,1 1 1 0 0,-1-1-1 0 0,0 1 0 0 0,0-1 1 0 0,0 1-1 0 0,0 0 0 0 0,0 0 1 0 0,0-1-1 0 0,0 1 0 0 0,-1 0 1 0 0,1 0-1 0 0,0 0 0 0 0,-1 0 1 0 0,1 0-1 0 0,0 1 0 0 0,-1-1 0 0 0,1 0 1 0 0,-1 1-1 0 0,1-1 0 0 0,-1 1 1 0 0,0-1-1 0 0,1 1 0 0 0,-3-1 1 0 0,-8-1 235 0 0,11 1-397 0 0,0 1 0 0 0,-1 0 1 0 0,1-1-1 0 0,-1 1 0 0 0,1 0 0 0 0,-1 0 1 0 0,1 0-1 0 0,-1 0 0 0 0,1 0 0 0 0,-1 0 1 0 0,1 0-1 0 0,-1 0 0 0 0,1 1 1 0 0,-1-1-1 0 0,1 1 0 0 0,-1-1 0 0 0,1 1 1 0 0,0-1-1 0 0,-3 2 0 0 0,-23 13-11 0 0,26-14-43 0 0,0 0 0 0 0,0-1 1 0 0,0 1-1 0 0,0 0 0 0 0,0 0 0 0 0,0 0 0 0 0,0 0 0 0 0,1 0 0 0 0,-1 0 0 0 0,0 0 1 0 0,1 0-1 0 0,-1 0 0 0 0,0 1 0 0 0,1-1 0 0 0,-1 0 0 0 0,1 0 0 0 0,0 1 1 0 0,-1-1-1 0 0,1 0 0 0 0,0 0 0 0 0,0 1 0 0 0,0-1 0 0 0,0 0 0 0 0,0 1 1 0 0,0-1-1 0 0,0 0 0 0 0,0 0 0 0 0,1 2 0 0 0,-1 0-98 0 0,0 0-306 0 0,7 6 174 0 0,-4 2 176 0 0,-2-7 62 0 0,0-1 1 0 0,0 0-1 0 0,1 0 1 0 0,-1 0 0 0 0,1 0-1 0 0,-1 0 1 0 0,1 0-1 0 0,0 0 1 0 0,0-1-1 0 0,0 1 1 0 0,3 2 0 0 0,24 24-109 0 0,-19-20 138 0 0,1 0 1 0 0,15 9 0 0 0,-17-12 4 0 0,-1 0 1 0 0,1 0-1 0 0,-1 1 1 0 0,14 15-1 0 0,-12-10 34 0 0,-3-4 90 0 0,-1 0 0 0 0,10 17-1 0 0,-14-23-102 0 0,-1 0-1 0 0,0 1 0 0 0,0-1 0 0 0,0 1 0 0 0,0 0 0 0 0,-1-1 1 0 0,1 1-1 0 0,-1 0 0 0 0,1-1 0 0 0,-1 1 0 0 0,0 0 0 0 0,0 0 1 0 0,0-1-1 0 0,-1 1 0 0 0,0 3 0 0 0,0 1 46 0 0,-1 0 0 0 0,-1 0 0 0 0,-3 9 0 0 0,5-14-56 0 0,-1 0 0 0 0,1 1 0 0 0,0-1 0 0 0,-1 0 0 0 0,0 0 0 0 0,0 0 0 0 0,1-1 0 0 0,-1 1 0 0 0,0 0 1 0 0,0-1-1 0 0,-1 1 0 0 0,-3 2 0 0 0,-12 9 39 0 0,16-12-44 0 0,0 1 1 0 0,-1 0 0 0 0,1-1 0 0 0,0 1-1 0 0,0-1 1 0 0,-1 1 0 0 0,1-1-1 0 0,-1 0 1 0 0,1 0 0 0 0,-1 0-1 0 0,-2 0 1 0 0,2 0-36 0 0,0-1 0 0 0,-1 1 0 0 0,1-1 0 0 0,0 0-1 0 0,0 0 1 0 0,0 0 0 0 0,0 0 0 0 0,0-1 0 0 0,0 1 0 0 0,-1-1 0 0 0,1 0 0 0 0,0 0-1 0 0,0 0 1 0 0,-3-2 0 0 0,-15-4-510 0 0,19 7 263 0 0,0 0 0 0 0,0-1-1 0 0,0 1 1 0 0,0-1 0 0 0,0 0 0 0 0,0 0-1 0 0,0 1 1 0 0,0-1 0 0 0,0-1 0 0 0,1 1-1 0 0,-1 0 1 0 0,0 0 0 0 0,1-1 0 0 0,-1 1-1 0 0,0-1 1 0 0,-1-2 0 0 0,-2-9-1946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29:20.21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CE78B55-2ABD-477C-975A-FC2579ADD2ED}" emma:medium="tactile" emma:mode="ink">
          <msink:context xmlns:msink="http://schemas.microsoft.com/ink/2010/main" type="writingRegion" rotatedBoundingBox="27522,7104 28683,7104 28683,8403 27522,8403"/>
        </emma:interpretation>
      </emma:emma>
    </inkml:annotationXML>
    <inkml:traceGroup>
      <inkml:annotationXML>
        <emma:emma xmlns:emma="http://www.w3.org/2003/04/emma" version="1.0">
          <emma:interpretation id="{1D35A36C-ECC5-4FF5-BBAB-426BEDF62736}" emma:medium="tactile" emma:mode="ink">
            <msink:context xmlns:msink="http://schemas.microsoft.com/ink/2010/main" type="paragraph" rotatedBoundingBox="27522,7104 28683,7104 28683,8403 27522,84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E3D1C-B9C5-4CF4-874E-C5933A59D4BB}" emma:medium="tactile" emma:mode="ink">
              <msink:context xmlns:msink="http://schemas.microsoft.com/ink/2010/main" type="line" rotatedBoundingBox="27522,7104 28683,7104 28683,8403 27522,8403"/>
            </emma:interpretation>
          </emma:emma>
        </inkml:annotationXML>
        <inkml:traceGroup>
          <inkml:annotationXML>
            <emma:emma xmlns:emma="http://www.w3.org/2003/04/emma" version="1.0">
              <emma:interpretation id="{B201E75B-77F4-4F66-A3F3-D58F06A223E8}" emma:medium="tactile" emma:mode="ink">
                <msink:context xmlns:msink="http://schemas.microsoft.com/ink/2010/main" type="inkWord" rotatedBoundingBox="28328,7537 28683,7537 28683,8403 28328,8403"/>
              </emma:interpretation>
              <emma:one-of disjunction-type="recognition" id="oneOf0">
                <emma:interpretation id="interp0" emma:lang="en-AU" emma:confidence="0">
                  <emma:literal>24</emma:literal>
                </emma:interpretation>
                <emma:interpretation id="interp1" emma:lang="en-AU" emma:confidence="0">
                  <emma:literal>2 4</emma:literal>
                </emma:interpretation>
                <emma:interpretation id="interp2" emma:lang="en-AU" emma:confidence="0">
                  <emma:literal>Z 4</emma:literal>
                </emma:interpretation>
                <emma:interpretation id="interp3" emma:lang="en-AU" emma:confidence="0">
                  <emma:literal>z 4</emma:literal>
                </emma:interpretation>
                <emma:interpretation id="interp4" emma:lang="en-AU" emma:confidence="0">
                  <emma:literal>z 4</emma:literal>
                </emma:interpretation>
              </emma:one-of>
            </emma:emma>
          </inkml:annotationXML>
          <inkml:trace contextRef="#ctx0" brushRef="#br0">1020 434 172,'0'0'8,"0"0"1,0 0-9,0 0 0,0 0 0,0 0 0,0 0 405,0 0 79,0 0 16,0 0 4,0 0-339,0 0-67,-5 8-14,1 0-2,-5 0-54,0 0-12,-1 8-1,1-4-1,-4 4-14,-1 5 0,0-1 0,-4 4 0,5 0-8,-1 5-5,0-5-1,1 4 0,-1-3-5,0-1-1,5 0 0,5 1 0,-1-1-6,0 0-2,1 0 0,4-3 0,4-13 8,-4 4 2,0 0 0,5 0 0,0-4 18,-5-8 0,0 0-8,13 4 8,1-4 0,4 0 14,-4 0-2,4-4-1,0-4 14,0-4 3,5 0 1,-5 0 0,1 0 1,3-1 0,-3-3 0,3 4 0,-8 0-30,9 4 0,-5-4 0,0 0 0,-4 3-130,4-3-32</inkml:trace>
          <inkml:trace contextRef="#ctx0" brushRef="#br0" timeOffset="260.96">1134 620 1695,'0'0'75,"0"0"16,0 0-73,0 0-18,0 0 0,0 0 0,0 0 96,0 0 16,0 0 4,0 0 0,0 0-21,0 0-4,4 12-1,-8 4 0,-1 4-34,1 1-8,-1 7 0,1 0-1,-6 0-20,1 5-4,0 3-1,5 5 0,-1-5-12,-4 1-2,4-1-8,1 0 12,-1 5-12,1-5-12,4 1 3,-5-1 0,5 1-122,0-5-24,5-4-5,-5-3-869</inkml:trace>
          <inkml:trace contextRef="#ctx0" brushRef="#br0" timeOffset="-928.13">0 134 748,'0'0'67,"0"0"-54,9-4-13,0-4 0,5 0 192,0-4 36,-5 0 8,0 3 0,4 1-123,1 0-25,0 0-4,-1 0-2,1 0-30,4 0-7,-4 0-1,-5 4 0,5 0-17,-1 0-4,1-4-1,0 4 0,-5 4 9,-9 0 1,9 0 1,-9 0 0,14 0-20,-5 0-4,0 4-1,-9-4 0,9 8-8,-5 0-14,1 4 3,-5 4 1,0-4-1,0 4 0,-5 1 0,1-1 0,-5 0-9,4 0-3,-8 4 0,-1 1 0,0 3-1,1 0-1,-6-4 0,6 5 0,-5-1 1,4-4 1,0 0 0,-4 5 0,4-1-5,1-4-2,4 1 0,-1-5 0,1 0 18,5 0 12,-1-4-13,1-4 5,-1 0 8,5-8 0,0 0 0,5 8 0,-1 1 24,1-1 0,-5-8 0,13 0 0,-13 0 19,14 4 4,4-4 1,1-4 0,-1-4 12,5 4 4,-5-5 0,5-3 0,-5 4-8,4 0-2,-3-4 0,3 0 0,-3 4-24,-1 0-5,0 0-1,0-1 0,-4 1-12,0 0-4,-1 4 0,-4 0 0,0 4-36,-9 0-8,0 0-2,0 0-1090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1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17015 0 0,'0'0'779'0'0,"1"0"-15"0"0,12 0 1316 0 0,0 0 1 0 0,23 4-1 0 0,-26-1-1635 0 0,0 0 0 0 0,-1 1 1 0 0,1 0-1 0 0,-1 0 0 0 0,12 8 0 0 0,-9-6-227 0 0,0 1-1 0 0,0 0 1 0 0,-1 1 0 0 0,0 1-1 0 0,-1-1 1 0 0,18 20 0 0 0,-4 2-37 0 0,-14-17-91 0 0,17 18 0 0 0,-24-27-81 0 0,0 0 0 0 0,0 0 0 0 0,0 0 0 0 0,-1 0 0 0 0,0 0 0 0 0,1 1 0 0 0,-1-1 0 0 0,-1 1 0 0 0,1 0-1 0 0,1 6 1 0 0,0 8 9 0 0,3 25 0 0 0,-4-25-17 0 0,-2-7-29 0 0,-1 1 0 0 0,0-1 0 0 0,-1 1-1 0 0,0-1 1 0 0,-1 1 0 0 0,-7 21 0 0 0,3-13-34 0 0,-4 13-1078 0 0,-2-2 0 0 0,-1 0 0 0 0,-20 32 0 0 0,34-64 1099 0 0,-21 39-8957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1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6448 0 0,'0'20'297'0'0,"0"-16"-9"0"0,1-2-188 0 0,1 0 1217 0 0,0 1 0 0 0,0-1 0 0 0,0 0 0 0 0,0 0 0 0 0,0 0-1 0 0,0 0 1 0 0,1 0 0 0 0,-1 0 0 0 0,4 1 0 0 0,-2-1-807 0 0,0 0-1 0 0,0 0 1 0 0,0 0-1 0 0,1 0 1 0 0,-1-1 0 0 0,1 0-1 0 0,-1 0 1 0 0,1 0-1 0 0,5 0 1 0 0,-8-1 55 0 0,9 0 471 0 0,17 4-653 0 0,-24-3-354 0 0,0 0 0 0 0,0-1 0 0 0,0 1 1 0 0,0-1-1 0 0,0 0 0 0 0,0 0 0 0 0,6 0 0 0 0,-9-1-34 0 0,0 1 1 0 0,1 0-1 0 0,-1 0 0 0 0,0 0 1 0 0,1 0-1 0 0,-1 0 0 0 0,0 1 0 0 0,1-1 1 0 0,-1 0-1 0 0,1 1 0 0 0,9 1-505 0 0,-11 0-1240 0 0,-4 10-578 0 0</inkml:trace>
  <inkml:trace contextRef="#ctx0" brushRef="#br0" timeOffset="1">29 250 19351 0 0,'0'0'439'0'0,"0"1"-375"0"0,0-1 0 0 0,0 0 0 0 0,0 1 0 0 0,0-1 0 0 0,0 1 0 0 0,0-1 0 0 0,0 0 0 0 0,1 1 0 0 0,-1-1 0 0 0,0 0 0 0 0,0 1 0 0 0,0-1 0 0 0,1 0 0 0 0,-1 1 0 0 0,0-1 0 0 0,0 0 0 0 0,1 1 0 0 0,-1-1 0 0 0,0 0 0 0 0,1 0 0 0 0,-1 0 0 0 0,0 1 0 0 0,1-1 0 0 0,-1 0 0 0 0,1 0 0 0 0,17-1 904 0 0,26-5 0 0 0,-26 3 197 0 0,31-1-1 0 0,-35 4-1335 0 0,-1-1 0 0 0,0 0 0 0 0,0-1 0 0 0,0 0 0 0 0,14-5 0 0 0,-4 2-339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2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8752 0 0,'-11'26'14757'0'0,"5"-22"-13229"0"0,4-1-1377 0 0,1 0 1 0 0,-1 0-1 0 0,1 0 1 0 0,-1 0 0 0 0,1 1-1 0 0,0-1 1 0 0,0 0 0 0 0,1 1-1 0 0,-1-1 1 0 0,1 1-1 0 0,-1-1 1 0 0,1 1 0 0 0,0-1-1 0 0,0 1 1 0 0,1-1 0 0 0,-1 1-1 0 0,2 3 1 0 0,7 18 40 0 0,-8-19-186 0 0,1 0 0 0 0,1 1 0 0 0,-1-1 0 0 0,1-1-1 0 0,0 1 1 0 0,7 10 0 0 0,-9-14-6 0 0,6 6-2 0 0,-1 0 0 0 0,1 0 1 0 0,1 0-1 0 0,-1-1 0 0 0,1 0 0 0 0,0-1 1 0 0,1 1-1 0 0,10 5 0 0 0,11 7-149 0 0,-26-17 142 0 0,0 0-1 0 0,0 0 1 0 0,0 0-1 0 0,0 0 0 0 0,0-1 1 0 0,0 0-1 0 0,1 0 1 0 0,-1 0-1 0 0,0 0 0 0 0,7 0 1 0 0,-7-2 5 0 0,0 1 0 0 0,0-1 1 0 0,0 0-1 0 0,0-1 0 0 0,-1 1 0 0 0,1-1 1 0 0,0 0-1 0 0,-1 1 0 0 0,1-2 0 0 0,-1 1 1 0 0,0 0-1 0 0,0-1 0 0 0,0 1 0 0 0,0-1 1 0 0,0 0-1 0 0,3-4 0 0 0,-3 3 17 0 0,-1 1-1 0 0,0-1 0 0 0,0 0 1 0 0,0 0-1 0 0,0 0 0 0 0,0 0 1 0 0,-1 0-1 0 0,0 0 0 0 0,0 0 1 0 0,0 0-1 0 0,0 0 1 0 0,-1-1-1 0 0,0 1 0 0 0,0 0 1 0 0,0 0-1 0 0,0-1 0 0 0,-2-7 1 0 0,1 6 7 0 0,0-1 0 0 0,-1 1-1 0 0,0-1 1 0 0,0 1 0 0 0,0 0 0 0 0,-1 0 0 0 0,0 0 0 0 0,0 0 0 0 0,0 0 0 0 0,-1 0 0 0 0,-5-5-1 0 0,-4-4 4 0 0,3 4 9 0 0,-16-15 0 0 0,23 24-45 0 0,0-1-1 0 0,0 1 1 0 0,-1 0-1 0 0,1 0 1 0 0,-1 0-1 0 0,1 0 1 0 0,-1 0 0 0 0,0 1-1 0 0,1 0 1 0 0,-7-2-1 0 0,0 2-162 0 0,0-1-1 0 0,1 1 1 0 0,-1 1 0 0 0,0 0-1 0 0,0 0 1 0 0,0 1-1 0 0,0 0 1 0 0,0 1 0 0 0,0 0-1 0 0,1 0 1 0 0,-1 1-1 0 0,-9 4 1 0 0,9-3-683 0 0,-9 5 124 0 0,9 1-6702 0 0,5-1 218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1 229 11520 0 0,'0'0'14007'0'0</inkml:trace>
  <inkml:trace contextRef="#ctx0" brushRef="#br0" timeOffset="1">187 0 19207 0 0,'0'0'3339'0'0,"0"3"-1935"0"0,0-3-1271 0 0,0 1 0 0 0,0 0 0 0 0,0-1-1 0 0,0 1 1 0 0,0 0 0 0 0,0-1 0 0 0,-1 1 0 0 0,1-1 0 0 0,0 1 0 0 0,0 0-1 0 0,-1-1 1 0 0,1 1 0 0 0,0-1 0 0 0,-1 1 0 0 0,1-1 0 0 0,0 1 0 0 0,-1-1-1 0 0,1 1 1 0 0,-1-1 0 0 0,0 2 0 0 0,0-1-16 0 0,0 0 0 0 0,0 0 0 0 0,0 0 0 0 0,0 0-1 0 0,0 0 1 0 0,0 0 0 0 0,0 1 0 0 0,1-1 0 0 0,-1 0 0 0 0,0 3 0 0 0,-5 17 250 0 0,1 0 0 0 0,-4 39 0 0 0,6-36-287 0 0,0-9-87 0 0,2-9-1 0 0,0-1 1 0 0,0 1 0 0 0,1-1-1 0 0,-1 1 1 0 0,1-1-1 0 0,1 1 1 0 0,-1-1 0 0 0,1 1-1 0 0,0-1 1 0 0,0 1 0 0 0,0-1-1 0 0,1 1 1 0 0,0-1 0 0 0,0 0-1 0 0,5 8 1 0 0,-6-11 7 0 0,-1 0 1 0 0,1 0 0 0 0,1 0-1 0 0,-1-1 1 0 0,0 1 0 0 0,0 0 0 0 0,1-1-1 0 0,-1 1 1 0 0,1-1 0 0 0,-1 1-1 0 0,3 1 1 0 0,-2-2 4 0 0,-1-1 0 0 0,0 1 0 0 0,1-1 0 0 0,-1 0 0 0 0,0 1 0 0 0,1-1-1 0 0,-1 0 1 0 0,1 0 0 0 0,-1 0 0 0 0,2 0 0 0 0,8 1 17 0 0,-2 1 17 0 0,0 0 0 0 0,0-1 1 0 0,1 0-1 0 0,-1 0 0 0 0,16-2 1 0 0,72-11 37 0 0,-92 10-122 0 0,0 1 0 0 0,0-1 0 0 0,0-1 0 0 0,0 1 0 0 0,0-1 0 0 0,-1 0-1 0 0,1 0 1 0 0,-1 0 0 0 0,0 0 0 0 0,5-5 0 0 0,-5 3-293 0 0,0 1-1 0 0,0-1 1 0 0,0 0-1 0 0,6-10 1 0 0,2-11-4616 0 0,-7 13-3359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3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14 142 10136 0 0,'0'0'918'0'0,"-1"3"-758"0"0,-6 18-1071 0 0,5-16 2717 0 0,1 0-1 0 0,0 1 1 0 0,0-1-1 0 0,1 1 1 0 0,-1-1-1 0 0,1 1 1 0 0,1 10-1 0 0,2 12 1060 0 0,-2-16-2368 0 0,1 0-1 0 0,5 24 1 0 0,6 6-18 0 0,-5-12-415 0 0,2-1 0 0 0,1 0-1 0 0,19 36 1 0 0,-21-52-297 0 0,-8-12 183 0 0,1 0 0 0 0,-1 1 0 0 0,0-1 0 0 0,0 1 0 0 0,0-1 0 0 0,0 1 0 0 0,0-1 0 0 0,-1 1 0 0 0,1-1 0 0 0,0 1 0 0 0,-1 0 0 0 0,1 0 0 0 0,-1 2 0 0 0,3-1-549 0 0,19 5-3204 0 0</inkml:trace>
  <inkml:trace contextRef="#ctx0" brushRef="#br0" timeOffset="1">338 163 17047 0 0,'0'0'1543'0'0,"2"-1"-1268"0"0,0-1-387 0 0,6-2 811 0 0,-1-1 0 0 0,0 1 0 0 0,1 1-1 0 0,0-1 1 0 0,14-3 0 0 0,3-1 1577 0 0,-22 7-2048 0 0,1 0 0 0 0,-1 0 0 0 0,0 0 0 0 0,1 0 1 0 0,-1 0-1 0 0,1 1 0 0 0,3-1 0 0 0,-1 0 7 0 0,-1 1-1 0 0,1-1 1 0 0,-1-1-1 0 0,1 1 0 0 0,-1-1 1 0 0,6-2-1 0 0,21-6 640 0 0,-22 9-742 0 0,-6 0-26 0 0,1 0 0 0 0,-1 1 0 0 0,1-1 0 0 0,7-4-1 0 0,-5 2-117 0 0,0-1 0 0 0,0-1-1 0 0,12-9 1 0 0,-7-4-482 0 0,-10 9-2412 0 0,-8-17-1778 0 0,4 23 1737 0 0,-6-3-4260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5528 0 0,'-1'2'422'0'0,"-19"23"-90"0"0,16-21 843 0 0,0 0 0 0 0,0 1 0 0 0,1 0 0 0 0,-1 0 0 0 0,1 0 0 0 0,-4 9 1 0 0,5-10-345 0 0,0-1 0 0 0,1 0 1 0 0,-1 0-1 0 0,0 0 0 0 0,-5 5 1 0 0,-3 5 1309 0 0,9-12-1992 0 0,1 1 1 0 0,0-1 0 0 0,-1 0 0 0 0,1 0-1 0 0,0 1 1 0 0,0-1 0 0 0,-1 0 0 0 0,1 1-1 0 0,0-1 1 0 0,0 0 0 0 0,1 0 0 0 0,-1 1-1 0 0,0 0 1 0 0,1 6 336 0 0,-1 5 47 0 0,0 0 0 0 0,1-1 0 0 0,1 1 0 0 0,4 19 0 0 0,-4-25-427 0 0,1-1-1 0 0,-1 0 0 0 0,1 0 1 0 0,0 0-1 0 0,0 0 0 0 0,1 0 1 0 0,0-1-1 0 0,0 0 0 0 0,0 0 1 0 0,9 9-1 0 0,-4-4-35 0 0,-7-9-53 0 0,-1 1 1 0 0,0 0 0 0 0,1-1-1 0 0,0 1 1 0 0,-1-1-1 0 0,1 1 1 0 0,0-1 0 0 0,3 2-1 0 0,2 0 84 0 0,0 1 0 0 0,0 0 0 0 0,-1 1 0 0 0,0 0 0 0 0,0 0 0 0 0,0 0 0 0 0,9 10 0 0 0,-15-14-86 0 0,1 0 1 0 0,-1-1-1 0 0,1 1 0 0 0,0-1 1 0 0,-1 1-1 0 0,1-1 0 0 0,0 1 1 0 0,-1-1-1 0 0,1 0 0 0 0,0 1 0 0 0,-1-1 1 0 0,1 0-1 0 0,0 1 0 0 0,0-1 1 0 0,0 0-1 0 0,-1 0 0 0 0,3 0 0 0 0,-1 1 35 0 0,2 1 105 0 0,0 0 0 0 0,0 0-1 0 0,0 0 1 0 0,0 1 0 0 0,3 3-1 0 0,-5-5 342 0 0,-4 7-434 0 0,0 0-1 0 0,-1 0 0 0 0,-4 11 0 0 0,5-17-53 0 0,1 1-1 0 0,-1 0 1 0 0,0-1 0 0 0,0 0-1 0 0,0 1 1 0 0,0-1-1 0 0,0 0 1 0 0,0 0 0 0 0,0 0-1 0 0,-1 0 1 0 0,-4 3-1 0 0,-23 14-80 0 0,26-15 32 0 0,-1-1 0 0 0,0 1 0 0 0,-1-1-1 0 0,1 0 1 0 0,0-1 0 0 0,-1 1 0 0 0,-6 1 0 0 0,-18 7-355 0 0,26-8 120 0 0,0-2 1 0 0,-1 1-1 0 0,1 0 0 0 0,0-1 1 0 0,0 0-1 0 0,-1 0 1 0 0,1 0-1 0 0,-9 0 1 0 0,13-12-3605 0 0,0-2 1641 0 0</inkml:trace>
  <inkml:trace contextRef="#ctx0" brushRef="#br0" timeOffset="1">467 98 3680 0 0,'2'7'53'0'0,"-1"-5"-34"0"0,0 0 1 0 0,0 0-1 0 0,-1 0 1 0 0,1 0-1 0 0,1 0 1 0 0,-1 0 0 0 0,0-1-1 0 0,0 1 1 0 0,1 0-1 0 0,-1-1 1 0 0,1 1-1 0 0,-1-1 1 0 0,3 2 0 0 0,18 15 549 0 0,12 2 11796 0 0,-11-8-5047 0 0,-8-2-5971 0 0,14 19 570 0 0,4-6-672 0 0,-22-14-799 0 0,-1-2-1 0 0,22 12 0 0 0,1 0-233 0 0,-24-14-194 0 0,-1 0 1 0 0,1-1-1 0 0,0 0 0 0 0,10 4 0 0 0,32 2-603 0 0,-46-9 177 0 0,-1-1 0 0 0,0 1 0 0 0,0-1 0 0 0,1 0 0 0 0,4-1 0 0 0,8 0-3765 0 0</inkml:trace>
  <inkml:trace contextRef="#ctx0" brushRef="#br0" timeOffset="2">890 49 10592 0 0,'0'0'818'0'0,"-1"1"-532"0"0,1 0-194 0 0,-1-1 1 0 0,0 1 0 0 0,1-1-1 0 0,-1 1 1 0 0,0-1 0 0 0,0 0-1 0 0,0 1 1 0 0,1-1 0 0 0,-1 0-1 0 0,0 1 1 0 0,0-1 0 0 0,0 0-1 0 0,0 0 1 0 0,0 0 0 0 0,1 0-1 0 0,-2 0 1 0 0,0 0 271 0 0,1 0 1 0 0,-1 1-1 0 0,1-1 0 0 0,-1 0 1 0 0,1 1-1 0 0,0-1 0 0 0,-1 0 0 0 0,1 1 1 0 0,0 0-1 0 0,-2 0 0 0 0,-19 11 4369 0 0,16-9-3676 0 0,0 0-1 0 0,-1 1 0 0 0,-10 8 1 0 0,-17 15 1239 0 0,17-15-1660 0 0,-18 18 1 0 0,6-6-311 0 0,25-22-320 0 0,1 1-1 0 0,-1-1 1 0 0,1 1 0 0 0,0-1 0 0 0,-1 1 0 0 0,1 0 0 0 0,0 1-1 0 0,1-1 1 0 0,-1 0 0 0 0,1 1 0 0 0,-1 0 0 0 0,1-1 0 0 0,0 1 0 0 0,1 0-1 0 0,-1 0 1 0 0,-2 8 0 0 0,0 9-622 0 0,-13 38 0 0 0,16-58 459 0 0,1 0 0 0 0,0-1 0 0 0,0 1-1 0 0,-1-1 1 0 0,1 1 0 0 0,0 0 0 0 0,0-1 0 0 0,0 1-1 0 0,0 0 1 0 0,0-1 0 0 0,0 1 0 0 0,0 0 0 0 0,0-1 0 0 0,0 1-1 0 0,0 0 1 0 0,0 1 0 0 0,1 0-395 0 0,-1 0-1338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 14800 0 0,'-1'2'4705'0'0,"-4"11"-2451"0"0,2-7-1607 0 0,0 0 0 0 0,1 0 0 0 0,0 1-1 0 0,0-1 1 0 0,1 1 0 0 0,0-1 0 0 0,-1 14 0 0 0,1 13-207 0 0,0-21-365 0 0,1 1 0 0 0,0-1-1 0 0,1 0 1 0 0,0 0 0 0 0,5 21 0 0 0,-4-25-68 0 0,1 0-1 0 0,-1-1 1 0 0,2 1 0 0 0,-1-1-1 0 0,1 1 1 0 0,0-1 0 0 0,1 0-1 0 0,0-1 1 0 0,0 1 0 0 0,0-1-1 0 0,8 7 1 0 0,1 0-7 0 0,0 1 0 0 0,-9-13 0 0 0,-1 0 0 0 0,24 8 0 0 0,-15-9 11 0 0,-10-1 22 0 0,1 1 1 0 0,-1-1-1 0 0,1 0 1 0 0,-1 0-1 0 0,0-1 0 0 0,1 1 1 0 0,-1-1-1 0 0,0 1 1 0 0,0-1-1 0 0,0 0 1 0 0,0 0-1 0 0,0-1 0 0 0,-1 1 1 0 0,1 0-1 0 0,-1-1 1 0 0,1 0-1 0 0,-1 0 1 0 0,0 1-1 0 0,0-1 1 0 0,0 0-1 0 0,0-1 0 0 0,-1 1 1 0 0,1 0-1 0 0,-1 0 1 0 0,2-6-1 0 0,3-13 308 0 0,-5 19-303 0 0,0-1 0 0 0,0 1-1 0 0,0 0 1 0 0,0-1 0 0 0,-1 1 0 0 0,1-1 0 0 0,-1 1 0 0 0,0-1 0 0 0,0-3 0 0 0,-1-2 3 0 0,0 1-1 0 0,-1-1 1 0 0,0 0-1 0 0,0 1 1 0 0,0-1-1 0 0,-1 1 0 0 0,-1 0 1 0 0,1 0-1 0 0,-2 0 1 0 0,-5-9-1 0 0,-43-61-69 0 0,50 75-104 0 0,0-1-1 0 0,0 0 1 0 0,-1 1 0 0 0,1-1-1 0 0,-1 1 1 0 0,0 0 0 0 0,0 0-1 0 0,0 1 1 0 0,0-1 0 0 0,-1 1-1 0 0,1 0 1 0 0,0 0 0 0 0,-1 0-1 0 0,0 1 1 0 0,-6-2 0 0 0,10 3 80 0 0,0 0 0 0 0,0-1 0 0 0,1 1 0 0 0,-1 0 0 0 0,0 0 0 0 0,1 0 0 0 0,-1 0 0 0 0,0 0 0 0 0,0 0 1 0 0,1 1-1 0 0,-1-1 0 0 0,0 0 0 0 0,1 0 0 0 0,-1 0 0 0 0,0 1 0 0 0,1-1 0 0 0,-2 1 0 0 0,-3 1-2005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4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13824 0 0,'4'4'11135'0'0,"8"0"-9623"0"0,-2-8-984 0 0,1-6-16 0 0,1 6-1288 0 0,-2-6-240 0 0,-4-4-912 0 0,4 4-288 0 0</inkml:trace>
  <inkml:trace contextRef="#ctx0" brushRef="#br0" timeOffset="1">229 1 24215 0 0,'0'0'1848'0'0,"1"1"-1265"0"0,4 9-363 0 0,0 0 0 0 0,0 0 0 0 0,-1 0 0 0 0,-1 0 1 0 0,0 1-1 0 0,0-1 0 0 0,2 21 0 0 0,17 100 1116 0 0,-20-121-1373 0 0,1 0-1 0 0,0-1 1 0 0,1 1 0 0 0,0-1-1 0 0,0 1 1 0 0,1-1 0 0 0,0 0-1 0 0,9 11 1 0 0,-13-19-61 0 0,-1 0 0 0 0,1 0 0 0 0,0 0-1 0 0,-1-1 1 0 0,1 1 0 0 0,0 0 0 0 0,0-1 0 0 0,0 1 0 0 0,0 0 0 0 0,0-1-1 0 0,0 1 1 0 0,0-1 0 0 0,0 1 0 0 0,0-1 0 0 0,0 1 0 0 0,0-1-1 0 0,0 0 1 0 0,0 0 0 0 0,0 0 0 0 0,0 1 0 0 0,0-1 0 0 0,0 0-1 0 0,2 0 1 0 0,-1-1-249 0 0,0 0 0 0 0,1 1 0 0 0,-1-1 0 0 0,0 0 0 0 0,0 0 0 0 0,0 0 0 0 0,1-1-1 0 0,2-2 1 0 0,8-6-1933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178 229 13360 0 0,'0'0'1026'0'0,"-1"-2"-370"0"0,-1-1-40 0 0,1 0-1 0 0,-1 0 1 0 0,0 0-1 0 0,0 0 1 0 0,0 1-1 0 0,0-1 1 0 0,-1 1 0 0 0,1-1-1 0 0,-1 1 1 0 0,1 0-1 0 0,-1 0 1 0 0,0 0-1 0 0,0 0 1 0 0,0 0-1 0 0,0 0 1 0 0,0 1-1 0 0,-1 0 1 0 0,1 0-1 0 0,0 0 1 0 0,-6-1-1 0 0,1 2-461 0 0,-1 1-1 0 0,1 1 0 0 0,0-1 1 0 0,0 1-1 0 0,-1 1 0 0 0,1-1 1 0 0,1 2-1 0 0,-1-1 0 0 0,0 1 1 0 0,-9 6-1 0 0,16-10-164 0 0,0 1 0 0 0,0-1 0 0 0,0 1 0 0 0,0 0 0 0 0,0-1 0 0 0,0 1-1 0 0,1 0 1 0 0,-1 0 0 0 0,0-1 0 0 0,0 1 0 0 0,0 0 0 0 0,1 0 0 0 0,-1 0 0 0 0,1 0 0 0 0,-1 0 0 0 0,0 0 0 0 0,1 0 0 0 0,-1 2-1 0 0,0 1-76 0 0,0-3 65 0 0,1 0 1 0 0,0 0-1 0 0,-1 0 0 0 0,1 0 1 0 0,0 0-1 0 0,0 0 1 0 0,-1 0-1 0 0,1 0 1 0 0,0 0-1 0 0,0 0 0 0 0,0 0 1 0 0,0 0-1 0 0,0 0 1 0 0,1 0-1 0 0,-1 0 0 0 0,0 0 1 0 0,0 1-1 0 0,1-2 1 0 0,0 3-1 0 0,-1-3 22 0 0,1 4-37 0 0,0 0-1 0 0,0-1 0 0 0,1 1 1 0 0,-1-1-1 0 0,1 0 1 0 0,0 1-1 0 0,0-1 1 0 0,0 0-1 0 0,0 0 1 0 0,0 0-1 0 0,1 0 1 0 0,-1-1-1 0 0,1 1 0 0 0,0-1 1 0 0,0 1-1 0 0,0-1 1 0 0,0 0-1 0 0,0 0 1 0 0,1 0-1 0 0,-1-1 1 0 0,0 1-1 0 0,5 1 0 0 0,19 5-18 0 0,25 13 0 0 0,-46-19 17 0 0,-1-1 1 0 0,1 1-1 0 0,11 1 1 0 0,18 5-10 0 0,-29-6 60 0 0,39 17 584 0 0,-40-16-512 0 0,-1-1 1 0 0,0 1 0 0 0,0 0 0 0 0,0 0 0 0 0,-1 0 0 0 0,1 0-1 0 0,-1 1 1 0 0,4 4 0 0 0,11 12 471 0 0,-15-16-549 0 0,1-1-1 0 0,-1 1 1 0 0,0-1-1 0 0,0 1 1 0 0,0 0-1 0 0,2 6 0 0 0,-5-9-27 0 0,0 1 0 0 0,0-1 0 0 0,-1 1 0 0 0,1 0 0 0 0,0-1-1 0 0,-1 1 1 0 0,1-1 0 0 0,-1 1 0 0 0,0 0 0 0 0,1-1-1 0 0,-1 0 1 0 0,-2 4 0 0 0,2-3-20 0 0,-3 3-5 0 0,0 0-1 0 0,0 0 1 0 0,0 0 0 0 0,0 0-1 0 0,-1-1 1 0 0,0 1 0 0 0,0-1 0 0 0,0 0-1 0 0,0-1 1 0 0,-1 1 0 0 0,1-1-1 0 0,-10 3 1 0 0,12-4-20 0 0,0-1 0 0 0,-1 0 0 0 0,1 0 0 0 0,-1 0 0 0 0,0-1 1 0 0,1 1-1 0 0,-1-1 0 0 0,0 0 0 0 0,1 0 0 0 0,-8-1 0 0 0,-3 0-129 0 0,4 1 173 0 0,0 0 0 0 0,0-1-1 0 0,-12-3 1 0 0,18 3 75 0 0,1 0 0 0 0,0 1-1 0 0,0-2 1 0 0,0 1 0 0 0,0 0 0 0 0,0-1-1 0 0,0 1 1 0 0,0-1 0 0 0,0 0 0 0 0,0 0 0 0 0,1 0-1 0 0,-5-4 1 0 0,0-3 130 0 0,5 7-165 0 0,0 1 0 0 0,1-1 0 0 0,-1 0 0 0 0,1 0 0 0 0,-1 0 0 0 0,1 0 0 0 0,0 0 0 0 0,0 0 0 0 0,0 0 0 0 0,0 0 0 0 0,0-1 0 0 0,0 1 0 0 0,1 0 0 0 0,-1-1 0 0 0,1 1 0 0 0,0 0 0 0 0,-1-4 0 0 0,3-15-6 0 0,0 0-1 0 0,1 0 1 0 0,1 0 0 0 0,1 0-1 0 0,11-29 1 0 0,-5 11-1 0 0,-6 22-29 0 0,0 1 0 0 0,8-20 0 0 0,51-90-2016 0 0,-41 82-4523 0 0,5-4-2161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16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11520 0 0,'11'41'1488'0'0,"-11"-41"-1285"0"0,1 1 1 0 0,-1-1 0 0 0,1 0 0 0 0,-1 1-1 0 0,0-1 1 0 0,1 0 0 0 0,-1 0 0 0 0,1 1-1 0 0,-1-1 1 0 0,1 0 0 0 0,-1 0-1 0 0,1 0 1 0 0,-1 0 0 0 0,1 1 0 0 0,-1-1-1 0 0,1 0 1 0 0,-1 0 0 0 0,1 0 0 0 0,-1 0-1 0 0,1 0 1 0 0,-1 0 0 0 0,1 0 0 0 0,-1-1-1 0 0,1 1 1 0 0,-1 0 0 0 0,1 0 0 0 0,-1 0-1 0 0,2-1 1 0 0,18-5 2850 0 0,-15 4-2905 0 0,3 1 485 0 0,0 0 0 0 0,0 1 0 0 0,16 0-1 0 0,-1 1 215 0 0,-20-1-758 0 0,1-1 0 0 0,0 1 0 0 0,0-1 1 0 0,0 0-1 0 0,-1 0 0 0 0,5-2 0 0 0,15-3 243 0 0,-17 5-306 0 0,-1 1-1 0 0,1-1 1 0 0,-1 0 0 0 0,1-1-1 0 0,-1 1 1 0 0,8-4 0 0 0,2 1 621 0 0,-8 4-3924 0 0</inkml:trace>
  <inkml:trace contextRef="#ctx0" brushRef="#br0" timeOffset="1">129 181 18143 0 0,'0'0'1639'0'0,"2"1"-1350"0"0,11 4-164 0 0,-7-2 360 0 0,0-1 0 0 0,0 0 1 0 0,0 0-1 0 0,0 0 0 0 0,0-1 0 0 0,13 1 1 0 0,46 2 2180 0 0,-52-3-2265 0 0,1 0-1 0 0,-1 1 1 0 0,16 4-1 0 0,-16-2-254 0 0,0-2-1 0 0,0 0 1 0 0,17 1-1 0 0,-10-2-208 0 0,-13-1-269 0 0,-1 0 0 0 0,0 1 1 0 0,11-3-1 0 0,-3 2-1002 0 0,-1 0-66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29:17.67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1A89CA4-25C0-4C6E-9022-EB8BBE45C25D}" emma:medium="tactile" emma:mode="ink">
          <msink:context xmlns:msink="http://schemas.microsoft.com/ink/2010/main" type="writingRegion" rotatedBoundingBox="25924,7472 26206,7472 26206,8257 25924,8257"/>
        </emma:interpretation>
      </emma:emma>
    </inkml:annotationXML>
    <inkml:traceGroup>
      <inkml:annotationXML>
        <emma:emma xmlns:emma="http://www.w3.org/2003/04/emma" version="1.0">
          <emma:interpretation id="{490E4BC1-2B65-4F4D-8AB2-78F10680A960}" emma:medium="tactile" emma:mode="ink">
            <msink:context xmlns:msink="http://schemas.microsoft.com/ink/2010/main" type="paragraph" rotatedBoundingBox="25924,7472 26206,7472 26206,8257 25924,8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E295E3-1EC4-4067-892B-B85236453EB9}" emma:medium="tactile" emma:mode="ink">
              <msink:context xmlns:msink="http://schemas.microsoft.com/ink/2010/main" type="line" rotatedBoundingBox="25924,7472 26206,7472 26206,8257 25924,8257"/>
            </emma:interpretation>
          </emma:emma>
        </inkml:annotationXML>
        <inkml:traceGroup>
          <inkml:annotationXML>
            <emma:emma xmlns:emma="http://www.w3.org/2003/04/emma" version="1.0">
              <emma:interpretation id="{EA96F822-31F6-4071-AD21-25DF6F4FFE73}" emma:medium="tactile" emma:mode="ink">
                <msink:context xmlns:msink="http://schemas.microsoft.com/ink/2010/main" type="inkWord" rotatedBoundingBox="25924,7472 26206,7472 26206,8257 25924,8257"/>
              </emma:interpretation>
              <emma:one-of disjunction-type="recognition" id="oneOf0">
                <emma:interpretation id="interp0" emma:lang="en-AU" emma:confidence="0">
                  <emma:literal>6</emma:literal>
                </emma:interpretation>
                <emma:interpretation id="interp1" emma:lang="en-AU" emma:confidence="0">
                  <emma:literal>7</emma:literal>
                </emma:interpretation>
                <emma:interpretation id="interp2" emma:lang="en-AU" emma:confidence="0">
                  <emma:literal>b</emma:literal>
                </emma:interpretation>
                <emma:interpretation id="interp3" emma:lang="en-AU" emma:confidence="0">
                  <emma:literal>{</emma:literal>
                </emma:interpretation>
                <emma:interpretation id="interp4" emma:lang="en-AU" emma:confidence="0">
                  <emma:literal>5</emma:literal>
                </emma:interpretation>
              </emma:one-of>
            </emma:emma>
          </inkml:annotationXML>
          <inkml:trace contextRef="#ctx0" brushRef="#br0">280 0 403,'0'0'17,"0"0"5,0 0-22,-9 4 0,0 0 0,0 0 0,4 0 211,-4 0 37,-4-4 8,4 12 2,-5-4-182,5 4-37,0 1-7,-5 3-2,5-4 13,0 8 2,4-4 1,-4 5 0,5-1-17,-5 8-3,-1 0-1,1 5 0,5-1-25,-5 1 8,4 7-8,1 0 0,-6 1 0,6-5 0,4 1 0,-5-5 0,5-3 8,-4 3-8,4-8 8,0 0-8,4-3 0,1-1 8,-1 0-8,6-8 0,-6-4 24,1 0-1,8-3 0,-4-1 0,1-4 13,-1 0 2,0-9 1,4 5 0,-4-4 2,5 0 1,-9 0 0,8-4 0,-4-4 0,1-4 0,-6 3 0,1 1 0,-1 4-26,-4 12-6,5-12-1,-5 0 0,0-4-9,0 3 0,-5 5 9,1 4-9,-5-4 8,-1 4-8,1 0 8,-4 4-8,8 4 0,-9-4 0,1 4 0,-5 0-8,4 8-13,-4 1-3,4 3 0,0 0 0,1 0-1,-1 0-1,5 5 0,0 3 0,0-4-41,0 4-8,4 1-1,-4-1-787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2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46 11056 0 0,'0'0'852'0'0,"-1"0"-560"0"0,-3 0 53 0 0,2-1 100 0 0,1 1-1 0 0,-1-1 1 0 0,1 0 0 0 0,-1 0 0 0 0,0 0-1 0 0,1 0 1 0 0,0 0 0 0 0,-1 0-1 0 0,1-1 1 0 0,-2-1 0 0 0,-2-2 720 0 0,-27-14 4535 0 0,32 18-5620 0 0,-1 1 0 0 0,1-1 0 0 0,-1 1 0 0 0,1-1 1 0 0,-1 1-1 0 0,1 0 0 0 0,-1-1 0 0 0,1 1 0 0 0,-1 0 0 0 0,0 0 0 0 0,1-1 1 0 0,-1 1-1 0 0,1 0 0 0 0,-1 0 0 0 0,0 0 0 0 0,1 0 0 0 0,-1 0 0 0 0,0 0 0 0 0,0 0 1 0 0,-11-2 667 0 0,11 2-608 0 0,0 0 1 0 0,0-1 0 0 0,-1 1 0 0 0,1 0 0 0 0,-1 0 0 0 0,1 0-1 0 0,0 0 1 0 0,-1 0 0 0 0,1 0 0 0 0,0 0 0 0 0,-3 1-1 0 0,-9 0 181 0 0,10 0-290 0 0,1-1 0 0 0,0 0 1 0 0,0 1-1 0 0,0-1 0 0 0,0 1 0 0 0,-1 0 0 0 0,1-1 0 0 0,0 1 0 0 0,0 0 1 0 0,0 0-1 0 0,-3 3 0 0 0,-9 3 59 0 0,13-6-57 0 0,4 2 6 0 0,0-1-16 0 0,-1 0-10 0 0,0-1 0 0 0,-1 0 1 0 0,1 1-1 0 0,0-1 1 0 0,0 1-1 0 0,-1 0 1 0 0,1 0-1 0 0,-1 0 0 0 0,1-1 1 0 0,-1 1-1 0 0,0 0 1 0 0,0 1-1 0 0,0-1 1 0 0,2 4-1 0 0,-8 13 94 0 0,3-15-92 0 0,1 0-1 0 0,0-1 0 0 0,0 1 1 0 0,1 0-1 0 0,-1 5 0 0 0,1 2-79 0 0,1 1 0 0 0,1 0 0 0 0,0-1 0 0 0,0 1 0 0 0,1-1 0 0 0,1 0 0 0 0,0 0 0 0 0,0 0 0 0 0,1 0 0 0 0,0-1 0 0 0,1 0-1 0 0,1 0 1 0 0,-1 0 0 0 0,1-1 0 0 0,9 9 0 0 0,-7-8 32 0 0,-4-5-21 0 0,-1 0 0 0 0,1-1 0 0 0,0 0 0 0 0,0 1 0 0 0,1-2 0 0 0,-1 1 0 0 0,11 5 0 0 0,-8-5 24 0 0,1-1 0 0 0,-1 0 1 0 0,1-1-1 0 0,0 0 0 0 0,0 0 0 0 0,-1-1 1 0 0,13 0-1 0 0,-17-1 44 0 0,0 0 0 0 0,1-1 0 0 0,-1 1 1 0 0,0-1-1 0 0,0 0 0 0 0,0 0 0 0 0,0-1 0 0 0,0 1 0 0 0,0-1 1 0 0,0 0-1 0 0,0 0 0 0 0,-1 0 0 0 0,1-1 0 0 0,-1 1 1 0 0,1-1-1 0 0,-1 0 0 0 0,3-3 0 0 0,2-3 27 0 0,-1 0-1 0 0,0 0 1 0 0,0 0-1 0 0,-1-1 1 0 0,-1 0-1 0 0,1 0 1 0 0,-1-1-1 0 0,-1 1 1 0 0,0-1-1 0 0,-1 0 1 0 0,0 0 0 0 0,0 0-1 0 0,-2-1 1 0 0,2-14-1 0 0,-3 23-16 0 0,-1-1 0 0 0,1 1 0 0 0,-1-1 0 0 0,1 1 0 0 0,-1 0 0 0 0,-1-1 0 0 0,1 1 0 0 0,0 0 0 0 0,-1 0 0 0 0,1 0-1 0 0,-1 0 1 0 0,0 0 0 0 0,0 0 0 0 0,0 0 0 0 0,0 1 0 0 0,-1-1 0 0 0,-4-4 0 0 0,-1 1 3 0 0,0 0 1 0 0,-1 1-1 0 0,1-1 1 0 0,-16-6-1 0 0,19 11-59 0 0,1 0 0 0 0,0 0-1 0 0,-1 0 1 0 0,1 0 0 0 0,0 0 0 0 0,-1 1-1 0 0,1 0 1 0 0,-1 0 0 0 0,-5 1 0 0 0,2 0-246 0 0,-1 0-1 0 0,1 1 1 0 0,0 0 0 0 0,-10 4 0 0 0,-1-3-802 0 0,17-3 340 0 0,2 14-6591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26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12896 0 0,'0'0'10059'0'0,"2"1"-9041"0"0,1 2-824 0 0,-1-1 1 0 0,1 0 0 0 0,0-1 0 0 0,0 1-1 0 0,0 0 1 0 0,0-1 0 0 0,1 0 0 0 0,-1 0-1 0 0,6 2 1 0 0,5-2-2181 0 0,-1-2-3863 0 0,-1-4-1932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2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71 205 6912 0 0,'0'0'528'0'0,"-7"-5"5681"0"0,-18-14 6233 0 0,9 19-10407 0 0,15 0-1977 0 0,0 0-1 0 0,0 1 1 0 0,0-1 0 0 0,0 1-1 0 0,0-1 1 0 0,-1 1 0 0 0,1-1 0 0 0,0 1-1 0 0,0-1 1 0 0,0 1 0 0 0,1 0-1 0 0,-1 0 1 0 0,0 0 0 0 0,0-1 0 0 0,0 1-1 0 0,0 0 1 0 0,1 0 0 0 0,-1 0-1 0 0,0 0 1 0 0,1 0 0 0 0,-1 0 0 0 0,1 0-1 0 0,-1 0 1 0 0,1 1 0 0 0,0-1-1 0 0,-1 0 1 0 0,1 0 0 0 0,0 0 0 0 0,0 0-1 0 0,0 1 1 0 0,0 1 0 0 0,-1 1-65 0 0,1-1-1 0 0,0 0 1 0 0,0 1 0 0 0,0-1 0 0 0,1 1 0 0 0,-1-1 0 0 0,1 0 0 0 0,0 1-1 0 0,-1-1 1 0 0,2 0 0 0 0,0 4 0 0 0,10 13 17 0 0,-7-8-23 0 0,1-1 0 0 0,1 0 0 0 0,0-1 1 0 0,1 0-1 0 0,0 0 0 0 0,13 13 0 0 0,-12-15-40 0 0,-5-4 35 0 0,0-1 0 0 0,0 0 0 0 0,0 0 0 0 0,0-1 0 0 0,7 5 0 0 0,1-1-35 0 0,-9-4 50 0 0,0 0 1 0 0,0 0 0 0 0,0-1-1 0 0,0 1 1 0 0,0-1-1 0 0,0 0 1 0 0,1 0 0 0 0,3 1-1 0 0,-3-2 0 0 0,1 1-1 0 0,0-1 1 0 0,-1 0 0 0 0,1 0-1 0 0,0 0 1 0 0,0 0 0 0 0,-1-1 0 0 0,8-2-1 0 0,-9 2-1 0 0,1 0-1 0 0,-1-1 0 0 0,-1 0 1 0 0,1 0-1 0 0,0 0 0 0 0,0 0 0 0 0,-1 0 1 0 0,1 0-1 0 0,-1-1 0 0 0,1 1 1 0 0,-1-1-1 0 0,0 0 0 0 0,2-3 1 0 0,0 0 57 0 0,0 0 0 0 0,0 0 1 0 0,-1 0-1 0 0,0-1 1 0 0,0 1-1 0 0,0-1 0 0 0,-1 0 1 0 0,0 1-1 0 0,-1-1 0 0 0,1 0 1 0 0,-1 0-1 0 0,-1 0 0 0 0,1 0 1 0 0,-1-1-1 0 0,0 1 1 0 0,-1 0-1 0 0,0 0 0 0 0,0 0 1 0 0,0 0-1 0 0,-1 0 0 0 0,-4-11 1 0 0,-1-1 11 0 0,7 17-59 0 0,-1 0-1 0 0,0-1 1 0 0,1 1-1 0 0,-1 0 1 0 0,0 0 0 0 0,0-1-1 0 0,0 1 1 0 0,-1 0 0 0 0,1 0-1 0 0,0 0 1 0 0,-1 1-1 0 0,0-1 1 0 0,1 0 0 0 0,-1 0-1 0 0,0 1 1 0 0,0-1 0 0 0,1 1-1 0 0,-1 0 1 0 0,-1-1-1 0 0,-2 0 1 0 0,-9-7-5 0 0,12 7-2 0 0,0 1-1 0 0,0-1 1 0 0,-1 1-1 0 0,1-1 1 0 0,0 1 0 0 0,-1 0-1 0 0,1 0 1 0 0,-1 0-1 0 0,-4-1 1 0 0,-3 1-78 0 0,1 0 0 0 0,0 1 0 0 0,0 0 1 0 0,0 0-1 0 0,-14 3 0 0 0,19-2-126 0 0,1 0 0 0 0,-1 0 0 0 0,0 1 0 0 0,0-1 0 0 0,1 1 1 0 0,-4 2-1 0 0,4-2-322 0 0,1 0 0 0 0,-1-1-1 0 0,1 1 1 0 0,0 1 0 0 0,0-1 0 0 0,0 0 0 0 0,0 0 0 0 0,-3 5 0 0 0</inkml:trace>
  <inkml:trace contextRef="#ctx0" brushRef="#br0" timeOffset="1">548 21 7832 0 0,'0'0'18942'0'0,"-2"-2"-17864"0"0,1 1-996 0 0,0 0 0 0 0,0 0-1 0 0,-1 0 1 0 0,1 1-1 0 0,0-1 1 0 0,0 0-1 0 0,-1 1 1 0 0,1-1 0 0 0,0 0-1 0 0,-1 1 1 0 0,1 0-1 0 0,0-1 1 0 0,-1 1-1 0 0,1 0 1 0 0,-1 0-1 0 0,1-1 1 0 0,-1 1 0 0 0,1 0-1 0 0,0 1 1 0 0,-1-1-1 0 0,1 0 1 0 0,-1 0-1 0 0,1 1 1 0 0,-2-1-1 0 0,-3 3-50 0 0,0-1 0 0 0,1 1 0 0 0,-1 0 0 0 0,-6 4 0 0 0,4-2 53 0 0,8-5-94 0 0,-1 1 1 0 0,1-1-1 0 0,-1 1 1 0 0,0-1-1 0 0,1 1 1 0 0,0-1-1 0 0,-1 1 1 0 0,1 0-1 0 0,-1-1 0 0 0,1 1 1 0 0,0-1-1 0 0,-1 1 1 0 0,1 0-1 0 0,0-1 1 0 0,0 1-1 0 0,0 0 1 0 0,-1 1-1 0 0,0 1-20 0 0,0-1 2 0 0,0 0 0 0 0,1 0 0 0 0,-1 0 0 0 0,0 0 0 0 0,1 0 0 0 0,-1 0-1 0 0,1 0 1 0 0,-1 4 0 0 0,1-3-152 0 0,0 7-187 0 0,0-8 339 0 0,0 0-1 0 0,0-1 0 0 0,0 1 0 0 0,0 0 0 0 0,1-1 0 0 0,-1 1 1 0 0,0 0-1 0 0,1-1 0 0 0,-1 1 0 0 0,1-1 0 0 0,0 1 0 0 0,-1-1 1 0 0,1 1-1 0 0,0-1 0 0 0,0 1 0 0 0,0-1 0 0 0,0 0 0 0 0,0 1 1 0 0,0-1-1 0 0,1 0 0 0 0,-1 0 0 0 0,0 0 0 0 0,2 1 0 0 0,11 5-25 0 0,1 0 0 0 0,0-2 0 0 0,0 0 0 0 0,0-1-1 0 0,31 5 1 0 0,-38-7 69 0 0,0-1 0 0 0,0 1 0 0 0,11 5 0 0 0,-11-4 14 0 0,0-1-1 0 0,1 0 0 0 0,11 2 0 0 0,-12-3 30 0 0,-1 0 0 0 0,1 0-1 0 0,0 1 1 0 0,14 5 0 0 0,-19-6-36 0 0,-1 0 0 0 0,1 1 0 0 0,0-1 0 0 0,-1 1 0 0 0,1-1-1 0 0,-1 1 1 0 0,1 0 0 0 0,-1 0 0 0 0,0 1 0 0 0,0-1 0 0 0,0 0 0 0 0,0 1 0 0 0,0-1 0 0 0,0 1 0 0 0,-1-1 0 0 0,3 5 0 0 0,-3-5-15 0 0,0 0 0 0 0,0 0 0 0 0,0 0 0 0 0,0 0 0 0 0,-1 0 1 0 0,1 0-1 0 0,-1 0 0 0 0,1 0 0 0 0,-1 0 0 0 0,0 0 0 0 0,1 0 0 0 0,-1 0 0 0 0,0 0 1 0 0,-1 0-1 0 0,1 4 0 0 0,-1 2-4 0 0,1-4-37 0 0,-1 0-1 0 0,1 0 0 0 0,-1 0 1 0 0,1 0-1 0 0,-1 0 1 0 0,0 0-1 0 0,-1 0 0 0 0,1-1 1 0 0,0 1-1 0 0,-1 0 1 0 0,0-1-1 0 0,0 1 1 0 0,0-1-1 0 0,-1 0 0 0 0,1 1 1 0 0,-1-1-1 0 0,1 0 1 0 0,-1-1-1 0 0,0 1 1 0 0,0 0-1 0 0,-1-1 0 0 0,1 1 1 0 0,0-1-1 0 0,-1 0 1 0 0,1-1-1 0 0,-1 1 0 0 0,0 0 1 0 0,0-1-1 0 0,1 0 1 0 0,-6 1-1 0 0,-1 2-182 0 0,8-3 263 0 0,0-2 120 0 0,-12-10 104 0 0,9 8-198 0 0,0-1 0 0 0,1 1 0 0 0,-1-1 0 0 0,1 0-1 0 0,0 0 1 0 0,-4-5 0 0 0,1-1 79 0 0,3 4 2 0 0,0-1-1 0 0,0 1 1 0 0,-6-13 0 0 0,10 17-134 0 0,-1 0 0 0 0,1 0 0 0 0,-1 1 0 0 0,1-1 1 0 0,-1 0-1 0 0,1 0 0 0 0,0 0 0 0 0,0 0 0 0 0,0 0 0 0 0,0 0 0 0 0,0 0 0 0 0,1 0 0 0 0,-1 0 0 0 0,1 0 1 0 0,-1 0-1 0 0,1 1 0 0 0,-1-1 0 0 0,1 0 0 0 0,1-2 0 0 0,8-16 57 0 0,7-9-263 0 0,-14 25 205 0 0,0-1 0 0 0,0 0 0 0 0,-1 0-1 0 0,3-7 1 0 0,-4 8 49 0 0,1 0 1 0 0,0 0-1 0 0,0 0 0 0 0,0 1 1 0 0,0-1-1 0 0,0 0 0 0 0,1 1 1 0 0,4-5-1 0 0,0 1-128 0 0,8-6-370 0 0,-1 0 0 0 0,23-13 1 0 0,38-26-4822 0 0,-58 42 3145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27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15552 0 0,'2'2'6898'0'0,"4"3"-6098"0"0,-1 1 1 0 0,0 0-1 0 0,0 0 0 0 0,0 0 1 0 0,-1 0-1 0 0,1 1 0 0 0,-2 0 0 0 0,7 13 1 0 0,0 7-347 0 0,7 32 0 0 0,-2-7-140 0 0,20 64-1147 0 0,-34-114 680 0 0,0 0 1 0 0,-1 1-1 0 0,1-1 0 0 0,0 0 1 0 0,1 0-1 0 0,-1 0 1 0 0,0 0-1 0 0,3 3 0 0 0,4 7-8024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3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18167 0 0,'-5'41'1325'0'0,"3"-33"-1192"0"0,1 0 1 0 0,0 0-1 0 0,0 0 1 0 0,1 12-1 0 0,2-3-262 0 0,4 35 1381 0 0,-4-36-368 0 0,2 0 0 0 0,9 29 0 0 0,30 97 1009 0 0,-25-90-1833 0 0,-10-27-24 0 0,20 43 0 0 0,-19-49-2271 0 0,-1 8-5476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38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14688 0 0,'0'0'1328'0'0,"2"0"-915"0"0,8-1 1455 0 0,0 0-1 0 0,17-4 1 0 0,-17 3-1034 0 0,0 0 0 0 0,20-1 0 0 0,-20 3-461 0 0,1 1-1 0 0,-1 0 1 0 0,1 1 0 0 0,-1 0 0 0 0,14 5 0 0 0,46 22 629 0 0,-68-28-976 0 0,3 2-2 0 0,0 0 0 0 0,0 0 0 0 0,-1 0-1 0 0,1 1 1 0 0,-1 0 0 0 0,0 0 0 0 0,0 0 0 0 0,-1 1-1 0 0,1-1 1 0 0,-1 1 0 0 0,0 0 0 0 0,3 5-1 0 0,-4-7-48 0 0,-1-1 0 0 0,0 1 0 0 0,0 0-1 0 0,0-1 1 0 0,0 1 0 0 0,0 0 0 0 0,0-1-1 0 0,-1 1 1 0 0,1 0 0 0 0,-1 0 0 0 0,0-1-1 0 0,0 1 1 0 0,0 0 0 0 0,0 0 0 0 0,0 0-1 0 0,-1 4 1 0 0,-8 11 25 0 0,8-16 0 0 0,-2 3 0 0 0,0 1 0 0 0,0-1 0 0 0,-1 0 0 0 0,1 0 0 0 0,-1 0 0 0 0,0 0 0 0 0,-1-1 0 0 0,-8 8 0 0 0,-10 5-153 0 0,16-11-5 0 0,0-1 0 0 0,-1 1 0 0 0,-9 3 0 0 0,14-7 52 0 0,-3 1-179 0 0,0 0-1 0 0,-1 0 1 0 0,1 0 0 0 0,-1-1 0 0 0,1 0-1 0 0,-10 2 1 0 0,10-7 35 0 0,1 0-1222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38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14744 0 0,'0'0'8717'0'0,"-2"1"-7776"0"0,-75 41 2800 0 0,75-41-3453 0 0,2 3-154 0 0,-1 0 0 0 0,0 1-1 0 0,1-1 1 0 0,-1 0 0 0 0,-2 5 0 0 0,1-5-77 0 0,1 0 0 0 0,0-1 1 0 0,0 1-1 0 0,1 0 0 0 0,-1 6 1 0 0,0 34-353 0 0,0-19 147 0 0,2 28 0 0 0,-1-52 145 0 0,0 6-13 0 0,1-1 1 0 0,0 0 0 0 0,0 0 0 0 0,0 0-1 0 0,0 0 1 0 0,1 0 0 0 0,0-1 0 0 0,1 1-1 0 0,2 6 1 0 0,2 0-93 0 0,1 0 0 0 0,0-1 0 0 0,1 1 0 0 0,0-2 0 0 0,1 1 0 0 0,0-1 0 0 0,19 15 0 0 0,27 12-797 0 0,-50-33 586 0 0,0-1 0 0 0,1 0 0 0 0,-1 0 0 0 0,1-1 0 0 0,0 0 0 0 0,0 0 0 0 0,9 1 0 0 0,1 1-1310 0 0,1 2-61 0 0</inkml:trace>
  <inkml:trace contextRef="#ctx0" brushRef="#br0" timeOffset="1">404 98 9216 0 0,'-10'17'421'0'0,"8"-14"-12"0"0,2 0-263 0 0,0 1-704 0 0,0 2 2295 0 0,0-1 0 0 0,0 1 0 0 0,0-1 0 0 0,1 0 1 0 0,0 1-1 0 0,3 9 0 0 0,12 26 1281 0 0,34 79-943 0 0,-35-88-2019 0 0,20 66 0 0 0,-18-56-1449 0 0,-14-34 483 0 0,1-1 0 0 0,-1 0 0 0 0,-1 1 0 0 0,1-1 0 0 0,-1 1 0 0 0,-1 0 0 0 0,2 11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39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15752 0 0,'0'0'1853'0'0,"2"-1"-908"0"0,12-7 1111 0 0,1 2 0 0 0,25-9 0 0 0,8 5-361 0 0,7-4-390 0 0,-52 12-1244 0 0,0 2 0 0 0,1-1 0 0 0,-1 0 0 0 0,0 1 0 0 0,7-1 0 0 0,-10 1-54 0 0,1 0-1 0 0,0 0 0 0 0,-1 0 0 0 0,1 0 0 0 0,-1 0 0 0 0,1 0 0 0 0,0 0 0 0 0,-1 0 0 0 0,1-1 0 0 0,-1 1 0 0 0,1 0 0 0 0,-1 0 0 0 0,1-1 0 0 0,-1 1 0 0 0,1 0 0 0 0,0-1 0 0 0,3-2 6 0 0,0 2 3 0 0,-3 0-11 0 0,1 0 0 0 0,0 1 0 0 0,-1 0 0 0 0,1-1 1 0 0,-1 1-1 0 0,1 0 0 0 0,0 0 0 0 0,-1-1 0 0 0,1 1 0 0 0,-1 1 0 0 0,3-1 0 0 0,-2 0-80 0 0</inkml:trace>
  <inkml:trace contextRef="#ctx0" brushRef="#br0" timeOffset="1">62 264 11976 0 0,'1'1'4561'0'0,"6"2"-3319"0"0,1-1 1 0 0,-1-1 0 0 0,0 1-1 0 0,0-1 1 0 0,8 0 0 0 0,-2 0-772 0 0,1-1 1 0 0,-1-1 0 0 0,0 0-1 0 0,18-4 1 0 0,26-5-310 0 0,20-6-2965 0 0,-42 6 1234 0 0,-2-7-21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39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21 330 21191 0 0,'0'0'2127'0'0,"-1"-5"-1926"0"0,-7-17-53 0 0,6 19-24 0 0,0 0 0 0 0,1 0 0 0 0,0 0-1 0 0,0 0 1 0 0,0 0 0 0 0,0 0 0 0 0,0 0 0 0 0,1-1 0 0 0,-1 1 0 0 0,1 0 0 0 0,0 0 0 0 0,0-1 0 0 0,0-3 0 0 0,3-14-37 0 0,9-32-1 0 0,-9 44-76 0 0,0 0-1 0 0,0 0 0 0 0,1 1 0 0 0,0-1 0 0 0,1 1 0 0 0,7-11 0 0 0,0 4 536 0 0,0-1 45 0 0,25-27 0 0 0,-33 39-586 0 0,0 1-1 0 0,0-1 0 0 0,0 1 0 0 0,0 0 0 0 0,1 0 0 0 0,0 0 0 0 0,-1 1 0 0 0,1-1 0 0 0,0 1 0 0 0,0 1 0 0 0,0-1 0 0 0,6-1 0 0 0,-6 3 23 0 0,0 0-1 0 0,0 0 0 0 0,0 1 1 0 0,-1-1-1 0 0,1 1 0 0 0,0 0 1 0 0,0 0-1 0 0,0 1 0 0 0,-1 0 0 0 0,1-1 1 0 0,4 4-1 0 0,-2-1 0 0 0,1 0 0 0 0,-1 0 0 0 0,0 1 0 0 0,-1 0 0 0 0,13 11 0 0 0,-8-3-7 0 0,-1 1 0 0 0,0-1 1 0 0,0 2-1 0 0,-1-1 0 0 0,-1 1 1 0 0,6 17-1 0 0,30 98 125 0 0,-36-103-137 0 0,-5-15-73 0 0,-1 1 0 0 0,2 12 0 0 0,-4-16-29 0 0,2 1 0 0 0,-1-1 0 0 0,1 0 0 0 0,7 16 0 0 0,-9-22-610 0 0,3 5 1368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0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48 5984 0 0,'5'-15'7568'0'0,"-8"10"-4543"0"0,1-2 2468 0 0,0 5-5094 0 0,1 0 1 0 0,-1 0-1 0 0,1 0 1 0 0,-1 1-1 0 0,1-1 1 0 0,-1 1-1 0 0,0 0 1 0 0,0-1-1 0 0,1 1 1 0 0,-1 0-1 0 0,-4-2 1 0 0,5 3-17 0 0,-3 0-52 0 0,-22 8-33 0 0,-27 12-391 0 0,50-19 42 0 0,1 1-1 0 0,-1 0 1 0 0,1-1 0 0 0,0 1-1 0 0,-5 4 1 0 0,4-2-17 0 0,2-4 57 0 0,1 0-1 0 0,0 1 0 0 0,-1-1 1 0 0,1 1-1 0 0,-1-1 1 0 0,1 1-1 0 0,0-1 0 0 0,-1 1 1 0 0,1-1-1 0 0,0 1 1 0 0,-1-1-1 0 0,1 1 1 0 0,0-1-1 0 0,0 1 0 0 0,0 0 1 0 0,0-1-1 0 0,0 1 1 0 0,-1-1-1 0 0,1 1 0 0 0,0 1 1 0 0,0-1-32 0 0,0 1-168 0 0,-1 1-21 0 0,0 0 191 0 0,0-1 0 0 0,0 1 0 0 0,1 0 0 0 0,-1-1 0 0 0,1 1 0 0 0,0 0 1 0 0,0-1-1 0 0,0 1 0 0 0,0 0 0 0 0,0-1 0 0 0,1 1 0 0 0,-1 0 0 0 0,1-1 0 0 0,0 1 0 0 0,-1 0 0 0 0,1-1 0 0 0,0 1 1 0 0,2 2-1 0 0,3 5-89 0 0,1-1 0 0 0,-1-1 0 0 0,12 13 0 0 0,9 10-125 0 0,-18-20 306 0 0,1 0-1 0 0,1-1 1 0 0,-1-1 0 0 0,2 1 0 0 0,14 8-1 0 0,41 34 79 0 0,-52-39 99 0 0,-13-12 512 0 0,-2 1-492 0 0,0 1-194 0 0,-1-1 0 0 0,1 1-1 0 0,-1-1 1 0 0,0 1 0 0 0,1-1-1 0 0,-1 1 1 0 0,0-1 0 0 0,0 0-1 0 0,-1 0 1 0 0,1 1 0 0 0,0-1-1 0 0,-1 0 1 0 0,1 0 0 0 0,-1 0 0 0 0,0 0-1 0 0,0-1 1 0 0,0 1 0 0 0,0 0-1 0 0,0-1 1 0 0,0 1 0 0 0,-4 1-1 0 0,-6 4 26 0 0,0-1 0 0 0,-24 8 0 0 0,35-14-73 0 0,-11 4-37 0 0,-1-2-1 0 0,0 1 1 0 0,1-2 0 0 0,-1 0-1 0 0,0 0 1 0 0,1-1 0 0 0,-1-1-1 0 0,0 0 1 0 0,-19-4 0 0 0,10-3-280 0 0,20 7-157 0 0,-7-14-2718 0 0,8 6 784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5368B3-DE30-48F7-A527-44BA1BBC5912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0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0 302 19151 0 0,'0'0'7670'0'0,"1"3"-6964"0"0,4 10-309 0 0,-1 0 0 0 0,4 17 0 0 0,14 44-408 0 0,-21-71-348 0 0,0 0 1 0 0,0 0-1 0 0,1 0 1 0 0,-1 0-1 0 0,1 0 0 0 0,0 0 1 0 0,0 0-1 0 0,0 0 0 0 0,3 2 1 0 0</inkml:trace>
  <inkml:trace contextRef="#ctx0" brushRef="#br0" timeOffset="1">254 1 11976 0 0,'-1'3'128'0'0,"1"1"1"0"0,0 0-1 0 0,1-1 0 0 0,-1 1 1 0 0,0 0-1 0 0,1-1 1 0 0,0 1-1 0 0,0 0 1 0 0,0-1-1 0 0,1 1 0 0 0,2 4 1 0 0,3 10 2084 0 0,3 2 627 0 0,23 33 2399 0 0,-23-36-4291 0 0,-1-2 0 0 0,15 18 0 0 0,-14-20-575 0 0,-1 1 1 0 0,0 0 0 0 0,13 29 0 0 0,-1-1-19 0 0,-10-20-243 0 0,-2 0 0 0 0,0 0 0 0 0,-1 1 0 0 0,-1 0 0 0 0,-1 0 0 0 0,3 26 0 0 0,-3 5-72 0 0,0 84 0 0 0,-7-94-208 0 0,-10 63 0 0 0,8-96-207 0 0,0 0 1 0 0,0 0-1 0 0,-1 0 0 0 0,0-1 0 0 0,-1 1 0 0 0,0-1 0 0 0,-1 0 1 0 0,-9 12-1 0 0,-2-2-2108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1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16272 0 0,'0'0'1469'0'0,"3"0"-1029"0"0,16 1 1034 0 0,-11-1-462 0 0,0 1-1 0 0,0-1 1 0 0,12-2 0 0 0,2 0 38 0 0,-19 2-921 0 0,0 0 0 0 0,1 0 0 0 0,-1-1 0 0 0,0 1 0 0 0,0-1 0 0 0,4-1 0 0 0,-2 0-22 0 0,-1 1-1 0 0,0 0 1 0 0,1 0-1 0 0,-1 1 1 0 0,7-1-1 0 0,7-1 114 0 0,-5 1-207 0 0,-11 1-279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9216 0 0,'4'27'667'0'0,"-2"-22"162"0"0,-1-1 0 0 0,1 0 0 0 0,0 0 0 0 0,0 0 0 0 0,0 0-1 0 0,0-1 1 0 0,5 6 0 0 0,-5-6-126 0 0,0-1 0 0 0,1 1-1 0 0,0-1 1 0 0,-1 1 0 0 0,1-1 0 0 0,0 0-1 0 0,0 0 1 0 0,0 0 0 0 0,5 1 0 0 0,-5-2-507 0 0,0 0 0 0 0,0 0 0 0 0,0 0 0 0 0,0-1 0 0 0,0 1 0 0 0,6-1 0 0 0,6 0 291 0 0,1-1 0 0 0,-1-1 0 0 0,0 0 0 0 0,23-7 0 0 0,-22 4-1031 0 0,0 0 1 0 0,-1 0 0 0 0,20-11-1 0 0,-13 3-728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5528 0 0,'-1'2'17731'0'0,"-1"0"-17335"0"0,1 1-1 0 0,0-1 1 0 0,0 1-1 0 0,1 0 1 0 0,-1-1-1 0 0,0 1 1 0 0,1 0-1 0 0,0 4 1 0 0,-3 12 238 0 0,2-13-542 0 0,0 1 1 0 0,1-1 0 0 0,0 0-1 0 0,1 0 1 0 0,-1 1 0 0 0,1-1 0 0 0,0 0-1 0 0,3 7 1 0 0,1 11-62 0 0,0 7 5 0 0,18 59 1 0 0,-16-73-73 0 0,1-1 0 0 0,0 0 0 0 0,1 0 0 0 0,0-1 0 0 0,16 18 0 0 0,-23-30 29 0 0,0 0-1 0 0,1-1 1 0 0,-1 1-1 0 0,1-1 0 0 0,0 1 1 0 0,0-1-1 0 0,0 0 1 0 0,0-1-1 0 0,0 1 1 0 0,1 0-1 0 0,-1-1 1 0 0,0 0-1 0 0,1 1 1 0 0,-1-1-1 0 0,1-1 1 0 0,-1 1-1 0 0,1 0 0 0 0,0-1 1 0 0,-1 0-1 0 0,1 0 1 0 0,0 0-1 0 0,-1 0 1 0 0,1-1-1 0 0,-1 1 1 0 0,7-3-1 0 0,-7 3 2 0 0,0-1 1 0 0,0 0-1 0 0,0-1 1 0 0,0 1-1 0 0,0 0 0 0 0,0-1 1 0 0,0 0-1 0 0,-1 0 0 0 0,1 1 1 0 0,-1-2-1 0 0,1 1 0 0 0,-1 0 1 0 0,0 0-1 0 0,1-1 0 0 0,-1 1 1 0 0,0-1-1 0 0,-1 0 0 0 0,1 0 1 0 0,0 0-1 0 0,-1 0 0 0 0,0 0 1 0 0,1 0-1 0 0,-1 0 0 0 0,-1 0 1 0 0,1 0-1 0 0,0 0 0 0 0,-1 0 1 0 0,1-7-1 0 0,1-30 68 0 0,-1 29-24 0 0,0 0 0 0 0,-1-1-1 0 0,0 1 1 0 0,-1 0 0 0 0,-2-14-1 0 0,0 11 14 0 0,-1 1-1 0 0,0 0 1 0 0,-1 0-1 0 0,-1 0 1 0 0,1 0-1 0 0,-2 1 1 0 0,-12-18-1 0 0,14 24-51 0 0,1 0 0 0 0,-1 1 0 0 0,0 0-1 0 0,0 0 1 0 0,0 0 0 0 0,-1 1-1 0 0,0 0 1 0 0,0 0 0 0 0,0 0 0 0 0,0 0-1 0 0,0 1 1 0 0,-1 0 0 0 0,0 1 0 0 0,1 0-1 0 0,-1 0 1 0 0,-12-2 0 0 0,15 3-157 0 0,0 1 1 0 0,1 0-1 0 0,-1-1 0 0 0,0 1 1 0 0,1 1-1 0 0,-1-1 1 0 0,0 1-1 0 0,1-1 0 0 0,-1 1 1 0 0,1 0-1 0 0,-1 0 0 0 0,1 1 1 0 0,-1-1-1 0 0,1 1 1 0 0,0 0-1 0 0,-1 0 0 0 0,1 0 1 0 0,-4 3-1 0 0,-5 7-2220 0 0,10-11 1336 0 0,0 1 1 0 0,0 0-1 0 0,1 0 0 0 0,-1 0 0 0 0,0 0 1 0 0,-2 4-1 0 0,2 4-5811 0 0</inkml:trace>
  <inkml:trace contextRef="#ctx0" brushRef="#br0" timeOffset="1">422 175 19087 0 0,'0'0'4832'0'0,"12"-4"-3848"0"0,-2 4-728 0 0,6 0-72 0 0,-3-10-112 0 0,-3 6-1040 0 0,2-6-216 0 0,-2 0-32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2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23039 0 0,'0'0'2315'0'0,"0"4"-2123"0"0,-1 18-158 0 0,0-19-62 0 0,-1 3 486 0 0,-4 37 982 0 0,6-34-1401 0 0,-1 0 1 0 0,-1 1-1 0 0,-3 11 0 0 0,3-11-37 0 0,0 0 0 0 0,0-1 0 0 0,0 16 0 0 0,2 0-2 0 0,-5 41 0 0 0,4-63 0 0 0,1 1 0 0 0,0-1 0 0 0,0 1 0 0 0,1-1 0 0 0,-1 1 0 0 0,2 5 0 0 0,1 15 0 0 0,-4-20 0 0 0,1 1 0 0 0,7 11 0 0 0,-7-15 0 0 0,1 0 0 0 0,-1 1 0 0 0,1-1 0 0 0,-1 0 0 0 0,1 0 0 0 0,0 1 0 0 0,0-1 0 0 0,0 0 0 0 0,0 0 0 0 0,-1 0 0 0 0,1 0 0 0 0,1 0 0 0 0,-1 0 0 0 0,0 0 0 0 0,0 0 0 0 0,0-1 0 0 0,0 1 0 0 0,1 0 0 0 0,1 0 0 0 0,3 2 0 0 0,-5-2 0 0 0,2 1 0 0 0,11-1 0 0 0,-6-1 0 0 0,0-1 0 0 0,1 0 0 0 0,-1 0 0 0 0,0-1 0 0 0,1 0 0 0 0,-1-1 0 0 0,0 0 0 0 0,-1 0 0 0 0,1 0 0 0 0,9-6 0 0 0,2-2 10 0 0,-13 8 0 0 0,0-1 0 0 0,0 1 0 0 0,-1-1 0 0 0,9-7 0 0 0,39-36 66 0 0,-45 41-257 0 0,3-2-1171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3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10592 0 0,'0'2'12809'0'0,"1"2"-12203"0"0,0 0 1 0 0,-1 1 0 0 0,2-1 0 0 0,-1 0 0 0 0,3 6-1 0 0,5 17 187 0 0,14 85-332 0 0,-17-84-480 0 0,14 34 0 0 0,-4-13-1385 0 0,-15-46 1177 0 0,-1-1-256 0 0,1 1 0 0 0,0-1 0 0 0,0 1 0 0 0,0-1 0 0 0,0 0 0 0 0,0 1 0 0 0,3 3 0 0 0,6 4-7919 0 0</inkml:trace>
  <inkml:trace contextRef="#ctx0" brushRef="#br0" timeOffset="1">286 73 18223 0 0,'0'0'1654'0'0,"2"-1"-1364"0"0,15-6-358 0 0,-7 4 1315 0 0,0-1 0 0 0,17-9 1 0 0,-21 10-821 0 0,-1 0 0 0 0,1 1 0 0 0,0 0 0 0 0,0 0 0 0 0,1 0 0 0 0,8 0 0 0 0,21-7 741 0 0,-28 6-964 0 0,0 1 0 0 0,1 0 0 0 0,-1 1 0 0 0,11-1 0 0 0,-17 2 17 0 0,0 0-134 0 0,8-1-70 0 0,-2-3-45 0 0,-6 3-108 0 0,3-2-500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3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9672 0 0,'0'4'233'0'0,"0"-3"-200"0"0,0-1 1 0 0,0 1-1 0 0,0 0 1 0 0,-1 0-1 0 0,1 0 1 0 0,0-1-1 0 0,0 1 1 0 0,-1 0-1 0 0,1 0 1 0 0,-1-1-1 0 0,1 1 1 0 0,0 0-1 0 0,-1-1 1 0 0,1 1 0 0 0,-1-1-1 0 0,0 1 1 0 0,1 0-1 0 0,-1-1 1 0 0,1 1-1 0 0,-1-1 1 0 0,0 1-1 0 0,0-1 1 0 0,-8 10 369 0 0,-6 5 8521 0 0,14-13-8450 0 0,-1 1 1 0 0,0-1-1 0 0,1 0 0 0 0,0 0 0 0 0,-1 1 0 0 0,1-1 0 0 0,0 0 0 0 0,0 1 0 0 0,1-1 0 0 0,-1 1 0 0 0,0 3 1 0 0,1-5 286 0 0,0 13-378 0 0,0-12-342 0 0,0 1 1 0 0,1 0-1 0 0,0-1 1 0 0,0 1-1 0 0,-1-1 1 0 0,2 1-1 0 0,-1-1 1 0 0,0 1-1 0 0,0-1 1 0 0,1 0 0 0 0,-1 1-1 0 0,1-1 1 0 0,0 0-1 0 0,-1 0 1 0 0,5 3-1 0 0,1 2 56 0 0,1-1 0 0 0,15 10-1 0 0,-21-15-94 0 0,-1 0 1 0 0,1 0-1 0 0,0-1 0 0 0,-1 1 0 0 0,1 0 0 0 0,-1 0 0 0 0,0 1 1 0 0,1-1-1 0 0,-1 0 0 0 0,0 0 0 0 0,0 1 0 0 0,1 1 0 0 0,1 1-26 0 0,17 13-97 0 0,-10-9 200 0 0,-1 0 0 0 0,1 1 0 0 0,-2 0-1 0 0,16 21 1 0 0,4 33 464 0 0,-26-60-504 0 0,-1 1-1 0 0,0-1 1 0 0,0 1-1 0 0,0-1 0 0 0,-1 1 1 0 0,1-1-1 0 0,-1 1 1 0 0,0 0-1 0 0,0-1 1 0 0,0 1-1 0 0,-1 6 1 0 0,0 5 247 0 0,1-10-265 0 0,-1 1-1 0 0,0-1 0 0 0,0 0 1 0 0,0 0-1 0 0,0 0 1 0 0,-1-1-1 0 0,0 1 1 0 0,-3 5-1 0 0,4-6-11 0 0,-1-2 0 0 0,0 1 1 0 0,0 0-1 0 0,1 0 0 0 0,-2 0 0 0 0,1-1 0 0 0,0 1 0 0 0,0-1 0 0 0,-1 0 1 0 0,1 0-1 0 0,-1 0 0 0 0,0 0 0 0 0,-4 3 0 0 0,-13 3-9 0 0,15-5 0 0 0,0-1 0 0 0,-1 0 0 0 0,1 0 0 0 0,-1 0 0 0 0,1-1 0 0 0,-1 1 0 0 0,-11 0 0 0 0,11-2-33 0 0,0 0-161 0 0,1 0 0 0 0,0 0 0 0 0,0 0 0 0 0,0 0 0 0 0,0-1 0 0 0,0 0 0 0 0,0 0 0 0 0,-9-4 0 0 0,3-6-8285 0 0,5 1 114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4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17911 0 0,'0'0'1624'0'0,"2"0"-1336"0"0,6 4 285 0 0,0 0 0 0 0,0 0 0 0 0,0 1 0 0 0,0 0 0 0 0,-1 0 0 0 0,0 1 0 0 0,10 9 0 0 0,14 12 1105 0 0,-16-14-882 0 0,25 25-1 0 0,-24-19-709 0 0,0-1 0 0 0,1 0 0 0 0,1-2 0 0 0,1 0-1 0 0,22 15 1 0 0,-31-24-378 0 0,-8-5-890 0 0,9-2-2048 0 0,4 0 1566 0 0</inkml:trace>
  <inkml:trace contextRef="#ctx0" brushRef="#br0" timeOffset="1">341 1 9216 0 0,'0'0'706'0'0,"-2"0"-463"0"0,-19 15 635 0 0,3 2 3719 0 0,3-1 1734 0 0,-2 8-3835 0 0,2-3-1026 0 0,4-6-1052 0 0,2 1 0 0 0,-16 30 0 0 0,11-17-357 0 0,8-15-212 0 0,0-1-1 0 0,1 1 1 0 0,-3 20-1 0 0,6-27 1 0 0,1-5-369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17159 0 0,'0'0'1558'0'0,"1"4"-1128"0"0,4 15 1013 0 0,-1 0 0 0 0,3 32 0 0 0,-5-28-483 0 0,10 41-1 0 0,-5-39-924 0 0,2 0-1 0 0,0 0 0 0 0,2-1 1 0 0,21 37-1 0 0,-24-51 16 0 0,0 0 0 0 0,0-1 0 0 0,1 1 0 0 0,1-2 0 0 0,0 1 0 0 0,0-1 0 0 0,14 8 0 0 0,-19-13-40 0 0,0 0 0 0 0,0-1 0 0 0,0 1 1 0 0,1-1-1 0 0,-1 0 0 0 0,0-1 0 0 0,1 1 0 0 0,0-1 0 0 0,-1 0 0 0 0,1-1 0 0 0,0 1 0 0 0,10-1 0 0 0,-13-1-2 0 0,0 1-1 0 0,0-1 0 0 0,-1 1 1 0 0,1-1-1 0 0,0 0 1 0 0,0 0-1 0 0,-1 0 0 0 0,1 0 1 0 0,-1-1-1 0 0,1 1 1 0 0,-1-1-1 0 0,1 0 0 0 0,-1 1 1 0 0,0-1-1 0 0,0 0 1 0 0,0 0-1 0 0,0 0 0 0 0,0-1 1 0 0,0 1-1 0 0,-1 0 1 0 0,1-1-1 0 0,-1 1 0 0 0,1-1 1 0 0,-1 0-1 0 0,0 1 1 0 0,1-5-1 0 0,2-8 219 0 0,-1 0-1 0 0,1-21 1 0 0,-2 17 64 0 0,-2 7-85 0 0,0 0 0 0 0,0 0 0 0 0,-4-14 0 0 0,2 6 4 0 0,1 6-87 0 0,-1 0 1 0 0,0 1 0 0 0,-1-1-1 0 0,-1 1 1 0 0,0-1 0 0 0,-1 1-1 0 0,0 1 1 0 0,-1-1 0 0 0,0 1-1 0 0,-11-16 1 0 0,13 23-146 0 0,-1 1 1 0 0,1-1-1 0 0,-1 1 0 0 0,0 0 1 0 0,0 0-1 0 0,-1 0 0 0 0,1 1 1 0 0,-1 0-1 0 0,0 0 0 0 0,0 0 1 0 0,0 1-1 0 0,0 0 0 0 0,0 0 1 0 0,-1 0-1 0 0,1 1 0 0 0,-1 0 1 0 0,1 0-1 0 0,0 1 0 0 0,-10 0 1 0 0,10 0-591 0 0,-1 1 0 0 0,1 0 0 0 0,0 0 0 0 0,0 0 0 0 0,0 1 0 0 0,0 0 0 0 0,-9 4 0 0 0,-4 3-5547 0 0,5-4-1670 0 0</inkml:trace>
  <inkml:trace contextRef="#ctx0" brushRef="#br0" timeOffset="1">473 102 15664 0 0,'0'0'7287'0'0,"10"-4"-6767"0"0,2 0-6768 0 0,-2-2-1271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5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395 143 10136 0 0,'-7'-6'918'0'0,"-34"-24"-153"0"0,-17-21 8861 0 0,48 41-7966 0 0,5 6-1356 0 0,0 0 0 0 0,-1 0 0 0 0,1 0 1 0 0,0 1-1 0 0,-1 0 0 0 0,0 0 0 0 0,0 0 1 0 0,0 1-1 0 0,0 0 0 0 0,-8-2 0 0 0,-5 0 161 0 0,15 3-403 0 0,1 0 1 0 0,-1 0-1 0 0,1 0 0 0 0,-1 1 1 0 0,-4-1-1 0 0,-2 1 1 0 0,-1 1 1 0 0,1 0 0 0 0,0 0-1 0 0,0 1 1 0 0,0 1 0 0 0,0-1-1 0 0,-18 9 1 0 0,24-9-91 0 0,-1 0 1 0 0,1 0-1 0 0,0 1 1 0 0,0-1-1 0 0,0 1 1 0 0,0 0-1 0 0,1 0 1 0 0,-1 1-1 0 0,1-1 1 0 0,0 1-1 0 0,0 0 1 0 0,0-1-1 0 0,0 1 1 0 0,1 0-1 0 0,-1 1 1 0 0,1-1-1 0 0,0 0 1 0 0,-2 8-1 0 0,4-10 8 0 0,0 0 1 0 0,-1 0-1 0 0,1-1 0 0 0,0 1 0 0 0,1 0 1 0 0,-1-1-1 0 0,0 1 0 0 0,0 0 0 0 0,1-1 0 0 0,-1 1 1 0 0,1 0-1 0 0,-1-1 0 0 0,1 1 0 0 0,0-1 1 0 0,0 1-1 0 0,0-1 0 0 0,1 2 0 0 0,20 23-92 0 0,-15-18 79 0 0,12 13-74 0 0,-11-11 64 0 0,0-1 1 0 0,1 0-1 0 0,0 0 1 0 0,21 14 0 0 0,-15-13 28 0 0,23 15 12 0 0,-10-6 0 0 0,-24-17 13 0 0,-1 0 1 0 0,1 0-1 0 0,-1 0 1 0 0,1 1-1 0 0,-1-1 1 0 0,0 1-1 0 0,0 0 1 0 0,0 0-1 0 0,0 0 1 0 0,4 6-1 0 0,-2 0 69 0 0,0 1-1 0 0,0 0 0 0 0,-1-1 1 0 0,3 12-1 0 0,-6-16-50 0 0,0 0 1 0 0,0 0-1 0 0,-1 1 0 0 0,1-1 1 0 0,-1 0-1 0 0,0 1 1 0 0,0-1-1 0 0,-1 0 0 0 0,0 0 1 0 0,-1 6-1 0 0,-2 6 24 0 0,3-12-52 0 0,0 1 0 0 0,0-1 0 0 0,-1 0-1 0 0,1 0 1 0 0,-1 0 0 0 0,-1 0 0 0 0,1 0 0 0 0,0 0-1 0 0,-5 5 1 0 0,6-9-4 0 0,-3 4-46 0 0,-1 0 0 0 0,0 0 0 0 0,0 0-1 0 0,-10 6 1 0 0,14-10 35 0 0,-1 0-1 0 0,1 0 1 0 0,-1 0-1 0 0,0-1 1 0 0,1 1-1 0 0,-1 0 1 0 0,0-1 0 0 0,0 1-1 0 0,0-1 1 0 0,1 0-1 0 0,-1 0 1 0 0,0 0-1 0 0,0 0 1 0 0,0 0 0 0 0,0 0-1 0 0,1 0 1 0 0,-1 0-1 0 0,0-1 1 0 0,0 1-1 0 0,1-1 1 0 0,-1 1 0 0 0,-3-2-1 0 0,-2-2-6 0 0,4 3 14 0 0,0 0-1 0 0,1 0 0 0 0,-1 0 1 0 0,1-1-1 0 0,0 1 1 0 0,-1 0-1 0 0,1-1 0 0 0,0 0 1 0 0,0 0-1 0 0,0 1 1 0 0,0-1-1 0 0,0 0 0 0 0,0-1 1 0 0,1 1-1 0 0,-1 0 1 0 0,1 0-1 0 0,-1-1 0 0 0,1 1 1 0 0,-2-5-1 0 0,0-1 21 0 0,1 0-1 0 0,0 0 0 0 0,1 0 1 0 0,-1 0-1 0 0,2 0 0 0 0,-1 0 1 0 0,1-1-1 0 0,0 1 0 0 0,1 0 1 0 0,-1 0-1 0 0,2 0 0 0 0,-1 0 1 0 0,1 0-1 0 0,4-10 0 0 0,5-11 136 0 0,-7 17-80 0 0,1 0-1 0 0,0 1 1 0 0,9-15 0 0 0,-13 24-62 0 0,15-24 27 0 0,2 0-1 0 0,0 1 1 0 0,26-27-1 0 0,-27 34-306 0 0,18-26 0 0 0,-4 4-2682 0 0,-15 20 1235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25.5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B878858-64D6-498B-BDC5-88F30AF38602}" emma:medium="tactile" emma:mode="ink">
          <msink:context xmlns:msink="http://schemas.microsoft.com/ink/2010/main" type="inkDrawing" rotatedBoundingBox="21209,6072 32576,7463 31600,15436 20234,14046" hotPoints="31956,7390 31706,14565 20823,14187 21072,7012" semanticType="enclosure" shapeName="Rectangle">
            <msink:sourceLink direction="with" ref="{8FE9F54A-839E-4E07-B492-0D69BC80BC7A}"/>
            <msink:sourceLink direction="with" ref="{A972C6A1-86CA-44E3-9088-13313F6D7EDC}"/>
            <msink:sourceLink direction="with" ref="{39E846A8-B07C-4BB4-A55B-7B793702DD9D}"/>
            <msink:sourceLink direction="with" ref="{FB8E5695-3EDC-404B-8CAC-1D8FB94A18EF}"/>
          </msink:context>
        </emma:interpretation>
      </emma:emma>
    </inkml:annotationXML>
    <inkml:trace contextRef="#ctx0" brushRef="#br0">165 1528 2149,'-18'4'95,"9"0"20,-5 0-92,5 4-23,0 0 0,0 1 0,0-1 11,4 4-3,-9 8 0,10 0 0,-5-4 9,4 5 2,1 3 0,-1-4 0,5 9-19,0-1-9,0 4 1,0 1 0,5-1 8,-1 4 0,1 1-9,-5 7 9,4 5 0,1 3 18,-1 5-3,-4 4-1,0 8-27,5 8-6,-5-5-1,0 5 0,-5 0 20,5 8 0,0-4 0,-4 8 0,4 0 0,-5 4 0,-4 4 0,5 0 0,-1-3 0,1 11 0,-1 4 0,0 0 0,1 5 0,-1-1 0,5-4 0,-4 5 0,-1 3 0,1-4 0,4 5 0,-5-5 0,5-8 0,-4 4 0,8-3 0,1 7 0,-5-8 0,4 0 0,5-3 0,-4 3 0,4-8-8,0 0 8,0 4-12,0-8 12,0 0-12,1-8 12,-1-4-12,0 0 12,0-4-13,0 0 4,5-4 1,-5 0 0,-5-5 8,5-3 0,0 0 0,-4-8 0,4-5 0,5-3 0,-10-5 8,10-3-8,-5-1 0,0-3 0,5-5 0,0 0-8,-1-3 8,-4-5-8,5 0 8,4-3-8,-4-5 8,-1 0 0,1-4 0,4 0 0,-4 0 0,4-4 8,0-3-8,1-1 0,-1-4 12,0 4-3,0-4 0,5-4 0,0 4-9,4-4 0,-4 4 0,4-5 8,5-3-8,0 4 0,9 0 0,-5 0 0,5-4 0,-4 4 0,8 0 0,1 0 0,4-4 0,0 0 0,0 0 0,-4 4 0,4 0 0,4 0 0,1 4 0,4-4 0,5-1 0,4 1 0,0 0 0,5 0 0,-4 0 0,3 0 0,-3-4 0,4 4 0,-1 4 0,10 0 0,0 0-9,5 0 9,-1 0 0,1 0 0,-5 4 0,9 0 0,0 0 0,9 4 0,0-8 0,0 8 0,1-4 0,3 5 0,1 3 0,4 0 0,10 0 0,-10 0 0,5 0 0,-1-4 0,-3 5 0,4-5 0,4 4 0,0 0 0,-8 4 0,3-4 0,6 0 8,-1 5-8,5-1 0,0 0 0,0 4-9,4-4 9,-4-4 0,9 5 0,0 3 0,-4-4 10,-5 0-10,0 0 10,4-3-10,5 3 10,-4-4-10,-1 0 0,1-4 0,-5 0 8,4 4-8,-4 1 0,4-1 0,-4-4 0,0 0 0,-4 0 0,-1 0 0,0 0 8,5 0-8,-9 0 0,0 0 0,0 1 0,9-1 0,0 0 0,-14-8 0,0 0 0,1 4 0,-6-4 0,6 0 0,-1 4 0,-9-4 0,-4 0 0,-5 0 0,0 0 0,-5 0 0,1 0 0,-5 0 0,0-4-11,0 0 11,-10 4-13,1-4 5,-9 0 8,0 0-11,-5 0 11,-9-1-8,5 1 8,-10-4 0,1 0 0,-1 4 0,1 0 0,-5-4 0,0 0 8,-9 0-8,4 0 11,-9-4-11,1 0 8,-1-5-8,-4 5 8,-1-4-8,-3-4 12,-1 0-12,-9-1 12,5 1-3,-1-8 0,-4-5 0,0 1 0,-4-4-9,4-5 12,-9 1-12,5-1 12,-1 1-3,-4-5 0,5 1 0,-5-1 0,0-3 1,0-5 0,4-4 0,1-3 0,-1-5 3,-4-8 1,5 4 0,-5 0 0,9-3 6,-4-5 2,-1 0 0,1 0 0,-1-8 2,1-4 0,-5 0 0,9 4 0,-4-4-4,-1 4-1,1-4 0,-1-4 0,1-4-7,4-9 0,-5 1-1,1 4 0,0 0-11,-1-4 10,1-5-10,4 1 10,-5-4 4,5 3 1,-4 5 0,4-4 0,0-8-15,-4 3-15,-1-3 3,1 4 1,-1-1 11,1 5 0,-5-4 0,0 3-8,0-3 18,0 8 4,-5 0 1,1-1 0,-1 1-24,1 0-5,-1 4-1,1 0 0,-1 4 15,0-1 0,1 1 0,-1 0 0,1 0 0,-1 4-9,1 8 9,4 4-8,-5-4 8,1 8-10,-5 0 10,4 4-10,-4 1 10,4-1 0,-4 8 0,5 0-8,-10 0 8,5 9 0,4-1 0,-4 5 0,-4 3 0,-1 9 8,5-1-8,-5 5 0,5-5 22,0 5 0,-5-1 0,1 9 0,4 0-22,-1 3 0,-8-3 0,5 8 0,3-4 9,-3 3-9,-1 5 12,-9 0-12,5 4 0,0 0 0,-5-1 0,0 5 0,5 0 0,-5 0 0,-4 0 0,0 4-9,-5 0 9,-5 4 0,6 0 0,-1 0-8,-5-4 8,1 8 0,-5 4 0,0 0 0,-5 0 0,-4-4 0,-4 4 0,-5 1 8,-1 3-8,-3-4 0,-6 4 0,1-4-8,4 4 8,-9-4 12,1 4-2,-6 1-1,-8-1-9,-1 0 0,-8 0 0,-1-4 0,5 4 0,-9-4 0,-5 4 0,0-3 0,1 3-11,-6-8 11,6 0-8,-1 4 8,-4-4 0,-1 0 0,-8-4 9,4 4-9,0-4 0,1 0 0,-1-4 0,0 0 0,-4 4 0,-1-4 0,5-4-13,-4 0 5,0 4 8,-1-4 11,-4 3-3,5-3 0,4 0-8,0 0 10,-4-4-10,0 0 10,-5 4-10,4-4 10,5 0-10,1-5 10,-6 1-2,1 4-8,4 4 12,5-4-4,-1-4 2,6-1 0,4 5 0,-5 0 0,5-4 0,0 0 0,4 0 0,0-1 0,5 1 8,0-4 2,5 4 0,-5 0 0,0 3-20,0-3 0,4 0 0,1 4-9,4-4 17,0 0 3,-5 7 1,5-3 0,0-4-20,0 4-4,-4 4-1,8 0 0,6 0 13,-1 0-11,0 4 11,5-1-10,-5-3 10,0 4 0,5 4 0,-5 0-8,4 0 8,6 0 0,-1 0-9,5 0 9,0 0 8,4 4 5,-4 0 2,0-4 0,-1 0-15,1 0 0,5 0 0,-6 4 0,1 1-12,5-1-1,3-4-1,1 8 0,0-4 14,5 0 0,-1 0 0,5 4 0,0-4 12,-4 4 1,4-4 1,0 4 0,0 0-14,0 0 0,4 5 0,1-5 0,0 0-28,4 4-1,-5 0-1,10-4 0,-5 4 30,5 0 8,4 1 1,-4-1 0,-1 4-9,6 0 0,-1-4 0,0 8 0,0-3-8,5-1 8,0 0-10,-5 4 10,0 0-12,5 1 3,0-1 1,0 0 0,0 0 8,-1 5-8,6-1 8,-6 0-8,6-4 8,-5 5 0,4-5 0,-4 4-8,4 1 8,5 3 0,0-4 0,-5-4 0,5 5 0,5-1 0,-6 4 0,1 1 0,5-1 0,-1 0 0,1 5 0,4-1-8,0 0 8,0 9 0,-5-1 0,5 5 0,0-5 0,0 5 0,0-1 0,0 5-8,0-5 8,0 9 0,0 0 0,0 3 0,0 5 0,0 4 0,-4 0-11,-1 3 11,5 5-24,-5 0 0,-4-4 1,5 0 0,4 3-9,-5 1-1,1-4-1,-1 4 0,5 0-40,0-4-8,5-1-2,-1-3-623,-4-4-125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16152 0 0,'0'0'1461'0'0,"3"0"-1200"0"0,4 0-169 0 0,-1 0 86 0 0,1 0 0 0 0,-1 0 0 0 0,0-1 0 0 0,1 0 0 0 0,-1 0 0 0 0,7-2-1 0 0,-5 1 775 0 0,-1 1 0 0 0,1-1 0 0 0,0 2 0 0 0,-1-1 0 0 0,1 1 0 0 0,8 1-1 0 0,3-1 550 0 0,-13 2-1278 0 0,0 0-1 0 0,-1-1 0 0 0,1 2 1 0 0,-1-1-1 0 0,1 1 1 0 0,-1 0-1 0 0,0 0 1 0 0,0 0-1 0 0,0 1 0 0 0,6 5 1 0 0,-9-7-191 0 0,0 0 1 0 0,-1 0-1 0 0,1 0 1 0 0,0 0-1 0 0,-1 1 1 0 0,0-1-1 0 0,1 1 1 0 0,-1-1-1 0 0,0 1 1 0 0,0-1-1 0 0,-1 1 1 0 0,1 0-1 0 0,0-1 1 0 0,-1 1-1 0 0,0 0 1 0 0,1-1-1 0 0,-1 6 1 0 0,-1 2-19 0 0,0 1 1 0 0,-1 0-1 0 0,-3 11 0 0 0,2-8 1 0 0,-5 21-346 0 0,-3 0-1 0 0,-15 36 1 0 0,13-37-276 0 0,2 6-143 0 0,9-32 521 0 0,0 0-1 0 0,0 0 1 0 0,0 0-1 0 0,-1 0 1 0 0,-5 9-1 0 0,-24 36-1762 0 0,31-51 1512 0 0,-1-1-118 0 0,-4 4 567 0 0,4-3 1224 0 0,7 4-453 0 0,-3-4-670 0 0,0-1 0 0 0,0 1 0 0 0,0-1 0 0 0,0 0 0 0 0,0 0 0 0 0,0 0 0 0 0,0 0 0 0 0,0 0 0 0 0,0 0 0 0 0,0-1 0 0 0,1 1 0 0 0,-1-1 0 0 0,3 1 0 0 0,34 0 720 0 0,-21-2-539 0 0,7 0 47 0 0,36-7-1 0 0,-16 2-129 0 0,-1-3-682 0 0,-34 6 175 0 0,1 0 1 0 0,0 1-1 0 0,16 0 0 0 0,-11 1-2250 0 0,-3-3-6160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5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10136 0 0,'1'2'464'0'0,"20"12"150"0"0,-17-13-52 0 0,0 1 1 0 0,0-1-1 0 0,0 0 0 0 0,0 0 0 0 0,0-1 0 0 0,0 1 0 0 0,1-1 0 0 0,-1 0 0 0 0,0 0 0 0 0,0 0 1 0 0,5-1-1 0 0,8 0 1825 0 0,-5 1-1787 0 0,0 0-1 0 0,0-1 1 0 0,0 0 0 0 0,0-1-1 0 0,15-4 1 0 0,-15 4-463 0 0,-8 2-103 0 0,-1 0 0 0 0,0 0 0 0 0,0-1 0 0 0,0 1 0 0 0,1-1 0 0 0,-1 0 1 0 0,0 0-1 0 0,5-2 0 0 0,2 1-185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46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11976 0 0,'0'0'922'0'0,"1"2"-600"0"0,1 1 222 0 0,0 0 0 0 0,1 0 1 0 0,-1 0-1 0 0,1 0 0 0 0,0 0 1 0 0,-1-1-1 0 0,1 1 1 0 0,1-1-1 0 0,-1 0 0 0 0,0 0 1 0 0,1 0-1 0 0,-1 0 0 0 0,1-1 1 0 0,-1 1-1 0 0,1-1 1 0 0,0 0-1 0 0,-1 0 0 0 0,1 0 1 0 0,4 0-1 0 0,-3 0-222 0 0,-1-1-1 0 0,0 0 1 0 0,1-1-1 0 0,-1 1 1 0 0,0 0-1 0 0,8-3 1 0 0,-12 3-316 0 0,9-2 226 0 0,-1 0 0 0 0,0-1 1 0 0,1 0-1 0 0,-1-1 0 0 0,0 0 1 0 0,13-8-1 0 0,4-5-229 0 0,-17 13-293 0 0,0-2 1 0 0,-1 1-1 0 0,1-1 0 0 0,-1 0 0 0 0,0 0 0 0 0,9-13 1 0 0,6-13-9013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50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19351 0 0,'0'0'1943'0'0,"-1"2"-1783"0"0,-11 15-237 0 0,9-14 334 0 0,1 1-1 0 0,-1-1 1 0 0,1 1 0 0 0,0 0 0 0 0,0 0-1 0 0,0 0 1 0 0,0 0 0 0 0,1 0 0 0 0,-2 8 0 0 0,-2 10 827 0 0,4-18-972 0 0,0 0 0 0 0,0 0 1 0 0,0 0-1 0 0,1 0 0 0 0,0 0 1 0 0,0 0-1 0 0,0 8 0 0 0,2-4 46 0 0,-1 3 44 0 0,1 0 1 0 0,0-1 0 0 0,1 1 0 0 0,0-1 0 0 0,1 0 0 0 0,6 13 0 0 0,6 12-276 0 0,-14-29 27 0 0,0 0 1 0 0,1 0-1 0 0,0 0 0 0 0,0 0 1 0 0,0 0-1 0 0,5 6 1 0 0,-6-10 36 0 0,11 14 30 0 0,1 0-1 0 0,1-1 1 0 0,0 0 0 0 0,18 12-1 0 0,-15-14-421 0 0,-11-8 234 0 0,-1 0 0 0 0,0-1 1 0 0,1 0-1 0 0,0-1 0 0 0,0 1 1 0 0,11 3-1 0 0,-13-6 165 0 0,1 1 0 0 0,0-1-1 0 0,-1 0 1 0 0,1 0 0 0 0,0 0-1 0 0,0-1 1 0 0,9 0 0 0 0,-11-1 3 0 0,-1 0 0 0 0,1 0 0 0 0,-1 0 0 0 0,0 0 0 0 0,0 0 0 0 0,0-1 0 0 0,1 1-1 0 0,-1-1 1 0 0,-1 0 0 0 0,1 0 0 0 0,0 0 0 0 0,0 0 0 0 0,-1-1 0 0 0,4-3 0 0 0,-2 1 43 0 0,0 0 0 0 0,0-1 0 0 0,-1 1 0 0 0,0-1 0 0 0,0 0 0 0 0,-1 0 0 0 0,0 0 0 0 0,0 0 0 0 0,0 0 0 0 0,0 0 0 0 0,-1-1 0 0 0,0 1 0 0 0,-1-1 0 0 0,1 1 0 0 0,-1 0 0 0 0,-1-8-1 0 0,0 3 69 0 0,0 0-1 0 0,-1 0 0 0 0,-1 0 0 0 0,1 0 0 0 0,-2 0 1 0 0,1 1-1 0 0,-1-1 0 0 0,-9-15 0 0 0,6 15-89 0 0,-1 0 0 0 0,1 0-1 0 0,-2 1 1 0 0,1 0 0 0 0,-2 1 0 0 0,1-1 0 0 0,-1 2-1 0 0,-11-9 1 0 0,15 13-17 0 0,0 1 0 0 0,0-1 1 0 0,0 1-1 0 0,0 0 0 0 0,-1 1 0 0 0,1-1 0 0 0,-1 1 0 0 0,1 1 0 0 0,-1-1 0 0 0,0 1 0 0 0,0 0 1 0 0,0 0-1 0 0,0 1 0 0 0,1 0 0 0 0,-1 1 0 0 0,0-1 0 0 0,-7 2 0 0 0,7 0-692 0 0,0 0-1 0 0,0 0 1 0 0,0 1-1 0 0,1-1 0 0 0,-1 2 1 0 0,1-1-1 0 0,0 1 1 0 0,-10 7-1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5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18631 0 0,'0'0'3304'0'0,"13"10"-2856"0"0,-3-10-776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5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16727 0 0,'0'0'1514'0'0,"2"-2"-1050"0"0,6-4 614 0 0,1 0 0 0 0,0 0 0 0 0,0 1 0 0 0,0 1 0 0 0,1-1 1 0 0,17-4-1 0 0,-12 3-199 0 0,-4 3-631 0 0,-1 0 1 0 0,1 1-1 0 0,0 0 0 0 0,0 1 1 0 0,0 0-1 0 0,0 1 0 0 0,0 0 0 0 0,16 3 1 0 0,-21-1-185 0 0,1 0 1 0 0,-1 1-1 0 0,0-1 1 0 0,0 2-1 0 0,0-1 1 0 0,0 1-1 0 0,0-1 1 0 0,-1 2-1 0 0,1-1 1 0 0,6 8-1 0 0,-9-9-55 0 0,0 0 0 0 0,-1 1 0 0 0,1-1 1 0 0,-1 1-1 0 0,0 0 0 0 0,1 0 0 0 0,-2-1 0 0 0,1 2 0 0 0,0-1 0 0 0,-1 0 0 0 0,0 0 0 0 0,0 0 1 0 0,0 1-1 0 0,0 6 0 0 0,0-6-38 0 0,-1 0-1 0 0,0 1 1 0 0,0-1 0 0 0,-1 1 0 0 0,0-1 0 0 0,0 0 0 0 0,0 1-1 0 0,0-1 1 0 0,-1 0 0 0 0,0 0 0 0 0,-3 7 0 0 0,2-6-73 0 0,2-3 40 0 0,-1 0-1 0 0,0 0 1 0 0,1-1-1 0 0,-1 1 1 0 0,0 0 0 0 0,0-1-1 0 0,0 0 1 0 0,-1 1-1 0 0,1-1 1 0 0,0 0 0 0 0,-6 3-1 0 0,-21 13-653 0 0,26-16 340 0 0,2 0 224 0 0,0 1 0 0 0,0-1 0 0 0,0 0 0 0 0,-1 0 0 0 0,1 1 0 0 0,-3 2 0 0 0,3-4-40 0 0,-9 7 83 0 0,5 0 69 0 0,4-7 60 0 0,1 1 0 0 0,0-1-1 0 0,0 1 1 0 0,0 0 0 0 0,0-1 0 0 0,1 1 0 0 0,-1-1 0 0 0,0 0 0 0 0,1 1 0 0 0,-1-1 0 0 0,1 1-1 0 0,-1-1 1 0 0,1 1 0 0 0,0-1 0 0 0,0 0 0 0 0,-1 0 0 0 0,1 1 0 0 0,0-1 0 0 0,0 0-1 0 0,0 0 1 0 0,2 2 0 0 0,12 5 207 0 0,1 0-1 0 0,-1-1 0 0 0,19 5 1 0 0,-21-8-93 0 0,9 2 188 0 0,9 4 254 0 0,-30-10-543 0 0,1 1 0 0 0,0 0 0 0 0,0 0 0 0 0,0 0 0 0 0,-1 0 0 0 0,1 0 0 0 0,-1 1 0 0 0,1-1 0 0 0,-1 0 0 0 0,1 1 0 0 0,-1-1 0 0 0,2 3 0 0 0,-2-2 256 0 0,0 4-109 0 0,0-5-174 0 0,-1 0 0 0 0,1 0 0 0 0,-1 0 0 0 0,1 0 1 0 0,-1 0-1 0 0,0 0 0 0 0,0 0 0 0 0,1 0 1 0 0,-1 0-1 0 0,0 0 0 0 0,0 0 0 0 0,0 0 0 0 0,0 0 1 0 0,0 0-1 0 0,0 0 0 0 0,-1 2 0 0 0,0 0 6 0 0,1 1 0 0 0,-1-1 1 0 0,0 0-1 0 0,0 0 0 0 0,0 0 0 0 0,-1 0 0 0 0,1 0 0 0 0,-1 0 0 0 0,1 0 0 0 0,-1 0 0 0 0,0-1 0 0 0,-3 4 0 0 0,0 0-36 0 0,0 0 0 0 0,-1 0 0 0 0,0 0 1 0 0,-7 4-1 0 0,-74 44 72 0 0,82-50-81 0 0,-1-1 1 0 0,0 0 0 0 0,0 0-1 0 0,0 0 1 0 0,-10 3 0 0 0,13-6-16 0 0,0 1 1 0 0,0 0-1 0 0,0-1 1 0 0,0 1-1 0 0,0-1 1 0 0,0 0-1 0 0,0 0 1 0 0,0 0-1 0 0,1 0 1 0 0,-1-1-1 0 0,0 1 1 0 0,0-1-1 0 0,0 0 1 0 0,-4-1-1 0 0,5 1-138 0 0,0 0 0 0 0,0-1 0 0 0,0 1 1 0 0,0 0-1 0 0,0 0 0 0 0,0-1 0 0 0,-2-2 0 0 0,3 3 97 0 0,0 1 1 0 0,1-1-1 0 0,0 0 1 0 0,-1 0-1 0 0,1 0 0 0 0,-1 0 1 0 0,1 0-1 0 0,0 0 0 0 0,0 0 1 0 0,0 0-1 0 0,-1 0 1 0 0,1 0-1 0 0,0 0 0 0 0,0 0 1 0 0,0 0-1 0 0,0 0 1 0 0,1 0-1 0 0,-1 0 0 0 0,0 0 1 0 0,1-1-1 0 0,0-4-703 0 0,0 3-169 0 0,-1-1 0 0 0,1 1 0 0 0,0 0 1 0 0,1 0-1 0 0,-1 0 0 0 0,0 0 0 0 0,1 0 0 0 0,3-6 0 0 0,7-5-6082 0 0</inkml:trace>
  <inkml:trace contextRef="#ctx0" brushRef="#br0" timeOffset="1">509 48 14544 0 0,'0'0'6258'0'0,"8"0"-949"0"0,-6 1-5184 0 0,-1 0-1 0 0,0 0 1 0 0,0 0-1 0 0,0 1 1 0 0,0-1-1 0 0,0 0 1 0 0,0 0-1 0 0,0 1 1 0 0,0-1 0 0 0,0 1-1 0 0,-1-1 1 0 0,1 1-1 0 0,0-1 1 0 0,0 3-1 0 0,8 27 764 0 0,-8-26-823 0 0,29 88 251 0 0,-15-50-696 0 0,-10-30 313 0 0,1 1 0 0 0,1-2-1 0 0,15 24 1 0 0,-2-4-45 0 0,-15-24 83 0 0,1-1 1 0 0,0 0-1 0 0,0-1 0 0 0,1 1 1 0 0,-1-1-1 0 0,1 0 1 0 0,1-1-1 0 0,-1 0 0 0 0,10 5 1 0 0,-15-9 23 0 0,0 0 1 0 0,-1 0 0 0 0,1 0-1 0 0,0 0 1 0 0,-1-1 0 0 0,1 1-1 0 0,0 0 1 0 0,0-1 0 0 0,-1 0 0 0 0,5 1-1 0 0,6 1-5 0 0,-2-1 10 0 0,0-1 11 0 0,-8 0 1377 0 0,-10-10-979 0 0,7 10-400 0 0,-1-1-1 0 0,1 0 1 0 0,-1 0 0 0 0,0 1-1 0 0,1-1 1 0 0,-1 1 0 0 0,0-1-1 0 0,0 1 1 0 0,1 0-1 0 0,-1 0 1 0 0,0-1 0 0 0,-3 2-1 0 0,0-1-54 0 0,-1 2-1 0 0,1-1 1 0 0,-1 0 0 0 0,-8 5-1 0 0,12-6-194 0 0,-6 3-503 0 0,20-1-8919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8:52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22 21191 0 0,'0'0'2127'0'0,"-6"-6"-1926"0"0,-29-7 1635 0 0,34 12-1738 0 0,1 1 0 0 0,-1 0 0 0 0,1-1 0 0 0,-1 1 0 0 0,0 0 0 0 0,1 0 0 0 0,-1 0 0 0 0,1 0 0 0 0,-1 0 0 0 0,0 0 0 0 0,1 0 0 0 0,-1 0 1 0 0,0 0-1 0 0,1 0 0 0 0,-1 0 0 0 0,0 0 0 0 0,-4 1 175 0 0,-6-1 122 0 0,0 0-1 0 0,-23 5 0 0 0,30-4-336 0 0,-1 0 0 0 0,0 0-1 0 0,0 1 1 0 0,1 0 0 0 0,-1 0-1 0 0,1 0 1 0 0,0 1 0 0 0,0-1-1 0 0,-7 7 1 0 0,1-1-23 0 0,7-6-27 0 0,0 1-1 0 0,0 0 1 0 0,0 0-1 0 0,0 0 1 0 0,1 0 0 0 0,-5 6-1 0 0,4-1 0 0 0,0 0-1 0 0,0 0 1 0 0,0 0 0 0 0,-1 13-1 0 0,3-15-33 0 0,-3 19-99 0 0,4-24 119 0 0,0 0 0 0 0,0 0 0 0 0,0 0 0 0 0,0 0 1 0 0,0 0-1 0 0,0 1 0 0 0,1-1 0 0 0,-1 0 1 0 0,0 0-1 0 0,1 0 0 0 0,-1 0 0 0 0,1 0 1 0 0,-1-1-1 0 0,1 1 0 0 0,-1 0 0 0 0,1 0 0 0 0,0 0 1 0 0,-1 0-1 0 0,2 0 0 0 0,0 3-66 0 0,-2-2 63 0 0,0-1 0 0 0,1 1 0 0 0,-1-1 0 0 0,0 0 0 0 0,1 1 0 0 0,-1-1 0 0 0,1 0 0 0 0,0 0 0 0 0,-1 1 0 0 0,1-1 0 0 0,0 0 0 0 0,0 0 1 0 0,0 0-1 0 0,-1 0 0 0 0,1 0 0 0 0,0 0 0 0 0,0 0 0 0 0,1 0 0 0 0,-1 0 0 0 0,0-1 0 0 0,0 1 0 0 0,0 0 0 0 0,3 0 0 0 0,-3 0-87 0 0,11 2-478 0 0,-8-4 559 0 0,0 1-1 0 0,0-1 1 0 0,1 0-1 0 0,-1-1 1 0 0,-1 1 0 0 0,1-1-1 0 0,0 0 1 0 0,0 1-1 0 0,0-2 1 0 0,-1 1 0 0 0,0 0-1 0 0,1-1 1 0 0,4-4-1 0 0,5-5 49 0 0,20-24-1 0 0,-28 29 67 0 0,-2 3 43 0 0,0 0 1 0 0,0 1-1 0 0,0-1 0 0 0,0 1 0 0 0,1 0 0 0 0,-1 0 0 0 0,7-4 0 0 0,-9 7 74 0 0,-1 0-209 0 0,0-1 0 0 0,0 1 1 0 0,0 0-1 0 0,0 0 0 0 0,0 0 0 0 0,0 0 1 0 0,0-1-1 0 0,0 1 0 0 0,0 0 0 0 0,0 0 1 0 0,0 0-1 0 0,0 0 0 0 0,0 0 0 0 0,0-1 1 0 0,0 1-1 0 0,0 0 0 0 0,1 0 0 0 0,-1 0 1 0 0,0 0-1 0 0,0 0 0 0 0,0-1 0 0 0,0 1 1 0 0,0 0-1 0 0,0 0 0 0 0,0 0 0 0 0,0 0 1 0 0,1 0-1 0 0,-1 0 0 0 0,0 0 0 0 0,0-1 1 0 0,0 1-1 0 0,0 0 0 0 0,0 0 0 0 0,1 0 1 0 0,-1 0-1 0 0,0 0 0 0 0,0 0 0 0 0,0 0 1 0 0,0 0-1 0 0,0 0 0 0 0,1 0 0 0 0,-1 0 1 0 0,0 0-1 0 0,0 0 0 0 0,0 0 0 0 0,0 0 1 0 0,1 0-1 0 0,-1 0 0 0 0,0 0 0 0 0,0 0 1 0 0,0 0-1 0 0,0 0 0 0 0,0 0 0 0 0,1 1 1 0 0,-1-1-1 0 0,0 0 0 0 0,0 0 0 0 0,0 0 1 0 0,0 0-1 0 0,0 0 0 0 0,0 0 0 0 0,1 0 1 0 0,-1 0-1 0 0,0 1 0 0 0,0-1 0 0 0,0 0 1 0 0,0 0-1 0 0,0 0 0 0 0,9 10 98 0 0,-8-10-89 0 0,6 9 309 0 0,1 1 0 0 0,-1-1-1 0 0,-1 1 1 0 0,9 20 0 0 0,16 46-335 0 0,-18-43-281 0 0,60 123 970 0 0,-54-118-774 0 0,-4-9-236 0 0,-8-17-785 0 0,0 2-3358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05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27 7024 0 0,'0'0'5136'0'0,"-1"-1"-4092"0"0,-8-18 7823 0 0,10 12-5152 0 0,4 17-3567 0 0,1-1 0 0 0,-2 1 0 0 0,1 0 0 0 0,-1 0-1 0 0,-1 1 1 0 0,3 14 0 0 0,-2-10-75 0 0,12 29 0 0 0,-7-19-15 0 0,-8-21-49 0 0,1 0 0 0 0,0 1 0 0 0,-1-1 0 0 0,1 0 0 0 0,3 5 0 0 0,9 15 11 0 0,-11-18-11 0 0,0 1 0 0 0,1-1 0 0 0,0 0-1 0 0,7 8 1 0 0,-3-5-9 0 0,0 1 0 0 0,0 0 0 0 0,7 14 0 0 0,-9-16 0 0 0,-1-1 0 0 0,1 0 0 0 0,0-1 0 0 0,7 8 0 0 0,5 4 0 0 0,-14-15 0 0 0,0 1 0 0 0,-1 0 0 0 0,2-1 0 0 0,-1 0 0 0 0,7 4 0 0 0,-10-6 0 0 0,11 8 0 0 0,-10-7 0 0 0,1 0 0 0 0,-1 0 0 0 0,1-1 0 0 0,-1 1 0 0 0,1-1 0 0 0,-1 0 0 0 0,1 1 0 0 0,0-1 0 0 0,0 0 0 0 0,0-1 0 0 0,5 2 0 0 0,-6-2 0 0 0,0 0 0 0 0,0 0 0 0 0,1 0 0 0 0,-1 0 0 0 0,0 0 0 0 0,0 0 0 0 0,0-1 0 0 0,1 1 0 0 0,3-2 0 0 0,-3 1 0 0 0,7-5 16 0 0,-5 3 26 0 0,-1-1 0 0 0,0 0 0 0 0,0 0 0 0 0,0 0 0 0 0,0 0 0 0 0,-1 0 0 0 0,1-1 0 0 0,-1 0 0 0 0,0 0 0 0 0,-1 0 0 0 0,1 0 0 0 0,-1 0 0 0 0,0 0-1 0 0,0-1 1 0 0,-1 1 0 0 0,0 0 0 0 0,1-10 0 0 0,-1 9-12 0 0,0 0 0 0 0,-1 0-1 0 0,0-1 1 0 0,0 1-1 0 0,0 0 1 0 0,-1 0 0 0 0,0 0-1 0 0,0 0 1 0 0,-1 0 0 0 0,0 0-1 0 0,0 0 1 0 0,0 0 0 0 0,-1 1-1 0 0,1-1 1 0 0,-8-9-1 0 0,6 10-6 0 0,-1 0-1 0 0,1 0 0 0 0,-1 0 0 0 0,0 1 0 0 0,-1 0 0 0 0,1 0 0 0 0,-1 0 0 0 0,0 1 0 0 0,0 0 0 0 0,0 0 1 0 0,0 0-1 0 0,0 1 0 0 0,-7-2 0 0 0,10 4-20 0 0,1 0 0 0 0,0 0 1 0 0,0 0-1 0 0,-1 0 0 0 0,1 0 1 0 0,0 0-1 0 0,0 1 0 0 0,0-1 1 0 0,0 1-1 0 0,-1 0 0 0 0,1-1 1 0 0,0 1-1 0 0,0 0 0 0 0,-3 2 0 0 0,-24 18 17 0 0,24-17-78 0 0,0 1 0 0 0,1 1 0 0 0,-1-1 0 0 0,1 1-1 0 0,0-1 1 0 0,0 1 0 0 0,1 0 0 0 0,0 0 0 0 0,0 1 0 0 0,1-1 0 0 0,-1 1-1 0 0,1 0 1 0 0,-1 8 0 0 0,3-11-51 0 0,0 1-1 0 0,1-1 1 0 0,0 0-1 0 0,0 1 1 0 0,0-1 0 0 0,0 0-1 0 0,1 0 1 0 0,-1 0-1 0 0,1 0 1 0 0,0 0-1 0 0,4 5 1 0 0,-1-3-611 0 0,0 0 0 0 0,0 0 0 0 0,1 0 0 0 0,10 8 0 0 0,-5-7-833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167 145 7776 0 0,'0'0'704'0'0,"1"-1"-438"0"0,0-1 12 0 0,0-1 1 0 0,0 1-1 0 0,-1 0 0 0 0,1-1 0 0 0,-1 1 0 0 0,1 0 0 0 0,-1-1 0 0 0,0 1 0 0 0,0-1 0 0 0,0 1 0 0 0,0-3 0 0 0,0-1 4007 0 0,0-6 506 0 0,-1 5-3922 0 0,0-1 0 0 0,0 0 0 0 0,-1 1 0 0 0,0 0-1 0 0,-6-15 1 0 0,6 16-540 0 0,1 4-263 0 0,-1 0 0 0 0,1 0 1 0 0,-1 0-1 0 0,1 0 1 0 0,-1 0-1 0 0,1 1 1 0 0,-1-1-1 0 0,0 0 0 0 0,0 1 1 0 0,0-1-1 0 0,0 1 1 0 0,0 0-1 0 0,0 0 1 0 0,0 0-1 0 0,0 0 0 0 0,-1 0 1 0 0,1 0-1 0 0,0 0 1 0 0,-1 1-1 0 0,1-1 1 0 0,-1 1-1 0 0,-4-1 0 0 0,-5 5-43 0 0,7-4-12 0 0,1 1 0 0 0,0 1 0 0 0,-1-1 0 0 0,1 1-1 0 0,0 0 1 0 0,0-1 0 0 0,0 2 0 0 0,0-1-1 0 0,-5 4 1 0 0,4-1-20 0 0,1 0 1 0 0,0 0-1 0 0,0 0 0 0 0,0 0 0 0 0,0 1 0 0 0,1 0 0 0 0,0-1 1 0 0,0 1-1 0 0,1 1 0 0 0,-1-1 0 0 0,1 0 0 0 0,1 0 1 0 0,-1 1-1 0 0,1-1 0 0 0,0 1 0 0 0,1-1 0 0 0,-1 9 0 0 0,1-4-8 0 0,0 0 0 0 0,1 0-1 0 0,0-1 1 0 0,1 1-1 0 0,0-1 1 0 0,1 1-1 0 0,0-1 1 0 0,0 0-1 0 0,10 20 1 0 0,-7-19-5 0 0,5 7-28 0 0,-5-13 31 0 0,-1-1-1 0 0,0 1 0 0 0,11 5 0 0 0,-15-10 18 0 0,0 1-1 0 0,0-1 0 0 0,0 0 1 0 0,0 0-1 0 0,1 1 0 0 0,-1-1 1 0 0,0 0-1 0 0,0 0 1 0 0,0 0-1 0 0,0 0 0 0 0,0 0 1 0 0,0 0-1 0 0,1-1 0 0 0,-1 1 1 0 0,0 0-1 0 0,0 0 1 0 0,0-1-1 0 0,0 1 0 0 0,0-1 1 0 0,1 0-1 0 0,2-1-2 0 0,0 1-1 0 0,0 0 0 0 0,-1-1-1 0 0,0 1 1 0 0,1-1 0 0 0,-1 0 0 0 0,0 0 0 0 0,0 0-1 0 0,0-1 1 0 0,0 1 0 0 0,3-4 0 0 0,-1 1 2 0 0,-3 3 4 0 0,-1 0 0 0 0,1 1 0 0 0,-1-1 0 0 0,1 0 0 0 0,-1 0 0 0 0,0-1 0 0 0,2-3 0 0 0,2-3 0 0 0,2-4-20 0 0,-1 1-1 0 0,0-1 0 0 0,-1 0 1 0 0,0 0-1 0 0,-1 0 1 0 0,2-18-1 0 0,-2 18 32 0 0,-4 16-7 0 0,0 0 1 0 0,0 0-1 0 0,1 0 1 0 0,-1-1-1 0 0,1 1 0 0 0,-1 0 1 0 0,1-1-1 0 0,0 1 1 0 0,1 3-1 0 0,3 9 5 0 0,-2 2-35 0 0,2-2 0 0 0,0 1 0 0 0,1 0 0 0 0,11 19 0 0 0,3 8-80 0 0,-12-26-76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8752 0 0,'0'0'2444'0'0,"3"2"-752"0"0,50 31 4329 0 0,-30-16-4766 0 0,-2 1 0 0 0,0 0 0 0 0,-1 2 0 0 0,-1 1 0 0 0,31 42 0 0 0,-35-40-931 0 0,0 1 0 0 0,-2 0 0 0 0,15 36 0 0 0,-28-59-322 0 0,43 132 319 0 0,-38-115-287 0 0,-1 1 1 0 0,-1-1-1 0 0,-1 1 0 0 0,0 0 0 0 0,-2 27 0 0 0,-19 102-596 0 0,15-129 427 0 0,-1 1-1 0 0,-1-1 0 0 0,-1 0 0 0 0,0-1 0 0 0,-15 26 0 0 0,9-21-254 0 0,2-4-1005 0 0,-16 22 1 0 0,11-22-962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26.90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A4BBF17-C20E-43A8-BC63-0738C4A19819}" emma:medium="tactile" emma:mode="ink">
          <msink:context xmlns:msink="http://schemas.microsoft.com/ink/2010/main" type="inkDrawing" rotatedBoundingBox="26775,8986 27726,12870 23796,13833 22844,9949" semanticType="enclosure" shapeName="Other">
            <msink:sourceLink direction="with" ref="{A972C6A1-86CA-44E3-9088-13313F6D7EDC}"/>
            <msink:sourceLink direction="with" ref="{D881B490-3A17-4D06-B852-2266E265CB1A}"/>
          </msink:context>
        </emma:interpretation>
      </emma:emma>
    </inkml:annotationXML>
    <inkml:trace contextRef="#ctx0" brushRef="#br0">1837-3 2217,'-14'0'48,"-9"0"11,-8-4 1,-1 8 4,-5 0-52,1 0-12,-5 4 0,-5-4 0,1 4 0,-1 4-12,1 0 3,-5 0 0,-5 0-6,0 5-1,1 3 0,4 0 0,-5 0-9,5 9-3,-5-1 0,5 0 0,0 1 3,0 7 0,-5 1 0,1 3 0,-1 5 9,1 3 1,-1 5 1,0 7 0,1 5 24,-1 0 5,5-4 1,4 3 0,5 5 20,0 0 4,5 0 0,0 4 1,4 3-7,4 1-2,1 0 0,0 4 0,9-4-18,4 4-4,-4 4-1,4 0 0,10 8-9,-6 4 0,10 4 0,10 1 0,-1 3 0,4-4 0,6 8 9,3 0-9,-4 1-10,14-9-6,-4-4-2,8-4 0,5-4 18,5-4 0,4-4 11,4 0-11,5-8 11,10-4-11,-1-1 10,9-7-10,1 0 8,-1-4-8,1-9 0,8 1 0,5-5 11,0-7-11,0-1 12,5-8-12,-5-3 17,0-5-3,9-4-1,-4-4 0,-1-8 1,1-8 0,0 0 0,-5-8 0,0-4-3,0-4-1,0-5 0,5-7 0,4-4 14,-5-9 4,1-8 0,-5-3 0,0-5-13,5-12-3,-10-8 0,5-4 0,-4 0-4,-5 0-8,-10-4 11,-3 0-11,-10-4 0,0 0 0,-4-4 0,-10 4 0,5 4 0,-4-4 0,-10 0 0,1 0 0,-10-1 0,-9 1 0,-4 8 0,-5 0 0,5 5 0,-5-1 0,-9 4 8,-5 0-8,-8-4 16,-1 4-1,-9-4 0,0 4 0,-4-4 3,0 8 1,-1 0 0,-8 5 0,0 3-8,-1-4-2,-4 0 0,5 5 0,-10-1-9,-4 4 0,-4 4 0,-6 5 8,1-5-8,-5 9 0,1-1-12,-1 5 12,5-5 0,-10 9 0,1-1 0,0 5 12,-5 3-32,-4 1-7,4 4-1,-5 7 0,-4 1 17,5 4 11,0 8-13,-1 4 5,-4 4 0,0 4 0,-9 4 0,5 0 0,-1 4 8,1 4-13,-5 5 5,4-1 8,-4 0-12,-4 0 12,8 1-12,-4 7 12,5-4-28,-1 0 1,5 5 1,5-1 0,4-4-5,-5 5-1,6 3 0,-1 4 0,4-7-26,10 3-6,5 9 0,8-5-581,5 5-116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3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11 17303 0 0,'0'0'1572'0'0,"-1"-2"-1294"0"0,-5-6 7074 0 0,6 10-7076 0 0,1 15-170 0 0,1-1 1 0 0,4 21 0 0 0,3 13 15 0 0,1 9-162 0 0,2 9-32 0 0,-7 28-1232 0 0,-5-32-7050 0 0,0-34 829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3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0 142 15608 0 0,'16'-37'1534'0'0,"-3"11"-1381"0"0,-11 22 159 0 0,0 0 0 0 0,1 1 0 0 0,0-1 0 0 0,-1 1-1 0 0,2-1 1 0 0,-1 1 0 0 0,0 0 0 0 0,0 1 0 0 0,1-1-1 0 0,0 0 1 0 0,-1 1 0 0 0,7-3 0 0 0,8-7 822 0 0,-16 11-962 0 0,1-1 0 0 0,0 1-1 0 0,0 0 1 0 0,-1-1-1 0 0,1 1 1 0 0,0 0-1 0 0,0 1 1 0 0,5-2 0 0 0,17-5 961 0 0,-21 6-1009 0 0,-1 0 0 0 0,0 0 0 0 0,1 0 0 0 0,-1 0 0 0 0,0 1 0 0 0,1 0 0 0 0,-1-1 0 0 0,1 1 0 0 0,-1 1 0 0 0,1-1 0 0 0,6 1 0 0 0,-5 1-24 0 0,1-1 0 0 0,0 1 0 0 0,0 0 0 0 0,-1 0 0 0 0,0 1 1 0 0,7 3-1 0 0,-10-4-73 0 0,0 0 0 0 0,0 0 0 0 0,0 0 0 0 0,0 0 0 0 0,0 0 0 0 0,0 0 0 0 0,2 5 0 0 0,6 6 43 0 0,-10-13-63 0 0,0 1 0 0 0,1 0-1 0 0,-1-1 1 0 0,0 1-1 0 0,0 0 1 0 0,0-1-1 0 0,1 1 1 0 0,-1 0-1 0 0,0-1 1 0 0,0 1-1 0 0,0 0 1 0 0,0 0-1 0 0,0-1 1 0 0,0 1-1 0 0,0 0 1 0 0,-1-1-1 0 0,1 2 1 0 0,0 1 9 0 0,0 0-12 0 0,0 0 0 0 0,0 1 0 0 0,0-1 0 0 0,0 0-1 0 0,-1 1 1 0 0,1-1 0 0 0,-1 0 0 0 0,0 0 0 0 0,0 1 0 0 0,0-1 0 0 0,0 0 0 0 0,0 0 0 0 0,-1 0 0 0 0,0 0 0 0 0,1-1 0 0 0,-5 5-1 0 0,-17 23 11 0 0,20-26-25 0 0,0 1 1 0 0,0-1-1 0 0,0 1 0 0 0,-1-1 1 0 0,0 0-1 0 0,0 0 0 0 0,0-1 1 0 0,-9 7-1 0 0,-6 0-163 0 0,-23 13-370 0 0,37-21 305 0 0,1-1 1 0 0,0 1-1 0 0,-1-1 1 0 0,1 0-1 0 0,-1 0 0 0 0,1 0 1 0 0,-7 0-1 0 0,9-1-583 0 0,-4 10-3100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4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 17215 0 0,'0'0'4303'0'0,"-2"2"-2966"0"0,-7 6-498 0 0,1 1 0 0 0,1 0-1 0 0,0 0 1 0 0,-11 18 0 0 0,13-15-711 0 0,1-1 1 0 0,0 0 0 0 0,0 1 0 0 0,1 0-1 0 0,1 0 1 0 0,-2 15 0 0 0,-3 13 56 0 0,3-19-179 0 0,1 0 1 0 0,0 42-1 0 0,8 43 31 0 0,-5-94-33 0 0,3 12 4 0 0,0 0 0 0 0,1-1 0 0 0,2 1 0 0 0,0-1 0 0 0,19 43-1 0 0,-17-48-60 0 0,1-1 0 0 0,1 0 0 0 0,0 0-1 0 0,1-1 1 0 0,1 0 0 0 0,1-1 0 0 0,21 22-1 0 0,-30-34-123 0 0,1 0-1 0 0,-1 0 0 0 0,0 0 0 0 0,1 0 0 0 0,-1-1 0 0 0,8 3 0 0 0,16 1-6900 0 0,-7-5-1303 0 0</inkml:trace>
  <inkml:trace contextRef="#ctx0" brushRef="#br0" timeOffset="1">384 187 9672 0 0,'0'0'13391'0'0,"1"3"-12297"0"0,2 3-606 0 0,1 3-140 0 0,0 0 1 0 0,0 1-1 0 0,-1-1 0 0 0,0 1 0 0 0,-1 0 1 0 0,0 0-1 0 0,1 12 0 0 0,-3-10-251 0 0,2 0-1 0 0,4 23 0 0 0,3 13 47 0 0,-7-33-248 0 0,0-1 0 0 0,2 0 0 0 0,4 16 1 0 0,-2-13-147 0 0,4 30 1 0 0,0-7-2100 0 0,-4-22 116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5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0 188 16583 0 0,'0'0'1506'0'0,"1"-1"-1241"0"0,16-19-218 0 0,-15 16 277 0 0,0 1-1 0 0,0 0 0 0 0,1 0 0 0 0,-1 0 1 0 0,1 1-1 0 0,0-1 0 0 0,0 0 1 0 0,0 1-1 0 0,0 0 0 0 0,1 0 0 0 0,3-2 1 0 0,3-2 467 0 0,0 1 1 0 0,0-1 0 0 0,16-14 0 0 0,-17 12-379 0 0,0 1 0 0 0,1 1 0 0 0,15-9 1 0 0,0 5 151 0 0,48-15 1 0 0,-51 19-514 0 0,29-5 40 0 0,-14 4-485 0 0,-31 7-2523 0 0,-3 0 862 0 0</inkml:trace>
  <inkml:trace contextRef="#ctx0" brushRef="#br0" timeOffset="1">71 330 12440 0 0,'0'0'957'0'0,"3"0"-377"0"0,3 2 166 0 0,-3-1 79 0 0,1 0 0 0 0,-1 0 0 0 0,0 0 0 0 0,1-1 0 0 0,-1 1 0 0 0,7-1 0 0 0,6-3 596 0 0,0-1 1 0 0,0 0-1 0 0,23-11 1 0 0,5-1-200 0 0,27-4-285 0 0,-27 9-961 0 0,-33 7-31 0 0,-2 2-793 0 0,0 1-1 0 0,-1 0 0 0 0,14 0 0 0 0,-15 1-997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5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1 454 5528 0 0,'0'0'422'0'0,"0"-2"-276"0"0,0 0-53 0 0,0 0 1 0 0,0 0-1 0 0,1 0 0 0 0,0 0 1 0 0,-1 0-1 0 0,1 0 0 0 0,0 0 1 0 0,0 0-1 0 0,0 0 0 0 0,0 1 1 0 0,2-3-1 0 0,-2 2 414 0 0,0 0 0 0 0,0 0 0 0 0,1 0 0 0 0,-1 0 0 0 0,-1 0 0 0 0,1 0 0 0 0,0 0 0 0 0,0 0 0 0 0,-1-1 0 0 0,1 1 0 0 0,-1-3 0 0 0,0-7 2202 0 0,1-20 3006 0 0,6-1-3457 0 0,-5 24-1869 0 0,0 1 0 0 0,-1 0 0 0 0,0-1 0 0 0,0 1 0 0 0,-1-13 1 0 0,1 15-313 0 0,0 1 1 0 0,-1-1 0 0 0,2 0 0 0 0,-1 1 0 0 0,1-1 0 0 0,3-7-1 0 0,4-14 201 0 0,-6 14-205 0 0,1 0-1 0 0,1 0 0 0 0,0 0 1 0 0,1 1-1 0 0,0 0 1 0 0,1 0-1 0 0,0 0 1 0 0,16-19-1 0 0,-19 28-58 0 0,-1-1-1 0 0,1 1 0 0 0,0 0 1 0 0,0 1-1 0 0,0-1 0 0 0,8-3 1 0 0,15-11 55 0 0,-25 16-63 0 0,1-1 0 0 0,0 1-1 0 0,0-1 1 0 0,-1 1 0 0 0,1 0 0 0 0,0 0 0 0 0,0 0 0 0 0,0 0-1 0 0,1 1 1 0 0,-1-1 0 0 0,0 1 0 0 0,0 0 0 0 0,0 0 0 0 0,0 0 0 0 0,7 1-1 0 0,-3 0 39 0 0,-1 1 0 0 0,1 0 0 0 0,0 0 0 0 0,0 1 0 0 0,11 5 0 0 0,-17-7-41 0 0,0-1 1 0 0,-1 1-1 0 0,1-1 0 0 0,0 1 0 0 0,-1-1 0 0 0,1 1 1 0 0,-1-1-1 0 0,1 1 0 0 0,0 0 0 0 0,-1-1 0 0 0,0 1 0 0 0,1 0 1 0 0,-1-1-1 0 0,1 1 0 0 0,-1 0 0 0 0,0 0 0 0 0,1-1 1 0 0,-1 1-1 0 0,0 0 0 0 0,0 0 0 0 0,0 0 0 0 0,0-1 1 0 0,0 1-1 0 0,0 1 0 0 0,0-1-2 0 0,0 1-1 0 0,1-1 1 0 0,-1 0 0 0 0,0 0-1 0 0,0 0 1 0 0,1 0 0 0 0,-1 1-1 0 0,0-1 1 0 0,1 0 0 0 0,-1 0-1 0 0,1 0 1 0 0,0 0 0 0 0,-1 0-1 0 0,1 0 1 0 0,0 0 0 0 0,-1 0-1 0 0,3 1 1 0 0,-3-2-1 0 0,3 2 3 0 0,0 0 0 0 0,-1 0 0 0 0,1 1 0 0 0,0-1 0 0 0,-1 1 0 0 0,0-1 0 0 0,1 1 0 0 0,-1 0 0 0 0,0 0 0 0 0,-1 0 0 0 0,1 0 0 0 0,0 0 0 0 0,-1 1 0 0 0,0-1 0 0 0,1 0 0 0 0,-1 1 0 0 0,-1-1 0 0 0,1 1 0 0 0,0 4 0 0 0,1 2-12 0 0,0-1 0 0 0,1 0 0 0 0,0 1-1 0 0,0-1 1 0 0,8 14 0 0 0,-5-12-5 0 0,-1 0 1 0 0,7 24-1 0 0,-6 10 48 0 0,-6-34-23 0 0,1-1 1 0 0,1 0 0 0 0,4 15-1 0 0,0-7-11 0 0,-3-10 0 0 0,0 1 0 0 0,-1 0 0 0 0,3 15 0 0 0,-4-10 1 0 0,-1-9-29 0 0,1 1-1 0 0,-1 0 1 0 0,1-1-1 0 0,0 1 0 0 0,0-1 1 0 0,1 1-1 0 0,0-1 1 0 0,0 1-1 0 0,0-1 1 0 0,1 0-1 0 0,2 5 1 0 0,3 1-116 0 0,6 12-117 0 0,-13-22 226 0 0,-1 0-1 0 0,1 0 0 0 0,-1 0 0 0 0,0 1 1 0 0,1-1-1 0 0,-1 0 0 0 0,0 0 0 0 0,0 0 0 0 0,0 1 1 0 0,0-1-1 0 0,0 0 0 0 0,0 0 0 0 0,0 0 1 0 0,0 1-1 0 0,-1-1 0 0 0,1 0 0 0 0,0 0 0 0 0,-1 0 1 0 0,0 2-1 0 0,-2 2-365 0 0,2-4 73 0 0,1 0-1 0 0,-1 1 1 0 0,0-1-1 0 0,0 1 1 0 0,1 0-1 0 0,-1-1 1 0 0,1 1 0 0 0,-1-1-1 0 0,1 4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6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44 17103 0 0,'0'0'1298'0'0,"-1"-2"-884"0"0,-6-11-41 0 0,8 9-180 0 0,-1 4-118 0 0,0 0 0 0 0,0 0 0 0 0,1-1 0 0 0,-1 1 0 0 0,0 0 0 0 0,0 0 0 0 0,0-1 0 0 0,0 1-1 0 0,0 0 1 0 0,0-1 0 0 0,0 1 0 0 0,0 0 0 0 0,0 0 0 0 0,0-1 0 0 0,0 1 0 0 0,0 0 0 0 0,0 0 0 0 0,0-1 0 0 0,0 1 0 0 0,0 0 0 0 0,0-1 0 0 0,0 1 0 0 0,-1 0 0 0 0,1 0 0 0 0,0-1 0 0 0,0 1 0 0 0,-1-1 148 0 0,0 0 0 0 0,0 0 1 0 0,1 0-1 0 0,-1 0 0 0 0,0 0 0 0 0,0 1 1 0 0,0-1-1 0 0,0 0 0 0 0,0 1 1 0 0,0-1-1 0 0,-1 0 0 0 0,1 1 0 0 0,0 0 1 0 0,0-1-1 0 0,0 1 0 0 0,-1-1 1 0 0,1 1-1 0 0,0 0 0 0 0,-2 0 1 0 0,-14-6 532 0 0,12 6-508 0 0,-16 8-82 0 0,12-6-92 0 0,0 1-1 0 0,0 1 1 0 0,0 0 0 0 0,-8 5 0 0 0,-21 11 427 0 0,30-17-620 0 0,0 1 0 0 0,0 1-1 0 0,0 0 1 0 0,0 0 0 0 0,-12 11-1 0 0,17-13 90 0 0,3-3 28 0 0,-1 0 1 0 0,1 0-1 0 0,0 0 0 0 0,0 0 1 0 0,0 1-1 0 0,-1-1 1 0 0,1 0-1 0 0,0 0 1 0 0,0 0-1 0 0,0 0 0 0 0,0 1 1 0 0,-1-1-1 0 0,1 0 1 0 0,0 0-1 0 0,0 0 1 0 0,0 1-1 0 0,0-1 1 0 0,0 0-1 0 0,0 0 0 0 0,0 1 1 0 0,0-1-1 0 0,0 0 1 0 0,0 0-1 0 0,0 1 1 0 0,0-1-1 0 0,0 0 0 0 0,0 0 1 0 0,0 0-1 0 0,0 1 1 0 0,8 17-98 0 0,-5-13 69 0 0,1 5-24 0 0,-3-8 47 0 0,0 0-1 0 0,0 0 0 0 0,0 0 1 0 0,0 0-1 0 0,0 0 1 0 0,1 0-1 0 0,-1 0 1 0 0,1 0-1 0 0,-1 0 1 0 0,1-1-1 0 0,3 3 1 0 0,0-1-3 0 0,0 0 7 0 0,15 15 2 0 0,21 23-15 0 0,-29-26 0 0 0,2-1 0 0 0,20 15 0 0 0,-32-27 14 0 0,1 0 9 0 0,1 1-1 0 0,0 0 1 0 0,-1 0-1 0 0,1 0 1 0 0,-1 0 0 0 0,0 1-1 0 0,0-1 1 0 0,0 1 0 0 0,3 6-1 0 0,-4-5-4 0 0,1-1-1 0 0,-1 0 1 0 0,1 0-1 0 0,0 0 1 0 0,6 6-1 0 0,-6-8 20 0 0,-1 1-1 0 0,1 0 0 0 0,0 1 0 0 0,-1-1 1 0 0,0 0-1 0 0,0 1 0 0 0,0 0 0 0 0,0-1 1 0 0,0 1-1 0 0,1 4 0 0 0,-1 2 60 0 0,-1-8-21 0 0,-1 1-1 0 0,1-1 1 0 0,-1 0-1 0 0,1 0 1 0 0,-1 1-1 0 0,0-1 1 0 0,0 0-1 0 0,0 1 1 0 0,0-1-1 0 0,0 0 1 0 0,-1 0-1 0 0,1 1 1 0 0,-1-1-1 0 0,1 0 1 0 0,-1 0-1 0 0,-1 3 1 0 0,0 2-14 0 0,1-4-45 0 0,0 0 0 0 0,0 0 0 0 0,0 0 0 0 0,-1 0 0 0 0,1-1 0 0 0,-1 1 0 0 0,1 0 0 0 0,-1-1 0 0 0,0 1 0 0 0,-4 3 0 0 0,2-2 13 0 0,-1 0 1 0 0,0 0-1 0 0,1 0 0 0 0,-1-1 1 0 0,-1 1-1 0 0,1-1 0 0 0,0 0 1 0 0,-1-1-1 0 0,1 0 0 0 0,-1 1 1 0 0,-7 0-1 0 0,12-3-10 0 0,0 1 1 0 0,1-1-1 0 0,-1 0 0 0 0,0 0 1 0 0,0 0-1 0 0,0 0 0 0 0,0 0 0 0 0,0 0 1 0 0,0 0-1 0 0,0 0 0 0 0,0 0 1 0 0,0 0-1 0 0,0-1 0 0 0,0 1 0 0 0,0 0 1 0 0,-1-1-1 0 0,-6-2 5 0 0,2 3-62 0 0,1-1 0 0 0,0 0 0 0 0,0 0 0 0 0,-1 0 0 0 0,1-1 0 0 0,0 0 0 0 0,0 0 0 0 0,0 0 0 0 0,1 0 0 0 0,-1-1 0 0 0,1 0 0 0 0,-1 0 0 0 0,1 0 0 0 0,-7-7-1 0 0,7 5-195 0 0,2 4 129 0 0,0 0 1 0 0,1-1-1 0 0,0 1 0 0 0,-1-1 0 0 0,1 0 0 0 0,0 1 0 0 0,0-1 0 0 0,0 0 0 0 0,0 1 0 0 0,0-1 0 0 0,0 0 0 0 0,0 0 0 0 0,1 0 1 0 0,-1 0-1 0 0,1 0 0 0 0,-1 0 0 0 0,1-3 0 0 0,-1-5-1226 0 0,0 0 0 0 0,0-1 0 0 0,-6-17 0 0 0,3 13 579 0 0,2-17-1471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6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16559 0 0,'0'0'7952'0'0,"3"1"-7340"0"0,4 2-282 0 0,-1 1 0 0 0,0 0 0 0 0,9 6 0 0 0,-15-9-319 0 0,0-1-1 0 0,1 1 0 0 0,-1-1 1 0 0,0 1-1 0 0,1-1 1 0 0,-1 1-1 0 0,0-1 1 0 0,1 1-1 0 0,-1-1 1 0 0,0 1-1 0 0,0-1 0 0 0,0 1 1 0 0,0-1-1 0 0,0 1 1 0 0,0 0-1 0 0,0-1 1 0 0,0 1-1 0 0,0-1 0 0 0,0 1 1 0 0,0 0-1 0 0,0 3 30 0 0,1-3-36 0 0,0 0 1 0 0,-1 0-1 0 0,1 0 0 0 0,0 0 0 0 0,0 1 1 0 0,0-1-1 0 0,0 0 0 0 0,0-1 1 0 0,0 1-1 0 0,0 0 0 0 0,0 0 1 0 0,0 0-1 0 0,0 0 0 0 0,0-1 1 0 0,0 1-1 0 0,2 0 0 0 0,-2-1-14 0 0,0 1 0 0 0,1-1-1 0 0,-1 1 1 0 0,0-1 0 0 0,0 1-1 0 0,0 0 1 0 0,0 0 0 0 0,0-1-1 0 0,-1 1 1 0 0,1 0-1 0 0,0 0 1 0 0,0 0 0 0 0,0 0-1 0 0,-1 0 1 0 0,1 0 0 0 0,0 0-1 0 0,-1 0 1 0 0,1 0 0 0 0,-1 0-1 0 0,1 2 1 0 0,0 9-149 0 0,-1-12 151 0 0,0 0-1 0 0,0 0 0 0 0,0 0 1 0 0,0 0-1 0 0,0 0 0 0 0,0 0 1 0 0,0 0-1 0 0,0 1 0 0 0,0-1 1 0 0,0 0-1 0 0,0 0 0 0 0,0 0 1 0 0,0 0-1 0 0,0 0 0 0 0,0 0 1 0 0,0 0-1 0 0,0 1 0 0 0,1-1 1 0 0,-1 0-1 0 0,0 0 0 0 0,0 0 1 0 0,0 0-1 0 0,0 0 0 0 0,0 0 1 0 0,0 0-1 0 0,0 0 0 0 0,0 0 1 0 0,0 0-1 0 0,0 1 0 0 0,1-1 1 0 0,-1 0-1 0 0,0 0 0 0 0,0 0 1 0 0,0 0-1 0 0,0 0 0 0 0,0 0 1 0 0,0 0-1 0 0,0 0 0 0 0,1 0 1 0 0,-1 0-1 0 0,0 0 0 0 0,3 2-547 0 0,9 3-379 0 0,-3-3-3256 0 0</inkml:trace>
  <inkml:trace contextRef="#ctx0" brushRef="#br0" timeOffset="1">312 0 19895 0 0,'36'4'971'0'0,"-33"-4"-427"0"0,1 0-61 0 0,13 1-315 0 0,0 3-150 0 0,-8 1 342 0 0,0 0-1 0 0,0 1 0 0 0,0 0 1 0 0,-1 0-1 0 0,0 0 0 0 0,0 1 1 0 0,8 10-1 0 0,-13-12-168 0 0,0-1-1 0 0,0 1 1 0 0,0 0 0 0 0,-1 1-1 0 0,4 9 1 0 0,2 6 254 0 0,1 2 144 0 0,10 43 0 0 0,-9-25-223 0 0,-4-18-142 0 0,-1 2 0 0 0,3 40 0 0 0,-5 50 71 0 0,-3-100-270 0 0,-2 0 1 0 0,-4 21-1 0 0,-1 9 44 0 0,3-16-642 0 0,-1 0 1 0 0,-1-1-1 0 0,-2 1 0 0 0,-18 42 0 0 0,20-51-859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1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 17303 0 0,'0'0'1572'0'0,"2"-2"-1294"0"0,5-5-284 0 0,-6 6 139 0 0,0 0 1 0 0,0-1-1 0 0,1 1 1 0 0,-1 0 0 0 0,0 0-1 0 0,0 0 1 0 0,1 0-1 0 0,-1 0 1 0 0,1 0-1 0 0,-1 0 1 0 0,1 1 0 0 0,-1-1-1 0 0,1 1 1 0 0,0-1-1 0 0,-1 1 1 0 0,1-1 0 0 0,0 1-1 0 0,3-1 1 0 0,4 1 568 0 0,0-2 1 0 0,0 1-1 0 0,0-1 1 0 0,0-1-1 0 0,-1 1 1 0 0,10-5 0 0 0,-7 2-378 0 0,0 2 0 0 0,0-1 0 0 0,15-2 0 0 0,3-2-125 0 0,-20 7 649 0 0</inkml:trace>
  <inkml:trace contextRef="#ctx0" brushRef="#br0" timeOffset="1">0 305 11056 0 0,'0'0'1001'0'0,"2"1"-822"0"0,3 2 596 0 0,0 0 1 0 0,0-1 0 0 0,0 0-1 0 0,0 0 1 0 0,1 0 0 0 0,-1-1-1 0 0,1 0 1 0 0,-1 0-1 0 0,1 0 1 0 0,-1 0 0 0 0,1-1-1 0 0,9-1 1 0 0,7-1 1804 0 0,43-10 1 0 0,-40 7-3098 0 0,2-2-882 0 0,-1-2-4576 0 0,-2 1-2438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4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23183 0 0,'0'0'1126'0'0,"-2"1"-490"0"0,-3 2-377 0 0,-1 0 0 0 0,1 0 1 0 0,0 1-1 0 0,-10 8 1 0 0,11-5 22 0 0,-1 1 1 0 0,2 0-1 0 0,-1 0 0 0 0,1 0 1 0 0,0 0-1 0 0,-2 12 1 0 0,-7 54 90 0 0,6-26-270 0 0,-6 80-48 0 0,9-86-46 0 0,3-16-9 0 0,1 0 0 0 0,1 1 0 0 0,8 35 0 0 0,-8-48 0 0 0,0 0 0 0 0,1 0 0 0 0,0 0 0 0 0,1 0 0 0 0,1-1 0 0 0,11 24 0 0 0,-15-34 0 0 0,1-1 0 0 0,0 0 0 0 0,-1 1 0 0 0,1-1 0 0 0,0 0 0 0 0,0 0 0 0 0,0 0 0 0 0,1 0 0 0 0,-1-1 0 0 0,0 1 0 0 0,1 0 0 0 0,-1-1 0 0 0,1 0 0 0 0,0 1 0 0 0,-1-1 0 0 0,1 0 0 0 0,0-1 0 0 0,0 1 0 0 0,0 0 0 0 0,-1-1 0 0 0,1 1 0 0 0,0-1 0 0 0,0 0 0 0 0,0 0 0 0 0,0 0 0 0 0,0-1 0 0 0,0 1 0 0 0,0 0 0 0 0,-1-1 0 0 0,1 0 0 0 0,0 0 0 0 0,0 0 0 0 0,-1 0 0 0 0,1 0 0 0 0,-1-1 0 0 0,1 1 0 0 0,-1-1 0 0 0,1 1 0 0 0,-1-1 0 0 0,0 0 0 0 0,4-4 0 0 0,5-6 27 0 0,-1-1-1 0 0,-1 0 1 0 0,0-1 0 0 0,-1 0-1 0 0,0 0 1 0 0,-1-1-1 0 0,-1 0 1 0 0,0 0 0 0 0,-1 0-1 0 0,6-32 1 0 0,-7 21 17 0 0,-1 0 1 0 0,-1 0 0 0 0,-2 0-1 0 0,0 0 1 0 0,-2 0 0 0 0,-5-29-1 0 0,2 36 3 0 0,-1 0 0 0 0,-15-36-1 0 0,8 22-52 0 0,11 27-32 0 0,0 1-1 0 0,-1-1 1 0 0,1 1 0 0 0,-7-8 0 0 0,9 12-68 0 0,-1 1 0 0 0,1-1 0 0 0,-1 0 0 0 0,0 0 0 0 0,1 0 0 0 0,-1 1 0 0 0,0-1 0 0 0,0 0 0 0 0,0 1 0 0 0,0-1 0 0 0,0 1 1 0 0,1-1-1 0 0,-1 1 0 0 0,0-1 0 0 0,0 1 0 0 0,0 0 0 0 0,0-1 0 0 0,0 1 0 0 0,0 0 0 0 0,0 0 0 0 0,0 0 0 0 0,-1 0 0 0 0,1 0 0 0 0,0 0 0 0 0,0 0 0 0 0,0 0 0 0 0,0 0 0 0 0,0 0 0 0 0,0 0 0 0 0,0 1 0 0 0,-1 0 1 0 0,-9 3-6349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5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0 479 14744 0 0,'0'0'2591'0'0,"6"-10"-1423"0"0,-2 0 32 0 0,2-4 8 0 0,1 4-1800 0 0,3-1-360 0 0,0-3-72 0 0</inkml:trace>
  <inkml:trace contextRef="#ctx0" brushRef="#br0" timeOffset="1">395 1 6912 0 0,'0'0'13965'0'0,"0"13"-9663"0"0,-1 10-3451 0 0,-2-1 0 0 0,-6 33 0 0 0,3-32-700 0 0,2 1 0 0 0,-1 35-1 0 0,5-45-141 0 0,1 1-1 0 0,0 0 1 0 0,1-1-1 0 0,1 1 0 0 0,8 26 1 0 0,-9-36-7 0 0,0 0 0 0 0,0-1 1 0 0,1 1-1 0 0,-1 0 0 0 0,1-1 0 0 0,0 0 0 0 0,1 0 1 0 0,5 7-1 0 0,-6-9-2 0 0,-1 0 1 0 0,1 0-1 0 0,-1 0 1 0 0,1-1 0 0 0,0 1-1 0 0,0-1 1 0 0,0 1-1 0 0,0-1 1 0 0,0 0-1 0 0,0 0 1 0 0,0-1-1 0 0,0 1 1 0 0,0-1-1 0 0,1 1 1 0 0,3-1-1 0 0,-6 0 0 0 0,15 0 30 0 0,25-3-1 0 0,-36 2-24 0 0,0 0 0 0 0,0 0 0 0 0,0 0 1 0 0,-1-1-1 0 0,1 0 0 0 0,-1 0 0 0 0,1 0 0 0 0,-1 0 1 0 0,7-5-1 0 0,25-16-146 0 0,-8 6-1795 0 0,-10 3-2474 0 0,-8 5-3741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27.9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28F07B7-19BC-4C98-9DC6-E7FCC412BF34}" emma:medium="tactile" emma:mode="ink">
          <msink:context xmlns:msink="http://schemas.microsoft.com/ink/2010/main" type="inkDrawing" rotatedBoundingBox="29134,9023 29842,12901 25747,13649 25039,9770" hotPoints="29433,11404 27419,13417 25406,11404 27419,9390" semanticType="enclosure" shapeName="Circle">
            <msink:sourceLink direction="with" ref="{8FE9F54A-839E-4E07-B492-0D69BC80BC7A}"/>
            <msink:sourceLink direction="with" ref="{A05DF756-ACA2-4E15-8CD8-E9C12266DFD5}"/>
            <msink:sourceLink direction="with" ref="{3E1C5CF3-7F5D-456D-9B81-9ECB416BB986}"/>
          </msink:context>
        </emma:interpretation>
      </emma:emma>
    </inkml:annotationXML>
    <inkml:trace contextRef="#ctx0" brushRef="#br0">2349 41 2199,'-36'0'97,"22"0"21,-9 0-94,-4 0-24,-14-4 0,5 0 0,-10 0 20,5-4-1,0 8 0,-4-4 0,-6 0-19,1 4 0,0-4 0,5 0 0,-1 0 0,1 4 0,-1-4 0,5 4-9,0 0 9,-4 0 8,-1 4-8,5 0 11,-4 4-11,-5 0-17,-1 12 4,1 0 1,-4 1 12,4-1-9,0 0 9,0 4-8,4 5 8,-4 3-10,4 0 10,-4 5-10,5 3 10,-5 5-12,0-1 12,0 9-12,-5 4 12,5 3 0,0 1 0,4 4 0,-4 4 0,0-1 0,9 9 0,-4 0 0,8 8 0,1 0 0,-5 12 0,4-4 0,10 0 12,4 0-3,-4-3 0,9-1 0,4 0-9,5 4 12,4-8-12,1 0 12,4-4-1,4-5 0,5 1 0,1 0 0,8 0 2,5 0 1,-1 0 0,6 0 0,8 0-3,0-9-1,1 5 0,4 0 0,9-4 3,0 0 1,5 4 0,4-9 0,5-3 5,4-8 1,0 3 0,0-7 0,5-5-20,5 1-16,4-5 4,9-7 0,4-1 12,1-4 16,-10 1-3,10-5-1,0 0-3,4-3-1,0-5 0,5-4 0,-1 0 7,-3-4 1,-1-8 0,-5 0 0,6-4 0,-6-4 0,5-8 0,-4-4 0,-5-1 0,-5-7 0,-4-4 0,5-5 0,-5-7 0,4-5 1,-8 1 0,-1-13 0,1-4-5,-10 0-2,-4 1 0,-1-5 0,-3-4-10,-6 0 0,5-4 0,-9 0-11,-4-8 11,0 4 0,-1 1 8,-9-1-8,-4-4 0,-4 0 9,-1 0-9,-9 0 0,-4 0 18,-1 4-3,-3 0-1,-1 4 0,-9 4-6,0 4-8,-5 0 11,1 1-11,-6-5 21,-3 8-2,-5-4-1,-1 4 0,1 5 1,-5-5 0,-4 4 0,0 1 0,-10 3-10,6 0-1,-1 1-8,-5 3 12,1-4-4,-1 5-8,1-5 11,-5 5-11,0-1 11,-9 4-11,0 1 10,0-1-10,0 5 0,-5-5 8,-9 9-8,5 3 0,-5 1 0,1-1 0,-6 5 0,1 0 0,-9 7-14,-10 5 4,1 4 1,-5 4 0,0 4-5,-1 4-1,1 4 0,-4 4 0,4 4 7,-5 0 8,-4 12-13,4 0 5,5 1-29,5 3-6,-1 4-1,1 1 0,4 3-10,-5 0-2,1 1-1,-5 7-735,9 1-148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6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16 236 15752 0 0,'0'0'1423'0'0,"-1"1"-1171"0"0,-2 9 822 0 0,0 1-1 0 0,0-1 0 0 0,1 0 0 0 0,0 1 0 0 0,0 17 1 0 0,2-6 431 0 0,5 42 1 0 0,-3-40-1215 0 0,-1 1-1 0 0,-2 26 1 0 0,-1-30-71 0 0,2 1 1 0 0,1 0-1 0 0,5 35 0 0 0,-4-45-474 0 0,1-1 0 0 0,0 1 0 0 0,1-1 0 0 0,1 0 0 0 0,9 18 0 0 0,-13-26-599 0 0,-2-2-192 0 0,-6 5-770 0 0</inkml:trace>
  <inkml:trace contextRef="#ctx0" brushRef="#br0" timeOffset="1">292 108 14280 0 0,'0'0'1690'0'0,"5"-4"818"0"0,53-31 3647 0 0,32-9-2646 0 0,-84 41-3368 0 0,0 1 1 0 0,-1 0 0 0 0,1 0-1 0 0,0 0 1 0 0,0 1 0 0 0,0 0-1 0 0,11 0 1 0 0,-15 1-114 0 0,0-1 0 0 0,-1 1-1 0 0,1 0 1 0 0,0-1 0 0 0,0 1 0 0 0,0-1-1 0 0,0 1 1 0 0,2-3 0 0 0,13-1 43 0 0,13 4-543 0 0,-28 0-502 0 0</inkml:trace>
  <inkml:trace contextRef="#ctx0" brushRef="#br0" timeOffset="2">401 74 14944 0 0,'0'0'686'0'0,"-2"1"-15"0"0,-6 4-323 0 0,-1 0 0 0 0,0 1 0 0 0,1 0 0 0 0,0 0 1 0 0,1 1-1 0 0,-1 0 0 0 0,-10 14 0 0 0,-1 3 2193 0 0,15-20-1993 0 0,0 0 1 0 0,0 0-1 0 0,1 1 1 0 0,0-1-1 0 0,-4 9 1 0 0,6-11-438 0 0,0 0 1 0 0,1 1-1 0 0,-1-1 1 0 0,1 0-1 0 0,-1 1 1 0 0,1-1-1 0 0,0 1 0 0 0,0-1 1 0 0,0 1-1 0 0,0-1 1 0 0,1 0-1 0 0,-1 1 1 0 0,1-1-1 0 0,-1 0 0 0 0,1 1 1 0 0,0-1-1 0 0,0 0 1 0 0,0 0-1 0 0,0 1 1 0 0,0-1-1 0 0,3 3 0 0 0,2 4-19 0 0,1-1 0 0 0,0-1-1 0 0,15 13 1 0 0,-11-10 170 0 0,48 36 69 0 0,-35-29-155 0 0,24 23-1 0 0,-42-34-104 0 0,-1 0 0 0 0,1 0 0 0 0,-1 0 0 0 0,0 1 0 0 0,0 0 0 0 0,-1 0 0 0 0,0 0 0 0 0,5 13 0 0 0,-2-2 145 0 0,-5-14-167 0 0,0-1 0 0 0,0 1 0 0 0,-1 0 0 0 0,0 0 0 0 0,1-1 0 0 0,-1 1 0 0 0,-1 0 0 0 0,1 0 0 0 0,0 0 0 0 0,-1 0 0 0 0,0 0 0 0 0,0 0 0 0 0,0 0 0 0 0,-1 0 0 0 0,0 6 0 0 0,-10 40 556 0 0,9-42-478 0 0,2-6-110 0 0,-1 0 0 0 0,1 0-1 0 0,-1 1 1 0 0,0-1-1 0 0,0 0 1 0 0,0 0-1 0 0,0 0 1 0 0,0 0 0 0 0,0 0-1 0 0,0 0 1 0 0,-1-1-1 0 0,1 1 1 0 0,0 0-1 0 0,-1-1 1 0 0,0 1 0 0 0,1-1-1 0 0,-3 2 1 0 0,2-1-28 0 0,0-1 0 0 0,1 0 0 0 0,-1 1 1 0 0,0-1-1 0 0,0 0 0 0 0,0 0 0 0 0,0 0 1 0 0,0 0-1 0 0,0-1 0 0 0,0 1 0 0 0,0-1 1 0 0,0 1-1 0 0,0-1 0 0 0,-1 0 0 0 0,1 1 1 0 0,0-1-1 0 0,0 0 0 0 0,0 0 0 0 0,0-1 1 0 0,-1 1-1 0 0,1 0 0 0 0,0-1 0 0 0,0 1 0 0 0,0-1 1 0 0,0 0-1 0 0,0 0 0 0 0,0 0 0 0 0,0 0 1 0 0,0 0-1 0 0,0 0 0 0 0,0 0 0 0 0,1-1 1 0 0,-1 1-1 0 0,0-1 0 0 0,1 1 0 0 0,-1-1 1 0 0,1 1-1 0 0,0-1 0 0 0,0 0 0 0 0,-1 0 1 0 0,1 0-1 0 0,-1-3 0 0 0,-5-11-538 0 0,5 13 329 0 0,1 0 0 0 0,-1 0 0 0 0,1 0 0 0 0,0 0 0 0 0,0 0 0 0 0,0 0 0 0 0,0-5 0 0 0,0-6-865 0 0,1-1 0 0 0,1 0-1 0 0,0 0 1 0 0,1 1 0 0 0,0-1 0 0 0,1 1 0 0 0,7-21 0 0 0,-1 7-6380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6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6912 0 0,'0'0'528'0'0,"2"1"-342"0"0,24 17 1394 0 0,-2-7 5032 0 0,29 10 0 0 0,-47-19-6467 0 0,-2 0 192 0 0,0 0 0 0 0,0 1 0 0 0,0-1-1 0 0,0 1 1 0 0,-1 0 0 0 0,1 0 0 0 0,-1 0 0 0 0,5 5-1 0 0,-5-4-50 0 0,1 0 0 0 0,0-1 0 0 0,0 1-1 0 0,8 4 1 0 0,-7-5-74 0 0,2 1-16 0 0,-1-1 0 0 0,0 1 0 0 0,0 0-1 0 0,0 1 1 0 0,0-1 0 0 0,7 9 0 0 0,5 5 124 0 0,31 22-1 0 0,-14-11-278 0 0,-4-8-125 0 0,-16-12-126 0 0,13 2-2137 0 0,-12-7 193 0 0</inkml:trace>
  <inkml:trace contextRef="#ctx0" brushRef="#br0" timeOffset="1">434 1 22175 0 0,'0'0'1083'0'0,"-1"2"-476"0"0,-11 11-303 0 0,0 1 0 0 0,-10 18 0 0 0,-8 10 1146 0 0,24-33-916 0 0,0 0 0 0 0,-8 17 0 0 0,-2 4-48 0 0,11-23-431 0 0,-10 16 28 0 0,1 1-1 0 0,1 1 1 0 0,1 0 0 0 0,-12 37-1 0 0,17-39-53 0 0,2-8-640 0 0,1 0 0 0 0,0 1 1 0 0,1-1-1 0 0,-1 25 0 0 0,4-15-1004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7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8 5528 0 0,'-11'10'584'0'0,"2"-4"1450"0"0,-5 4 9843 0 0,10-3-10442 0 0,3-5-372 0 0,-2 3-633 0 0,0 1-1 0 0,0-1 1 0 0,1 0 0 0 0,0 1 0 0 0,0 0 0 0 0,0-1 0 0 0,1 1 0 0 0,-2 7 0 0 0,1 7-45 0 0,1 23 0 0 0,0-7-139 0 0,0-15-145 0 0,1 0 0 0 0,0 0 0 0 0,2 0 0 0 0,1 0 0 0 0,0 0 0 0 0,2-1 0 0 0,9 28 0 0 0,-10-37-64 0 0,0-1 0 0 0,1 1 0 0 0,1-2 0 0 0,-1 1 0 0 0,13 15 0 0 0,-15-21-28 0 0,0-1 0 0 0,0 0 0 0 0,1 1 0 0 0,-1-1 0 0 0,1 0 0 0 0,0-1 0 0 0,0 1 0 0 0,0 0 0 0 0,0-1 0 0 0,0 0 0 0 0,1 0 0 0 0,-1-1-1 0 0,1 1 1 0 0,-1-1 0 0 0,1 0 0 0 0,5 1 0 0 0,-3-1 27 0 0,1-1-1 0 0,-1 0 1 0 0,1 0-1 0 0,-1-1 1 0 0,1 0-1 0 0,-1 0 1 0 0,0 0-1 0 0,0-1 1 0 0,1 0-1 0 0,-1-1 1 0 0,-1 1-1 0 0,1-2 1 0 0,0 1-1 0 0,8-6 0 0 0,2-2 34 0 0,-1 0-1 0 0,0-1 0 0 0,0-1 0 0 0,-2-1 0 0 0,1 0 1 0 0,-2-1-1 0 0,0 0 0 0 0,-1-1 0 0 0,0 0 0 0 0,-2-1 0 0 0,0 0 1 0 0,0-1-1 0 0,-2 0 0 0 0,12-35 0 0 0,-18 46-88 0 0,-1 0 1 0 0,1-1-1 0 0,-1 1 0 0 0,0 0 1 0 0,-1-1-1 0 0,1 1 0 0 0,-2-1 1 0 0,1 1-1 0 0,-1-1 0 0 0,0 1 1 0 0,-1 0-1 0 0,1 0 0 0 0,-1-1 1 0 0,-1 1-1 0 0,1 0 0 0 0,-1 1 1 0 0,-1-1-1 0 0,1 0 0 0 0,-1 1 1 0 0,0 0-1 0 0,-1 0 0 0 0,1 0 1 0 0,-1 0-1 0 0,0 1 0 0 0,-1 0 1 0 0,1 0-1 0 0,-1 0 0 0 0,0 1 1 0 0,0 0-1 0 0,-1 0 0 0 0,1 0 0 0 0,-1 1 1 0 0,0 0-1 0 0,0 0 0 0 0,0 1 1 0 0,-7-2-1 0 0,4 2-466 0 0,0 1 0 0 0,0 0 0 0 0,0 1 0 0 0,1 0 0 0 0,-1 1 0 0 0,0 0 0 0 0,0 0 0 0 0,-14 5 0 0 0,2 3-1404 0 0</inkml:trace>
  <inkml:trace contextRef="#ctx0" brushRef="#br0" timeOffset="1">654 267 21887 0 0,'0'0'2592'0'0,"16"0"-2376"0"0,0-6 0 0 0,-6-2-6832 0 0,8 2-1359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7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204 102 19783 0 0,'0'0'903'0'0,"1"-2"-18"0"0,1-5-333 0 0,0-1 0 0 0,0 1-1 0 0,-1-1 1 0 0,0 1 0 0 0,0-16-1 0 0,-1 19 95 0 0,0 3-556 0 0,0 1 0 0 0,0-1-1 0 0,0 0 1 0 0,0 1 0 0 0,-1-1-1 0 0,1 1 1 0 0,0-1 0 0 0,0 0 0 0 0,-1 1-1 0 0,1-1 1 0 0,0 1 0 0 0,-1-1-1 0 0,1 1 1 0 0,-1-1 0 0 0,1 1-1 0 0,0 0 1 0 0,-1-1 0 0 0,0 0 0 0 0,-2-1 137 0 0,2 0-142 0 0,0 0-1 0 0,-1 1 1 0 0,1-1-1 0 0,0 0 1 0 0,-1 1 0 0 0,1 0-1 0 0,-1-1 1 0 0,0 1-1 0 0,1 0 1 0 0,-1 0-1 0 0,0 0 1 0 0,0 0 0 0 0,0 0-1 0 0,0 0 1 0 0,0 0-1 0 0,1 1 1 0 0,-1-1 0 0 0,-4 0-1 0 0,2 1-39 0 0,1 0-1 0 0,-1 0 1 0 0,0 1 0 0 0,1-1-1 0 0,-1 1 1 0 0,1-1-1 0 0,-1 1 1 0 0,1 0 0 0 0,-1 1-1 0 0,-3 1 1 0 0,-1 1-51 0 0,0 0-1 0 0,0 1 1 0 0,0 1 0 0 0,0-1 0 0 0,1 1 0 0 0,0 1-1 0 0,-11 11 1 0 0,11-9-71 0 0,0-1 0 0 0,0 2 0 0 0,1-1 0 0 0,1 0 0 0 0,0 1 0 0 0,-7 17 0 0 0,11-23 45 0 0,0 0 0 0 0,0 0 0 0 0,0 0 1 0 0,0 0-1 0 0,1 0 0 0 0,0 0 0 0 0,0 0 0 0 0,0 0 0 0 0,0 0 0 0 0,1 0 1 0 0,-1 0-1 0 0,1 0 0 0 0,0 0 0 0 0,0 0 0 0 0,1 0 0 0 0,-1 0 0 0 0,1-1 1 0 0,0 1-1 0 0,0 0 0 0 0,0-1 0 0 0,5 6 0 0 0,86 100-1316 0 0,-48-72 1260 0 0,-10-9 89 0 0,-29-24 4 0 0,0 0 0 0 0,0 0-1 0 0,0 1 1 0 0,-1 0 0 0 0,0 0 0 0 0,1 1-1 0 0,-2-1 1 0 0,1 1 0 0 0,-1 0 0 0 0,6 10 0 0 0,-9-15 0 0 0,-1 1 1 0 0,1 0 0 0 0,0 0-1 0 0,-1 0 1 0 0,1 0 0 0 0,-1 0-1 0 0,0 1 1 0 0,0-1 0 0 0,0 0 0 0 0,0 0-1 0 0,0 0 1 0 0,0 0 0 0 0,0 0-1 0 0,-1 0 1 0 0,0 2 0 0 0,-1 0-5 0 0,1 0 0 0 0,-1 0 0 0 0,0-1 0 0 0,-1 1 0 0 0,1-1 0 0 0,-4 4 0 0 0,-5 9-1 0 0,10-14 0 0 0,0 0 0 0 0,-1 0 0 0 0,1 0 0 0 0,-1 0 0 0 0,0 0 0 0 0,0 0 0 0 0,1 0 0 0 0,-1 0 0 0 0,0-1 0 0 0,-1 1 0 0 0,1-1 0 0 0,0 1 0 0 0,0-1 0 0 0,-1 0 0 0 0,-3 2 0 0 0,5-3-3 0 0,-1 1 0 0 0,1-1 0 0 0,-1 1 0 0 0,1-1 0 0 0,0 1 0 0 0,-1-1 0 0 0,1 0 0 0 0,-1 0 0 0 0,1 0 0 0 0,-1 0 0 0 0,1 0 0 0 0,-1 0 0 0 0,1 0 0 0 0,-1 0 0 0 0,1 0 0 0 0,-1-1 0 0 0,1 1 0 0 0,0-1 0 0 0,-1 1 0 0 0,1-1 0 0 0,0 1 0 0 0,-1-1 0 0 0,1 0-1 0 0,0 0 1 0 0,0 0 0 0 0,-1 1 0 0 0,1-1 0 0 0,0 0 0 0 0,-1-2 0 0 0,0 0 29 0 0,0 0 0 0 0,1 0-1 0 0,0 0 1 0 0,-1 0 0 0 0,1 0-1 0 0,0 0 1 0 0,0-1 0 0 0,1 1-1 0 0,-1 0 1 0 0,1 0 0 0 0,0-1-1 0 0,-1-4 1 0 0,2 1 67 0 0,0 0 0 0 0,0 0 0 0 0,0 0 0 0 0,1 0 0 0 0,4-13 0 0 0,4-17 226 0 0,-6 24-202 0 0,-1 0 0 0 0,2 1 0 0 0,9-20 0 0 0,4-11-62 0 0,-10 22-60 0 0,2 1 1 0 0,0 0 0 0 0,2 1-1 0 0,0 0 1 0 0,1 1 0 0 0,26-28-1 0 0,-25 28-376 0 0,-9 12-89 0 0,0 0 0 0 0,0 0-1 0 0,1 0 1 0 0,9-8 0 0 0,6-1-5919 0 0,-4-4-1997 0 0</inkml:trace>
  <inkml:trace contextRef="#ctx0" brushRef="#br0" timeOffset="1">533 117 10136 0 0,'0'0'777'0'0,"1"-1"-153"0"0,13-4 1759 0 0,0 2 0 0 0,0-1 0 0 0,0 2-1 0 0,17-2 1 0 0,-12 2-657 0 0,27-6 0 0 0,-35 5-1348 0 0,1 0-1 0 0,0 1 1 0 0,1 1 0 0 0,-1 0-1 0 0,0 0 1 0 0,0 1-1 0 0,16 2 1 0 0,-23-1-341 0 0,1 0 0 0 0,-1 0 1 0 0,0 1-1 0 0,0-1 0 0 0,0 1 0 0 0,0 0 0 0 0,0 0 1 0 0,0 1-1 0 0,-1 0 0 0 0,1-1 0 0 0,-1 2 1 0 0,0-1-1 0 0,0 0 0 0 0,0 1 0 0 0,0 0 0 0 0,0 0 1 0 0,-1 0-1 0 0,5 7 0 0 0,-7-9-41 0 0,-1 0 0 0 0,1-1 0 0 0,0 1 0 0 0,-1 0 0 0 0,0 0 0 0 0,0-1 0 0 0,1 1 1 0 0,-1 0-1 0 0,0 0 0 0 0,0-1 0 0 0,0 1 0 0 0,-1 0 0 0 0,1 0 0 0 0,0-1 0 0 0,-1 1 0 0 0,1 0 0 0 0,-1-1 0 0 0,1 1 0 0 0,-1 0 0 0 0,0-1 0 0 0,0 1 0 0 0,-1 2 0 0 0,-4 7-28 0 0,-16 43-989 0 0,-34 58 0 0 0,24-49-180 0 0,18-39 674 0 0,11-19 361 0 0,0 0-1 0 0,0 0 0 0 0,0 0 0 0 0,0 1 1 0 0,1-1-1 0 0,0 1 0 0 0,0-1 1 0 0,1 1-1 0 0,-2 7 0 0 0,3-12 178 0 0,1 0-1 0 0,-1-1 1 0 0,0 1-1 0 0,1 0 1 0 0,-1-1-1 0 0,0 1 1 0 0,1 0-1 0 0,-1-1 1 0 0,1 1-1 0 0,-1-1 0 0 0,1 1 1 0 0,-1-1-1 0 0,1 1 1 0 0,0-1-1 0 0,-1 1 1 0 0,1-1-1 0 0,0 0 1 0 0,-1 1-1 0 0,1-1 1 0 0,0 0-1 0 0,-1 1 1 0 0,1-1-1 0 0,0 0 1 0 0,0 0-1 0 0,0 0 1 0 0,2 1-18 0 0,5 1 124 0 0,0 0 1 0 0,1-1 0 0 0,-1 0-1 0 0,1-1 1 0 0,-1 0-1 0 0,1 0 1 0 0,-1 0 0 0 0,10-3-1 0 0,28 0 357 0 0,-24 3-272 0 0,-1-1 0 0 0,0 0 0 0 0,26-6 1 0 0,37-6 232 0 0,-33 6-1007 0 0,17 0-2639 0 0,-30 0-5647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8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14280 0 0,'0'0'6087'0'0,"2"0"-5045"0"0,4 0-630 0 0,-1-1 1 0 0,1 0-1 0 0,0-1 0 0 0,-1 0 1 0 0,1 0-1 0 0,-1 0 1 0 0,6-3-1 0 0,25-8 550 0 0,-12 6-684 0 0,1 0-282 0 0,1 0-1 0 0,0 2 1 0 0,47-4-1 0 0</inkml:trace>
  <inkml:trace contextRef="#ctx0" brushRef="#br0" timeOffset="1">45 244 8752 0 0,'0'0'673'0'0,"1"2"-437"0"0,0 0 203 0 0,0 0 0 0 0,0 0 0 0 0,0 0 0 0 0,0 0 0 0 0,1 0 1 0 0,-1 0-1 0 0,0-1 0 0 0,1 1 0 0 0,-1 0 0 0 0,1-1 0 0 0,0 1 0 0 0,-1-1 0 0 0,1 0 0 0 0,3 2 0 0 0,-1-1 333 0 0,1 0 0 0 0,0 0 0 0 0,0-1-1 0 0,0 0 1 0 0,8 1 0 0 0,5 2 57 0 0,-10-2-426 0 0,0-1-1 0 0,0 0 0 0 0,9 0 1 0 0,0-1-30 0 0,3 1 190 0 0,0-2-1 0 0,26-3 1 0 0,-4-3-515 0 0,-22 4-295 0 0,22-6 1 0 0,-18 3-1128 0 0,3-3-434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9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16 18631 0 0,'0'0'1684'0'0,"-2"2"-1385"0"0,0-1-219 0 0,-1 1-1 0 0,1-1 0 0 0,0 1 0 0 0,-1 0 0 0 0,1-1 0 0 0,0 1 0 0 0,0 0 0 0 0,0 0 0 0 0,1 0 0 0 0,-1 1 0 0 0,0-1 0 0 0,1 0-1 0 0,-1 1 1 0 0,0 2 0 0 0,-15 40 3697 0 0,14-35-3575 0 0,0 0 1 0 0,1 0-1 0 0,1 0 0 0 0,0 1 1 0 0,0 10-1 0 0,0 9-2 0 0,2 1-1 0 0,1-1 1 0 0,13 57 0 0 0,-12-77-193 0 0,0 1 1 0 0,1-1 0 0 0,0 0 0 0 0,1 0-1 0 0,0-1 1 0 0,7 11 0 0 0,-7-14-9 0 0,-1 0 0 0 0,1 0 1 0 0,1-1-1 0 0,-1 1 0 0 0,1-1 0 0 0,0-1 1 0 0,0 1-1 0 0,0-1 0 0 0,14 7 0 0 0,-15-9 2 0 0,1 1 0 0 0,-1-1 0 0 0,1 0 0 0 0,0-1 0 0 0,0 1 0 0 0,0-1 0 0 0,0-1 0 0 0,0 1 0 0 0,0-1 0 0 0,0 0 0 0 0,11-1 0 0 0,-12 0 0 0 0,-1 0 0 0 0,1 0 0 0 0,0-1 0 0 0,-1 0 0 0 0,1 1 0 0 0,-1-2 0 0 0,1 1 0 0 0,-1 0 0 0 0,0-1 0 0 0,0 0 0 0 0,0 0 0 0 0,-1 0 0 0 0,1 0 0 0 0,-1-1 0 0 0,4-4 0 0 0,4-5 0 0 0,-4 5 0 0 0,-1 0 0 0 0,0 0 0 0 0,-1-1 0 0 0,6-9 0 0 0,-3 2 4 0 0,-5 10 39 0 0,1 0 1 0 0,-1 0-1 0 0,0-1 0 0 0,-1 1 1 0 0,0-1-1 0 0,0 0 0 0 0,1-11 1 0 0,-1-1 197 0 0,0 8-46 0 0,-1-1-1 0 0,-1 0 0 0 0,0 1 1 0 0,-4-24-1 0 0,3 26-177 0 0,-1 0 1 0 0,0 0-1 0 0,0 1 0 0 0,-1-1 0 0 0,0 1 0 0 0,-1-1 1 0 0,0 1-1 0 0,0 0 0 0 0,-1 0 0 0 0,-8-10 0 0 0,5 8 15 0 0,-1 1 0 0 0,-11-21-1 0 0,18 27-81 0 0,0 0 0 0 0,0 0 1 0 0,-1 0-1 0 0,1 0 0 0 0,-1 1 0 0 0,1-1 0 0 0,-1 1 0 0 0,0-1 1 0 0,0 1-1 0 0,0 0 0 0 0,0 0 0 0 0,-7-2 0 0 0,1 0-838 0 0,1 1 0 0 0,-2 1 0 0 0,-17-3 0 0 0,12 1-888 0 0,3-2-288 0 0</inkml:trace>
  <inkml:trace contextRef="#ctx0" brushRef="#br0" timeOffset="1">604 239 20615 0 0,'0'0'3104'0'0,"11"-10"-9392"0"0,1 2-1319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2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7 107 17791 0 0,'0'0'1618'0'0,"-2"-1"-1332"0"0,2 0-257 0 0,-1 0-21 0 0,1 1 0 0 0,0 0 0 0 0,-1-1-1 0 0,1 1 1 0 0,0-1 0 0 0,-1 1 0 0 0,1-1 0 0 0,0 1-1 0 0,-1-1 1 0 0,1 1 0 0 0,0 0 0 0 0,0-1-1 0 0,0 0 1 0 0,0 1 0 0 0,-1-1 0 0 0,1 1 0 0 0,0-1-1 0 0,0 1 1 0 0,0-1 0 0 0,0 1 0 0 0,0-1-1 0 0,1 0 123 0 0,-1 0-1 0 0,1 0 0 0 0,-1 1 0 0 0,1-1 1 0 0,-1 0-1 0 0,1 0 0 0 0,0 1 0 0 0,-1-1 0 0 0,1 0 1 0 0,0 1-1 0 0,0-1 0 0 0,0 0 0 0 0,1 0 213 0 0,4-6 278 0 0,1 1 1 0 0,0 0-1 0 0,0 1 1 0 0,0-1-1 0 0,1 1 1 0 0,-1 1-1 0 0,1 0 1 0 0,15-6-1 0 0,7-5 237 0 0,-28 14-761 0 0,1 0 1 0 0,-1 0 0 0 0,1 0-1 0 0,-1 0 1 0 0,1 1-1 0 0,0-1 1 0 0,-1 1-1 0 0,5-1 1 0 0,11-1 255 0 0,-13 0-270 0 0,1 1 0 0 0,0 0 0 0 0,0 0-1 0 0,0 1 1 0 0,0 0 0 0 0,0 0 0 0 0,0 0 0 0 0,0 1-1 0 0,0 0 1 0 0,6 2 0 0 0,5 0-82 0 0,-3 0 0 0 0,-9 2 0 0 0,0 0 0 0 0,0 1 0 0 0,8 11 0 0 0,-12-15-16 0 0,0 0-1 0 0,0 0 1 0 0,-1 0 0 0 0,1 0-1 0 0,0 0 1 0 0,-1 0 0 0 0,1 1-1 0 0,-1-1 1 0 0,1 0 0 0 0,-1 0-1 0 0,0 0 1 0 0,0 1 0 0 0,0-1 0 0 0,0 0-1 0 0,-1 0 1 0 0,0 4 0 0 0,-2 3-144 0 0,0 0 0 0 0,-6 15 0 0 0,2-9-88 0 0,3-7 37 0 0,0-1 0 0 0,0 1 0 0 0,-1 0 0 0 0,-10 10 1 0 0,8-9-312 0 0,1 0 0 0 0,-7 11 0 0 0,9-12 130 0 0,2-4 120 0 0,-1 1-1 0 0,1 0 0 0 0,-1-1 1 0 0,0 1-1 0 0,0-1 0 0 0,0 0 1 0 0,-1 0-1 0 0,0 0 1 0 0,1-1-1 0 0,-6 5 0 0 0,8-7-267 0 0,3 0-214 0 0,5 4 763 0 0,0-1 1 0 0,-1 0 0 0 0,1-1 0 0 0,1 0 0 0 0,-1 0 0 0 0,0 0-1 0 0,1-1 1 0 0,-1 0 0 0 0,1-1 0 0 0,12 2 0 0 0,-2-2 378 0 0,29 5-1 0 0,-28-3 399 0 0,33 1-1 0 0,-50-4-735 0 0,-1 0 0 0 0,1 0-1 0 0,-1 0 1 0 0,1 1 0 0 0,-1-1 0 0 0,1 0-1 0 0,-1 1 1 0 0,1-1 0 0 0,-1 1 0 0 0,1-1-1 0 0,-1 1 1 0 0,0-1 0 0 0,1 1 0 0 0,-1 0-1 0 0,2 2 1 0 0,-1-2 282 0 0,4 11 619 0 0,-6-9-872 0 0,-1-1 0 0 0,1 1 0 0 0,-1-1 0 0 0,0 1 0 0 0,1-1 0 0 0,-1 0 0 0 0,-1 1 1 0 0,1-1-1 0 0,0 0 0 0 0,-2 3 0 0 0,-17 21 349 0 0,18-23-406 0 0,-5 6 50 0 0,-1 0 0 0 0,0-1 0 0 0,-1 1 1 0 0,1-1-1 0 0,-18 11 0 0 0,2-2-72 0 0,14-10 0 0 0,0-1 0 0 0,0 0 0 0 0,0 0 0 0 0,-14 5 0 0 0,15-8-2 0 0,1 0-1 0 0,0 1 1 0 0,1 0-1 0 0,-1 0 1 0 0,-13 11-1 0 0,18-13-32 0 0,-1-1-1 0 0,1 1 0 0 0,0-1 1 0 0,-1 1-1 0 0,1-1 1 0 0,-1 0-1 0 0,1 0 0 0 0,-1-1 1 0 0,0 1-1 0 0,1-1 0 0 0,-1 0 1 0 0,0 0-1 0 0,0 0 0 0 0,-3 0 1 0 0,-4-1-411 0 0,9 1 17 0 0,-3-11-1551 0 0,5 8 1649 0 0,0 1-1 0 0,0-1 1 0 0,0 0-1 0 0,0 1 1 0 0,1-1-1 0 0,-1 1 1 0 0,1-1-1 0 0,-1 1 1 0 0,1-1-1 0 0,0 1 1 0 0,0-1-1 0 0,0 1 1 0 0,2-3-1 0 0,9-19-7310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0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57 13824 0 0,'-1'2'6135'0'0,"-8"37"-2268"0"0,2-21-3072 0 0,2 0 0 0 0,0 1 1 0 0,-3 24-1 0 0,-3 57-338 0 0,10-76-300 0 0,0-7-108 0 0,1 0 1 0 0,3 22-1 0 0,0-4-35 0 0,-1-19-14 0 0,1 1 0 0 0,0-1 0 0 0,1 0 0 0 0,9 22 0 0 0,-7-19 0 0 0,-3-11 0 0 0,1 0 0 0 0,-1 0 0 0 0,1-1 0 0 0,1 1 0 0 0,-1-1 0 0 0,1 0 0 0 0,1 0 0 0 0,-1-1 0 0 0,12 11 0 0 0,-5-9 0 0 0,-7-7 10 0 0,1 0-1 0 0,-1-1 1 0 0,12 0 0 0 0,-11 0 15 0 0,-3 0 44 0 0,-1-2 17 0 0,0 1-57 0 0,0-1 0 0 0,-1 0 0 0 0,0 1-1 0 0,1-1 1 0 0,-1 0 0 0 0,0 0 0 0 0,0 0 0 0 0,0 0 0 0 0,0 0 0 0 0,-1 0 0 0 0,1 0 0 0 0,0-3 0 0 0,0 4-22 0 0,-1 0 1 0 0,0-1 0 0 0,0 1 0 0 0,0 0 0 0 0,0 0 0 0 0,0 0-1 0 0,0 0 1 0 0,0 0 0 0 0,0 0 0 0 0,0 0 0 0 0,0-1-1 0 0,-1 1 1 0 0,1 0 0 0 0,0 0 0 0 0,-1 0 0 0 0,1 0 0 0 0,-1 0-1 0 0,1 0 1 0 0,-1 0 0 0 0,0 0 0 0 0,1 1 0 0 0,-1-1 0 0 0,0 0-1 0 0,0 0 1 0 0,0 0 0 0 0,1 1 0 0 0,-1-1 0 0 0,-2 0-1 0 0,-8-6-10 0 0,8 4-18 0 0,0 1 1 0 0,0 0-1 0 0,-1 0 0 0 0,1 1 0 0 0,-1-1 0 0 0,0 1 0 0 0,1-1 0 0 0,-1 1 0 0 0,-8-1 0 0 0,10 2-42 0 0,0-1 0 0 0,-1 1 0 0 0,1-1 0 0 0,0 1 0 0 0,-1-1 0 0 0,1 0 0 0 0,0 0 0 0 0,-3-2 0 0 0,3 2-130 0 0,0 0-1 0 0,0 0 1 0 0,0 1-1 0 0,0-1 1 0 0,0 0 0 0 0,0 1-1 0 0,-4-1 1 0 0,5 1-496 0 0</inkml:trace>
  <inkml:trace contextRef="#ctx0" brushRef="#br0" timeOffset="1">637 88 13824 0 0,'1'-2'629'0'0,"0"-1"-479"0"0,1 0 0 0 0,-1 1-1 0 0,0-1 1 0 0,0 0 0 0 0,0 0 0 0 0,-1-1 0 0 0,1 1 0 0 0,-1 0 0 0 0,0 0-1 0 0,1 0 1 0 0,-1 0 0 0 0,-1 0 0 0 0,1 0 0 0 0,-1-5 0 0 0,0 5 513 0 0,1 1 0 0 0,-1 0 1 0 0,0 0-1 0 0,0 0 0 0 0,0-1 1 0 0,0 1-1 0 0,0 0 0 0 0,0 0 1 0 0,-1 0-1 0 0,1 0 0 0 0,-1 1 1 0 0,1-1-1 0 0,-4-2 0 0 0,4 3-526 0 0,0 0 1 0 0,0 1-1 0 0,-1 0 0 0 0,1-1 1 0 0,0 1-1 0 0,-1-1 0 0 0,1 1 0 0 0,0 0 1 0 0,-1 0-1 0 0,1 0 0 0 0,0 0 1 0 0,-1 0-1 0 0,1 0 0 0 0,-1 0 0 0 0,1 1 1 0 0,0-1-1 0 0,-1 0 0 0 0,-1 2 0 0 0,-28 10 596 0 0,23-8-609 0 0,5-3-100 0 0,1 0-1 0 0,-1 1 0 0 0,1 0 0 0 0,-1-1 1 0 0,1 1-1 0 0,0 0 0 0 0,0 0 0 0 0,0 0 0 0 0,0 0 1 0 0,0 0-1 0 0,0 1 0 0 0,-1 2 0 0 0,-2 4-15 0 0,1-1-1 0 0,-5 14 0 0 0,6-13 0 0 0,-1 0 0 0 0,-7 14-1 0 0,9-20 3 0 0,-1 0 12 0 0,1 1 0 0 0,0-1 0 0 0,0 1 0 0 0,0-1 0 0 0,1 1 0 0 0,-1 0 0 0 0,1 0 0 0 0,0 0 0 0 0,-2 8 0 0 0,2 8 54 0 0,0-1-1 0 0,3 39 1 0 0,-1-53-85 0 0,-1-1 0 0 0,0 0 1 0 0,1 0-1 0 0,0 0 0 0 0,0 0 0 0 0,0-1 0 0 0,1 1 1 0 0,-1 0-1 0 0,1 0 0 0 0,3 4 0 0 0,1 1-123 0 0,-4-6 106 0 0,-1-1 0 0 0,1 1 0 0 0,0-1 0 0 0,0 1 0 0 0,0-1 0 0 0,3 2 0 0 0,-4-3 39 0 0,0-1 0 0 0,0 1-1 0 0,0-1 1 0 0,0 1 0 0 0,0-1 0 0 0,0 0-1 0 0,0 1 1 0 0,0-1 0 0 0,0 0 0 0 0,0 0-1 0 0,0 0 1 0 0,0 0 0 0 0,0 0-1 0 0,0 0 1 0 0,0 0 0 0 0,0 0 0 0 0,0 0-1 0 0,0 0 1 0 0,0 0 0 0 0,0-1 0 0 0,0 1-1 0 0,1-1 1 0 0,10-3 82 0 0,-9 3-119 0 0,0 1 1 0 0,0-1-1 0 0,0 0 1 0 0,0-1 0 0 0,-1 1-1 0 0,1 0 1 0 0,-1-1-1 0 0,1 0 1 0 0,-1 1-1 0 0,1-1 1 0 0,2-3-1 0 0,67-64-103 0 0,-70 67 130 0 0,-1 0 11 0 0,1 0 1 0 0,0 0 0 0 0,0 1 0 0 0,0-1 0 0 0,0 0 0 0 0,0 1-1 0 0,0-1 1 0 0,0 1 0 0 0,0 0 0 0 0,0-1 0 0 0,1 1-1 0 0,-1 0 1 0 0,1 1 0 0 0,-1-1 0 0 0,3 0 0 0 0,-3 1 7 0 0,-1 1 0 0 0,0 0 0 0 0,1 0 0 0 0,-1 0 0 0 0,0 0 0 0 0,0 0 0 0 0,0 0 0 0 0,0 0 0 0 0,0 0 0 0 0,0 0 0 0 0,0 0 0 0 0,1 3 0 0 0,1 2 13 0 0,0 0 1 0 0,0 0-1 0 0,-1 0 1 0 0,0 1-1 0 0,0-1 1 0 0,-1 1-1 0 0,2 9 0 0 0,1 7-5 0 0,14 107 147 0 0,-9-57-165 0 0,-4-37-29 0 0,17 60 0 0 0,-19-86-324 0 0,-1 0 1 0 0,2 20 0 0 0,-3-19-582 0 0,0 0 0 0 0,5 16 1 0 0,0-4-413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8752 0 0,'0'0'673'0'0,"-2"0"-97"0"0,-11 7 10708 0 0,7 3-7026 0 0,6-7-4215 0 0,0 0 1 0 0,0 0 0 0 0,0 0-1 0 0,0 0 1 0 0,0 0 0 0 0,1 0-1 0 0,0 4 1 0 0,1 1 705 0 0,31 154 105 0 0,-20-39-775 0 0,-8-67-78 0 0,7 32 43 0 0,-4-36-24 0 0,-7-18-20 0 0,-1-34-1 0 0,0 1-1 0 0,0-1 1 0 0,0 0-1 0 0,0 0 1 0 0,0 0-1 0 0,0 0 1 0 0,0 0 0 0 0,0 1-1 0 0,0-1 1 0 0,0 0-1 0 0,0 0 1 0 0,0 0-1 0 0,0 0 1 0 0,0 0-1 0 0,0 0 1 0 0,0 1 0 0 0,0-1-1 0 0,0 0 1 0 0,0 0-1 0 0,0 0 1 0 0,1 0-1 0 0,-1 0 1 0 0,0 0-1 0 0,0 0 1 0 0,0 1 0 0 0,0-1-1 0 0,0 0 1 0 0,0 0-1 0 0,0 0 1 0 0,1 0-1 0 0,-1 0 1 0 0,0 0-1 0 0,0 0 1 0 0,0 0 0 0 0,0 0-1 0 0,0 0 1 0 0,0 0-1 0 0,1 0 1 0 0,-1 0-1 0 0,0 0 1 0 0,0 0-1 0 0,0 0 1 0 0,0 0-1 0 0,0 0 1 0 0,1 0 0 0 0,-1 0-1 0 0,0 0 1 0 0,0 0-1 0 0,0 0 1 0 0,0 0-1 0 0,0 0 1 0 0,1 0-1 0 0,-1 0 1 0 0,0 0 0 0 0,0 0-1 0 0,0 0 1 0 0,0-1-1 0 0,0 1 1 0 0,0 0-1 0 0,0 0 1 0 0,1 0-1 0 0,-1 0 1 0 0,0 0 0 0 0,0 0-1 0 0,0 0 1 0 0,0-1-1 0 0,0 1 1 0 0,0 0-1 0 0,0 0 1 0 0,15-16-222 0 0,12-21-101 0 0,-26 35 323 0 0,1-1 0 0 0,0 1 0 0 0,0 0 1 0 0,0 0-1 0 0,0 0 0 0 0,0 0 0 0 0,4-2 0 0 0,10-9-45 0 0,-12 9 45 0 0,1 0 0 0 0,0 0 0 0 0,1 0 0 0 0,-1 1 0 0 0,1 0 0 0 0,-1 0 0 0 0,1 0 0 0 0,0 0 0 0 0,0 1 0 0 0,11-2 0 0 0,9-3 20 0 0,-17 8 21 0 0,-4 0-11 0 0,-3-1-13 0 0,0 1 0 0 0,0-1 1 0 0,0 0-1 0 0,1 1 0 0 0,-1-1 0 0 0,0 1 0 0 0,0 0 0 0 0,0 0 0 0 0,3 1 0 0 0,1 1 51 0 0,-2-1-21 0 0,-4-2-38 0 0,1 0 0 0 0,0 0 0 0 0,0 1-1 0 0,-1-1 1 0 0,1 0 0 0 0,0 1 0 0 0,-1-1-1 0 0,1 1 1 0 0,0-1 0 0 0,-1 1-1 0 0,1-1 1 0 0,-1 1 0 0 0,1 0 0 0 0,-1-1-1 0 0,1 1 1 0 0,-1-1 0 0 0,1 1 0 0 0,-1 0-1 0 0,0 0 1 0 0,1 0 0 0 0,9 15 135 0 0,-7-12-128 0 0,-2-3-14 0 0,0 0-1 0 0,0 1 0 0 0,-1-1 0 0 0,1 0 0 0 0,0 0 1 0 0,-1 1-1 0 0,1-1 0 0 0,-1 0 0 0 0,1 1 0 0 0,-1-1 1 0 0,0 0-1 0 0,1 1 0 0 0,-1-1 0 0 0,0 1 0 0 0,0-1 0 0 0,0 0 1 0 0,0 1-1 0 0,0-1 0 0 0,0 1 0 0 0,-1-1 0 0 0,1 1 1 0 0,0-1-1 0 0,-1 0 0 0 0,0 2 0 0 0,-1 15 0 0 0,2-16 0 0 0,0 0 0 0 0,0-1 0 0 0,0 1 0 0 0,0 0 0 0 0,0-1 0 0 0,-1 1 0 0 0,1 0 0 0 0,0-1 0 0 0,-1 1 0 0 0,1-1 0 0 0,-1 1 0 0 0,0-1 0 0 0,0 1 0 0 0,0-1 0 0 0,1 1 0 0 0,-3 1 0 0 0,-7 8 160 0 0,0-1 0 0 0,0 0 0 0 0,-1-1 0 0 0,-16 10 0 0 0,23-17-166 0 0,-1 0-1 0 0,0 0 1 0 0,0-1-1 0 0,0 1 1 0 0,0-1-1 0 0,0-1 1 0 0,0 1-1 0 0,0 0 1 0 0,0-1 0 0 0,0 0-1 0 0,0-1 1 0 0,0 1-1 0 0,0-1 1 0 0,0 0-1 0 0,0 0 1 0 0,0 0-1 0 0,0-1 1 0 0,-8-3-1 0 0,10 3-217 0 0,0 0 0 0 0,0 0-1 0 0,0 0 1 0 0,0-1 0 0 0,1 1 0 0 0,-1-1-1 0 0,1 0 1 0 0,-1 0 0 0 0,1 0-1 0 0,0 0 1 0 0,0 0 0 0 0,0 0-1 0 0,0-1 1 0 0,1 1 0 0 0,-2-4-1 0 0,-3-13-1463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7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19839 0 0,'0'0'455'0'0,"3"1"61"0"0,34 10 418 0 0,0 2 0 0 0,49 25-1 0 0,-74-31-616 0 0,0 0 0 0 0,0 1-1 0 0,-1 1 1 0 0,0 0 0 0 0,0 0-1 0 0,-1 1 1 0 0,0 0 0 0 0,-1 1 0 0 0,0 0-1 0 0,0 1 1 0 0,-2-1 0 0 0,1 1-1 0 0,-2 1 1 0 0,1 0 0 0 0,-2 0-1 0 0,6 17 1 0 0,-5-10-229 0 0,-1 0 1 0 0,-1 0-1 0 0,-1 1 1 0 0,-1-1-1 0 0,0 1 0 0 0,-3 33 1 0 0,-2-27-36 0 0,-1 0 1 0 0,-12 43-1 0 0,-23 49-876 0 0,26-81-277 0 0,1-9-843 0 0,-4-3-4616 0 0,0-1-1790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23:30:59.48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0 806,'0'0'36,"0"0"7,0 0-35,0 0-8,9 8 0,5-8 0,-14 0 41,9 8 7,0-8 0,5 4 1,-10-4-28,5 4-5,1-4-2,-1 0 0,-9 0-28,13 0-6,-8 4 0,4-4-1,0-4-41,-9 4-8,0 0-2,9 0 0,0-4-10,-9 4-2,9 0-1,-9 0 0,0 0 100,0 0 20,0 0 4,0 0 1,0 0 57,0 0 12,0 0 3,5 4 0,4 0-21,-9-4-4,0 0-1,0 0 0,0 0-28,0 0-6,0 0 0,0 8-1,0-8-23,0 12-4,0-12 0,0 8-1,0-8-12,0 8-3,0-8 0,0 0 0,0 0 4,5 13 0,-5-5 0,0-8 0,0 0 10,0 0 2,0 0 1,4 12 0,1-8 2,-5-4 0,0 0 0,9 8 0,0 0-5,5-4-1,-5 0 0,0 0 0,4-4-1,1 4-1,4 0 0,-4-4 0,0 4-4,4-4-1,0 4 0,5 0 0,-5-4-2,5 4 0,0-4 0,-1 5 0,1-5-3,4 0-1,-4 0 0,0 0 0,4 0 4,-4 0 0,0 4 0,0-4 0,-1 0 2,1 0 1,0 0 0,-5 0 0,5 0 0,0 0 0,4 0 0,-4 0 0,-1 4-5,1-4-1,4 0 0,-4 0 0,5 0-9,-6 0 12,1 0-12,0 0 12,-5-4-12,5 4 12,0-4-12,-1 4 12,1 0-3,0 0 0,0-5 0,-5 5 0,0-4-1,5 4 0,-5-4 0,0 4 0,0 0 0,-4 0 0,4-4 0,1 0 0,-6 4-8,5 0 8,-4 0-8,0 0 8,4 0-8,-4-4 8,-1-4-8,5 8 8,-4-4-8,0 4 8,4-4-8,-4 0 8,-1 0-8,6 0 0,-1 4 0,0-4 8,-4 0 10,4-4 2,5 4 0,-5 0 0,0 0-20,0 0 0,-4-1 0,4 5 0,0-4 0,1 4 0,-1-4 8,0 0-8,0 4 0,0 0 0,-4-4 0,0 4 0,4 0 0,0 0 0,-4 4 0,-1-4 0,1-4 0,0 4 0,-1 0 0,1 4 0,0-4 0,-5 0 0,4 0 0,-3 0 0,3 0 0,1 0-12,-5 4 1,0-4 1,5 0 10,-5-4 0,0 4 0,5 0 0,-1 0 0,-4 0 0,5 0 0,-5 0 0,0 0 0,5 4 8,0-4-8,-1 0 0,1 0 0,0 0 8,-1 0-8,5 0 0,-4 4 0,4-4 8,-4 0-8,4 0 0,0 0 12,-4 4-1,4 1-1,-4-5 0,-5 0-10,5 4 0,4-4 0,-4 0 0,4 0 0,-5 0 8,6 4-8,-1-4 8,0 0 0,0 0-8,-4 4 12,4-4-4,-4 4-8,-1-4 8,1 0-8,-5 0 8,5 8-8,-14-8 0,9 0 0,0 4 0,0 0 12,-9-4-4,14 0 0,-14 0 0,9 4 0,-9-4 0,9 8 0,-9-8 0,9 0 13,-9 0 3,9 8 0,-9-8 0,0 0-24,9 0 0,-9 0 0,9 8 0,-9-8 0,0 0 0,0 0 0,10 4 0,-10-4 0,9 4 0,-9-4-10,0 0 10,0 0 0,0 0 0,9 4 0,-9-4 0,0 0 0,0 0 0,0 0 0,0 0 0,0 0-24,0 0 1,0 0 1,0 0 0,0 0-179,0 0-36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51.3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FE9F54A-839E-4E07-B492-0D69BC80BC7A}" emma:medium="tactile" emma:mode="ink">
          <msink:context xmlns:msink="http://schemas.microsoft.com/ink/2010/main" type="writingRegion" rotatedBoundingBox="28659,10139 29360,10139 29360,11393 28659,11393">
            <msink:destinationLink direction="with" ref="{3B878858-64D6-498B-BDC5-88F30AF38602}"/>
            <msink:destinationLink direction="with" ref="{B28F07B7-19BC-4C98-9DC6-E7FCC412BF34}"/>
          </msink:context>
        </emma:interpretation>
      </emma:emma>
    </inkml:annotationXML>
    <inkml:traceGroup>
      <inkml:annotationXML>
        <emma:emma xmlns:emma="http://www.w3.org/2003/04/emma" version="1.0">
          <emma:interpretation id="{48F8C0E9-4EF4-4A02-BFB0-BF269D4CE823}" emma:medium="tactile" emma:mode="ink">
            <msink:context xmlns:msink="http://schemas.microsoft.com/ink/2010/main" type="paragraph" rotatedBoundingBox="28659,10139 29360,10139 29360,11393 28659,11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C22F7-9950-4FC2-A140-4D4057A03BA0}" emma:medium="tactile" emma:mode="ink">
              <msink:context xmlns:msink="http://schemas.microsoft.com/ink/2010/main" type="line" rotatedBoundingBox="28659,10139 29360,10139 29360,11393 28659,11393"/>
            </emma:interpretation>
          </emma:emma>
        </inkml:annotationXML>
        <inkml:traceGroup>
          <inkml:annotationXML>
            <emma:emma xmlns:emma="http://www.w3.org/2003/04/emma" version="1.0">
              <emma:interpretation id="{A1AC129B-2030-406C-9343-2CFBA160D9CB}" emma:medium="tactile" emma:mode="ink">
                <msink:context xmlns:msink="http://schemas.microsoft.com/ink/2010/main" type="inkWord" rotatedBoundingBox="28659,10139 29360,10139 29360,11393 28659,11393"/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too</emma:literal>
                </emma:interpretation>
                <emma:interpretation id="interp3" emma:lang="en-AU" emma:confidence="0">
                  <emma:literal>top</emma:literal>
                </emma:interpretation>
                <emma:interpretation id="interp4" emma:lang="en-AU" emma:confidence="0">
                  <emma:literal>loo</emma:literal>
                </emma:interpretation>
              </emma:one-of>
            </emma:emma>
          </inkml:annotationXML>
          <inkml:trace contextRef="#ctx0" brushRef="#br0">4358 1102 403,'0'0'36,"0"0"-36,0 0 0,0 0 0,0 0 169,0 0 27,0 0 6,0 0 1,0 0-55,0 0-12,-5-4-1,5 4-1,0 0-29,0 0-5,-4-8-2,4 8 0,0 0-26,0 0-4,0 0-2,0 0 0,-5-4-24,5 4-5,0 0-1,0 0 0,-9-4-20,0 8-5,5 0-1,-1 0 0,-4 4-10,0 0 0,0 4 0,4 4 8,-4 1-8,4-1 0,-8 4 0,4 0 0,4 5 0,-4-1 0,0 0 0,-5 0 0,1 5 0,3 3 0,-3 0-9,-1 1 9,1 3-12,-1 1 2,0-1 0,5 5 0,0-1-3,0-4-1,4 1 0,5 3 0,-4-7 4,4 7 1,0-7 0,4 3 0,1-8-2,4 5 0,5-5 0,-5 4 0,0-7 11,-5-1 0,6 0 0,-6 1 0,10-5 0,-5-4 0,0 0 0,0 4 0,0-3 0,5-5 12,-1 4-2,6 0-1,-6 0-1,6-4 0,-1 1 0,0-5 0,-4 0 0,4 0-8,0 0 12,0-4-4,10 4 4,-6 0 0,1-4 0,-5 0 0,5 0-12,0-4 12,4 0-12,-4 0 12,4-4-12,1-4 0,-6 0 0,6-4 8,-1-4-26,-4 4-6,9-5 0,-5 1-1003</inkml:trace>
          <inkml:trace contextRef="#ctx0" brushRef="#br0" timeOffset="1798.16">4226 1774 1450,'0'0'64,"0"0"14,0 0-62,0 0-16,0 0 0,0 0 0,0 0 88,9-4 16,-4-8 2,4 8 1,-9 4-31,9-5-5,0-3-2,0 4 0,0 4-13,0-4-4,0 0 0,0 0 0,1 0-25,3 4-6,-13 0-1,9-4 0,-9 4-6,9 0-2,-9 0 0,0 0 0,9 4-12,-9-4 9,0 0-9,0 0 8,0 0-8,0 0 0,0 0 0,10 8 8,-6 4-8,1 5-14,-1-9 3,-4 4 1,0 0-13,0 0-2,-4 0-1,4 4 0,-9-3-27,4 3-6,5 0-1,-5 0 0,1 0 7,-1 1 1,5-1 0,-4-4 0,-1 0 19,1-4 4,-1 4 1,5-12 0,0 0 16,0 0 12,0 0-13,0 0 5,0 0-4,0 0-1,0 0 0,0 0 0,0 0-15,14-4-4,-5 4 0</inkml:trace>
          <inkml:trace contextRef="#ctx0" brushRef="#br0" timeOffset="2158.42">4508 1770 1328,'0'0'59,"0"0"12,0 0-57,0 0-14,0 0 0,0 0 0,0 12 94,-4-4 16,-1-4 3,1 4 1,-1 0-51,0 4-11,1 0-1,4 5-1,0-9-29,4 8-5,-4-4-2,5 4 0,-5 0-6,0-7 0,5 7-8,-1-4 12,1-4-2,-1 0-1,-4-8 0,14 8 0,-5-4 9,-9-4 2,14 0 0,-5 0 0,4-4 13,1 0 3,-5-4 1,5 0 0,-1 0 0,-3-4 0,3-9 0,-4 5 0,5 0-2,-9-4-1,4 4 0,0-5 0,-5 5-1,-4 0 0,0 0 0,-4 4 0,-1-4-15,-4 3-3,0 1-1,-5-4 0,1 4-14,-1 0 0,-4 8 0,0 0 0,-1 0-24,-3 8-2,3 0 0,1 4 0,0 0-53,4 4-10,1 0-3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8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69 5528 0 0,'0'2'9314'0'0,"1"5"-8087"0"0,-1 0-1 0 0,1-1 1 0 0,3 9 0 0 0,1 12 126 0 0,-1-10-604 0 0,10 29 0 0 0,-1-8-302 0 0,2 13-186 0 0,10 38 38 0 0,-10-38-637 0 0,-11-39 51 0 0,-1-1 1 0 0,1 1 0 0 0,1 16-1 0 0,-3-10-1083 0 0,3-4-64 0 0</inkml:trace>
  <inkml:trace contextRef="#ctx0" brushRef="#br0" timeOffset="1">0 69 15144 0 0,'2'-1'340'0'0,"20"-12"708"0"0,0 1 1 0 0,36-14-1 0 0,-47 22-407 0 0,1 1-1 0 0,-1 0 0 0 0,1 0 0 0 0,-1 2 1 0 0,1-1-1 0 0,0 1 0 0 0,22 1 0 0 0,-27 1-428 0 0,-1-1 0 0 0,1 1-1 0 0,-1 0 1 0 0,1 1-1 0 0,-1 0 1 0 0,0 0 0 0 0,1 0-1 0 0,-1 1 1 0 0,0 0 0 0 0,7 4-1 0 0,-7-3-56 0 0,-1 0-1 0 0,1 0 0 0 0,-1 1 1 0 0,0-1-1 0 0,0 1 1 0 0,-1 1-1 0 0,1-1 0 0 0,-1 1 1 0 0,6 10-1 0 0,-9-14-139 0 0,0 0 0 0 0,0 0 1 0 0,0 0-1 0 0,-1 1 0 0 0,1-1 0 0 0,0 0 0 0 0,-1 1 0 0 0,0-1 0 0 0,1 0 0 0 0,-1 1 0 0 0,0-1 1 0 0,0 0-1 0 0,0 1 0 0 0,-1-1 0 0 0,1 1 0 0 0,0-1 0 0 0,-1 0 0 0 0,0 0 0 0 0,1 1 1 0 0,-1-1-1 0 0,0 0 0 0 0,0 0 0 0 0,0 0 0 0 0,-1 0 0 0 0,1 0 0 0 0,0 0 0 0 0,-3 3 1 0 0,-4 4 63 0 0,-1 0 0 0 0,0-1 1 0 0,-1 1-1 0 0,-10 6 0 0 0,12-9-67 0 0,0-1-50 0 0,1-1 0 0 0,-1 0 0 0 0,0-1 0 0 0,0 0 0 0 0,0 0 0 0 0,-13 2 0 0 0,12-2-7 0 0,-28 1-828 0 0,35-4 768 0 0,0 0 0 0 0,0 0 0 0 0,0 0 0 0 0,0 0 0 0 0,0 0 0 0 0,0-1 0 0 0,0 1 0 0 0,0-1 0 0 0,0 1 0 0 0,0-1 0 0 0,0 0 0 0 0,1 0 0 0 0,-4-1 0 0 0,4 1-92 0 0,0 1 0 0 0,0-1-1 0 0,0 0 1 0 0,0 0 0 0 0,0 1 0 0 0,0-1-1 0 0,0 0 1 0 0,0 0 0 0 0,1 0-1 0 0,-1 0 1 0 0,0 0 0 0 0,0 0-1 0 0,1 0 1 0 0,-1 0 0 0 0,1 0 0 0 0,-1 0-1 0 0,1 0 1 0 0,-1-1 0 0 0,1-1-1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8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5 2760 0 0,'-35'-5'23842'0'0,"33"7"-23685"0"0,1-1 0 0 0,-1 1-1 0 0,1-1 1 0 0,-1 1 0 0 0,1 0 0 0 0,-1-1 0 0 0,1 1 0 0 0,-2 4 0 0 0,3-6-93 0 0,-1 1-42 0 0,-9 15 113 0 0,0 1 0 0 0,1 0 1 0 0,1 1-1 0 0,-10 31 0 0 0,13-33-107 0 0,-11 22 0 0 0,12-29-23 0 0,0 0 0 0 0,0 1 0 0 0,1-1 0 0 0,0 1 0 0 0,1 0-1 0 0,0 0 1 0 0,-1 15 0 0 0,4 4-5 0 0,0-19 0 0 0,0-1 0 0 0,-1 1 0 0 0,-1 15 0 0 0,-2-11 0 0 0,2-8 0 0 0,0 0 0 0 0,0 1 0 0 0,1-1 0 0 0,-1 0 0 0 0,1 0 0 0 0,1 1 0 0 0,-1-1 0 0 0,3 12 0 0 0,7 12-36 0 0,1-1-1 0 0,1 0 1 0 0,1-1-1 0 0,18 28 0 0 0,-26-49-24 0 0,0 1 0 0 0,1-1 0 0 0,0 0 0 0 0,0-1 0 0 0,1 1 0 0 0,10 8-1 0 0,6 6-230 0 0,-3-2-1632 0 0,-17-17 1148 0 0,-1 0-1 0 0,1-1 0 0 0,-1 1 1 0 0,1-1-1 0 0,0 1 1 0 0,0-1-1 0 0,4 1 0 0 0,35 4-7758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39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267 119 9672 0 0,'10'-1'748'0'0,"-9"1"-741"0"0,-1 0 1 0 0,0 0 0 0 0,0 0 0 0 0,0 0-1 0 0,1 0 1 0 0,-1 0 0 0 0,0 0 0 0 0,0 0 0 0 0,0 0-1 0 0,0 0 1 0 0,1 0 0 0 0,-1 0 0 0 0,0-1-1 0 0,0 1 1 0 0,0 0 0 0 0,0 0 0 0 0,0 0-1 0 0,1 0 1 0 0,-1 0 0 0 0,0-1 0 0 0,0 1-1 0 0,0 0 1 0 0,0 0 0 0 0,0 0 0 0 0,0 0-1 0 0,0-1 1 0 0,0 1 0 0 0,0 0 0 0 0,0 0-1 0 0,0 0 1 0 0,1-1 0 0 0,-1 1 0 0 0,-1-2 112 0 0,1 1 1 0 0,0-1-1 0 0,-1 1 0 0 0,1 0 1 0 0,-1-1-1 0 0,1 1 1 0 0,-1-1-1 0 0,0 1 1 0 0,-1-2-1 0 0,1 1 242 0 0,0 1 0 0 0,1 0 1 0 0,-1-1-1 0 0,0 1 0 0 0,1-1 0 0 0,-1 1 1 0 0,1-1-1 0 0,-1 1 0 0 0,1-3 0 0 0,0-3 1215 0 0,1 7-1398 0 0,-1-1 0 0 0,0 0-1 0 0,0 0 1 0 0,0 1 0 0 0,0-1 0 0 0,0 0-1 0 0,0 1 1 0 0,0-1 0 0 0,0 0 0 0 0,-1 0-1 0 0,1 1 1 0 0,0-1 0 0 0,0 0 0 0 0,0 1-1 0 0,-1-1 1 0 0,1 1 0 0 0,0-1 0 0 0,-1 0-1 0 0,0 0 1 0 0,-1-3 38 0 0,0 1 248 0 0,0 0 0 0 0,0 0 0 0 0,-1 0 0 0 0,1 0 0 0 0,-1 0 0 0 0,0 0 0 0 0,1 1-1 0 0,-1-1 1 0 0,0 1 0 0 0,-1-1 0 0 0,-4-1 0 0 0,-6-5-96 0 0,12 8-310 0 0,0 0 1 0 0,0-1-1 0 0,0 1 0 0 0,0 0 1 0 0,0 0-1 0 0,0 0 1 0 0,-1 0-1 0 0,1 1 0 0 0,0-1 1 0 0,0 0-1 0 0,-1 1 0 0 0,1 0 1 0 0,-1-1-1 0 0,1 1 1 0 0,0 0-1 0 0,-4 1 0 0 0,-14 0 16 0 0,-3-1-2 0 0,17 3-76 0 0,2-1 5 0 0,-9 3-194 0 0,1 0 0 0 0,0 0 0 0 0,0 1 0 0 0,-16 11 0 0 0,27-16 114 0 0,-1 1 0 0 0,1-1 0 0 0,0 0 0 0 0,-1 1 0 0 0,1-1 0 0 0,0 1 0 0 0,0 0-1 0 0,0-1 1 0 0,0 1 0 0 0,0 0 0 0 0,0-1 0 0 0,1 1 0 0 0,-1 0 0 0 0,1 0 0 0 0,-1 0 0 0 0,1 0 0 0 0,0 0-1 0 0,0 0 1 0 0,-1-1 0 0 0,2 4 0 0 0,4 19-569 0 0,-3-17 477 0 0,-1-3 91 0 0,1 0 1 0 0,0 1-1 0 0,1-1 1 0 0,-1 0-1 0 0,1 0 1 0 0,0 0-1 0 0,-1-1 0 0 0,2 1 1 0 0,-1-1-1 0 0,6 5 1 0 0,9 12 315 0 0,-14-16-183 0 0,0 0-1 0 0,-1 0 0 0 0,2 0 0 0 0,-1-1 1 0 0,0 0-1 0 0,1 0 0 0 0,-1 0 0 0 0,7 3 1 0 0,-4-3-38 0 0,-1 0 1 0 0,0 1-1 0 0,9 8 1 0 0,-5-4 245 0 0,0-1 0 0 0,17 11 0 0 0,-4 1 2 0 0,-12-8-264 0 0,-11-10 0 0 0,1 0 0 0 0,-1 0 0 0 0,1 0 0 0 0,-1 0 0 0 0,1 0 0 0 0,-1 0 0 0 0,1 0 0 0 0,-1 0 0 0 0,0 0 0 0 0,0 0 0 0 0,0 2 0 0 0,-2 11 0 0 0,-12 8 0 0 0,7-10 0 0 0,2-5 0 0 0,5-6 0 0 0,-1 0 0 0 0,0 0 0 0 0,0 0 0 0 0,0 0 0 0 0,0 0 0 0 0,0 0 0 0 0,0 0 0 0 0,0 0 0 0 0,0 0 0 0 0,-1 0 0 0 0,-1 0 0 0 0,-17 13 0 0 0,17-11 13 0 0,-1-1-1 0 0,0-1 1 0 0,1 1-1 0 0,-1 0 1 0 0,0-1-1 0 0,0 0 1 0 0,0 0 0 0 0,0 0-1 0 0,0 0 1 0 0,-8 0-1 0 0,-3-1 447 0 0,-24-2 0 0 0,8 0-357 0 0,29 2-170 0 0,0-1 0 0 0,0 1 0 0 0,0 0 0 0 0,0-1 0 0 0,0 0 0 0 0,1 1 1 0 0,-1-1-1 0 0,0 0 0 0 0,0 0 0 0 0,1 0 0 0 0,-1 0 0 0 0,1 0 1 0 0,-3-2-1 0 0,1 1-202 0 0,-1-1-58 0 0,4 2 119 0 0,-1 1 0 0 0,0-1 0 0 0,0 0 0 0 0,0 0 0 0 0,0 1-1 0 0,0-1 1 0 0,-1 1 0 0 0,1-1 0 0 0,0 1 0 0 0,0-1 0 0 0,0 1 0 0 0,0 0 0 0 0,-2-1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0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16727 0 0,'0'-1'763'0'0,"2"-3"-688"0"0,0 0 1 0 0,0 0-1 0 0,0 1 0 0 0,1-1 0 0 0,-1 1 1 0 0,1 0-1 0 0,0 0 0 0 0,-1 0 0 0 0,1 0 0 0 0,1 0 1 0 0,-1 1-1 0 0,0-1 0 0 0,5-2 0 0 0,6-5 71 0 0,-10 7 191 0 0,-1 0-1 0 0,1 1 1 0 0,0-1-1 0 0,-1 1 1 0 0,1 0-1 0 0,8-3 1 0 0,49-6 2325 0 0,-55 11-2458 0 0,0-1-1 0 0,0 1 0 0 0,0-1 1 0 0,0 2-1 0 0,-1-1 1 0 0,1 1-1 0 0,0 0 0 0 0,0 0 1 0 0,-1 0-1 0 0,11 4 1 0 0,8 2 377 0 0,-19-5-491 0 0,0-1 12 0 0,0 0 0 0 0,-1 0 0 0 0,1 0 0 0 0,0 1 0 0 0,0 0 0 0 0,-1 0 0 0 0,1 1 1 0 0,-1-1-1 0 0,0 1 0 0 0,0 0 0 0 0,0 0 0 0 0,6 6 0 0 0,20 18 456 0 0,-23-22-501 0 0,-1 0 1 0 0,0 0-1 0 0,-1 1 1 0 0,1 0-1 0 0,-1 0 1 0 0,8 12-1 0 0,10 12 110 0 0,-19-25-142 0 0,0 0 1 0 0,1 1 0 0 0,-2-1-1 0 0,1 1 1 0 0,5 10-1 0 0,-1 9 38 0 0,-1-1 0 0 0,-1 1 0 0 0,-1 0 0 0 0,2 32 0 0 0,-7-49-52 0 0,0 0-1 0 0,-1-1 1 0 0,0 1 0 0 0,0 0 0 0 0,-1-1 0 0 0,-3 11 0 0 0,2-8 4 0 0,0 0 1 0 0,-1 17-1 0 0,3 3 4 0 0,1-21-4 0 0,0 1 0 0 0,-3 15 0 0 0,-25 71-3 0 0,10-36-122 0 0,14-47 12 0 0,0 1 1 0 0,0-1-1 0 0,-1 0 1 0 0,-1 0-1 0 0,0 0 1 0 0,-9 13-1 0 0,-3-2-211 0 0,12-15-198 0 0,0 0 0 0 0,0-1 0 0 0,-1 0-1 0 0,0 0 1 0 0,0-1 0 0 0,-1 0 0 0 0,-9 7 0 0 0,-10 0-5673 0 0,4-3-1753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0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15664 0 0,'12'-1'1269'0'0,"1"0"0"0"0,-1-1 1 0 0,0-1-1 0 0,16-5 1 0 0,9-2 2489 0 0,-29 8-3259 0 0,-1 0 1 0 0,0-1 0 0 0,12-6-1 0 0,12-5 126 0 0,-21 12-550 0 0,-1 0 0 0 0,1 0 1 0 0,14 0-1 0 0,-22 2-543 0 0</inkml:trace>
  <inkml:trace contextRef="#ctx0" brushRef="#br0" timeOffset="1">49 283 20447 0 0,'0'0'1560'0'0,"17"6"-992"0"0,5-6-456 0 0,-6 0-112 0 0,-4-6 0 0 0,-2 6 0 0 0,3-4 640 0 0,3-2 112 0 0,4 1 16 0 0,8 5 8 0 0,-5 0-488 0 0,-1-4-96 0 0,-6-2-16 0 0,0 6-8 0 0,1 0-3320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1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6912 0 0,'6'-6'12946'0'0,"-2"11"-10700"0"0,3 2-920 0 0,1 7-950 0 0,0 0 0 0 0,-2 0 0 0 0,0 1 0 0 0,0 0 0 0 0,-1 0 0 0 0,4 24 0 0 0,29 135-239 0 0,-30-128-360 0 0,12 63-1420 0 0,-16-80-2471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2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7368 0 0,'0'0'666'0'0,"1"-1"-546"0"0,17-10 295 0 0,-4 4 1850 0 0,-1-1 387 0 0,1 0-1 0 0,0 1 0 0 0,18-6 0 0 0,-20 9-1852 0 0,0 1 0 0 0,0 0 0 0 0,1 0 0 0 0,15 0-1 0 0,-18 2-622 0 0,0 1-1 0 0,1 0 1 0 0,-1 1 0 0 0,0 0-1 0 0,0 1 1 0 0,0 0-1 0 0,0 1 1 0 0,0 0-1 0 0,0 0 1 0 0,-1 1-1 0 0,0 0 1 0 0,0 1 0 0 0,15 9-1 0 0,-19-11-161 0 0,11 10 306 0 0,-15-13-309 0 0,-1 1-1 0 0,1 0 1 0 0,-1-1-1 0 0,1 1 1 0 0,-1 0-1 0 0,1-1 0 0 0,-1 1 1 0 0,0 0-1 0 0,1 0 1 0 0,-1-1-1 0 0,0 1 1 0 0,0 0-1 0 0,1 0 1 0 0,-1 0-1 0 0,0-1 0 0 0,0 1 1 0 0,0 0-1 0 0,0 0 1 0 0,0 0-1 0 0,0-1 1 0 0,-1 3-1 0 0,0 3 7 0 0,-1-1 0 0 0,1 1 0 0 0,-2 0 0 0 0,1 0 0 0 0,-1-1 0 0 0,0 0 0 0 0,0 1 0 0 0,0-1 0 0 0,-1 0 0 0 0,1-1-1 0 0,-1 1 1 0 0,0 0 0 0 0,-1-1 0 0 0,1 0 0 0 0,-1 0 0 0 0,-5 3 0 0 0,-32 17-341 0 0,-47 20 0 0 0,75-39 20 0 0,0 0 0 0 0,0-1 0 0 0,0-1-1 0 0,-20 3 1 0 0,26-5 112 0 0,6-1 29 0 0,0 1 0 0 0,1-1 0 0 0,-1 0 1 0 0,0 0-1 0 0,0 0 0 0 0,1 0 0 0 0,-1 0 0 0 0,0 0 0 0 0,1 0 0 0 0,-1-1 1 0 0,0 1-1 0 0,1 0 0 0 0,-1-1 0 0 0,0 0 0 0 0,1 1 0 0 0,-1-1 1 0 0,1 0-1 0 0,-1 0 0 0 0,1 0 0 0 0,-1 0 0 0 0,1 0 0 0 0,0 0 1 0 0,-1 0-1 0 0,1 0 0 0 0,0-1 0 0 0,0 1 0 0 0,0 0 0 0 0,0-1 1 0 0,0 1-1 0 0,0-1 0 0 0,1 1 0 0 0,-1-1 0 0 0,0 1 0 0 0,1-1 1 0 0,-1 0-1 0 0,1 1 0 0 0,-1-3 0 0 0,1-5-1720 0 0</inkml:trace>
  <inkml:trace contextRef="#ctx0" brushRef="#br0" timeOffset="1">586 14 11976 0 0,'0'0'922'0'0,"0"-14"10005"0"0,-1 14-10742 0 0,-1 0 1 0 0,1 0 0 0 0,0 1-1 0 0,0-1 1 0 0,0 0 0 0 0,0 1-1 0 0,0-1 1 0 0,-1 1 0 0 0,1-1-1 0 0,0 1 1 0 0,0-1 0 0 0,0 1-1 0 0,0 0 1 0 0,1 0 0 0 0,-1-1-1 0 0,0 1 1 0 0,0 0 0 0 0,-1 2-1 0 0,-13 20 252 0 0,8-9-11 0 0,0-3-386 0 0,2 0 0 0 0,-1 1-1 0 0,1 0 1 0 0,1 0 0 0 0,0 0-1 0 0,1 1 1 0 0,0-1 0 0 0,1 1-1 0 0,-1 18 1 0 0,2 13 130 0 0,6 61 1 0 0,-4-86-165 0 0,1-6-6 0 0,0 0 0 0 0,1 0 0 0 0,1 0 0 0 0,5 14 0 0 0,3 11 0 0 0,-8-26-80 0 0,0 1-1 0 0,1 0 1 0 0,0-1 0 0 0,1 0-1 0 0,0 0 1 0 0,1-1 0 0 0,0 1-1 0 0,1-1 1 0 0,1-1 0 0 0,-1 0-1 0 0,15 13 1 0 0,-9-11-488 0 0,18 13-7025 0 0,-10-13-945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4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23039 0 0,'0'0'1760'0'0,"2"-1"-1205"0"0,4-1-310 0 0,22-5 738 0 0,-12 4-619 0 0,-13 2-149 0 0,56-4 244 0 0,1 0-472 0 0,59 1-561 0 0,-116 4-434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4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64 13360 0 0,'-6'2'55'0'0,"-6"3"1687"0"0,12-3-506 0 0,8-1-38 0 0,7-1-26 0 0,-10 1-755 0 0,1-1 0 0 0,-1 0 0 0 0,0 0 0 0 0,1 0 0 0 0,-1-1-1 0 0,0 0 1 0 0,0 0 0 0 0,1 0 0 0 0,-1 0 0 0 0,0-1 0 0 0,6-3 0 0 0,-5 2-224 0 0,1 0 1 0 0,0 1 0 0 0,0 0-1 0 0,-1 0 1 0 0,1 0-1 0 0,14 0 1 0 0,-8 0-78 0 0,-1 0 1 0 0,17-6-1 0 0,-10 3-273 0 0,20-3 1 0 0,14-3-1151 0 0,-18 1 288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3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46 12440 0 0,'-1'-8'150'0'0,"1"7"-110"0"0,0-1 1 0 0,0 1-1 0 0,0-1 1 0 0,0 1 0 0 0,0 0-1 0 0,-1-1 1 0 0,1 1 0 0 0,0-1-1 0 0,-1 1 1 0 0,1 0 0 0 0,-1 0-1 0 0,0-1 1 0 0,1 1-1 0 0,-1 0 1 0 0,0 0 0 0 0,0 0-1 0 0,0-1 1 0 0,1 1 0 0 0,-1 0-1 0 0,0 0 1 0 0,0 0 0 0 0,-1 1-1 0 0,0-2 1 0 0,-7-3 199 0 0,0 3-261 0 0,-10 3 3753 0 0,-1 1 1 0 0,-29 6 0 0 0,46-7-3599 0 0,0 0 0 0 0,0 0 0 0 0,0 0-1 0 0,0 1 1 0 0,1-1 0 0 0,-1 1 0 0 0,0 0 0 0 0,1-1 0 0 0,-1 1 0 0 0,1 1 0 0 0,-1-1 0 0 0,1 0-1 0 0,0 0 1 0 0,0 1 0 0 0,0 0 0 0 0,0-1 0 0 0,1 1 0 0 0,-1 0 0 0 0,-1 3 0 0 0,-2 5-73 0 0,2-1 0 0 0,-1 1 0 0 0,1-1 0 0 0,-3 17-1 0 0,5-10-58 0 0,0 1 0 0 0,0 0 0 0 0,2 0 0 0 0,0 0-1 0 0,5 24 1 0 0,-3-27-2 0 0,-3-7 0 0 0,2 0 0 0 0,-1-1 0 0 0,1 1 0 0 0,0 0 0 0 0,1-1 0 0 0,6 14 0 0 0,1-5 0 0 0,1 0 0 0 0,0-1 0 0 0,22 22 0 0 0,-22-25-12 0 0,-8-9 5 0 0,0 1 0 0 0,0-1 1 0 0,0 0-1 0 0,0 0 0 0 0,0-1 0 0 0,1 1 1 0 0,0 0-1 0 0,-1-1 0 0 0,7 3 0 0 0,-2-2-7 0 0,1-1 0 0 0,-1 1-1 0 0,11 0 1 0 0,-16-2 8 0 0,0-1 1 0 0,0 0-1 0 0,1 0 0 0 0,-1 0 0 0 0,0 0 1 0 0,0-1-1 0 0,1 1 0 0 0,-1-1 0 0 0,0 0 0 0 0,0 1 1 0 0,0-2-1 0 0,4-1 0 0 0,10-4-7 0 0,-15 6 10 0 0,1 0 0 0 0,-1 0-1 0 0,0 0 1 0 0,0 0 0 0 0,1 0 0 0 0,-1 0-1 0 0,0 0 1 0 0,0-1 0 0 0,0 1-1 0 0,0-1 1 0 0,-1 0 0 0 0,1 1 0 0 0,0-1-1 0 0,-1 0 1 0 0,1 0 0 0 0,-1 0-1 0 0,3-4 1 0 0,9-24-9 0 0,-10 25 13 0 0,-1 1 1 0 0,0-1-1 0 0,0 0 1 0 0,0 0-1 0 0,0 0 1 0 0,-1 0-1 0 0,0 0 1 0 0,0-1-1 0 0,1-8 1 0 0,-2 4 66 0 0,-1-1 0 0 0,0 1 0 0 0,0-1 0 0 0,-1 1 0 0 0,0 0 0 0 0,-8-20 0 0 0,-21-38 89 0 0,29 64-153 0 0,0 1 0 0 0,-1-1-1 0 0,0 0 1 0 0,0 1 0 0 0,0 0 0 0 0,0 0-1 0 0,0 0 1 0 0,-1 0 0 0 0,-6-4-1 0 0,0 0-98 0 0,-1 0-1 0 0,-14-4 1 0 0,22 9-4 0 0,0 1 0 0 0,0 0 1 0 0,-1 1-1 0 0,1-1 0 0 0,0 0 1 0 0,0 1-1 0 0,-1 0 0 0 0,1 0 1 0 0,0 0-1 0 0,0 0 0 0 0,-6 1 1 0 0,-7 6-5631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43.67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972C6A1-86CA-44E3-9088-13313F6D7EDC}" emma:medium="tactile" emma:mode="ink">
          <msink:context xmlns:msink="http://schemas.microsoft.com/ink/2010/main" type="writingRegion" rotatedBoundingBox="24877,9027 26621,11287 24601,12846 22857,10587">
            <msink:destinationLink direction="with" ref="{3B878858-64D6-498B-BDC5-88F30AF38602}"/>
            <msink:destinationLink direction="with" ref="{CA4BBF17-C20E-43A8-BC63-0738C4A19819}"/>
          </msink:context>
        </emma:interpretation>
      </emma:emma>
    </inkml:annotationXML>
    <inkml:traceGroup>
      <inkml:annotationXML>
        <emma:emma xmlns:emma="http://www.w3.org/2003/04/emma" version="1.0">
          <emma:interpretation id="{2F5F1D64-78A4-459E-A28C-16219A049197}" emma:medium="tactile" emma:mode="ink">
            <msink:context xmlns:msink="http://schemas.microsoft.com/ink/2010/main" type="paragraph" rotatedBoundingBox="24877,9027 26621,11287 26112,11679 24368,94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277C72-03C9-4C5C-9E11-C8D807A404C3}" emma:medium="tactile" emma:mode="ink">
              <msink:context xmlns:msink="http://schemas.microsoft.com/ink/2010/main" type="line" rotatedBoundingBox="24877,9027 26621,11287 26112,11679 24368,9420"/>
            </emma:interpretation>
          </emma:emma>
        </inkml:annotationXML>
        <inkml:traceGroup>
          <inkml:annotationXML>
            <emma:emma xmlns:emma="http://www.w3.org/2003/04/emma" version="1.0">
              <emma:interpretation id="{73C5FD24-D145-4679-ABBE-38935A65B850}" emma:medium="tactile" emma:mode="ink">
                <msink:context xmlns:msink="http://schemas.microsoft.com/ink/2010/main" type="inkWord" rotatedBoundingBox="24877,9027 25389,9692 24881,10084 24368,9420"/>
              </emma:interpretation>
              <emma:one-of disjunction-type="recognition" id="oneOf0">
                <emma:interpretation id="interp0" emma:lang="en-AU" emma:confidence="0">
                  <emma:literal>L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l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\</emma:literal>
                </emma:interpretation>
              </emma:one-of>
            </emma:emma>
          </inkml:annotationXML>
          <inkml:trace contextRef="#ctx0" brushRef="#br0">342 21 1324,'0'0'118,"0"0"-94,0 0-24,0 0 0,0 0 140,0 0 24,0 0 5,0 0 1,0 0-30,0 0-5,0 0-2,-4-4 0,-5-4-55,4 4-11,5 4-3,-9-4 0,0 0-36,0 4-7,0 4-1,0 0-1,-5 0-19,0 4 10,-4 0-10,0 9 8,0-1-8,-1 4 0,-3 0 0,3 5 0,1 3-8,-5 0 8,5 1-10,0 3 10,4 0-9,1 1 9,4 3-8,-5 5 8,5-5 0,9 5 0,-5-5 0,10 0-8,-5 5 8,9-5 0,5-3 0,-1 3-8,10-8 8,-5-3 0,10-1 0,-1 0 0,5-4 0,0-3 0,0-1 0,4 0 0,-4-4 0,4 0 0,1-4-10,-1-4 10,5 5-151,-5-9-23</inkml:trace>
        </inkml:traceGroup>
        <inkml:traceGroup>
          <inkml:annotationXML>
            <emma:emma xmlns:emma="http://www.w3.org/2003/04/emma" version="1.0">
              <emma:interpretation id="{A05DF756-ACA2-4E15-8CD8-E9C12266DFD5}" emma:medium="tactile" emma:mode="ink">
                <msink:context xmlns:msink="http://schemas.microsoft.com/ink/2010/main" type="inkWord" rotatedBoundingBox="26190,10850 26562,11332 26156,11645 25784,11163">
                  <msink:destinationLink direction="with" ref="{B28F07B7-19BC-4C98-9DC6-E7FCC412BF34}"/>
                </msink:context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as</emma:literal>
                </emma:interpretation>
                <emma:interpretation id="interp7" emma:lang="en-AU" emma:confidence="0">
                  <emma:literal>us</emma:literal>
                </emma:interpretation>
                <emma:interpretation id="interp8" emma:lang="en-AU" emma:confidence="0">
                  <emma:literal>s</emma:literal>
                </emma:interpretation>
                <emma:interpretation id="interp9" emma:lang="en-AU" emma:confidence="0">
                  <emma:literal>Is</emma:literal>
                </emma:interpretation>
              </emma:one-of>
            </emma:emma>
          </inkml:annotationXML>
          <inkml:trace contextRef="#ctx0" brushRef="#br0" timeOffset="-10315.56">1672 1992 921,'0'0'82,"0"-4"-66,4-4-16,1 0 0,-5 0 245,0-4 46,4 0 9,-4 4 1,0-5-155,0 5-31,0 0-7,-4-4 0,-1 4-46,5 0-9,-4 0-1,-1 0-1,-4 4-13,5 0-2,-10 0-1,0 4 0,1 0-15,-6 4-4,1 4 0,0-4 0,-5 4-16,5 4-16,-5 0 4,5 0 0,-5 0-20,10 1-4,-6-1-1,6 4 0,8-4 19,1 4 4,-6-4 1,10 1 0,5-1 13,4 0 0,0 0 0,0-4-9,5 4 1,4-8 0,0 4 0,1 0 0,3 1 8,1-1 0,4 0 0,-4 0-8,5 0 8,-6-4 8,6 4-8,-1 0 11,-4 0 1,0 0 1,-1 4 0,-4 1 0,1 3-13,-6-4 9,-4 4-9,1 0 8,-10 1-8,0 3 0,0 4 0,-5 0 0,-4 1-21,-5-1 0,-4 0 0,4-4 0,-4 1-1,0-1 0,-5-4 0,5 4 0,-5-8 22,5-3 8,-5-1 0,5-4 0,-5-4 32,5-4 7,0 0 1,4 0 0,5-9-17,0 1-3,-5-4-1,10 4 0,4-8-3,0 3-1,0-3 0,4 0 0,5-8-13,1-1-2,-1 1-8,4 0 12,1-1-12,4-3 0,-4 0 0,4 3 0,0 1-176,-4 0-37</inkml:trace>
        </inkml:traceGroup>
      </inkml:traceGroup>
    </inkml:traceGroup>
    <inkml:traceGroup>
      <inkml:annotationXML>
        <emma:emma xmlns:emma="http://www.w3.org/2003/04/emma" version="1.0">
          <emma:interpretation id="{86CDF624-1FBF-4846-A06A-FBADC041C25E}" emma:medium="tactile" emma:mode="ink">
            <msink:context xmlns:msink="http://schemas.microsoft.com/ink/2010/main" type="paragraph" rotatedBoundingBox="24292,10251 24105,11524 23471,11431 23658,101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BAFB25-E36A-42F0-9CFD-3CE84F1692AD}" emma:medium="tactile" emma:mode="ink">
              <msink:context xmlns:msink="http://schemas.microsoft.com/ink/2010/main" type="line" rotatedBoundingBox="24292,10251 24105,11524 23471,11431 23658,10158"/>
            </emma:interpretation>
          </emma:emma>
        </inkml:annotationXML>
        <inkml:traceGroup>
          <inkml:annotationXML>
            <emma:emma xmlns:emma="http://www.w3.org/2003/04/emma" version="1.0">
              <emma:interpretation id="{9D3FA905-8CF1-47F5-A174-BD1258623C9E}" emma:medium="tactile" emma:mode="ink">
                <msink:context xmlns:msink="http://schemas.microsoft.com/ink/2010/main" type="inkWord" rotatedBoundingBox="24292,10251 24105,11524 23471,11431 23658,10158"/>
              </emma:interpretation>
              <emma:one-of disjunction-type="recognition" id="oneOf2">
                <emma:interpretation id="interp10" emma:lang="en-AU" emma:confidence="0">
                  <emma:literal>a</emma:literal>
                </emma:interpretation>
                <emma:interpretation id="interp11" emma:lang="en-AU" emma:confidence="0">
                  <emma:literal>A</emma:literal>
                </emma:interpretation>
                <emma:interpretation id="interp12" emma:lang="en-AU" emma:confidence="0">
                  <emma:literal>I</emma:literal>
                </emma:interpretation>
                <emma:interpretation id="interp13" emma:lang="en-AU" emma:confidence="0">
                  <emma:literal>S</emma:literal>
                </emma:interpretation>
                <emma:interpretation id="interp14" emma:lang="en-AU" emma:confidence="0">
                  <emma:literal>5</emma:literal>
                </emma:interpretation>
              </emma:one-of>
            </emma:emma>
          </inkml:annotationXML>
          <inkml:trace contextRef="#ctx0" brushRef="#br0" timeOffset="5615.77">-855 1110 1180,'0'0'52,"0"0"12,0 0-52,0 0-12,0 0 0,0 0 0,0 0 116,0 0 20,0 0 4,0 0 0,0 0-40,0 0-9,0 0-2,0 0 0,0 0-43,0 0-9,4 8-1,-4 0-1,5-4-1,0 8 0,-1-3 0,1-1 0,-5-8-23,9 12-11,0 4 10,5-4-10,-1 0 0,1 4 0,4 1 0,5-1 0,0 4 0,-1 0 0,-3-4 0,-1 5 0,5-5 0,-5 0 0,5 0 0,-1 5 0,-3-5 0,-1 4 0,0-4 0,-4 4 0,4 1 0,-5-1 0,-3 0 0,3 4 0,-4-3 0,0 3 0,-4-4 0,4 0 9,-4 5-9,-1-5 0,1 0 0,-1 0 0,1 5 0,-1-5 0,-4 0 0,0 0 8,0 1-8,0-1 8,-4 0-8,4 4 8,-5-8-8,5 5 12,-4-1-12,-5-4 12,4 4-4,-4-3 0,-5 3 0,5-4 0,-4 4 2,-1-4 0,0-3 0,-4 7 0,4-4 10,1 4 1,-5-4 1,-1 1 0,-3-1 0,3 0 0,-3-4 0,3 4 0,-3-4 0,3 1 0,-3-1 0,-1 0 0,5-4 2,-1 0 0,1-4 0,0 4 0,0-4-24,0 0 0,-1-4 0,6 0 8,-10 4-8,9-4 11,-4 0-11,4 0 12,1 4-12,-1 0-9,0 0 9,5-4-13,-4 0-3,4 0-1,-1 0 0,6 4 0,-5 1-23,4-5-4,1 4 0,4-4-1,0 0-71,-9 8-13,4-4-3,5-4-525,0 8-105</inkml:trace>
          <inkml:trace contextRef="#ctx0" brushRef="#br0" timeOffset="6366.25">-841 1673 864,'0'0'76,"0"0"-60,0 0-16,9-4 0,0-5 210,-5 5 39,-4 4 8,9-8 2,1 4-107,-10 4-20,9-4-5,0-4-1,0 4-50,-9 4-9,0 0-3,14 0 0,-14 0-38,9 0-8,-9 0-2,0 0 0,13 4-4,-13-4 0,0 0-1,0 0 0,5 8-11,-1 0 0,-4-8 0,0 12 0,-4 1-20,-5-1-5,4 4-2,-4-4 0,5 4-29,-6-4-7,1 5-1,0-5 0,5 0-14,-1 4-3,1-8-1,4 4 0,0 0 22,0-3 4,0-9 0,4 8 1,-4-4 27,5 4 6,-5-8 1,13 8 0,-4-4 48,5 0 9,0 0 3,-1 0 0,1 0 10,4-4 3,-4 0 0,4 0 0,-4 0 8,4 4 1,-4-8 1,4 4 0,0 0-28,0-4-6,-4 0 0,4 4-1,-4-8-43,4 4-9,0-4-2,0 0-981</inkml:trace>
          <inkml:trace contextRef="#ctx0" brushRef="#br0" timeOffset="5996.46">-1001 1685 345,'0'0'15,"0"0"4,0 0-19,0 0 0,0 0 0,0 0 0,0 0 316,0 0 59,0 0 12,0 0 2,0 0-261,5 8-52,-1 0-10,-4 8-2,5-4-48,-1 8-8,-4-3-8,0 3 9,5 0-28,-5 0-5,0 1-2,0-1 0,0 0-54,5-8-12</inkml:trace>
        </inkml:traceGroup>
      </inkml:traceGroup>
    </inkml:traceGroup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4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10592 0 0,'0'0'10511'0'0,"0"14"-8183"0"0</inkml:trace>
  <inkml:trace contextRef="#ctx0" brushRef="#br0" timeOffset="1">242 26 3680 0 0,'0'0'167'0'0,"-2"1"-7"0"0,0-1 15 0 0,0 0 0 0 0,0 1 0 0 0,1 0 0 0 0,-1-1 1 0 0,0 1-1 0 0,1 0 0 0 0,-1 0 0 0 0,0 0 0 0 0,1 0 1 0 0,-3 2-1 0 0,-14 12 15367 0 0,16-12-14516 0 0,1 0-404 0 0,0 0 1 0 0,0-1-1 0 0,0 1 1 0 0,0 0-1 0 0,1-1 0 0 0,-1 5 1 0 0,1 3-848 0 0,0 0-1 0 0,3 19 1 0 0,-2-22 1134 0 0,1 7-840 0 0,1-1-1 0 0,0 1 1 0 0,1-1-1 0 0,1 1 1 0 0,12 23-1 0 0,-14-33-68 0 0,0-1 0 0 0,0 1 0 0 0,0-1 0 0 0,0 1 0 0 0,1-1 0 0 0,-1 0 0 0 0,1-1 0 0 0,0 1 0 0 0,0 0 0 0 0,5 2 0 0 0,4 3 0 0 0,-6-5 10 0 0,0 0-1 0 0,0 0 1 0 0,13 4 0 0 0,-13-5 18 0 0,-3-2-27 0 0,-1 1 0 0 0,1-1 1 0 0,0 0-1 0 0,-1 0 0 0 0,1 0 1 0 0,0 0-1 0 0,-1-1 0 0 0,1 1 1 0 0,0-1-1 0 0,4-2 0 0 0,-1 1-1 0 0,-1 0 0 0 0,0-1 0 0 0,0 0-1 0 0,11-6 1 0 0,10-15-5 0 0,-25 22 11 0 0,0 0-1 0 0,-1 0 0 0 0,1 0 1 0 0,0 0-1 0 0,-1-1 0 0 0,0 1 0 0 0,1 0 1 0 0,-1-1-1 0 0,0 1 0 0 0,1-4 1 0 0,0-2 116 0 0,-1 1 1 0 0,0-1 0 0 0,0 1 0 0 0,-1-1 0 0 0,0 1 0 0 0,0-1-1 0 0,-1 1 1 0 0,1-1 0 0 0,-2 1 0 0 0,1-1 0 0 0,-1 1 0 0 0,0 0-1 0 0,-1-1 1 0 0,-3-6 0 0 0,3 8-111 0 0,0 1-1 0 0,-1-1 0 0 0,0 1 1 0 0,0 0-1 0 0,0 0 1 0 0,0 0-1 0 0,-1 1 1 0 0,0-1-1 0 0,0 1 1 0 0,-7-4-1 0 0,-6-3 10 0 0,-36-16 0 0 0,45 24-160 0 0,1 1-1 0 0,-1 0 1 0 0,0 0-1 0 0,0 1 1 0 0,0 0-1 0 0,1 0 0 0 0,-19 2 1 0 0,8 0-113 0 0,16-1 94 0 0,1 0 0 0 0,-1 0-1 0 0,1 1 1 0 0,-1-1 0 0 0,1 1 0 0 0,-1 0-1 0 0,1-1 1 0 0,0 1 0 0 0,-4 2 0 0 0,4-2-91 0 0,1 0 0 0 0,-1 0 0 0 0,0 0 0 0 0,0-1 0 0 0,0 1 0 0 0,0 0 0 0 0,0-1 0 0 0,0 0 0 0 0,-2 1 0 0 0,2-1-1108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4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11056 0 0,'0'0'852'0'0,"2"2"-560"0"0,0 0 324 0 0,1 0 1 0 0,0-1 0 0 0,-1 1-1 0 0,1 0 1 0 0,0-1 0 0 0,0 0-1 0 0,0 1 1 0 0,0-1-1 0 0,0 0 1 0 0,1-1 0 0 0,-1 1-1 0 0,6 0 1 0 0,8 0 1737 0 0,22-1 0 0 0,-19 0-1484 0 0,33 3 464 0 0,-36-1-758 0 0,0-1 0 0 0,31-2-1 0 0,3 4 304 0 0,14-7-246 0 0,-62 4-609 0 0,13 1 72 0 0,-8 8-81 0 0,3 5 39 0 0,-8-8-46 0 0,1-1-1 0 0,-1 0 1 0 0,0 1-1 0 0,0-1 1 0 0,-1 1-1 0 0,0 0 1 0 0,0 0-1 0 0,0 0 1 0 0,0 0-1 0 0,0 11 1 0 0,0 5-24 0 0,-2 37 1 0 0,-1-24-46 0 0,-5 54-299 0 0,4-58-501 0 0,-9 56 0 0 0,2-36-6516 0 0,7-41 4678 0 0,-3 5-5242 0 0</inkml:trace>
  <inkml:trace contextRef="#ctx0" brushRef="#br0" timeOffset="1">219 337 10136 0 0,'2'0'3578'0'0,"10"-4"-201"0"0,0 2 0 0 0,17-3 0 0 0,-10 2-1569 0 0,22-7 1 0 0,-34 8-1528 0 0,63-26 1316 0 0,-66 27-1569 0 0,8-3 142 0 0,21-9-1 0 0,-15 6-147 0 0,-16 6-30 0 0,1 1 0 0 0,0-1-1 0 0,-1 0 1 0 0,1-1 0 0 0,-1 1 0 0 0,1 0 0 0 0,-1-1-1 0 0,1 0 1 0 0,2-2 0 0 0,59-48-5180 0 0,-46 38-3799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5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 10592 0 0,'0'2'818'0'0,"-1"-1"-751"0"0,1 0-1 0 0,0 1 0 0 0,0-1 1 0 0,1 1-1 0 0,-1-1 0 0 0,0 1 1 0 0,0-1-1 0 0,1 1 0 0 0,-1-1 1 0 0,1 1-1 0 0,-1-1 0 0 0,1 0 1 0 0,-1 1-1 0 0,1-1 0 0 0,1 3 1 0 0,3 3 1654 0 0,13 39 8060 0 0,-12-34-8750 0 0,-1 1-1 0 0,5 19 1 0 0,8 20 88 0 0,-4-12-549 0 0,15 43-335 0 0,-15-55-147 0 0,-9-19 3 0 0,-1-1 0 0 0,5 15 0 0 0,-6-14-886 0 0,0 1 0 0 0,1-1 0 0 0,8 15 0 0 0,-10-23-1170 0 0,7-1-18 0 0</inkml:trace>
  <inkml:trace contextRef="#ctx0" brushRef="#br0" timeOffset="1">412 164 14744 0 0,'0'0'1136'0'0,"2"-1"-747"0"0,16-9 222 0 0,-11 6 849 0 0,0 0 1 0 0,0 0-1 0 0,8-3 1 0 0,-4 3-190 0 0,-1-1 0 0 0,10-6-1 0 0,-11 6-841 0 0,0 0-1 0 0,1 0 1 0 0,13-4-1 0 0,66-24 859 0 0,-50 13-1215 0 0,-36 19-157 0 0,0 0 0 0 0,-1 0 1 0 0,1 0-1 0 0,0-1 0 0 0,-1 1 0 0 0,1-1 0 0 0,-1 0 1 0 0,0 1-1 0 0,1-1 0 0 0,-1 0 0 0 0,2-3 0 0 0,7-10-9249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6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0 21047 0 0,'0'0'1027'0'0,"-2"2"-451"0"0,-21 16 30 0 0,16-14 62 0 0,0 1 0 0 0,-10 9 1 0 0,14-9-304 0 0,0 0 1 0 0,-1 0 0 0 0,2 1-1 0 0,-1-1 1 0 0,1 1 0 0 0,0-1 0 0 0,0 1-1 0 0,0 0 1 0 0,-1 10 0 0 0,2-10-295 0 0,0 0 1 0 0,1 0-1 0 0,0 0 1 0 0,0 1-1 0 0,0-1 0 0 0,3 11 1 0 0,10 35 234 0 0,-11-48-303 0 0,1 4 7 0 0,1 0 0 0 0,0 0 0 0 0,0-1 0 0 0,1 0 0 0 0,0 0 0 0 0,0 0 0 0 0,1 0 0 0 0,0-1 0 0 0,8 7 0 0 0,7 8 15 0 0,-15-13 6 0 0,2 0 0 0 0,-1 0 0 0 0,1-1 0 0 0,0 0 0 0 0,1-1 0 0 0,11 7-1 0 0,-14-9-1 0 0,1-1-1 0 0,-1 1 0 0 0,0 0 1 0 0,-1 1-1 0 0,1-1 1 0 0,6 8-1 0 0,1 0 17 0 0,5 0 30 0 0,-16-11-63 0 0,-1 0 0 0 0,1-1 1 0 0,0 1-1 0 0,-1 0 0 0 0,1 0 0 0 0,-1 1 1 0 0,1-1-1 0 0,-1 0 0 0 0,0 0 0 0 0,1 1 0 0 0,0 1 1 0 0,2 4 33 0 0,9 9 72 0 0,-10-13-96 0 0,-1 0 1 0 0,0-1-1 0 0,0 1 1 0 0,-1 0 0 0 0,1 0-1 0 0,0 0 1 0 0,-1 0-1 0 0,0 0 1 0 0,1 0-1 0 0,0 7 1 0 0,5 10 105 0 0,-6-16-115 0 0,0-1 0 0 0,0 1 0 0 0,0-1 0 0 0,-1 1 0 0 0,1 0 0 0 0,-1-1 0 0 0,0 1 0 0 0,0 0 0 0 0,0 0 0 0 0,0-1 0 0 0,-1 1 0 0 0,0-1 0 0 0,1 1 0 0 0,-1 0 0 0 0,-3 5 0 0 0,-1 2 29 0 0,0 1 0 0 0,-1-1 0 0 0,-9 12 0 0 0,11-18-93 0 0,1 0 1 0 0,-1-1-1 0 0,0 0 1 0 0,0 0-1 0 0,0 0 1 0 0,-1 0-1 0 0,0 0 1 0 0,1-1-1 0 0,-1 0 1 0 0,0 0-1 0 0,-1 0 1 0 0,1-1 0 0 0,0 1-1 0 0,-1-1 1 0 0,0-1-1 0 0,1 1 1 0 0,-1-1-1 0 0,0 0 1 0 0,0 0-1 0 0,-11 0 1 0 0,5-1-1009 0 0,8 0 760 0 0,0 1 0 0 0,0-1 0 0 0,0-1 0 0 0,0 1 0 0 0,-5-1 0 0 0,8 0-318 0 0,0 1 0 0 0,0 0 0 0 0,0-1 0 0 0,0 1-1 0 0,0-1 1 0 0,0 1 0 0 0,0-1 0 0 0,0 0 0 0 0,0 0 0 0 0,0 1-1 0 0,0-1 1 0 0,-1-2 0 0 0,-8-7-7801 0 0</inkml:trace>
  <inkml:trace contextRef="#ctx0" brushRef="#br0" timeOffset="1">442 434 24823 0 0,'0'0'564'0'0,"1"1"83"0"0,3-1-543 0 0,-1 1 0 0 0,1-1-1 0 0,0 0 1 0 0,-1 0 0 0 0,1 0 0 0 0,-1 0 0 0 0,1-1-1 0 0,-1 1 1 0 0,1-1 0 0 0,-1 0 0 0 0,6-2 0 0 0,14-2 159 0 0,80-7 1750 0 0,-52 6-1324 0 0,-29 3-200 0 0,0 0-1 0 0,41 2 1 0 0,-46 2-485 0 0,-1 0-1 0 0,23-3 1 0 0,-12 2 26 0 0,-22 1-24 0 0,1-1 0 0 0,0 0-1 0 0,10-2 1 0 0,51-16-1483 0 0,-30 7-1041 0 0,-26 6-4419 0 0</inkml:trace>
  <inkml:trace contextRef="#ctx0" brushRef="#br0" timeOffset="2">863 93 23783 0 0,'0'0'2383'0'0,"1"3"-2180"0"0,4 11 308 0 0,-2 0 0 0 0,0 0 0 0 0,0 1 0 0 0,-1-1 0 0 0,-1 28 0 0 0,2 7 36 0 0,4 94 698 0 0,-1-4-1597 0 0,-2-112-1262 0 0,3-1-5680 0 0,-1-5-2161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6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25 15488 0 0,'0'0'6082'0'0,"-4"-5"-3805"0"0,-1 4 1210 0 0,-18 1-2426 0 0,22 1-1010 0 0,1 0 0 0 0,0-1 0 0 0,-1 1 0 0 0,1 0 0 0 0,0 0 0 0 0,-1 0-1 0 0,1 0 1 0 0,0-1 0 0 0,0 1 0 0 0,0 0 0 0 0,0 0 0 0 0,0 0 0 0 0,0 1 0 0 0,0 0 32 0 0,-9 30 276 0 0,7-25-312 0 0,0 0 1 0 0,0 0 0 0 0,-2 13-1 0 0,3-1-43 0 0,2 0-1 0 0,0-1 1 0 0,0 1-1 0 0,2-1 0 0 0,8 31 1 0 0,36 88-6 0 0,-46-134 2 0 0,2 4-5 0 0,1 0 0 0 0,-1-1 0 0 0,1 1 0 0 0,1-1 0 0 0,-1 0 0 0 0,1 0 0 0 0,0 0 0 0 0,0-1 0 0 0,1 0 0 0 0,-1 0 0 0 0,1 0 0 0 0,1-1 0 0 0,-1 1 0 0 0,0-1 0 0 0,1-1 0 0 0,0 0-1 0 0,11 4 1 0 0,-14-5 1 0 0,1-1-1 0 0,0 0 0 0 0,0-1 0 0 0,0 1 1 0 0,0-1-1 0 0,0 0 0 0 0,0 0 0 0 0,0 0 1 0 0,0-1-1 0 0,0 0 0 0 0,-1 0 0 0 0,1 0 1 0 0,6-3-1 0 0,-3 1-2 0 0,0 0 1 0 0,0-1 0 0 0,-1 0-1 0 0,1 0 1 0 0,-1-1 0 0 0,0 0-1 0 0,7-7 1 0 0,-6 5 17 0 0,-2-1 0 0 0,1 0-1 0 0,-1 0 1 0 0,0 0 0 0 0,-1 0 0 0 0,0-1-1 0 0,-1 0 1 0 0,1 0 0 0 0,-2-1 0 0 0,1 1-1 0 0,-1-1 1 0 0,-1 0 0 0 0,0 1 0 0 0,0-1-1 0 0,0-14 1 0 0,-1 13 16 0 0,-2 1 0 0 0,1-1 1 0 0,-2 1-1 0 0,1-1 0 0 0,-1 1 0 0 0,-1 0 0 0 0,-4-14 0 0 0,3 17-6 0 0,1 0 0 0 0,-1 0-1 0 0,-10-13 1 0 0,0-2 30 0 0,6 12-89 0 0,0-1 0 0 0,0 2 0 0 0,-1-1 0 0 0,-1 1 0 0 0,1 1 0 0 0,-1-1 0 0 0,-1 2 0 0 0,-19-12 0 0 0,18 12-307 0 0,0 1 0 0 0,-22-8 0 0 0,28 12-272 0 0,0 1 1 0 0,1-1 0 0 0,-1 1 0 0 0,0 1-1 0 0,-6-1 1 0 0,-4 1-1368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7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8288 0 0,'1'26'12128'0'0,"10"-17"-5170"0"0,-4-9-6985 0 0,7 1-2650 0 0,2 4 1062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7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56 17303 0 0,'-1'2'795'0'0,"-1"2"-610"0"0,0-1 1 0 0,0 1-1 0 0,1 0 0 0 0,-1 0 0 0 0,1 0 1 0 0,0 1-1 0 0,0-1 0 0 0,0 6 1 0 0,1 37 2932 0 0,2-15-1320 0 0,-2-21-1745 0 0,1 0 0 0 0,0 0-1 0 0,1 0 1 0 0,0-1 0 0 0,0 1 0 0 0,2-1 0 0 0,-1 0 0 0 0,1 0-1 0 0,1 0 1 0 0,-1 0 0 0 0,2 0 0 0 0,-1-1 0 0 0,1 0 0 0 0,1 0-1 0 0,14 14 1 0 0,-6-8-53 0 0,-12-12 0 0 0,-1 0 0 0 0,0 0 0 0 0,1-1 0 0 0,0 0 0 0 0,-1 1 0 0 0,1-1 0 0 0,0 0 0 0 0,0 0 0 0 0,0 0 0 0 0,0-1 0 0 0,1 1 0 0 0,-1-1 0 0 0,0 0 0 0 0,1 1 0 0 0,-1-2 0 0 0,1 1 0 0 0,6 1 0 0 0,-4-2 159 0 0,1 0 0 0 0,-1-1-1 0 0,0 1 1 0 0,0-1 0 0 0,0 0 0 0 0,0-1-1 0 0,0 1 1 0 0,0-1 0 0 0,0-1 0 0 0,-1 1-1 0 0,1-1 1 0 0,-1 0 0 0 0,1 0-1 0 0,-1 0 1 0 0,0-1 0 0 0,0 0 0 0 0,-1 0-1 0 0,9-9 1 0 0,-4 1 69 0 0,0 0 0 0 0,-1 0-1 0 0,-1-1 1 0 0,0 0 0 0 0,8-21 0 0 0,-11 22-196 0 0,-1 3 86 0 0,0-1 1 0 0,0 0 0 0 0,2-14-1 0 0,-5 17-66 0 0,1 1 0 0 0,-1-1 0 0 0,0 0 0 0 0,0 0 0 0 0,-1 1 0 0 0,0-1 0 0 0,0 0 0 0 0,-1 1 0 0 0,0-1 0 0 0,0 1-1 0 0,0-1 1 0 0,-1 1 0 0 0,0 0 0 0 0,-5-7 0 0 0,5 7-48 0 0,-2 1-1 0 0,1 0 1 0 0,0 0-1 0 0,-1 0 1 0 0,0 0-1 0 0,0 1 1 0 0,-1 0-1 0 0,1 0 1 0 0,-9-4-1 0 0,1 1-91 0 0,0 1 1 0 0,-1 1-1 0 0,-16-5 0 0 0,25 9-92 0 0,0-1 0 0 0,0 1 0 0 0,0 0 0 0 0,-1 0 0 0 0,1 0 1 0 0,-1 1-1 0 0,1 0 0 0 0,0 0 0 0 0,-1 0 0 0 0,1 1 0 0 0,0 0 0 0 0,-1 0 0 0 0,1 0 0 0 0,0 0 0 0 0,0 1 0 0 0,0 0 0 0 0,-9 5 0 0 0,-9 8-3348 0 0,11-2-2966 0 0,1-2-1124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08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68 191 9672 0 0,'0'0'440'0'0,"1"-2"-6"0"0,19-27-371 0 0,-6 9 2273 0 0,1-4 10329 0 0,-15 24-12585 0 0,0-1 0 0 0,1 1-1 0 0,-1 0 1 0 0,0 0 0 0 0,0-1 0 0 0,1 1 0 0 0,-1 0-1 0 0,0 0 1 0 0,0-1 0 0 0,0 1 0 0 0,0 0-1 0 0,1-1 1 0 0,-1 1 0 0 0,0 0 0 0 0,0-1 0 0 0,0 1-1 0 0,0 0 1 0 0,0-1 0 0 0,0 1 0 0 0,0-1 0 0 0,0 1-1 0 0,0 0 1 0 0,0-1 0 0 0,0 1 0 0 0,0 0-1 0 0,0-1 1 0 0,0 1 0 0 0,0 0 0 0 0,0-1 0 0 0,-1 1-1 0 0,1 0 1 0 0,0-1 0 0 0,0 1 0 0 0,0 0 0 0 0,0-1-1 0 0,-1 1 1 0 0,1 0 0 0 0,0 0 0 0 0,0-1-1 0 0,-1 1 1 0 0,1 0 0 0 0,0 0 0 0 0,0-1 0 0 0,-1 1-1 0 0,1 0 1 0 0,0 0 0 0 0,-1 0 0 0 0,1 0 0 0 0,0-1-1 0 0,-1 1 1 0 0,-2-1-20 0 0,-1 0 0 0 0,1 1 0 0 0,0-1 0 0 0,0 1 0 0 0,-1 0 0 0 0,1-1 0 0 0,0 1 0 0 0,0 1 0 0 0,-1-1 0 0 0,1 0 0 0 0,0 1 0 0 0,0 0 0 0 0,0 0 0 0 0,-1 0 0 0 0,1 0 0 0 0,0 0 0 0 0,0 0 0 0 0,0 1 0 0 0,1 0 0 0 0,-1-1 0 0 0,0 1 0 0 0,1 0 0 0 0,-4 3 0 0 0,3-2-85 0 0,0 0 0 0 0,-1 0 0 0 0,1 1 0 0 0,1-1 0 0 0,-1 1 0 0 0,0 0 0 0 0,1 0 0 0 0,0 0 0 0 0,0 0 0 0 0,0 0 0 0 0,0 0 0 0 0,1 0 0 0 0,-1 1 0 0 0,1-1 0 0 0,0 0-1 0 0,1 1 1 0 0,-1 4 0 0 0,1-5-34 0 0,1 0 0 0 0,-1 0-1 0 0,1 0 1 0 0,0 0-1 0 0,0 0 1 0 0,0-1-1 0 0,1 1 1 0 0,-1 0 0 0 0,1-1-1 0 0,0 1 1 0 0,3 3-1 0 0,4 5-184 0 0,16 18 0 0 0,-9-12 164 0 0,39 34-44 0 0,-50-47 124 0 0,0 0 0 0 0,0-1 0 0 0,1 0-1 0 0,-1 0 1 0 0,11 6 0 0 0,-8-6 4 0 0,0 1 0 0 0,10 9 0 0 0,37 26 197 0 0,-36-26 167 0 0,22 18 0 0 0,-39-30-370 0 0,1 1 0 0 0,-1-1 0 0 0,0 0 0 0 0,0 1-1 0 0,0-1 1 0 0,0 1 0 0 0,0 0 0 0 0,0-1 0 0 0,-1 1 0 0 0,1 0 0 0 0,-1 0-1 0 0,0 0 1 0 0,0 0 0 0 0,0 0 0 0 0,0 1 0 0 0,-1-1 0 0 0,1 0 0 0 0,-1 0-1 0 0,0 0 1 0 0,0 1 0 0 0,0-1 0 0 0,0 0 0 0 0,-1 0 0 0 0,1 1 0 0 0,-1-1-1 0 0,0 0 1 0 0,-1 4 0 0 0,-1 0-51 0 0,0 0 0 0 0,0 0 0 0 0,-1 0 0 0 0,0-1 0 0 0,0 1 0 0 0,0-1-1 0 0,-1 0 1 0 0,0 0 0 0 0,0 0 0 0 0,0-1 0 0 0,-1 0 0 0 0,0 0 0 0 0,0 0 0 0 0,-1-1 0 0 0,1 0 0 0 0,-9 4-1 0 0,12-7 50 0 0,1 0 0 0 0,-1 0 0 0 0,0 0-1 0 0,1 0 1 0 0,-1-1 0 0 0,0 1 0 0 0,0-1-1 0 0,0 0 1 0 0,1 0 0 0 0,-1 0 0 0 0,0 0-1 0 0,0 0 1 0 0,0 0 0 0 0,1-1 0 0 0,-1 0-1 0 0,0 1 1 0 0,1-1 0 0 0,-1 0 0 0 0,0 0-1 0 0,1-1 1 0 0,-1 1 0 0 0,1 0 0 0 0,0-1-1 0 0,-1 1 1 0 0,1-1 0 0 0,0 0 0 0 0,0 0-1 0 0,0 0 1 0 0,0 0 0 0 0,-1-3-1 0 0,-1 1 30 0 0,1 0 0 0 0,1 0-1 0 0,-1 0 1 0 0,1-1 0 0 0,0 1-1 0 0,0-1 1 0 0,0 0 0 0 0,0 1-1 0 0,1-1 1 0 0,0 0 0 0 0,0 0-1 0 0,0 0 1 0 0,1 0 0 0 0,-1 0-1 0 0,2-8 1 0 0,1-3 81 0 0,10-28 1 0 0,1-4-16 0 0,-11 36-66 0 0,2 1 0 0 0,-1 0-1 0 0,2-1 1 0 0,-1 2 0 0 0,8-14 0 0 0,35-49 91 0 0,-36 56-98 0 0,35-40 55 0 0,-6 8-29 0 0,-30 37-125 0 0,0 0 1 0 0,0 1-1 0 0,1 1 1 0 0,20-17-1 0 0,54-29-653 0 0,-60 41 562 0 0,-15 8-154 0 0,-1 1-218 0 0,1 0 0 0 0,10-4 1 0 0,-2 0-313 0 0,-16 8 569 0 0,1 1-1 0 0,0-1 1 0 0,-1 1 0 0 0,1-1 0 0 0,0 1 0 0 0,0 0 0 0 0,-1 0-1 0 0,1 0 1 0 0,0 1 0 0 0,5-1 0 0 0,-6 1-350 0 0,0 0-534 0 0,4 0 952 0 0,-4 0 195 0 0,0 0 303 0 0,2 2-28 0 0,0 0-1 0 0,-1 0 1 0 0,1 0-1 0 0,-1 1 1 0 0,0-1-1 0 0,0 1 1 0 0,0 0 0 0 0,0 0-1 0 0,0 0 1 0 0,-1 0-1 0 0,1 0 1 0 0,-1 1 0 0 0,0-1-1 0 0,0 1 1 0 0,0-1-1 0 0,2 6 1 0 0,4 11 1417 0 0,11 39 1 0 0,-15-41-1410 0 0,5 19 516 0 0,6 59 0 0 0,-1 0-380 0 0,0-10-352 0 0,5 17-127 0 0,-11-57-110 0 0,-5-30-440 0 0,0-1 0 0 0,1 1 1 0 0,0-1-1 0 0,8 18 0 0 0,-1-18-958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1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8 489 5984 0 0,'-6'-2'15561'0'0,"7"-10"-13226"0"0,0 10-2124 0 0,-1 0 0 0 0,0 0 0 0 0,0 0 0 0 0,1 0 0 0 0,-2 0 0 0 0,1 0 0 0 0,0 0 0 0 0,-1-3 0 0 0,0-1 102 0 0,0-1 0 0 0,1 1 0 0 0,0 0-1 0 0,0 0 1 0 0,0-1 0 0 0,1 1 0 0 0,1-10 0 0 0,2-21 433 0 0,-3 31-614 0 0,-1 0 0 0 0,1 0 0 0 0,0 0 0 0 0,1 0 0 0 0,0 0 0 0 0,3-9 0 0 0,5-17 27 0 0,-5 11-129 0 0,1 1 1 0 0,0-1-1 0 0,2 1 0 0 0,0 0 1 0 0,2 1-1 0 0,0 0 0 0 0,18-25 1 0 0,-16 26 2 0 0,-9 13-21 0 0,0 0 0 0 0,0 0 0 0 0,1 0 0 0 0,0 0 0 0 0,0 1 0 0 0,9-8 0 0 0,-5 6-6 0 0,-5 3 3 0 0,1 0-1 0 0,-1 1 1 0 0,1 0-1 0 0,-1 0 1 0 0,1 0-1 0 0,0 0 1 0 0,0 0-1 0 0,7-2 1 0 0,-9 4-5 0 0,-1-1 0 0 0,1 1 0 0 0,-1 0 0 0 0,1-1 0 0 0,-1 1 0 0 0,1 0 0 0 0,0 0 0 0 0,-1 0 0 0 0,1 0 0 0 0,-1 0 0 0 0,1 0 0 0 0,2 1 0 0 0,0 0-3 0 0,-1-1 3 0 0,-1 0 0 0 0,1 1 0 0 0,-1 0 0 0 0,1-1 1 0 0,-1 1-1 0 0,0 0 0 0 0,1 0 0 0 0,-1 0 0 0 0,0 0 0 0 0,0 1 0 0 0,1-1 0 0 0,-1 1 0 0 0,0-1 0 0 0,2 3 0 0 0,27 30 28 0 0,-26-28-8 0 0,-1 1-22 0 0,0 0 0 0 0,0 0 0 0 0,-1 0-1 0 0,0 0 1 0 0,0 0 0 0 0,3 15 0 0 0,4 7-4 0 0,-8-22 9 0 0,-1 0 0 0 0,1 0 0 0 0,-1 0 1 0 0,0 0-1 0 0,0 9 0 0 0,2 16 14 0 0,5 12-21 0 0,13 88 0 0 0,-20-126-67 0 0,0 0 0 0 0,0 0 0 0 0,1 0 0 0 0,0-1 0 0 0,0 1 0 0 0,1-1 0 0 0,0 1 0 0 0,0-1 1 0 0,0 0-1 0 0,0 0 0 0 0,1 0 0 0 0,0 0 0 0 0,4 4 0 0 0,0-2-2375 0 0,-8-7 2294 0 0,0 1 0 0 0,0-1 0 0 0,1 0 0 0 0,-1 1 0 0 0,0-1 0 0 0,1 0 0 0 0,-1 0 0 0 0,1 1 0 0 0,-1-1 1 0 0,0 0-1 0 0,1 0 0 0 0,-1 1 0 0 0,1-1 0 0 0,-1 0 0 0 0,1 0 0 0 0,-1 0 0 0 0,1 0 0 0 0,-1 0 0 0 0,0 0 1 0 0,1 0-1 0 0,-1 0 0 0 0,1 0 0 0 0,0 0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2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98 19895 0 0,'0'0'1803'0'0,"-1"-2"-1482"0"0,-1-1-278 0 0,1 2-34 0 0,0 0 0 0 0,0 0 0 0 0,1 0 0 0 0,-1 0 0 0 0,0 0 0 0 0,1-1 0 0 0,-1 1 0 0 0,1 0 0 0 0,-1 0 0 0 0,1 0 0 0 0,0-1 1 0 0,-1 1-1 0 0,1 0 0 0 0,0 0 0 0 0,0-1 0 0 0,0 1 0 0 0,0 0 0 0 0,0-2 0 0 0,0 1 168 0 0,1 0 1 0 0,-1 1-1 0 0,0-1 0 0 0,0 0 0 0 0,0 0 1 0 0,0 0-1 0 0,0 0 0 0 0,0 0 1 0 0,0 0-1 0 0,-1 1 0 0 0,1-1 1 0 0,-1 0-1 0 0,1 0 0 0 0,-1 1 0 0 0,0-1 1 0 0,0 0-1 0 0,0 1 0 0 0,0-1 1 0 0,0 0-1 0 0,0 1 0 0 0,0-1 0 0 0,0 1 1 0 0,-1 0-1 0 0,1-1 0 0 0,0 1 1 0 0,-1 0-1 0 0,1 0 0 0 0,-1 0 1 0 0,0 0-1 0 0,-2-1 0 0 0,-1-1-38 0 0,0 0 0 0 0,-1 1 0 0 0,1 0 0 0 0,-1 0 0 0 0,1 0 0 0 0,-1 1-1 0 0,1 0 1 0 0,-1 0 0 0 0,-9-1 0 0 0,8 3-152 0 0,0 0-1 0 0,1 0 1 0 0,-1 1 0 0 0,1 0-1 0 0,-13 5 1 0 0,17-6-54 0 0,2 4 36 0 0,0-1 0 0 0,0 1 0 0 0,-1 0 0 0 0,1 0 0 0 0,-1 0 0 0 0,0-1 0 0 0,-1 1 0 0 0,1 0-1 0 0,-1-1 1 0 0,0 0 0 0 0,-3 6 0 0 0,5-9 28 0 0,-1 0 0 0 0,1-1 0 0 0,0 1 0 0 0,-1 0 0 0 0,1 0 0 0 0,0 0 0 0 0,0 0 0 0 0,0-1 0 0 0,0 1 0 0 0,0 0 0 0 0,0 0 0 0 0,0 0 0 0 0,0 0 0 0 0,0 0 0 0 0,0-1 0 0 0,0 1 0 0 0,1 0 0 0 0,-1 0 0 0 0,0 0 0 0 0,1-1 0 0 0,-1 1 0 0 0,1 1 0 0 0,2 5 0 0 0,-1 3 3 0 0,-1-4 0 0 0,1 0 0 0 0,-1 0 0 0 0,1 0 0 0 0,0-1 0 0 0,1 1 0 0 0,-1 0 0 0 0,1-1 0 0 0,0 1 0 0 0,0-1 0 0 0,6 6 0 0 0,-1-2 3 0 0,1-1-1 0 0,0 0 1 0 0,0 0-1 0 0,0-1 1 0 0,1 0-1 0 0,0-1 1 0 0,1 0-1 0 0,17 7 1 0 0,22 4 430 0 0,-47-16-392 0 0,0 1 0 0 0,-1 0 0 0 0,1 0 0 0 0,-1 0 0 0 0,1 0 0 0 0,-1 0 0 0 0,0 0 0 0 0,1 1 0 0 0,-1-1-1 0 0,-1 1 1 0 0,1-1 0 0 0,0 1 0 0 0,0 0 0 0 0,-1 0 0 0 0,0 0 0 0 0,0 0 0 0 0,0 0 0 0 0,0 0 0 0 0,1 4 0 0 0,-2-2 1 0 0,0 1 1 0 0,0-1-1 0 0,0 0 1 0 0,0 0-1 0 0,-1 0 1 0 0,0 1-1 0 0,0-1 1 0 0,-1 0-1 0 0,0 0 1 0 0,1 0-1 0 0,-1 0 1 0 0,-1-1-1 0 0,1 1 1 0 0,-5 6-1 0 0,-3 7 62 0 0,5-10-83 0 0,-1 0 0 0 0,0-1-1 0 0,0 0 1 0 0,-1 0 0 0 0,0-1 0 0 0,0 0 0 0 0,0 0-1 0 0,-1 0 1 0 0,-12 6 0 0 0,15-8-30 0 0,-37 20-66 0 0,38-22 24 0 0,0 0 0 0 0,0-1 0 0 0,-1 1 0 0 0,1-1 0 0 0,0 0 0 0 0,-1 0 0 0 0,1 0 0 0 0,-6-1 0 0 0,8 0-685 0 0,-8-5-1210 0 0,9 4 1763 0 0,0 0 0 0 0,-1 0 0 0 0,1 0-1 0 0,0 0 1 0 0,0 0 0 0 0,0 0 0 0 0,0 0 0 0 0,0-1 0 0 0,1 1 0 0 0,-1 0 0 0 0,0-1 0 0 0,1 1 0 0 0,-1-1 0 0 0,1 1 0 0 0,-1-3-1 0 0,-1-24-2932 0 0,2 21 2706 0 0,0-18-1477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45.1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65DD95A-CDFE-4F8F-BE22-D0398CBDB6DB}" emma:medium="tactile" emma:mode="ink">
          <msink:context xmlns:msink="http://schemas.microsoft.com/ink/2010/main" type="inkDrawing" rotatedBoundingBox="27313,9749 27753,8828 28256,9068 27816,9989" hotPoints="27557,9872 27706,9076 28116,8995 28153,9285" semanticType="enclosure" shapeName="Quadrilateral"/>
        </emma:interpretation>
      </emma:emma>
    </inkml:annotationXML>
    <inkml:trace contextRef="#ctx0" brushRef="#br0">3124-39 1324,'0'0'118,"0"0"-94,0 0-24,0 0 0,0 0 92,0 0 15,0 0 2,0 0 1,0 12 3,5 0 1,-5-4 0,0 4 0,0 4-54,-5 5-10,5-1-2,-4 4-1,-1 5-20,0-1-4,-4 8-1,5 1 0,-5 7-11,0 5-3,-1-1 0,1 5 0,0 0-8,0-1-17,0-3 4,-5-1 1,5 1-59,5-9-11,-5 1-2,4-1-566,1-11-113</inkml:trace>
    <inkml:trace contextRef="#ctx0" brushRef="#br0" timeOffset="250.75">3056 30 1951,'0'0'86,"0"0"18,0 0-83,0 0-21,0 0 0,0 0 0,0 0 68,13 0 10,-3 0 2,3-5 0,-4 5 4,5-4 2,4 4 0,-4 0 0,4-4-36,5 0-7,-5 0-2,9-4 0,-4 4-24,0-4-5,-5 4 0,9-4-1,-4 4-11,5 0 0,-6 0 0,6 0 0,-6-4-36,1 4-10,0 0-2,-5 4 0,0 0-168,-4 0-33</inkml:trace>
    <inkml:trace contextRef="#ctx0" brushRef="#br0" timeOffset="490.14">3101 280 1209,'0'0'53,"0"0"12,0 0-52,0 0-13,0 0 0,0 0 0,0 0 172,9 13 31,-4-5 6,0 4 2,-5-12-60,9 8-12,4-4-3,-4 4 0,5-8-52,4 0-12,1 4-1,-1-4-1,9-4-34,-4-4-6,4 4-2,-4 0 0,0 0-17,-1-4-11,6 4 12,4-8-12,-5-1 0,5 1-12,0 0 0,0 0 0,-1 0-141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3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6912 0 0,'46'-7'714'0'0,"-38"6"514"0"0,0 0 0 0 0,0 0 0 0 0,1 0 0 0 0,-1 1 0 0 0,0 0 0 0 0,1 1-1 0 0,-1 0 1 0 0,0 0 0 0 0,0 0 0 0 0,0 1 0 0 0,0 1 0 0 0,8 3 0 0 0,4 2 532 0 0,-15-7-1398 0 0,-1 1-1 0 0,1 0 1 0 0,-1 0-1 0 0,6 4 1 0 0,4 4 330 0 0,2 0-172 0 0,-1 1-1 0 0,-1 1 1 0 0,0 0-1 0 0,13 15 1 0 0,-12-7-17 0 0,19 32 0 0 0,-2-2-105 0 0,21 29-95 0 0,-46-67-276 0 0,-1 1-1 0 0,-1-1 1 0 0,1 1-1 0 0,5 25 1 0 0,12 96 43 0 0,-21-115-85 0 0,-1 0-1 0 0,-1 1 1 0 0,-1-1 0 0 0,-1 0 0 0 0,-5 23 0 0 0,-22 61-1388 0 0,5-35-7278 0 0,7-25-861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7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18023 0 0,'0'0'874'0'0,"2"-2"-384"0"0,9-4-292 0 0,-1 0 0 0 0,0 1 1 0 0,1 0-1 0 0,15-4 0 0 0,-21 8 238 0 0,1-1 0 0 0,0 1 1 0 0,0 0-1 0 0,0 0 0 0 0,0 1 1 0 0,0 0-1 0 0,0 0 0 0 0,0 0 1 0 0,0 1-1 0 0,0 0 1 0 0,7 2-1 0 0,-3-1-84 0 0,0 1 0 0 0,0 1 0 0 0,0 0 0 0 0,0 0 1 0 0,-1 1-1 0 0,0 0 0 0 0,0 1 0 0 0,13 9 0 0 0,-13-6-195 0 0,1 0 1 0 0,-1 1-1 0 0,-1 0 0 0 0,0 0 1 0 0,0 1-1 0 0,-1 0 0 0 0,9 18 1 0 0,-1 0 23 0 0,-10-21-109 0 0,-1 1 0 0 0,7 17 0 0 0,-7-13-13 0 0,0-1 2 0 0,-1 0 1 0 0,0 0-1 0 0,2 22 0 0 0,-4-12 6 0 0,2 7 21 0 0,-2-1 0 0 0,-5 58 0 0 0,-2-47-103 0 0,-2 0-1 0 0,-2-1 1 0 0,-1 0 0 0 0,-20 43 0 0 0,20-59-365 0 0,-17 27 1 0 0,-3-4-3058 0 0,19-30-3264 0 0,2-6-1968 0 0</inkml:trace>
  <inkml:trace contextRef="#ctx0" brushRef="#br0" timeOffset="1">582 352 22807 0 0,'0'0'1115'0'0,"2"-1"-491"0"0,23-9 421 0 0,35-8-1 0 0,11-2 821 0 0,-65 19-1755 0 0,-4 1-66 0 0,0 0 0 0 0,0-1 0 0 0,-1 1 0 0 0,1-1 0 0 0,0 1 0 0 0,0-1 1 0 0,-1 1-1 0 0,1-1 0 0 0,0 0 0 0 0,-1 0 0 0 0,1 0 0 0 0,1-2 0 0 0,0 1 5 0 0,0 1 0 0 0,0-1 0 0 0,1 1 0 0 0,-1-1 0 0 0,0 1 0 0 0,0 0-1 0 0,1 0 1 0 0,-1 1 0 0 0,5-1 0 0 0,-4 0 2 0 0,1 0 1 0 0,0 0-1 0 0,-1 0 0 0 0,1 0 1 0 0,-1-1-1 0 0,7-3 0 0 0,63-28 6 0 0,-72 32-377 0 0,0 1-1 0 0,0-1 0 0 0,0 0 0 0 0,0 1 0 0 0,0 0 1 0 0,0-1-1 0 0,1 1 0 0 0,2 0 0 0 0,0 0-1149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4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16727 0 0,'0'0'1514'0'0,"-1"2"-1242"0"0,-1 6-28 0 0,7 3 857 0 0,-5-10-971 0 0,1 0 1 0 0,-1-1-1 0 0,1 1 1 0 0,-1 0-1 0 0,0-1 0 0 0,1 1 1 0 0,-1 0-1 0 0,0 0 1 0 0,1-1-1 0 0,-1 1 1 0 0,0 0-1 0 0,0 0 1 0 0,0 0-1 0 0,0-1 0 0 0,0 1 1 0 0,0 0-1 0 0,0 0 1 0 0,0 0-1 0 0,0-1 1 0 0,0 1-1 0 0,0 0 1 0 0,-1 1-1 0 0,1 3 197 0 0,0-1 1 0 0,0 1-1 0 0,0-1 0 0 0,1 1 1 0 0,-1-1-1 0 0,1 1 0 0 0,0-1 1 0 0,1 1-1 0 0,2 6 0 0 0,4 16 644 0 0,6 49-87 0 0,5 89 1 0 0,-18-143-1366 0 0,1 0-1 0 0,1-1 1 0 0,0 1-1 0 0,2-1 0 0 0,7 22 1 0 0,1-18-1144 0 0,2-5-21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8752 0 0,'0'0'14262'0'0,"0"2"-13271"0"0,42 118 1551 0 0,-39-110-2485 0 0,0 1-1 0 0,0-1 0 0 0,-1 1 1 0 0,1 15-1 0 0,-2-14-27 0 0,6 24 0 0 0,16 62 22 0 0,-2 0-3110 0 0,-20-84 1539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9:50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5064 0 0,'0'0'389'0'0,"0"-2"-250"0"0,0 0 886 0 0,0 0 0 0 0,0 0 0 0 0,0 0 0 0 0,0 0 0 0 0,1 1 0 0 0,-1-1 0 0 0,1 0 0 0 0,-1 0 0 0 0,1 0 1 0 0,1-2-1 0 0,-2 3-786 0 0,1 0 1 0 0,1 0-1 0 0,-1-1 1 0 0,0 1-1 0 0,0 0 1 0 0,0 0-1 0 0,0 0 1 0 0,1 0-1 0 0,-1 0 1 0 0,0 1-1 0 0,1-1 1 0 0,2-1-1 0 0,5-3 1118 0 0,-3 2-1035 0 0,-1 1 0 0 0,1-1 0 0 0,0 1 0 0 0,0 0 0 0 0,0 0-1 0 0,0 0 1 0 0,0 1 0 0 0,0 0 0 0 0,0 0 0 0 0,0 1 0 0 0,1 0 0 0 0,-1 0 0 0 0,0 0 0 0 0,0 1 0 0 0,11 2-1 0 0,-5 0-101 0 0,0 1 0 0 0,0 0-1 0 0,-1 0 1 0 0,1 1 0 0 0,-1 0-1 0 0,20 14 1 0 0,-26-15-146 0 0,-4-4-58 0 0,1 1 0 0 0,-1 0 0 0 0,0 0-1 0 0,1-1 1 0 0,-1 1 0 0 0,0 1 0 0 0,1-1-1 0 0,-1 0 1 0 0,0 0 0 0 0,0 0 0 0 0,0 0-1 0 0,0 1 1 0 0,0-1 0 0 0,0 1 0 0 0,0-1-1 0 0,-1 0 1 0 0,1 1 0 0 0,0-1 0 0 0,-1 1-1 0 0,1 2 1 0 0,0 8 21 0 0,0-9-23 0 0,-1 0-1 0 0,0 1 0 0 0,0-1 1 0 0,0 0-1 0 0,-1 6 0 0 0,-1 8 45 0 0,1-14-55 0 0,1 0-1 0 0,0 0 0 0 0,-1 0 1 0 0,0 0-1 0 0,1 0 0 0 0,-1 0 1 0 0,0-1-1 0 0,-3 6 0 0 0,-4 4-69 0 0,-1-1 0 0 0,-1 0-1 0 0,1-1 1 0 0,-2 0 0 0 0,1 0-1 0 0,-2-1 1 0 0,-21 14 0 0 0,3-2-191 0 0,25-17 170 0 0,0-1-1 0 0,-1 0 1 0 0,1-1-1 0 0,-1 1 1 0 0,0-1-1 0 0,0 0 1 0 0,0 0-1 0 0,-6 1 1 0 0,-2-1-678 0 0,1 0 1 0 0,-21-1-1 0 0,33-1-543 0 0</inkml:trace>
  <inkml:trace contextRef="#ctx0" brushRef="#br0" timeOffset="1">544 2 6912 0 0,'0'0'1092'0'0,"-7"-1"3520"0"0,5 1-3717 0 0,0 0 1 0 0,0-1-1 0 0,0 1 0 0 0,0 0 1 0 0,1 0-1 0 0,-1 0 1 0 0,0 1-1 0 0,0-1 1 0 0,-2 1-1 0 0,-17 7 2534 0 0,12-2-2964 0 0,1 0 1 0 0,-11 9-1 0 0,16-12-75 0 0,-3 3-230 0 0,1 1 1 0 0,-1 0-1 0 0,1 0 1 0 0,1 0 0 0 0,0 1-1 0 0,0-1 1 0 0,0 1 0 0 0,1 0-1 0 0,-5 15 1 0 0,1-3-52 0 0,-2 7-74 0 0,1 0-1 0 0,1 1 0 0 0,2 0 0 0 0,-4 39 0 0 0,9-51-34 0 0,1 0 0 0 0,1 0 0 0 0,0 0 0 0 0,6 24 0 0 0,-3-14 0 0 0,0-4 20 0 0,0-1-1 0 0,1 1 0 0 0,1-2 1 0 0,2 1-1 0 0,0-1 1 0 0,21 36-1 0 0,-22-44-211 0 0,0-1-1 0 0,1 1 1 0 0,1-2-1 0 0,0 0 1 0 0,0 0 0 0 0,1 0-1 0 0,0-2 1 0 0,0 1-1 0 0,1-1 1 0 0,0-1-1 0 0,22 10 1 0 0,-15-11-1748 0 0,2-5-91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2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1 162 4608 0 0,'13'-23'23390'0'0,"-11"32"-23478"0"0,3 35 551 0 0,-2-1 0 0 0,-3 64 0 0 0,-1-44-211 0 0,1 77-667 0 0,0-138 325 0 0,2-3-69 0 0,0 0 136 0 0,0-1-1 0 0,-1 0 1 0 0,1 0-1 0 0,0 1 1 0 0,0-1-1 0 0,-1 0 1 0 0,0 0-1 0 0,1-1 1 0 0,-1 1-1 0 0,0 0 1 0 0,0 0-1 0 0,0-1 1 0 0,1-2-1 0 0,9-38-385 0 0,-6 21 203 0 0,54-247-34 0 0,-36 155 223 0 0,-9 50 301 0 0,-13 61 32 0 0,6 14-884 0 0,-3-2 563 0 0,0 0 0 0 0,-1 1 1 0 0,1-1-1 0 0,-2 1 0 0 0,1-1 1 0 0,-2 1-1 0 0,2 11 0 0 0,-1-6 7 0 0,1-1 1 0 0,5 20-1 0 0,14 30-2 0 0,-22-63 0 0 0,0-1 0 0 0,0 1 0 0 0,0-1 0 0 0,0 1 0 0 0,0-1 0 0 0,1 1 0 0 0,-1-1 0 0 0,0 1 0 0 0,0-1 0 0 0,1 1 0 0 0,-1-1 0 0 0,0 0 0 0 0,1 1 0 0 0,-1-1 0 0 0,0 1 0 0 0,1-1 0 0 0,-1 0 0 0 0,1 1 0 0 0,-1-1 0 0 0,1 0 0 0 0,-1 1 0 0 0,1-1 0 0 0,-1 0 0 0 0,1 0 0 0 0,-1 0 0 0 0,1 1 0 0 0,-1-1 0 0 0,1 0 0 0 0,-1 0 0 0 0,1 0 0 0 0,-1 0 0 0 0,1 0 0 0 0,-1 0 0 0 0,2 0 0 0 0,11-6 0 0 0,-4-1 0 0 0,-1 0 0 0 0,0 0 0 0 0,0-1 0 0 0,-1 0 0 0 0,0 0 0 0 0,0-1 0 0 0,-1 0 0 0 0,5-10 0 0 0,-1 4 0 0 0,19-24 0 0 0,14-10 0 0 0,-31 36 0 0 0,2 8 32 0 0,-11 4 139 0 0,2 18 409 0 0,0-4-384 0 0,23 103 137 0 0,-15-62-1476 0 0,-9-34-677 0 0,0 0 0 0 0,2-1 1 0 0,0 0-1 0 0,16 32 0 0 0,-11-35-6273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3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0 540 9672 0 0,'1'-2'7465'0'0,"0"-2"-6502"0"0,1 1-417 0 0,-1 0 0 0 0,0-1-1 0 0,0 1 1 0 0,0 0 0 0 0,0-1-1 0 0,0 1 1 0 0,-1-8 0 0 0,2-11 653 0 0,1 0 0 0 0,1 0 0 0 0,13-41 1 0 0,-14 51-929 0 0,19-87 524 0 0,-17 69-619 0 0,1 0 0 0 0,20-55-1 0 0,-15 59-106 0 0,1 1 0 0 0,16-25 0 0 0,-28 49-67 0 0,1 0 1 0 0,-1 0-1 0 0,1 0 0 0 0,-1 1 1 0 0,1-1-1 0 0,-1 0 1 0 0,1 0-1 0 0,-1 1 0 0 0,1-1 1 0 0,0 0-1 0 0,-1 1 0 0 0,1-1 1 0 0,0 1-1 0 0,0-1 0 0 0,-1 1 1 0 0,1-1-1 0 0,0 1 0 0 0,0 0 1 0 0,0-1-1 0 0,-1 1 0 0 0,1 0 1 0 0,0 0-1 0 0,0 0 0 0 0,0-1 1 0 0,0 1-1 0 0,0 0 0 0 0,0 0 1 0 0,0 0-1 0 0,0 0 0 0 0,-1 1 1 0 0,1-1-1 0 0,0 0 1 0 0,0 0-1 0 0,0 0 0 0 0,0 1 1 0 0,0-1-1 0 0,-1 0 0 0 0,1 1 1 0 0,0-1-1 0 0,0 1 0 0 0,0-1 1 0 0,-1 1-1 0 0,1 0 0 0 0,0-1 1 0 0,0 2-1 0 0,2 1 19 0 0,0 0 0 0 0,-1 0 0 0 0,0 0 0 0 0,1 1 0 0 0,-1-1 0 0 0,0 1 1 0 0,-1 0-1 0 0,1-1 0 0 0,1 8 0 0 0,14 38 128 0 0,-11-32-114 0 0,0 1 0 0 0,4 19 0 0 0,-6-14-17 0 0,10 70 31 0 0,3 47-70 0 0,-16-129-129 0 0,0-1 0 0 0,1 1 0 0 0,0-1 1 0 0,5 13-1 0 0,4 0-2742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4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20 20127 0 0,'-12'-4'2148'0'0,"10"2"-2003"0"0,0 1 0 0 0,-1-1-1 0 0,1 1 1 0 0,0 0 0 0 0,-1 0-1 0 0,1 0 1 0 0,-1 0 0 0 0,1 1-1 0 0,-1-1 1 0 0,1 1 0 0 0,-6-1-1 0 0,-7-2 1932 0 0,12 3-1879 0 0,0 0 1 0 0,1 0-1 0 0,-1 0 0 0 0,0 0 0 0 0,1 1 0 0 0,-1-1 0 0 0,1 1 1 0 0,-1-1-1 0 0,0 1 0 0 0,1 0 0 0 0,-3 2 0 0 0,-27 13 612 0 0,28-12-761 0 0,0 0 0 0 0,-1 0 0 0 0,1 0 0 0 0,0 1 0 0 0,1-1 0 0 0,-1 1 1 0 0,1 0-1 0 0,0 0 0 0 0,0 0 0 0 0,-4 10 0 0 0,-8 40-145 0 0,15-54 87 0 0,0 0 0 0 0,0-1 0 0 0,-1 1 0 0 0,1 0 0 0 0,0 0 0 0 0,0-1 0 0 0,0 1 0 0 0,0 0 0 0 0,1-1 0 0 0,-1 1 0 0 0,0 0 0 0 0,0 0 0 0 0,0-1 1 0 0,1 1-1 0 0,-1 0 0 0 0,0-1 0 0 0,1 2 0 0 0,1 2-26 0 0,1 5-72 0 0,0 0 0 0 0,9 17 0 0 0,-10-22 81 0 0,1 0 1 0 0,-1 0-1 0 0,1 0 0 0 0,0 0 0 0 0,0-1 0 0 0,0 0 1 0 0,0 1-1 0 0,1-1 0 0 0,3 2 0 0 0,26 19 4 0 0,-23-16 9 0 0,1 0 0 0 0,0-1-1 0 0,21 10 1 0 0,7 1 142 0 0,58 36 0 0 0,-68-37 134 0 0,-20-13-119 0 0,-1 1 0 0 0,0 0 0 0 0,9 8-1 0 0,-10-7 108 0 0,0 0-1 0 0,11 14 0 0 0,-18-19-234 0 0,0-1-1 0 0,0 1 0 0 0,0-1 0 0 0,1 1 1 0 0,-1-1-1 0 0,0 0 0 0 0,0 1 0 0 0,0-1 0 0 0,0 1 1 0 0,0-1-1 0 0,0 1 0 0 0,0-1 0 0 0,0 1 1 0 0,0-1-1 0 0,0 1 0 0 0,-1-1 0 0 0,1 1 1 0 0,0-1-1 0 0,0 0 0 0 0,0 1 0 0 0,0-1 1 0 0,-1 1-1 0 0,1-1 0 0 0,-1 1 0 0 0,0 1 49 0 0,-1 6 9 0 0,-1 0 0 0 0,0-1 0 0 0,-1 1 1 0 0,0-1-1 0 0,0 0 0 0 0,0 0 0 0 0,-1-1 0 0 0,0 1 0 0 0,0-1 0 0 0,-11 10 0 0 0,1-3 71 0 0,-23 15 0 0 0,32-24-128 0 0,0 0 1 0 0,-1 0-1 0 0,0-1 1 0 0,1 0-1 0 0,-1 0 1 0 0,-1-1-1 0 0,-7 2 1 0 0,-4 0 72 0 0,12-2-314 0 0,-1-1 1 0 0,1 0 0 0 0,-1 0 0 0 0,0 0 0 0 0,0-1 0 0 0,0 0 0 0 0,-13-2-1 0 0,-6-5-2261 0 0,6 1-4276 0 0,-1-3-2419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5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5528 0 0,'14'-4'14916'0'0,"-8"5"-12336"0"0,-2 0-3145 0 0,0 0 848 0 0,-1 0-1 0 0,0 1 1 0 0,1-1 0 0 0,-1 1-1 0 0,0 0 1 0 0,0 0-1 0 0,0 0 1 0 0,0 0-1 0 0,-1 0 1 0 0,1 1 0 0 0,0-1-1 0 0,-1 1 1 0 0,0 0-1 0 0,4 5 1 0 0,1 12-20 0 0,-1 0-1 0 0,0 1 1 0 0,-1-1-1 0 0,-2 1 1 0 0,0 0 0 0 0,-1 1-1 0 0,-1 23 1 0 0,2 12-210 0 0,-1-38-41 0 0,-1 1-1 0 0,-2 21 1 0 0,-4 71-516 0 0,-1-58-4273 0 0,6-40-3901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6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11976 0 0,'0'0'1082'0'0,"1"0"-890"0"0,18 1 4823 0 0,32 7-1 0 0,-49-8-4722 0 0,1 0-1 0 0,-1 0 0 0 0,1 0 0 0 0,-1 0 1 0 0,1 0-1 0 0,-1 0 0 0 0,5-2 0 0 0,12-1 987 0 0,14 1-56 0 0,0-1-1 0 0,47-10 1 0 0,-73 12-1162 0 0,15-3-44 0 0,-12 3-171 0 0,1-1-1 0 0,17-5 1 0 0,-23 5-150 0 0</inkml:trace>
  <inkml:trace contextRef="#ctx0" brushRef="#br0" timeOffset="1">149 163 2304 0 0,'0'2'167'0'0,"1"31"12183"0"0,1-31-11439 0 0,-1 1-282 0 0,1 0-1 0 0,0 0 1 0 0,0-1-1 0 0,0 1 1 0 0,0 0-1 0 0,0-1 1 0 0,0 0-1 0 0,1 1 1 0 0,-1-1-1 0 0,1 0 1 0 0,0 0-1 0 0,-1-1 1 0 0,6 3-1 0 0,11 2 1291 0 0,35 7 0 0 0,59 1-328 0 0,-97-13-1457 0 0,2-1-87 0 0,1-1 1 0 0,0 0-1 0 0,-1-2 1 0 0,30-7-1 0 0,-45 10-43 0 0,11-4-517 0 0,-1 0-1 0 0,26-12 1 0 0,-5 1-1203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7:57.3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E846A8-B07C-4BB4-A55B-7B793702DD9D}" emma:medium="tactile" emma:mode="ink">
          <msink:context xmlns:msink="http://schemas.microsoft.com/ink/2010/main" type="writingRegion" rotatedBoundingBox="24330,11708 28639,11609 28653,12207 24344,12307">
            <msink:destinationLink direction="with" ref="{3B878858-64D6-498B-BDC5-88F30AF38602}"/>
          </msink:context>
        </emma:interpretation>
      </emma:emma>
    </inkml:annotationXML>
    <inkml:traceGroup>
      <inkml:annotationXML>
        <emma:emma xmlns:emma="http://www.w3.org/2003/04/emma" version="1.0">
          <emma:interpretation id="{7716392D-72DA-46F6-B9EF-0289C7ECF689}" emma:medium="tactile" emma:mode="ink">
            <msink:context xmlns:msink="http://schemas.microsoft.com/ink/2010/main" type="paragraph" rotatedBoundingBox="24330,11708 28639,11609 28653,12207 24344,12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580B24-6837-407E-B6A0-E69C861814B3}" emma:medium="tactile" emma:mode="ink">
              <msink:context xmlns:msink="http://schemas.microsoft.com/ink/2010/main" type="line" rotatedBoundingBox="24330,11708 28639,11609 28653,12207 24344,12307"/>
            </emma:interpretation>
          </emma:emma>
        </inkml:annotationXML>
        <inkml:traceGroup>
          <inkml:annotationXML>
            <emma:emma xmlns:emma="http://www.w3.org/2003/04/emma" version="1.0">
              <emma:interpretation id="{D881B490-3A17-4D06-B852-2266E265CB1A}" emma:medium="tactile" emma:mode="ink">
                <msink:context xmlns:msink="http://schemas.microsoft.com/ink/2010/main" type="inkWord" rotatedBoundingBox="24330,11708 24718,11699 24732,12298 24344,12307">
                  <msink:destinationLink direction="with" ref="{CA4BBF17-C20E-43A8-BC63-0738C4A19819}"/>
                </msink:context>
              </emma:interpretation>
              <emma:one-of disjunction-type="recognition" id="oneOf0">
                <emma:interpretation id="interp0" emma:lang="en-AU" emma:confidence="0">
                  <emma:literal>4</emma:literal>
                </emma:interpretation>
                <emma:interpretation id="interp1" emma:lang="en-AU" emma:confidence="0">
                  <emma:literal>H</emma:literal>
                </emma:interpretation>
                <emma:interpretation id="interp2" emma:lang="en-AU" emma:confidence="0">
                  <emma:literal>h</emma:literal>
                </emma:interpretation>
                <emma:interpretation id="interp3" emma:lang="en-AU" emma:confidence="0">
                  <emma:literal>"</emma:literal>
                </emma:interpretation>
                <emma:interpretation id="interp4" emma:lang="en-AU" emma:confidence="0">
                  <emma:literal>v</emma:literal>
                </emma:interpretation>
              </emma:one-of>
            </emma:emma>
          </inkml:annotationXML>
          <inkml:trace contextRef="#ctx0" brushRef="#br0">-172 2721 1094,'0'0'48,"0"0"11,0 0-47,4-4-12,-4-4 0,-4-5 0,4 5 244,-5 4 48,10-4 8,-5 8 3,0-8-164,0 8-33,0-8-6,0 8-2,0 0-47,0 0-10,0 0-1,0 0-1,0 0-23,0 0-5,0 0-1,-5 16 0,1-4-10,-1 9 0,-4 3 0,5 0 0,-1 0-24,0 1-3,-4-1-1,5 4 0,-1-3-12,1-1-4,4-4 0,0 0 0,-5 1 8,10-1 2,-1-4 0,1 0 0,-1-4 0,5-4 0,-9-8 0,10 13 0,-6-9 21,-4-4 4,9 8 1,0-8 0,0 4 8,1-4 0,-1-4 8,-5 4-8,5 0 15,5-4-2,0 0 0,-5 0 0,-9-4 3,9 3 1,4-3 0,1 4 0,-5-8-2,5 4-1,4 0 0,-4 4 0,4-4-14,-4 0 0,-5 0 0,4 4 0,1-4 0,0 3-16,-1 1 3,-4 0 1,1-4-23,-1 4-4,0 4-1,0-4 0,-5 0-48,1 0-11,0 0-1,-1 0-1</inkml:trace>
          <inkml:trace contextRef="#ctx0" brushRef="#br0" timeOffset="252.6">92 2644 1764,'0'0'78,"0"0"16,0 0-75,0 0-19,0 0 0,0 0 0,0 0 106,0 0 18,0 0 3,-5 12 1,-4-4-44,5 0-9,4 4-2,0 5 0,0-1-32,-5 4-6,5 4-2,0 5 0,-4-1-19,4 8-4,-5 1-1,5-1 0,0 5-9,0-1 0,0 1 0,0-1 0,0 1-41,5-1-11,-1-4-1,1 1-1066</inkml:trace>
        </inkml:traceGroup>
        <inkml:traceGroup>
          <inkml:annotationXML>
            <emma:emma xmlns:emma="http://www.w3.org/2003/04/emma" version="1.0">
              <emma:interpretation id="{3E1C5CF3-7F5D-456D-9B81-9ECB416BB986}" emma:medium="tactile" emma:mode="ink">
                <msink:context xmlns:msink="http://schemas.microsoft.com/ink/2010/main" type="inkWord" rotatedBoundingBox="27828,11636 28639,11617 28650,12094 27839,12113">
                  <msink:destinationLink direction="with" ref="{B28F07B7-19BC-4C98-9DC6-E7FCC412BF34}"/>
                </msink:context>
              </emma:interpretation>
              <emma:one-of disjunction-type="recognition" id="oneOf1">
                <emma:interpretation id="interp5" emma:lang="en-AU" emma:confidence="0">
                  <emma:literal>12</emma:literal>
                </emma:interpretation>
                <emma:interpretation id="interp6" emma:lang="en-AU" emma:confidence="0">
                  <emma:literal>I2</emma:literal>
                </emma:interpretation>
                <emma:interpretation id="interp7" emma:lang="en-AU" emma:confidence="0">
                  <emma:literal>'2</emma:literal>
                </emma:interpretation>
                <emma:interpretation id="interp8" emma:lang="en-AU" emma:confidence="0">
                  <emma:literal>l2</emma:literal>
                </emma:interpretation>
                <emma:interpretation id="interp9" emma:lang="en-AU" emma:confidence="0">
                  <emma:literal>/2</emma:literal>
                </emma:interpretation>
              </emma:one-of>
            </emma:emma>
          </inkml:annotationXML>
          <inkml:trace contextRef="#ctx0" brushRef="#br0" timeOffset="4894.42">3256 2656 1440,'0'0'64,"0"0"12,0-8-60,0 8-16,0 0 0,0-12 0,0 12 116,0-4 21,5-4 4,-5 8 1,0 0-36,0 0-7,0 0-2,0 0 0,0 0-57,0 0-11,0 0-2,0 0-1,4 12-11,1 0-3,4 0 0,-9 4 0,0 4 0,4 1 0,-4 3 0,5 0 0,0 5-22,-1-1-5,1 0-1,-1 1 0,1-1-18,-1 0-4,1-3-1,-1-1 0,1-4-138,0-4-28,-1 0-6,1-7-591</inkml:trace>
          <inkml:trace contextRef="#ctx0" brushRef="#br0" timeOffset="5314.19">3552 2713 403,'0'0'36,"9"-4"-36,0-4 0,5-5 0,0 1 276,-1 4 49,1-4 10,4 0 1,-4 0-163,4 0-33,-4-1-6,4 5-2,-4-4-48,4 8-9,-5-4-3,1 4 0,0 0-22,-5 4-5,0 0-1,5 4 0,-5 0-33,-5 0-11,5 4 0,-4 4 0,-1 0 0,1 1 0,0-1 0,-5 8 0,0-4-32,0 4-6,-10 5-2,6-1 0,-1 0-31,1 1-6,-5-1-2,0 0 0,-1 0 3,1 1 0,0-5 0,0 4 0,0-8 16,0 5 3,0-1 1,0-8 0,4 0 32,1 0 8,-5-4 0,9-8 1,0 4 23,0-4 4,0 0 0,0 0 1,0 0 40,0 0 8,0 0 2,0 0 0,0 0 17,9 0 4,4 4 1,1 1 0,0-10-14,-1 5-3,1-4-1,4 4 0,0 0-10,1 0-1,-1-8-1,0 8 0,0 0-14,0-4-2,1 4-1,3 0 0,-3-4-38,-6 4-18,5 0 2,1 0 0,-1 0-67,-9-4-13,-9 4-2,14 0-981</inkml:trace>
        </inkml:traceGroup>
      </inkml:traceGroup>
    </inkml:traceGroup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7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4 100 13824 0 0,'-3'32'1061'0'0,"3"-30"-1020"0"0,0 1 0 0 0,0-1 0 0 0,0 0 0 0 0,1 0 0 0 0,-1 0 0 0 0,0 0 0 0 0,1 0 0 0 0,1 4 0 0 0,-1-5-13 0 0,-1-1-1 0 0,1 1 0 0 0,-1-1 1 0 0,1 1-1 0 0,-1 0 1 0 0,1-1-1 0 0,0 1 0 0 0,0-1 1 0 0,-1 1-1 0 0,1-1 1 0 0,0 0-1 0 0,-1 1 0 0 0,1-1 1 0 0,0 0-1 0 0,0 0 1 0 0,0 1-1 0 0,-1-1 1 0 0,1 0-1 0 0,0 0 0 0 0,0 0 1 0 0,0 0-1 0 0,0 0 1 0 0,1 0-1 0 0,20-4 1549 0 0,-20 3-1298 0 0,58-22 3358 0 0,-27 12-2617 0 0,0-2 0 0 0,-2-2 0 0 0,36-20 0 0 0,-66 34-1003 0 0,10-5 56 0 0,2 0-46 0 0,0-2 0 0 0,0 0 0 0 0,15-13 0 0 0,-26 20-669 0 0,9-9 1299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17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14744 0 0,'0'0'1136'0'0,"0"2"-577"0"0,0 7 361 0 0,0-6 230 0 0,3-3 46 0 0,14 7 222 0 0,-14-6-1194 0 0,0 0 0 0 0,0 1-1 0 0,0-1 1 0 0,0 0 0 0 0,0-1-1 0 0,0 1 1 0 0,0-1 0 0 0,0 1-1 0 0,0-1 1 0 0,1 0 0 0 0,3 0-1 0 0,18-5 914 0 0,-12 3-641 0 0,0 0-1 0 0,19 0 1 0 0,-14 0-1028 0 0,1-1-1 0 0,25-6 1 0 0,-28 5-1399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1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19207 0 0,'0'0'1920'0'0,"1"-1"-1754"0"0,-1 0 39 0 0,0 1 0 0 0,0-1 0 0 0,0 1 0 0 0,1-1 0 0 0,-1 1 0 0 0,0 0 0 0 0,1-1 0 0 0,-1 1 0 0 0,0 0 1 0 0,1-1-1 0 0,-1 1 0 0 0,0 0 0 0 0,1-1 0 0 0,-1 1 0 0 0,1 0 0 0 0,-1-1 0 0 0,0 1 0 0 0,1 0 0 0 0,-1 0 0 0 0,1 0 0 0 0,-1 0 0 0 0,1-1 1 0 0,-1 1-1 0 0,1 0 0 0 0,0 0-132 0 0,-1 0 0 0 0,1 1 0 0 0,-1-1 0 0 0,1 0 0 0 0,-1 0 0 0 0,0 1 0 0 0,1-1 0 0 0,-1 0 0 0 0,1 1 0 0 0,-1-1 0 0 0,0 0 0 0 0,1 1 0 0 0,-1-1 0 0 0,0 1 0 0 0,1-1 0 0 0,-1 1 0 0 0,0-1 0 0 0,1 1 0 0 0,8 27-735 0 0,-8-24 1176 0 0,2 8-505 0 0,-1 1 1 0 0,-1 0-1 0 0,0 0 0 0 0,-1 20 1 0 0,0-13-12 0 0,3 28 1 0 0,-2-47 1 0 0,24 137 0 0 0,-20-117 0 0 0,2 1 0 0 0,0-2 0 0 0,1 1 0 0 0,16 28 0 0 0,-20-44 0 0 0,-1 0 0 0 0,0 0-1 0 0,1 0 1 0 0,0-1 0 0 0,0 0 0 0 0,0 1 0 0 0,9 5-1 0 0,-11-8 2 0 0,-1-1 0 0 0,1 0 0 0 0,0 0 0 0 0,0 0 0 0 0,0 0-1 0 0,0 0 1 0 0,-1-1 0 0 0,1 1 0 0 0,0-1 0 0 0,0 1 0 0 0,0-1 0 0 0,0 1-1 0 0,1-1 1 0 0,-1 0 0 0 0,0 0 0 0 0,0 0 0 0 0,0 0 0 0 0,0-1 0 0 0,0 1-1 0 0,0-1 1 0 0,0 1 0 0 0,0-1 0 0 0,0 1 0 0 0,0-1 0 0 0,-1 0 0 0 0,3-1-1 0 0,1-2 22 0 0,0 0-1 0 0,0 0 0 0 0,-1 0 0 0 0,0-1 1 0 0,0 1-1 0 0,0-1 0 0 0,0 0 0 0 0,-1 0 1 0 0,0 0-1 0 0,0-1 0 0 0,2-5 0 0 0,4-10-155 0 0,10-38 0 0 0,-16 41 229 0 0,0 0-1 0 0,-1 0 1 0 0,-1-1 0 0 0,-1 1-1 0 0,-1 0 1 0 0,0-1 0 0 0,-7-31-1 0 0,4 37-72 0 0,-1 0-1 0 0,0 1 0 0 0,0 0 0 0 0,-1 0 0 0 0,-1 0 0 0 0,0 1 0 0 0,0 0 0 0 0,-10-11 0 0 0,13 17-27 0 0,-4-5 27 0 0,0 1 1 0 0,-1-1 0 0 0,-16-14 0 0 0,22 22-68 0 0,0 0 0 0 0,-1 0-1 0 0,1 0 1 0 0,0 0-1 0 0,-1 0 1 0 0,0 1 0 0 0,1 0-1 0 0,-1-1 1 0 0,0 1 0 0 0,1 1-1 0 0,-1-1 1 0 0,0 0 0 0 0,0 1-1 0 0,0 0 1 0 0,0 0 0 0 0,-7 1-1 0 0,6 0-317 0 0,0 0 0 0 0,1 0 0 0 0,-1 0-1 0 0,0 1 1 0 0,-6 3 0 0 0,9-4-431 0 0,0-1 0 0 0,1 1 0 0 0,-1 1 1 0 0,1-1-1 0 0,-1 0 0 0 0,1 0 0 0 0,-1 0 0 0 0,1 1 0 0 0,0-1 0 0 0,-2 3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2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1 414 21191 0 0,'0'0'2127'0'0,"1"1"-1946"0"0,3 6-85 0 0,-4-6 25 0 0,1 1-1 0 0,0-1 1 0 0,0 0-1 0 0,1 0 1 0 0,-1 0-1 0 0,0 0 1 0 0,0 0-1 0 0,0 0 1 0 0,1 0-1 0 0,-1 0 1 0 0,0 0-1 0 0,1-1 1 0 0,-1 1-1 0 0,1-1 1 0 0,2 2-1 0 0,-2-2-429 0 0,0 0 0 0 0,0 1 0 0 0,0-1 0 0 0,0 0-1 0 0,1 0 1 0 0,-1 0 0 0 0,0 0 0 0 0,0 0-1 0 0,0-1 1 0 0,0 1 0 0 0,3-1 0 0 0,6-6-1665 0 0</inkml:trace>
  <inkml:trace contextRef="#ctx0" brushRef="#br0" timeOffset="1">369 171 5984 0 0,'0'1'8053'0'0,"-5"18"-1010"0"0,3-17-6739 0 0,2-1-1 0 0,-1 1 0 0 0,0 0 0 0 0,0 0 1 0 0,1 0-1 0 0,-1 0 0 0 0,1 0 1 0 0,-1 0-1 0 0,1 0 0 0 0,0 0 1 0 0,0 0-1 0 0,0 0 0 0 0,0 0 1 0 0,0 0-1 0 0,0 0 0 0 0,1 4 1 0 0,15 28 560 0 0,-2 2 1 0 0,-2 0-1 0 0,12 53 1 0 0,-5-6-836 0 0,-6-34-147 0 0,9 30-1885 0 0,-21-65 295 0 0,-1-3-76 0 0</inkml:trace>
  <inkml:trace contextRef="#ctx0" brushRef="#br0" timeOffset="2">550 181 10136 0 0,'0'0'918'0'0,"1"-1"-758"0"0,10-6 594 0 0,21-11 7568 0 0,-27 16-7221 0 0,0-1 0 0 0,0 0 0 0 0,7-6 0 0 0,-7 5-700 0 0,-1 1 1 0 0,1 0 0 0 0,0 0-1 0 0,9-4 1 0 0,67-24 1766 0 0,-18-2-1231 0 0,16-2-740 0 0,-64 26 3 0 0,-3 1-1225 0 0,-4 6-4648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2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0 5984 0 0,'0'0'464'0'0,"0"2"-306"0"0,-10 14 343 0 0,-10 3 5524 0 0,14-12-20 0 0,2 5-4028 0 0,2-6-1061 0 0,-6 8 657 0 0,7-13-1415 0 0,0 0 0 0 0,0 0 0 0 0,0 0 0 0 0,0 1 1 0 0,1-1-1 0 0,-1 0 0 0 0,1 1 0 0 0,-1-1 0 0 0,1 1 0 0 0,-1-1 0 0 0,1 0 0 0 0,-1 3 0 0 0,-5 27 1566 0 0,7-22-1561 0 0,0 0 0 0 0,0-1 0 0 0,0 1 1 0 0,1-1-1 0 0,0 1 0 0 0,1-1 0 0 0,0 0 0 0 0,0 0 1 0 0,9 15-1 0 0,-10-20-146 0 0,0 0 0 0 0,1 0 0 0 0,-1 0 0 0 0,0-1 0 0 0,1 1 0 0 0,4 3 0 0 0,9 10 22 0 0,-5-3 6 0 0,2-1-1 0 0,0 0 0 0 0,0-1 1 0 0,26 17-1 0 0,-19-14 45 0 0,24 22 0 0 0,-39-32-71 0 0,1 1 0 0 0,-1-1-1 0 0,1 0 1 0 0,0 0 0 0 0,0 0-1 0 0,0-1 1 0 0,8 3 0 0 0,-10-4-12 0 0,-1-1 1 0 0,1 1-1 0 0,-1 0 0 0 0,0 0 1 0 0,0 0-1 0 0,0 0 1 0 0,0 1-1 0 0,0-1 1 0 0,3 4-1 0 0,4 3 52 0 0,-10-8-36 0 0,1 0-1 0 0,-1-1 0 0 0,1 1 0 0 0,-1 0 1 0 0,1 0-1 0 0,-1 0 0 0 0,0 0 0 0 0,0-1 1 0 0,1 1-1 0 0,-1 0 0 0 0,0 0 0 0 0,0 0 0 0 0,0 0 1 0 0,0 0-1 0 0,0 0 0 0 0,0-1 0 0 0,0 1 1 0 0,0 0-1 0 0,0 0 0 0 0,-1 0 0 0 0,1 0 1 0 0,0 0-1 0 0,0 0 0 0 0,-1-1 0 0 0,1 1 1 0 0,-1 0-1 0 0,0 1 0 0 0,-1 2 10 0 0,0 0-1 0 0,-1 0 1 0 0,0 0 0 0 0,-4 5-1 0 0,2-3-30 0 0,-1 0-1 0 0,0-1 0 0 0,0 1 1 0 0,-1-1-1 0 0,0-1 0 0 0,1 1 0 0 0,-2-1 1 0 0,1 0-1 0 0,0-1 0 0 0,-1 1 1 0 0,0-2-1 0 0,-8 3 0 0 0,-13 2-350 0 0,23-5 215 0 0,1-1-1 0 0,0 0 1 0 0,-1 0-1 0 0,0 0 1 0 0,1-1-1 0 0,-1 1 1 0 0,-8-2-1 0 0,9 0-272 0 0,0 0-1 0 0,1 0 1 0 0,-1-1-1 0 0,1 1 1 0 0,0-1-1 0 0,-6-3 1 0 0,8 4-766 0 0,-1-1 1 0 0,1 1-1 0 0,0-1 0 0 0,-1 0 1 0 0,1 0-1 0 0,-2-3 0 0 0,-2-5-6620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3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0 244 18399 0 0,'0'0'844'0'0,"3"0"-20"0"0,68-4 594 0 0,16-2 3006 0 0,-86 6-4392 0 0,14 0 368 0 0,0 0 0 0 0,0 1 1 0 0,16 3-1 0 0,12 2 182 0 0,-34-5-485 0 0,0 0 0 0 0,0 0 0 0 0,-1 1 0 0 0,1 0 0 0 0,0 0 0 0 0,-1 1 1 0 0,0 0-1 0 0,10 4 0 0 0,-13-4-68 0 0,0 0 0 0 0,-1 0 0 0 0,1 1 0 0 0,-1-1 0 0 0,5 6 0 0 0,-7-7-27 0 0,-1 0 1 0 0,0 0-1 0 0,0-1 1 0 0,0 1-1 0 0,0 0 0 0 0,0 0 1 0 0,0 0-1 0 0,-1 0 1 0 0,1 0-1 0 0,-1 0 0 0 0,1 1 1 0 0,-1-1-1 0 0,0 0 1 0 0,0 0-1 0 0,1 0 0 0 0,-2 0 1 0 0,1 4-1 0 0,-4 10-142 0 0,0 0 0 0 0,0 0 1 0 0,-2-1-1 0 0,-8 20 0 0 0,4-11-361 0 0,6-17 171 0 0,0 0-1 0 0,0 1 0 0 0,-9 10 1 0 0,-6 9-546 0 0,-61 111-1366 0 0,79-135 2229 0 0,-5 11 90 0 0,6-14-22 0 0,0 1-1 0 0,-1 0 1 0 0,1-1-1 0 0,0 1 1 0 0,0 0-1 0 0,0-1 1 0 0,0 1-1 0 0,0 0 1 0 0,0-1-1 0 0,0 1 1 0 0,0 0-1 0 0,0 0 1 0 0,0-1-1 0 0,0 1 1 0 0,1 0-1 0 0,-1-1 1 0 0,0 1-1 0 0,0-1 0 0 0,1 1 1 0 0,-1 0-1 0 0,0-1 1 0 0,1 1-1 0 0,-1-1 1 0 0,0 1-1 0 0,1-1 1 0 0,-1 1-1 0 0,1-1 1 0 0,0 2-1 0 0,16 10 710 0 0,-9-9-491 0 0,1 0 0 0 0,-1 0 0 0 0,1-1 1 0 0,0 0-1 0 0,-1-1 0 0 0,1 0 0 0 0,0 0 0 0 0,0-1 0 0 0,12-1 0 0 0,-4 1 68 0 0,8 0-336 0 0,1-1 0 0 0,0-1 0 0 0,48-10 0 0 0,-66 9-343 0 0,-1 0-1 0 0,0 0 0 0 0,0 0 1 0 0,-1-1-1 0 0,1 0 1 0 0,7-6-1 0 0,7-5-5639 0 0,7-4-2933 0 0</inkml:trace>
  <inkml:trace contextRef="#ctx0" brushRef="#br0" timeOffset="1">912 112 23039 0 0,'0'0'2315'0'0,"2"-2"-2123"0"0,3-1 119 0 0,1-1 0 0 0,0 1 0 0 0,0 0 0 0 0,0 0 0 0 0,1 0 1 0 0,-1 1-1 0 0,9-2 0 0 0,6-2 434 0 0,-13 2-502 0 0,1 1 0 0 0,0 1 0 0 0,-1-1 0 0 0,1 1 0 0 0,10 0 0 0 0,41-8 531 0 0,17-4-499 0 0,-74 13-275 0 0,1 0 0 0 0,0 0 0 0 0,0 0 0 0 0,-1-1 0 0 0,1 1 0 0 0,-1-1 0 0 0,7-3 0 0 0,10-5 0 0 0,-6 3-139 0 0,-13 3-312 0 0,-1 2 112 0 0,1 1-732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3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0 9672 0 0,'0'0'748'0'0,"-1"2"-128"0"0,-13 19 6487 0 0,2-3-2778 0 0,7-10-3542 0 0,1-2-351 0 0,0 0 0 0 0,0 0-1 0 0,0 0 1 0 0,1 1 0 0 0,0-1-1 0 0,1 1 1 0 0,-1 0 0 0 0,1 0-1 0 0,0 0 1 0 0,1 0 0 0 0,0 0-1 0 0,-1 12 1 0 0,2-9-237 0 0,0 0 1 0 0,1 0-1 0 0,3 17 0 0 0,-3-24-168 0 0,0 1 0 0 0,1 0 0 0 0,-1 0-1 0 0,1 0 1 0 0,0-1 0 0 0,0 1 0 0 0,0-1 0 0 0,0 1-1 0 0,1-1 1 0 0,-1 0 0 0 0,1 0 0 0 0,4 4-1 0 0,2 1-6 0 0,0 0 0 0 0,1-1 0 0 0,0 0 0 0 0,0 0 0 0 0,1-1 0 0 0,11 5 0 0 0,-8-5 33 0 0,0 1-1 0 0,21 16 0 0 0,-7-5 2 0 0,-15-11-8 0 0,-7-4 7 0 0,0 0-1 0 0,0 1 1 0 0,0 0-1 0 0,0 0 1 0 0,-1 0-1 0 0,1 1 1 0 0,-1 0-1 0 0,0 0 1 0 0,-1 0 0 0 0,7 9-1 0 0,-10-13-35 0 0,1 3 40 0 0,1 0 1 0 0,-1 0-1 0 0,1 0 0 0 0,-1 1 1 0 0,0-1-1 0 0,-1 1 1 0 0,1-1-1 0 0,-1 1 0 0 0,0 0 1 0 0,1 8-1 0 0,-2-13 48 0 0,-6 14 86 0 0,5-12-187 0 0,0 0 0 0 0,0 0 0 0 0,0 0 0 0 0,0-1 0 0 0,0 1 0 0 0,-1 0 0 0 0,1-1 0 0 0,-1 1 0 0 0,1 0 0 0 0,-1-1 0 0 0,0 0 0 0 0,0 1 0 0 0,-1 0 0 0 0,-28 11 109 0 0,12-6-90 0 0,-52 23-2119 0 0,43-19-2247 0 0,-52 12 0 0 0,62-19-4994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4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88 17359 0 0,'-4'34'1574'0'0,"1"-38"-1247"0"0,2 2-352 0 0,4-7 189 0 0,-3 9-180 0 0,1-2 344 0 0,-1 0 0 0 0,1 0 0 0 0,0 0 0 0 0,0 0 0 0 0,0 1-1 0 0,0-1 1 0 0,1 0 0 0 0,-1 1 0 0 0,0-1 0 0 0,1 0 0 0 0,2-1 0 0 0,7-7 313 0 0,-6 6-390 0 0,0 0 0 0 0,0 1-1 0 0,0-1 1 0 0,0 1 0 0 0,8-5-1 0 0,6 0 326 0 0,-6 2-336 0 0,0 0 0 0 0,0 1 0 0 0,1 1 0 0 0,0 0 0 0 0,16-3 0 0 0,11 0-253 0 0,-39 7-68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5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1 274 15200 0 0,'0'0'1172'0'0,"1"1"-766"0"0,3 2-150 0 0,-1 0-1 0 0,1-1 1 0 0,0 1-1 0 0,0-1 1 0 0,0 0 0 0 0,0 0-1 0 0,0-1 1 0 0,1 1-1 0 0,-1-1 1 0 0,1 0 0 0 0,-1 0-1 0 0,0 0 1 0 0,1 0-1 0 0,0-1 1 0 0,-1 0-1 0 0,1 0 1 0 0,-1 0 0 0 0,1-1-1 0 0,-1 1 1 0 0,1-1-1 0 0,-1 0 1 0 0,0 0 0 0 0,1-1-1 0 0,-1 0 1 0 0,6-2-1 0 0,-1 0-41 0 0,0 0 0 0 0,1 1 0 0 0,-1 1 0 0 0,1-1 0 0 0,-1 2-1 0 0,15-2 1 0 0,-13 2-317 0 0,0-1-1 0 0,0 0 0 0 0,0 0 1 0 0,13-6-1 0 0,-1-2-745 0 0,0-4-57 0 0</inkml:trace>
  <inkml:trace contextRef="#ctx0" brushRef="#br0" timeOffset="1">756 0 17967 0 0,'-5'5'1878'0'0,"1"3"-1650"0"0,3-4 240 0 0,0 0 0 0 0,1 1 0 0 0,-1-1 0 0 0,1 0 0 0 0,0 1 0 0 0,0-1 0 0 0,1 0 0 0 0,1 8 0 0 0,18 80 1702 0 0,-8-42-1958 0 0,-4 8-163 0 0,-7-42-93 0 0,2 0 1 0 0,0 1-1 0 0,5 15 0 0 0,-4-17-856 0 0,0 1 1 0 0,3 22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5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0 171 18575 0 0,'0'0'1683'0'0,"2"-2"-1390"0"0,1-1-257 0 0,0 1-1 0 0,0 0 0 0 0,1-1 1 0 0,-1 1-1 0 0,0 1 0 0 0,1-1 1 0 0,0 0-1 0 0,3-1 0 0 0,36-8 2153 0 0,-30 8-1340 0 0,-1 0 1 0 0,16-7-1 0 0,61-39 1155 0 0,-29 14-2110 0 0,-55 33 36 0 0,-3 1-83 0 0,0 0-1 0 0,0 0 0 0 0,0-1 0 0 0,1 1 1 0 0,-2 0-1 0 0,1-1 0 0 0,0 1 0 0 0,0-1 0 0 0,0 0 1 0 0,-1 1-1 0 0,1-1 0 0 0,1-3 0 0 0,4-8-1941 0 0</inkml:trace>
  <inkml:trace contextRef="#ctx0" brushRef="#br0" timeOffset="1">27 146 13824 0 0,'0'3'10718'0'0,"-1"20"-8212"0"0,0-11-2105 0 0,1-1 0 0 0,1 18 0 0 0,0-11-372 0 0,-1 28 1 0 0,0-20-41 0 0,0-24-2 0 0,0 0-1 0 0,0 0 1 0 0,1 0 0 0 0,-1 0-1 0 0,1 0 1 0 0,0 0 0 0 0,-1-1-1 0 0,1 1 1 0 0,0 0 0 0 0,1 2-1 0 0,3 4-27 0 0,-4-4 28 0 0,0 0-1 0 0,1 0 1 0 0,0-1-1 0 0,0 1 1 0 0,0-1-1 0 0,0 1 1 0 0,0-1-1 0 0,1 0 1 0 0,-1 0-1 0 0,1 0 1 0 0,0 0-1 0 0,0-1 1 0 0,0 1-1 0 0,0-1 1 0 0,0 1-1 0 0,1-1 1 0 0,-1 0-1 0 0,1 0 1 0 0,-1-1-1 0 0,1 1 1 0 0,0-1-1 0 0,0 0 1 0 0,5 2-1 0 0,5-1-8 0 0,1 1 0 0 0,20 0 1 0 0,-22-3 22 0 0,1 2 0 0 0,-1-1 1 0 0,20 6-1 0 0,43 9 11 0 0,-43-11 48 0 0,-18-1-73 0 0,-5 0-9 0 0,-9-3 762 0 0,2 14-259 0 0,-2-14-474 0 0,-1 1 1 0 0,1-1 0 0 0,-1 0 0 0 0,0 0 0 0 0,0 1-1 0 0,0-1 1 0 0,1 0 0 0 0,-1 0 0 0 0,0 1-1 0 0,0-1 1 0 0,-1 0 0 0 0,1 3 0 0 0,-2 0 4 0 0,1-1 0 0 0,-1 1 1 0 0,1 0-1 0 0,-1-1 0 0 0,0 0 0 0 0,0 1 1 0 0,-1-1-1 0 0,1 0 0 0 0,-5 4 0 0 0,-28 22 117 0 0,8-8-91 0 0,15-9-44 0 0,8-8-4 0 0,1 0 0 0 0,-1-1-1 0 0,0 1 1 0 0,-1-1 0 0 0,1 0-1 0 0,0 0 1 0 0,-1 0 0 0 0,0-1-1 0 0,-8 4 1 0 0,-33-3-401 0 0,33 2 279 0 0,10-4 77 0 0,0 0-1 0 0,1 0 1 0 0,-1 0-1 0 0,0 0 1 0 0,0-1-1 0 0,0 1 1 0 0,-4 0-1 0 0,3-1-248 0 0,-1-1 1 0 0,0 1-1 0 0,0-1 0 0 0,0 1 1 0 0,1-1-1 0 0,-9-3 0 0 0,10 3-432 0 0,1 0-1 0 0,0 0 1 0 0,0-1-1 0 0,0 1 1 0 0,0 0-1 0 0,0-1 1 0 0,0 1-1 0 0,0-1 1 0 0,0 0-1 0 0,-1-2 0 0 0,-8-13-7050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8:06.2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8E5695-3EDC-404B-8CAC-1D8FB94A18EF}" emma:medium="tactile" emma:mode="ink">
          <msink:context xmlns:msink="http://schemas.microsoft.com/ink/2010/main" type="writingRegion" rotatedBoundingBox="21553,7524 23900,7440 23921,8018 21573,8102">
            <msink:destinationLink direction="with" ref="{3B878858-64D6-498B-BDC5-88F30AF38602}"/>
          </msink:context>
        </emma:interpretation>
      </emma:emma>
    </inkml:annotationXML>
    <inkml:traceGroup>
      <inkml:annotationXML>
        <emma:emma xmlns:emma="http://www.w3.org/2003/04/emma" version="1.0">
          <emma:interpretation id="{6907DBA1-9D98-48CF-9242-ADAB3E62E8B2}" emma:medium="tactile" emma:mode="ink">
            <msink:context xmlns:msink="http://schemas.microsoft.com/ink/2010/main" type="paragraph" rotatedBoundingBox="21553,7524 23900,7440 23921,8018 21573,8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61B336-0E46-4EAF-8E87-483436F330F2}" emma:medium="tactile" emma:mode="ink">
              <msink:context xmlns:msink="http://schemas.microsoft.com/ink/2010/main" type="line" rotatedBoundingBox="21553,7524 23900,7440 23921,8018 21573,8102"/>
            </emma:interpretation>
          </emma:emma>
        </inkml:annotationXML>
        <inkml:traceGroup>
          <inkml:annotationXML>
            <emma:emma xmlns:emma="http://www.w3.org/2003/04/emma" version="1.0">
              <emma:interpretation id="{F4A162FD-048F-42D1-9672-291A6A3845FF}" emma:medium="tactile" emma:mode="ink">
                <msink:context xmlns:msink="http://schemas.microsoft.com/ink/2010/main" type="inkWord" rotatedBoundingBox="21553,7524 23900,7440 23921,8018 21573,8102"/>
              </emma:interpretation>
              <emma:one-of disjunction-type="recognition" id="oneOf0">
                <emma:interpretation id="interp0" emma:lang="en-AU" emma:confidence="0">
                  <emma:literal>ii-24</emma:literal>
                </emma:interpretation>
                <emma:interpretation id="interp1" emma:lang="en-AU" emma:confidence="0">
                  <emma:literal>vi-24</emma:literal>
                </emma:interpretation>
                <emma:interpretation id="interp2" emma:lang="en-AU" emma:confidence="0">
                  <emma:literal>hi-24</emma:literal>
                </emma:interpretation>
                <emma:interpretation id="interp3" emma:lang="en-AU" emma:confidence="0">
                  <emma:literal>oi-24</emma:literal>
                </emma:interpretation>
                <emma:interpretation id="interp4" emma:lang="en-AU" emma:confidence="0">
                  <emma:literal>Li-24</emma:literal>
                </emma:interpretation>
              </emma:one-of>
            </emma:emma>
          </inkml:annotationXML>
          <inkml:trace contextRef="#ctx0" brushRef="#br0">-6 40 1292,'0'0'57,"0"0"12,0 0-55,0 0-14,0 0 0,0 0 0,0 0 121,0 0 22,0 0 4,0 0 1,0 0-32,0 0-5,0 0-2,0 0 0,0-8-21,0 8-4,0 0 0,0 0-1,0 0-36,0 0-7,0 0-2,0 0 0,5 4-23,-1 8-5,1-3-1,4 7 0,-9 0-9,0 8 10,5 0-10,-1 1 10,1-1-10,-5 0 0,4 5 0,5-1-11,-4 0 11,4 1 11,-4-1-3,8-4 0,-4-4-33,1-3-7,-6-1-2,5-4 0,5-4 10,-5-4 1,5-4 1,-1-4 0,-4 0-10,5-4-1,0-4-1,-1-4 0,6-1 18,-6-3 3,-4 0 1,5-4 0,0 3 12,-5-3-9,4 4 9,-4 0-8,-4-1 8,0 5 0,-1-4 0,1 0 0,-1 4 0,1-1 0,-1 1 8,-4-4-8,0 8 12,0-8-1,5 3-1,-5 1 0,4 4 6,1 4 2,-5 8 0,0-4 0,5-4 0,-5 8 0,0 0 0,0 0 0,0 0-6,0 0 0,0 0-1,9 8 0,0 4-3,0 4 0,-5-4 0,1 9 0,0-1-8,-1 0 12,1 4-12,-1 1 12,1-1-12,-1 0 0,-4-3 0,9 3 0,-4-4 0,4 0 0,-4 5 0,4-5 0,-5-4-9,5 0-7,-4 0-2,4-4 0,-4 1-52,-1 3-10,1-4-3,-1 0-621,-4-12-125</inkml:trace>
          <inkml:trace contextRef="#ctx0" brushRef="#br0" timeOffset="235.79">577 125 1544,'0'0'68,"0"0"15,0 0-67,0 0-16,0 0 0,9-8 0,0 0 118,5-4 20,0 8 4,-1-4 1,1 0-47,0 4-8,4 0-3,0-4 0,0 4-44,0-5-9,1 5-1,-1-4-1,-4 4-18,-1 0-3,-4 0-1,5 4 0,0 0-8,-1-4 0,1 4 0,-5-4-11,5 4-196,-14 0-39,0 0-8,0 0-2</inkml:trace>
          <inkml:trace contextRef="#ctx0" brushRef="#br0" timeOffset="439.41">627 303 1731,'0'0'76,"0"0"17,0 0-74,0 0-19,0 0 0,0 0 0,9 0 120,5 4 21,-5-4 4,0-4 1,0 4-46,5-4-8,0 0-3,4 0 0,-5 0-37,6 0-8,-6-4-2,6 0 0,-1 4-28,5-4-6,-5 0 0,4 4-8,1-4-54,0 4-18,0 0-3</inkml:trace>
          <inkml:trace contextRef="#ctx0" brushRef="#br0" timeOffset="3192.46">1274 48 1555,'0'-8'138,"4"0"-110,-4 0-28,9-4 0,-4 4 86,4-4 12,0 0 2,0 0 1,0 3-8,5-3-1,-5 4-1,9-4 0,-4 8-29,4 0-6,0 0 0,-4 0-1,9 0-22,-10 4-4,6 0-1,-6 4 0,-13-4-6,5 8-2,4-4 0,0 4 0,0 4-20,0 0 0,0 5 0,-9-1 0,-4 0 0,4 4 0,0-4-12,-5 9 4,1-1-41,-5 4-8,-5 5-2,5-5 0,-5 4-31,1 1-6,-1-5-2,0 4 0,-4 1-17,4-5-3,1 0-1,-1-3 0,0-5 73,5-8 14,0 0 4,0 0 0,5-4 28,4-3 0,-5-1 0,5-4 10,0 0 46,0 0 8,0 0 3,0 0 0,0 0 22,14-4 5,4 4 1,5-5 0,-5 1-9,5 0-2,-1 0 0,-3 0 0,-1-4-24,-5 0-6,10 4-1,0-4 0,0 4-29,-1 0-7,-3 0-1,3-4 0,1 0-16,0 0-19,-9 3 4,-1-3 1,6 0-202,-6 0-41</inkml:trace>
          <inkml:trace contextRef="#ctx0" brushRef="#br0" timeOffset="3506.65">1979-61 1900,'-9'4'84,"9"-4"18,0 0-82,0 0-20,0 0 0,0 0 0,0 0 133,0 0 23,0 0 4,0 0 0,0 0-64,0 0-14,0 0-2,0 0-1,0 0-43,0 8-8,-4 4-1,-5 1-1,9-1-26,-5 4 8,1 0-8,-1 0 0,5 5 0,-5-5 0,5 0 0,0 0-11,0 0-4,5 0-1,0 1 0,4-5 0,-5 0-9,5 0-3,-4 4 0,4-4 0,0-3-2,0-1-1,5 0 0,-1-4 0,1-4 11,0 0 3,4 0 0,5-4 0,-5 0 17,5-4 0,-5-1-8,5 1 8,-1 0 0,-3-4 0,3 4 0,-3-4 9,-1 4-9,0 0 0,-4 0 0,-1 0 0,1 3-137,-5-3-23,-9 8-5</inkml:trace>
          <inkml:trace contextRef="#ctx0" brushRef="#br0" timeOffset="3745.37">2202-113 288,'5'0'25,"-5"0"-25,0 0 0,0 0 0,0 0 400,0 0 76,0 0 14,0 0 3,0 0-265,0 0-54,0 0-10,0 0-3,0 0-69,-9 12-13,4-4-3,1 8-1,4 0-27,0 8-4,0-3-2,0 3 0,0 4-17,0 5-3,0-5-1,0 0 0,-5 5-11,5-5-2,5 4-8,-5 1 12,4-5-12,1 0 0,-1-7 0,6 3-10,-6-4-92,5 0-18,0 1-4,0-9-1153</inkml:trace>
        </inkml:traceGroup>
      </inkml:traceGroup>
    </inkml:traceGroup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6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 0 0,'0'0'7568'0'0,"10"4"-7344"0"0,0 0-48 0 0,3-4-8 0 0,-7-4-1640 0 0,4 4-336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6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1 170 19727 0 0,'0'0'1787'0'0,"1"-8"-502"0"0,0 5-995 0 0,0 1-1 0 0,0-1 0 0 0,1 1 0 0 0,-1 0 1 0 0,1-1-1 0 0,-1 1 0 0 0,1 0 0 0 0,0 0 1 0 0,0 0-1 0 0,0 0 0 0 0,3-1 0 0 0,27-19 1193 0 0,-16 13-871 0 0,-8 5-473 0 0,0-1 0 0 0,0 1 0 0 0,1 1-1 0 0,-1-1 1 0 0,1 1 0 0 0,0 1 0 0 0,0 0 0 0 0,0 0 0 0 0,1 1-1 0 0,8-1 1 0 0,-5 2-74 0 0,-1 0 0 0 0,1 1 0 0 0,-1 1 0 0 0,1 0 0 0 0,-1 1 0 0 0,21 7 0 0 0,-30-9-64 0 0,-1 0-1 0 0,1 1 1 0 0,-1-1-1 0 0,0 1 1 0 0,0-1-1 0 0,1 1 1 0 0,-1 0-1 0 0,0 0 1 0 0,0 0-1 0 0,0 0 1 0 0,-1 0-1 0 0,1 0 1 0 0,-1 1-1 0 0,1-1 1 0 0,-1 0-1 0 0,0 1 1 0 0,1-1-1 0 0,-1 1 1 0 0,-1 0-1 0 0,1-1 1 0 0,1 6-1 0 0,-1-3-29 0 0,-1 0-1 0 0,1 0 1 0 0,-1 0-1 0 0,0 1 1 0 0,0-1 0 0 0,0 0-1 0 0,-1 0 1 0 0,0 0-1 0 0,0 0 1 0 0,0 0-1 0 0,-3 6 1 0 0,-39 82-1456 0 0,-18 46-1780 0 0,56-128 2910 0 0,-1 1-1 0 0,0-2 0 0 0,-1 1 1 0 0,-10 12-1 0 0,-1 2-340 0 0,11-14 568 0 0,-5-1 3490 0 0,16-9-2809 0 0,10 2-135 0 0,0 0 0 0 0,0-1 0 0 0,1-1 0 0 0,-1 0 0 0 0,27-3-1 0 0,15-3 370 0 0,-33 4-501 0 0,0-2 0 0 0,30-6-1 0 0,-22 3-245 0 0,-22 5-132 0 0,0-1 1 0 0,-1 1-1 0 0,1-1 1 0 0,11-5-1 0 0,2-1-867 0 0,-8 3-1274 0 0,1-2-3841 0 0,1-3-2940 0 0</inkml:trace>
  <inkml:trace contextRef="#ctx0" brushRef="#br0" timeOffset="1">746 108 12440 0 0,'0'0'1125'0'0,"2"0"-928"0"0,28-3 505 0 0,15-7 7261 0 0,-9 1-2511 0 0,-11 6-5565 0 0,3-2 1014 0 0,44-11 0 0 0,-14 2-30 0 0,-52 13-817 0 0,0-1 1 0 0,0 0-1 0 0,-1 0 1 0 0,9-5-1 0 0,-7-1-71 0 0,-6 6-83 0 0,-1 2 75 0 0,1 0 1 0 0,-1 0 0 0 0,1 0-1 0 0,-1 0 1 0 0,0 0-1 0 0,1 0 1 0 0,-1 0 0 0 0,1 0-1 0 0,-1 0 1 0 0,1 0-1 0 0,-1-1 1 0 0,0 1 0 0 0,1 0-1 0 0,-1 0 1 0 0,0-1-1 0 0,1 1 1 0 0,-1 0 0 0 0,0 0-1 0 0,1-1 1 0 0,-1 1-1 0 0,0 0 1 0 0,1-1 0 0 0,-1 1-1 0 0,0 0 1 0 0,1-1-1 0 0,-1 0-132 0 0,0 1 0 0 0,0-1-1 0 0,0 1 1 0 0,0 0 0 0 0,0-1-1 0 0,1 1 1 0 0,-1-1 0 0 0,0 1-1 0 0,0-1 1 0 0,0 1 0 0 0,0 0-1 0 0,0-1 1 0 0,0 1 0 0 0,-1-1-1 0 0,1 1 1 0 0,0-1 0 0 0,0 1-1 0 0,0 0 1 0 0,0-1 0 0 0,0 1-1 0 0,-1-1 1 0 0,1 1 0 0 0,-5-9-1881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7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55 18023 0 0,'0'0'1364'0'0,"0"2"-924"0"0,0 0-415 0 0,0 0 0 0 0,0 0-1 0 0,0 0 1 0 0,0-1 0 0 0,0 1-1 0 0,1 0 1 0 0,-1 0-1 0 0,1-1 1 0 0,-1 1 0 0 0,1 0-1 0 0,0 0 1 0 0,1 1-1 0 0,-2-3 50 0 0,0 1-1 0 0,0-1 0 0 0,1 0 0 0 0,-1 1 0 0 0,0-1 0 0 0,0 1 0 0 0,0-1 0 0 0,0 0 0 0 0,0 1 0 0 0,1-1 0 0 0,-1 1 0 0 0,0-1 0 0 0,0 1 0 0 0,0-1 0 0 0,0 0 0 0 0,0 1 0 0 0,0-1 0 0 0,0 1 0 0 0,0-1 0 0 0,-1 1 0 0 0,1-1 0 0 0,0 0 0 0 0,0 1 0 0 0,0-1 0 0 0,0 1 0 0 0,-1-1 0 0 0,1 0 1 0 0,0 1-1 0 0,0-1 0 0 0,-1 0 0 0 0,1 1 0 0 0,-1 2 253 0 0,0-1 1 0 0,0 1-1 0 0,0 0 0 0 0,0 0 1 0 0,1 0-1 0 0,-1 0 1 0 0,1-1-1 0 0,0 1 1 0 0,0 5-1 0 0,0-5-196 0 0,0 0 1 0 0,0 0-1 0 0,0 0 0 0 0,-1 0 1 0 0,1 0-1 0 0,-1 0 0 0 0,0 0 1 0 0,1 0-1 0 0,-1 0 0 0 0,-1-1 1 0 0,1 1-1 0 0,-2 4 0 0 0,1-5-120 0 0,0 1-1 0 0,1-1 1 0 0,-1 1-1 0 0,1-1 1 0 0,0 1-1 0 0,0 0 1 0 0,0 0 0 0 0,0 0-1 0 0,1-1 1 0 0,-1 1-1 0 0,1 0 1 0 0,-1 0-1 0 0,1 0 1 0 0,0 0-1 0 0,0 0 1 0 0,0 0 0 0 0,2 5-1 0 0,-1 2-9 0 0,-1-7 0 0 0,0-1 0 0 0,1 0 0 0 0,-1 1 0 0 0,1-1 0 0 0,-1 1 0 0 0,1-1 0 0 0,0 0 0 0 0,0 0 0 0 0,0 1 0 0 0,0-1 0 0 0,0 0 0 0 0,2 2 0 0 0,0 1 0 0 0,0 1 0 0 0,0 0 0 0 0,0-1 0 0 0,3 11 0 0 0,8 15 0 0 0,-7-24 85 0 0,-1 1 0 0 0,1-1 0 0 0,0-1-1 0 0,1 1 1 0 0,0-1 0 0 0,0-1 0 0 0,0 0 0 0 0,0 0-1 0 0,12 5 1 0 0,26 17 290 0 0,-23-15-117 0 0,-20-11-225 0 0,0 1-1 0 0,0-1 1 0 0,0 0-1 0 0,0 1 1 0 0,0 0-1 0 0,0-1 1 0 0,-1 1-1 0 0,1 0 1 0 0,-1 1-1 0 0,0-1 1 0 0,1 0-1 0 0,-1 1 1 0 0,2 2-1 0 0,2 5 64 0 0,-6-10-95 0 0,1 1-1 0 0,-1-1 1 0 0,0 0-1 0 0,0 1 1 0 0,1-1 0 0 0,-1 1-1 0 0,0-1 1 0 0,0 1-1 0 0,1-1 1 0 0,-1 1 0 0 0,0-1-1 0 0,0 1 1 0 0,0-1-1 0 0,0 1 1 0 0,0-1 0 0 0,0 1-1 0 0,0 0 1 0 0,0-1-1 0 0,0 1 1 0 0,0 0 0 0 0,0 9 30 0 0,-1-9-4 0 0,1 1 0 0 0,0-1 0 0 0,-1 1 1 0 0,1-1-1 0 0,-1 1 0 0 0,1-1 0 0 0,-1 0 0 0 0,1 0 0 0 0,-1 1 0 0 0,0-1 0 0 0,0 0 0 0 0,0 0 1 0 0,0 0-1 0 0,0 0 0 0 0,-1 2 0 0 0,-1 0 47 0 0,1 0 5 0 0,0-1 0 0 0,0 0 0 0 0,0 0 0 0 0,0 0-1 0 0,0-1 1 0 0,0 1 0 0 0,0 0 0 0 0,-1-1 0 0 0,1 0 0 0 0,0 1 0 0 0,-1-1 0 0 0,-4 1-1 0 0,-15 10 309 0 0,18-9-374 0 0,0 0 1 0 0,-1-1-1 0 0,1 0 1 0 0,-1 0-1 0 0,1 0 1 0 0,-1 0-1 0 0,-5 0 1 0 0,-10 5-14 0 0,9-3-94 0 0,-38 14-850 0 0,44-17 534 0 0,0 0-1 0 0,0 0 0 0 0,0 0 1 0 0,0-1-1 0 0,0 0 1 0 0,0 0-1 0 0,0 0 0 0 0,-5-1 1 0 0,1 0-2581 0 0</inkml:trace>
  <inkml:trace contextRef="#ctx0" brushRef="#br0" timeOffset="1">491 0 21167 0 0,'0'0'6928'0'0,"8"7"-8728"0"0,-1-4 255 0 0,0 1-78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0:27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11056 0 0,'1'2'6478'0'0,"2"6"-4028"0"0,-1 0 0 0 0,4 17 0 0 0,-3-7-720 0 0,0 33 0 0 0,-13 90 164 0 0,1-44-1386 0 0,0 0-266 0 0,-1 36-108 0 0,9-89-90 0 0,0-18-47 0 0,1 0-1 0 0,6 47 0 0 0,-3-53-235 0 0,-1 1 0 0 0,-1 26 0 0 0,-1-47 239 0 0,0 1-134 0 0,0 0-28 0 0,0 0 0 0 0,0 0 0 0 0,0 0 0 0 0,0 0 0 0 0,0 0 0 0 0,0 1 0 0 0,0-1 0 0 0,0 0 0 0 0,1 0 0 0 0,-1 0 0 0 0,1 2 0 0 0,5 3-3900 0 0</inkml:trace>
  <inkml:trace contextRef="#ctx0" brushRef="#br0" timeOffset="1">369 649 19351 0 0,'0'0'8280'0'0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C93E55-0AAD-42EB-8035-586C4516BCDA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5:21:48.80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184FFB-C031-4452-A2B8-6465543C5BDF}" emma:medium="tactile" emma:mode="ink">
          <msink:context xmlns:msink="http://schemas.microsoft.com/ink/2010/main" type="writingRegion" rotatedBoundingBox="1399,3055 8389,2784 8517,6071 1526,6342"/>
        </emma:interpretation>
      </emma:emma>
    </inkml:annotationXML>
    <inkml:traceGroup>
      <inkml:annotationXML>
        <emma:emma xmlns:emma="http://www.w3.org/2003/04/emma" version="1.0">
          <emma:interpretation id="{0EAD963A-E37D-4264-A59F-E7C053861767}" emma:medium="tactile" emma:mode="ink">
            <msink:context xmlns:msink="http://schemas.microsoft.com/ink/2010/main" type="paragraph" rotatedBoundingBox="1399,3055 8389,2784 8517,6071 1526,6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783633-26D8-406A-803A-B8047A4D2182}" emma:medium="tactile" emma:mode="ink">
              <msink:context xmlns:msink="http://schemas.microsoft.com/ink/2010/main" type="line" rotatedBoundingBox="1399,3055 6440,2859 6473,3694 1431,3889"/>
            </emma:interpretation>
          </emma:emma>
        </inkml:annotationXML>
        <inkml:traceGroup>
          <inkml:annotationXML>
            <emma:emma xmlns:emma="http://www.w3.org/2003/04/emma" version="1.0">
              <emma:interpretation id="{42AAC773-C652-44D1-9310-80F2846EA680}" emma:medium="tactile" emma:mode="ink">
                <msink:context xmlns:msink="http://schemas.microsoft.com/ink/2010/main" type="inkWord" rotatedBoundingBox="1400,3081 2474,3039 2502,3770 1428,3812"/>
              </emma:interpretation>
              <emma:one-of disjunction-type="recognition" id="oneOf0">
                <emma:interpretation id="interp0" emma:lang="en-AU" emma:confidence="0">
                  <emma:literal>Let</emma:literal>
                </emma:interpretation>
                <emma:interpretation id="interp1" emma:lang="en-AU" emma:confidence="0">
                  <emma:literal>let</emma:literal>
                </emma:interpretation>
                <emma:interpretation id="interp2" emma:lang="en-AU" emma:confidence="0">
                  <emma:literal>Ht</emma:literal>
                </emma:interpretation>
                <emma:interpretation id="interp3" emma:lang="en-AU" emma:confidence="0">
                  <emma:literal>het</emma:literal>
                </emma:interpretation>
                <emma:interpretation id="interp4" emma:lang="en-AU" emma:confidence="0">
                  <emma:literal>Le+</emma:literal>
                </emma:interpretation>
              </emma:one-of>
            </emma:emma>
          </inkml:annotationXML>
          <inkml:trace contextRef="#ctx0" brushRef="#br0">0 92 1267,'4'-16'28,"1"8"5,-5 0 2,4 4 1,-4-8-36,0 4 0,5 0 0,-5 8 0,4-8 127,1 0 18,-1 4 4,-4 4 1,5-9-35,-5 9-7,0 0-2,0 0 0,0 0-34,0 0-6,4 13-2,1-1 0,0 4-14,-1 0-3,1 4-1,-1 5 0,-4 3-31,0 4-7,-4 13 0,4-9-8,0 9 0,-5-5 0,5 9 0,0-13 0,0 5-12,0-5-5,0 1-2,0-13 0,5 4-2,-1-4-1,-4-3 0,0-5 0,5 0 9,-5-16 1,0 0 1,0 0 0,0 0 11,0 0 0,0 0 0,0 0 0,9-12 0,-5 0-13,6 4 5,8-4 8,-14 3 0,5 1 0,1 4 12,3-4-4,1 8 7,4-4 1,-4 4 0,4 0 0,5 4 1,-10-4 1,6 0 0,-6 4 0,1 0-7,4 4-2,-13-4 0,8 5 0,1-5-9,-5 4 0,0 0 0,0-8 0,0 0-33,1 4-9,-10-4-2,13 4-1057</inkml:trace>
          <inkml:trace contextRef="#ctx0" brushRef="#br0" timeOffset="381.04">432 481 1497,'0'0'66,"0"0"14,0 0-64,0 0-16,0 0 0,0 0 0,0 0 160,9 0 28,5 0 5,-5 0 2,0-8-79,0 0-15,5 4-3,-5-4-1,5 0-30,-5-1-7,0 1 0,4 0-1,-3-4-21,3 0-4,-8-4-1,4 4 0,0 0-33,0-1-22,0 1 3,-4-4 1,-1 4 18,1 0-8,-1-8 8,-4 7 0,0 1-16,-4 4 3,4 0 1,-9 4 0,0-4-11,-1 4-1,1 0-1,0 4 0,0 4-1,0 8 0,-5-4 0,5 4 0,0 4-14,-4 5-4,-1-5 0,5 8 0,0-4 54,4 1 10,-4-1 3,4 4 0,1 0 14,4 5 3,-5-5 1,5-4 0,5 1-55,-1-1-11,6-4-3,-1 4 0,0-8 40,4 5 7,1-5 1,4-4 1,-4 0-3,4 0-1,-4 0 0,4-8 0,5 4-17,0-8 8,-5 4-8,5-8 0,-5 4 0,0-4-14,-9 0 1,5 0-779,-1-9-155</inkml:trace>
          <inkml:trace contextRef="#ctx0" brushRef="#br0" timeOffset="562.79">787 311 1850,'0'0'82,"0"0"17,0 0-79,0 0-20,0 0 0,0 0 0,0 0 123,0 0 21,0 0 4,0 0 0,18-4-60,-4 0-12,0 0-2,4 0-1,5-4-3,-5 4-1,0-8 0,0 3 0,5 1-47,-5 0-10,-4 0-1,4 0-1,0-4-30,1 0-7,-6 4-1,1-4-824,0 3-166</inkml:trace>
          <inkml:trace contextRef="#ctx0" brushRef="#br0" timeOffset="778.69">883-73 2188,'-23'-9'97,"23"9"20,0 0-93,0 0-24,0 0 0,0 0 0,0 0 120,0 0 20,0 17 4,0-1 1,0 4-78,0 12-16,0-3-3,0 3-1,5 5-38,-5 3-9,9 9 0,0-1 0,-9-3 20,9-5 3,0 13 0,0-17 0,9 1-108,-4-5-22,4-4-4</inkml:trace>
        </inkml:traceGroup>
        <inkml:traceGroup>
          <inkml:annotationXML>
            <emma:emma xmlns:emma="http://www.w3.org/2003/04/emma" version="1.0">
              <emma:interpretation id="{895BFD50-E041-47F3-838E-033D2AB0C7FE}" emma:medium="tactile" emma:mode="ink">
                <msink:context xmlns:msink="http://schemas.microsoft.com/ink/2010/main" type="inkWord" rotatedBoundingBox="2956,3025 3679,2997 3704,3647 2981,3675"/>
              </emma:interpretation>
              <emma:one-of disjunction-type="recognition" id="oneOf1">
                <emma:interpretation id="interp5" emma:lang="en-AU" emma:confidence="0">
                  <emma:literal>M</emma:literal>
                </emma:interpretation>
                <emma:interpretation id="interp6" emma:lang="en-AU" emma:confidence="0">
                  <emma:literal>m</emma:literal>
                </emma:interpretation>
                <emma:interpretation id="interp7" emma:lang="en-AU" emma:confidence="0">
                  <emma:literal>n</emma:literal>
                </emma:interpretation>
                <emma:interpretation id="interp8" emma:lang="en-AU" emma:confidence="0">
                  <emma:literal>N</emma:literal>
                </emma:interpretation>
                <emma:interpretation id="interp9" emma:lang="en-AU" emma:confidence="0">
                  <emma:literal>H</emma:literal>
                </emma:interpretation>
              </emma:one-of>
            </emma:emma>
          </inkml:annotationXML>
          <inkml:trace contextRef="#ctx0" brushRef="#br0" timeOffset="1531.66">1579 186 1267,'-4'-17'56,"4"13"12,0 0-55,0 0-13,-5 0 0,5 4 0,0-4 220,0 0 42,-4 0 8,-1 4 2,5 0-144,0 0-29,0 0-6,0 0-1,0 12-58,0 4-12,5 5-2,-1-1-1,1 0-19,-1 8 0,-4-3 0,5 3 0,-1-4 0,-4 5 0,0-9 0,5 4 0,-5-4 0,5-3 0,-1 3 0,-4-8 0,0-12 0,0 0-9,0 0 1,0 0 0,0 0-38,9-8-7,-9-8-2,9 4 0,0-5 44,1 1 11,-1-8 0,-5 0 0,10-5-9,-5-7 0,5 3 0,-10-3 0,10 0 9,-5 3-12,0 1 12,0 4-12,5-5 12,-5 9 0,0 0 0,0 7 0,-4 1 15,-1 4-2,1 0 0,-5 12 0,0 0 15,9 4 2,0 0 1,-4 4 0,4 4-16,0 0-3,-5 9-1,5-5 0,-9 4-11,5 4 8,0-3-8,-1 3 8,1 0 8,-1 0 2,1 9 0,-5-13 0,4-4-18,-4 4-19,9 1 4,-4-1 1,4-8 14,-4-4 0,-5-8 0,0 0 0,0 0 0,0 0 0,0 0 0,9-12 0,-5 0 0,5-4-12,-4-5 0,-1 1 0,6 4 12,-6-16 0,1-1 0,-1 1-9,5 4 9,0 3 0,1-7 0,-1 0 0,4 7 0,-4 1 0,5 4-9,0 4 9,-1-5 11,1 5 6,0 8 2,-1 4 0,1 0-8,-5 8-2,5 0 0,-5 4 0,0 8 34,0 5 6,0-1 2,0 8 0,-4 5-28,4 3-6,5 0-1,-5 1 0,0-1-16,-5 1 0,1 3 0,0 5 0,8-5 0,-8 1 0,-5-1 0,9-8 0,0-3-108,0-5-16,-4 0-4,4-12-1024</inkml:trace>
        </inkml:traceGroup>
        <inkml:traceGroup>
          <inkml:annotationXML>
            <emma:emma xmlns:emma="http://www.w3.org/2003/04/emma" version="1.0">
              <emma:interpretation id="{8BB4DDAE-90E0-4780-9B0F-F5957AA5922C}" emma:medium="tactile" emma:mode="ink">
                <msink:context xmlns:msink="http://schemas.microsoft.com/ink/2010/main" type="inkWord" rotatedBoundingBox="3906,3142 4616,3114 4642,3765 3932,3792"/>
              </emma:interpretation>
              <emma:one-of disjunction-type="recognition" id="oneOf2">
                <emma:interpretation id="interp10" emma:lang="en-AU" emma:confidence="0">
                  <emma:literal>be</emma:literal>
                </emma:interpretation>
                <emma:interpretation id="interp11" emma:lang="en-AU" emma:confidence="0">
                  <emma:literal>bee</emma:literal>
                </emma:interpretation>
                <emma:interpretation id="interp12" emma:lang="en-AU" emma:confidence="0">
                  <emma:literal>bed</emma:literal>
                </emma:interpretation>
                <emma:interpretation id="interp13" emma:lang="en-AU" emma:confidence="0">
                  <emma:literal>bet</emma:literal>
                </emma:interpretation>
                <emma:interpretation id="interp14" emma:lang="en-AU" emma:confidence="0">
                  <emma:literal>bye</emma:literal>
                </emma:interpretation>
              </emma:one-of>
            </emma:emma>
          </inkml:annotationXML>
          <inkml:trace contextRef="#ctx0" brushRef="#br0" timeOffset="1948.91">2513 12 1911,'-9'16'84,"9"-16"19,0 8-83,0 12-20,0-8 0,0 8 0,4 1 120,-4 3 19,0 4 4,0 5 1,5-9-55,-1 4-10,1 1-3,-5-1 0,0 4-32,0-3-8,4-1 0,-4 0-1,0 1-20,0-5-4,5-4-1,-1 0 0,1-3-10,-5-9 0,0-8 0,9 8 0,-9-8 0,0 0 0,0 0 0,0 0-11,5-8 1,4 0 0,-5-5 0,1 1 0,-1-4 10,1-4 0,4 4 0,-4-5 0,-10 9 0,10-4 0,8 0 0,-4 4 0,-4 0 0,4 4 0,0-5 0,5 1 0,-1 8 0,-3-4 0,-10 8 0,18-4 0,-5 0 12,1 4 5,-5 0 1,5 4 0,-5 0-9,0 4-1,-4 0-8,-5 4 12,0 1 0,0 3-1,4-4 0,-13 4 0,-5 0-3,1 0-8,13 1 12,-9 3-4,0-4-8,-1 0 0,1-4 0,0 1 0,9-13-28,0 0 0,-13 0-1,8 0 0,5 0-110,-9-4-21,0-13-5,0 5-1,0-4-50,4-4-9,5 8-3</inkml:trace>
          <inkml:trace contextRef="#ctx0" brushRef="#br0" timeOffset="2250.85">2704 295 748,'14'12'33,"-5"-8"7,4-4-32,6 4-8,-19-4 0,13 4 0,10 0 295,-5 4 57,-4-4 11,-1 0 2,1 0-213,4-4-44,1 0-8,-6 4-1,-13-4 23,9-4 5,19 4 1,-15-8 0,-13 8-103,14-4-25,0 0 0,4-4 0,0 0 56,-4 0 7,-10-4 1,10 0 0,4-5-56,-4 1-8,-19-4 0,5 4-10,5-4 10,-5 3 0,-5 1 10,-4 0-10,-5 0 0,5 4 0,5 0 0,-5 3 0,-14 9-45,5 0-15,18 0-4,-9 9 0,-14 7 52,5 8 12,4 4 0,5 9 0,13-9-54,-13 9-8,-4 3-2,8-4 0,19-3 52,-10-1 12,-13 1 0,9 3 0,5-8 48,8 1 13,1-1 3,-5-4 0,0-3-103,10-5-20,12-8-4,-3 0-1,-10-12 80,5-4 16,4 0 4,0-4 0,1-5-109,-6 1-22,1-8-4,9 0-1036</inkml:trace>
        </inkml:traceGroup>
        <inkml:traceGroup>
          <inkml:annotationXML>
            <emma:emma xmlns:emma="http://www.w3.org/2003/04/emma" version="1.0">
              <emma:interpretation id="{345CAEC8-A28F-41FE-A7C0-BAA4EFFE80F5}" emma:medium="tactile" emma:mode="ink">
                <msink:context xmlns:msink="http://schemas.microsoft.com/ink/2010/main" type="inkWord" rotatedBoundingBox="5271,2905 6440,2859 6466,3522 5297,3567"/>
              </emma:interpretation>
              <emma:one-of disjunction-type="recognition" id="oneOf3">
                <emma:interpretation id="interp15" emma:lang="en-AU" emma:confidence="0">
                  <emma:literal>the</emma:literal>
                </emma:interpretation>
                <emma:interpretation id="interp16" emma:lang="en-AU" emma:confidence="0">
                  <emma:literal>I-he</emma:literal>
                </emma:interpretation>
                <emma:interpretation id="interp17" emma:lang="en-AU" emma:confidence="0">
                  <emma:literal>He</emma:literal>
                </emma:interpretation>
                <emma:interpretation id="interp18" emma:lang="en-AU" emma:confidence="0">
                  <emma:literal>+he</emma:literal>
                </emma:interpretation>
                <emma:interpretation id="interp19" emma:lang="en-AU" emma:confidence="0">
                  <emma:literal>thl</emma:literal>
                </emma:interpretation>
              </emma:one-of>
            </emma:emma>
          </inkml:annotationXML>
          <inkml:trace contextRef="#ctx0" brushRef="#br0" timeOffset="6037.24">3883 226 2188,'0'0'48,"0"0"11,0 0 1,0 0 1,0 0-49,0 0-12,0 0 0,14 0 0,-5 4 54,0-4 8,5 0 2,-1 0 0,5 0 0,1-4 0,-1 4 0,0-8 0,0 4-14,5 4-2,4-8-1,1 8 0,-6-12-24,-3 8-5,3-4-1,6-1 0,-1 5-65,-4 0-12,0 0-4,-5 0-1152</inkml:trace>
          <inkml:trace contextRef="#ctx0" brushRef="#br0" timeOffset="6266.96">4074-82 2170,'0'0'48,"0"0"9,0 0 3,0 0 1,0 0-49,-9 9-12,9-9 0,-4 4 0,-1 0 84,5 8 15,5 4 2,-5 4 1,0 5-59,4-1-12,-4 0-3,0 4 0,5 9-18,-1-1-10,-4-3 10,5 3-10,-5-8 9,4 5-9,1-5 8,4 0-8,-4-3-51,-1-5-15,10-4-3,-5-4-680,-5 0-136</inkml:trace>
          <inkml:trace contextRef="#ctx0" brushRef="#br0" timeOffset="6806.67">4334-243 1440,'0'0'128,"0"0"-103,0 0-25,0 0 0,0 0 112,0 0 18,4 8 3,5 4 1,-4-4 32,4 8 6,-4-4 2,-1 8 0,1 5-98,-5-1-19,4 0-4,1 5-1,-5 7-30,4-4-6,-4 1-2,5-1 0,-5 1-14,5-1 8,-1-4-8,1 1 0,-1-1 0,1-4 0,4-4 0,-5-3 0,1-5 0,0-4-12,4 0 12,-9-8-13,9-4-3,-5 0-1,5-4 0,1 0 0,-1-8 1,0 3 0,0-3 0,0 4 0,0-8 16,0 0 0,-4-1 0,4 5 0,-5 0 0,5 4-12,-4 4 12,-5 8-13,0 0 13,5-4 0,-5 4 0,0 0 0,4 8 0,5 4 0,0 0 0,-4 0 0,-1 4 0,10 1 0,0 3 0,-1 0-9,-3 0 9,8-4 0,-9 1 0,9-1 0,0-4 0,-4-4 0,0 0 0,4 0 0,-5-4 0,1-4 0,4-4 0,-4 0 0,0 0 10,4-4-2,-5 0-8,1-4 12,-5 0-12,0-4 0,5-1 0,-5-3 0,0 4 0,-4-4 0,-1-1 0,-4 1 0,0 0 28,-4-4 2,-1-1 1,1 5 0,-1 4-19,-4 0-4,-5 8-8,5-4 12,0 12-12,-5 0 0,1 12 0,-1 0 0,1 8 0,-1 0 0,5-4 0,0 13-10,4 3 10,1 1 0,4-1 0,0 0 0,4-3 0,1-5 16,4 4-4,4-3-1,6-13-3,3-4 0,1-4 0,4 0 0,1-4 3,-1-4 0,0-8 0,5 0-859,5-13-172</inkml:trace>
        </inkml:traceGroup>
      </inkml:traceGroup>
      <inkml:traceGroup>
        <inkml:annotationXML>
          <emma:emma xmlns:emma="http://www.w3.org/2003/04/emma" version="1.0">
            <emma:interpretation id="{2640A2B4-E87D-43AD-B9C5-D35D8B578B7D}" emma:medium="tactile" emma:mode="ink">
              <msink:context xmlns:msink="http://schemas.microsoft.com/ink/2010/main" type="line" rotatedBoundingBox="1603,4173 8395,3601 8480,4615 1689,5188"/>
            </emma:interpretation>
          </emma:emma>
        </inkml:annotationXML>
        <inkml:traceGroup>
          <inkml:annotationXML>
            <emma:emma xmlns:emma="http://www.w3.org/2003/04/emma" version="1.0">
              <emma:interpretation id="{F097D221-B5BF-48E4-A99A-C5D01977CD8C}" emma:medium="tactile" emma:mode="ink">
                <msink:context xmlns:msink="http://schemas.microsoft.com/ink/2010/main" type="inkWord" rotatedBoundingBox="1610,4253 3299,4110 3356,4792 1668,4934"/>
              </emma:interpretation>
              <emma:one-of disjunction-type="recognition" id="oneOf4">
                <emma:interpretation id="interp20" emma:lang="en-AU" emma:confidence="0">
                  <emma:literal>event</emma:literal>
                </emma:interpretation>
                <emma:interpretation id="interp21" emma:lang="en-AU" emma:confidence="0">
                  <emma:literal>ievent</emma:literal>
                </emma:interpretation>
                <emma:interpretation id="interp22" emma:lang="en-AU" emma:confidence="0">
                  <emma:literal>recent</emma:literal>
                </emma:interpretation>
                <emma:interpretation id="interp23" emma:lang="en-AU" emma:confidence="0">
                  <emma:literal>invent</emma:literal>
                </emma:interpretation>
                <emma:interpretation id="interp24" emma:lang="en-AU" emma:confidence="0">
                  <emma:literal>ierent</emma:literal>
                </emma:interpretation>
              </emma:one-of>
            </emma:emma>
          </inkml:annotationXML>
          <inkml:trace contextRef="#ctx0" brushRef="#br0" timeOffset="4298.29">232 1448 1422,'4'16'31,"-4"-16"6,0 0 2,0 0 1,0 0-32,0 0-8,0 0 0,0 0 0,0 0 128,5-8 23,-5-4 5,0 12 0,0 0-26,0 0-6,0 0 0,0 0-1,0 0-39,0 0-8,0 0-2,0 0 0,0 0-18,0 0-4,0 0-1,4 12 0,1 0-51,-5 1 0,0-1-12,4 4 3,6 8 9,-10 0 0,0-3 0,4-1 0,-4 0 0,0 0-8,0-3 8,0-5-8,0 0-30,5-4-6,-5 4 0,0-12-1,0 0-213,0 0-42</inkml:trace>
          <inkml:trace contextRef="#ctx0" brushRef="#br0" timeOffset="5060.76">264 1549 1522,'0'0'68,"0"0"13,0 0-65,0 0-16,0 0 0,0 0 0,0 0 92,9 4 14,-9-4 3,13 4 1,-4 1-28,5-1-6,0-4 0,4-4-1,-4-5-18,-1 1-3,6 0-1,-10-4 0,4 0-33,-4 4-8,5 4 0,0-8-1,-5 0-11,0-1 0,0 1 0,0 0 0,5 4 0,-14-4 0,0-4 0,0 4 0,0-5 0,4 5 0,-8 0 0,4 0 0,-9 0 0,4 0 0,1 0 0,-6-1 0,1 5-49,-4 4-12,4 4-3,-1 0 0,1 0 52,-4 4 12,4 0 0,0 4 0,-10 5 0,10-5 0,0 0 0,0 8 0,-5 8 0,5 1 0,5-1 0,-1 0 0,-4 4 16,4 1 5,5-1 2,0 0 0,0 1 14,5-5 3,4 0 1,-4 1 0,4-5-33,0-4-8,0 4 0,0 0 0,5-7 46,-1-9 7,1 0 2,0 0 0,-1 4-37,6-8-7,-6 0-2,1-4 0,4-4-9,-4 0 0,4-5 0,-4 1 0,-1-8-100,1 4-23,4 0-4,-9 0-922</inkml:trace>
          <inkml:trace contextRef="#ctx0" brushRef="#br0" timeOffset="4475.36">277 1270 864,'0'0'38,"-4"0"8,4 0-37,-5 0-9,1-4 0,4 4 0,-10 0 206,10 0 39,-4-4 8,4 4 2,0 0-179,0 0-36,-5-4-8,5 4 0,0 0-63,0 0-12,0 0-2,0 0-751</inkml:trace>
          <inkml:trace contextRef="#ctx0" brushRef="#br0" timeOffset="7773.8">610 1371 979,'0'0'87,"0"0"-70,0 0-17,0 0 0,0 0 221,0-8 41,4 0 8,-4 0 2,0 8-116,0 0-22,0 0-5,0 0-1,5-4-67,4 4-13,0-4-4,5 12 0,-5-4-20,0 8-4,0 4 0,5 9-1,-1-1-19,-4 4 0,5 5 0,-5-1 0,-4 9 0,4-5 0,-5-4 0,5-3 0,-4-5 15,0-4-4,-1 0-1,1-7 0,-5-1-10,4-4 0,1-4 0,-5-4 0,0 0 0,13-8 0,-8 0 0,4-9 0,0 1 0,-4 0 0,-5-4 0,4-4 0,5 3 0,-9-7 0,0 4 0,5-1 0,-5 9 0,4-4 8,1-4-8,-5 8 0,0 3 0,0 1 0,5 4 0,-1 4 0,1-8 0,4 8 0,-9 4 0,4-4 0,5 0 0,5 4-11,0 4 11,4-4-8,0-4 8,-4 8 0,4-4 0,0 4-8,10-4 8,-15-4 0,5-4 0,1 4 0,-1 4 0,-4-8 0,4 0 0,-5-1 0,-4-3 8,5 0-8,0-4 8,-1 4-8,-3-4 0,-1-1 9,-5 1-9,1 4 0,-1 0 10,1 8-10,-10-12 8,5 4-8,-4 4 9,-1-1-9,-4 1 10,0 0-10,-5 4 9,5 0-9,-4 0 8,-1 0-8,0 8 0,1 0 0,-1 4 0,0 4 0,1-3-12,-1 3 12,5 4-10,0-4 10,0 8 0,4 0-9,1 1 9,4-1 0,4 0 0,1 4-8,-5 1 8,9-1 0,0-4 0,0-4 0,0 1 0,0-9 0,5 4 0,-5-8-8,5 0 8,-5 0 0,0 0-28,4-4-1,1-4 0,0 0 0,-5-12-183,0 4-36</inkml:trace>
          <inkml:trace contextRef="#ctx0" brushRef="#br0" timeOffset="8126.12">1302 1311 748,'0'8'67,"0"4"-54,0 0-13,0 4 0,0-4 220,0 9 42,0 7 8,4-4 2,-4-4-127,5 5-25,-5-1-4,0 4-2,4 1-38,-4-9-7,0 0-1,5 0-1,-5 1-10,0-5-1,0-4-1,0-4 0,0-8-14,0 0-2,0 0-1,0 0 0,0 0-10,0 0-3,4-8 0,-4-8 0,5 0-3,0-5-1,-5 5 0,4-4 0,1-8-21,-1-1 0,1 1 0,-1 0 0,1 3 0,4 1-10,-5 4 1,6 0 0,-1-1 9,0 5 12,0 4-2,0 4-1,5 0-9,-1 8 0,-4-4 0,-9 4 0,0 0 0,5 16 0,0 4 0,4 4 0,0-3 0,0 3 0,-9 4 0,4 1 0,10-1 0,-5-8 0,-4 4 0,4 1 0,4-5 0,-3 0 0,-6-4 0,10-3 0,-14-13-164,9 4-36,0 0-6</inkml:trace>
          <inkml:trace contextRef="#ctx0" brushRef="#br0" timeOffset="8296.03">1625 1367 2131,'0'0'47,"0"0"9,0 0 3,0 0 1,0 0-48,14 4-12,-5-4 0,0 0 0,4 0 113,6 0 21,-10 0 4,4 0 1,6 4-56,-6-4-11,1-4-3,4 4 0,-4 0-30,4 0-7,-4 0 0,-1-4-1,1 0-23,0 0-8,-5-4 0,0 4 9,0-4-41,0 4-8,0-4-1,0 0-823,-4 0-165</inkml:trace>
          <inkml:trace contextRef="#ctx0" brushRef="#br0" timeOffset="8510.13">1725 995 2052,'0'0'91,"0"0"18,0 0-87,0 0-22,0 0 0,-5 12 0,5 0 137,0 0 23,0 5 5,0-1 1,0 0-62,0 8-12,5-4-2,-5 9-1,9 3-44,-4 1-9,-1 3-1,5 4-1,5-3-23,-14 3-11,9 1 10,-4-1-10,8-3 0,-4-1-8,1-12-1,3 5 0,5-5-173,-4-4-34,0-8-8</inkml:trace>
        </inkml:traceGroup>
        <inkml:traceGroup>
          <inkml:annotationXML>
            <emma:emma xmlns:emma="http://www.w3.org/2003/04/emma" version="1.0">
              <emma:interpretation id="{07AFD446-D6A8-457E-A367-7A622C2D7490}" emma:medium="tactile" emma:mode="ink">
                <msink:context xmlns:msink="http://schemas.microsoft.com/ink/2010/main" type="inkWord" rotatedBoundingBox="4012,3970 4459,3932 4544,4947 4098,4985"/>
              </emma:interpretation>
              <emma:one-of disjunction-type="recognition" id="oneOf5">
                <emma:interpretation id="interp25" emma:lang="en-AU" emma:confidence="0">
                  <emma:literal>if</emma:literal>
                </emma:interpretation>
                <emma:interpretation id="interp26" emma:lang="en-AU" emma:confidence="0">
                  <emma:literal>If</emma:literal>
                </emma:interpretation>
                <emma:interpretation id="interp27" emma:lang="en-AU" emma:confidence="0">
                  <emma:literal>it</emma:literal>
                </emma:interpretation>
                <emma:interpretation id="interp28" emma:lang="en-AU" emma:confidence="0">
                  <emma:literal>,f</emma:literal>
                </emma:interpretation>
                <emma:interpretation id="interp29" emma:lang="en-AU" emma:confidence="0">
                  <emma:literal>.f</emma:literal>
                </emma:interpretation>
              </emma:one-of>
            </emma:emma>
          </inkml:annotationXML>
          <inkml:trace contextRef="#ctx0" brushRef="#br0" timeOffset="8806.44">2686 1444 2026,'0'0'90,"0"0"18,-5 8-86,5 0-22,-4 5 0,4-1 0,-10 0 78,6 0 11,13 0 3,-9 4 0,0-4-60,0 5-12,0-5-3,5 0 0,4-4-17,-5 4 0,-4-12 0,0 0 0,9 0-157,-9 0-35,0 0-8,-9-20 0</inkml:trace>
          <inkml:trace contextRef="#ctx0" brushRef="#br0" timeOffset="9200.18">2713 1092 1209,'0'0'108,"0"0"-87,5 12-21,-5-12 0,0 0 118,0 0 19,9 0 4,-9 0 1,0 0-66,9 4-12,4 0-4,1 0 0,4-4-43,-4-4-9,-5 0-8,5 4 12,13 0-12,-13-4 0,-14 4 0,13 0 0,6-8 17,-6 4 2,-8 4 0,4-4 0,-9 4 18,14-4 4,-1 0 1,-4 4 0,-9 0 5,0 0 1,19 0 0,-1-4 0,0 0-8,-4-4-2,-14 0 0,9 0 0,4-1-3,-8 1-1,-10-4 0,10 0 0,9-4-6,-10 4-2,-8-4 0,-1-1 0,5 1-7,-5 0-2,1 4 0,-5-4 0,-9 0-8,4 3-1,9-3-8,-4 8 12,-18 0-12,9 4 0,9 0 8,0 0-8,9 4 0,-14 4 0,-4 4 0,13 8 0,19 0 16,-10 5 8,-8 7 0,-1 4 1,10 1-44,4 3-9,-9 1-1,0 7-1,0 1 30,9 7 0,0 1 0,-9 7 0,-14 9 0,14-8 0,14-4 0,0-1-12,-10-3 3,1 0 1,4-17 0,5 0 0,-5-3-56,0-1-10,-9-8-2,4-3-1064</inkml:trace>
          <inkml:trace contextRef="#ctx0" brushRef="#br0" timeOffset="9378.08">2804 1440 230,'23'8'20,"-14"-4"-20,-9-4 0,0 0 0,0 0 388,9 4 74,5-4 14,-14 0 4,-5 8-257,5-8-51,23 4-11,-5 1-1,-9-1-84,5 0-17,13-12-3,1 3-1,-6 5-47,1 0-8,4-8 0,1-4-811,4 0-157</inkml:trace>
        </inkml:traceGroup>
        <inkml:traceGroup>
          <inkml:annotationXML>
            <emma:emma xmlns:emma="http://www.w3.org/2003/04/emma" version="1.0">
              <emma:interpretation id="{E6658AA5-E4D9-4DE4-957D-30B7C709446B}" emma:medium="tactile" emma:mode="ink">
                <msink:context xmlns:msink="http://schemas.microsoft.com/ink/2010/main" type="inkWord" rotatedBoundingBox="4994,3960 5457,3921 5511,4569 5048,4608"/>
              </emma:interpretation>
              <emma:one-of disjunction-type="recognition" id="oneOf6">
                <emma:interpretation id="interp30" emma:lang="en-AU" emma:confidence="0">
                  <emma:literal>it</emma:literal>
                </emma:interpretation>
                <emma:interpretation id="interp31" emma:lang="en-AU" emma:confidence="0">
                  <emma:literal>ii</emma:literal>
                </emma:interpretation>
                <emma:interpretation id="interp32" emma:lang="en-AU" emma:confidence="0">
                  <emma:literal>ét</emma:literal>
                </emma:interpretation>
                <emma:interpretation id="interp33" emma:lang="en-AU" emma:confidence="0">
                  <emma:literal>Ét</emma:literal>
                </emma:interpretation>
              </emma:one-of>
            </emma:emma>
          </inkml:annotationXML>
          <inkml:trace contextRef="#ctx0" brushRef="#br0" timeOffset="9743.25">3687 1197 921,'0'0'40,"-9"-8"10,0 0-40,0 4-10,9 4 0,0 0 0,0 0 271,-9 0 52,0 4 10,9-4 3,0 0-172,0 0-33,-9 4-7,0 8-2,9 0-29,0 1-5,0-1-2,0 8 0,4-4-86,1 8-24,-5 1-2,4-5 0,-4-4 18,5 0 8,-1 5-8,1-1 8,-1-4-32,1-4-2,4 0 0,0-4-1164</inkml:trace>
          <inkml:trace contextRef="#ctx0" brushRef="#br0" timeOffset="9903.23">3678 983 2059,'0'0'91,"0"0"19,0 0-88,0 0-22,-9 4 0,9-4 0,0 0 92,0 0 13,0 0 3,0 0 1,0 0-74,0 0-15,0 0-4,0 0 0,0 0-162,0 0-33,14-8-6</inkml:trace>
          <inkml:trace contextRef="#ctx0" brushRef="#br0" timeOffset="10171.79">3851 1153 2188,'0'0'97,"0"0"20,0 0-93,0 0-24,0 0 0,9-4 0,0-4 107,5 0 17,-5 4 3,0-1 1,-9 5-52,14-4-9,0-4-3,4 4 0,-5 0 0,1-4 0,-5 8 0,0-4 0,5-4-64,0 4-14,-5 0-2,0 0-1,5 0-75,-5 0-16,0 0-2,-5 4-1134</inkml:trace>
          <inkml:trace contextRef="#ctx0" brushRef="#br0" timeOffset="10370.26">3888 805 2502,'0'0'55,"0"0"11,0 0 2,0 0 3,0 0-57,0 0-14,-9 4 0,9-4 0,0 0 102,0 0 18,0 0 3,0 12 1,4 4-84,1 8-17,-1-3-3,1 7-1,-1 4 5,1 1 2,-1 3 0,6 5 0,-10 3-26,0 1 0,9-5 0,-5 5 0,5-5-8,-4-3-1,-1-5 0,5-4 0,5 1-138,0-5-27,-5-12-6,0 8 0</inkml:trace>
        </inkml:traceGroup>
        <inkml:traceGroup>
          <inkml:annotationXML>
            <emma:emma xmlns:emma="http://www.w3.org/2003/04/emma" version="1.0">
              <emma:interpretation id="{4A652D72-B12D-4FCD-8CA9-6B0AF0591F4D}" emma:medium="tactile" emma:mode="ink">
                <msink:context xmlns:msink="http://schemas.microsoft.com/ink/2010/main" type="inkWord" rotatedBoundingBox="6013,3920 7429,3801 7479,4391 6063,4510"/>
              </emma:interpretation>
              <emma:one-of disjunction-type="recognition" id="oneOf7">
                <emma:interpretation id="interp34" emma:lang="en-AU" emma:confidence="0">
                  <emma:literal>rains</emma:literal>
                </emma:interpretation>
                <emma:interpretation id="interp35" emma:lang="en-AU" emma:confidence="0">
                  <emma:literal>rain</emma:literal>
                </emma:interpretation>
                <emma:interpretation id="interp36" emma:lang="en-AU" emma:confidence="0">
                  <emma:literal>rainy</emma:literal>
                </emma:interpretation>
                <emma:interpretation id="interp37" emma:lang="en-AU" emma:confidence="0">
                  <emma:literal>raring</emma:literal>
                </emma:interpretation>
                <emma:interpretation id="interp38" emma:lang="en-AU" emma:confidence="0">
                  <emma:literal>rain's</emma:literal>
                </emma:interpretation>
              </emma:one-of>
            </emma:emma>
          </inkml:annotationXML>
          <inkml:trace contextRef="#ctx0" brushRef="#br0" timeOffset="10912.63">4662 1214 1497,'0'0'133,"0"0"-106,0 0-27,0 0 0,0 0 160,0 0 26,0 0 6,0 12 0,-5 0-76,5 4-16,-4-4-4,4 0 0,0 4-52,0-3-10,0-1-2,0 0-1,4 4-43,-4-4-8,0-12-1,0 0-1,0 0 22,0 0 0,0 0 0,0 0 0,0 0 0,0 0 0,5-12 10,4 0-10,-5-4 12,1 0-4,-5-1 0,9-3-8,-5-4 10,-4 4-10,5-5 8,4 1-8,0 4 0,-4 0 0,4-1 0,0 1 0,0 0-20,5 0-10,-1 3-2,1 1 0,4 0-200,1 4-41,17-16-8,-4 19-2</inkml:trace>
          <inkml:trace contextRef="#ctx0" brushRef="#br0" timeOffset="11309.34">5117 1044 1936,'0'0'43,"0"0"9,0 0 1,0 0 1,-5 0-43,-4 4-11,0-4 0,0 0 0,0 0 158,0 0 30,-9-4 5,4 4 2,5 4-103,-5-4-20,1 4-4,-1 4 0,14-8-55,-14 4-13,1 4 0,-1 0 0,5 4 0,0 0 0,4 0 0,-4 1 0,4-1 0,5 8 0,0-8 0,0 4 0,5-8 0,4 4 0,-4-3 0,4 3 0,-5-4 30,1 0 3,-5 0 1,4-4 0,10 0-54,-14-4-12,0 0-1,14-4-1,-1 0 34,1-4 0,-5-4 0,0 0 0,5-1 0,0 1 0,-5-4 0,0 0 0,-5-4 0,1-1 0,-1 5 0,6 0 0,-6 4 0,1 4 0,-5-4 0,4 8 0,-4 4 0,0 0 0,0 0 0,0 0 0,0 0 44,0 0 16,0 0 4,5 8 0,-5 4-52,4 4-12,-4 0 0,5 0 0,-1 1 0,1-1 0,0 0 0,4 0 0,-5 0-9,1 1 9,-1-5 0,1 0-9,4 0-16,0 0-3,-4-4-1,-1 4 0,-4-12-138,5 4-27,-5-4-6,0 0-925</inkml:trace>
          <inkml:trace contextRef="#ctx0" brushRef="#br0" timeOffset="11495.93">5267 959 1958,'0'0'43,"0"0"9,0 0 1,0 0 3,5 12-45,-5 0-11,4 0 0,1 4 0,-5 0 129,4 1 24,1 3 5,-5 0 1,4 0-79,1-4-16,0 1-4,-1-1 0,1 0-40,-1 0-9,1-8-2,-5 4 0,4 1-33,-4-13-6,0 0-2,0 0-772,0 0-154</inkml:trace>
          <inkml:trace contextRef="#ctx0" brushRef="#br0" timeOffset="12052.96">5408 752 1440,'0'-16'128,"0"16"-103,0 0-25,0 0 0,-4-8 136,-1 4 21,5 4 5,0 0 1,0 0-15,0 0-2,0 0-1,0 0 0,0 0-99,0 0-20,0 0-4,0 0-1,5 12-151,4-4-30,0 0-7</inkml:trace>
          <inkml:trace contextRef="#ctx0" brushRef="#br0" timeOffset="11880.9">5449 1027 1036,'-4'17'92,"4"-9"-73,0 0-19,4 4 0,-4-4 177,5 4 32,-5 0 7,0 0 0,9 1-35,-5-1-7,-4 4-2,5-4 0,0 0-90,-5-4-18,0-8-4,4 8-1,-4-8-3,0 0-1,0 0 0,0 0 0,5 4-37,-5-4-7,0 0-2,0 0 0,0 0 1,4-12 0,1-4 0,-1 4 0,5 0-10,-9-4 0,5 3 0,-5-3 0,5 0 0,4 0-14,-5 0 3,1-1 1,-1-3 10,5 8 14,1 0-3,-1-4-1,-5 4-10,5 4-14,0 3 3,1-7 1,-1 0 10,4 4 0,-4 4 0,-9 4 0,0 0 0,5 0 0,-5 0 0,14 4 0,-1 4 0,-4 4 0,0 0 0,1-3 0,-1 3 0,0 0 0,-9 0 0,4 4 0,1 0 0,4 5 0,-4-1 0,-1-4 0,-4 4 0,5-4 0,-1 1 0,1 3 0,-1-12 0,1 4 0,-1 0 0,-4-4 0,0-8-104,5 13-20,-10-5-3,5-8-649,0 0-131</inkml:trace>
          <inkml:trace contextRef="#ctx0" brushRef="#br0" timeOffset="12374.75">5977 890 2649,'0'0'117,"-9"-4"25,0-8-114,0 3-28,0-3 0,0 4 0,-5 0 78,5 0 10,0 4 1,-5-4 1,1 0-58,4 4-12,-1 4-3,1 0 0,9 0-17,0 0 0,0 0 0,0 0 0,0 0-15,5 4 3,-5 8 1,9 0 0,0 4-14,0 5-3,0-1-1,5 0 0,0-4 29,-1 0 0,1 1 0,4 3 0,-4-4 11,-1 4 8,1-4 1,0 1 1,-1-1-21,-3 0 0,-1 8 0,0-12 0,-5 5-12,1-1-8,-5-4 0,0 4-1,-5-4 37,1 4 8,-5-7 2,-5 3 0,0 4-18,1-4-8,-1-4 0,-4 0 8,-5-8-8,5-4-17,-9 0 4,4-4 1,-5 8-211,1-12-41</inkml:trace>
        </inkml:traceGroup>
        <inkml:traceGroup>
          <inkml:annotationXML>
            <emma:emma xmlns:emma="http://www.w3.org/2003/04/emma" version="1.0">
              <emma:interpretation id="{0C6CA1BC-B234-41D1-BFD8-9B2C702A7764}" emma:medium="tactile" emma:mode="ink">
                <msink:context xmlns:msink="http://schemas.microsoft.com/ink/2010/main" type="inkWord" rotatedBoundingBox="7748,3905 8415,3848 8451,4268 7783,4324"/>
              </emma:interpretation>
              <emma:one-of disjunction-type="recognition" id="oneOf8">
                <emma:interpretation id="interp39" emma:lang="en-AU" emma:confidence="0">
                  <emma:literal>on</emma:literal>
                </emma:interpretation>
                <emma:interpretation id="interp40" emma:lang="en-AU" emma:confidence="0">
                  <emma:literal>one</emma:literal>
                </emma:interpretation>
                <emma:interpretation id="interp41" emma:lang="en-AU" emma:confidence="0">
                  <emma:literal>own</emma:literal>
                </emma:interpretation>
                <emma:interpretation id="interp42" emma:lang="en-AU" emma:confidence="0">
                  <emma:literal>On</emma:literal>
                </emma:interpretation>
                <emma:interpretation id="interp43" emma:lang="en-AU" emma:confidence="0">
                  <emma:literal>org</emma:literal>
                </emma:interpretation>
              </emma:one-of>
            </emma:emma>
          </inkml:annotationXML>
          <inkml:trace contextRef="#ctx0" brushRef="#br0" timeOffset="12808.41">6515 845 2246,'-9'-16'49,"-1"8"11,1 8 1,0 0 3,0 0-52,-5 0-12,1 0 0,-1 8 0,5 0 92,-5 0 16,5 0 4,0 9 0,0 3-90,4 0-22,-4 0 0,9 9 0,-4-5 56,8 4 6,1 0 2,4-3 0,-4-5-78,4 0-15,9 0-3,-4-3-1,4-5 1,-5 0 1,1-4 0,4 0 0,1-8 47,-6-4 8,1-4 3,-1 0 0,1 4-27,-5-8 0,5-4 0,-5-1 0,0 9-16,-4-8-9,-1 0-2,-4 0 0,0-5 27,-4 5 12,-1 0 0,1 0-1,-6 0-54,1 4-10,-4-1-3,-1 5 0,5 0-136,-5 8-28,1-8-6,-1 8-653</inkml:trace>
          <inkml:trace contextRef="#ctx0" brushRef="#br0" timeOffset="13149.59">6724 853 1209,'0'0'108,"0"0"-87,9 8-21,5 1 0,-5 3 124,0-4 21,0 4 4,0 8 1,-4-4-20,4 5-4,-5 3-1,1 0 0,0-8-69,-1 5-15,1 3-2,-5 0-1,0-8-3,0-4-1,0 1 0,4-1 0,-4 0 15,0-12 3,0 0 1,0 0 0,0 0-43,0 0-10,0 0 0,0 0 0,5-12 9,-5-9 3,0 1 0,4-8 0,-4 4-12,0-5-16,0-3 4,5 0 1,-5-1 36,4 1 7,1-1 2,4 1 0,-4 8-3,-1-5-1,5 9 0,0 4 0,1 8-6,-1 4 0,-9 4-1,13 4 0,-4 4 14,10 4 3,-6 4 1,1 5 0,0 3-41,-5 4 0,0 1-13,0 3 3,-14-4 1,10 9 0,4-5 0,0 0-898,0-11-179</inkml:trace>
        </inkml:traceGroup>
      </inkml:traceGroup>
      <inkml:traceGroup>
        <inkml:annotationXML>
          <emma:emma xmlns:emma="http://www.w3.org/2003/04/emma" version="1.0">
            <emma:interpretation id="{8D068550-3F1A-4929-9A1C-D24AAA929C58}" emma:medium="tactile" emma:mode="ink">
              <msink:context xmlns:msink="http://schemas.microsoft.com/ink/2010/main" type="line" rotatedBoundingBox="2246,4903 4838,5166 4730,6230 2138,5968"/>
            </emma:interpretation>
          </emma:emma>
        </inkml:annotationXML>
        <inkml:traceGroup>
          <inkml:annotationXML>
            <emma:emma xmlns:emma="http://www.w3.org/2003/04/emma" version="1.0">
              <emma:interpretation id="{75A0A4C9-F2E1-43B7-9F08-69EFE8487B88}" emma:medium="tactile" emma:mode="ink">
                <msink:context xmlns:msink="http://schemas.microsoft.com/ink/2010/main" type="inkWord" rotatedBoundingBox="2246,4903 4838,5166 4730,6230 2138,5968"/>
              </emma:interpretation>
              <emma:one-of disjunction-type="recognition" id="oneOf9">
                <emma:interpretation id="interp44" emma:lang="en-AU" emma:confidence="0">
                  <emma:literal>Monday</emma:literal>
                </emma:interpretation>
                <emma:interpretation id="interp45" emma:lang="en-AU" emma:confidence="0">
                  <emma:literal>Mondoy</emma:literal>
                </emma:interpretation>
                <emma:interpretation id="interp46" emma:lang="en-AU" emma:confidence="0">
                  <emma:literal>mondoy</emma:literal>
                </emma:interpretation>
                <emma:interpretation id="interp47" emma:lang="en-AU" emma:confidence="0">
                  <emma:literal>Mundy</emma:literal>
                </emma:interpretation>
                <emma:interpretation id="interp48" emma:lang="en-AU" emma:confidence="0">
                  <emma:literal>Monchy</emma:literal>
                </emma:interpretation>
              </emma:one-of>
            </emma:emma>
          </inkml:annotationXML>
          <inkml:trace contextRef="#ctx0" brushRef="#br0" timeOffset="13959.98">792 2250 1900,'0'28'169,"-5"-8"-135,5-4-34,0 0 0,-4 5 63,4 3 5,0 8 2,4-3 0,-4-5-47,0 4-10,5-3-1,-1 3-1,5 8-3,-4-7-8,-1-1 12,-4-4-4,5-3-8,4-5 8,-9-4-8,5 0 8,-1 4 0,1-4 0,-5-12 0,0 0 0,0 0-22,0 0-5,0 0-1,4-16 0,-4-8 38,0-4 7,0 7 2,5-7 0,-1 4-27,1-9 8,0-3-8,4-5 0,0-3 8,-5-5-8,5 5 8,5 3-8,0 1 8,-1 7-8,-3 5 8,3 0-8,-8 4 27,4 7 0,-5 5 0,5 4 0,1 8 10,-1 4 3,-5 4 0,5 4 0,0 5-26,1 7-5,-10 8-1,9 1 0,-5-5 1,5-4 0,-4 1 0,-1 3 0,1 8-9,0-7 0,-1-9 0,1 0 8,-1-4-8,-4 0 10,5 1-10,-1-5 10,-4-12-10,0 0 0,0 0 0,0 0 0,0 0 0,0 0 10,0 0-2,5-12-8,4-13 10,-9 1-10,0 4 8,0-4-8,5-1 0,-1-3 0,1 0 0,-1-1 0,5-3 0,-4 0-14,4-1 5,0 5 1,0 4 8,5 7 11,-5 1-3,0 4 0,-4 0-8,4 4 0,-9 8 9,9 4-9,0 0 16,0 4 0,-4 4-1,8 8 0,-8 1 4,4 7 1,-5 4 0,1 1 0,4-5-9,0 0-2,-4 1 0,-1-1 0,1 0-9,-1 1 0,-4-9 0,5 0 0,4-4-47,-4-4-5,-1 5 0,-4-17-1,14-4-198,-14 4-39,18-4-8,-18 4-2</inkml:trace>
          <inkml:trace contextRef="#ctx0" brushRef="#br0" timeOffset="14223.67">1425 2298 345,'-5'28'31,"5"-28"-31,0 0 0,0 0 0,0 0 262,-5 13 46,5 11 10,0 0 2,0-4-103,5 1-20,-5-1-4,9 0-1,0 0-153,0 1-31,-9 3-8,9-4 0,1-4 50,8 0 9,-9-7 1,0-1 1,5-4-8,4-4-1,-9 0-1,5 0 0,-1-8-15,1-1-2,-5 5-1,9-8 0,-13-8 0,4-4 0,0 4 0,-4-1 0,4 1-7,-9 0-2,0 0 0,-5-1 0,5 1-8,-4-4-3,-10 4 0,5 3 0,4 9-13,-13-8 11,0-8-11,0 12 10,4 8-23,5 4-5,-14 0-1,9-4 0,1 4-125,8 4-26,-4 4-5,5 0-582,-6 0-117</inkml:trace>
          <inkml:trace contextRef="#ctx0" brushRef="#br0" timeOffset="14557.31">1689 2322 2034,'0'0'44,"0"0"10,0 0 2,9 17 1,-5-1-45,5-4-12,0 4 0,5 0 0,-5 9 104,-4-5 20,4 0 3,0-4 1,-9 0-60,5 5-12,-1-1-3,1 0 0,-5-8-17,4 4-4,-4-3-1,0-13 0,0 0-10,0 0-1,5 20-1,-5-20 0,0 0-9,0 0-2,0 0 0,0-12 0,4 4-8,-4-9 0,0 1 0,0 0 0,0 4 0,0-8 0,0-9 0,0 5 0,0 4 8,5 0-8,-1 3 8,-4-7-8,5-4 8,0 8-8,4 3 0,-5 1 8,5-4-8,0 12 0,1 12 9,3-4-9,-8 0 8,8 0-8,-8 12 10,9 4-10,-5 0 12,0 1-3,0-9-1,0 4 0,5 8-8,-1-4 0,-4 0 0,5 1 0,0-1-32,-1 0-3,1-4 0,0 4 0,-5-8-244,5 5-49</inkml:trace>
          <inkml:trace contextRef="#ctx0" brushRef="#br0" timeOffset="14958.89">2176 2322 288,'0'0'25,"0"0"-25,0 0 0,0 0 0,-9-4 368,0 4 68,-1-4 13,-3 4 3,8 0-240,-4 4-48,0 4-9,0 5-3,-5-5-72,5 4-16,0 0-2,5 4-1,4 8-33,0 1-6,-5-5-2,10 0 0,-5 0-20,9 1 0,0-1 0,4-4 0,-4-4 0,5 0 0,0 9 0,-1-9 0,1-12-24,0-4-4,-1 8 0,-3-4 0,3 0 28,-4-4 0,-4-4 0,-1-5 0,-4 9 0,5-4 0,0-8 0,-1 0 0,1 0 0,-5-13 0,0 5 0,0-8 0,0-5 0,-5 1 0,1-5 0,-1 1 0,0-5 0,1 5 0,-10-1 0,1 5 0,-1 0 46,5 3 14,-5 5 4,5 0 0,-5-1-29,5 9-6,-4 8-1,3 0 0,6 0 4,-1 8 1,5-5 0,0 9 0,0 0-11,0 13-2,5 3-1,4 8 0,0 0-28,0 5-6,5 7-1,0 5 0,-1-1 16,-4 5 0,5 3 0,0-3 0,-1-5 15,6-3 5,-1-1 2,0 0 0,-4-3-35,4-5-7,0 0-2,-4-3 0,4-1-138,0-8-28,-4 0-6,4-3-610,-4-5-123</inkml:trace>
          <inkml:trace contextRef="#ctx0" brushRef="#br0" timeOffset="15293.14">2649 2456 1843,'-9'24'81,"9"-24"18,0-8-79,-4 0-20,-1 0 0,1 4 0,-1-4 168,-4 0 31,4 4 5,-4-4 2,-4 3-78,3 1-16,1-4-4,-4 8 0,-1-4-52,5 4-12,0-4-1,9 4-1,-9 0-28,0 8-6,4 4 0,0-3-8,5-9 0,-4 16 0,4 0 0,0 0 0,0-4 0,4 4 0,-4-3-9,5 3 9,0 0-9,-1-4 9,5 0-10,-4 0 10,-5-12-18,9 9 2,0-5 1,0 4 0,-9-8 0,0 0 0,9-4 0,0 0 0,0-9 15,1 5 0,-10 8 0,9-12-9,4-8 9,-4 4 0,1-4 0,-6 7 0,5 5 0,0-4 0,-9 4 0,5 4 0,-1-4 0,-4 8 9,14-4-9,-14 4 0,0 0 0,0 0 0,14 4 0,-5 4 0,0 0-78,-5 0-13,1 0-2</inkml:trace>
          <inkml:trace contextRef="#ctx0" brushRef="#br0" timeOffset="16084.72">2863 2383 2214,'32'12'48,"-32"-12"11,-14 4 1,14-4 3,0 0-51,0 0-12,0 0 0,0 0 0,0 0 100,0 0 16,0 0 4,10-4 1,-10 4-97,0 0-24,4 8 0,-4 4 0,0 1 56,9-5 7,9 4 1,5-4 0,0 4-103,-5-4-20,-4 0-4,-1-4-1,15-8 52,-10 0 12,-18 4 0,14-8 0,4-8 48,-4 4 13,-5-4 3,0 3 0,-9-3-52,4 4-12,5-8 0,-4 4 0,-10 4 0,1-9 0,8-3 0,1 0 0,-10 8-21,5 3-7,-4 1-2,4 4 0,9-4 30,-9 12 0,-5-4 0,5 4 0,10 4-33,-6 8-1,-4 4 0,5 13 0,-5 3 49,9-4 9,9 5 3,-9 3 0,0 1-43,0-5-9,9 0-2,1 1 0,-15-1 44,5 1 9,5-1 2,0 0 0,-1 5-28,-8-5 0,-1 4 0,1-3 0,9-1 23,-10 5 2,-8-5 1,4-4 0,4 1 5,1-1 1,-10-4 0,5-3 0,-9-1-4,0-8 0,4-4 0,-4 4 0,-9-4-4,4-8-2,1 4 0,-5-4 0,-10-4-14,6 4-8,-6-8 8,5 0-8,-4-4-56,-5 4-15,-13-4-3,4-5-814,9 1-164</inkml:trace>
        </inkml:traceGroup>
      </inkml:traceGroup>
    </inkml:traceGroup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2666 15200 0 0,'-10'-10'4930'0'0,"15"0"-3550"0"0,7-4-776 0 0,1 1 0 0 0,0 0 0 0 0,17-12-1 0 0,50-33 232 0 0,-53 40-530 0 0,6-6-91 0 0,60-43 201 0 0,66-52-431 0 0,-67 44 372 0 0,53-41 140 0 0,308-267-176 0 0,-367 310-220 0 0,2-2 5 0 0,-49 36-28 0 0,28-24 70 0 0,328-258 789 0 0,-351 285-831 0 0,65-58 167 0 0,268-240 199 0 0,-336 299-418 0 0,188-142 67 0 0,-63 53-48 0 0,-77 59-29 0 0,13-11-11 0 0,-19 16-28 0 0,-51 39-13 0 0,34-29-1 0 0,-20 14-45 0 0,-14 12-1122 0 0,-13 6-2541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4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2760 0 0,'6'10'7773'0'0,"11"-19"-4716"0"0,-11 8-2541 0 0,0 1-1 0 0,0 0 1 0 0,0 0-1 0 0,0 0 1 0 0,0 1-1 0 0,0 0 0 0 0,8 2 1 0 0,22 2 832 0 0,-26-5-863 0 0,0 1-1 0 0,17 4 1 0 0,4 0 373 0 0,33 7 414 0 0,-8-1-703 0 0,-27-5-452 0 0,38 13 0 0 0,-21-6-87 0 0,294 102 696 0 0,-325-110-720 0 0,89 39-166 0 0,-40-16-116 0 0,115 46 1460 0 0,-155-63-901 0 0,25 16-1 0 0,4 1-239 0 0,4-1-43 0 0,-18-10 0 0 0,0 2 0 0 0,62 41 0 0 0,-75-41 0 0 0,2-2 0 0 0,48 24 0 0 0,1-2 0 0 0,61 26 0 0 0,-70-37 0 0 0,45 16 0 0 0,-18-11 0 0 0,34 10 0 0 0,3 2 149 0 0,21 5 1734 0 0,-114-38-1865 0 0,-18-5-19 0 0,0-1 1 0 0,25 3-1 0 0,-17-3-53 0 0,-1 0 0 0 0,0 1 0 0 0,32 14 0 0 0,27 17-2 0 0,-79-34 108 0 0,0 0-1 0 0,0 0 0 0 0,-1 1 1 0 0,14 11-1 0 0,-13-10-49 0 0,-1 0 0 0 0,1-1-1 0 0,13 8 1 0 0,5-1-80 0 0,-18-8 27 0 0,0 0 0 0 0,0-1 1 0 0,14 4-1 0 0,-15-5-64 0 0,-5-1 27 0 0,1 0-1 0 0,-1-1 1 0 0,0 1 0 0 0,1-1-1 0 0,-1 1 1 0 0,0-1 0 0 0,1 0 0 0 0,-1 0-1 0 0,0 0 1 0 0,1 0 0 0 0,-1 0-1 0 0,3-1 1 0 0,0-9-2102 0 0,8-4 25 0 0,-10 11 1840 0 0,-1 1 0 0 0,1-1 1 0 0,-1 1-1 0 0,0-1 0 0 0,3-5 0 0 0,-3 4-27 0 0,-1 1 0 0 0,0-1 0 0 0,0 0 0 0 0,0 1 0 0 0,0-7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5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7 324 4144 0 0,'0'0'319'0'0,"0"-1"-210"0"0,-6-30 20900 0 0,15 39-20456 0 0,-6-3-511 0 0,0-1 1 0 0,0 1-1 0 0,0 0 0 0 0,-1 0 1 0 0,0 0-1 0 0,0 1 0 0 0,0-1 1 0 0,-1 0-1 0 0,2 7 0 0 0,2 9 3 0 0,-3-15-35 0 0,-1-1 0 0 0,0 0 0 0 0,-1 0-1 0 0,1 11 1 0 0,1 11 48 0 0,1-16-37 0 0,-3-8 96 0 0,16-50-47 0 0,3-9-76 0 0,-7 15 6 0 0,2 0 0 0 0,33-65 0 0 0,-46 104 0 0 0,1-2 0 0 0,0 0 0 0 0,0 0 0 0 0,0 0 0 0 0,1 0 0 0 0,0 1 0 0 0,-1-1 0 0 0,1 1 0 0 0,0 0 0 0 0,1 0 0 0 0,4-4 0 0 0,-7 6 0 0 0,-1 1 0 0 0,1-1 0 0 0,0 1 0 0 0,-1 0 0 0 0,1-1 0 0 0,0 1 0 0 0,0 0 0 0 0,-1 0 0 0 0,1 0 0 0 0,0 0 0 0 0,0-1 0 0 0,-1 1 0 0 0,1 0 0 0 0,0 0 0 0 0,0 0 0 0 0,-1 0 0 0 0,1 1 0 0 0,0-1 0 0 0,0 0 0 0 0,0 0 0 0 0,-1 0 0 0 0,1 1 0 0 0,0-1 0 0 0,-1 0 0 0 0,1 1 0 0 0,0-1 0 0 0,-1 0 0 0 0,1 1 0 0 0,0-1 0 0 0,-1 1 0 0 0,1-1 0 0 0,-1 1 0 0 0,1 0 0 0 0,-1-1 0 0 0,1 1 0 0 0,-1-1 0 0 0,1 1 0 0 0,-1 0 0 0 0,0 0 0 0 0,1 0 0 0 0,1 1 0 0 0,-2-1 0 0 0,7 8 0 0 0,-1 0 0 0 0,9 15 0 0 0,-13-19 0 0 0,2 2 0 0 0,-1 0 0 0 0,0 0 0 0 0,0 1 0 0 0,-1 0 0 0 0,3 13 0 0 0,-4-13 9 0 0,1 0 0 0 0,0 0 0 0 0,0 0 0 0 0,1 0 1 0 0,7 14-1 0 0,1 5 0 0 0,-7-13-9 0 0,-4-14 1 0 0,0 1-1 0 0,0-1 1 0 0,0 1-1 0 0,0-1 1 0 0,0 0 0 0 0,1 1-1 0 0,-1-1 1 0 0,0 0-1 0 0,0 1 1 0 0,0-1-1 0 0,0 1 1 0 0,1-1-1 0 0,-1 0 1 0 0,0 1 0 0 0,0-1-1 0 0,1 0 1 0 0,-1 1-1 0 0,0-1 1 0 0,1 0-1 0 0,-1 0 1 0 0,0 1 0 0 0,1-1-1 0 0,-1 0 1 0 0,0 0-1 0 0,1 0 1 0 0,-1 1-1 0 0,0-1 1 0 0,1 0-1 0 0,-1 0 1 0 0,1 0 0 0 0,-1 0-1 0 0,0 0 1 0 0,1 0-1 0 0,-1 0 1 0 0,1 0-1 0 0,-1 0 1 0 0,0 0-1 0 0,1 0 1 0 0,-1 0 0 0 0,1 0-1 0 0,-1 0 1 0 0,0 0-1 0 0,1 0 1 0 0,-1 0-1 0 0,1-1 1 0 0,-1 1 0 0 0,0 0-1 0 0,1 0 1 0 0,-1 0-1 0 0,0-1 1 0 0,1 1-1 0 0,-1 0 1 0 0,0-1-1 0 0,1 1 1 0 0,-1 0 0 0 0,0-1-1 0 0,3-1 4 0 0,-1 0 0 0 0,0 0 0 0 0,1 0 0 0 0,-1 0 0 0 0,0 0 0 0 0,-1 0 0 0 0,3-4 0 0 0,10-16-4 0 0,4-5 0 0 0,25-62 5 0 0,-34 73-20 0 0,0 0 1 0 0,2 1-1 0 0,15-18 1 0 0,-1 3 9 0 0,-18 21-4 0 0,0 1 0 0 0,0 0 1 0 0,0 0-1 0 0,1 0 0 0 0,0 1 1 0 0,1 0-1 0 0,17-10 0 0 0,-25 16 9 0 0,10-2 0 0 0,-9 4 0 0 0,0 0 0 0 0,1 0 0 0 0,-1 0 0 0 0,0 0 0 0 0,0 0 0 0 0,0 0 0 0 0,0 0 0 0 0,0 1 0 0 0,0-1 0 0 0,0 1 0 0 0,-1-1 0 0 0,1 1 0 0 0,0 0-1 0 0,-1 0 1 0 0,0-1 0 0 0,1 1 0 0 0,1 4 0 0 0,3 5 3 0 0,0 0 0 0 0,4 13-1 0 0,-7-17 3 0 0,36 115 209 0 0,-9-26-80 0 0,0 10-305 0 0,-3-8-106 0 0,-14-54-1357 0 0,-4 1-4336 0 0,2-2-2289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16471 0 0,'0'0'6599'0'0,"0"2"-5924"0"0,0 1-508 0 0,1 0 0 0 0,-1 1 0 0 0,1-1 1 0 0,0 0-1 0 0,2 5 0 0 0,4 20 268 0 0,5 33-81 0 0,1 3-206 0 0,-10-28-123 0 0,7 105 120 0 0,-8-90-145 0 0,-1-28 0 0 0,-1 28 0 0 0,1 7-256 0 0,-1-56 163 0 0,0-3-448 0 0,1 0 514 0 0,0 0 1 0 0,-1 1-1 0 0,1-1 0 0 0,-1 0 1 0 0,0 0-1 0 0,1 0 1 0 0,-1 0-1 0 0,0 0 1 0 0,1 0-1 0 0,-1-1 1 0 0,6-71-360 0 0,-4 58 376 0 0,-2 0-1 0 0,0-18 1 0 0,-1 20-88 0 0,1 0 0 0 0,1 0 1 0 0,0-1-1 0 0,3-14 0 0 0,17-40-78 0 0,-7 34 208 0 0,-13 30 44 0 0,0 1 0 0 0,0-1 0 0 0,1 1-1 0 0,-1 0 1 0 0,1-1 0 0 0,2-2-1 0 0,-3 5-48 0 0,0 0 0 0 0,-1 0-1 0 0,1 0 1 0 0,0 0-1 0 0,0 0 1 0 0,0 0-1 0 0,0 1 1 0 0,0-1 0 0 0,0 0-1 0 0,1 1 1 0 0,-1-1-1 0 0,0 0 1 0 0,0 1-1 0 0,0 0 1 0 0,1-1-1 0 0,-1 1 1 0 0,0 0 0 0 0,0-1-1 0 0,1 1 1 0 0,1 0-1 0 0,10 0 72 0 0,-11 0 83 0 0,-1 0-156 0 0,0 0 1 0 0,1 1-1 0 0,-1-1 1 0 0,0 0-1 0 0,0 1 0 0 0,0-1 1 0 0,0 0-1 0 0,0 1 1 0 0,0-1-1 0 0,0 1 0 0 0,0 0 1 0 0,0-1-1 0 0,0 1 1 0 0,-1 0-1 0 0,1-1 1 0 0,0 1-1 0 0,0 0 0 0 0,0 2 1 0 0,13 19 30 0 0,-9-12-112 0 0,4 4 34 0 0,-1 1 0 0 0,-1 1 0 0 0,5 17 0 0 0,1 1 139 0 0,-4-14-63 0 0,-5-12-73 0 0,0 1 1 0 0,0 1-1 0 0,3 17 1 0 0,-3-12-48 0 0,8 22 0 0 0,-8-24 60 0 0,0-1 1 0 0,0 1-1 0 0,2 18 0 0 0,-4-17-19 0 0,1 0 0 0 0,8 22 1 0 0,-7-42-108 0 0,-1 1 0 0 0,-1-1 0 0 0,1 0 0 0 0,2-11 0 0 0,10-22-122 0 0,41-111-478 0 0,-52 139 730 0 0,1 0 0 0 0,1 0 0 0 0,0 0 0 0 0,0 0 0 0 0,14-15 0 0 0,-9 11 37 0 0,12-20 1 0 0,-18 25 218 0 0,1 0 0 0 0,0 1 0 0 0,1 0 0 0 0,11-12 1 0 0,-10 13-3 0 0,-7 6-187 0 0,0 0 0 0 0,1 0 0 0 0,0 0 0 0 0,-1 0 0 0 0,1 0 1 0 0,0 1-1 0 0,0-1 0 0 0,0 1 0 0 0,0-1 0 0 0,0 1 0 0 0,0 0 0 0 0,0 0 0 0 0,0 0 0 0 0,1 0 0 0 0,-1 0 1 0 0,0 0-1 0 0,1 1 0 0 0,4-1 0 0 0,-7 1-52 0 0,0 0 0 0 0,1 0 0 0 0,-1 0 0 0 0,0 0 0 0 0,0 0 0 0 0,1 0 0 0 0,-1 0-1 0 0,0 0 1 0 0,0 0 0 0 0,1 0 0 0 0,-1 0 0 0 0,0 0 0 0 0,0 1 0 0 0,1-1 0 0 0,-1 0 0 0 0,0 0 0 0 0,0 0 0 0 0,1 0 0 0 0,-1 1 0 0 0,0-1 0 0 0,0 0 0 0 0,0 0 0 0 0,0 1 0 0 0,1-1 0 0 0,-1 0 0 0 0,1 2 47 0 0,6 7 31 0 0,-1-1-1 0 0,0 1 1 0 0,0 1 0 0 0,-1-1-1 0 0,0 1 1 0 0,-1-1 0 0 0,0 1-1 0 0,3 12 1 0 0,15 90 5 0 0,-7-34-100 0 0,-9-43 131 0 0,3 42 0 0 0,-1-8-105 0 0,-5-42-73 0 0,-2 31-1 0 0,0-54 29 0 0,-1 0 0 0 0,0-1 0 0 0,1 1 0 0 0,0-1 0 0 0,0 1 0 0 0,0-1 0 0 0,2 6 0 0 0,-1-6-147 0 0,-1 0 0 0 0,0 1 0 0 0,1-1 0 0 0,-2 1-1 0 0,1-1 1 0 0,0 1 0 0 0,0 5 0 0 0,-1-9-169 0 0,0 10 80 0 0,0-6-3113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B1FA4B-246D-47CD-A782-687FF0C9A32A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6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23039 0 0,'0'0'2315'0'0,"1"1"-2123"0"0,0 0-145 0 0,0 0 0 0 0,0 0 0 0 0,0 0 0 0 0,0 0 1 0 0,0 1-1 0 0,0-1 0 0 0,0 0 0 0 0,-1 0 0 0 0,1 1 0 0 0,-1-1 0 0 0,1 1 0 0 0,-1-1 1 0 0,1 0-1 0 0,-1 1 0 0 0,0-1 0 0 0,0 1 0 0 0,0 2 0 0 0,4 13 566 0 0,-2-8-220 0 0,0 0-1 0 0,-1 0 0 0 0,0 0 1 0 0,-1 18-1 0 0,0-23-306 0 0,0-1-97 0 0,1 0 0 0 0,-1-1 1 0 0,1 1-1 0 0,-1 0 0 0 0,1 0 0 0 0,0 0 0 0 0,0 0 0 0 0,1-1 1 0 0,1 4-1 0 0,-2-4-112 0 0,0-1 1 0 0,0 1-1 0 0,0 0 1 0 0,-1-1-1 0 0,1 1 1 0 0,0 0-1 0 0,-1-1 1 0 0,1 1 0 0 0,-1 0-1 0 0,0 0 1 0 0,1 0-1 0 0,-1 0 1 0 0,0-1-1 0 0,0 1 1 0 0,0 0-1 0 0,0 0 1 0 0,0 0-1 0 0,-1 0 1 0 0,1-1-1 0 0,-1 1 1 0 0,0 3 0 0 0,-10 10-1124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19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11056 0 0,'-1'-1'35'0'0,"1"0"1"0"0,0 0-1 0 0,0 0 1 0 0,0-1-1 0 0,0 1 1 0 0,0 0-1 0 0,0 0 1 0 0,1 0-1 0 0,-1 0 1 0 0,0 0-1 0 0,0 0 1 0 0,1 0-1 0 0,-1 0 1 0 0,0 0-1 0 0,1 0 1 0 0,-1 0-1 0 0,1 1 1 0 0,0-1-1 0 0,-1 0 1 0 0,1 0-1 0 0,0 0 1 0 0,-1 0-1 0 0,2 0 1 0 0,1 0 30 0 0,0 0 1 0 0,1 0-1 0 0,-1 0 1 0 0,0 1-1 0 0,0 0 1 0 0,1-1-1 0 0,5 1 1 0 0,-5 0 756 0 0,12 0 857 0 0,-14-1-923 0 0,-6-1 649 0 0,-5 0 1295 0 0,10 3-2049 0 0,34-1 2512 0 0,-53 4-570 0 0,11-2-2443 0 0,7-2-143 0 0,0 0-1 0 0,0 0 1 0 0,0 0 0 0 0,0 0 0 0 0,0 0 0 0 0,0 0-1 0 0,0 0 1 0 0,0 0 0 0 0,0 0 0 0 0,0 0 0 0 0,0 0-1 0 0,0 0 1 0 0,0 0 0 0 0,0 0 0 0 0,0 0 0 0 0,0 1-1 0 0,0-1 1 0 0,0 0 0 0 0,0 0 0 0 0,0 0 0 0 0,0 0-1 0 0,0 0 1 0 0,0 0 0 0 0,0 0 0 0 0,0 0 0 0 0,0 0-1 0 0,0 0 1 0 0,0 0 0 0 0,0 0 0 0 0,0 0 0 0 0,0 0-1 0 0,0 0 1 0 0,0 0 0 0 0,0 0 0 0 0,0 0 0 0 0,0 0-1 0 0,0 0 1 0 0,0 0 0 0 0,0 0 0 0 0,0 0 0 0 0,0 0-1 0 0,0 0 1 0 0,0 0 0 0 0,0 1 0 0 0,0-1 0 0 0,0 0-1 0 0,0 0 1 0 0,0 0 0 0 0,0 0 0 0 0,28 2 395 0 0,-28-2-395 0 0,0 0 1 0 0,1 0 0 0 0,-1 0 0 0 0,0 0 0 0 0,1 0-1 0 0,-1 0 1 0 0,0 1 0 0 0,1-1 0 0 0,-1 0 0 0 0,0 0-1 0 0,1 0 1 0 0,-1 0 0 0 0,0 0 0 0 0,0 1 0 0 0,1-1 0 0 0,-1 0-1 0 0,0 0 1 0 0,0 1 0 0 0,1-1 0 0 0,-1 0 0 0 0,0 0-1 0 0,0 1 1 0 0,0-1 0 0 0,1 0 0 0 0,-1 1 0 0 0,0-1-1 0 0,0 0 1 0 0,0 0 0 0 0,0 1 0 0 0,0-1 0 0 0,0 0-1 0 0,0 1 1 0 0,0-1 0 0 0,0 0 0 0 0,0 1 0 0 0,0-1 0 0 0,0 0-1 0 0,0 1 1 0 0,0-1 0 0 0,0 0 0 0 0,0 1 0 0 0,0-1-1 0 0,0 0 1 0 0,0 1 0 0 0,0-1 0 0 0,-1 0 0 0 0,1 1-1 0 0,0-1 1 0 0,0 1 0 0 0,-1-1 2 0 0,1 1 0 0 0,0-1-1 0 0,0 0 1 0 0,-1 1 0 0 0,1-1-1 0 0,0 1 1 0 0,0-1 0 0 0,0 1-1 0 0,0-1 1 0 0,0 1 0 0 0,0 0-1 0 0,0-1 1 0 0,0 1 0 0 0,0-1-1 0 0,0 1 1 0 0,0-1 0 0 0,0 1-1 0 0,0-1 1 0 0,0 1 0 0 0,0-1 0 0 0,1 1-1 0 0,-1-1 1 0 0,0 1 0 0 0,0-1-1 0 0,1 1 1 0 0,-1-1 0 0 0,0 0-1 0 0,1 1 1 0 0,-1-1 0 0 0,0 1-1 0 0,1-1 1 0 0,-1 0 0 0 0,0 1-1 0 0,2-1 1 0 0,7 5 81 0 0,-7-4-96 0 0,1 0 1 0 0,-1 0 0 0 0,0 0 0 0 0,0 0 0 0 0,1 0-1 0 0,-1 0 1 0 0,0 1 0 0 0,0-1 0 0 0,0 1 0 0 0,-1-1 0 0 0,1 1-1 0 0,0 0 1 0 0,-1 0 0 0 0,1 0 0 0 0,-1 0 0 0 0,1 0-1 0 0,-1 0 1 0 0,0 0 0 0 0,0 1 0 0 0,0-1 0 0 0,1 4-1 0 0,-2-4-17 0 0,1 1-1 0 0,0-1 0 0 0,0 1 0 0 0,0-1 1 0 0,0 1-1 0 0,1-1 0 0 0,-1 1 0 0 0,0-1 1 0 0,1 0-1 0 0,0 0 0 0 0,3 4 0 0 0,-2-3 34 0 0,-1 0 0 0 0,1 0 0 0 0,-1 0 0 0 0,0 1 0 0 0,3 3 0 0 0,-2 2 49 0 0,-2-6-33 0 0,1 1 1 0 0,-1-1-1 0 0,1 1 0 0 0,0-1 1 0 0,0 0-1 0 0,0 0 0 0 0,1 0 0 0 0,-1 0 1 0 0,6 5-1 0 0,7 2 68 0 0,-12-8-88 0 0,1 0 0 0 0,-1 0 0 0 0,0 0 0 0 0,0 1 0 0 0,0-1 0 0 0,0 1 0 0 0,0 0 0 0 0,0 0 0 0 0,-1 0 0 0 0,5 7 0 0 0,1 1-8 0 0,0 0 0 0 0,1-1 0 0 0,1 0 0 0 0,20 17 0 0 0,-16-15 0 0 0,-9-8 0 0 0,0 0 0 0 0,1-1 0 0 0,-1 0 0 0 0,1 0 0 0 0,0 0 0 0 0,0-1 0 0 0,8 3 0 0 0,20 8 0 0 0,-31-11 0 0 0,0 0 0 0 0,1 0 0 0 0,-1-1 0 0 0,1 1 0 0 0,0-1 0 0 0,-1 1 0 0 0,1-1 0 0 0,0-1 0 0 0,0 1 0 0 0,0 0 0 0 0,-1-1 0 0 0,1 0 0 0 0,0 0 0 0 0,0 0 0 0 0,7-1 0 0 0,12-6-11 0 0,-17 3-13 0 0,-2-1 6 0 0,-4 5 18 0 0,4-4-1 0 0,1 0-1 0 0,-1 0 1 0 0,1-1 0 0 0,-1 1 0 0 0,-1-1 0 0 0,1 0-1 0 0,0 0 1 0 0,2-7 0 0 0,3-5 2 0 0,-6 13 4 0 0,-1 0 0 0 0,0 0 0 0 0,0 0-1 0 0,0-1 1 0 0,-1 1 0 0 0,1 0-1 0 0,-1-1 1 0 0,0 1 0 0 0,0-1 0 0 0,0-7-1 0 0,-1 0 27 0 0,-2 0 0 0 0,1-1-1 0 0,-1 1 1 0 0,-1 0 0 0 0,0 1-1 0 0,-1-1 1 0 0,0 1 0 0 0,-1-1-1 0 0,0 1 1 0 0,0 0 0 0 0,-2 1-1 0 0,-8-13 1 0 0,9 16 31 0 0,0 0-1 0 0,0 0 1 0 0,-1 0 0 0 0,0 1-1 0 0,0 0 1 0 0,-1 1-1 0 0,-9-6 1 0 0,-60-30 353 0 0,64 34-555 0 0,-1 2-1 0 0,1-1 1 0 0,-24-5-1 0 0,33 11 108 0 0,1-1 0 0 0,-1 0 0 0 0,0 1 0 0 0,0-1 0 0 0,1 1 0 0 0,-1 0-1 0 0,0 1 1 0 0,0-1 0 0 0,1 1 0 0 0,-1-1 0 0 0,0 1 0 0 0,1 0 0 0 0,-1 0 0 0 0,1 1 0 0 0,-1-1 0 0 0,1 1-1 0 0,-1 0 1 0 0,1-1 0 0 0,-4 4 0 0 0,4-2-12 0 0,-1-1-71 0 0,1 1 0 0 0,0-1 0 0 0,0 1 0 0 0,0 0 0 0 0,0 0 0 0 0,1 0 0 0 0,-1 0 0 0 0,1 1 1 0 0,-1-1-1 0 0,1 1 0 0 0,0-1 0 0 0,1 1 0 0 0,-1 0 0 0 0,1-1 0 0 0,-1 1 0 0 0,0 6 0 0 0,0 0-184 0 0,0 1-482 0 0,1 0 0 0 0,0 0 0 0 0,1 18 0 0 0,5 1-702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0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10592 0 0,'-7'-4'14039'0'0,"10"4"-13727"0"0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0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1 172 16783 0 0,'0'0'1522'0'0,"0"-2"-1250"0"0,0-1-254 0 0,1-1 1 0 0,-1 1-1 0 0,1 0 1 0 0,0-1-1 0 0,0 1 1 0 0,3-6-1 0 0,3-9 927 0 0,-7 17-814 0 0,0 0-1 0 0,0 0 0 0 0,1 0 1 0 0,-1 0-1 0 0,0 0 0 0 0,0 0 1 0 0,0 0-1 0 0,0 0 0 0 0,-1 0 1 0 0,1 0-1 0 0,0 0 0 0 0,0 0 0 0 0,-1-1 1 0 0,1 1-72 0 0,-1 1 1 0 0,1-1 0 0 0,0 1-1 0 0,0-1 1 0 0,0 1 0 0 0,0-1-1 0 0,0 1 1 0 0,0-1 0 0 0,0 1-1 0 0,0-1 1 0 0,0 0 0 0 0,0 1-1 0 0,0-1 1 0 0,0 1 0 0 0,0-1-1 0 0,0 1 1 0 0,0-1-1 0 0,0 1 1 0 0,0-1 0 0 0,1 1-1 0 0,-1-1 1 0 0,0 1 0 0 0,1-1-1 0 0,-1 1 1 0 0,0 0 0 0 0,0-1-1 0 0,2 0 1 0 0,9-13 1226 0 0,21-21 0 0 0,-27 31-1032 0 0,1-1 0 0 0,-1 1 0 0 0,1 0 0 0 0,0 0 0 0 0,0 1 0 0 0,1 0 0 0 0,8-4 0 0 0,11-2 123 0 0,-25 9-366 0 0,-1-1 1 0 0,1 1-1 0 0,0 0 0 0 0,-1 0 0 0 0,1 0 1 0 0,0 0-1 0 0,0 0 0 0 0,-1 0 0 0 0,1 0 1 0 0,0 0-1 0 0,0 1 0 0 0,-1-1 0 0 0,2 0 0 0 0,2 2-26 0 0,-1 0 0 0 0,0 0 0 0 0,0-1 0 0 0,0 2 0 0 0,0-1 0 0 0,-1 0 0 0 0,1 1 0 0 0,-1-1 0 0 0,1 1 0 0 0,-1 0-1 0 0,0-1 1 0 0,0 1 0 0 0,0 0 0 0 0,0 1 0 0 0,-1-1 0 0 0,1 0 0 0 0,-1 0 0 0 0,0 1 0 0 0,0-1 0 0 0,0 1 0 0 0,0-1 0 0 0,0 1-1 0 0,-1 6 1 0 0,1 6-50 0 0,-2 0-1 0 0,0 0 0 0 0,-1 1 0 0 0,-5 16 0 0 0,2-1 156 0 0,-14 52-1179 0 0,5-28 2 0 0,11-47 873 0 0,0 1 0 0 0,-1-1 0 0 0,0 0 0 0 0,0 0 0 0 0,-1 0 0 0 0,0-1 0 0 0,-1 1 0 0 0,0-1 0 0 0,0-1 0 0 0,-8 9 0 0 0,11-14 189 0 0,0 0 0 0 0,0-1 0 0 0,0 1 1 0 0,0 0-1 0 0,-5 1 0 0 0,-8 5 1471 0 0,23-19-697 0 0,-1 3-557 0 0,1 1 0 0 0,0 0 1 0 0,0 0-1 0 0,0 0 0 0 0,1 1 0 0 0,0 0 0 0 0,9-4 0 0 0,26-22 422 0 0,-29 21-300 0 0,21-13 1 0 0,-5 4-226 0 0,-25 17-138 0 0,-1 0 0 0 0,1 0-1 0 0,10-3 1 0 0,11-8-99 0 0,4-2 437 0 0,-24 14-228 0 0,0-1 0 0 0,-1 0-1 0 0,10-7 1 0 0,15-15-2405 0 0,-11 6-5157 0 0,-2 4-445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23039 0 0,'0'0'2315'0'0,"0"2"-2123"0"0,1 7-49 0 0,1-1 0 0 0,1 1 0 0 0,-1-1 1 0 0,6 12-1 0 0,-2-4 645 0 0,39 91 1494 0 0,-40-96-2176 0 0,6 13 40 0 0,12 29-91 0 0,-15-30-394 0 0,2-1-1 0 0,18 31 1 0 0,-5-14-7847 0 0,-12-20-601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2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61 219 9216 0 0,'-3'-22'165'0'0,"4"-24"7535"0"0,0 46-7205 0 0,-1 1 1 0 0,0-1-1 0 0,0 1 0 0 0,1 0 0 0 0,-1-1 0 0 0,0 1 0 0 0,0-1 0 0 0,0 1 0 0 0,0 0 0 0 0,0-1 0 0 0,0 1 1 0 0,0 0-1 0 0,0-1 0 0 0,0 1 0 0 0,0 1 0 0 0,0 9 4243 0 0,-1-4-6329 0 0,-4 16 1754 0 0,1 0 1 0 0,1 1-1 0 0,1-1 0 0 0,1 42 1 0 0,2-48-198 0 0,1 0 0 0 0,1 0 0 0 0,0 0 0 0 0,1 0 0 0 0,1 0 0 0 0,0-1 0 0 0,10 20 0 0 0,-10-26-48 0 0,1 0-1 0 0,12 17 1 0 0,-15-23 50 0 0,1 0-1 0 0,-1 0 1 0 0,1-1 0 0 0,0 1 0 0 0,0-1-1 0 0,0 0 1 0 0,0 0 0 0 0,8 4 0 0 0,-10-6 20 0 0,2 1 12 0 0,12-4-67 0 0,-13 1 64 0 0,0 0 1 0 0,0 0-1 0 0,0 0 0 0 0,0-1 0 0 0,0 1 0 0 0,0-1 1 0 0,0 0-1 0 0,0 0 0 0 0,-1 0 0 0 0,1 0 1 0 0,-1 0-1 0 0,0 0 0 0 0,1-1 0 0 0,-1 1 0 0 0,0-1 1 0 0,0 0-1 0 0,-1 1 0 0 0,1-1 0 0 0,0 0 0 0 0,-1 0 1 0 0,0 0-1 0 0,1-4 0 0 0,-1 3 3 0 0,8-49-111 0 0,3-95-1 0 0,-12 128 43 0 0,0 8 129 0 0,1 0 1 0 0,-2 0 0 0 0,0 0-1 0 0,-4-18 1 0 0,-3 0 181 0 0,5 14-177 0 0,-1 0 1 0 0,-1 0-1 0 0,-1 1 0 0 0,-10-21 0 0 0,11 28-55 0 0,-1-3 15 0 0,-1 0 1 0 0,-14-17-1 0 0,19 25-20 0 0,-1 0 0 0 0,0 0 0 0 0,-1 0-1 0 0,1 1 1 0 0,0-1 0 0 0,-1 1 0 0 0,1 0 0 0 0,-1 0 0 0 0,0 0 0 0 0,0 0-1 0 0,1 1 1 0 0,-7-2 0 0 0,7 3-19 0 0,0 0 0 0 0,1 0-1 0 0,-1 0 1 0 0,0 0 0 0 0,1 0 0 0 0,-1 1-1 0 0,0-1 1 0 0,1 1 0 0 0,-1 0 0 0 0,0 0 0 0 0,1 0-1 0 0,-1 0 1 0 0,1 0 0 0 0,0 0 0 0 0,-1 1-1 0 0,1-1 1 0 0,0 1 0 0 0,0 0 0 0 0,0 0-1 0 0,-3 2 1 0 0,0 2-131 0 0,0 0 0 0 0,-1 0 0 0 0,2 0 1 0 0,-1 1-1 0 0,1 0 0 0 0,-4 7 0 0 0,3 0-557 0 0,1 0 0 0 0,0 0 0 0 0,1 0 0 0 0,-3 26 1 0 0,6-34 119 0 0,0 1 1 0 0,0 0-1 0 0,0 0 1 0 0,1 0-1 0 0,2 6 1 0 0,-2-5 98 0 0,3 20-1555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21191 0 0,'0'0'2688'0'0,"16"-10"-2568"0"0,-12 0-1216 0 0,14 6-248 0 0,-7-6-40 0 0,-1 6-6831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6912 0 0,'6'-5'7877'0'0,"-4"3"-6538"0"0,1 0 1 0 0,0 0-1 0 0,0 0 1 0 0,0 1-1 0 0,6-3 0 0 0,19-3 2025 0 0,-19 6-3020 0 0,0 1 0 0 0,0-1 0 0 0,0 2 0 0 0,12 0-1 0 0,-4 1 86 0 0,10 3-67 0 0,-14-3-231 0 0,-11-2-100 0 0,0 0 0 0 0,0 0 0 0 0,0 0 1 0 0,0 1-1 0 0,0-1 0 0 0,0 0 1 0 0,-1 1-1 0 0,1 0 0 0 0,0-1 1 0 0,0 1-1 0 0,0 0 0 0 0,2 2 0 0 0,28 15 199 0 0,-27-15-220 0 0,6 8 68 0 0,-2 1 9 0 0,-8-10-73 0 0,1 0 0 0 0,-1 0 0 0 0,0-1 0 0 0,0 1 0 0 0,0 0 0 0 0,0 0 0 0 0,0 0 0 0 0,-1 0 0 0 0,1 1 0 0 0,-1-1 0 0 0,1 0 0 0 0,-1 3 0 0 0,2 7 0 0 0,-1 0 1 0 0,-1 0-1 0 0,0 0 1 0 0,-3 19-1 0 0,-30 163-394 0 0,8-65 104 0 0,17-83-7 0 0,3-22-159 0 0,1 0-1 0 0,-1 34 0 0 0,5-56 377 0 0,0 0 0 0 0,0-1 0 0 0,-1 1 0 0 0,1 0-1 0 0,0-1 1 0 0,-1 1 0 0 0,1 0 0 0 0,-1-1 0 0 0,0 1-1 0 0,1-1 1 0 0,-3 3 0 0 0,3-3-24 0 0,-1 0-1 0 0,0 0 1 0 0,1 1-1 0 0,-1-1 1 0 0,1 0-1 0 0,-1 0 1 0 0,1 1-1 0 0,0-1 1 0 0,-1 0-1 0 0,1 0 1 0 0,0 2 0 0 0,0-1-1298 0 0</inkml:trace>
  <inkml:trace contextRef="#ctx0" brushRef="#br0" timeOffset="1">23 360 3680 0 0,'0'0'20235'0'0,"2"0"-19003"0"0,12-3 70 0 0,-12 2-1193 0 0,0 1 0 0 0,0-1 0 0 0,1 1 0 0 0,-1 0 0 0 0,0-1 0 0 0,0 1 0 0 0,0 0 0 0 0,3 1 0 0 0,32 6 1105 0 0,41 6-36 0 0,-72-12-1147 0 0,-1 0 1 0 0,1 0-1 0 0,10 5 1 0 0,-12-4-18 0 0,1 0 0 0 0,0-1 0 0 0,0 1 0 0 0,0-1 1 0 0,1 0-1 0 0,7 0 0 0 0,-7-1-57 0 0,46 0-3154 0 0,1-5-3516 0 0,-26 4-1949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1:23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82 12896 0 0,'0'0'997'0'0,"-1"-2"-656"0"0,1 1-322 0 0,-2-1 236 0 0,1 0 1 0 0,0-1 0 0 0,-1 1 0 0 0,1-1-1 0 0,0 1 1 0 0,0-1 0 0 0,1 1-1 0 0,-3-9 4207 0 0,-3 7-2287 0 0,3 1-844 0 0,-6-12 787 0 0,8 13-1950 0 0,0 1-1 0 0,0-1 1 0 0,1 1 0 0 0,-1-1 0 0 0,0 1 0 0 0,-1-1-1 0 0,1 1 1 0 0,0-1 0 0 0,0 1 0 0 0,0 0 0 0 0,-1 0 0 0 0,1-1-1 0 0,-1 1 1 0 0,1 0 0 0 0,-1 0 0 0 0,1 1 0 0 0,-3-2-1 0 0,0 1-125 0 0,0 0 0 0 0,0 1 0 0 0,0-1 0 0 0,0 1-1 0 0,0 0 1 0 0,0 0 0 0 0,0 1 0 0 0,0-1 0 0 0,0 1-1 0 0,0 0 1 0 0,1 0 0 0 0,-8 2 0 0 0,6-1 2 0 0,0 0 0 0 0,0 1 0 0 0,0-1-1 0 0,0 1 1 0 0,0 0 0 0 0,0 0 0 0 0,0 0 0 0 0,-4 5 0 0 0,4-2-44 0 0,1 0 0 0 0,0 1 0 0 0,0-1 0 0 0,0 1 0 0 0,-4 12 0 0 0,2-5 0 0 0,5-10-9 0 0,-1-1 0 0 0,1 1-1 0 0,1 0 1 0 0,-1 0 0 0 0,0 0 0 0 0,1 0 0 0 0,0 0-1 0 0,0 0 1 0 0,0 0 0 0 0,1 6 0 0 0,3 7-58 0 0,-3-13 35 0 0,1 0 0 0 0,0 0 0 0 0,0 0 0 0 0,0-1 0 0 0,0 1 0 0 0,0-1 0 0 0,5 5 0 0 0,-6-7 25 0 0,-1-1 1 0 0,1 0-1 0 0,-1 1 0 0 0,0-1 0 0 0,1 0 0 0 0,-1 0 1 0 0,1 1-1 0 0,-1-1 0 0 0,1 0 0 0 0,-1 0 0 0 0,1 0 1 0 0,-1 0-1 0 0,1 0 0 0 0,-1 0 0 0 0,1 0 1 0 0,-1 0-1 0 0,1 0 0 0 0,0 0 0 0 0,-1 0 0 0 0,1 0 1 0 0,2 0-13 0 0,13 6-17 0 0,-15-5 34 0 0,0 0 0 0 0,0-1 0 0 0,1 1 0 0 0,-1-1 0 0 0,0 1 0 0 0,0-1 0 0 0,0 1 0 0 0,0-1 0 0 0,1 1 0 0 0,-1-1 0 0 0,0 0 1 0 0,0 0-1 0 0,1 0 0 0 0,-1 0 0 0 0,0 0 0 0 0,0 0 0 0 0,1 0 0 0 0,-1 0 0 0 0,0 0 0 0 0,0-1 0 0 0,1 1 0 0 0,-1 0 0 0 0,0-1 0 0 0,0 1 0 0 0,2-2 0 0 0,90-70 2 0 0,-69 47 24 0 0,-20 19-12 0 0,1 1-1 0 0,0 0 1 0 0,1 0 0 0 0,10-8 0 0 0,5 0 54 0 0,-21 13-63 0 0,0 0-1 0 0,1 0 1 0 0,-1 0-1 0 0,0 0 1 0 0,0 0 0 0 0,1 0-1 0 0,-1 0 1 0 0,0 0-1 0 0,0 0 1 0 0,1 0-1 0 0,-1 0 1 0 0,0 0-1 0 0,0 0 1 0 0,1 0-1 0 0,-1 0 1 0 0,0 1-1 0 0,0-1 1 0 0,0 0-1 0 0,1 0 1 0 0,-1 0-1 0 0,0 0 1 0 0,0 0-1 0 0,0 1 1 0 0,0-1-1 0 0,1 0 1 0 0,-1 0-1 0 0,1 2 8 0 0,3 0-4 0 0,-1 1 1 0 0,0-1-1 0 0,0 1 1 0 0,-1 0-1 0 0,1 0 1 0 0,-1 0 0 0 0,1 0-1 0 0,-1 0 1 0 0,0 1-1 0 0,0-1 1 0 0,0 1-1 0 0,-1-1 1 0 0,1 1-1 0 0,1 7 1 0 0,1 6 38 0 0,-1 1 1 0 0,2 20 0 0 0,0 6 16 0 0,18 107 25 0 0,-12-68-90 0 0,10 12-82 0 0,-5-30-502 0 0,-14-59 493 0 0,0 1 1 0 0,0-1-1 0 0,4 8 0 0 0,3 9-1840 0 0,-8-20 19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29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1769 4144 0 0,'-1'0'5554'0'0,"-10"0"2441"0"0,10 0-7853 0 0,0-1 0 0 0,1 1 0 0 0,-1 0 0 0 0,0 0 0 0 0,1-1 1 0 0,-1 1-1 0 0,1 0 0 0 0,-1-1 0 0 0,0 1 0 0 0,1 0 0 0 0,-1-1 0 0 0,1 1 1 0 0,-1-1-1 0 0,1 1 0 0 0,0-1 0 0 0,-1 1 0 0 0,1-1 0 0 0,-1 0 0 0 0,1-1-26 0 0,-1 1 0 0 0,1 0-1 0 0,0 0 1 0 0,0-1 0 0 0,0 1 0 0 0,0 0-1 0 0,0-1 1 0 0,0 1 0 0 0,0 0-1 0 0,1-3 1 0 0,-1 3-56 0 0,1-1 1 0 0,-1 0-1 0 0,1 1 1 0 0,0-1-1 0 0,0 0 0 0 0,-1 1 1 0 0,1-1-1 0 0,0 1 1 0 0,0-1-1 0 0,1 1 0 0 0,-1 0 1 0 0,0-1-1 0 0,2-1 0 0 0,24-16 724 0 0,-22 16-647 0 0,0 0 1 0 0,0 0 0 0 0,0-1 0 0 0,6-6-1 0 0,-6 4 29 0 0,1 0-1 0 0,0 0 0 0 0,9-6 1 0 0,9-8 139 0 0,4-7 30 0 0,16-15 114 0 0,-30 28-298 0 0,0 0 1 0 0,24-16 0 0 0,3-4 78 0 0,167-125 442 0 0,-89 73-476 0 0,-6 13-59 0 0,-73 50-58 0 0,52-41 1 0 0,55-48 148 0 0,-16 13 23 0 0,45-25 38 0 0,-92 62-159 0 0,0 0-28 0 0,87-48 20 0 0,136-92-52 0 0,-254 161-48 0 0,-12 9-1 0 0,76-44 0 0 0,-103 69-21 0 0,0-1 0 0 0,0 0 0 0 0,-1-1 0 0 0,0 0 0 0 0,-1-1 0 0 0,22-23 0 0 0,-31 31-10 0 0,-1-1 0 0 0,0 1-1 0 0,1-1 1 0 0,0 1 0 0 0,-1 0-1 0 0,1 0 1 0 0,0 1 0 0 0,0-1-1 0 0,0 0 1 0 0,4 0 0 0 0,-3 0-46 0 0,1 0 0 0 0,-1 0 1 0 0,0-1-1 0 0,4-3 0 0 0,4-4-308 0 0,2 0-821 0 0,-11 9-88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29:52.90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53075C1-94D0-49BC-8776-541B634ADEC2}" emma:medium="tactile" emma:mode="ink">
          <msink:context xmlns:msink="http://schemas.microsoft.com/ink/2010/main" type="inkDrawing" rotatedBoundingBox="20138,4988 32182,5858 31675,12883 19630,12013" semanticType="underline" shapeName="Other">
            <msink:sourceLink direction="with" ref="{7906EF74-9942-492E-81D1-9B935D649E93}"/>
            <msink:sourceLink direction="with" ref="{8C0DB50F-231A-4B4F-B17B-B70C0C4F4128}"/>
            <msink:sourceLink direction="with" ref="{62F656B8-22D3-4919-806F-19B3470FCEAE}"/>
          </msink:context>
        </emma:interpretation>
      </emma:emma>
    </inkml:annotationXML>
    <inkml:trace contextRef="#ctx0" brushRef="#br0">-2 0 1728,'9'16'153,"-9"-3"-122,-4-1-31,-1 12 0,5 4 124,5 9 18,-5 7 4,4 1 1,-4 7-123,9 1-24,5 4 0,0 3-12,-1 9 12,1 8 0,-1 4 0,6 8-9,-6 0 9,6 4 0,-1 4 0,0 4-8,5 9 8,-5 3-13,0 4 5,0-3 8,1 3-20,-6 5 4,5 15 1,-4-3 0,4-1 15,-4 5 0,-5 7 0,5-3 0,-5 4 12,5-5 6,-1-3 1,-4 0 0,0-1 4,1-7 1,3-5 0,1-7 0,-5-5-24,5 0 0,4-8 0,-5-3 0,1-13-16,0-4-8,4-13-2,0-3 0,-4-8-63,4-12-13,-4-5-2</inkml:trace>
    <inkml:trace contextRef="#ctx0" brushRef="#br0" timeOffset="1622.86">-430-538 1900,'5'-16'169,"-1"0"-135,1-9-34,8 5 0,1-4 65,4 4 7,5-5 0,9 1 1,13 0-73,5 0 0,14-9-12,0 13 1,4-4 2,10 3 0,-1-3 0,14 0 0,14 4-3,4-1 0,5 1 0,4 4 0,5-4-23,14 3-5,-1 5 0,5 0-1,1 0 18,3 4 4,10 0 1,0 4 0,-5 4 18,5 0 0,4 0 0,1 4 0,4 0 10,4 4 2,5 0 1,5 0 0,-1 0 21,14 0 4,5 0 1,4 1 0,1-5-19,-1 4-3,0 0-1,-4 0 0,0-4 5,-5 4 1,5 0 0,0 0 0,4 0-14,-4 4-8,-10-3 8,6-1-8,-1 4 9,-4-4-9,-1 0 12,-4-4-12,10 4 17,-15-4-3,1 4-1,-1-4 0,5-4-13,-4 4 0,-10 0 8,10-4-8,0 0 0,-10 0 0,-9 4 0,1-4 0,-6 5 0,-8-1 0,-5 0 0,-9 0 0,-9 0 0,-4 0 0,-1 0-12,-9 0 12,-4 0 0,-9 4 0,-5-4 0,-9 0 9,-10 0-9,1 4 0,-9-4-10,0 4 10,4 0 0,-13 5 0,-5-5 0,-5 4 0,1 0 0,-5 0 0,-9 4 0,0 0 0,-5 1 10,0-1 2,-4 8 0,-5 0 0,-4 1-12,-1 3 0,1-4 0,-5 5 0,-4 3 0,-5 4 0,0 1 0,-5-1 0,5 9 0,-4-1 0,-5 5 0,4 8 0,-4-5 0,4 5 8,-4 4-8,-4 3 0,-1 5 13,5-4-2,-5 4-1,1 3 0,-6 1-10,6 4 0,-1 4 0,0 4 8,1 0-8,-6 4 0,6 0 0,-1 0 8,10 4-8,-6 4 0,1-4 0,0 9 0,0-1 15,0 0 1,5 0 0,-6 4 0,1-3 11,0 3 2,5 4 1,-1-4 0,1 1-4,-1 3-1,5-4 0,0 4 0,0 5-16,0-1-9,0-4 10,5 0-10,-1 5 8,5-1-8,-4-4 0,4-3 0,0-1 8,0 0-8,-9 0 0,5-4 0,8 1 0,-4-1 0,0-4 0,1-4 0,-1-4 0,0 0 0,0-4 0,-5 4 0,6-4 0,-1-4 0,4-4 0,-4-4 0,1 0 0,-1-5 0,-5 1 0,5 0 0,5-4 0,-5-5 0,0 1-13,-4-4 4,4-9 9,-5 1 14,1-5-3,0 1-1,-1-5-10,-4-3 0,0-1 0,0-3 0,0-5 0,0 0 0,0 1 0,-4-5 0,-6 0 0,6 0 0,-5-3 9,4-1-9,-8 0 17,3-8-1,-3 4 0,-5-3 0,-1-1-16,1 4 0,-9-12 0,4 4 0,-4-4 12,-10 0-4,-4-4 0,5 4-8,-5-4 9,-5 0-9,1 0 0,-5 0 9,-9 0-9,-1 0 0,-3-4 0,-10 4 0,0-4-12,-4 0 1,-5 0 1,4 0 0,-4 0 10,-9 4 0,0-8 8,-9 4-8,-9 0 0,4 0 0,-4 0 0,-5 0 0,-4 0 0,-5-5 0,4 5 0,-4 0 0,5 0 0,-5 0 0,0-4 0,-4 4 0,-1-4 11,-4 0-3,5 0 0,-10 0 0,-4 0-8,0-4 8,0 3-8,0-3 8,-1 0-8,1 0 0,0 0 9,5 0-9,3 4 12,-3-4-3,-10-1 0,5 1 0,4 0 25,5 0 5,0 4 1,5-4 0,-10-4-28,5 3-4,9 1-8,-4-4 11,-1 4-11,6 0 8,-1-4-8,0 3 8,0 1-8,0 0 12,0 0-12,0 0 12,5 0-12,-5 0 0,4-1 9,1 1-9,0 0 8,4 4-8,4-4 10,6 0-10,-1 0 11,0 0-11,10-1 12,-5 1-12,-5 4 0,0 0 0,14-4 0,0 4 0,4-4 8,-4 4-8,9-5 0,-4 5 0,-1 0 11,10 0-11,0 0 10,4 0-10,5 0 0,-1 4 0,6-4 0,-6 4 0,5-4 8,1-1-8,13 5 0,0-4 0,-5 0 0,9 0 8,1-4-8,4 8 0,0-4 0,9 4-12,-4-8 3,4 8 0,4 0 31,-3-4 6,8-1 2,0 5 0,0-4-30,5 4 8,-5-4-8,5 8 0,0-4 0,4 0 0,1 0 0,-1 0 0,0 4-16,1-4-2,3 4-1,1-4 0,5 4 7,-5-4 2,4 4 0,-4-4 0,9 4 10,0 0 9,-4 0-1,4 0-8,0 0 0,0 0 0,-10-4 0,10 4 0,0 0 0,0 0 0,-4 0 0,4 0-9,0 0 0,0 0 0,0 0 0,0 0 0,0 0 0,0 0 0,0 0 0,0 0 0,0 0 0,0 0 0,0 0 0,0 0 0,0 0 0,0 0 0,0 0 0,0 0 0,0 0-27,0 0-6,0 0-1,0 0 0,0 0-102,-5-8-21,1 0-4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0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5528 0 0,'0'0'11375'0'0,"0"2"-10013"0"0,2 0-1149 0 0,0 1 1 0 0,0-1 0 0 0,0 1-1 0 0,0-1 1 0 0,0 0 0 0 0,0 0-1 0 0,1 1 1 0 0,-1-2 0 0 0,1 1-1 0 0,-1 0 1 0 0,1 0 0 0 0,0-1-1 0 0,-1 0 1 0 0,7 3 0 0 0,-3-2 89 0 0,-1 1 0 0 0,0 0 0 0 0,8 5 0 0 0,-9-5-186 0 0,0 0-1 0 0,1 0 1 0 0,-1-1 0 0 0,0 0-1 0 0,1 0 1 0 0,-1 0 0 0 0,1-1-1 0 0,0 1 1 0 0,5 0 0 0 0,-3 0 9 0 0,0 0 0 0 0,0 0 1 0 0,9 4-1 0 0,112 51 929 0 0,-12-7-665 0 0,-13-9-267 0 0,-8-4-126 0 0,63 22 112 0 0,-65-26-38 0 0,75 25 213 0 0,59 25-41 0 0,-109-48-158 0 0,-46-15-21 0 0,160 55 120 0 0,29 9 3 0 0,-117-35-96 0 0,-1 0-14 0 0,76 27 11 0 0,-132-43-59 0 0,-61-22-213 0 0,-1 2 0 0 0,0 0 0 0 0,26 20 0 0 0,-26-17-1213 0 0,-24-16 887 0 0,4 4 63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0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14944 0 0,'0'0'4609'0'0,"2"-1"-3561"0"0,8-2-31 0 0,0-1 1 0 0,13-6 0 0 0,-15 6-613 0 0,0 0 1 0 0,0 1-1 0 0,0 0 1 0 0,1 1 0 0 0,15-4-1 0 0,-19 5-200 0 0,1 0 1 0 0,-1 0-1 0 0,10-4 0 0 0,13-5 397 0 0,102-9 471 0 0,-3-10-833 0 0,-100 24-230 0 0,-17 4-19 0 0,-1-1 0 0 0,1 1 0 0 0,-1-2 0 0 0,0 1 1 0 0,0-2-1 0 0,0 1 0 0 0,10-6 0 0 0,-17 8-10 0 0,-1-1-1 0 0,1 1 1 0 0,0 0 0 0 0,0 0 0 0 0,0 0 0 0 0,0 0 0 0 0,0 1 0 0 0,0-1-1 0 0,0 1 1 0 0,3-1 0 0 0,-3 1-256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17103 0 0,'0'0'5842'0'0,"0"2"-4528"0"0,4 65 1953 0 0,2 14-2435 0 0,-3-38-726 0 0,-2-30-126 0 0,0-1-1 0 0,-1 23 1 0 0,-2-23-207 0 0,1-1 0 0 0,1 1 0 0 0,0 0 1 0 0,0 0-1 0 0,4 17 0 0 0,7 34-2617 0 0,0-29 1373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6912 0 0,'0'0'5478'0'0,"3"0"-2835"0"0,14-6-5 0 0,-13 5-2190 0 0,-1-1 0 0 0,1 1 0 0 0,0 0-1 0 0,0 0 1 0 0,5-1 0 0 0,-5 2-73 0 0,0-1 0 0 0,0 0 0 0 0,0 1 0 0 0,0-2 0 0 0,0 1 0 0 0,0 0 0 0 0,-1-1 0 0 0,1 0 0 0 0,3-2 0 0 0,15-6 667 0 0,120-34 1951 0 0,-107 38-2985 0 0,-30 6-15 0 0,1-1 1 0 0,-1 0-1 0 0,1 0 0 0 0,-1 0 1 0 0,9-4-1 0 0,11-1-325 0 0,-11 3 136 0 0,2 1-537 0 0,-10 3-4458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1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4608 0 0,'-2'4'187'0'0,"2"-3"-167"0"0,0-1-1 0 0,0 1 0 0 0,0-1 0 0 0,0 1 0 0 0,-1-1 1 0 0,1 0-1 0 0,0 1 0 0 0,0-1 0 0 0,0 1 1 0 0,-1-1-1 0 0,1 1 0 0 0,0-1 0 0 0,0 0 0 0 0,-1 1 1 0 0,1-1-1 0 0,0 0 0 0 0,-1 1 0 0 0,1-1 0 0 0,0 0 1 0 0,-1 1-1 0 0,1-1 0 0 0,-1 0 0 0 0,1 0 0 0 0,-1 1 1 0 0,1-1-1 0 0,0 0 0 0 0,-1 0 0 0 0,1 0 0 0 0,-1 0 1 0 0,1 0-1 0 0,-1 0 0 0 0,1 1 0 0 0,-11 5 9253 0 0,11-5-8890 0 0,-4 12 9258 0 0,3-9-10086 0 0,0 0 686 0 0,1 0 0 0 0,0 1 1 0 0,-1-1-1 0 0,1 0 0 0 0,1 1 1 0 0,0 5-1 0 0,0-4-110 0 0,-1 0-1 0 0,0-1 1 0 0,0 1 0 0 0,-1 7-1 0 0,-2 10 158 0 0,1 1 0 0 0,2 35 0 0 0,0-33-181 0 0,-5 47-1 0 0,5-67-104 0 0,-1 0 0 0 0,1 0-1 0 0,1 0 1 0 0,-1 0 0 0 0,2 7-1 0 0,1 16-99 0 0,-2-25-34 0 0,-1 0-1 0 0,1 0 0 0 0,0 0 1 0 0,0-1-1 0 0,0 1 0 0 0,0 0 1 0 0,1-1-1 0 0,-1 1 0 0 0,1-1 1 0 0,2 4-1 0 0,-3-6-55 0 0,-1-1 0 0 0,1 1-1 0 0,-1-1 1 0 0,1 1 0 0 0,-1-1 0 0 0,1 1 0 0 0,-1-1 0 0 0,1 0 0 0 0,-1 1 0 0 0,1-1-1 0 0,-1 0 1 0 0,1 1 0 0 0,0-1 0 0 0,-1 0 0 0 0,2 1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11976 0 0,'-1'2'3174'0'0,"-1"1"-2418"0"0,1 1-1 0 0,0-1 0 0 0,0 1 0 0 0,0-1 1 0 0,0 1-1 0 0,0 0 0 0 0,1-1 1 0 0,0 1-1 0 0,0 6 0 0 0,-2 20 1324 0 0,-4 20-1171 0 0,2-1 0 0 0,2 53 0 0 0,2-79-903 0 0,1-18 3 0 0,-1 1 0 0 0,1-1-1 0 0,0 0 1 0 0,1 1 0 0 0,1 6-1 0 0,-1-7-200 0 0,0 0-1 0 0,-1 1 0 0 0,1-1 1 0 0,-2 0-1 0 0,2 9 0 0 0,-2-12-182 0 0,0 1 1 0 0,0-1-1 0 0,0 1 0 0 0,1 0 1 0 0,-1-1-1 0 0,1 1 0 0 0,0-1 0 0 0,-1 0 1 0 0,3 4-1 0 0,3 4-7950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6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56 183 15664 0 0,'0'0'7574'0'0,"1"3"-6973"0"0,3 6-135 0 0,-3-7-61 0 0,-1 1-12 0 0,0 2-357 0 0,1 0 1 0 0,0 0-1 0 0,1 0 0 0 0,-1 0 0 0 0,1 0 1 0 0,0 0-1 0 0,0-1 0 0 0,4 7 0 0 0,-3-5-57 0 0,1 1-1 0 0,-1 0 0 0 0,3 14 0 0 0,-5-19 42 0 0,0 1-1 0 0,0 0 1 0 0,1-1-1 0 0,-1 1 1 0 0,1-1 0 0 0,-1 0-1 0 0,1 1 1 0 0,0-1 0 0 0,0 0-1 0 0,4 4 1 0 0,6 8 77 0 0,-6-6-58 0 0,-4-5-25 0 0,0 0-1 0 0,0-1 1 0 0,0 1 0 0 0,0-1 0 0 0,0 1 0 0 0,0-1 0 0 0,1 0 0 0 0,-1 0 0 0 0,1 0-1 0 0,-1 0 1 0 0,1 0 0 0 0,0-1 0 0 0,0 1 0 0 0,6 1 0 0 0,-8-3-10 0 0,1 0-1 0 0,0 0 1 0 0,0 0 0 0 0,0-1-1 0 0,0 1 1 0 0,0-1 0 0 0,-1 1-1 0 0,1-1 1 0 0,0 1 0 0 0,0-1-1 0 0,-1 0 1 0 0,1 0 0 0 0,0 0-1 0 0,-1 0 1 0 0,1 0 0 0 0,1-2-1 0 0,-1 1-5 0 0,3-1 22 0 0,-1-1-1 0 0,0 0 1 0 0,0 0-1 0 0,0 0 1 0 0,0-1 0 0 0,-1 1-1 0 0,0-1 1 0 0,0 0 0 0 0,0 0-1 0 0,0 0 1 0 0,-1 0 0 0 0,0-1-1 0 0,0 1 1 0 0,2-10 0 0 0,-2 2 151 0 0,0 0 1 0 0,0 0-1 0 0,-2 0 1 0 0,0 0-1 0 0,-1-16 1 0 0,-1 20-127 0 0,0 0 0 0 0,-1 0 0 0 0,0 0 1 0 0,-1 0-1 0 0,0 0 0 0 0,0 1 0 0 0,0 0 0 0 0,-1 0 0 0 0,-7-8 1 0 0,6 6-9 0 0,-1 1-16 0 0,1 1 0 0 0,-1 0 0 0 0,-1 0 0 0 0,1 1 0 0 0,-1 0 0 0 0,-14-9 0 0 0,18 13-4 0 0,1 1-15 0 0,1 0 0 0 0,-1 0 1 0 0,1 0-1 0 0,-1 0 0 0 0,0 1 0 0 0,0-1 1 0 0,1 1-1 0 0,-1 0 0 0 0,0 0 1 0 0,0 0-1 0 0,-1 0 0 0 0,1 0 0 0 0,0 1 1 0 0,0-1-1 0 0,-5 1 0 0 0,5 0-9 0 0,0 1 0 0 0,0-1-1 0 0,0 1 1 0 0,1-1 0 0 0,-1 1 0 0 0,0 0-1 0 0,1 0 1 0 0,-1 0 0 0 0,1 0-1 0 0,-1 1 1 0 0,1-1 0 0 0,-1 1 0 0 0,1-1-1 0 0,0 1 1 0 0,0 0 0 0 0,0 0 0 0 0,0 0-1 0 0,0 0 1 0 0,-2 3 0 0 0,0 0-109 0 0,1 0-1 0 0,0 1 1 0 0,0-1 0 0 0,0 1 0 0 0,1-1 0 0 0,0 1 0 0 0,-3 11 0 0 0,-1 6-235 0 0,3-12-518 0 0,0 1-1 0 0,1 0 1 0 0,-2 19 0 0 0,4-10-733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7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5984 0 0,'0'0'19411'0'0,"2"-1"-20391"0"0,6-6-4906 0 0,4 1-2075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155 434 21943 0 0,'0'0'498'0'0,"0"-2"72"0"0,-2 1-456 0 0,1-1 0 0 0,0 0 0 0 0,0 1 0 0 0,0-1 0 0 0,-1 1 1 0 0,1 0-1 0 0,-3-3 0 0 0,-10-8 313 0 0,12 9-281 0 0,0 0-1 0 0,0 1 0 0 0,-1 0 1 0 0,1 0-1 0 0,0-1 1 0 0,-1 1-1 0 0,0 1 0 0 0,0-1 1 0 0,1 0-1 0 0,-1 1 1 0 0,0-1-1 0 0,0 1 0 0 0,0 0 1 0 0,-1 0-1 0 0,1 0 1 0 0,0 0-1 0 0,0 1 0 0 0,-1-1 1 0 0,1 1-1 0 0,0 0 0 0 0,-6 0 1 0 0,8 0-120 0 0,0 1-1 0 0,0-1 1 0 0,1 0 0 0 0,-1 0 0 0 0,0 1 0 0 0,1-1 0 0 0,-1 0-1 0 0,0 1 1 0 0,1-1 0 0 0,-1 1 0 0 0,1-1 0 0 0,-1 0-1 0 0,0 1 1 0 0,1 0 0 0 0,-1-1 0 0 0,1 1 0 0 0,-1 0 0 0 0,-1 1 31 0 0,-5 4-29 0 0,4-3-57 0 0,0-1 1 0 0,0 1-1 0 0,0-1 0 0 0,1 1 0 0 0,-1 0 1 0 0,0 0-1 0 0,1 0 0 0 0,0 0 0 0 0,0 1 1 0 0,0-1-1 0 0,0 1 0 0 0,0-1 1 0 0,-1 7-1 0 0,2-3 17 0 0,0-1-5 0 0,0 0 0 0 0,0 0 0 0 0,1 0 0 0 0,0 0 0 0 0,0 0 0 0 0,2 9 0 0 0,-1-11 12 0 0,-1 0 0 0 0,1-1-1 0 0,0 0 1 0 0,0 1 0 0 0,0-1 0 0 0,0 0-1 0 0,1 1 1 0 0,0-1 0 0 0,-1 0 0 0 0,1 0-1 0 0,0 0 1 0 0,0 0 0 0 0,1-1 0 0 0,4 6-1 0 0,10 9-300 0 0,-13-13 313 0 0,-1 0 1 0 0,1-1-1 0 0,0 1 1 0 0,0-1-1 0 0,0 0 0 0 0,8 4 1 0 0,-9-5 36 0 0,-1-1-19 0 0,-1-1-1 0 0,1 1 1 0 0,-1 0-1 0 0,0-1 1 0 0,0 1 0 0 0,1 0-1 0 0,-1 0 1 0 0,0 0-1 0 0,0 0 1 0 0,2 2-1 0 0,1-1-102 0 0,60 22-473 0 0,-57-22 477 0 0,0 1 0 0 0,0 0 0 0 0,-1 0 0 0 0,1 1 0 0 0,-1 0 0 0 0,0 0 0 0 0,11 9 0 0 0,-15-10 30 0 0,-1 0-1 0 0,1-1 0 0 0,0 1 1 0 0,-1 0-1 0 0,1 0 1 0 0,-1 0-1 0 0,0 0 1 0 0,0 0-1 0 0,1 4 0 0 0,-1-4 70 0 0,0 0 69 0 0,-1 1 0 0 0,1 0 1 0 0,-1 0-1 0 0,0-1 0 0 0,0 1 0 0 0,0 0 1 0 0,-1 4-1 0 0,1 17 329 0 0,0-24-417 0 0,0 1 0 0 0,0-1 1 0 0,1 0-1 0 0,-1 0 0 0 0,0 0 0 0 0,0 0 0 0 0,-1 1 0 0 0,1-1 1 0 0,0 0-1 0 0,0 0 0 0 0,0 0 0 0 0,-1 0 0 0 0,1 0 0 0 0,0 0 0 0 0,-1 1 1 0 0,1-1-1 0 0,-1 0 0 0 0,0 0 0 0 0,1 0 0 0 0,-1-1 0 0 0,0 1 1 0 0,0 0-1 0 0,1 0 0 0 0,-1 0 0 0 0,0 0 0 0 0,0-1 0 0 0,0 1 0 0 0,0 0 1 0 0,0-1-1 0 0,0 1 0 0 0,-1 0 0 0 0,0-1-7 0 0,1 0 0 0 0,0 0 0 0 0,0 1 0 0 0,0-1-1 0 0,-1 0 1 0 0,1-1 0 0 0,0 1 0 0 0,0 0 0 0 0,0 0 0 0 0,0 0 0 0 0,-1-1 0 0 0,1 1 0 0 0,0-1-1 0 0,0 1 1 0 0,0-1 0 0 0,0 1 0 0 0,0-1 0 0 0,0 0 0 0 0,0 1 0 0 0,0-1 0 0 0,0 0 0 0 0,0 0-1 0 0,0 0 1 0 0,1 1 0 0 0,-1-1 0 0 0,0 0 0 0 0,1 0 0 0 0,-1 0 0 0 0,0 0 0 0 0,1-1 0 0 0,-1 0-1 0 0,-3-6 67 0 0,0 0-1 0 0,1 0 1 0 0,0 0-1 0 0,1 0 0 0 0,0-1 1 0 0,0 1-1 0 0,1-1 0 0 0,0 0 1 0 0,0 1-1 0 0,1-12 0 0 0,1-9 150 0 0,4-34 0 0 0,1 1-286 0 0,0-2-1054 0 0,-6 62 1030 0 0,1 0 0 0 0,0 0 1 0 0,-1 0-1 0 0,1 1 0 0 0,0-1 1 0 0,0 0-1 0 0,0 1 0 0 0,0-1 1 0 0,0 1-1 0 0,1-1 0 0 0,-1 1 1 0 0,0 0-1 0 0,3-2 0 0 0,-2 1-606 0 0,-1 1-1 0 0,1-1 0 0 0,-1 1 1 0 0,1-1-1 0 0,-1 0 0 0 0,0 1 1 0 0,0-1-1 0 0,1 0 0 0 0,0-3 0 0 0,0-15-7400 0 0</inkml:trace>
  <inkml:trace contextRef="#ctx0" brushRef="#br0" timeOffset="1">364 181 19895 0 0,'0'0'971'0'0,"6"-5"56"0"0,12-25-841 0 0,47-32 3936 0 0,-54 50-3000 0 0,17-15 1 0 0,-23 24-990 0 0,-1-1 0 0 0,0 1 0 0 0,1 1 0 0 0,0-1 1 0 0,0 1-1 0 0,0-1 0 0 0,9-2 0 0 0,51-14 496 0 0,-64 19-628 0 0,-1 0-1 0 0,1 0 1 0 0,-1 0-1 0 0,1 0 1 0 0,-1 0-1 0 0,1 0 1 0 0,-1 0-1 0 0,1 0 0 0 0,-1 0 1 0 0,1 0-1 0 0,-1 0 1 0 0,1 0-1 0 0,-1 0 1 0 0,1 0-1 0 0,-1 0 1 0 0,1 0-1 0 0,-1 1 0 0 0,0-1 1 0 0,1 0-1 0 0,-1 0 1 0 0,1 1-1 0 0,-1-1 1 0 0,1 1-1 0 0,0 0 0 0 0,0 0 1 0 0,-1 0-1 0 0,1 0 1 0 0,0 0-1 0 0,-1 0 0 0 0,1 0 1 0 0,-1 0-1 0 0,1 0 1 0 0,-1 0-1 0 0,1 0 0 0 0,-1 0 1 0 0,0 1-1 0 0,0-1 0 0 0,0 0 1 0 0,0 0-1 0 0,1 0 1 0 0,-1 1-1 0 0,-1-1 0 0 0,1 0 1 0 0,0 0-1 0 0,0 0 1 0 0,0 1-1 0 0,-1-1 0 0 0,0 2 1 0 0,-1 2-3 0 0,-1 1 0 0 0,0-1 0 0 0,0 0 0 0 0,-5 5 0 0 0,-4 8-43 0 0,1 5-251 0 0,2-1 0 0 0,-9 31 0 0 0,1-5-491 0 0,13-33-68 0 0,0 1 1 0 0,1-1-1 0 0,0 1 1 0 0,1-1-1 0 0,1 1 0 0 0,1 17 1 0 0,0-32 836 0 0,1-1 1 0 0,-1 1 0 0 0,0-1-1 0 0,1 0 1 0 0,-1 1 0 0 0,0-1-1 0 0,1 1 1 0 0,-1-1 0 0 0,1 0-1 0 0,-1 1 1 0 0,1-1 0 0 0,-1 0-1 0 0,1 0 1 0 0,-1 1 0 0 0,1-1-1 0 0,-1 0 1 0 0,1 0 0 0 0,1 1-11 0 0,3 1 139 0 0,0 0-1 0 0,-1 0 1 0 0,1 0 0 0 0,0-1 0 0 0,0 0 0 0 0,10 2 0 0 0,8 1 768 0 0,-17-3-633 0 0,-1 1 0 0 0,1-1 0 0 0,-1-1 0 0 0,1 1 0 0 0,0-1 0 0 0,-1 0 0 0 0,1 0-1 0 0,-1-1 1 0 0,10-1 0 0 0,-6 1 30 0 0,0 0 0 0 0,-1 0 0 0 0,1 1-1 0 0,0 0 1 0 0,0 1 0 0 0,14 2 0 0 0,-22-3-250 0 0,1 0 1 0 0,-1 0-1 0 0,0 1 0 0 0,1-1 1 0 0,-1 0-1 0 0,0 1 0 0 0,1-1 1 0 0,-1 0-1 0 0,0 1 0 0 0,0 0 1 0 0,1-1-1 0 0,-1 1 0 0 0,0 0 1 0 0,0 0-1 0 0,0-1 0 0 0,0 1 1 0 0,0 0-1 0 0,0 0 0 0 0,0 0 1 0 0,-1 0-1 0 0,2 2 0 0 0,-1-1 4 0 0,-1-1 1 0 0,1 1-1 0 0,-1 0 0 0 0,0-1 0 0 0,0 1 0 0 0,1-1 0 0 0,-1 1 0 0 0,-1 0 0 0 0,1-1 0 0 0,0 1 0 0 0,0-1 0 0 0,0 1 0 0 0,-1-1 0 0 0,1 1 0 0 0,-2 2 0 0 0,-1 3 20 0 0,-1 0 0 0 0,0 0 0 0 0,0 0 0 0 0,0-1 0 0 0,-1 1 0 0 0,-6 6 0 0 0,0-3-25 0 0,-1-1 0 0 0,1 1 0 0 0,-2-2 0 0 0,1 0 0 0 0,-1 0 0 0 0,-15 6-1 0 0,-25 16-27 0 0,41-22-23 0 0,-1-1-1 0 0,1 0 1 0 0,-1-1-1 0 0,-16 5 1 0 0,-30 13-3551 0 0,45-19-2919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8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94 2760 0 0,'0'-1'3240'0'0,"2"-26"4765"0"0,6 3-3805 0 0,-8 23-4081 0 0,0 1 0 0 0,1-1 1 0 0,-1 0-1 0 0,0 0 1 0 0,0 1-1 0 0,0-1 0 0 0,0 0 1 0 0,0 0-1 0 0,0 0 0 0 0,0 1 1 0 0,0-1-1 0 0,0 0 0 0 0,0 0 1 0 0,0 0-1 0 0,-1 1 0 0 0,1-1 1 0 0,0 0-1 0 0,0 0 1 0 0,-1 1-1 0 0,1-1 0 0 0,-1 0 1 0 0,0 0-1 0 0,1 0 48 0 0,-1-1 1142 0 0,0 1-296 0 0,-2-4-857 0 0,3 4-59 0 0,0 0 1 0 0,0 1-1 0 0,-1-1 0 0 0,1 0 0 0 0,0 0 0 0 0,-1 1 0 0 0,1-1 0 0 0,-1 0 1 0 0,1 1-1 0 0,-1-1 0 0 0,1 0 0 0 0,-1 1 0 0 0,1-1 0 0 0,-1 1 1 0 0,0-1-1 0 0,1 1 0 0 0,-1-1 0 0 0,0 1 0 0 0,1-1 0 0 0,-1 1 1 0 0,0 0-1 0 0,0-1 0 0 0,0 1 0 0 0,1 0 0 0 0,-1 0 0 0 0,0-1 0 0 0,0 1 1 0 0,0 0-1 0 0,1 0 0 0 0,-1 0 0 0 0,0 0 0 0 0,0 0 0 0 0,0 0 1 0 0,0 0-1 0 0,1 1 0 0 0,-1-1 0 0 0,-1 0 0 0 0,-2 1-50 0 0,1 0-1 0 0,0 1 1 0 0,-1-1-1 0 0,1 1 1 0 0,0-1-1 0 0,0 1 1 0 0,0 0-1 0 0,0 0 1 0 0,0 1-1 0 0,1-1 1 0 0,-1 0-1 0 0,1 1 1 0 0,-1 0-1 0 0,1 0 1 0 0,-2 2-1 0 0,-15 25 42 0 0,12-20-87 0 0,0 1 0 0 0,1-1 0 0 0,0 1 0 0 0,1 0 0 0 0,0 1 0 0 0,1-1 0 0 0,-4 15 0 0 0,7-16-2 0 0,-3 5-1 0 0,1 1 0 0 0,1 0 0 0 0,1 0 0 0 0,1 23 0 0 0,2-10-43 0 0,-2-21 37 0 0,1-1-1 0 0,-1 0 1 0 0,1 1 0 0 0,1-1 0 0 0,-1 0-1 0 0,1 0 1 0 0,1 0 0 0 0,2 7-1 0 0,3 4-15 0 0,-6-14 12 0 0,0 1-1 0 0,0-1 0 0 0,0 0 1 0 0,1 1-1 0 0,-1-1 0 0 0,1 0 1 0 0,0-1-1 0 0,0 1 0 0 0,6 5 1 0 0,-4-5-3 0 0,0 0 1 0 0,0 0-1 0 0,1-1 0 0 0,-1 1 1 0 0,1-1-1 0 0,8 3 0 0 0,-12-6 12 0 0,0 1 0 0 0,1 0-1 0 0,-1-1 1 0 0,0 0-1 0 0,1 1 1 0 0,-1-1-1 0 0,0 0 1 0 0,0 0-1 0 0,1 0 1 0 0,-1-1-1 0 0,0 1 1 0 0,1 0-1 0 0,-1-1 1 0 0,0 1-1 0 0,0-1 1 0 0,0 0-1 0 0,1 0 1 0 0,-1 0-1 0 0,0 0 1 0 0,0 0-1 0 0,0-1 1 0 0,2-1-1 0 0,-2 1 4 0 0,1-1 0 0 0,-1 0-1 0 0,1 0 1 0 0,-1 0 0 0 0,0 0 0 0 0,0 0 0 0 0,1-4-1 0 0,6-8 15 0 0,-6 11 9 0 0,0 0 0 0 0,-1-1 0 0 0,0 1 0 0 0,0-1 0 0 0,0 1 0 0 0,0-1 0 0 0,-1 1 0 0 0,1-1 0 0 0,-1 0 0 0 0,-1 0 0 0 0,1-5 0 0 0,4-15 90 0 0,-3 15-63 0 0,0 0 1 0 0,1-18-1 0 0,-3 7-100 0 0,-6-42 0 0 0,4 53 13 0 0,0 0 1 0 0,-1 0-1 0 0,0 0 1 0 0,-1 1-1 0 0,0-1 1 0 0,-6-11-1 0 0,1 5 202 0 0,5 9-25 0 0,1 1 0 0 0,-10-13 1 0 0,12 17-161 0 0,-1 0 1 0 0,0 0 0 0 0,0 0 0 0 0,0 1 0 0 0,0-1 0 0 0,-1 0-1 0 0,1 1 1 0 0,0 0 0 0 0,-1-1 0 0 0,1 1 0 0 0,-1 0-1 0 0,-2-1 1 0 0,2 2-51 0 0,0-1 0 0 0,0 0 0 0 0,-1 1-1 0 0,1 0 1 0 0,0-1 0 0 0,0 1 0 0 0,0 1-1 0 0,-1-1 1 0 0,-3 1 0 0 0,5 0 4 0 0,0-1-1 0 0,0 1 1 0 0,1-1-1 0 0,-1 1 1 0 0,0 0-1 0 0,0 0 1 0 0,1-1-1 0 0,-1 1 1 0 0,1 1-1 0 0,-1-1 1 0 0,1 0-1 0 0,-1 0 1 0 0,1 0-1 0 0,0 1 1 0 0,-1-1-1 0 0,1 1 1 0 0,0-1-1 0 0,-1 4 1 0 0,-19 33-5749 0 0,19-20-1816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04.74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DDC52DF-484F-409E-96C2-334ED31FF855}" emma:medium="tactile" emma:mode="ink">
          <msink:context xmlns:msink="http://schemas.microsoft.com/ink/2010/main" type="inkDrawing" rotatedBoundingBox="26598,7121 26750,11344 22648,11492 22496,7269" semanticType="enclosure" shapeName="Other">
            <msink:sourceLink direction="with" ref="{EAC8F80B-014B-4037-9DA4-0116FDE3BF32}"/>
            <msink:sourceLink direction="with" ref="{BDBE0A2B-3CAC-40D4-B273-44D3FF9B77CA}"/>
          </msink:context>
        </emma:interpretation>
      </emma:emma>
    </inkml:annotationXML>
    <inkml:trace contextRef="#ctx0" brushRef="#br0">2213 257 1324,'-5'-8'118,"5"4"-94,-4-8-24,-1 4 0,-4 0 118,5 4 19,-1-4 4,0-4 1,-4 4-84,5-5-17,-5 5-3,0 0-1,-5 0-10,5 0-3,-5 0 0,-4 0 0,0 0-24,0 0 0,-1 4 0,-3 0 0,-6 0 0,-4-1 0,5 5 0,-5 5 0,-4-5-9,-1 8-4,-4-4-1,5 4 0,-5 0 14,5 4 0,-10 0 0,0 4-9,1 5 9,-5-1 0,-5 0 0,5 0 0,-9 5 0,0 3 0,4 0 0,-4 5 0,4 3 0,5 0 0,-4 5 0,4-1 0,-1 1 0,-3 7 0,-1 1 0,1 4 0,3-1 0,1 1 8,-4 3-8,-1 5 11,5 4-11,0-4-11,4-1 3,5 1 0,0 0 8,5 7 0,0 1 0,-1 4 0,5-4 0,5 0 0,0 4 0,4-1 0,0 1 0,10 0 0,-1 8-9,5-4 9,4 8 0,1-4 18,8-4-3,1 4-1,4 0-22,5-4-5,4-1-1,0 1 0,5 4 14,-1-8 0,10 4 0,0-8 0,5 0 0,4-5 0,4-3 9,1-4-9,8 3 12,5-3-3,5 4-1,0-5 0,0 9-8,-1 0 0,6-4 0,4-1 0,-1-3 0,10 4 0,5-13 0,-1 1 0,5 3 0,0-7 0,-4-9 0,9 1 0,-1 3 0,1-7 0,-1-13 0,6 0 0,-10-4 0,4-4 12,-4-8-4,0-4 0,0 0-8,-4-8 0,4-4 0,-9-8 8,-5 0 21,1-9 4,-5-3 1,-1-8 0,10-1 10,-9-7 1,-4-5 1,-1-8 0,5 1-5,-5-13-1,0-4 0,-9 0 0,1 0-22,-6 0-5,-4-4-1,0 0 0,-4-4 0,-1-4-1,1 0 0,-5 4 0,0 0 8,-9-4 1,-5 4 1,-4-4 0,-5 0 2,0 4 0,-4 0 0,-5 4 0,-4 0-7,-1 0 0,-4 0-1,0 5 0,-4 3-15,-5 0 0,-1-4 8,-3 4-8,-5 0 8,-5 0 0,5 5-8,-5 3 12,0-4-12,0 4 0,-4 5 8,0-5-8,-1 0 0,1 0 0,-5 5 0,0-1 0,-4 4-12,4 5 4,-4 3 8,-1-8-13,-4 1 13,-4 3 0,-1 1 0,1 3 0,-1 5 0,-4-1 0,0 0 0,0 5 0,0 8 0,-5-1 0,0 5 0,1 4 0,-5-1 12,-1 9-12,-3-4 12,-1 8-12,-4 0 0,-1 4 0,1-1-12,-5 5 3,0 4 9,1 4 0,-1-4-9,-5 9 9,1 3 0,0 0-9,-5 4 9,4 0 0,1 0-8,4 1 8,0-1 0,5 4 0,-5 4-11,9-3 11,0 3-10,1 0 10,-1 0-36,5-3-2,0-1 0,13 4 0,-4-4-15,9 1-3,5-1-1,4-4 0,4 4-36,6-4-7,-1 5-2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8 122 20935 0 0,'0'0'2098'0'0,"-1"-2"-1872"0"0,-2-1-82 0 0,3 3-165 0 0,0-1 0 0 0,0 1 1 0 0,-1 0-1 0 0,1 0 0 0 0,0 0 1 0 0,0-1-1 0 0,-1 1 0 0 0,1 0 1 0 0,0-1-1 0 0,0 1 1 0 0,0 0-1 0 0,0 0 0 0 0,-1-1 1 0 0,1 1-1 0 0,0 0 0 0 0,0-1 1 0 0,0 1-1 0 0,0 0 0 0 0,0-1 1 0 0,0 1-1 0 0,0 0 1 0 0,0-1-1 0 0,0 1 0 0 0,0 0 1 0 0,0-1-1 0 0,0 1 0 0 0,0 0 1 0 0,0-1-1 0 0,0 1 0 0 0,0 0 1 0 0,0-1-1 0 0,1 1 1 0 0,-1 0-1 0 0,0-1 0 0 0,0 1 1 0 0,0 0-1 0 0,0-1 0 0 0,1 1 1 0 0,-1 0-1 0 0,0 0 0 0 0,0-1 1 0 0,1 1-1 0 0,-1 0 1 0 0,0 0-1 0 0,1 0 0 0 0,-1-1 1 0 0,0 1-1 0 0,1 0 0 0 0</inkml:trace>
  <inkml:trace contextRef="#ctx0" brushRef="#br0" timeOffset="1">287 1 20791 0 0,'0'0'2084'0'0,"-1"2"-1908"0"0,-5 12 70 0 0,3-8 35 0 0,-1 2 0 0 0,1-1 0 0 0,1 0 0 0 0,-1 0 1 0 0,1 1-1 0 0,1 0 0 0 0,-2 13 0 0 0,3-14-276 0 0,-1 0-1 0 0,0 1 1 0 0,-1-1-1 0 0,-2 10 1 0 0,2-10-5 0 0,0 0-1 0 0,0 0 1 0 0,1 1 0 0 0,0 9-1 0 0,-9 73 1 0 0,9-79 8 0 0,0-1 1 0 0,-3 13-1 0 0,-1 15-909 0 0,5-36 393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9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7832 0 0,'1'0'5469'0'0,"20"4"-437"0"0,-18-3-4534 0 0,0-1 1 0 0,1 1 0 0 0,-1 0-1 0 0,0-1 1 0 0,0 0 0 0 0,0 0-1 0 0,1 0 1 0 0,-1 0 0 0 0,6-1-1 0 0,1-2 20 0 0,1 2 0 0 0,-1-1 0 0 0,1 2 0 0 0,-1-1 0 0 0,11 2-1 0 0,5-1-44 0 0,32 7 242 0 0,-57-7-702 0 0,1 0 0 0 0,0 1 0 0 0,0-1 0 0 0,-1 1 0 0 0,1-1 0 0 0,-1 1 0 0 0,1 0 0 0 0,-1 0 0 0 0,1 0 0 0 0,-1 0-1 0 0,1 0 1 0 0,-1 0 0 0 0,0 0 0 0 0,1 0 0 0 0,-1 0 0 0 0,0 1 0 0 0,0-1 0 0 0,0 1 0 0 0,0-1 0 0 0,0 0 0 0 0,0 1 0 0 0,0 0 0 0 0,-1-1 0 0 0,1 1 0 0 0,-1-1 0 0 0,2 4 0 0 0,-1 0-21 0 0,0 0 0 0 0,0 0-1 0 0,0 0 1 0 0,0 0 0 0 0,-1 0 0 0 0,1 0-1 0 0,-1 0 1 0 0,-1 6 0 0 0,-58 231 957 0 0,48-184-1075 0 0,5-22-44 0 0,-1 10-136 0 0,5-29-611 0 0,-5 25-1 0 0,1-13-564 0 0,5-21 435 0 0,-1-1 0 0 0,0 0-1 0 0,-3 9 1 0 0,4-14-853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3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10136 0 0,'2'0'11074'0'0,"10"1"-9610"0"0,0 0 0 0 0,15 4 0 0 0,14 1 113 0 0,-32-4-1305 0 0,1 0 0 0 0,-1 0 0 0 0,16 7 0 0 0,9 2 89 0 0,63 23 42 0 0,-85-30-1285 0 0,11 1-6256 0 0,-2-4-1889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42 961 11720 0 0,'-13'4'532'0'0,"10"-4"-4"0"0,3 1-539 0 0,0 0 0 0 0,-1-1 1 0 0,1 1-1 0 0,-1-1 1 0 0,1 0-1 0 0,-1 1 0 0 0,1-1 1 0 0,-1 1-1 0 0,1-1 1 0 0,-1 0-1 0 0,1 1 0 0 0,-1-1 1 0 0,1 0-1 0 0,-1 0 1 0 0,1 1-1 0 0,-1-1 0 0 0,0 0 1 0 0,1 0-1 0 0,-1 0 1 0 0,0 0-1 0 0,1 0 1 0 0,-2 0-1 0 0,-10 2 7690 0 0,54-23-5699 0 0,-15 10-1272 0 0,73-34 1111 0 0,74-37-615 0 0,79-64-579 0 0,7 7-326 0 0,0 1 26 0 0,-8-5-53 0 0,-158 88-200 0 0,-45 25-47 0 0,56-25 1 0 0,-14 10 127 0 0,30-12-2369 0 0,-118 56 1083 0 0,0-1-1 0 0,0 2 1 0 0,0-1-1 0 0,0 0 1 0 0,0 1-1 0 0,5-1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15664 0 0,'0'0'1843'0'0,"2"-2"-1108"0"0,3 1-372 0 0,1-1 0 0 0,-1 1-1 0 0,1 0 1 0 0,0 0 0 0 0,-1 1 0 0 0,1-1-1 0 0,0 1 1 0 0,0 1 0 0 0,5 0 0 0 0,7-1 154 0 0,-9 1-266 0 0,0 0-1 0 0,0 0 0 0 0,0 1 0 0 0,-1 0 1 0 0,1 1-1 0 0,-1 0 0 0 0,11 5 1 0 0,6 1 310 0 0,-6-1-118 0 0,-2 1-1 0 0,1 0 1 0 0,22 17-1 0 0,8 4 280 0 0,-26-16-636 0 0,27 23 1 0 0,-11-8-88 0 0,19 17 1 0 0,13 9 0 0 0,1-10 0 0 0,56 41 0 0 0,-16-6 0 0 0,59 46 0 0 0,-97-60 0 0 0,53 45 0 0 0,50 8 0 0 0,-98-63 0 0 0,38 29 0 0 0,-56-42-70 0 0,-38-28-96 0 0,31 26 1 0 0,-41-30-343 0 0,0-2 1 0 0,25 17-1 0 0,-33-23 30 0 0,1-1 0 0 0,0 1 1 0 0,-1-1-1 0 0,1 0 0 0 0,0 0 1 0 0,1-1-1 0 0,-1 1 0 0 0,0-1 0 0 0,0 0 1 0 0,1-1-1 0 0,9 1 0 0 0,-14-2 273 0 0,1 1 1 0 0,0 0-1 0 0,0-1 0 0 0,-1 0 1 0 0,1 1-1 0 0,-1-1 0 0 0,1 0 1 0 0,0 0-1 0 0,1-1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7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8752 0 0,'0'0'14071'0'0,"2"2"-13209"0"0,0 0-697 0 0,0-1 1 0 0,0 1-1 0 0,0 0 1 0 0,0-1-1 0 0,1 1 1 0 0,-1-1-1 0 0,1 0 1 0 0,-1 0 0 0 0,1 0-1 0 0,0 0 1 0 0,-1 0-1 0 0,1-1 1 0 0,5 1-1 0 0,2 0 284 0 0,0-1-1 0 0,16-2 1 0 0,19 1 282 0 0,-25 1-561 0 0,-1-1 0 0 0,0-1 1 0 0,1 0-1 0 0,33-10 0 0 0,27-3 171 0 0,-47 8-314 0 0,-27 6-20 0 0,0-1 1 0 0,0 1-1 0 0,0 0 1 0 0,9 0-1 0 0,-11 0 78 0 0,0 1-1 0 0,0-1 1 0 0,-1 1-1 0 0,8-3 1 0 0,1-1-1160 0 0,1 3-4713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19783 0 0,'0'0'5258'0'0,"0"1"-4242"0"0,1 10-611 0 0,0 0 0 0 0,1 0 1 0 0,0-1-1 0 0,4 15 1 0 0,4 15-155 0 0,8 75-139 0 0,-2-12-607 0 0,-7-50-202 0 0,-3-23-1048 0 0,0 3-518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0 327 19351 0 0,'2'-3'439'0'0,"0"1"-316"0"0,-1 0 0 0 0,0 0 0 0 0,0 0 0 0 0,0-1 0 0 0,0 1 0 0 0,0-1 0 0 0,0 1 0 0 0,0-5 0 0 0,0 3-41 0 0,-1 0 0 0 0,2 1 0 0 0,-1-1 0 0 0,0 0 0 0 0,1 0 0 0 0,2-5 0 0 0,0 4 22 0 0,-1 0-1 0 0,1 0 1 0 0,0 0-1 0 0,1 1 0 0 0,-1-1 1 0 0,1 1-1 0 0,0 0 1 0 0,10-6-1 0 0,-9 6 159 0 0,-1 0 1 0 0,1 0-1 0 0,7-7 1 0 0,-7 5-14 0 0,-1 2 0 0 0,1-1-1 0 0,9-5 1 0 0,32-12 728 0 0,-29 14-511 0 0,1-1 1 0 0,17-12-1 0 0,-19 10-132 0 0,22-9-1 0 0,-26 14-296 0 0,-1 0 1 0 0,1-2-1 0 0,-1 1 0 0 0,13-12 0 0 0,-20 15-26 0 0,0 0 0 0 0,1 0 0 0 0,-1 1 0 0 0,12-5 0 0 0,3-3-80 0 0,-14 10-566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9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3224 0 0,'-5'8'311'0'0,"-1"1"-306"0"0,5 0 2785 0 0,-5 18 8821 0 0,5-24-10765 0 0,1-2-696 0 0,0 0 0 0 0,0-1 0 0 0,0 1 1 0 0,0 0-1 0 0,0-1 0 0 0,0 1 0 0 0,0 0 1 0 0,0 0-1 0 0,0-1 0 0 0,0 1 0 0 0,1 0 1 0 0,-1-1-1 0 0,0 1 0 0 0,0 0 0 0 0,1-1 1 0 0,-1 1-1 0 0,0-1 0 0 0,1 1 0 0 0,-1 0 1 0 0,0-1-1 0 0,1 1 0 0 0,-1-1 0 0 0,2 1 1 0 0,-2 1 68 0 0,1 0-1 0 0,-1 0 1 0 0,0 0 0 0 0,1 0 0 0 0,-1 0 0 0 0,0-1 0 0 0,0 1 0 0 0,0 0 0 0 0,-1 0 0 0 0,1 2 0 0 0,0-2 90 0 0,0 13 407 0 0,5 112 1441 0 0,-4-77-2004 0 0,-2-39-167 0 0,1-1 1 0 0,1 0-1 0 0,-1 0 1 0 0,5 20-1 0 0,0 0-207 0 0,-4-26 160 0 0,-1 0 1 0 0,1 0-1 0 0,-1 0 0 0 0,1 0 1 0 0,2 4-1 0 0,-1-2-348 0 0,2 8-3176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2:5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15344 0 0,'-1'6'8231'0'0,"-1"2"-7793"0"0,1 0 0 0 0,0 0-1 0 0,0 0 1 0 0,1 0 0 0 0,0 1 0 0 0,1 10-1 0 0,0 3 63 0 0,0-9-390 0 0,0-1-1 0 0,1 0 0 0 0,5 19 1 0 0,1 10-329 0 0,-1-5-1749 0 0,-7-34 121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05.97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985EC93-2DCB-442B-9943-9903E576C31B}" emma:medium="tactile" emma:mode="ink">
          <msink:context xmlns:msink="http://schemas.microsoft.com/ink/2010/main" type="inkDrawing" rotatedBoundingBox="24069,9504 27375,6184 30415,9212 27109,12531" semanticType="enclosure" shapeName="Other">
            <msink:sourceLink direction="with" ref="{7906EF74-9942-492E-81D1-9B935D649E93}"/>
            <msink:sourceLink direction="with" ref="{EAC8F80B-014B-4037-9DA4-0116FDE3BF32}"/>
            <msink:destinationLink direction="with" ref="{B3D2FABC-30A6-41E9-8EC8-BACBE605CB3B}"/>
          </msink:context>
        </emma:interpretation>
      </emma:emma>
    </inkml:annotationXML>
    <inkml:trace contextRef="#ctx0" brushRef="#br0">3321 190 2084,'0'0'46,"-9"-4"10,0 0 1,-5-4 1,-9-5-46,5 5-12,-5-4 0,0 0 0,1 0 21,-6 0 3,1 0 0,-9-1 0,-5 1-15,4 0-9,-4 0 12,-4 0-12,4 0 20,0 4-4,-5 0 0,-4 4 0,0 4-16,-5 0 0,1 0 0,-5 8 0,-14-4 0,4 4-19,1 4 4,4 0 1,-4 4 22,0 4 5,-1 9 1,-8-5 0,4 4-14,-4 5 0,-1 3 0,1 5 0,9-1 0,-5-3-16,0 3 3,0 1 1,0-1 12,1 4 12,-1 1-3,0 4 0,5-1-9,-1-3 0,1 3 0,9 1 0,0 3 0,-1-3 0,6 4-9,4-1 9,0 5 0,0-9 9,4 1-1,5 4 0,0-5-8,0 5-11,5-5 3,-1 9 0,1 0 8,4-1 11,5 1-3,-1 4 0,1-1-8,4 1-11,5-4 3,0 3 0,0 1 8,4 0 0,5 0 0,4 7 0,-4 1 8,5 4-8,4-4 8,4 4-8,-4-5 0,9 1 0,-4 0 0,8 0-8,-3 0 17,3 3 4,5 1 1,1-4 0,3 0-6,6-4 0,-1 3-8,5-7 12,4 4 0,1 0 0,-1-5 0,10 5 0,-1 0 4,5-4 0,5-5 0,0 1 0,-1 0-2,10-5 0,0-3 0,-1-5 0,10 1-14,5-1 0,4-3 8,0-5-8,0 1 0,4-1 0,1 0 8,4 1-8,4-9 0,1 0 9,-1 1-9,-4-1 8,1-8-8,-1 1 0,9-1 0,0-8 0,0 0 0,-4-4 12,-1-4-2,1-8 0,-10-4 6,5-8 0,5-4 1,0-9 0,-1-3-5,1-4 0,-10-9-1,1-3 0,-5-1-11,4-8 12,-4-7-12,5-1 12,-10-8-12,1 0 0,-6-8 0,-3 0 0,-10 0 20,5 0 1,-14 0 1,0 0 0,0 1-22,-9-5 0,-5-5-10,1 6 10,-1 3 8,-8 0 8,-1-4 1,-4 0 1,-1 8-6,-3-4-2,-6 0 0,-4 0 0,-4 4 3,4 4 1,-4-4 0,-1 4 0,-8 1-5,4-1-1,-5 0 0,0 0 0,-4 4 0,0 1-8,0-1 12,0 4-4,0 4-8,-5 9 0,1-5 0,-6 4 0,1 1 0,0-1 0,-5-4 0,-4 5 0,4 3 0,-9-3 0,5-1 0,-5 0-11,0 5 11,-4-1-12,-1 1 12,-4 3-12,-4 5 12,-5-1 0,0 1 0,0 3 0,0-3 0,-5 8-8,5-1 8,-5 1 0,1 4 0,-1 3 0,0-3 0,5 8 0,-9-1 0,4 5-10,-8 0 1,3-4 0,1 4 9,5-1 0,-6 1 8,10-4-8,0 8 0,5 4-10,-1 0 1,1 0 0,-1 4-5,5 0-1,-4 4 0,-1 8 0,-9 8-99,5 4-20,-9 12-4</inkml:trace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23 116 15664 0 0,'-1'0'74'0'0,"1"-1"0"0"0,0 1 0 0 0,0-1 0 0 0,0 1 0 0 0,0-1 0 0 0,-1 1 0 0 0,1-1 0 0 0,0 1 0 0 0,0-1 0 0 0,-1 1 0 0 0,1 0 0 0 0,0-1 0 0 0,-1 1 0 0 0,1-1 0 0 0,-1 1 0 0 0,1 0 0 0 0,0-1 0 0 0,-1 1 0 0 0,1 0 0 0 0,-1 0 0 0 0,1-1 0 0 0,-1 1 0 0 0,1 0 0 0 0,-1 0 0 0 0,1 0 0 0 0,-1-1 0 0 0,1 1 0 0 0,-1 0 0 0 0,1 0 0 0 0,-1 0 0 0 0,1 0 0 0 0,-1 0 0 0 0,1 0 0 0 0,-2 0 0 0 0,2 0-86 0 0,0 1 99 0 0,-1-1 0 0 0,1 1 0 0 0,-1-1 0 0 0,1 1 0 0 0,-1-1 0 0 0,1 1 0 0 0,-1-1 0 0 0,1 1-1 0 0,0 0 1 0 0,-1-1 0 0 0,1 1 0 0 0,0 0 0 0 0,-1-1 0 0 0,1 1 0 0 0,0 0 0 0 0,0-1 0 0 0,0 1 0 0 0,-1 0 0 0 0,1-1 0 0 0,0 2 0 0 0,0-1 70 0 0,0 2 37 0 0,0 0 0 0 0,0 0 1 0 0,0 0-1 0 0,0 0 0 0 0,1 0 1 0 0,-1 0-1 0 0,1 0 0 0 0,2 5 1 0 0,10 27 870 0 0,-8-24-757 0 0,5 11-221 0 0,21 32 0 0 0,-18-32-18 0 0,37 50 113 0 0,-46-66-185 0 0,1 0 14 0 0,-1 0 0 0 0,1 0 0 0 0,0-1 0 0 0,0 1 0 0 0,1-1 0 0 0,-1-1 0 0 0,1 1 0 0 0,0-1 0 0 0,14 7 0 0 0,-20-11-2 0 0,1 1 0 0 0,-1-1 0 0 0,1 0-1 0 0,0 1 1 0 0,-1-1 0 0 0,1 0 0 0 0,0 0 0 0 0,0 1-1 0 0,-1-1 1 0 0,1 0 0 0 0,0 0 0 0 0,0 0-1 0 0,-1 0 1 0 0,1 0 0 0 0,0 0 0 0 0,0 0 0 0 0,-1 0-1 0 0,1 0 1 0 0,0 0 0 0 0,0-1 0 0 0,-1 1-1 0 0,1 0 1 0 0,0 0 0 0 0,-1-1 0 0 0,1 1 0 0 0,0 0-1 0 0,-1-1 1 0 0,2 0 0 0 0,5-3 0 0 0,-6 4 24 0 0,0-1 1 0 0,0 1-1 0 0,1-1 0 0 0,-1 0 0 0 0,0 0 1 0 0,0 0-1 0 0,0 0 0 0 0,0 0 0 0 0,0 0 0 0 0,0 0 1 0 0,0 0-1 0 0,0 0 0 0 0,0 0 0 0 0,0 0 0 0 0,-1-1 1 0 0,1 1-1 0 0,-1 0 0 0 0,1-1 0 0 0,-1 1 0 0 0,1-3 1 0 0,7-20 494 0 0,-6 20-502 0 0,-1 0 0 0 0,0 0 0 0 0,1-1-1 0 0,-2 1 1 0 0,1-1 0 0 0,0 1-1 0 0,-1-6 1 0 0,-1-17 92 0 0,-2 0 0 0 0,-1 1 1 0 0,-1-1-1 0 0,-13-40 0 0 0,14 57-200 0 0,0-1 0 0 0,0 1 0 0 0,-1 0 0 0 0,0 0 0 0 0,-12-16 0 0 0,-38-38 193 0 0,50 59-61 0 0,3 3-39 0 0,0 0 1 0 0,0 0-1 0 0,-1 0 0 0 0,1 1 0 0 0,-1-1 0 0 0,1 1 1 0 0,-1 0-1 0 0,0-1 0 0 0,0 1 0 0 0,1 0 0 0 0,-1 1 0 0 0,0-1 1 0 0,0 0-1 0 0,0 1 0 0 0,0 0 0 0 0,0 0 0 0 0,0-1 1 0 0,0 2-1 0 0,0-1 0 0 0,0 0 0 0 0,-4 2 0 0 0,5-2-67 0 0,0 1 0 0 0,-1-1 0 0 0,1 1 0 0 0,0 0-1 0 0,-1 0 1 0 0,1 0 0 0 0,0 0 0 0 0,0 0 0 0 0,0 1 0 0 0,0-1-1 0 0,0 1 1 0 0,0-1 0 0 0,0 1 0 0 0,0 0 0 0 0,1 0 0 0 0,-1 0-1 0 0,1-1 1 0 0,-1 2 0 0 0,1-1 0 0 0,0 0 0 0 0,0 0-1 0 0,0 0 1 0 0,0 1 0 0 0,0-1 0 0 0,0 0 0 0 0,0 5 0 0 0,-8 32-1050 0 0,7-33 670 0 0,0 1-1 0 0,0-1 1 0 0,1 1 0 0 0,-1 0-1 0 0,2-1 1 0 0,-1 1-1 0 0,1 0 1 0 0,0 0-1 0 0,0-1 1 0 0,1 1 0 0 0,1 7-1 0 0,4 9-1218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4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16903 0 0,'0'0'1752'0'0,"6"0"1056"0"0,6-4-2808 0 0,-8-6-5703 0 0,2 0-1177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4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16096 0 0,'0'0'1459'0'0,"1"-1"-1203"0"0,4-1 66 0 0,0 0-1 0 0,-1 0 0 0 0,1-1 1 0 0,-1 0-1 0 0,0 0 0 0 0,0 0 1 0 0,6-6-1 0 0,-5 3 250 0 0,-1 1 0 0 0,1 0 0 0 0,1 0 0 0 0,-1 0 0 0 0,1 0 0 0 0,-1 1 0 0 0,10-5 0 0 0,-12 8-410 0 0,0-1 1 0 0,0 1-1 0 0,0-1 1 0 0,0 1-1 0 0,6-1 0 0 0,10-5 408 0 0,-11 3-383 0 0,1 0 0 0 0,-1 0 0 0 0,1 1 0 0 0,0 0 0 0 0,0 1 0 0 0,11-2-1 0 0,-5-1-144 0 0,-14 4-33 0 0,1 1-1 0 0,0-1 1 0 0,-1 0-1 0 0,1 1 1 0 0,0-1 0 0 0,0 1-1 0 0,3 0 1 0 0,3 1 34 0 0,0 8-31 0 0,-7-9-15 0 0,0 1 0 0 0,-1 0-1 0 0,1 0 1 0 0,-1 0 0 0 0,1 0-1 0 0,-1 0 1 0 0,1 0 0 0 0,-1 0 0 0 0,0 0-1 0 0,0 0 1 0 0,1 0 0 0 0,-1 0-1 0 0,0 1 1 0 0,0-1 0 0 0,0 0 0 0 0,0 0-1 0 0,0 0 1 0 0,-1 2 0 0 0,-7 18-181 0 0,2-6 32 0 0,-7 22-720 0 0,8-24 209 0 0,-6 26-1 0 0,9-33 455 0 0,-1 0 1 0 0,1 0-1 0 0,-1 0 1 0 0,0 0-1 0 0,-6 9 1 0 0,-6 10-845 0 0,14-23 904 0 0,1 0-121 0 0,0 5 270 0 0,0-6 5 0 0,1-1 0 0 0,-1 1 0 0 0,0 0 0 0 0,1-1 1 0 0,-1 1-1 0 0,1 0 0 0 0,-1-1 0 0 0,1 1 0 0 0,-1 0 1 0 0,1-1-1 0 0,-1 1 0 0 0,1-1 0 0 0,0 1 0 0 0,-1-1 1 0 0,1 1-1 0 0,0-1 0 0 0,0 1 0 0 0,2 0 15 0 0,6 6 150 0 0,0-1 0 0 0,1 0 0 0 0,0-1-1 0 0,0-1 1 0 0,0 1 0 0 0,22 5 0 0 0,-19-6 280 0 0,1 1 0 0 0,-1 0 0 0 0,19 11 0 0 0,-8 5 100 0 0,-22-20-496 0 0,0 1 130 0 0,-1 9 170 0 0,3 3-169 0 0,-3-11-146 0 0,0-1 1 0 0,0 0 0 0 0,0 1-1 0 0,-1-1 1 0 0,1 1 0 0 0,-1-1 0 0 0,0 1-1 0 0,0 0 1 0 0,0-1 0 0 0,0 1-1 0 0,0-1 1 0 0,0 1 0 0 0,0-1-1 0 0,-1 1 1 0 0,0-1 0 0 0,1 1-1 0 0,-2 2 1 0 0,-4 11 159 0 0,5-13-152 0 0,0 1 0 0 0,0-1 1 0 0,-1 1-1 0 0,1-1 0 0 0,-1 0 1 0 0,0 0-1 0 0,-4 6 0 0 0,2-5 5 0 0,1-1 0 0 0,-1 0 0 0 0,0 0 0 0 0,0 0-1 0 0,0 0 1 0 0,0 0 0 0 0,-1-1 0 0 0,1 0 0 0 0,-1 0 0 0 0,0 0 0 0 0,1 0-1 0 0,-1-1 1 0 0,0 0 0 0 0,0 0 0 0 0,0 0 0 0 0,0 0 0 0 0,0-1 0 0 0,-5 0-1 0 0,-8-1-82 0 0,1-1 0 0 0,0-1 0 0 0,-31-9 0 0 0,34 8-262 0 0,-66-9-3631 0 0,74 12 1586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5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97 15664 0 0,'0'0'761'0'0,"0"-1"-335"0"0,-1-7-166 0 0,0 1 0 0 0,-1-1-1 0 0,1 1 1 0 0,-2 0 0 0 0,1-1-1 0 0,-5-9 1 0 0,1-3 4101 0 0,1 12-3538 0 0,4 6 274 0 0,0 2-620 0 0,0-1-435 0 0,0 1-1 0 0,0-1 0 0 0,1 1 1 0 0,-1 0-1 0 0,0 0 0 0 0,0-1 1 0 0,0 1-1 0 0,0 0 0 0 0,1 0 1 0 0,-1 0-1 0 0,0 0 0 0 0,0 0 1 0 0,0 0-1 0 0,0 0 0 0 0,0 0 1 0 0,0 0-1 0 0,1 1 0 0 0,-1-1 1 0 0,0 0-1 0 0,0 1 0 0 0,0-1 1 0 0,1 0-1 0 0,-1 1 0 0 0,0-1 1 0 0,-1 1-1 0 0,0 2-13 0 0,1-1-1 0 0,-1 0 1 0 0,0 1 0 0 0,1-1-1 0 0,-1 1 1 0 0,1-1 0 0 0,0 1-1 0 0,-1 2 1 0 0,-1 4-101 0 0,1 0 0 0 0,0 0 0 0 0,-1 11 0 0 0,-3 14-403 0 0,3-19 437 0 0,1 0 0 0 0,0 0 0 0 0,2 0 0 0 0,0 0 0 0 0,0 0 0 0 0,1 0 0 0 0,6 26 0 0 0,-6-38 39 0 0,0 0 0 0 0,0 0 0 0 0,0 0 0 0 0,0 0 0 0 0,1 0 0 0 0,-1 0 0 0 0,1 0 0 0 0,4 5 0 0 0,5 9-130 0 0,-11-15 110 0 0,1-1 1 0 0,0 1-1 0 0,0-1 1 0 0,0 1-1 0 0,0-1 1 0 0,0 1-1 0 0,0-1 0 0 0,0 0 1 0 0,0 1-1 0 0,1-1 1 0 0,-1 0-1 0 0,0 0 1 0 0,1 0-1 0 0,-1 0 1 0 0,1 0-1 0 0,-1 0 1 0 0,1-1-1 0 0,0 1 1 0 0,-1 0-1 0 0,4 0 1 0 0,-3-1 9 0 0,1 0-1 0 0,-1 0 1 0 0,1 0-1 0 0,-1 0 1 0 0,1-1 0 0 0,-1 1-1 0 0,0-1 1 0 0,1 0 0 0 0,-1 1-1 0 0,0-1 1 0 0,1 0-1 0 0,-1 0 1 0 0,2-2 0 0 0,3-2 50 0 0,0 1 0 0 0,0-2 0 0 0,-1 1 0 0 0,0-1 0 0 0,0 0 0 0 0,-1 0 0 0 0,7-10 0 0 0,-10 14-10 0 0,-1 0-1 0 0,0-1 1 0 0,-1 1-1 0 0,1-1 1 0 0,0 1 0 0 0,-1-1-1 0 0,1 0 1 0 0,-1 1-1 0 0,0-1 1 0 0,0-5 0 0 0,3-16 121 0 0,-2 22-148 0 0,-1-1 0 0 0,0 1-1 0 0,1 0 1 0 0,-1 0-1 0 0,0 0 1 0 0,0 0 0 0 0,0 0-1 0 0,0-1 1 0 0,-1 1 0 0 0,1 0-1 0 0,-1 0 1 0 0,1 0 0 0 0,-1 0-1 0 0,0 0 1 0 0,-1-2-1 0 0,-3-14 188 0 0,3 10-65 0 0,0 0 0 0 0,0 1 1 0 0,-1-1-1 0 0,0 1 0 0 0,0 0 0 0 0,-1 0 0 0 0,0 0 0 0 0,0 0 0 0 0,-1 1 1 0 0,0 0-1 0 0,0 0 0 0 0,0 0 0 0 0,-10-8 0 0 0,-1-3-118 0 0,14 14-36 0 0,-1 0-1 0 0,1 0 1 0 0,-1 0 0 0 0,0 1-1 0 0,0-1 1 0 0,0 1 0 0 0,0-1-1 0 0,0 1 1 0 0,-1 0 0 0 0,1 0-1 0 0,-1 1 1 0 0,-3-2-1 0 0,-10 3-3168 0 0,6 0-3238 0 0</inkml:trace>
  <inkml:trace contextRef="#ctx0" brushRef="#br0" timeOffset="1">348 189 19783 0 0,'0'0'2680'0'0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5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15664 0 0,'-14'0'718'0'0,"12"0"1469"0"0,4 0-839 0 0,0 0-1276 0 0,0 0 368 0 0,1 0-1 0 0,-1 0 1 0 0,1 0-1 0 0,-1 0 1 0 0,1 0 0 0 0,-1 0-1 0 0,4 2 1 0 0,-4-1-301 0 0,0 0 1 0 0,0 1-1 0 0,0-1 1 0 0,0 0-1 0 0,0 0 0 0 0,0-1 1 0 0,0 1-1 0 0,0 0 1 0 0,1-1-1 0 0,-1 1 0 0 0,0-1 1 0 0,1 0-1 0 0,-1 0 1 0 0,0 0-1 0 0,0 0 0 0 0,1 0 1 0 0,3-1-1 0 0,-4 1-27 0 0,1 0-1 0 0,-1 0 0 0 0,1 0 1 0 0,-1 0-1 0 0,1 0 0 0 0,-1 1 1 0 0,0-1-1 0 0,1 1 0 0 0,-1 0 1 0 0,0 0-1 0 0,1 0 1 0 0,-1 0-1 0 0,0 0 0 0 0,0 0 1 0 0,0 1-1 0 0,0-1 0 0 0,0 1 1 0 0,0-1-1 0 0,3 4 0 0 0,-3-3-79 0 0,0 0-1 0 0,0 0 0 0 0,0-1 0 0 0,0 1 0 0 0,0-1 0 0 0,1 1 0 0 0,-1-1 0 0 0,0 0 0 0 0,1 0 0 0 0,-1 0 1 0 0,1 0-1 0 0,-1 0 0 0 0,4 0 0 0 0,-5 0-22 0 0,0-1 1 0 0,0 1-1 0 0,1 0 1 0 0,-1 0-1 0 0,0 0 1 0 0,0 0-1 0 0,0 0 1 0 0,0 0 0 0 0,0 1-1 0 0,-1-1 1 0 0,1 0-1 0 0,0 0 1 0 0,0 1-1 0 0,-1-1 1 0 0,1 0-1 0 0,0 3 1 0 0,0-2 5 0 0,-1 0-5 0 0,1-1 0 0 0,-1 0 0 0 0,1 0 0 0 0,0 0 0 0 0,-1 1 0 0 0,1-1 0 0 0,0 0 0 0 0,-1 0 0 0 0,1 0 0 0 0,0 0 0 0 0,0 0 0 0 0,2 1 0 0 0,2 13 48 0 0,-4-8-44 0 0,-1 0 0 0 0,1 0 0 0 0,-1 1-1 0 0,-1-1 1 0 0,1 0 0 0 0,-1 0 0 0 0,0 0 0 0 0,-1 0 0 0 0,1 0-1 0 0,-1 0 1 0 0,-4 7 0 0 0,-4 19 16 0 0,-12 46-30 0 0,-21 34-21 0 0,27-64-116 0 0,6-16-217 0 0,-8 36 1 0 0,6-19-303 0 0,7-28-235 0 0,-4 28-1 0 0,8-47 626 0 0,1 0-1 0 0,-1 0 1 0 0,1 1 0 0 0,-1-1-1 0 0,0 0 1 0 0,0 0 0 0 0,-1 0-1 0 0,-2 5 1 0 0,2-3-1657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06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13360 0 0,'0'1'97'0'0,"1"-1"1"0"0,-1 1 0 0 0,1 0 0 0 0,-1 0 0 0 0,1 0-1 0 0,-1 0 1 0 0,0-1 0 0 0,1 1 0 0 0,-1 0-1 0 0,0 0 1 0 0,0 0 0 0 0,1 1 0 0 0,-1-1-76 0 0,0 0 1 0 0,0 0 0 0 0,0-1 0 0 0,0 1-1 0 0,0 0 1 0 0,0 0 0 0 0,1-1-1 0 0,-1 1 1 0 0,0 0 0 0 0,0-1 0 0 0,1 1-1 0 0,-1 0 1 0 0,1-1 0 0 0,-1 1-1 0 0,1-1 1 0 0,-1 1 0 0 0,1 0 0 0 0,0 0-1 0 0,1 0 188 0 0,-1 0 16 0 0,0-1-1 0 0,0 1 0 0 0,0-1 0 0 0,0 1 0 0 0,0 0 0 0 0,0-1 1 0 0,0 1-1 0 0,-1 0 0 0 0,1 0 0 0 0,0 0 0 0 0,-1 0 0 0 0,1 0 1 0 0,0 1-1 0 0,3-1 1784 0 0,10 0-169 0 0,1 1-1 0 0,16 3 1 0 0,16 2 214 0 0,-41-6-1879 0 0,1 1-1 0 0,-1 0 0 0 0,0 0 1 0 0,0 0-1 0 0,7 4 0 0 0,14 4 315 0 0,22 6-71 0 0,-23-7-283 0 0,27 5 1 0 0,-17-5-475 0 0,3 0-7723 0 0,-16-4-1312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16583 0 0,'0'0'29'0'0,"-1"0"0"0"0,1 0 0 0 0,0 0 0 0 0,0-1 0 0 0,0 1 0 0 0,0 0 0 0 0,0 0 0 0 0,0 0 0 0 0,0 0 0 0 0,0 0 0 0 0,0 0 0 0 0,0 0 0 0 0,0-1 0 0 0,0 1 0 0 0,0 0 0 0 0,0 0 0 0 0,0 0 0 0 0,0 0 0 0 0,0 0-1 0 0,0 0 1 0 0,0 0 0 0 0,0 0 0 0 0,0-1 0 0 0,0 1 0 0 0,0 0 0 0 0,0 0 0 0 0,0 0 0 0 0,0 0 0 0 0,0 0 0 0 0,1 0 0 0 0,-1 0 0 0 0,0 0 0 0 0,0 0 0 0 0,0-1 0 0 0,0 1 0 0 0,0 0 0 0 0,0 0 0 0 0,0 0-1 0 0,0 0 1 0 0,0 0 0 0 0,0 0 0 0 0,1 0 0 0 0,-1 0 0 0 0,0 0 0 0 0,0 0 0 0 0,0 0 0 0 0,0 0 0 0 0,0 0 0 0 0,0 0 0 0 0,0 0 0 0 0,1 0 0 0 0,7-5 257 0 0,-5 4-165 0 0,-1 0 1 0 0,0 0-1 0 0,0-1 1 0 0,1 1-1 0 0,-1 0 0 0 0,0-1 1 0 0,0 0-1 0 0,2-2 2462 0 0,-1 4-950 0 0,-2-1-1577 0 0,-1 1 0 0 0,1 0 1 0 0,-1 0-1 0 0,0 0 0 0 0,1 0 0 0 0,-1 0 0 0 0,1 0 0 0 0,-1 0 0 0 0,1 0 0 0 0,-1 0 0 0 0,1 0 0 0 0,-1 0 0 0 0,0 0 0 0 0,1 0 0 0 0,-1 1 0 0 0,1-1 0 0 0,-1 0 0 0 0,0 0 0 0 0,1 0 0 0 0,-1 1 0 0 0,1-1 0 0 0,7 12 917 0 0,-5-8-825 0 0,0-1-1 0 0,-1 1 1 0 0,0 0 0 0 0,0-1 0 0 0,0 1 0 0 0,2 6 0 0 0,3 13 77 0 0,1 2-75 0 0,-1 1 1 0 0,-1 0-1 0 0,3 40 1 0 0,-5-25-124 0 0,1 1 0 0 0,20 73 0 0 0,-18-87-27 0 0,-6-19 0 0 0,1 0 0 0 0,1 0 0 0 0,5 14 0 0 0,10 20-316 0 0,-17-41-1318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1 199 16903 0 0,'0'0'818'0'0,"6"-4"52"0"0,-6 3-833 0 0,1 0-1 0 0,0 0 0 0 0,-1 1 0 0 0,1-1 1 0 0,0 0-1 0 0,0 1 0 0 0,-1-1 1 0 0,1 1-1 0 0,0-1 0 0 0,0 1 0 0 0,0-1 1 0 0,0 1-1 0 0,0 0 0 0 0,0-1 0 0 0,0 1 1 0 0,0 0-1 0 0,0 0 0 0 0,1-1 0 0 0,3 1 341 0 0,12-5 1298 0 0,1 0 0 0 0,35-4 1 0 0,7-1-77 0 0,-45 7-1335 0 0,0 1 1 0 0,0 1-1 0 0,29 1 1 0 0,-19 0 10 0 0,-17 1-164 0 0,1-1 0 0 0,-1 1 0 0 0,11 3-1 0 0,-16-3-86 0 0,1-1 0 0 0,-1 2-1 0 0,1-1 1 0 0,-1 0 0 0 0,1 1-1 0 0,-1 0 1 0 0,0-1 0 0 0,0 1-1 0 0,6 5 1 0 0,-7-5-13 0 0,0 0 0 0 0,0 0-1 0 0,0 0 1 0 0,0 1 0 0 0,0-1-1 0 0,0 1 1 0 0,-1-1 0 0 0,1 1-1 0 0,-1 0 1 0 0,0 0 0 0 0,2 4-1 0 0,-3-5-3 0 0,0 1-1 0 0,0-1 1 0 0,0 0-1 0 0,0 0 0 0 0,0 0 1 0 0,0 1-1 0 0,-1-1 1 0 0,1 0-1 0 0,-3 4 0 0 0,0 7 26 0 0,2-10-21 0 0,0 0 0 0 0,0 0-1 0 0,0 0 1 0 0,0 0 0 0 0,-1 0 0 0 0,0-1-1 0 0,1 1 1 0 0,-1 0 0 0 0,0-1 0 0 0,0 0-1 0 0,0 1 1 0 0,0-1 0 0 0,-4 3 0 0 0,-4 3 36 0 0,-1-1 0 0 0,-11 7 0 0 0,5-4-14 0 0,11-7-31 0 0,1-1 0 0 0,-1 1 0 0 0,1-1 0 0 0,-1 0 0 0 0,0 0 0 0 0,0-1 0 0 0,0 0-1 0 0,0 0 1 0 0,-8 0 0 0 0,-9 0-28 0 0,-27-4-1 0 0,3 1-360 0 0,46 2 371 0 0,0 0 1 0 0,-1 0-1 0 0,1 0 0 0 0,0 0 1 0 0,0-1-1 0 0,0 1 0 0 0,0 0 1 0 0,-1-1-1 0 0,1 1 1 0 0,0 0-1 0 0,0-1 0 0 0,-1 0 1 0 0,1 1-42 0 0,1-1 1 0 0,0 1 0 0 0,-1 0 0 0 0,1-1 0 0 0,0 1-1 0 0,-1-1 1 0 0,1 1 0 0 0,0 0 0 0 0,-1-1 0 0 0,1 1 0 0 0,0-1-1 0 0,0 1 1 0 0,0-1 0 0 0,-1 1 0 0 0,1-1 0 0 0,0 1-1 0 0,0-1 1 0 0,0 1 0 0 0,0-1 0 0 0,0 0 0 0 0,0-1-160 0 0,0 1 1 0 0,1-1-1 0 0,-1 1 0 0 0,1-1 1 0 0,-1 1-1 0 0,1 0 1 0 0,0-1-1 0 0,-1 1 1 0 0,1 0-1 0 0,0-1 0 0 0,0 1 1 0 0,0 0-1 0 0,0 0 1 0 0,0 0-1 0 0,0 0 0 0 0,0 0 1 0 0,2-2-1 0 0,13-7-1624 0 0</inkml:trace>
  <inkml:trace contextRef="#ctx0" brushRef="#br0" timeOffset="1">775 19 5984 0 0,'-1'-1'4981'0'0,"-4"-3"-2421"0"0,4 2-1588 0 0,0 1-1 0 0,0 0 1 0 0,-1 0 0 0 0,1 0 0 0 0,0 0-1 0 0,0 0 1 0 0,-1 0 0 0 0,1 0 0 0 0,0 1 0 0 0,-1-1-1 0 0,-1-1 1 0 0,1 2-715 0 0,1 0 0 0 0,0 0-1 0 0,0 0 1 0 0,-1-1 0 0 0,1 1 0 0 0,0 0 0 0 0,0 0-1 0 0,-1 1 1 0 0,1-1 0 0 0,0 0 0 0 0,-1 0-1 0 0,0 1 1 0 0,-2 1-179 0 0,0 0-1 0 0,1 0 1 0 0,-1 0 0 0 0,1 0-1 0 0,-1 1 1 0 0,1-1 0 0 0,0 1-1 0 0,0 0 1 0 0,-2 3-1 0 0,-4 3-8 0 0,1 1 0 0 0,0-1-1 0 0,0 1 1 0 0,1 0 0 0 0,1 1-1 0 0,0 0 1 0 0,-8 17 0 0 0,3 15-43 0 0,1 0-1 0 0,-7 70 1 0 0,16-93-26 0 0,1 0 0 0 0,1 0 0 0 0,1 0 0 0 0,1 0 0 0 0,0 0 0 0 0,2 0 0 0 0,0-1 0 0 0,10 22 0 0 0,-11-32-103 0 0,0 1 0 0 0,0 0 0 0 0,2-1 0 0 0,-1 0-1 0 0,1 0 1 0 0,0-1 0 0 0,10 11 0 0 0,-11-14-6 0 0,1 0 0 0 0,0 0 0 0 0,-1 0 0 0 0,1-1 1 0 0,1 0-1 0 0,-1 0 0 0 0,1-1 0 0 0,-1 0 0 0 0,1 0 0 0 0,0 0 0 0 0,10 1 0 0 0,8 6-1072 0 0,-21-8 639 0 0,1 0 0 0 0,-1-1 0 0 0,1 1 1 0 0,6 1-1 0 0,2-3-1516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8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7 104 2760 0 0,'-1'1'7237'0'0,"0"1"-6014"0"0,0 0 0 0 0,0 1-1 0 0,1-1 1 0 0,-1 0 0 0 0,0 0 0 0 0,1 0 0 0 0,-1 5 0 0 0,1 33 2317 0 0,1-20-2183 0 0,4 36 380 0 0,0 1-866 0 0,-8 21-62 0 0,3-73-783 0 0,0-1 1 0 0,0 0-1 0 0,0 1 0 0 0,1-1 1 0 0,0 0-1 0 0,0 1 0 0 0,0-1 1 0 0,3 6-1 0 0,-3-7 33 0 0,-1-2-5 0 0,0 6-32 0 0,0-5 36 0 0,0-13 49 0 0,0-5-80 0 0,1 0-1 0 0,4-28 1 0 0,8-48-27 0 0,-4 17 0 0 0,-5 55 0 0 0,1 1 0 0 0,1-1 0 0 0,1 1 0 0 0,9-19 0 0 0,-11 27 0 0 0,-3 6 0 0 0,0 1 0 0 0,0-1 0 0 0,1 1 0 0 0,4-6 0 0 0,-7 9 0 0 0,0 1 0 0 0,1-1 0 0 0,-1 1 0 0 0,1-1 0 0 0,-1 1 0 0 0,1-1 0 0 0,-1 1 0 0 0,1-1 0 0 0,-1 1 0 0 0,1 0 0 0 0,0-1 0 0 0,-1 1 0 0 0,1 0 0 0 0,-1-1 0 0 0,1 1 0 0 0,0 0 0 0 0,-1 0 0 0 0,1 0 0 0 0,0 0 0 0 0,-1 0 0 0 0,1 0 0 0 0,0 0 0 0 0,-1 0 0 0 0,1 0 0 0 0,0 0 0 0 0,-1 0 0 0 0,1 0 0 0 0,0 0 0 0 0,-1 0 0 0 0,1 1 0 0 0,-1-1 0 0 0,1 0 0 0 0,0 0 0 0 0,-1 1 0 0 0,1-1 0 0 0,-1 0 0 0 0,1 1 0 0 0,-1-1 0 0 0,1 1 0 0 0,-1-1 0 0 0,1 1 0 0 0,-1-1 0 0 0,1 1 0 0 0,-1-1 0 0 0,0 1 0 0 0,1-1 0 0 0,-1 1 0 0 0,0-1 0 0 0,1 1 0 0 0,-1 1 0 0 0,1-2 0 0 0,2 6 0 0 0,0 0 0 0 0,0 1 0 0 0,-1-1 0 0 0,0 1 0 0 0,0-1 0 0 0,-1 1 0 0 0,1-1 0 0 0,0 14 0 0 0,0-3 0 0 0,2 32 17 0 0,-4-39-7 0 0,1 1-1 0 0,0 0 1 0 0,0-1 0 0 0,1 1-1 0 0,6 18 1 0 0,-8-29-8 0 0,0 1 1 0 0,1 0-1 0 0,-1-1 1 0 0,0 1 0 0 0,0 0-1 0 0,0-1 1 0 0,1 1-1 0 0,-1-1 1 0 0,0 1-1 0 0,0-1 1 0 0,1 1 0 0 0,-1 0-1 0 0,1-1 1 0 0,-1 0-1 0 0,0 1 1 0 0,1-1-1 0 0,-1 1 1 0 0,1-1 0 0 0,-1 1-1 0 0,1-1 1 0 0,0 1-1 0 0,2-6-2 0 0,-2 4 8 0 0,9-12 2 0 0,-1-1 1 0 0,0 1 0 0 0,-1-1-1 0 0,10-25 1 0 0,-10 22-11 0 0,1 1 0 0 0,12-17 0 0 0,-14 22 0 0 0,0 1 6 0 0,1 1 0 0 0,-1 0 0 0 0,2 1 0 0 0,-1 0 0 0 0,1 0 0 0 0,0 1 0 0 0,0 0 0 0 0,12-6-1 0 0,-18 12 0 0 0,1 0 0 0 0,-1 0-1 0 0,1 0 1 0 0,-1 0 0 0 0,1 1-1 0 0,4-1 1 0 0,-6 1 1 0 0,0 0 1 0 0,-1 0-1 0 0,1 0 1 0 0,0 0-1 0 0,0 0 0 0 0,-1 0 1 0 0,1 0-1 0 0,0 1 1 0 0,-1-1-1 0 0,1 0 0 0 0,0 1 1 0 0,-1 0-1 0 0,1-1 1 0 0,-1 1-1 0 0,1 0 0 0 0,1 1 1 0 0,1 4 15 0 0,0 0 0 0 0,0 0 0 0 0,-1 0 0 0 0,0 1 0 0 0,0-1 0 0 0,3 9 0 0 0,1 5 10 0 0,10 25 39 0 0,-10-25-83 0 0,12 27-1 0 0,15 32-803 0 0,-17-46-1953 0 0,-7-23 1135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1 224 18079 0 0,'0'0'1820'0'0,"0"1"-1672"0"0,0 4 274 0 0,0-1-1 0 0,1 1 0 0 0,-1-1 0 0 0,1 1 0 0 0,1-1 0 0 0,-1 1 0 0 0,3 4 1 0 0,-3-7 688 0 0,-1 0-402 0 0,6 20 2527 0 0,5-29-2953 0 0,-5 1-237 0 0,0 0 0 0 0,0-1-1 0 0,0 1 1 0 0,-1-1 0 0 0,0 0 0 0 0,-1-1-1 0 0,1 1 1 0 0,4-14 0 0 0,-4 10-33 0 0,0 1 0 0 0,1-1 0 0 0,0 2 0 0 0,12-16 0 0 0,2 2-12 0 0,-14 15 0 0 0,0 1 0 0 0,1 0 0 0 0,0 0 0 0 0,0 0 0 0 0,0 1 0 0 0,16-10 0 0 0,4-2 0 0 0,-22 14 0 0 0,0 0 0 0 0,0 0 0 0 0,1 1 0 0 0,-1 0 0 0 0,13-5 0 0 0,21-7 0 0 0,-30 12 0 0 0,-1 6 0 0 0,-6-1 0 0 0,0 0 0 0 0,1 0 0 0 0,-1 0 0 0 0,0 0 0 0 0,0 0 0 0 0,0 1 0 0 0,0-1 0 0 0,0 1 0 0 0,-1-1 0 0 0,1 1 0 0 0,-1 0 0 0 0,2 3 0 0 0,1 5 0 0 0,5 23 0 0 0,-5-15 0 0 0,3 19 0 0 0,3 7 0 0 0,1-1-4 0 0,-9-32-106 0 0,1 0 0 0 0,0 0 0 0 0,1 0-1 0 0,10 20 1 0 0,-13-30-831 0 0,1-1-297 0 0,6 4-60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17.516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06EF74-9942-492E-81D1-9B935D649E93}" emma:medium="tactile" emma:mode="ink">
          <msink:context xmlns:msink="http://schemas.microsoft.com/ink/2010/main" type="writingRegion" rotatedBoundingBox="29356,7766 29429,9987 27448,10052 27375,7831">
            <msink:destinationLink direction="with" ref="{753075C1-94D0-49BC-8776-541B634ADEC2}"/>
            <msink:destinationLink direction="with" ref="{8985EC93-2DCB-442B-9943-9903E576C31B}"/>
          </msink:context>
        </emma:interpretation>
      </emma:emma>
    </inkml:annotationXML>
    <inkml:traceGroup>
      <inkml:annotationXML>
        <emma:emma xmlns:emma="http://www.w3.org/2003/04/emma" version="1.0">
          <emma:interpretation id="{44A5DD08-1593-4E66-8C65-5E6D161BEA03}" emma:medium="tactile" emma:mode="ink">
            <msink:context xmlns:msink="http://schemas.microsoft.com/ink/2010/main" type="paragraph" rotatedBoundingBox="29356,7766 29406,9293 28337,9328 28287,7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315C5D-98E3-405E-9565-7C31517996C7}" emma:medium="tactile" emma:mode="ink">
              <msink:context xmlns:msink="http://schemas.microsoft.com/ink/2010/main" type="line" rotatedBoundingBox="29356,7766 29406,9293 28337,9328 28287,7801"/>
            </emma:interpretation>
          </emma:emma>
        </inkml:annotationXML>
        <inkml:traceGroup>
          <inkml:annotationXML>
            <emma:emma xmlns:emma="http://www.w3.org/2003/04/emma" version="1.0">
              <emma:interpretation id="{54FD06F1-9B7C-4238-8323-DB0E1D7ED957}" emma:medium="tactile" emma:mode="ink">
                <msink:context xmlns:msink="http://schemas.microsoft.com/ink/2010/main" type="inkWord" rotatedBoundingBox="29356,7766 29406,9293 28337,9328 28287,7801"/>
              </emma:interpretation>
              <emma:one-of disjunction-type="recognition" id="oneOf0">
                <emma:interpretation id="interp0" emma:lang="en-AU" emma:confidence="0">
                  <emma:literal>J</emma:literal>
                </emma:interpretation>
                <emma:interpretation id="interp1" emma:lang="en-AU" emma:confidence="0">
                  <emma:literal>*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X</emma:literal>
                </emma:interpretation>
              </emma:one-of>
            </emma:emma>
          </inkml:annotationXML>
          <inkml:trace contextRef="#ctx0" brushRef="#br0">3396-1010 633,'0'0'28,"0"0"6,-5 0-34,5 0 0,0 0 0,0 0 0,-4-4 131,4 4 19,-5-4 4,5 4 1,-9 0-51,9 0-9,0 0-3,0 0 0,-4-4-23,4 4-5,-5-4 0,1 0-1,4 4-7,-5 0-2,-4-5 0,9 5 0,0 0-18,-9-4-3,0 4-1,0 0 0,0 4-20,-1 1-4,6-1 0,-5 4-8,-5 0 0,0 4 0,5-4 0,0 4 0,0 4 0,-5-4 0,5 1 0,-4 3 0,4 0 10,-5 4-10,0-4 8,1 5-8,-1-5 8,0 0-8,1 0 8,-1 4-8,0 1 8,-4 3-8,4 0 0,-4 5 8,0-5-8,0 8 0,0-3 0,-1 3 0,-3 0 0,3 5 0,6-1 0,-5 5 0,4-5-11,0 4 11,1 5-8,-1-5 8,0 5 0,5-5 0,0 1 0,5 3 0,-6-3-11,6-1 11,4-3-13,4-1 5,-4-3 8,10 3 0,-1-8 0,4 5-8,1-5 8,9-4 12,-1 5-2,6-5-1,4-4-1,4 4-8,0-3 12,5-1-4,0-8-8,5 4 12,0-4-12,-1 1 12,1-1-12,4-4 10,0-4-10,-5 0 10,5 4-19,5-4-4,0-4-1,-1 0 0,-8-4-30,4 0-7,0 0-1,-9 4-835</inkml:trace>
          <inkml:trace contextRef="#ctx0" brushRef="#br0" timeOffset="512.97">3082-395 1317,'0'0'58,"0"0"13,0 0-57,0 0-14,0 0 0,0 0 0,0 0 104,0 0 19,0 0 3,14 8 1,-14-8-70,9 12-13,4 0-4,-4 4 0,1 1-32,-1 3-8,-5 0 0,-4 8 0,9-3-28,-4 3-8,-5-4-2,0 1-508,0-5-102</inkml:trace>
          <inkml:trace contextRef="#ctx0" brushRef="#br0" timeOffset="895.95">3296-343 1497,'0'0'133,"9"-4"-106,5-4-27,-5 0 0,4 0 99,1 0 14,4-4 3,0 4 1,1 4-5,-1-4-2,0 0 0,0 4 0,-4-5-64,9 9-13,-10-4-2,1 0-1,0 4-18,-1 4-3,-4 0-1,1 1 0,3 3 2,-4-4 0,-9-4 0,5 8 0,4 0-10,-4 0 0,-1 4 0,-4-4 0,0-8-36,0 12-4,0 4 0,-4-3 0,-6-1-31,1 4-6,-4 0-2,-1 0 0,0 5-36,-4-1-7,0 0-2,0 4 0,-5 1-5,9-5-2,-4 4 0,4-4 0,1-3 83,4 3 16,0-8 3,4 0 1,0-8 81,5-4 17,0 12 3,5-4 1,-5-8 37,14 0 7,4 4 2,0-8 0,0 4-13,5-8-3,4 4 0,1-4 0,8-4-20,1 0-5,-6 0-1,1 0 0,5-5-40,-1 5-8,-9 4-2,5-4-752,0 4-150</inkml:trace>
        </inkml:traceGroup>
      </inkml:traceGroup>
    </inkml:traceGroup>
    <inkml:traceGroup>
      <inkml:annotationXML>
        <emma:emma xmlns:emma="http://www.w3.org/2003/04/emma" version="1.0">
          <emma:interpretation id="{262106BE-46BD-4FD5-B238-71677E4257BD}" emma:medium="tactile" emma:mode="ink">
            <msink:context xmlns:msink="http://schemas.microsoft.com/ink/2010/main" type="paragraph" rotatedBoundingBox="27935,9216 27819,10094 27410,10040 27525,91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4C4CAF-168F-4216-8B5F-5DF886ACC4AE}" emma:medium="tactile" emma:mode="ink">
              <msink:context xmlns:msink="http://schemas.microsoft.com/ink/2010/main" type="line" rotatedBoundingBox="27935,9216 27819,10094 27410,10040 27525,9162"/>
            </emma:interpretation>
          </emma:emma>
        </inkml:annotationXML>
        <inkml:traceGroup>
          <inkml:annotationXML>
            <emma:emma xmlns:emma="http://www.w3.org/2003/04/emma" version="1.0">
              <emma:interpretation id="{01C79C07-CDC0-4F6D-BAD9-492D968D88D8}" emma:medium="tactile" emma:mode="ink">
                <msink:context xmlns:msink="http://schemas.microsoft.com/ink/2010/main" type="inkWord" rotatedBoundingBox="27935,9216 27819,10094 27410,10040 27525,9162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as</emma:literal>
                </emma:interpretation>
                <emma:interpretation id="interp8" emma:lang="en-AU" emma:confidence="0">
                  <emma:literal>an</emma:literal>
                </emma:interpretation>
                <emma:interpretation id="interp9" emma:lang="en-AU" emma:confidence="0">
                  <emma:literal>a</emma:literal>
                </emma:interpretation>
              </emma:one-of>
            </emma:emma>
          </inkml:annotationXML>
          <inkml:trace contextRef="#ctx0" brushRef="#br1" timeOffset="5115.75">2003 641 1702,'0'0'76,"0"0"15,0 0-73,0-8-18,0-4 0,0 12 0,4-8 132,-4-5 24,10 5 4,-1-4 0,0 4-65,4 0-14,-3-8-2,8 4-1,-5 4-18,6-5-4,-1 1-1,5 0 0,-1 0-19,-3 4-3,3-4-1,1 4 0,0 0-16,0 0-4,-1-1-1,1-3 0,0 4-19,-9 4-4,-1 0-1,-4 0 0,-4 4-203,-5 0-40</inkml:trace>
          <inkml:trace contextRef="#ctx0" brushRef="#br1" timeOffset="5573.04">2071 548 1926,'0'0'85,"0"0"18,0 0-83,0 0-20,0 0 0,0 0 0,0 0 110,0 0 18,0 0 3,0 0 1,0 0-44,-4 4-9,-5 0-2,-1 4 0,-3 4-53,4 0-12,0-4-1,-5 13-1,0-5-10,5 4 0,-5 4 0,1-3 0,4-1-20,4-4 3,-4-4 1,4 4 0,5-4-1,0 1 0,0-1 0,0-12 0,0 0 5,5 8 2,4 0 0,0-4 0,0 4 10,0-4 0,5 0-9,-5 0 9,5 4 0,-5-8 0,5 4-9,-1 0 9,1 0 0,0 0 0,-5-4 0,9 5 0,-4-1 0,-1 0 0,-4 0 0,10 4 0,-6-4 0,1 0 0,0 4 0,-1 0 0,1 0 0,-5 0 0,0 4 0,-4 1 0,-1-5 0,1 4 0,-5 0 0,0 0 0,0-4 10,0 8-1,-9-4 0,4 5 0,1-5 12,-6 4 3,-3-8 0,4 8 0,-10-4-4,6 1 0,-1 3 0,-4-4 0,0 4 3,-1-4 0,-3-4 0,4 0 0,-1 0-11,1 1-1,4-5-1,-4 4 0,0-8-30,4 0-7,-4 0-1,4-4 0,1 4-178,4-4-36</inkml:trace>
        </inkml:traceGroup>
      </inkml:traceGroup>
    </inkml:traceGroup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9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0 132 11520 0 0,'0'0'9813'0'0,"1"-2"-8309"0"0,1-2-1186 0 0,1 0 0 0 0,-1 0 0 0 0,1 0 1 0 0,0 1-1 0 0,0-1 0 0 0,0 1 0 0 0,0-1 1 0 0,0 1-1 0 0,1 0 0 0 0,0 1 1 0 0,-1-1-1 0 0,1 1 0 0 0,0-1 0 0 0,0 1 1 0 0,1 0-1 0 0,7-2 0 0 0,21-13 464 0 0,-26 12-588 0 0,0 1 0 0 0,1 0 1 0 0,-1 1-1 0 0,15-5 0 0 0,-18 7-163 0 0,17-4 80 0 0,0 0 1 0 0,1 2-1 0 0,23-1 0 0 0,-32 3 46 0 0,0 0 0 0 0,21-5 0 0 0,-4 0-1014 0 0,0 4-4323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29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1 424 11520 0 0,'1'1'13470'0'0,"3"3"-13058"0"0,-1 0 0 0 0,1 0 0 0 0,-1 1 0 0 0,0-1 0 0 0,0 1 0 0 0,0 0 0 0 0,-1 0 0 0 0,0 0 0 0 0,3 7 0 0 0,5 17 32 0 0,-6-18-345 0 0,1 1-1 0 0,-2-1 1 0 0,4 19-1 0 0,-5-18-84 0 0,1 0-1 0 0,5 13 1 0 0,-4-14-7 0 0,-1 0-1 0 0,0 0 1 0 0,2 14-1 0 0,5 28-473 0 0,-10-52 305 0 0,0 0 0 0 0,0 0 0 0 0,1 0-1 0 0,-1 0 1 0 0,0 0 0 0 0,0-1-1 0 0,1 1 1 0 0,-1 0 0 0 0,1 0 0 0 0,-1 0-1 0 0,1 0 1 0 0,-1-1 0 0 0,1 1 0 0 0,-1 0-1 0 0,1-1 1 0 0,0 1 0 0 0,-1 0-1 0 0,1-1 1 0 0,0 1 0 0 0,-1 0 0 0 0,1-1-1 0 0,0 0 1 0 0,0 1 0 0 0,0-1-1 0 0,0 1 1 0 0,-1-1 0 0 0,2 1 0 0 0,14 4-2036 0 0</inkml:trace>
  <inkml:trace contextRef="#ctx0" brushRef="#br0" timeOffset="1">483 1 7832 0 0,'0'0'356'0'0,"2"0"-7"0"0,1 0-252 0 0,-1 2-52 0 0,9 10-44 0 0,26 26 6371 0 0,-28-29-3558 0 0,-4-3-1650 0 0,0-1-1 0 0,0 0 0 0 0,-1 1 1 0 0,7 12-1 0 0,27 64 1921 0 0,6 12-1141 0 0,43 61-197 0 0,-82-144-1683 0 0,0 1-1 0 0,0 0 1 0 0,-1 0-1 0 0,0 0 0 0 0,-1 0 1 0 0,-1 1-1 0 0,2 23 0 0 0,3 10 43 0 0,-6-37-92 0 0,0-1 0 0 0,0 1 0 0 0,-1-1 0 0 0,0 1 0 0 0,-1 0-1 0 0,-2 12 1 0 0,-1 8 7 0 0,2-12-27 0 0,-1-1 0 0 0,0 1 0 0 0,-1-1 0 0 0,-1 1 1 0 0,-1-2-1 0 0,0 1 0 0 0,-14 25 0 0 0,12-28-605 0 0,0 0 0 0 0,-1-1 0 0 0,-1 0-1 0 0,0 0 1 0 0,-12 10 0 0 0,8-12-2441 0 0,1-5-5968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0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17999 0 0,'3'0'827'0'0,"126"-4"3081"0"0,-112 3-2381 0 0,0 0 0 0 0,32-9 0 0 0,-16 3-638 0 0,-25 6-792 0 0,0 0-1 0 0,16 2 0 0 0,-11-1-161 0 0,-12 0-641 0 0</inkml:trace>
  <inkml:trace contextRef="#ctx0" brushRef="#br0" timeOffset="1">73 196 10592 0 0,'0'0'5248'0'0,"11"10"-2953"0"0,5 0 9 0 0,6-10-1056 0 0,0-4-224 0 0,1 4-32 0 0,-3-6-16 0 0,8 2-1184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96 105 22287 0 0,'-7'-4'1083'0'0,"-1"0"-21"0"0,-14-6-843 0 0,21 9-146 0 0,0 1 0 0 0,0 0 0 0 0,0 0 0 0 0,0 0 0 0 0,0 0 1 0 0,0 0-1 0 0,0 0 0 0 0,0 0 0 0 0,-1 0 0 0 0,1 0 0 0 0,0 0 0 0 0,0 1 0 0 0,0-1 0 0 0,0 0 0 0 0,1 1 1 0 0,-1-1-1 0 0,0 1 0 0 0,0-1 0 0 0,0 1 0 0 0,0-1 0 0 0,-1 2 0 0 0,-1 2 39 0 0,-1 0-1 0 0,1 0 0 0 0,-1 1 1 0 0,1-1-1 0 0,1 1 1 0 0,-1 0-1 0 0,1-1 1 0 0,0 1-1 0 0,0 1 0 0 0,0-1 1 0 0,0 0-1 0 0,1 0 1 0 0,0 1-1 0 0,0-1 1 0 0,1 0-1 0 0,0 1 0 0 0,0 9 1 0 0,0-3-132 0 0,1 0-1 0 0,1 0 1 0 0,0-1 0 0 0,1 1 0 0 0,0 0 0 0 0,0-1-1 0 0,7 12 1 0 0,11 12 15 0 0,-16-27 31 0 0,-1-1-1 0 0,8 15 1 0 0,-12-21 46 0 0,4 2 0 0 0,1 0-66 0 0,0-1 0 0 0,1 1 0 0 0,-1-1 0 0 0,0 0-1 0 0,1 0 1 0 0,0-1 0 0 0,-1 1 0 0 0,1-1 0 0 0,0 0 0 0 0,-1-1 0 0 0,1 0-1 0 0,6 0 1 0 0,-3 0 23 0 0,0-2-1 0 0,0 1 1 0 0,0-1-1 0 0,0 0 1 0 0,0-1-1 0 0,-1 0 1 0 0,13-6-1 0 0,-13 4 36 0 0,0 0 1 0 0,0-1-1 0 0,0 0 1 0 0,-1 0-1 0 0,0 0 0 0 0,11-13 1 0 0,0 0 117 0 0,-12 11-105 0 0,-1 1-1 0 0,1-1 0 0 0,-1 0 0 0 0,0 0 1 0 0,-1-1-1 0 0,0 1 0 0 0,-1-1 0 0 0,1 0 1 0 0,2-13-1 0 0,1 0 64 0 0,-6 16-123 0 0,0 1 0 0 0,0-1-1 0 0,0 0 1 0 0,0 1 0 0 0,-1-1 0 0 0,0 0 0 0 0,0 0-1 0 0,-1 1 1 0 0,1-1 0 0 0,-1 0 0 0 0,0 1 0 0 0,-1-1-1 0 0,0 1 1 0 0,1-1 0 0 0,-2 1 0 0 0,1 0 0 0 0,-1 0-1 0 0,0 0 1 0 0,0 0 0 0 0,0 0 0 0 0,0 1-1 0 0,-1-1 1 0 0,0 1 0 0 0,0 0 0 0 0,0 0 0 0 0,-6-4-1 0 0,1 3-4 0 0,1 0-1 0 0,-1 1 0 0 0,0 0 0 0 0,0 0 0 0 0,0 1 0 0 0,-1 1 1 0 0,1 0-1 0 0,-13-2 0 0 0,14 3-218 0 0,1 1 0 0 0,0 0 1 0 0,0 1-1 0 0,0 0 0 0 0,0 0 0 0 0,0 0 0 0 0,0 1 1 0 0,0 0-1 0 0,0 0 0 0 0,0 0 0 0 0,0 1 0 0 0,-6 4 0 0 0,-1 1-853 0 0,9-6 546 0 0,0 0-1 0 0,0 1 1 0 0,1 0 0 0 0,-1 0-1 0 0,1 0 1 0 0,-8 8-1 0 0,1 4-1729 0 0</inkml:trace>
  <inkml:trace contextRef="#ctx0" brushRef="#br0" timeOffset="1">529 222 6448 0 0,'0'0'10823'0'0,"11"-10"-7159"0"0,1 0-3440 0 0,-8 6-696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21 20071 0 0,'0'0'1818'0'0,"2"-1"-1496"0"0,6-2-97 0 0,0 1-1 0 0,0-1 1 0 0,15-1-1 0 0,5-2 2468 0 0,-23 5-2428 0 0,-1 1 0 0 0,1-1 0 0 0,-1 1 0 0 0,1 0 1 0 0,-1 0-1 0 0,1 1 0 0 0,-1-1 0 0 0,0 1 0 0 0,1 0 1 0 0,-1 0-1 0 0,7 3 0 0 0,-6-2-169 0 0,0 0-1 0 0,0 0 1 0 0,1 1-1 0 0,-2 0 1 0 0,1 0-1 0 0,0 0 1 0 0,0 1-1 0 0,5 5 1 0 0,1 1 29 0 0,-8-9-113 0 0,-1 1 1 0 0,0 0 0 0 0,0-1 0 0 0,0 1 0 0 0,0 0 0 0 0,2 4-1 0 0,6 8 0 0 0,-7-12-11 0 0,-1 1 0 0 0,0-1 0 0 0,0 1 0 0 0,0 0 0 0 0,-1 0 0 0 0,1 0 0 0 0,-1 0 0 0 0,1 0 0 0 0,-1 1 0 0 0,0-1 0 0 0,0 0 0 0 0,0 0 0 0 0,-1 1 0 0 0,1 3 0 0 0,-1-1-18 0 0,0-1 0 0 0,-1 1 0 0 0,0-1 0 0 0,0 1 0 0 0,0-1 0 0 0,0 0 0 0 0,-1 0 0 0 0,0 0 0 0 0,0 0 0 0 0,0 0 0 0 0,-1 0 0 0 0,0 0 0 0 0,-4 6 0 0 0,-2-1-55 0 0,-1 0 0 0 0,0 0 1 0 0,0-1-1 0 0,-12 9 0 0 0,-14 11-465 0 0,-30 23-1048 0 0,59-48 1357 0 0,0 0 0 0 0,0 0-1 0 0,0 0 1 0 0,-1-1 0 0 0,0 0-1 0 0,1 0 1 0 0,-15 2 0 0 0,19-5 217 0 0,1 0 0 0 0,0 0 1 0 0,0 0-1 0 0,-1 0 0 0 0,1 0 1 0 0,0-1-1 0 0,0 1 0 0 0,0-1 1 0 0,0 0-1 0 0,-1 1 0 0 0,1-1 1 0 0,0 0-1 0 0,0 0 0 0 0,0-1 1 0 0,1 1-1 0 0,-1 0 0 0 0,0-1 1 0 0,0 1-1 0 0,-1-3 0 0 0,2 4 326 0 0,1-3 11 0 0,0 3-246 0 0,0 0 0 0 0,0-1 0 0 0,0 1 0 0 0,0-1 0 0 0,0 1 0 0 0,0-1 0 0 0,0 1-1 0 0,0-1 1 0 0,0 1 0 0 0,0-1 0 0 0,0 1 0 0 0,0-1 0 0 0,0 1 0 0 0,1-1 0 0 0,-1 1 0 0 0,0-1 0 0 0,0 1 0 0 0,1-1 0 0 0,6-8 302 0 0,-4 6-250 0 0,-1 0 0 0 0,0 0 0 0 0,1 1 0 0 0,0-1 0 0 0,0 0 0 0 0,0 1 0 0 0,0 0 0 0 0,5-4 0 0 0,8 3 108 0 0,0 1 0 0 0,0 1 0 0 0,0 0 1 0 0,0 1-1 0 0,31 3 0 0 0,12 0 31 0 0,-20-2-226 0 0,26-1 20 0 0,82-21-4116 0 0,-125 17-2632 0 0,-5 4-1947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1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11976 0 0,'1'2'13955'0'0,"3"9"-13093"0"0,0 0 1 0 0,-1 0-1 0 0,-1 0 0 0 0,3 23 0 0 0,-2 49-16 0 0,-2-62-761 0 0,1 0-1 0 0,5 24 1 0 0,0 1-76 0 0,-5-37-214 0 0,-1 0 0 0 0,1 0 0 0 0,1-1-1 0 0,0 1 1 0 0,0 0 0 0 0,0-1 0 0 0,1 0 0 0 0,7 12-1 0 0,1-2-1747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1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12896 0 0,'0'0'1729'0'0,"3"1"332"0"0,49 24 6980 0 0,-2-1-6380 0 0,-38-18-2286 0 0,-2-1 0 0 0,1 2 0 0 0,-1 0-1 0 0,15 12 1 0 0,-13-9-77 0 0,28 17 0 0 0,5 1-161 0 0,-32-19-88 0 0,1 0 1 0 0,23 10-1 0 0,-34-17-50 0 0,17 7-243 0 0,0-1 0 0 0,1-1 0 0 0,0-1 0 0 0,25 4 0 0 0,-32-8-1612 0 0,2 3-555 0 0</inkml:trace>
  <inkml:trace contextRef="#ctx0" brushRef="#br0" timeOffset="1">521 14 11520 0 0,'-9'-2'93'0'0,"-1"-1"1278"0"0,0 0 0 0 0,-1 1 0 0 0,1 1 0 0 0,-1-1 0 0 0,1 2 0 0 0,-12 0 0 0 0,12 1 157 0 0,1-1-839 0 0,1 1-1 0 0,0 0 1 0 0,0 0-1 0 0,0 1 0 0 0,0 0 1 0 0,0 0-1 0 0,-12 7 1 0 0,-5 3-342 0 0,1 2 1 0 0,0 1 0 0 0,1 1-1 0 0,1 1 1 0 0,1 0-1 0 0,-26 29 1 0 0,42-41-644 0 0,-5 7 144 0 0,-16 22 0 0 0,14-8-2419 0 0,4 3-4774 0 0,7-4-1346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2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66 125 11520 0 0,'-1'0'5861'0'0,"-1"0"-5483"0"0,0 0 0 0 0,0 1 0 0 0,0-1 0 0 0,0 1 0 0 0,0 0 0 0 0,0-1 0 0 0,0 1 0 0 0,1 0-1 0 0,-1 0 1 0 0,0 0 0 0 0,1 0 0 0 0,-1 0 0 0 0,1 1 0 0 0,-1-1 0 0 0,1 0 0 0 0,-1 1 0 0 0,-1 2 0 0 0,0-1-10 0 0,0 1 0 0 0,1 0 0 0 0,-1 0 0 0 0,1 0 0 0 0,0 1 0 0 0,-3 7 1 0 0,2-1-275 0 0,0-1 1 0 0,1 1 0 0 0,1 0 0 0 0,0-1-1 0 0,0 1 1 0 0,1 0 0 0 0,0 0 0 0 0,1 0-1 0 0,0-1 1 0 0,1 1 0 0 0,0 0 0 0 0,1-1-1 0 0,5 16 1 0 0,-4-20-89 0 0,1 0 1 0 0,-1 0-1 0 0,1-1 0 0 0,0 1 0 0 0,0-1 0 0 0,10 7 1 0 0,-3-2 9 0 0,-10-8-7 0 0,-1-1-1 0 0,1 1 0 0 0,0-1 1 0 0,1 0-1 0 0,-1 0 0 0 0,0 1 1 0 0,0-2-1 0 0,0 1 0 0 0,1 0 1 0 0,-1 0-1 0 0,0-1 1 0 0,1 1-1 0 0,-1-1 0 0 0,1 0 1 0 0,-1 1-1 0 0,1-1 0 0 0,-1-1 1 0 0,0 1-1 0 0,1 0 1 0 0,-1 0-1 0 0,1-1 0 0 0,-1 1 1 0 0,0-1-1 0 0,4-1 0 0 0,3-2 74 0 0,0-1-1 0 0,-1 0 0 0 0,1 0 0 0 0,11-9 0 0 0,-7 3 118 0 0,-1-1 1 0 0,0 0 0 0 0,-1 0-1 0 0,0-1 1 0 0,0 0-1 0 0,11-22 1 0 0,-17 27-132 0 0,-1-1 0 0 0,0 0 1 0 0,-1 0-1 0 0,0 0 0 0 0,0 0 0 0 0,2-14 0 0 0,-4 16-56 0 0,0 0-1 0 0,-1 1 0 0 0,1-1 0 0 0,-1 0 0 0 0,-1 0 1 0 0,1 0-1 0 0,-1 0 0 0 0,-1 0 0 0 0,-2-9 0 0 0,1 8 15 0 0,-1 1-1 0 0,1-1 1 0 0,-1 1-1 0 0,-1 0 1 0 0,0 0-1 0 0,0 0 0 0 0,0 1 1 0 0,0-1-1 0 0,-1 1 1 0 0,0 1-1 0 0,-1-1 1 0 0,1 1-1 0 0,-1 0 0 0 0,-11-6 1 0 0,13 9-125 0 0,0 0 1 0 0,1 0-1 0 0,-1 0 1 0 0,0 0-1 0 0,0 1 1 0 0,-1 0-1 0 0,1 0 1 0 0,0 1-1 0 0,0-1 1 0 0,-9 1-1 0 0,9 1-287 0 0,0 0-1 0 0,1 0 0 0 0,-1 0 1 0 0,0 0-1 0 0,1 1 0 0 0,-1 0 0 0 0,1 0 1 0 0,0 0-1 0 0,-1 0 0 0 0,1 1 1 0 0,0-1-1 0 0,-7 7 0 0 0,-5 9-5995 0 0,4-3-1679 0 0</inkml:trace>
  <inkml:trace contextRef="#ctx0" brushRef="#br0" timeOffset="1">451 247 20127 0 0,'0'0'2184'0'0,"10"-5"-2184"0"0,7 5 480 0 0,-5-4 48 0 0,-2-2 16 0 0,2-4 0 0 0,4 10-1752 0 0,-6-4-344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2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230 126 18887 0 0,'0'-4'369'0'0,"1"0"-1"0"0,-1 1 0 0 0,1-1 0 0 0,0 0 0 0 0,2-4 0 0 0,-2 5-61 0 0,0 0 0 0 0,0 1 0 0 0,0-1 1 0 0,-1 0-1 0 0,1 0 0 0 0,-1 1 0 0 0,0-1 0 0 0,1 0 0 0 0,-1 0 0 0 0,-1-5 0 0 0,0 2 519 0 0,-1 0 0 0 0,0 1 1 0 0,0-1-1 0 0,0 1 0 0 0,0 0 0 0 0,-4-6 1 0 0,5 10-783 0 0,0-1 1 0 0,0 1-1 0 0,0-1 1 0 0,-1 1-1 0 0,1 0 1 0 0,0 0-1 0 0,-1 0 1 0 0,1-1-1 0 0,-1 1 1 0 0,1 1-1 0 0,-1-1 1 0 0,0 0-1 0 0,1 0 1 0 0,-1 1-1 0 0,0-1 1 0 0,0 0-1 0 0,1 1 1 0 0,-1 0-1 0 0,0-1 1 0 0,0 1-1 0 0,0 0 1 0 0,1 0 0 0 0,-1 0-1 0 0,0 0 1 0 0,-3 1-1 0 0,-2 1-45 0 0,0-1-1 0 0,0 2 1 0 0,1-1-1 0 0,-1 1 1 0 0,1 0-1 0 0,-1 0 1 0 0,1 1-1 0 0,0-1 1 0 0,0 1-1 0 0,1 1 1 0 0,-8 6-1 0 0,4-2-139 0 0,0 0 0 0 0,1 1 0 0 0,0-1 0 0 0,1 1 0 0 0,-10 19 0 0 0,6-9-206 0 0,6-13 187 0 0,1 1 1 0 0,0 0-1 0 0,0 1 0 0 0,0-1 0 0 0,-1 10 1 0 0,4-16 71 0 0,1 1 1 0 0,-1 0-1 0 0,1 0 1 0 0,0-1-1 0 0,0 1 1 0 0,0 0 0 0 0,0 0-1 0 0,1 0 1 0 0,-1-1-1 0 0,1 1 1 0 0,0 0-1 0 0,0-1 1 0 0,0 1-1 0 0,0 0 1 0 0,0-1 0 0 0,0 0-1 0 0,1 1 1 0 0,-1-1-1 0 0,1 0 1 0 0,-1 1-1 0 0,4 1 1 0 0,2 4 6 0 0,1-1 1 0 0,0 0-1 0 0,1-1 1 0 0,0 0-1 0 0,0 0 1 0 0,10 4-1 0 0,-12-6 81 0 0,1-1 0 0 0,0 0 0 0 0,1 0 0 0 0,-1 0 0 0 0,0-1 0 0 0,1 0 0 0 0,-1-1 0 0 0,10 1 0 0 0,-8-1 85 0 0,0 1 0 0 0,0 0 0 0 0,0 0 0 0 0,-1 1 0 0 0,0 1 0 0 0,19 8 0 0 0,-21-8-3 0 0,-6-4-72 0 0,0 1-1 0 0,-1-1 0 0 0,1 1 1 0 0,0-1-1 0 0,0 1 1 0 0,-1 0-1 0 0,1-1 1 0 0,0 1-1 0 0,-1 0 1 0 0,1 0-1 0 0,0-1 1 0 0,-1 1-1 0 0,1 0 0 0 0,-1 0 1 0 0,1 0-1 0 0,-1 0 1 0 0,0 0-1 0 0,1 1 1 0 0,2 6 49 0 0,-3-8-53 0 0,1 1-1 0 0,-1 0 1 0 0,0 0 0 0 0,0-1 0 0 0,0 1 0 0 0,-1 0-1 0 0,1 0 1 0 0,0-1 0 0 0,0 1 0 0 0,0 0-1 0 0,0 0 1 0 0,-1-1 0 0 0,1 1 0 0 0,0 0 0 0 0,-1-1-1 0 0,1 1 1 0 0,-1 0 0 0 0,0 0 0 0 0,0 1 6 0 0,0 2-4 0 0,-1 0-1 0 0,-1 0 0 0 0,1 0 0 0 0,0 0 0 0 0,-1-1 0 0 0,0 1 0 0 0,0-1 0 0 0,0 1 0 0 0,0-1 1 0 0,0 0-1 0 0,-1 0 0 0 0,0-1 0 0 0,1 1 0 0 0,-7 2 0 0 0,8-3 0 0 0,-3 1-27 0 0,-1 1 1 0 0,1-1-1 0 0,0 0 0 0 0,-1-1 0 0 0,-9 4 1 0 0,13-6 15 0 0,0 1 0 0 0,0-1 0 0 0,0 0 0 0 0,0 0 0 0 0,0 0 1 0 0,0 0-1 0 0,0 0 0 0 0,0 0 0 0 0,0-1 0 0 0,0 1 0 0 0,0-1 0 0 0,0 1 1 0 0,0-1-1 0 0,1 0 0 0 0,-1 0 0 0 0,0 1 0 0 0,0-1 0 0 0,1-1 1 0 0,-1 1-1 0 0,0 0 0 0 0,1 0 0 0 0,-3-3 0 0 0,1 0 73 0 0,0 0 0 0 0,0 0 0 0 0,0 0 0 0 0,1 0 1 0 0,-1 0-1 0 0,1 0 0 0 0,0-1 0 0 0,1 1 0 0 0,-1-1 0 0 0,1 1 0 0 0,0-1 0 0 0,0 0 0 0 0,0 1 0 0 0,1-1 0 0 0,-1 0 0 0 0,1 0 0 0 0,0 0 0 0 0,1 1 1 0 0,1-10-1 0 0,1-3 59 0 0,1 1 0 0 0,1 0 0 0 0,0 0-1 0 0,11-20 1 0 0,7-5-60 0 0,-7 14-69 0 0,-5 10-155 0 0,0 0 0 0 0,1 1-1 0 0,0 1 1 0 0,2 0 0 0 0,19-18 0 0 0,-5 14-3818 0 0,-17 12-432 0 0,10-6-4404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3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23815 0 0,'10'0'359'0'0,"0"-1"0"0"0,0-1 0 0 0,11-3 0 0 0,-11 3-66 0 0,0 0 0 0 0,0 0 0 0 0,12 0 0 0 0,23 0 743 0 0,-34 1-574 0 0,0 0 0 0 0,-1 0 0 0 0,1 1-1 0 0,0 1 1 0 0,-1 0 0 0 0,1 0 0 0 0,0 1 0 0 0,11 4 0 0 0,-3-2-203 0 0,-18-4-240 0 0,1 0 0 0 0,0 0 0 0 0,-1 0 0 0 0,1 1 1 0 0,0-1-1 0 0,-1 1 0 0 0,1-1 0 0 0,-1 1 0 0 0,1-1 0 0 0,-1 1 0 0 0,3 1 0 0 0,-2 1-7 0 0,1-1-1 0 0,-1 1 0 0 0,0-1 0 0 0,0 1 0 0 0,0 0 0 0 0,0-1 0 0 0,-1 1 0 0 0,1 0 0 0 0,1 6 0 0 0,-2-6-17 0 0,0 0 1 0 0,-1-1-1 0 0,1 1 0 0 0,-1 0 1 0 0,1-1-1 0 0,-1 1 0 0 0,0 0 1 0 0,0-1-1 0 0,-1 1 0 0 0,1 0 0 0 0,0-1 1 0 0,-1 1-1 0 0,0-1 0 0 0,-1 5 1 0 0,-2 15-131 0 0,4-21 115 0 0,0 0 1 0 0,-1 0 0 0 0,1 0 0 0 0,0 0 0 0 0,0 0-1 0 0,0-1 1 0 0,-1 1 0 0 0,1 0 0 0 0,0 0-1 0 0,-1 0 1 0 0,1-1 0 0 0,0 1 0 0 0,-1 0 0 0 0,1 0-1 0 0,-1-1 1 0 0,-1 2 0 0 0,2-1-26 0 0,-1-1 1 0 0,1 1-1 0 0,-1 0 1 0 0,1-1-1 0 0,-1 1 1 0 0,1 0-1 0 0,-1 0 1 0 0,1-1-1 0 0,0 1 1 0 0,-1 0-1 0 0,1 0 1 0 0,0 0-1 0 0,0-1 1 0 0,0 1-1 0 0,0 0 1 0 0,-1 1-1 0 0,1 11-279 0 0,-1-7 139 0 0,1-1 1 0 0,0 1 0 0 0,0-1 0 0 0,1 7-1 0 0,-1-8 156 0 0,1 1-1 0 0,0-1 0 0 0,0 0 0 0 0,1 0 0 0 0,-1 0 0 0 0,1-1 0 0 0,0 1 0 0 0,0 0 0 0 0,0 0 0 0 0,0-1 0 0 0,1 0 0 0 0,0 1 0 0 0,-1-1 1 0 0,1 0-1 0 0,0 0 0 0 0,1 0 0 0 0,-1-1 0 0 0,0 1 0 0 0,1-1 0 0 0,4 3 0 0 0,23 16 3 0 0,-25-16 19 0 0,1 0 0 0 0,0 0 0 0 0,12 6 0 0 0,14 2 136 0 0,-18-7 57 0 0,-1 0-1 0 0,23 13 0 0 0,-20-8 1791 0 0,-20-9-1781 0 0,-8 8-11 0 0,6-5-116 0 0,0-1 0 0 0,0 0 0 0 0,0 0 1 0 0,-1 0-1 0 0,-6 2 0 0 0,-6 2 20 0 0,-1-1 0 0 0,-34 7 0 0 0,19-5-84 0 0,19-6-133 0 0,-1 0 1 0 0,0 0 0 0 0,0-2 0 0 0,1 0-1 0 0,-23-1 1 0 0,-11-6-4571 0 0,33 1-5203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23:31:02.11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110 584 691,'0'0'61,"0"0"-49,0 0-12,0 0 0,0 0 111,0 0 19,0 0 4,0 0 1,0 0-58,0 0-11,0 0-2,0 0-1,0 0-15,0 0-2,0 0-1,0 0 0,0 0-28,0 0-5,0 0-2,0 0 0,0 0 0,0 0 0,0 0 0,0 0 0,0 0 2,0 0 0,0 0 0,0 0 0,0 0 16,0 0 3,0 0 1,0 0 0,0 0-10,0 0-2,0 0 0,0 0 0,10-4 5,3 4 1,-13 0 0,9 0 0,0-4-3,1-1-1,3 1 0,-4 0 0,0 0-3,1 4-1,-6-8 0,5 8 0,0-4-4,0 0-1,5 0 0,-5-4 0,0 8 0,-4-8 0,4 4 0,5-4 0,-10 4 2,10-4 0,-5 0 0,0 3 0,5 1 0,-5-4 0,4-4 0,1 4 0,-5 4-6,5-4-1,0-4 0,-5 8 0,4 0-8,1 0 8,0-4-8,-5 4 8,4 0-8,1-1 0,-5-3 0,9 8 0,-4-8 0,-5 4 0,0 0 0,0 0 8,0 0-8,1 0 0,-1 0 0,0 0 0,0 0 0,0 4 0,5-4 0,-5 0 0,4 0 0,-4 0 12,1-4-12,3 4 12,-4 4-12,5-4 8,-14 4-8,9-5 8,5 5-8,-5-4 0,-9 4 0,0 0 8,14-4-8,-10 0 0,-4 4 0,0 0 0,14-4 0,-1 4 0,-13 0 0,0 0 8,0 0-8,0 0 0,10-4 0,-10 4 0,0 0 0,13-4 0,-13 4 0,0 0 8,9-8 10,-9 8 2,0 0 0,14 0 0,-5-8-20,-9 8-19,0 0 4,14 0 1,-14 0 14,0 0 0,9-4 0,-9 4 10,13-4-10,-3 0 0,-10 4 0,9 0 0,-9 0 0,9-4 0,0 0 0,0 4 8,0-4-8,-9 4 0,0 0 0,0 0 8,9-4-8,-9 4 0,9-4 0,-9 4 8,0 0-8,9-4 0,-9 4 0,0 0 8,10-4-8,-10 4 0,0 0 0,4-9 8,-4 9-8,9-4 8,-9 4-8,0 0 8,0 0-8,5-8 8,-5 8-8,0-8 8,0 8-8,0 0 8,0-8-8,-5 0 8,5-4-8,-9 4 10,5 4-10,4 4 10,-10-8-10,1 4 0,0 0 0,5 0 8,-10-5-8,5 5 8,-5 0-8,5 0 8,-5 0-8,1-4 0,-1 4 0,0 0 0,5 0 0,-4 0 0,-1 0-9,0 0 9,1 0 0,-1 0 0,0 4 0,-4-4 0,5 0 0,-6 4 0,6-4-8,-6 4 8,1-4 0,5 4 0,-1 0 0,5 0 0,-5 0-8,1 0 8,-1 0 0,5 0 0,-5 0 0,0 0 0,1 0 0,-1 0 0,0 0 0,5 0 0,-4 0 0,4-4 0,-5 4 0,0-5 0,5 5 0,-4 0 0,3 0 0,-3 0 0,4 0 0,0 0 0,4 0 0,-4-4 0,-5 0 0,5 4 0,0 0 0,0 0 0,0 4 0,0-4 0,0 0 0,-1 0 0,1 0 0,0 0 0,0 4-8,0-4 8,9 0 0,-9 5 0,0-1-8,0-4 8,0 4 0,0 0 0,-1 0-10,6 0 10,-5 0-8,0 4 8,0 0-12,-1 0 4,1 0 0,0 0 0,0 0 8,0 5-8,4-1 8,-4 0-8,0-4 8,0 4-8,0 0 8,0 0-8,0 0 8,0 5 0,0-5 0,4 4 0,-4-4 0,0 4 0,0 0 0,9-3 0,0 3 0,-5-4 14,5 0-3,-4 0-1,4-12-10,0 12-14,0 1 3,0 3 1,4-4 10,-4 0 0,5 0 0,-1 0 0,1-4 0,-1 4 0,6-3 0,-1 3 0,-5-4 0,5 4 0,5 0 0,0-4-8,-1 0 8,-4 0 0,0 0 0,5 1 0,0-5 0,-1 4 0,1-4 0,4 0-8,-4 0 8,0 0 0,4 0 0,-4 0 0,4-4 0,0 4 0,0-4 0,0-4-8,5 4 8,-5-4 0,5 0 0,0-4 0,0 4 0,-1 0 0,1-4 0,4 0 0,-4-1 8,-5-3-8,-8 4 8,8-4-8,5 0 12,-1 0-1,-8-4-1,9 3 0,-5-7-10,5 8 0,-10-4 0,6 0 0,-1-5 0,0-3 12,0 0-12,0 4 12,-4-9-12,4 9 12,-4-4-12,-5 0 12,5 3-12,-5 1 10,0 0-10,-5 4 10,1-5-2,0 5 0,-1 0 0,1 0 0,-5 4-8,4 0 0,-4-1 0,0 1 8,-4 4-8,4 0 0,-5 4 0,5 4 0,-4-8-26,4 8-1,-5-4 0,5 4 0,-5-4-131,-4 0-26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10.64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B4BA9A9-158F-4A07-85DA-6BD2EC6078FE}" emma:medium="tactile" emma:mode="ink">
          <msink:context xmlns:msink="http://schemas.microsoft.com/ink/2010/main" type="inkDrawing" rotatedBoundingBox="28409,6699 28811,6688 28817,6925 28416,6936" semanticType="enclosure" shapeName="Other">
            <msink:destinationLink direction="with" ref="{B3D2FABC-30A6-41E9-8EC8-BACBE605CB3B}"/>
          </msink:context>
        </emma:interpretation>
      </emma:emma>
    </inkml:annotationXML>
    <inkml:trace contextRef="#ctx0" brushRef="#br0">2868-2006 1677,'0'0'74,"4"-8"16,1 0-72,0 0-18,-1-4 0,5 0 0,0 4 105,5-1 18,-5 1 3,0 0 1,0 0-19,5 0-3,4 0-1,-4 4 0,4-4-36,0 4-8,0 4-2,1 0 0,-6 0-37,1 0-7,0 4-2,-1 0 0,1-4-4,4 4 0,0 0-8,-4 0 12,0 8-12,-1-4 0,-4 0 0,5 0 0,-5 1 0,0-1 0,-9-8 0,0 0 0,9 12 0,1 0 0,-10-12 0,0 12 0,0-12 0,0 12 0,-5-4 0,-4 0 0,0 0 0,0-3 0,-5-1 0,0 4 0,1 0 0,-5-4 0,4 0 0,-4 0 0,9 4 0,-5 0 0,5-4 0,-5 0 0,-4 0 0,0 4 0,-1-4-13,6 0 4,-1-4-27,0 0-6,1 4-1,-5-4 0,4 5-206,0-1-42,-4-4-8,18 0-1</inkml:trace>
  </inkml:traceGroup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7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3224 0 0,'2'-1'13237'0'0,"25"-16"-6398"0"0,-21 12-6549 0 0,1 1-1 0 0,-1 0 0 0 0,1 0 1 0 0,0 1-1 0 0,8-4 1 0 0,90-31 483 0 0,-85 30-759 0 0,8-1-15 0 0,-7 3-227 0 0,-19 5-622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7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9672 0 0,'10'8'748'0'0,"-8"-6"-223"0"0,0-2 898 0 0,17 0 2290 0 0,-9 1-2955 0 0,0-1-1 0 0,0 0 0 0 0,0-1 1 0 0,0 0-1 0 0,0 0 1 0 0,0-1-1 0 0,0-1 1 0 0,10-3-1 0 0,113-41 1104 0 0,-80 30-3122 0 0,-25 7-262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8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77 122 5528 0 0,'0'0'249'0'0,"-2"0"-1"0"0,-7 0-156 0 0,3 0 3688 0 0,-6 3 5093 0 0,2 3-3519 0 0,8-4-4879 0 0,0 0 0 0 0,0 1 0 0 0,0-1 0 0 0,0 1 0 0 0,0-1 0 0 0,-2 5 0 0 0,0 3-707 0 0,0 1 0 0 0,-6 19 0 0 0,10-28 510 0 0,-1 8-164 0 0,0 0 0 0 0,0 0 0 0 0,1 0-1 0 0,0 0 1 0 0,1 0 0 0 0,0 1 0 0 0,1-1-1 0 0,3 10 1 0 0,-2-11-149 0 0,0 0 0 0 0,1 0 0 0 0,0-1 0 0 0,1 1-1 0 0,0-1 1 0 0,0 0 0 0 0,0 0 0 0 0,1-1 0 0 0,1 1 0 0 0,6 6-1 0 0,-11-13 35 0 0,-1 0 0 0 0,1 0-1 0 0,-1 0 1 0 0,1 0-1 0 0,-1 0 1 0 0,1 0-1 0 0,0 0 1 0 0,-1 0-1 0 0,1 0 1 0 0,0-1 0 0 0,0 1-1 0 0,-1-1 1 0 0,1 1-1 0 0,0-1 1 0 0,0 0-1 0 0,0 0 1 0 0,0 0-1 0 0,0 0 1 0 0,0 0-1 0 0,-1 0 1 0 0,4-1 0 0 0,1 0-4 0 0,1-1 1 0 0,0-1 0 0 0,-1 1 0 0 0,9-5 0 0 0,-8 3 3 0 0,1-1 1 0 0,1 0 0 0 0,-1-1 0 0 0,0 0 0 0 0,0-1 0 0 0,0 0 0 0 0,-1 0 0 0 0,0-1 0 0 0,-1 0 0 0 0,1 0 0 0 0,-2 0 0 0 0,1-1 0 0 0,-1 0 0 0 0,7-16 0 0 0,0-6 11 0 0,-4 12 27 0 0,11-37-1 0 0,-18 51-31 0 0,1-1-1 0 0,-1-1 1 0 0,-1 1 0 0 0,1 0 0 0 0,-1 0 0 0 0,0 0-1 0 0,0 0 1 0 0,-1 0 0 0 0,0 0 0 0 0,-3-11-1 0 0,2 12 6 0 0,0 1 0 0 0,0-1-1 0 0,-1 1 1 0 0,1 0-1 0 0,-1 0 1 0 0,0 0 0 0 0,0 0-1 0 0,-1 1 1 0 0,1-1-1 0 0,-1 1 1 0 0,1 0 0 0 0,-1 0-1 0 0,0 0 1 0 0,0 0-1 0 0,-1 1 1 0 0,-7-4-1 0 0,6 4-39 0 0,0-1 0 0 0,0 1 0 0 0,0 1 0 0 0,0-1 0 0 0,0 1 0 0 0,0 0 0 0 0,-1 0-1 0 0,1 1 1 0 0,0 0 0 0 0,0 0 0 0 0,-1 0 0 0 0,-8 2 0 0 0,8 0-242 0 0,0 0 0 0 0,0 0 1 0 0,0 1-1 0 0,0 0 1 0 0,0 0-1 0 0,-6 5 0 0 0,8-4-1792 0 0,-1 0-1 0 0,1 0 0 0 0,-8 9 1 0 0,2-2-5458 0 0</inkml:trace>
  <inkml:trace contextRef="#ctx0" brushRef="#br0" timeOffset="1">476 244 19607 0 0,'0'0'5808'0'0,"6"-4"-7024"0"0,10-2 408 0 0</inkml:trace>
  <inkml:trace contextRef="#ctx0" brushRef="#br0" timeOffset="2">788 1 17423 0 0,'0'0'8576'0'0,"0"2"-7852"0"0,6 57 1245 0 0,-5-42-1888 0 0,0-1-1 0 0,1 1 0 0 0,1-1 1 0 0,0 0-1 0 0,1 0 0 0 0,1-1 1 0 0,8 18-1 0 0,-4 0-198 0 0,-8-29-270 0 0,0 1 1 0 0,1 0-1 0 0,-1 0 0 0 0,1-1 0 0 0,4 9 0 0 0,-5-12-823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8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9216 0 0,'9'-3'6981'0'0,"7"-4"-3524"0"0,-3 1-1157 0 0,26-7 0 0 0,0 3 112 0 0,-25 6-1848 0 0,0 0 0 0 0,0 1 0 0 0,0 1 0 0 0,15-1 0 0 0,-11 3-189 0 0,-3 0 57 0 0,26 2-1 0 0,-35-1-385 0 0,-1 0-1 0 0,1 1 0 0 0,-1-1 1 0 0,1 1-1 0 0,-1 0 0 0 0,0 0 1 0 0,10 7-1 0 0,-11-7-35 0 0,-1 1 0 0 0,1 0 1 0 0,-1 0-1 0 0,0 0 0 0 0,0 1 0 0 0,0-1 0 0 0,0 1 1 0 0,-1 0-1 0 0,0-1 0 0 0,1 1 0 0 0,-1 0 0 0 0,-1 1 0 0 0,1-1 1 0 0,1 5-1 0 0,0 0-8 0 0,-2-6 3 0 0,0-1 0 0 0,0 1-1 0 0,-1 0 1 0 0,0-1 0 0 0,1 1 0 0 0,-1 0 0 0 0,0-1 0 0 0,0 1 0 0 0,-1 0 0 0 0,0 4 0 0 0,-1 12-6 0 0,-4 53-12 0 0,-6 10-365 0 0,7-51 117 0 0,-11 37-1668 0 0,8-45-1416 0 0</inkml:trace>
  <inkml:trace contextRef="#ctx0" brushRef="#br0" timeOffset="1">171 236 11976 0 0,'0'0'4905'0'0,"3"1"-2905"0"0,4 1-1059 0 0,1-1 0 0 0,0-1 0 0 0,0 1 0 0 0,0-1 0 0 0,12-1 1 0 0,44-9 1903 0 0,-42 6-2188 0 0,-21 4-646 0 0,44-7 656 0 0,63-19 0 0 0,-84 19-743 0 0,-18 6-189 0 0,-1 0-1 0 0,1-1 0 0 0,0 0 0 0 0,-1 0 0 0 0,0 0 0 0 0,1-1 0 0 0,-1 0 0 0 0,0 0 0 0 0,8-6 1 0 0,-2-1-2634 0 0,1 1-5867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2760 0 0,'-1'2'14205'0'0,"-16"24"-6008"0"0,-9 16-5067 0 0,23-37-3045 0 0,1 1 0 0 0,0-1 0 0 0,0 1 0 0 0,1 0 0 0 0,0-1 0 0 0,0 1 0 0 0,0 0 0 0 0,1 0-1 0 0,-1 0 1 0 0,2 0 0 0 0,0 9 0 0 0,0-9-71 0 0,1-1 1 0 0,0 1-1 0 0,0-1 0 0 0,0 0 0 0 0,0 0 0 0 0,1 0 1 0 0,0 0-1 0 0,0-1 0 0 0,0 1 0 0 0,1-1 0 0 0,-1 0 1 0 0,1 1-1 0 0,0-2 0 0 0,0 1 0 0 0,1 0 1 0 0,-1-1-1 0 0,9 5 0 0 0,-5-4-14 0 0,0 1 0 0 0,0-2 0 0 0,0 1 0 0 0,1-1 0 0 0,0 0 0 0 0,-1-1 0 0 0,1 0 0 0 0,0-1 0 0 0,0 1 0 0 0,10-1 0 0 0,-10-1-56 0 0,0 0 0 0 0,0 0-1 0 0,-1-1 1 0 0,1 0 0 0 0,-1 0 0 0 0,1-1 0 0 0,-1 0-1 0 0,1-1 1 0 0,-1 0 0 0 0,0 0 0 0 0,0-1 0 0 0,14-8-1 0 0,-14 7-572 0 0,15-11-498 0 0,-6 1-6410 0 0,-1 0-886 0 0</inkml:trace>
  <inkml:trace contextRef="#ctx0" brushRef="#br0" timeOffset="1">238 16 18079 0 0,'0'0'1639'0'0,"1"3"-1350"0"0,1 2-127 0 0,-1 1-1 0 0,0 0 1 0 0,0-1-1 0 0,0 1 1 0 0,0 10-1 0 0,-1-10 624 0 0,0 1-1 0 0,1-1 1 0 0,0 1-1 0 0,0-1 1 0 0,4 13-1 0 0,5 7 328 0 0,-2 1-1 0 0,0 0 1 0 0,6 51 0 0 0,-11-63-1140 0 0,1 0 0 0 0,1 0 0 0 0,8 19 0 0 0,-13-34 24 0 0,23 40-2482 0 0,-18-26 93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39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4144 0 0,'0'0'191'0'0,"2"-1"-11"0"0,23-9-166 0 0,-4 1 2330 0 0,3 4 4593 0 0,3 0 520 0 0,0-2-3451 0 0,-18 4-3535 0 0,0 0 0 0 0,0 1 0 0 0,0 0 1 0 0,0 1-1 0 0,0 0 0 0 0,0 0 0 0 0,14 2 0 0 0,83 10 1310 0 0,-70 2-1429 0 0,-34-12-288 0 0,-2-1-63 0 0,0 0 0 0 0,0 0 0 0 0,0 0 0 0 0,0 0 0 0 0,0 0 0 0 0,0 0-1 0 0,0 1 1 0 0,0-1 0 0 0,0 0 0 0 0,0 0 0 0 0,0 0 0 0 0,0 0 0 0 0,0 0 0 0 0,0 1 0 0 0,0-1 0 0 0,0 0 0 0 0,1 0 0 0 0,-1 0-1 0 0,0 0 1 0 0,0 0 0 0 0,0 0 0 0 0,0 1 0 0 0,0-1 0 0 0,0 0 0 0 0,0 0 0 0 0,0 0 0 0 0,0 0 0 0 0,1 0 0 0 0,-1 0 0 0 0,0 0 0 0 0,0 0-1 0 0,0 0 1 0 0,0 0 0 0 0,0 0 0 0 0,0 1 0 0 0,1-1 0 0 0,-1 0 0 0 0,0 0 0 0 0,0 0 0 0 0,0 0 0 0 0,0 0 0 0 0,1 0 0 0 0,3 2 17 0 0,-2 12-12 0 0,-2-10-38 0 0,-1 0 1 0 0,0 0-1 0 0,0-1 1 0 0,0 1-1 0 0,0 0 0 0 0,-1-1 1 0 0,0 1-1 0 0,1-1 0 0 0,-1 0 1 0 0,0 0-1 0 0,-1 0 1 0 0,1 0-1 0 0,-5 5 0 0 0,3-4-28 0 0,1 1 0 0 0,-1 0 0 0 0,1-1-1 0 0,-5 10 1 0 0,8-12-84 0 0,-1 11-840 0 0,0-12 770 0 0,-2 3 304 0 0,3-4-201 0 0,0 1 0 0 0,1 0 1 0 0,-1-1-1 0 0,0 1 0 0 0,1-1 0 0 0,-1 1 0 0 0,0-1 0 0 0,1 1 0 0 0,-1-1 0 0 0,0 1 0 0 0,1-1 0 0 0,-1 1 0 0 0,1-1 1 0 0,-1 1-1 0 0,1-1 0 0 0,0 1 0 0 0,7 5 117 0 0,-1 1 0 0 0,1-2 1 0 0,1 1-1 0 0,-1-1 0 0 0,1 0 0 0 0,0-1 0 0 0,0 0 1 0 0,14 4-1 0 0,-13-5 200 0 0,-1 1 1 0 0,11 5-1 0 0,13 5 320 0 0,-29-12-335 0 0,0-1-1 0 0,1 1 1 0 0,-1 1 0 0 0,0-1-1 0 0,6 5 1 0 0,-9-5 161 0 0,0-1-21 0 0,0 0-286 0 0,-1 0 0 0 0,1 0 0 0 0,-1 1 0 0 0,0-1 1 0 0,1 0-1 0 0,-1 0 0 0 0,0 0 0 0 0,0 0 0 0 0,0 0 0 0 0,0 1 1 0 0,0-1-1 0 0,0 0 0 0 0,0 0 0 0 0,0 0 0 0 0,0 0 1 0 0,-1 0-1 0 0,1 1 0 0 0,0-1 0 0 0,-1 0 0 0 0,1 0 0 0 0,-1 0 1 0 0,1 0-1 0 0,-1 0 0 0 0,0 0 0 0 0,1 0 0 0 0,-1 0 0 0 0,0 0 1 0 0,0-1-1 0 0,1 1 0 0 0,-1 0 0 0 0,0 0 0 0 0,-2 1 1 0 0,-3 2 41 0 0,0 0 1 0 0,0 0 0 0 0,0-1-1 0 0,-9 4 1 0 0,-6 1-54 0 0,0-2 0 0 0,0 0 0 0 0,0-2 0 0 0,-1 0 0 0 0,-31 1 0 0 0,15-4-676 0 0,0-2 0 0 0,-1-2 0 0 0,-39-8 1 0 0,50 7-913 0 0,-10-2-253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 12440 0 0,'-4'-5'11809'0'0,"10"22"-11251"0"0,-2-1 1 0 0,4 18 0 0 0,1 5-294 0 0,-6-23-206 0 0,0-1 0 0 0,0 17 0 0 0,4 23 53 0 0,15 94-52 0 0,-17-112-1194 0 0,11 44 0 0 0,-16-71-723 0 0,-5 0-86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0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8752 0 0,'0'0'398'0'0,"0"-2"-3"0"0,0 0-412 0 0,0 0 1 0 0,1 0-1 0 0,-1-1 1 0 0,0 1-1 0 0,1 0 0 0 0,-1 0 1 0 0,1 0-1 0 0,0 0 0 0 0,0 0 1 0 0,0-1-1 0 0,1-1 1 0 0,0 1 462 0 0,1 1 0 0 0,-1-1 0 0 0,1 0 0 0 0,-1 1 0 0 0,1-1 0 0 0,0 1 0 0 0,0 0-1 0 0,0 0 1 0 0,0 0 0 0 0,4-2 0 0 0,7-2 1464 0 0,1 1 0 0 0,-1 0 0 0 0,21-3-1 0 0,-29 6-1993 0 0,11 0 839 0 0,0 0 1 0 0,-1 0-1 0 0,31 2 1 0 0,-17 1-89 0 0,-17 0-387 0 0,1 0-1 0 0,0 1 1 0 0,-1 1-1 0 0,1 0 1 0 0,-1 1-1 0 0,0 0 1 0 0,0 1-1 0 0,0 0 1 0 0,-1 1-1 0 0,12 8 1 0 0,-23-13-263 0 0,0-1 0 0 0,0 1 0 0 0,1-1 0 0 0,-1 1 0 0 0,-1 0 0 0 0,1-1 0 0 0,0 1-1 0 0,0 0 1 0 0,0 0 0 0 0,0 0 0 0 0,0 0 0 0 0,-1 0 0 0 0,1 0 0 0 0,0 0 0 0 0,-1 0 0 0 0,1 0 0 0 0,-1 0 0 0 0,1 0 0 0 0,-1 1 0 0 0,0-1 0 0 0,1 0 0 0 0,-1 0 0 0 0,0 0 0 0 0,0 0 0 0 0,0 1 0 0 0,0-1 0 0 0,0 0 0 0 0,0 0 0 0 0,0 1 0 0 0,0-1 0 0 0,-1 0 0 0 0,1 0 0 0 0,0 0 0 0 0,-1 0-1 0 0,1 1 1 0 0,-1-1 0 0 0,1 0 0 0 0,-1 0 0 0 0,1 0 0 0 0,-1 0 0 0 0,0 0 0 0 0,0 0 0 0 0,-1 1 0 0 0,-1 2-5 0 0,-1 0 1 0 0,0-1-1 0 0,0 1 0 0 0,0-1 0 0 0,-1 0 0 0 0,1 0 0 0 0,-1 0 1 0 0,-6 2-1 0 0,-3 1-182 0 0,0-1 1 0 0,0-1-1 0 0,-1-1 1 0 0,1 0 0 0 0,-1 0-1 0 0,0-2 1 0 0,0 0-1 0 0,0 0 1 0 0,1-1-1 0 0,-1-1 1 0 0,0-1 0 0 0,-25-5-1 0 0,35 6 348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11056 0 0,'0'0'14071'0'0,"-7"5"-12153"0"0,5-3-1803 0 0,1 0 0 0 0,-1 0 1 0 0,0 0-1 0 0,1 0 1 0 0,0 0-1 0 0,-1 0 1 0 0,1 1-1 0 0,0-1 1 0 0,0 1-1 0 0,0 3 1 0 0,-5 8 275 0 0,-2 6-206 0 0,0 1 1 0 0,1 0-1 0 0,1 0 1 0 0,1 0-1 0 0,-2 23 0 0 0,2 7-114 0 0,2 53-1 0 0,5-53-70 0 0,10 54 0 0 0,-10-85 0 0 0,3 4-37 0 0,0 0 0 0 0,2-1 1 0 0,1 0-1 0 0,13 28 0 0 0,-17-42-214 0 0,1 0-1 0 0,0 0 1 0 0,0-1-1 0 0,1 1 1 0 0,0-1-1 0 0,1 0 1 0 0,0-1-1 0 0,0 1 1 0 0,1-2-1 0 0,13 11 1 0 0,-19-16-518 0 0,1 1 1 0 0,-1-1-1 0 0,1 0 1 0 0,-1 0 0 0 0,1 0-1 0 0,0 0 1 0 0,0 0 0 0 0,-1-1-1 0 0,1 1 1 0 0,4-1 0 0 0,15 1-7245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1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6448 0 0,'0'1'3140'0'0,"1"16"1929"0"0,4 24 1 0 0,-2-23-3394 0 0,0 27 0 0 0,-3-13-747 0 0,3 91 894 0 0,-2-118-1762 0 0,0 1 0 0 0,-1 0 0 0 0,0-1 0 0 0,0 1 0 0 0,-1 0 0 0 0,0-1 0 0 0,-1 7 0 0 0,1-10 403 0 0,-5-18-272 0 0,1 3-134 0 0,4 3-45 0 0,0 1 0 0 0,1-1 1 0 0,1 0-1 0 0,-1 0 1 0 0,1 0-1 0 0,1 0 1 0 0,3-10-1 0 0,2-27 22 0 0,-4 28-24 0 0,1 1-1 0 0,0 0 1 0 0,1 0-1 0 0,1 0 1 0 0,14-30 0 0 0,-17 39-11 0 0,8-16 32 0 0,23-41 0 0 0,-33 63 1 0 0,0 1 0 0 0,1 0 0 0 0,-1 0 1 0 0,0 0-1 0 0,1 0 0 0 0,0 0 0 0 0,-1 0 0 0 0,1 0 0 0 0,0 1 0 0 0,0-1 0 0 0,0 1 0 0 0,0-1 0 0 0,0 1 1 0 0,0 0-1 0 0,1 0 0 0 0,-1 0 0 0 0,0 0 0 0 0,1 0 0 0 0,-1 0 0 0 0,0 0 0 0 0,1 1 0 0 0,2-1 0 0 0,-3 2 6 0 0,0 0 0 0 0,-1 0-1 0 0,1 0 1 0 0,0 0 0 0 0,0 0-1 0 0,-1 0 1 0 0,1 0 0 0 0,-1 0-1 0 0,1 1 1 0 0,-1-1 0 0 0,0 1-1 0 0,3 2 1 0 0,-4-4-22 0 0,4 5 26 0 0,-1 0-1 0 0,1-1 1 0 0,-1 1-1 0 0,0 0 0 0 0,0 0 1 0 0,-1 1-1 0 0,0-1 1 0 0,0 0-1 0 0,0 1 0 0 0,0 0 1 0 0,-1-1-1 0 0,0 1 0 0 0,1 9 1 0 0,4 60 46 0 0,-6 6-18 0 0,0-70-29 0 0,0-11-41 0 0,1-1-1 0 0,-1 1 0 0 0,0 0 0 0 0,0 0 0 0 0,0 0 0 0 0,0 0 1 0 0,0 0-1 0 0,0 0 0 0 0,0 0 0 0 0,0 0 0 0 0,1 0 1 0 0,-1-1-1 0 0,0 1 0 0 0,0 0 0 0 0,0 0 0 0 0,0 0 0 0 0,0 0 1 0 0,0 0-1 0 0,1 0 0 0 0,-1 0 0 0 0,0 0 0 0 0,0 0 0 0 0,0 0 1 0 0,0 0-1 0 0,0 0 0 0 0,0 0 0 0 0,1 0 0 0 0,-1 0 0 0 0,0 0 1 0 0,0 0-1 0 0,0 0 0 0 0,0 0 0 0 0,0 0 0 0 0,0 0 1 0 0,1 0-1 0 0,-1 1 0 0 0,0-1 0 0 0,0 0 0 0 0,0 0 0 0 0,0 0 1 0 0,0 0-1 0 0,0 0 0 0 0,0 0 0 0 0,1 0 0 0 0,-1 0 0 0 0,0 0 1 0 0,0 1-1 0 0,0-1 0 0 0,0 0 0 0 0,0 0 0 0 0,0 0 0 0 0,0 0 1 0 0,0 0-1 0 0,0 0 0 0 0,0 1 0 0 0,0-1 0 0 0,0 0 1 0 0,0 0-1 0 0,0 0 0 0 0,0 0 0 0 0,0 0 0 0 0,0 1 0 0 0,0-1 1 0 0,0 0-1 0 0,0 0 0 0 0,0 0 0 0 0,4-8-1 0 0,-3 8 1 0 0,18-33 0 0 0,-11 21 0 0 0,12-25 0 0 0,-9 14 0 0 0,0 1 0 0 0,2 0 0 0 0,30-38 0 0 0,-36 52 0 0 0,0-1 0 0 0,1 2 0 0 0,0-1 0 0 0,0 1 0 0 0,1 1 0 0 0,0-1 0 0 0,0 2 0 0 0,1-1 0 0 0,-1 1 0 0 0,1 0 0 0 0,16-4 0 0 0,-24 8 18 0 0,1 1-1 0 0,-1 0 1 0 0,0-1-1 0 0,1 1 1 0 0,-1 0-1 0 0,0 0 1 0 0,1 1-1 0 0,-1-1 1 0 0,0 0-1 0 0,1 1 1 0 0,-1-1-1 0 0,0 1 1 0 0,0 0-1 0 0,0 0 1 0 0,0 0-1 0 0,1 0 0 0 0,-1 0 1 0 0,0 0-1 0 0,-1 1 1 0 0,1-1-1 0 0,0 1 1 0 0,0-1-1 0 0,-1 1 1 0 0,1 0-1 0 0,0-1 1 0 0,-1 1-1 0 0,0 0 1 0 0,1 0-1 0 0,0 4 1 0 0,4 4 73 0 0,-1 1-1 0 0,-1 0 1 0 0,0 0 0 0 0,3 18 0 0 0,-6-25-82 0 0,9 43 68 0 0,-7-29-64 0 0,1-1 0 0 0,1 0-1 0 0,12 31 1 0 0,-8-16-80 0 0,-8-28-236 0 0,0 1 0 0 0,0-1 0 0 0,1 1-1 0 0,-1-1 1 0 0,1 0 0 0 0,0 0 0 0 0,0 0-1 0 0,5 8 1 0 0,3-2-1186 0 0,-4-2-14 0 0</inkml:trace>
  <inkml:trace contextRef="#ctx0" brushRef="#br0" timeOffset="1">895 448 19439 0 0,'0'0'7536'0'0,"2"-2"-6737"0"0,1-1-643 0 0,0-1 0 0 0,0 0 0 0 0,0 1 0 0 0,0-1 0 0 0,-1 0 1 0 0,0-1-1 0 0,1 1 0 0 0,-2 0 0 0 0,1-1 0 0 0,1-4 0 0 0,13-53 391 0 0,-12 44-402 0 0,5-20 35 0 0,15-42 0 0 0,7 15-97 0 0,-19 43-86 0 0,-7 13 3 0 0,1 0 0 0 0,0 0 0 0 0,1 1 0 0 0,0 0 0 0 0,0 0 0 0 0,1 1 0 0 0,13-10 0 0 0,0-2 0 0 0,-18 17 0 0 0,1 0 0 0 0,-1 0 0 0 0,1 0 0 0 0,0 0 0 0 0,0 1 0 0 0,-1-1 0 0 0,1 1 0 0 0,0 0 0 0 0,0 0 0 0 0,0 0 0 0 0,0 1 0 0 0,0 0 0 0 0,1-1 0 0 0,-1 2 0 0 0,0-1 0 0 0,0 0 0 0 0,0 1 0 0 0,0-1 0 0 0,0 1 0 0 0,0 0 0 0 0,0 1 0 0 0,0-1 0 0 0,-1 1 0 0 0,1 0 0 0 0,0-1 0 0 0,4 5 0 0 0,-6-4 0 0 0,7 5 11 0 0,-1 1-1 0 0,0 0 1 0 0,0 0 0 0 0,-1 1-1 0 0,12 18 1 0 0,-7-2 17 0 0,-2 1 1 0 0,0 0-1 0 0,-2 1 0 0 0,-1 0 1 0 0,4 32-1 0 0,3 4 2 0 0,12 23-46 0 0,-24-82-231 0 0,1 1-1 0 0,-1-1 1 0 0,1 0-1 0 0,-1 0 1 0 0,1 0-1 0 0,1 0 1 0 0,-1-1 0 0 0,0 1-1 0 0,1-1 1 0 0,4 3-1 0 0,-1 0-1790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10.27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3D2FABC-30A6-41E9-8EC8-BACBE605CB3B}" emma:medium="tactile" emma:mode="ink">
          <msink:context xmlns:msink="http://schemas.microsoft.com/ink/2010/main" type="inkDrawing" rotatedBoundingBox="28382,7198 28451,6795 28495,6803 28426,7205" semanticType="callout" shapeName="Other">
            <msink:sourceLink direction="with" ref="{DB4BA9A9-158F-4A07-85DA-6BD2EC6078FE}"/>
            <msink:sourceLink direction="with" ref="{8985EC93-2DCB-442B-9943-9903E576C31B}"/>
          </msink:context>
        </emma:interpretation>
      </emma:emma>
    </inkml:annotationXML>
    <inkml:trace contextRef="#ctx0" brushRef="#br0">2900-1986 691,'0'0'30,"0"0"7,4-8-29,5 0-8,-9 8 0,5-8 0,0 0 247,-5 8 48,0 0 9,0 0 3,9-4-169,-9 4-34,0 0-6,0 0-2,0 0-40,0 0-8,0 0-1,4 12-1,-4 0-14,0 4-4,5 1 0,-10 3 0,1 4-6,-1 0-2,1 1 0,-1 3 0,0-4-36,-4 5-8,-4-1-2,8-4 0,1 1-40,-6 3-8,1-4-2,5-4-585,-1 1-118</inkml:trace>
  </inkml:traceGroup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2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17 114 16783 0 0,'-16'0'4438'0'0,"18"-1"-3001"0"0,14-5 4 0 0,0 0 0 0 0,33-7 0 0 0,-1 0-311 0 0,-30 8-476 0 0,31-4 1 0 0,-30 7-302 0 0,20-7 1 0 0,36-7 49 0 0,-53 13-276 0 0,-2-1 0 0 0,29-10 0 0 0,-7 3-368 0 0,-37 10 623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7 292 16583 0 0,'0'0'1506'0'0,"-1"3"-1241"0"0,0-1-110 0 0,0 0 1 0 0,0 0-1 0 0,0 0 0 0 0,1 1 1 0 0,-1-1-1 0 0,1 0 0 0 0,-1 4 1 0 0,4 4 814 0 0,0-6-371 0 0,-2 4 854 0 0,1 1 1 0 0,-1 15-1 0 0,1 5-125 0 0,4 21 11 0 0,-1 75 0 0 0,-4-114-1275 0 0,-1 1 0 0 0,4 12 0 0 0,-2-13-49 0 0,0 0 1 0 0,-1 13-1 0 0,0-11-91 0 0,1-1 1 0 0,0 0-1 0 0,0 0 1 0 0,1 0-1 0 0,8 21 0 0 0,-10-31-789 0 0</inkml:trace>
  <inkml:trace contextRef="#ctx0" brushRef="#br0" timeOffset="0.99">368 1 5984 0 0,'0'0'17650'0'0,"1"2"-15642"0"0,1 6-1557 0 0,0-1 0 0 0,-1 1 1 0 0,0 0-1 0 0,0 0 0 0 0,-1 0 0 0 0,1 0 1 0 0,-3 15-1 0 0,1 7-81 0 0,-3 4-252 0 0,3-28-175 0 0,0-1 0 0 0,0 1-1 0 0,1-1 1 0 0,0 1 0 0 0,0-1-1 0 0,0 1 1 0 0,2 5 0 0 0,-2-8-122 0 0,1 0 1 0 0,0 0 0 0 0,0-1 0 0 0,0 1-1 0 0,0 0 1 0 0,0-1 0 0 0,0 1-1 0 0,1-1 1 0 0,2 4 0 0 0,12 8-3940 0 0,-10-13 1824 0 0,12-1-10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3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22319 0 0,'0'0'1692'0'0,"2"1"-1148"0"0,3 2-473 0 0,-1 1 1 0 0,0-1-1 0 0,1 1 0 0 0,-1 0 0 0 0,-1 0 0 0 0,1 1 0 0 0,3 5 1 0 0,23 39 2074 0 0,-21-33-1298 0 0,23 53 608 0 0,-27-59-1252 0 0,-1 1-1 0 0,4 12 0 0 0,4 11 82 0 0,53 144 451 0 0,-59-159-695 0 0,0 0 0 0 0,-2 0 0 0 0,0 0 1 0 0,-1 1-1 0 0,-1-1 0 0 0,0 1 0 0 0,-2 0 0 0 0,0-1 1 0 0,-5 27-1 0 0,-2-7 50 0 0,-2-1 1 0 0,-24 67-1 0 0,26-88-248 0 0,0-1-1 0 0,-1 0 0 0 0,-1-1 0 0 0,0 0 1 0 0,-1-1-1 0 0,-1 0 0 0 0,0 0 0 0 0,-22 20 0 0 0,1-4-3428 0 0,20-16 1475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21711 0 0,'0'0'2176'0'0,"1"-1"-1989"0"0,8-3-40 0 0,-1 0-1 0 0,0 1 1 0 0,15-4-1 0 0,-12 4 770 0 0,23-10 1 0 0,25-11 376 0 0,-40 18-1034 0 0,34-18 0 0 0,-35 15-243 0 0,-12 6-16 0 0,0 0-1 0 0,0-1 1 0 0,0 1 0 0 0,7-7 0 0 0,-12 9-217 0 0,1 0 0 0 0,-1-1-1 0 0,1 1 1 0 0,0 1 0 0 0,-1-1 0 0 0,1 0 0 0 0,0 0-1 0 0,-1 0 1 0 0,1 1 0 0 0,0-1 0 0 0,2 0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13360 0 0,'0'0'1026'0'0,"1"2"-351"0"0,0 0-281 0 0,-1-1-1 0 0,1 1 1 0 0,0-1-1 0 0,0 1 1 0 0,0-1 0 0 0,0 1-1 0 0,0-1 1 0 0,0 0 0 0 0,1 0-1 0 0,-1 1 1 0 0,0-1 0 0 0,1 0-1 0 0,-1 0 1 0 0,0 0-1 0 0,1 0 1 0 0,-1-1 0 0 0,1 1-1 0 0,0 0 1 0 0,-1 0 0 0 0,3 0-1 0 0,7 0 22 0 0,0 0-1 0 0,0-1 0 0 0,-1 0 1 0 0,1 0-1 0 0,0-1 1 0 0,-1 0-1 0 0,1-1 0 0 0,-1-1 1 0 0,19-6-1 0 0,-12 2-559 0 0,0 0 0 0 0,-1-2-1 0 0,17-11 1 0 0,-11 5-610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5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20 5984 0 0,'0'0'464'0'0,"-7"-4"-288"0"0,4 2 845 0 0,0 1 0 0 0,0 0 0 0 0,-1 0 1 0 0,1 0-1 0 0,-1 0 0 0 0,-3 0 0 0 0,4 1 56 0 0,0-1-1 0 0,0 1 1 0 0,0-1 0 0 0,0 0-1 0 0,1 0 1 0 0,-6-2 0 0 0,8 3-957 0 0,-1 0 0 0 0,0 0 1 0 0,1 0-1 0 0,-1 0 0 0 0,0 0 1 0 0,1 0-1 0 0,-1 0 0 0 0,1 0 1 0 0,-1 1-1 0 0,0-1 0 0 0,1 0 1 0 0,-1 0-1 0 0,1 1 0 0 0,-1-1 1 0 0,0 0-1 0 0,1 1 0 0 0,-1-1 1 0 0,1 0-1 0 0,-1 1 0 0 0,0 0 210 0 0,-18 4 1336 0 0,17-5-1582 0 0,0 1-1 0 0,0-1 1 0 0,1 0 0 0 0,-1 1 0 0 0,0 0-1 0 0,0-1 1 0 0,1 1 0 0 0,-1 0-1 0 0,0 0 1 0 0,1 0 0 0 0,-1 0-1 0 0,1 0 1 0 0,-1 0 0 0 0,1 0-1 0 0,-1 0 1 0 0,0 2 0 0 0,-5 6 38 0 0,1 0 0 0 0,0 1 0 0 0,0 0-1 0 0,1-1 1 0 0,1 2 0 0 0,0-1 0 0 0,0 0 0 0 0,1 1 0 0 0,0 0 0 0 0,-1 11 0 0 0,2-8-120 0 0,1 1 1 0 0,0 0-1 0 0,2 0 1 0 0,-1-1 0 0 0,2 1-1 0 0,0 0 1 0 0,5 17-1 0 0,-2-14-4 0 0,1 0 1 0 0,1-1-1 0 0,0 0 0 0 0,2 0 0 0 0,10 17 0 0 0,-16-30-2 0 0,0-1-1 0 0,1 1 0 0 0,-1-1 0 0 0,1 0 0 0 0,-1 0 0 0 0,1-1 0 0 0,0 1 0 0 0,0-1 0 0 0,7 4 0 0 0,1 0 1 0 0,-10-5 5 0 0,0 0 0 0 0,0-1-1 0 0,0 1 1 0 0,-1-1 0 0 0,1 0 0 0 0,0 1 0 0 0,0-1-1 0 0,0 0 1 0 0,0 0 0 0 0,0 0 0 0 0,0 0-1 0 0,0 0 1 0 0,-1-1 0 0 0,1 1 0 0 0,0-1 0 0 0,0 1-1 0 0,0-1 1 0 0,0 1 0 0 0,-1-1 0 0 0,1 0-1 0 0,0 0 1 0 0,-1 0 0 0 0,3-2 0 0 0,2-1 6 0 0,-1 0 0 0 0,1 0 0 0 0,-1-1 0 0 0,9-11-1 0 0,-9 10 9 0 0,-1 0-1 0 0,-1 0 0 0 0,1-1 1 0 0,3-8-1 0 0,4-7 21 0 0,-6 10 4 0 0,-1 1 0 0 0,0-1 0 0 0,4-19 0 0 0,-1 4 42 0 0,-6 19-58 0 0,1 1 1 0 0,-1-1-1 0 0,0 1 0 0 0,-1-1 0 0 0,0 1 0 0 0,0-1 0 0 0,-1 1 0 0 0,0-1 0 0 0,0 1 0 0 0,0 0 0 0 0,-1-1 0 0 0,0 1 0 0 0,-1 0 0 0 0,0 0 0 0 0,0 0 0 0 0,0 0 0 0 0,-1 1 0 0 0,0-1 0 0 0,0 1 0 0 0,-1 0 0 0 0,1 0 0 0 0,-2 1 0 0 0,1-1 0 0 0,-9-6 0 0 0,10 9-26 0 0,0 0-1 0 0,-1 0 1 0 0,1 1-1 0 0,0 0 1 0 0,-1 0-1 0 0,0 0 1 0 0,1 0-1 0 0,-1 1 0 0 0,0 0 1 0 0,0 0-1 0 0,0 0 1 0 0,0 0-1 0 0,0 1 1 0 0,0 0-1 0 0,0 0 1 0 0,1 0-1 0 0,-9 2 0 0 0,10-2 70 0 0,0 1-343 0 0,-1-1-1 0 0,1 1 1 0 0,0 0 0 0 0,0 0-1 0 0,-5 1 1 0 0,7-1 92 0 0,0 0 1 0 0,0-1-1 0 0,0 1 1 0 0,1 0-1 0 0,-1 0 1 0 0,0-1-1 0 0,0 1 1 0 0,1 0 0 0 0,-1 0-1 0 0,1 0 1 0 0,-1 0-1 0 0,0 0 1 0 0,1 0-1 0 0,0 0 1 0 0,-1 0-1 0 0,1 0 1 0 0,0 0-1 0 0,-1 1 1 0 0,0 9-1822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11520 0 0,'0'0'11407'0'0,"12"0"-11247"0"0,-2-4-24 0 0,3-2-3296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24 10136 0 0,'2'1'3430'0'0,"29"12"4691"0"0,2-3-4164 0 0,-22-8-3583 0 0,-1 2-1 0 0,1-1 0 0 0,-1 1 1 0 0,1 0-1 0 0,-1 1 0 0 0,0 1 1 0 0,11 7-1 0 0,-19-11-345 0 0,1 0-1 0 0,-1 0 1 0 0,1 1-1 0 0,-1-1 1 0 0,0 1-1 0 0,0 0 1 0 0,0-1-1 0 0,0 1 1 0 0,-1 0 0 0 0,1 0-1 0 0,-1 0 1 0 0,1 0-1 0 0,-1 0 1 0 0,0 1-1 0 0,0-1 1 0 0,-1 0-1 0 0,1 1 1 0 0,-1-1-1 0 0,1 0 1 0 0,-1 1-1 0 0,0-1 1 0 0,0 0-1 0 0,-1 1 1 0 0,1-1 0 0 0,-2 4-1 0 0,-1 4-64 0 0,-1-1 0 0 0,0 0 0 0 0,0 1 0 0 0,-1-1-1 0 0,-1-1 1 0 0,-8 13 0 0 0,8-12-104 0 0,0 0-1 0 0,-4 14 0 0 0,7-16-27 0 0,0 0 0 0 0,-1-1 0 0 0,0 0-1 0 0,0 0 1 0 0,0 0 0 0 0,-1 0 0 0 0,-5 5 0 0 0,-2 1-222 0 0,6-6-18 0 0,-1-1 0 0 0,0 1 0 0 0,0-1 1 0 0,-14 9-1 0 0,12-9-57 0 0,8-5 391 0 0,0 0-1 0 0,0 0 1 0 0,0 0 0 0 0,0-1 0 0 0,0 1 0 0 0,-1 0-1 0 0,1-1 1 0 0,0 1 0 0 0,0-1 0 0 0,0 1-1 0 0,-1-1 1 0 0,1 1 0 0 0,0-1 0 0 0,0 0-1 0 0,-1 0 1 0 0,1 0 0 0 0,0 0 0 0 0,-1 0 0 0 0,-1 0-1 0 0,-11-7-22 0 0,13 3 196 0 0,1 3-66 0 0,-1-1 99 0 0,0 0-1 0 0,1 0 1 0 0,0 0-1 0 0,0 0 1 0 0,-1-1-1 0 0,1 1 0 0 0,0 0 1 0 0,1 0-1 0 0,-1 0 1 0 0,0 0-1 0 0,1 0 1 0 0,1-5-1 0 0,2 4 132 0 0,0 0-1 0 0,0-1 1 0 0,0 1-1 0 0,1 1 0 0 0,5-4 1 0 0,2-1 1 0 0,-7 5-145 0 0,0 0 0 0 0,0 0 0 0 0,0 0 0 0 0,1 1 0 0 0,-1 0 0 0 0,0 0 0 0 0,1 0-1 0 0,-1 1 1 0 0,0-1 0 0 0,1 1 0 0 0,-1 1 0 0 0,8 0 0 0 0,8 2 169 0 0,34 9 0 0 0,24 13-359 0 0,-59-19-179 0 0,-13-4-829 0 0,-1 0 0 0 0,1 0-1 0 0,0-1 1 0 0,11 1 0 0 0,-3-2-7366 0 0</inkml:trace>
  <inkml:trace contextRef="#ctx0" brushRef="#br0" timeOffset="1">506 0 11976 0 0,'0'0'14053'0'0,"0"3"-13001"0"0,6 28 264 0 0,-4-24-1107 0 0,-1 0 0 0 0,0 1 0 0 0,1 9-1 0 0,-2 232 395 0 0,1-241-855 0 0,-1 0 0 0 0,1 0 1 0 0,1 0-1 0 0,-1 0 0 0 0,1 0 0 0 0,6 15 0 0 0,-7-21-1243 0 0</inkml:trace>
  <inkml:trace contextRef="#ctx0" brushRef="#br0" timeOffset="2">792 0 4608 0 0,'0'0'208'0'0,"1"2"-9"0"0,12 16 2644 0 0,-7-11 703 0 0,1-1-1 0 0,0 1 1 0 0,13 8 0 0 0,16 16 1186 0 0,-27-23-4180 0 0,0 0 0 0 0,16 11-1 0 0,-4-6-132 0 0,0 0 0 0 0,1-2-1 0 0,34 12 1 0 0,-23-8-316 0 0,-28-12-142 0 0,0 0-1 0 0,1-1 1 0 0,-1 0 0 0 0,1 0-1 0 0,0 0 1 0 0,-1 0 0 0 0,1-1 0 0 0,8 1-1 0 0,-13-2-137 0 0,0 0-1 0 0,0 0 1 0 0,0 1-1 0 0,0-1 1 0 0,0 0-1 0 0,-1 1 1 0 0,1-1-1 0 0,0 1 1 0 0,0-1-1 0 0,0 1 1 0 0,-1-1-1 0 0,2 2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6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0 20239 0 0,'0'0'987'0'0,"-2"1"-434"0"0,-8 0-32 0 0,8-1-492 0 0,-1 0 1 0 0,1 0 0 0 0,-1 1 0 0 0,1-1-1 0 0,0 0 1 0 0,-1 1 0 0 0,1 0 0 0 0,0-1-1 0 0,-1 1 1 0 0,1 0 0 0 0,-3 2 0 0 0,-13 5 1505 0 0,6-3 207 0 0,-18 11 0 0 0,1 0-958 0 0,15-8-545 0 0,0 0-1 0 0,-18 15 0 0 0,29-20-216 0 0,-1 0 0 0 0,1 0 0 0 0,0 1 1 0 0,-1-1-1 0 0,2 1 0 0 0,-1 0 0 0 0,0 0 0 0 0,1 0 0 0 0,0 0 1 0 0,0 0-1 0 0,0 0 0 0 0,-2 9 0 0 0,-10 25-86 0 0,9-26-118 0 0,-7 24 1 0 0,11-34-72 0 0,0 1 0 0 0,1 0 0 0 0,-1 0 0 0 0,1 0 0 0 0,0 0 0 0 0,0-1 1 0 0,0 1-1 0 0,0 0 0 0 0,1 0 0 0 0,-1 0 0 0 0,1 0 0 0 0,0-1 0 0 0,2 6 0 0 0,3 3-1611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7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78 12440 0 0,'-1'2'13261'0'0,"-3"10"-12719"0"0,1 0 0 0 0,0 0 0 0 0,0 0 1 0 0,1 0-1 0 0,1 1 0 0 0,0 20 0 0 0,10 78-575 0 0,-7-100 33 0 0,1-1 0 0 0,0 1 0 0 0,1-1 0 0 0,1 0 0 0 0,6 13 0 0 0,-7-16 0 0 0,-2-3 0 0 0,0 0 0 0 0,0-1 0 0 0,1 1 0 0 0,-1-1 0 0 0,1 1 0 0 0,0-1 0 0 0,0 0 0 0 0,0 0 0 0 0,1 0 0 0 0,-1-1 0 0 0,1 1 0 0 0,-1-1 0 0 0,1 0 0 0 0,0 0 0 0 0,0 0 0 0 0,0 0 0 0 0,0-1 0 0 0,0 1 0 0 0,0-1 0 0 0,6 1 0 0 0,-8-2 0 0 0,-1 0 0 0 0,1 0 0 0 0,-1 0 0 0 0,1 0 0 0 0,-1 0 0 0 0,1 0 0 0 0,-1 0 0 0 0,1-1 0 0 0,-1 1 0 0 0,1-1 0 0 0,-1 1 0 0 0,1-1 0 0 0,-1 1 0 0 0,0-1 0 0 0,2-1 0 0 0,19-14 0 0 0,-13 9 0 0 0,3-3 60 0 0,-1-1 0 0 0,0 0-1 0 0,-1-1 1 0 0,0 0 0 0 0,0 0 0 0 0,-1-1 0 0 0,-1 0-1 0 0,0-1 1 0 0,-1 1 0 0 0,-1-2 0 0 0,7-20-1 0 0,-12 30-50 0 0,0 0-1 0 0,0 0 1 0 0,0 0-1 0 0,-1 0 0 0 0,0-1 1 0 0,0 1-1 0 0,-1 0 1 0 0,1 0-1 0 0,-1 0 0 0 0,0 0 1 0 0,-2-5-1 0 0,0 1 20 0 0,0 1 1 0 0,0 0-1 0 0,-1 0 0 0 0,0 0 1 0 0,-9-12-1 0 0,9 16-107 0 0,1 0 0 0 0,0 1 1 0 0,-1-1-1 0 0,0 1 0 0 0,0 0 0 0 0,0 0 0 0 0,0 0 1 0 0,0 1-1 0 0,-1 0 0 0 0,1-1 0 0 0,-1 2 0 0 0,0-1 1 0 0,1 0-1 0 0,-1 1 0 0 0,0 0 0 0 0,0 0 0 0 0,0 0 1 0 0,0 1-1 0 0,0 0 0 0 0,0 0 0 0 0,0 0 0 0 0,0 0 1 0 0,0 1-1 0 0,0 0 0 0 0,1 0 0 0 0,-1 0 0 0 0,0 1 1 0 0,-7 2-1 0 0,-6 3-914 0 0,-12 6-2397 0 0,17-1 1430 0 0</inkml:trace>
  <inkml:trace contextRef="#ctx0" brushRef="#br0" timeOffset="1">513 230 24127 0 0,'0'0'2648'0'0,"10"-6"-2648"0"0,7 2 0 0 0,-5 4 296 0 0,-2-6 32 0 0,6 6 8 0 0,0-4 0 0 0,-4 4-1320 0 0,-1 0-264 0 0,5 0-48 0 0</inkml:trace>
  <inkml:trace contextRef="#ctx0" brushRef="#br0" timeOffset="2">957 1 10136 0 0,'2'1'11627'0'0,"0"2"-11138"0"0,1-1-1 0 0,-1 1 1 0 0,1 0-1 0 0,-1 0 0 0 0,0 0 1 0 0,0 0-1 0 0,-1 0 1 0 0,1 0-1 0 0,0 0 1 0 0,-1 1-1 0 0,0-1 1 0 0,0 1-1 0 0,1 4 0 0 0,1 7-251 0 0,1 30-1 0 0,-1-14 201 0 0,-5-3-287 0 0,0-7-121 0 0,4 3-45 0 0,0 0 0 0 0,8 29 0 0 0,-2-8-371 0 0,-8-43 212 0 0,1 1-1 0 0,0 0 1 0 0,-1 0-1 0 0,1-1 1 0 0,0 1-1 0 0,1 0 1 0 0,-1-1 0 0 0,0 1-1 0 0,1-1 1 0 0,-1 0-1 0 0,3 3 1 0 0,8 6-1968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11.846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0DB50F-231A-4B4F-B17B-B70C0C4F4128}" emma:medium="tactile" emma:mode="ink">
          <msink:context xmlns:msink="http://schemas.microsoft.com/ink/2010/main" type="writingRegion" rotatedBoundingBox="25521,6549 26139,9708 23154,10292 22536,7133">
            <msink:destinationLink direction="with" ref="{753075C1-94D0-49BC-8776-541B634ADEC2}"/>
          </msink:context>
        </emma:interpretation>
      </emma:emma>
    </inkml:annotationXML>
    <inkml:traceGroup>
      <inkml:annotationXML>
        <emma:emma xmlns:emma="http://www.w3.org/2003/04/emma" version="1.0">
          <emma:interpretation id="{8C6A6062-4A5E-4F9D-9BFE-EA7E3E13E44F}" emma:medium="tactile" emma:mode="ink">
            <msink:context xmlns:msink="http://schemas.microsoft.com/ink/2010/main" type="paragraph" rotatedBoundingBox="26029,8822 26035,9619 25549,9622 25543,88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AC8F80B-014B-4037-9DA4-0116FDE3BF32}" emma:medium="tactile" emma:mode="ink">
              <msink:context xmlns:msink="http://schemas.microsoft.com/ink/2010/main" type="line" rotatedBoundingBox="26029,8822 26035,9619 25549,9622 25543,8825">
                <msink:destinationLink direction="with" ref="{8985EC93-2DCB-442B-9943-9903E576C31B}"/>
                <msink:destinationLink direction="with" ref="{8DDC52DF-484F-409E-96C2-334ED31FF85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0D07AD1-F777-4C4F-A2CF-0E195A4D7CDA}" emma:medium="tactile" emma:mode="ink">
                <msink:context xmlns:msink="http://schemas.microsoft.com/ink/2010/main" type="inkWord" rotatedBoundingBox="26029,8822 26035,9619 25549,9622 25543,8825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a</emma:literal>
                </emma:interpretation>
                <emma:interpretation id="interp4" emma:lang="en-AU" emma:confidence="0">
                  <emma:literal>O</emma:literal>
                </emma:interpretation>
              </emma:one-of>
            </emma:emma>
          </inkml:annotationXML>
          <inkml:trace contextRef="#ctx0" brushRef="#br0">0 188 1094,'0'0'48,"0"0"11,0 0-47,0 0-12,0 0 0,0 0 0,0 0 216,0 0 40,0 0 9,0 0 2,0 0-119,0 0-24,0 0-5,9-4-1,-9 4-66,0 0-14,0 0-2,0 0-1,0 0-26,0 0-9,0 0 0,0 0 9,9-4-9,-9 4 0,0 0 0,0 0 0,0 0 0,0 0 0,0 0 0,0 0 0,0 0 0,0 0 0,0 0 0,0 0 8,0 0 1,0 0 0,0 0 0,0 0 0,4 0 7,1-4 0,-1-1 1,-4 5 0,0 0-17,0 0 0,0 0-11,0 0 11,0 0 0,0 0 0,0 0 0,0 0 0,0 0 0,0 0 0,0 0 0,0 0 0,0 0 0,0 0 0,0 0 0,0 0 0,0 0-9,0 0 9,0 0 0,0 0-9,0 0-7,0 0 0,0 0-1,0 0 0,0 0 17,0 0-12,5-8 12,-5 8-10,5-8 10,-5 8 0,4-8 0,1 0 0,-5 8 0,0 0 0,0-8 0,0 8 0,4-8 0,-4 8 0,0 0 0,0 0 8,0 0-8,0 0 0,0 0 0,0 0 8,0 0-8,0 0 0,0 0 0,0-8 8,0 8-8,0 0 0,5-8 0,-5 8 0,0 0 8,4-8 1,1 4 0,4-5 0,-4 1 3,4 8 1,0-4 0,0 0 0,0 0 1,0 0 0,5 0 0,-1 4 0,1-8-14,0 4 11,4-4-11,0 4 10,-4 0 0,4 0 0,-4 0 0,-1 0 0,1 0-10,0 0 10,-5 4-10,4-4 10,1-1-10,0 5 8,-5 0-8,-9 0 8,0 0-8,9 0 12,-9 0-12,14 9 12,-5-5-12,-9-4 0,0 0 0,4 12 0,1-4 0,-1 4 0,-4-4 0,0 4 0,0 0 0,0 5 0,0-5 0,-4 8 8,-5-4-8,4 0 0,1 5 0,-1 3 0,-4 0 0,0 0-14,0 5 3,0 3 1,0 0-10,-1 1-1,-3-5-1,8 9 0,1-5-10,4 0-1,-5-3-1,5 3 0,-4-4-8,-6 5-2,10-9 0,0 4 0,0-3-51,-4 3-10,-1-4-3,5-3-562,0-1-113</inkml:trace>
          <inkml:trace contextRef="#ctx0" brushRef="#br0" timeOffset="254.8">54 519 576,'0'0'25,"0"0"6,0 0-31,0 0 0,0 0 0,5-8 0,-5 8 330,4-4 60,5-8 12,1 4 2,-1 0-227,0 0-45,4 4-10,1-4-2,4-4-36,1 4-7,-1 4-1,0-5-1,5 1-39,-1 0-7,-3 0-1,3 0-1,6 4 4,-1-4 1,5 4 0,-5-8 0,5 4-52,-5-5-9,1 5-3</inkml:trace>
        </inkml:traceGroup>
      </inkml:traceGroup>
    </inkml:traceGroup>
    <inkml:traceGroup>
      <inkml:annotationXML>
        <emma:emma xmlns:emma="http://www.w3.org/2003/04/emma" version="1.0">
          <emma:interpretation id="{800D9553-737C-4D9B-9F65-79EA43FDD26A}" emma:medium="tactile" emma:mode="ink">
            <msink:context xmlns:msink="http://schemas.microsoft.com/ink/2010/main" type="paragraph" rotatedBoundingBox="23683,6908 24300,10067 23154,10292 22536,7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7F3438-B40D-44A6-A2FB-7C78052CFB4B}" emma:medium="tactile" emma:mode="ink">
              <msink:context xmlns:msink="http://schemas.microsoft.com/ink/2010/main" type="line" rotatedBoundingBox="23683,6908 24300,10067 23154,10292 22536,7133"/>
            </emma:interpretation>
          </emma:emma>
        </inkml:annotationXML>
        <inkml:traceGroup>
          <inkml:annotationXML>
            <emma:emma xmlns:emma="http://www.w3.org/2003/04/emma" version="1.0">
              <emma:interpretation id="{BDBE0A2B-3CAC-40D4-B273-44D3FF9B77CA}" emma:medium="tactile" emma:mode="ink">
                <msink:context xmlns:msink="http://schemas.microsoft.com/ink/2010/main" type="inkWord" rotatedBoundingBox="23809,7769 24261,10075 23154,10292 22703,7985">
                  <msink:destinationLink direction="with" ref="{8DDC52DF-484F-409E-96C2-334ED31FF855}"/>
                </msink:context>
              </emma:interpretation>
              <emma:one-of disjunction-type="recognition" id="oneOf1">
                <emma:interpretation id="interp5" emma:lang="en-AU" emma:confidence="0">
                  <emma:literal>'this</emma:literal>
                </emma:interpretation>
                <emma:interpretation id="interp6" emma:lang="en-AU" emma:confidence="0">
                  <emma:literal>-this</emma:literal>
                </emma:interpretation>
                <emma:interpretation id="interp7" emma:lang="en-AU" emma:confidence="0">
                  <emma:literal>"this</emma:literal>
                </emma:interpretation>
                <emma:interpretation id="interp8" emma:lang="en-AU" emma:confidence="0">
                  <emma:literal>'tryin</emma:literal>
                </emma:interpretation>
                <emma:interpretation id="interp9" emma:lang="en-AU" emma:confidence="0">
                  <emma:literal>"tryin</emma:literal>
                </emma:interpretation>
              </emma:one-of>
            </emma:emma>
          </inkml:annotationXML>
          <inkml:trace contextRef="#ctx0" brushRef="#br0" timeOffset="3048.23">-2095-978 1288,'0'0'57,"0"0"12,0 0-55,0 0-14,0 0 0,9-4 0,-9 4 71,0 0 11,0 0 2,10-4 1,-1 4-5,-5 4-2,-4-4 0,9 4 0,0-4 2,1 4 0,-1 0 0,4 8 0,1-4-24,-5 1-5,0-1-1,5 4 0,-1 0-26,1 4-4,0 0-2,4 0 0,-4 5 2,4-1 0,-4 0 0,4 4 0,-5-3-29,-4 3-6,10 4-1,-10 1 0,4-1 28,-3 0 4,-1 1 2,0-5 0,-5 4-18,5 1 0,-4 3 0,0 0 0,-5-7-9,0 7 1,-5-4 0,0 1 0,1 3 8,-1 0 14,1 1-3,-10-1-1,0 1-10,5-1-17,-4-4 4,4 5 1,-5-1 12,-4 0 16,4-3-3,-4 3-1,0-8-20,-1 1-5,-3-1-1,8 0 0,-9 0 14,10-7 16,-10-1-3,5 0-1,-5 0 11,0 0 1,5 1 1,-9-9 0,4 4-2,0 0-1,-4 4 0,-1-4 0,-3-4-3,-6 0-1,5-3 0,0 3 0,0-4-6,5-4 0,4 4-1,5-4 0,-9 0-11,9-4 0,-5 0 0,9 0 0,-4 0-11,4-5-7,1 1-2,4 0 0,9 8-24,-14-8-6,9-4-1,-4 0 0,5 4-140,4-4-28,-9-1-5,9 1-2</inkml:trace>
          <inkml:trace contextRef="#ctx0" brushRef="#br0" timeOffset="3399.5">-2363-411 1324,'0'0'118,"0"0"-94,0 0-24,0 0 0,0 0 95,0 0 14,0 0 3,0 0 1,0 0 24,0 0 5,-9 4 1,-1 4 0,6 0-75,-5 0-16,4 4-2,1 4-1,4 1-34,0-1-7,-9 4-8,9 0 11,0 0-23,-5 5-5,5-9-1,0 4 0,0-4-201,5-4-40</inkml:trace>
          <inkml:trace contextRef="#ctx0" brushRef="#br0" timeOffset="3749.52">-2313-387 1267,'0'0'112,"0"0"-89,0 0-23,9-4 0,0-4 136,0 4 24,5-4 4,-5 4 0,0 0-36,5 4-8,-5-8-2,0 3 0,0 5-56,-4-4-11,-5 4-3,13-4 0,-4 4-27,0 0-5,0-4-2,-4 4 0,4 0-14,-9 0 0,5 4 8,-5-4-8,0 0 0,9 8 0,-5 1 0,1 3-10,-1-4-16,-4 0-3,-4 4-1,-1 0 0,1 4-40,-1 1-8,-4 7-2,0-8 0,0 0-28,0 4-7,-5-3-1,10 7 0,-1-4 30,1 4 6,-1-7 0,10-1 1,-5-4 51,4 0 9,-4-4 3,5 4 0,-1 0 46,5-3 10,5-1 1,-5-4 1,5-4 33,4 0 6,-4-4 2,8 0 0,1-4-39,0-1-8,4 1-2,0-4 0,1-4-26,8 0-8,28-25 0,-14 9 0</inkml:trace>
          <inkml:trace contextRef="#ctx0" brushRef="#br1" timeOffset="9041.84">-1808 677 1944,'0'0'86,"0"0"18,0 0-84,0 0-20,0 0 0,9-12 0,-9 12 109,5-4 18,-5 4 3,0 0 1,4-12-22,5 0-4,1 0-1,3 4 0,1 4-40,0-5-8,4 1-1,5 0-1,-5 0-32,5 4-6,-5-4-2,4 0 0,-3-4-6,3 4 0,-3 4-8,-1-4 12,-4 4-36,4-1-7,-5 5-1,6-4-1,-6 4-167,1-4-32,-5 0-8</inkml:trace>
          <inkml:trace contextRef="#ctx0" brushRef="#br1" timeOffset="9525.42">-1721 681 748,'4'4'67,"-4"-4"-54,0 0-13,0 0 0,0-8 315,0 4 60,0 4 12,0 0 2,0 0-201,0 0-40,0 0-8,0 0-1,0 0-69,0 0-14,0 0-2,-13 4-1,-1 4-36,5 5-7,-5-5-2,0 8 0,1 0-8,8 4 0,-8 1-12,8-1 12,-4-4-14,9 0 5,-5 0 1,5 0 0,0-3-8,5-1-2,-1 0 0,1 0 0,-5 0-4,9-4-1,0 0 0,0 0 0,5 1 4,-5-1 1,5-4 0,-5 0 0,5 0 18,-5 0 0,0-4 0,0 4 0,5 0 0,-1 0 0,-4 0-12,5 0 12,0 0-15,-1 0 4,5 0 1,-4 4 0,4-4-14,1 4-2,-1 1-1,0-1 0,0 0 9,0 0 2,1 0 0,-1 0 0,-5 4 16,-3 0 0,3 0-8,-8 1 8,4-1 0,-5 0 0,-4 0 11,5 0-11,-5 0 32,-5 0 0,5 1 0,-9-1 0,5-4 12,-5 0 3,0 0 0,-5 0 0,0-4-9,-4 8-2,0-4 0,-5 0 0,5-3 4,-5 3 0,-4-4 0,-1 4 0,1-8-13,0 4-3,4-4 0,-4-4 0,4 4-36,0 0-7,0-4-1,1-4-1,-1 4-195,5 0-38</inkml:trace>
          <inkml:trace contextRef="#ctx0" brushRef="#br0" timeOffset="-3221.38">-2290-1601 1094,'4'-4'97,"-4"0"-77,-4-4-20,4-4 0,0 3 124,-5 5 20,5-4 5,5 0 1,-5 0-26,0 8-4,0-4-2,0 4 0,0 0-25,0 0-5,0 0 0,0 0-1,0 0-38,0 0-7,0 0-2,13 4 0,-4 4-18,5 0-4,-5 4-1,-4 5 0,4-5-9,-5 0-8,5 4 12,1-4-12,-1 4 0,-5 1 0,5-1 0,-4-4 0,4-4 8,-5-4-8,1 4 0,4 0 0,0 0 8,-9-8-8,0 0 0,0 0 0,9 4 0,-9-4 0,0 0 8,0 0-8,0 0 8,0 0-8,0 0 12,0 0-12,0 0 12,0 0-4,0 0 0,0 0-8,0 0 14,5 0-4,-5 0-1,9-4 0,-4 0-1,4 0-8,-5-4 12,5 0-4,-4 0 4,-1-4 0,6-4 0,-6 0 0,5-5 1,0 1 1,0 0 0,5-9 0,4 1-14,-4 0 11,4-5-11,0 1 10,1 0-10,-1-1 0,5 1-12,-1 4-825,-3-1-165</inkml:trace>
        </inkml:traceGroup>
      </inkml:traceGroup>
    </inkml:traceGroup>
  </inkml:traceGroup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7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17479 0 0,'0'0'1580'0'0,"1"-2"-1110"0"0,5-14 3175 0 0,-6 15-3517 0 0,1-1 0 0 0,-1 1 1 0 0,0-1-1 0 0,1 1 0 0 0,-1-1 0 0 0,1 1 0 0 0,0 0 1 0 0,-1-1-1 0 0,1 1 0 0 0,0 0 0 0 0,0 0 0 0 0,0-1 1 0 0,-1 1-1 0 0,1 0 0 0 0,1 0 0 0 0,-1 0 0 0 0,0 0 0 0 0,0 0 1 0 0,2-1-1 0 0,5-2 293 0 0,1 1 0 0 0,17-5 0 0 0,6-3 360 0 0,-20 7-397 0 0,1 0 1 0 0,0 1-1 0 0,18-3 1 0 0,21-5 461 0 0,8-3-80 0 0,-53 11-718 0 0,-3 2-25 0 0,-1 1 1 0 0,0-1-1 0 0,1 0 1 0 0,-1 1 0 0 0,0 0-1 0 0,1 0 1 0 0,-1 0 0 0 0,7 0-1 0 0,-7-1 13 0 0,7 5 11 0 0,3 3-43 0 0,-10-5-2 0 0,0 0-1 0 0,0 0 1 0 0,-1 0-1 0 0,1 0 1 0 0,-1 1 0 0 0,0 0-1 0 0,1-1 1 0 0,-1 1-1 0 0,0 0 1 0 0,-1 0 0 0 0,1 0-1 0 0,0 0 1 0 0,-1 0-1 0 0,0 0 1 0 0,0 1 0 0 0,0-1-1 0 0,0 0 1 0 0,0 1-1 0 0,0 4 1 0 0,0 5 6 0 0,1 0 0 0 0,-2 0 0 0 0,-1 23 0 0 0,-21 113-133 0 0,17-112-496 0 0,2 0 1 0 0,1 42-1 0 0,4-57 39 0 0,-1-19 138 0 0,-1 0 0 0 0,0 0 0 0 0,1 0 1 0 0,-1 0-1 0 0,0 0 0 0 0,-1 0 0 0 0,1 0 0 0 0,0 0 0 0 0,-2 5 0 0 0</inkml:trace>
  <inkml:trace contextRef="#ctx0" brushRef="#br0" timeOffset="1">242 269 6448 0 0,'0'0'498'0'0,"6"0"3077"0"0,25-1 6122 0 0,-2-2-4519 0 0,-10 0-3988 0 0,-1-2 0 0 0,34-10 0 0 0,6-2-550 0 0,68-30-1163 0 0,-110 41-388 0 0,-3 2-30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8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11056 0 0,'0'0'7681'0'0,"3"0"-5512"0"0,36-2 558 0 0,55-11-1 0 0,-80 10-2430 0 0,0-1-1 0 0,0 0 0 0 0,14-7 1 0 0,18-6 217 0 0,-27 11-527 0 0,6-1 274 0 0,-7 5-4243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4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18919 0 0,'0'0'1712'0'0,"2"1"-1409"0"0,13 3 282 0 0,0 0 1 0 0,0-1-1 0 0,1-1 0 0 0,20 1 1 0 0,65-4 2947 0 0,-30-1-2859 0 0,-54 1-962 0 0,-1 0 0 0 0,1-1 1 0 0,0-1-1 0 0,30-10 0 0 0,-15 3-1702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3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72 11976 0 0,'0'0'6594'0'0,"-7"-5"-2191"0"0,7 5-4291 0 0,0 0-1 0 0,0-1 1 0 0,0 1 0 0 0,-1 0 0 0 0,1 0 0 0 0,0 0 0 0 0,0 0 0 0 0,-1 0 0 0 0,1 0 0 0 0,0 0 0 0 0,0 0 0 0 0,0 0-1 0 0,-1 0 1 0 0,1 0 0 0 0,0 0 0 0 0,0 0 0 0 0,-1 0 0 0 0,1 0 0 0 0,0 0 0 0 0,0 0 0 0 0,0 0 0 0 0,-1 0-1 0 0,1 0 1 0 0,0 0 0 0 0,0 0 0 0 0,0 1 0 0 0,-1-1 0 0 0,1 0 0 0 0,0 0 0 0 0,0 0 0 0 0,0 0 0 0 0,-1 0 0 0 0,1 1-1 0 0,0-1 1 0 0,0 0 0 0 0,0 1 0 0 0,-9 11 760 0 0,-4 18-850 0 0,9-14-45 0 0,2-1 0 0 0,0 1 0 0 0,0-1 0 0 0,2 1 0 0 0,0 0-1 0 0,0 0 1 0 0,2-1 0 0 0,0 1 0 0 0,0-1 0 0 0,2 0 0 0 0,5 17 0 0 0,-5-24 58 0 0,-1-1-1 0 0,1 0 1 0 0,1 1 0 0 0,-1-2 0 0 0,1 1-1 0 0,0-1 1 0 0,0 1 0 0 0,1-1 0 0 0,0-1-1 0 0,0 1 1 0 0,1-1 0 0 0,-1 0 0 0 0,10 5-1 0 0,-14-10-21 0 0,0 0 0 0 0,-1 1 0 0 0,1-1 0 0 0,0 0 0 0 0,0 0 0 0 0,-1 0 0 0 0,1 0 0 0 0,0 0 0 0 0,0 0 0 0 0,0-1 0 0 0,-1 1 0 0 0,1 0 0 0 0,0-1 0 0 0,-1 0 0 0 0,1 1 0 0 0,3-3 0 0 0,-1 1-12 0 0,-1 0-1 0 0,1 0 0 0 0,0 0 0 0 0,-1-1 1 0 0,7-5-1 0 0,-6 2 33 0 0,1 0 0 0 0,-1-1 1 0 0,0 0-1 0 0,-1 0 0 0 0,0 0 0 0 0,0 0 0 0 0,4-15 0 0 0,-3 9 10 0 0,-1 3 9 0 0,-1 0 0 0 0,-1 0 0 0 0,2-14-1 0 0,-1 4 26 0 0,-1 9-26 0 0,0-1 0 0 0,-1 0 0 0 0,0 0 0 0 0,-1 0 0 0 0,-1 1 0 0 0,1-1 0 0 0,-7-20 0 0 0,6 26-27 0 0,-1-1 0 0 0,1 0 0 0 0,-2 1 0 0 0,1 0 0 0 0,0 0 0 0 0,-1 0 0 0 0,0 0 0 0 0,-1 0 0 0 0,1 1 0 0 0,-1 0 0 0 0,0 0 0 0 0,-1 0 0 0 0,1 1 0 0 0,-7-5 0 0 0,5 5-99 0 0,0 1 1 0 0,0 0-1 0 0,0 0 0 0 0,-1 1 0 0 0,1 0 1 0 0,0 0-1 0 0,-1 0 0 0 0,1 1 1 0 0,-1 0-1 0 0,0 1 0 0 0,1 0 0 0 0,-1 0 1 0 0,0 0-1 0 0,1 1 0 0 0,-1 1 1 0 0,1-1-1 0 0,-1 1 0 0 0,1 0 0 0 0,0 1 1 0 0,-1-1-1 0 0,1 1 0 0 0,1 1 1 0 0,-10 5-1 0 0,13-7-231 0 0,-1 1 0 0 0,1-1 0 0 0,0 1 1 0 0,-1 0-1 0 0,1 0 0 0 0,1 0 0 0 0,-4 4 1 0 0,-5 15-7080 0 0,5-4-470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7368 0 0,'0'0'19125'0'0,"2"-1"-19020"0"0,1-1-563 0 0,20-11-1371 0 0,-7 5-5171 0 0,-5 2-463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4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56 101 3680 0 0,'0'0'23075'0'0,"-2"0"-22485"0"0,-27 13 941 0 0,29-12-1506 0 0,-1-1 0 0 0,1 1 0 0 0,-1-1 0 0 0,0 1 0 0 0,1-1 0 0 0,0 1 0 0 0,-1-1 0 0 0,1 1 0 0 0,-1 0 0 0 0,1-1 0 0 0,0 1 0 0 0,-1 0 0 0 0,1-1 0 0 0,0 1 0 0 0,0 0 0 0 0,-1 0 0 0 0,1 0 0 0 0,-1 3 45 0 0,-2 2-24 0 0,1-1 0 0 0,0 1-1 0 0,0 0 1 0 0,0 0-1 0 0,0 0 1 0 0,1 0 0 0 0,0 0-1 0 0,1 0 1 0 0,-1 11-1 0 0,1 0-39 0 0,1 28 0 0 0,-1-42-13 0 0,1 0 0 0 0,-1 0 1 0 0,1 1-1 0 0,0-1 0 0 0,0 0 0 0 0,0 0 1 0 0,1 0-1 0 0,-1 0 0 0 0,1 0 1 0 0,0-1-1 0 0,2 4 0 0 0,15 20-10 0 0,-14-19 17 0 0,0 0 0 0 0,0 0 0 0 0,1-1 0 0 0,0 0 1 0 0,0 0-1 0 0,13 10 0 0 0,-12-13 8 0 0,-1 1 0 0 0,0-1-1 0 0,1-1 1 0 0,0 1 0 0 0,0-1 0 0 0,-1 0-1 0 0,1-1 1 0 0,0 0 0 0 0,1 0 0 0 0,-1 0 0 0 0,0-1-1 0 0,0 0 1 0 0,0 0 0 0 0,0-1 0 0 0,9-1-1 0 0,-9 0 3 0 0,-1 1-1 0 0,0-1 1 0 0,0 0-1 0 0,0-1 1 0 0,0 1-1 0 0,0-1 1 0 0,0 0-1 0 0,-1-1 1 0 0,1 1-1 0 0,-1-1 1 0 0,0 0-1 0 0,0-1 0 0 0,-1 1 1 0 0,1-1-1 0 0,-1 0 1 0 0,0 0-1 0 0,4-7 1 0 0,1-5 122 0 0,8-22 0 0 0,-10 24-51 0 0,-2 1-3 0 0,0-1 1 0 0,-1 1-1 0 0,-1-1 1 0 0,2-19-1 0 0,-4 27-62 0 0,-1-1-1 0 0,1 1 0 0 0,-1 0 1 0 0,-1 0-1 0 0,1 0 1 0 0,-1 0-1 0 0,-1 0 1 0 0,1 0-1 0 0,-1 0 1 0 0,0 0-1 0 0,-1 1 1 0 0,0-1-1 0 0,0 1 0 0 0,0-1 1 0 0,-1 1-1 0 0,0 0 1 0 0,0 0-1 0 0,0 1 1 0 0,-1-1-1 0 0,0 1 1 0 0,-10-9-1 0 0,13 13-20 0 0,0-1 0 0 0,-1 1 0 0 0,1 0 0 0 0,-1 0 0 0 0,1 0 0 0 0,-1 0 0 0 0,1 0 0 0 0,-1 0 0 0 0,0 1 0 0 0,1-1 0 0 0,-5 1 0 0 0,-14-4-134 0 0,16 3 100 0 0,1 0-1 0 0,-1 1 1 0 0,1-1-1 0 0,-1 1 1 0 0,1 0-1 0 0,0 0 1 0 0,-1 1-1 0 0,1-1 0 0 0,-1 1 1 0 0,-4 1-1 0 0,-5 3-651 0 0,-24 11 0 0 0,17-7-3399 0 0,-1 0-3466 0 0,11-6-9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4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17591 0 0,'0'0'804'0'0,"1"-1"-13"0"0,12-9-300 0 0,1 0 0 0 0,18-8 1 0 0,-12 8 1983 0 0,24-9 0 0 0,-22 9-1218 0 0,-18 7-981 0 0,0 1-1 0 0,1-1 1 0 0,-1 2 0 0 0,8-3 0 0 0,0 0 23 0 0,1 1 1 0 0,-1 0-1 0 0,1 1 1 0 0,0 1 0 0 0,0 0-1 0 0,0 0 1 0 0,0 1-1 0 0,22 4 1 0 0,-28-4-219 0 0,3 0 22 0 0,9 13 126 0 0,-18-12-221 0 0,-1 1 1 0 0,1-1-1 0 0,-1 0 1 0 0,1 1-1 0 0,-1-1 0 0 0,0 0 1 0 0,0 0-1 0 0,0 1 0 0 0,1-1 1 0 0,-1 0-1 0 0,0 1 1 0 0,-1-1-1 0 0,1 1 0 0 0,0-1 1 0 0,-1 2-1 0 0,1 0 17 0 0,-1 2-30 0 0,0 0 1 0 0,0 0 0 0 0,0 0-1 0 0,-1 0 1 0 0,0 0 0 0 0,0 0-1 0 0,0-1 1 0 0,-1 1-1 0 0,1-1 1 0 0,-1 1 0 0 0,0-1-1 0 0,-6 6 1 0 0,-9 16-206 0 0,-30 58-1431 0 0,41-64 905 0 0,2-5 88 0 0,0 7 130 0 0,5-21 277 0 0,0 1 27 0 0,0 3 99 0 0,0-4 110 0 0,0-1-1 0 0,0 1 1 0 0,1 0 0 0 0,-1-1-1 0 0,0 1 1 0 0,0-1 0 0 0,1 1 0 0 0,-1 0-1 0 0,1-1 1 0 0,-1 1 0 0 0,1-1 0 0 0,-1 1-1 0 0,1-1 1 0 0,-1 1 0 0 0,1-1-1 0 0,0 1 1 0 0,1 1 0 0 0,3 3 66 0 0,1-1 0 0 0,-1 1 0 0 0,1-1 1 0 0,0 0-1 0 0,0 0 0 0 0,0 0 0 0 0,0-1 0 0 0,1 0 0 0 0,0 0 0 0 0,8 2 0 0 0,0-2 96 0 0,-12-3-90 0 0,1 1 0 0 0,-1-1 1 0 0,0 1-1 0 0,0 0 0 0 0,6 2 0 0 0,-7-2-14 0 0,0 0 1 0 0,0-1-1 0 0,0 1 0 0 0,0 0 0 0 0,0-1 0 0 0,1 0 1 0 0,-1 0-1 0 0,4 0 0 0 0,0 1 40 0 0,18-1 247 0 0,-22 2-290 0 0,0-1 1 0 0,-1 0-1 0 0,1 1 0 0 0,-1-1 0 0 0,1 1 0 0 0,-1-1 1 0 0,0 1-1 0 0,1 0 0 0 0,-1 0 0 0 0,1 2 0 0 0,-2-3-42 0 0,1 0 1 0 0,-1-1-1 0 0,0 1 1 0 0,1 0 0 0 0,-1 0-1 0 0,0 0 1 0 0,0 0 0 0 0,0 0-1 0 0,0 0 1 0 0,0 0 0 0 0,0 0-1 0 0,0 0 1 0 0,0 0 0 0 0,0 0-1 0 0,-1 0 1 0 0,1 0 0 0 0,0 0-1 0 0,-1 0 1 0 0,1 0 0 0 0,-1 0-1 0 0,1 0 1 0 0,-1 0-1 0 0,1 0 1 0 0,-1-1 0 0 0,1 1-1 0 0,-1 0 1 0 0,0 0 0 0 0,0-1-1 0 0,-1 2 1 0 0,1 0 3 0 0,-1-1-1 0 0,1 1 1 0 0,0-1 0 0 0,0 1-1 0 0,0-1 1 0 0,0 1-1 0 0,-1 3 1 0 0,-1 5-1 0 0,0-1-1 0 0,-1 1 1 0 0,0-1 0 0 0,0 0-1 0 0,-1 0 1 0 0,0 0 0 0 0,0-1-1 0 0,-1 0 1 0 0,-1 0 0 0 0,1 0-1 0 0,-9 7 1 0 0,9-9-52 0 0,1-1 0 0 0,-2 1 0 0 0,1-2 0 0 0,0 1-1 0 0,-1-1 1 0 0,0 0 0 0 0,0 0 0 0 0,0-1 0 0 0,-1 1 0 0 0,1-2 0 0 0,-1 1 0 0 0,-11 1-1 0 0,17-3-11 0 0,-1 0-28 0 0,0-1 0 0 0,0 1 0 0 0,0-1-1 0 0,0 0 1 0 0,-1 0 0 0 0,-3 0 0 0 0,6 0-37 0 0,0 0-1 0 0,0 0 1 0 0,0-1 0 0 0,0 1 0 0 0,0 0 0 0 0,0-1 0 0 0,0 1 0 0 0,0-1 0 0 0,1 1 0 0 0,-1-1 0 0 0,0 1-1 0 0,0-1 1 0 0,1 0 0 0 0,-1 1 0 0 0,0-1 0 0 0,1 0 0 0 0,-1 0 0 0 0,1 1 0 0 0,-1-1 0 0 0,1 0 0 0 0,-1 0 0 0 0,1 0-1 0 0,-1 0 1 0 0,1 0 0 0 0,0 0 0 0 0,0 1 0 0 0,-1-1 0 0 0,1-2 0 0 0,-1-14-1770 0 0,1 2-339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5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18631 0 0,'0'0'1684'0'0,"1"0"-1385"0"0,9-1 591 0 0,0 0 1 0 0,17-6-1 0 0,4 1 1754 0 0,1-2-1117 0 0,-13 2-961 0 0,36-4 674 0 0,-42 7-1010 0 0,-1 1 1 0 0,15-6-1 0 0,-8 3-161 0 0,30-12 60 0 0,-43 14-241 0 0,-5 3-465 0 0</inkml:trace>
  <inkml:trace contextRef="#ctx0" brushRef="#br0" timeOffset="1">159 49 3680 0 0,'0'0'284'0'0,"-1"2"-187"0"0,-6 9 1604 0 0,-11 9 12246 0 0,14-12-11576 0 0,3-7-2185 0 0,1 0 1 0 0,0 0 0 0 0,-1 0 0 0 0,1 0-1 0 0,-1-1 1 0 0,1 1 0 0 0,-1 0 0 0 0,1 0-1 0 0,-1 0 1 0 0,0-1 0 0 0,1 1 0 0 0,-2 0-1 0 0,1 1 45 0 0,0-1 0 0 0,0 0-1 0 0,0 1 1 0 0,0-1 0 0 0,0 1 0 0 0,0-1-1 0 0,1 1 1 0 0,-1-1 0 0 0,0 1 0 0 0,1 0-1 0 0,-1-1 1 0 0,1 1 0 0 0,-1 3 0 0 0,0 1 397 0 0,0-1-566 0 0,0 0 0 0 0,0-1 0 0 0,0 1 1 0 0,1 0-1 0 0,-1 0 0 0 0,1-1 0 0 0,0 1 1 0 0,1 0-1 0 0,-1-1 0 0 0,1 1 0 0 0,0 0 0 0 0,0-1 1 0 0,1 1-1 0 0,-1-1 0 0 0,1 1 0 0 0,4 6 0 0 0,-2-3 18 0 0,1-1 0 0 0,0 0 0 0 0,1-1 0 0 0,-1 1 0 0 0,1-1 0 0 0,0 0 0 0 0,1-1 0 0 0,10 8 0 0 0,45 41-80 0 0,25 17 7 0 0,-80-65-3 0 0,-1-1 30 0 0,-4-4-32 0 0,-1 0 1 0 0,0 0-1 0 0,0 0 1 0 0,1 0-1 0 0,-1 0 1 0 0,0 0-1 0 0,0 0 1 0 0,0 1-1 0 0,0-1 1 0 0,0 0-1 0 0,1 3 1 0 0,-1 0 10 0 0,7 11 42 0 0,-7-14 26 0 0,-7 16 365 0 0,5-15-431 0 0,1 0-1 0 0,-1 0 0 0 0,1 0 0 0 0,-1 0 0 0 0,0 0 0 0 0,0 0 0 0 0,0 0 0 0 0,0 0 0 0 0,-1 0 0 0 0,1 0 1 0 0,0-1-1 0 0,-1 1 0 0 0,1-1 0 0 0,-1 1 0 0 0,-2 2 0 0 0,-14 7-2 0 0,0-1 1 0 0,-28 12-1 0 0,41-19-233 0 0,0-1-1 0 0,0-1 0 0 0,0 1 1 0 0,-1-1-1 0 0,1 0 1 0 0,-1 0-1 0 0,1 0 1 0 0,-1-1-1 0 0,1 0 0 0 0,-1 0 1 0 0,1 0-1 0 0,-1-1 1 0 0,1 0-1 0 0,-8-2 0 0 0,11 2-66 0 0,-1 0 0 0 0,1-1-1 0 0,0 1 1 0 0,-1-1-1 0 0,1 1 1 0 0,0-1-1 0 0,0 0 1 0 0,0 0-1 0 0,0 0 1 0 0,0 0-1 0 0,0 0 1 0 0,1 0-1 0 0,-1-1 1 0 0,1 1 0 0 0,0-1-1 0 0,-2-4 1 0 0,-2-7-2082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20935 0 0,'0'0'472'0'0,"1"-1"68"0"0,5-2-363 0 0,0 1-1 0 0,0 0 1 0 0,0 0-1 0 0,1 1 1 0 0,-1 0-1 0 0,9-1 1 0 0,-8 1-129 0 0,25-4 233 0 0,185-23 6253 0 0,-192 26-6248 0 0,5 0 67 0 0,0 0 0 0 0,0 2-1 0 0,33 4 1 0 0,-31 0-160 0 0,10 1-79 0 0,-39-4-106 0 0,0 0 0 0 0,0 0 1 0 0,0 0-1 0 0,0 0 0 0 0,0 1 0 0 0,0-1 0 0 0,0 1 0 0 0,-1 0 0 0 0,1 0 0 0 0,3 3 0 0 0,17 11 52 0 0,-20-13-58 0 0,-1 0 0 0 0,0 0 0 0 0,-1 1 0 0 0,1-1 0 0 0,-1 0 0 0 0,1 1 1 0 0,-1 0-1 0 0,0-1 0 0 0,0 1 0 0 0,0 6 0 0 0,0 4 15 0 0,-1 23 1 0 0,-1-14-12 0 0,-5 133-6 0 0,2-18-669 0 0,4-131 581 0 0,-6 50-2884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3:56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6912 0 0,'0'0'622'0'0,"3"1"-512"0"0,14 2 3546 0 0,1 0 0 0 0,0-1 0 0 0,22-1 0 0 0,26-2 2793 0 0,-13 0-5264 0 0,51 7 515 0 0,-62-3-1393 0 0,65-2-1 0 0,-71-6-1745 0 0,-1-2 1 0 0,0-1-1 0 0,65-24 1 0 0,-44 11-560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4:30:24.09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F656B8-22D3-4919-806F-19B3470FCEAE}" emma:medium="tactile" emma:mode="ink">
          <msink:context xmlns:msink="http://schemas.microsoft.com/ink/2010/main" type="writingRegion" rotatedBoundingBox="20928,5839 22876,5621 22943,6218 20995,6436">
            <msink:destinationLink direction="with" ref="{753075C1-94D0-49BC-8776-541B634ADEC2}"/>
          </msink:context>
        </emma:interpretation>
      </emma:emma>
    </inkml:annotationXML>
    <inkml:traceGroup>
      <inkml:annotationXML>
        <emma:emma xmlns:emma="http://www.w3.org/2003/04/emma" version="1.0">
          <emma:interpretation id="{6B23C091-30A6-49DA-A464-11B73447F91F}" emma:medium="tactile" emma:mode="ink">
            <msink:context xmlns:msink="http://schemas.microsoft.com/ink/2010/main" type="paragraph" rotatedBoundingBox="20928,5839 22876,5621 22943,6218 20995,6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4C7DA8-FCE4-4F25-ACC5-B6C18D76C464}" emma:medium="tactile" emma:mode="ink">
              <msink:context xmlns:msink="http://schemas.microsoft.com/ink/2010/main" type="line" rotatedBoundingBox="20928,5839 22876,5621 22943,6218 20995,6436"/>
            </emma:interpretation>
          </emma:emma>
        </inkml:annotationXML>
        <inkml:traceGroup>
          <inkml:annotationXML>
            <emma:emma xmlns:emma="http://www.w3.org/2003/04/emma" version="1.0">
              <emma:interpretation id="{21B963D0-7190-4DE7-BA3E-2CD231BD1B9E}" emma:medium="tactile" emma:mode="ink">
                <msink:context xmlns:msink="http://schemas.microsoft.com/ink/2010/main" type="inkWord" rotatedBoundingBox="20927,5916 21754,5627 21907,6064 21080,6353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"F</emma:literal>
                </emma:interpretation>
                <emma:interpretation id="interp3" emma:lang="en-AU" emma:confidence="0">
                  <emma:literal>U:</emma:literal>
                </emma:interpretation>
                <emma:interpretation id="interp4" emma:lang="en-AU" emma:confidence="0">
                  <emma:literal>if:</emma:literal>
                </emma:interpretation>
              </emma:one-of>
            </emma:emma>
          </inkml:annotationXML>
          <inkml:trace contextRef="#ctx0" brushRef="#br0">-2 85 1324,'0'0'118,"0"0"-94,0 0-24,0-12 0,0 12 110,0-12 18,0-4 3,0 16 1,0 0-7,0 0-1,0 0 0,0 0 0,4-8-63,-4 8-13,0 0-2,0 0-1,5 8-26,-5 8-6,4-4-1,1 8 0,-1 1-12,6 7 0,-6-4 8,5 5-8,0-1 0,5-8 0,0 8 0,-1-7 0,1-1 0,0 0-10,-1-8 10,1 0-8,-5-4-2,5 1 0,-1-9 0,1 0 0,0 0 2,-1-4 0,-4-5 0,5 1 0,-5-4 8,0 0-12,0-4 12,1 0-12,-1-1 2,-5-3 0,5-4 0,-4 4 0,-1 4 10,1-1 0,0 1 0,-5-4-8,4-4 8,-4 3 0,0-3 0,0 8 0,5 0 0,-5 4 0,4-5 0,-4 9 0,5 0 8,-5 8-8,0 0 8,0 0-8,0 0 11,0 0-3,0 0 0,4 8 0,1 4-8,-1 9 8,1-1-8,-1 4 8,1-4-8,4 5 0,-4-1 0,-1 4 0,5-3 0,-4-1 0,9-4 0,-10 0-11,5 1-17,0-5-3,0 0-1,5-4 0,-5 0-164,0 0-34</inkml:trace>
          <inkml:trace contextRef="#ctx0" brushRef="#br0" timeOffset="217.6">558 12 288,'0'0'12,"0"0"4,0 0-16,0 0 0,0 0 0,0 0 0,0 0 354,9-8 68,4 4 14,1-4 2,0 0-259,-1 0-52,6 0-11,-1 0-1,-4 4-46,-1-4-9,1 0-1,0-1-1,-1 5-40,5 0-8,-4-4-2,4 4 0,-4-4-20,4 0-5,-4 0-1,4 4-717,-4 0-143</inkml:trace>
          <inkml:trace contextRef="#ctx0" brushRef="#br0" timeOffset="379.77">612 101 1645,'0'9'36,"0"-5"7,5 4 1,-5 0 4,9-4-39,0-4-9,0 0 0,5 0 0,-5 0 112,5 0 21,-1-8 4,-4 4 1,5-4-64,9 4-13,-5-5-2,5 1-1,0 0-58,-1 0-17,1-4-1</inkml:trace>
        </inkml:traceGroup>
        <inkml:traceGroup>
          <inkml:annotationXML>
            <emma:emma xmlns:emma="http://www.w3.org/2003/04/emma" version="1.0">
              <emma:interpretation id="{4CD6C666-4252-45A9-AEBC-EF371E101C24}" emma:medium="tactile" emma:mode="ink">
                <msink:context xmlns:msink="http://schemas.microsoft.com/ink/2010/main" type="inkWord" rotatedBoundingBox="22206,5635 22935,5703 22884,6256 22154,6188"/>
              </emma:interpretation>
              <emma:one-of disjunction-type="recognition" id="oneOf1">
                <emma:interpretation id="interp5" emma:lang="en-AU" emma:confidence="0">
                  <emma:literal>17</emma:literal>
                </emma:interpretation>
                <emma:interpretation id="interp6" emma:lang="en-AU" emma:confidence="0">
                  <emma:literal>77</emma:literal>
                </emma:interpretation>
                <emma:interpretation id="interp7" emma:lang="en-AU" emma:confidence="0">
                  <emma:literal>7</emma:literal>
                </emma:interpretation>
                <emma:interpretation id="interp8" emma:lang="en-AU" emma:confidence="0">
                  <emma:literal>1</emma:literal>
                </emma:interpretation>
                <emma:interpretation id="interp9" emma:lang="en-AU" emma:confidence="0">
                  <emma:literal>1ST</emma:literal>
                </emma:interpretation>
              </emma:one-of>
            </emma:emma>
          </inkml:annotationXML>
          <inkml:trace contextRef="#ctx0" brushRef="#br0" timeOffset="2517.17">1273-178 1209,'0'0'108,"0"0"-87,0 0-21,0 0 0,0 0 107,0 0 17,0 0 3,0 0 1,0 0-1,0 0 0,-5 8 0,-4-4 0,9-4-57,0 12-11,-5 5-3,5-5 0,-4 8-30,4 0-6,4 1-2,-4 7 0,0 4-18,0 5 0,0-5 8,0-4-8,0 5 0,5-5 0,4 0 0,0-3-9,-4-1-124,4-4-25,4-8-5</inkml:trace>
          <inkml:trace contextRef="#ctx0" brushRef="#br0" timeOffset="2849.37">1468-81 1152,'0'0'51,"0"0"10,0 0-49,0 0-12,0 0 0,0 0 0,14-4 166,0 4 30,-5-8 7,4 4 1,6 0-80,-6 0-16,1 4-4,0-8 0,-1 4-40,5 0-9,-4 0-2,4-4 0,-4 4-21,0 0-4,-1-4 0,5 3-1,-8 1-11,3 0-1,1 0-1,0 0 0,-1 0-14,1 0 8,-5 0-8,-9 4 0,0 0 8,9-4-8,5 4 0,-5 0 0,-9 0 8,9 4-8,-9-4 0,5 8 0,-1 4 0,-4 5 0,5-1 0,-10 8 0,1 0 0,-1 5-15,0-1 5,1 8 1,-1-3-8,1-1-2,-1 5 0,1-1 0,-1 0-17,5-3-3,-4-1-1,-1-4 0,5-3-68,0-1-15,0-4-2,0 1-803</inkml:trace>
          <inkml:trace contextRef="#ctx0" brushRef="#br0" timeOffset="3076.12">1614 195 979,'0'0'43,"0"0"9,0 0-41,0 0-11,0 0 0,0 0 0,9-13 228,-9 13 43,0 0 9,9-8 1,5 0-133,0 0-26,-1 0-6,-4 0 0,5 0-40,0 0-8,-1 0-2,1 0 0,4-1-34,-4 5-8,-1 4 0,1-4-1,4 0-15,-4 0-8,4 0 8,0 4-8,1-4-17,-1 4-8,0 0-2,5 0-769,4-4-155</inkml:trace>
        </inkml:traceGroup>
      </inkml:traceGroup>
    </inkml:traceGroup>
  </inkml:traceGroup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15344 0 0,'0'0'3934'0'0,"1"2"-2683"0"0,6 9-327 0 0,-1 1 0 0 0,0 0 1 0 0,-1 1-1 0 0,0-1 0 0 0,-1 1 1 0 0,5 25-1 0 0,-4 3-620 0 0,2 0 0 0 0,21 66 0 0 0,-4-24-920 0 0,1 4-646 0 0,-22-81 1343 0 0,-1-3-2472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2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6448 0 0,'0'0'585'0'0,"2"1"-74"0"0,-1 0-183 0 0,0-1-1 0 0,1 1 1 0 0,-1-1 0 0 0,1 0 0 0 0,-1 1 0 0 0,1-1-1 0 0,-1 0 1 0 0,1 0 0 0 0,-1 0 0 0 0,1 0-1 0 0,-1 0 1 0 0,0 0 0 0 0,1-1 0 0 0,2 0 0 0 0,13-1 2807 0 0,37 0 1859 0 0,-34 1-4182 0 0,-1 0 1 0 0,1 1-1 0 0,0 1 0 0 0,-1 1 0 0 0,22 5 0 0 0,-21-3-235 0 0,-14-3-372 0 0,0 0-1 0 0,-1 1 1 0 0,1-1-1 0 0,-1 1 0 0 0,1 0 1 0 0,5 3-1 0 0,5 2 160 0 0,-15-7-323 0 0,0 1 0 0 0,1-1-1 0 0,-1 1 1 0 0,1-1 0 0 0,-1 1 0 0 0,0-1 0 0 0,0 1 0 0 0,1 0 0 0 0,-1 0 0 0 0,0 0 0 0 0,0 0 0 0 0,0 0 0 0 0,0 0 0 0 0,0 0 0 0 0,0 0 0 0 0,0 0 0 0 0,0 0 0 0 0,0 0 0 0 0,0 1 0 0 0,0 1 0 0 0,0-2-35 0 0,-1 1-1 0 0,1 0 1 0 0,0-1-1 0 0,-1 1 1 0 0,0 0-1 0 0,1 0 1 0 0,-1-1 0 0 0,0 1-1 0 0,0 0 1 0 0,0 0-1 0 0,0 0 1 0 0,0-1-1 0 0,-1 1 1 0 0,1 0 0 0 0,0 0-1 0 0,-1-1 1 0 0,1 1-1 0 0,-2 2 1 0 0,0-1 10 0 0,0 0 0 0 0,0 0 0 0 0,0-1 0 0 0,0 1 0 0 0,0-1 0 0 0,-5 4 0 0 0,-3 4 6 0 0,3-3-48 0 0,1 0 0 0 0,-2-1 0 0 0,1 0 0 0 0,-1-1 0 0 0,0 0 0 0 0,-12 7 0 0 0,-3 1-47 0 0,16-9 15 0 0,1-2 0 0 0,-1 1 0 0 0,0 0 0 0 0,1-1 0 0 0,-1-1 0 0 0,-12 3 0 0 0,-15 3-300 0 0,-4 2-198 0 0,21-8-5042 0 0,33-11-4292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11 5984 0 0,'-5'-10'23951'0'0,"4"12"-23738"0"0,-8 16-51 0 0,0 2 0 0 0,-8 24 0 0 0,9-21-109 0 0,4-12-53 0 0,0 1 0 0 0,2-1 0 0 0,-1 1 0 0 0,2 0 0 0 0,-2 23 0 0 0,9 61 0 0 0,-2-51 0 0 0,-2-16-196 0 0,2 0-1 0 0,1 1 1 0 0,12 37-1 0 0,-12-49 53 0 0,2 0 1 0 0,1-1-1 0 0,0 1 0 0 0,1-1 1 0 0,1-1-1 0 0,16 22 0 0 0,-21-33-105 0 0,0 0 1 0 0,0 0-1 0 0,0 0 0 0 0,0-1 1 0 0,1 0-1 0 0,0 0 0 0 0,0 0 0 0 0,12 4 1 0 0,-6-2-4465 0 0,25 5 0 0 0,-16-9-2734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3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12 233 16583 0 0,'0'0'1506'0'0,"-1"2"-1241"0"0,-1 2 117 0 0,0 0 1 0 0,1 1-1 0 0,-1-1 0 0 0,1 0 1 0 0,0 1-1 0 0,0 0 0 0 0,1-1 0 0 0,-1 1 1 0 0,1-1-1 0 0,0 1 0 0 0,0 0 1 0 0,1-1-1 0 0,1 10 0 0 0,1 21 863 0 0,3 46 675 0 0,0 1-888 0 0,-6-80-785 0 0,-1-5-179 0 0,-1-6-54 0 0,0-1-1 0 0,0 1 1 0 0,1-1 0 0 0,1 0-1 0 0,0 1 1 0 0,1-17 0 0 0,0-1-25 0 0,0 15 11 0 0,1 0 0 0 0,0 0 0 0 0,1 0 0 0 0,0 0 0 0 0,1 0 0 0 0,0 0 0 0 0,1 1 0 0 0,9-16 0 0 0,-10 19 0 0 0,-2 4 0 0 0,-1 0 0 0 0,2 0 0 0 0,-1 0 0 0 0,0 1 0 0 0,1-1 0 0 0,0 1 0 0 0,0-1 0 0 0,0 1 0 0 0,4-4 0 0 0,4 1 0 0 0,-11 5 7 0 0,1 1 1 0 0,0-1-1 0 0,-1 1 0 0 0,1-1 0 0 0,0 1 1 0 0,-1-1-1 0 0,1 1 0 0 0,0-1 0 0 0,0 1 1 0 0,-1 0-1 0 0,1-1 0 0 0,0 1 0 0 0,0 0 1 0 0,0 0-1 0 0,0 0 0 0 0,-1 0 0 0 0,1 0 0 0 0,0 0 1 0 0,0 0-1 0 0,0 0 0 0 0,0 0 0 0 0,0 0 1 0 0,-1 0-1 0 0,1 0 0 0 0,0 0 0 0 0,0 1 1 0 0,0-1-1 0 0,-1 0 0 0 0,1 1 0 0 0,0-1 1 0 0,0 1-1 0 0,-1-1 0 0 0,1 1 0 0 0,0-1 1 0 0,-1 1-1 0 0,1-1 0 0 0,0 1 0 0 0,0 0 1 0 0,1 2 18 0 0,0 0 0 0 0,0 0 0 0 0,0 0 1 0 0,0 0-1 0 0,2 6 0 0 0,9 16 86 0 0,-10-20-108 0 0,-1 1-1 0 0,1-1 0 0 0,-1 0 1 0 0,0 1-1 0 0,0-1 0 0 0,-1 1 1 0 0,2 9-1 0 0,17 96 114 0 0,-18-104-123 0 0,2-8-9 0 0,-1-5-24 0 0,30-71-37 0 0,-5 18 76 0 0,-26 52 24 0 0,1 0-1 0 0,0 0 1 0 0,1 1-1 0 0,-1-1 1 0 0,1 1-1 0 0,1-1 1 0 0,6-7-1 0 0,-9 11-10 0 0,1 1 0 0 0,0-1 0 0 0,-1 1 1 0 0,1-1-1 0 0,0 1 0 0 0,0 0 0 0 0,1 0 0 0 0,-1 0 0 0 0,0 1 0 0 0,1-1 0 0 0,-1 1 0 0 0,1 0 1 0 0,-1 0-1 0 0,1 0 0 0 0,-1 0 0 0 0,1 0 0 0 0,5 1 0 0 0,-7-1 13 0 0,0 1-1 0 0,0 0 0 0 0,1 0 1 0 0,-1 1-1 0 0,0-1 1 0 0,0 0-1 0 0,0 1 1 0 0,0-1-1 0 0,1 1 1 0 0,-1 0-1 0 0,0-1 1 0 0,0 1-1 0 0,0 0 0 0 0,0 0 1 0 0,-1 0-1 0 0,1 1 1 0 0,0-1-1 0 0,0 0 1 0 0,-1 1-1 0 0,1-1 1 0 0,1 3-1 0 0,10 9 102 0 0,-8-8-72 0 0,1 0-1 0 0,-1 1 0 0 0,-1 0 0 0 0,6 8 1 0 0,4 9-17 0 0,1 3 87 0 0,17 38 0 0 0,-28-56-109 0 0,-1 0 0 0 0,-1 0 0 0 0,1 0 0 0 0,-1 1 1 0 0,-1-1-1 0 0,0 1 0 0 0,0-1 0 0 0,0 1 0 0 0,-2 12 0 0 0,1-16-45 0 0,0 0-1 0 0,0 0 1 0 0,0 0 0 0 0,1 0-1 0 0,-1 0 1 0 0,1 0 0 0 0,1-1-1 0 0,-1 1 1 0 0,1 0 0 0 0,-1 0-1 0 0,6 8 1 0 0,-6-12-268 0 0,0 2-296 0 0,1 2 491 0 0,4-13-6787 0 0,-5-6-1493 0 0</inkml:trace>
  <inkml:trace contextRef="#ctx0" brushRef="#br0" timeOffset="1">713 0 23039 0 0,'0'0'2315'0'0,"2"1"-2051"0"0,0 0-122 0 0,0 0 0 0 0,0 1 0 0 0,0-1 0 0 0,0 1 0 0 0,-1 0 0 0 0,1 0 0 0 0,0-1 0 0 0,-1 1 0 0 0,0 0 0 0 0,1 0 0 0 0,-1 0 0 0 0,0 1 0 0 0,0-1 0 0 0,0 0 0 0 0,0 0 0 0 0,1 5 0 0 0,4 9 569 0 0,-4-11-1105 0 0,0 0 0 0 0,0 1 0 0 0,2 10 0 0 0,-2-9-1516 0 0,3 8-7275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3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1 489 6912 0 0,'0'-11'732'0'0,"0"-7"-1187"0"0,-1 2 2806 0 0,1-1 1 0 0,1 1-1 0 0,5-24 0 0 0,5-16 1970 0 0,-8 36-3430 0 0,1-1 1 0 0,1 1 0 0 0,1-1-1 0 0,14-31 1 0 0,-13 38-485 0 0,1 1 0 0 0,0 0 0 0 0,1 0 0 0 0,19-20 0 0 0,-24 28-308 0 0,1 0 1 0 0,0 1-1 0 0,0-1 0 0 0,1 1 1 0 0,-1 0-1 0 0,1 1 1 0 0,0-1-1 0 0,0 1 0 0 0,0 0 1 0 0,0 1-1 0 0,0-1 0 0 0,1 1 1 0 0,7-1-1 0 0,-12 2-50 0 0,1 1-1 0 0,-1 0 0 0 0,0 0 1 0 0,0 0-1 0 0,0 0 1 0 0,0 0-1 0 0,1 0 1 0 0,-1 1-1 0 0,0-1 1 0 0,0 1-1 0 0,0-1 0 0 0,0 1 1 0 0,0 0-1 0 0,2 1 1 0 0,2 1-4 0 0,-1 0 1 0 0,1 0 0 0 0,-1 0-1 0 0,0 1 1 0 0,0 0-1 0 0,-1 0 1 0 0,1 0 0 0 0,-1 1-1 0 0,6 7 1 0 0,9 16 97 0 0,-6-9-49 0 0,15 27 1 0 0,-17-25-79 0 0,-1 1 1 0 0,-1 1-1 0 0,-1-1 1 0 0,8 40-1 0 0,-9-26-740 0 0,1 0 0 0 0,21 55-1 0 0,-28-89-855 0 0</inkml:trace>
  <inkml:trace contextRef="#ctx0" brushRef="#br0" timeOffset="1">621 45 18863 0 0,'0'0'1706'0'0,"2"0"-1405"0"0,5-2-428 0 0,1 0 885 0 0,0 0 0 0 0,0 1 0 0 0,13-2 0 0 0,-10 3 630 0 0,0-1-1 0 0,17-4 0 0 0,-12 2-753 0 0,0 1-78 0 0,0 1-1 0 0,0 1 0 0 0,18 1 1 0 0,-15 0-262 0 0,28-2 1 0 0,-25 0-227 0 0,-12 0-32 0 0,0 0 1 0 0,15-3-1 0 0,12-2-252 0 0,-27 5 110 0 0,-1-1 0 0 0,0 1 0 0 0,10-4 0 0 0,-17 4-282 0 0,1 1-1254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4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0 351 18511 0 0,'0'0'8380'0'0,"0"3"-7347"0"0,0 1-768 0 0,1 0 0 0 0,-1 0 0 0 0,1-1 0 0 0,0 1-1 0 0,0 0 1 0 0,0 0 0 0 0,0 0 0 0 0,1-1 0 0 0,2 5-1 0 0,2 13 355 0 0,-2-3-283 0 0,1-2-204 0 0,-1-1 1 0 0,2 29-1 0 0,1 2-113 0 0,-2-5-99 0 0,-5-33-22 0 0,1 0 0 0 0,0-1 1 0 0,0 1-1 0 0,0-1 0 0 0,1 1 1 0 0,5 11-1 0 0,7 19-3098 0 0</inkml:trace>
  <inkml:trace contextRef="#ctx0" brushRef="#br0" timeOffset="1">318 1 10592 0 0,'0'0'818'0'0,"3"0"-532"0"0,6 0 982 0 0,0 1-1 0 0,0 0 1 0 0,0 0 0 0 0,-1 1 0 0 0,1 0 0 0 0,0 0 0 0 0,-1 1 0 0 0,0 1 0 0 0,14 6 0 0 0,-11-4 11 0 0,18 15 0 0 0,-1 1 277 0 0,33 35 1 0 0,-49-43-1354 0 0,0 0 1 0 0,0 1-1 0 0,-1 0 1 0 0,12 25-1 0 0,-6-8 29 0 0,-1 0-1 0 0,-1 1 0 0 0,-3 1 1 0 0,10 35-1 0 0,-17-48-216 0 0,-1 1 0 0 0,0-1 0 0 0,-2 1 0 0 0,-1 31 0 0 0,-3-28-49 0 0,-9 74-636 0 0,8-89 524 0 0,1 1 1 0 0,-1-1-1 0 0,0 0 0 0 0,-1 0 0 0 0,0 0 0 0 0,-1-1 0 0 0,-7 11 0 0 0,-4 5-4527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4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23039 0 0,'0'0'2315'0'0,"3"0"-2123"0"0,16 1 5 0 0,-12 0 13 0 0,-1-1 1 0 0,1 1 0 0 0,-1-2 0 0 0,1 1-1 0 0,6-2 1 0 0,26-4 724 0 0,-28 5-684 0 0,0 0 1 0 0,-1-1 0 0 0,1-1 0 0 0,-1 0 0 0 0,12-4-1 0 0,-19 5-260 0 0,2 0-17 0 0,-1 0 1 0 0,1 0-1 0 0,-1 0 0 0 0,1 0 1 0 0,0 1-1 0 0,7-1 0 0 0,-8-2-420 0 0</inkml:trace>
  <inkml:trace contextRef="#ctx0" brushRef="#br0" timeOffset="1">77 188 19351 0 0,'0'0'1943'0'0,"1"2"-1783"0"0,1 1-101 0 0,0-1 1 0 0,1 1-1 0 0,-1 0 1 0 0,0-1-1 0 0,1 0 0 0 0,-1 1 1 0 0,1-1-1 0 0,0 0 1 0 0,0-1-1 0 0,0 1 0 0 0,0 0 1 0 0,0-1-1 0 0,0 1 1 0 0,1-1-1 0 0,-1 0 0 0 0,0 0 1 0 0,1-1-1 0 0,3 1 1 0 0,8 1 1040 0 0,1 0 0 0 0,28-3 1 0 0,-18 1-502 0 0,-5-1-1057 0 0,1 0 0 0 0,27-6 0 0 0,-27 1-948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5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45 145 6912 0 0,'0'0'622'0'0,"-1"0"-512"0"0,-14 1 12437 0 0,7 1-6862 0 0,-3 6-2045 0 0,10-5-3809 0 0,0 0 1 0 0,0-1-1 0 0,0 1 0 0 0,0 0 0 0 0,0 0 1 0 0,0 0-1 0 0,0 6 0 0 0,1-5 1098 0 0,-1 3-869 0 0,0 1-1 0 0,1-1 1 0 0,0 0 0 0 0,1 0 0 0 0,0 0-1 0 0,0 1 1 0 0,3 8 0 0 0,18 49 84 0 0,-12-38-106 0 0,-2-7-22 0 0,0-1 0 0 0,1 0-1 0 0,0-1 1 0 0,24 33 0 0 0,-28-44-12 0 0,0 0 0 0 0,0-1 0 0 0,1 0-1 0 0,-1-1 1 0 0,1 1 0 0 0,1-1 0 0 0,-1 0 0 0 0,1 0-1 0 0,0-1 1 0 0,0 0 0 0 0,0 0 0 0 0,0-1 0 0 0,1 0-1 0 0,-1 0 1 0 0,12 2 0 0 0,-15-4 14 0 0,0-1-1 0 0,0 1 1 0 0,-1-1-1 0 0,1 0 0 0 0,0-1 1 0 0,0 1-1 0 0,-1-1 1 0 0,1 0-1 0 0,0 0 1 0 0,-1 0-1 0 0,1 0 1 0 0,0 0-1 0 0,-1-1 1 0 0,0 0-1 0 0,1 1 1 0 0,-1-1-1 0 0,0-1 1 0 0,4-2-1 0 0,-3 1 16 0 0,0 0 0 0 0,0 0 0 0 0,-1-1 0 0 0,1 1 0 0 0,-1-1 0 0 0,0 0 0 0 0,0 0 0 0 0,-1 0 0 0 0,0 0 0 0 0,0 0 0 0 0,3-10 0 0 0,1-8 40 0 0,-1 0 0 0 0,-1-1 0 0 0,-1 1 0 0 0,-1-1 0 0 0,-1 0 0 0 0,-1 0 0 0 0,-2 1 0 0 0,0-1 0 0 0,-1 0 0 0 0,-10-37 0 0 0,6 37-55 0 0,5 17-13 0 0,0 0 0 0 0,0 0 0 0 0,0 0 0 0 0,-1 0 0 0 0,0 1 0 0 0,-6-9 0 0 0,1 2-93 0 0,-2 0 0 0 0,-13-14 0 0 0,20 24 55 0 0,0 0 1 0 0,-1 0-1 0 0,1 0 1 0 0,-1 0-1 0 0,0 0 1 0 0,0 1-1 0 0,0-1 1 0 0,0 1-1 0 0,0 0 1 0 0,0 0-1 0 0,-1 1 1 0 0,-4-2-1 0 0,5 2-202 0 0,1 0-1 0 0,-1 1 0 0 0,1-1 1 0 0,-1 1-1 0 0,1 0 0 0 0,-1 0 1 0 0,1 0-1 0 0,-1 0 0 0 0,1 0 1 0 0,-1 1-1 0 0,1 0 0 0 0,-1 0 1 0 0,1 0-1 0 0,-1 0 1 0 0,1 0-1 0 0,0 1 0 0 0,0-1 1 0 0,0 1-1 0 0,-5 4 0 0 0,-3 3-1788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5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22663 0 0,'0'0'3608'0'0,"6"-10"-2360"0"0,-2 2-2064 0 0,2-2-288 0 0,4 0-56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11520 0 0,'0'0'528'0'0,"-1"2"-16"0"0,-27 31 11437 0 0,40-24-11060 0 0,-9-6-794 0 0,1-1 0 0 0,-1 0 0 0 0,1 0 0 0 0,0 0 0 0 0,0 0 1 0 0,0-1-1 0 0,0 1 0 0 0,0-1 0 0 0,0 0 0 0 0,0 0 0 0 0,0-1 0 0 0,5 1 0 0 0,6 0 150 0 0,0-2-1 0 0,16-1 0 0 0,10-1 164 0 0,-35 3-339 0 0,-1-1 1 0 0,1 0-1 0 0,9-2 0 0 0,15-2 118 0 0,29 1-7 0 0,-57 4-303 0 0,4 0-131 0 0,2 3 475 0 0,-6-2-24 0 0,-1-1-106 0 0,0 1-88 0 0,0-1-1 0 0,-1 1 1 0 0,1-1-1 0 0,-1 1 1 0 0,1-1-1 0 0,-1 1 1 0 0,1-1-1 0 0,-1 1 1 0 0,1-1-1 0 0,-1 1 1 0 0,1-1-1 0 0,-1 1 1 0 0,0 0-1 0 0,1-1 1 0 0,-1 1-1 0 0,0 0 1 0 0,0 0-1 0 0,0-1 1 0 0,1 1-1 0 0,-1 0 1 0 0,0-1-1 0 0,0 1 1 0 0,0 0-1 0 0,0 0 1 0 0,0 1-1 0 0,0 0 8 0 0,1 10 0 0 0,-1 1 0 0 0,0 0 1 0 0,-2 19-1 0 0,-1 16 2 0 0,6 36-335 0 0,-1-36-259 0 0,-6 76-1 0 0,3-96-338 0 0,1-17-2739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198BFF-2915-4576-A2C7-C5D49AE1B759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28F453BA-0679-4BAA-81B3-2F76A7D78E5E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4641F5-872A-4D05-BE5E-AC79CFDAF280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A7DBCB5C-BEB5-4490-8AC2-2805B4B02D20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9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60 5528 0 0,'-3'6'13111'0'0,"12"-3"-11213"0"0,-5-1-1484 0 0,0-1 0 0 0,0 0 1 0 0,1 0-1 0 0,-1 0 0 0 0,0 0 1 0 0,0-1-1 0 0,1 0 0 0 0,-1 0 1 0 0,0 0-1 0 0,6-1 0 0 0,42-10 1294 0 0,-51 11-1691 0 0,129-35 1759 0 0,-107 32-1746 0 0,-17 2-31 0 0,0 0 1 0 0,0-1 0 0 0,0 1-1 0 0,8-4 1 0 0,-7 2-313 0 0,1 0 0 0 0,-1 1 0 0 0,1 0 0 0 0,0 1 0 0 0,-1-1 0 0 0,13 0 0 0 0,9 2-7354 0 0,-7 0-418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09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187 118 21191 0 0,'0'0'480'0'0,"-5"-6"646"0"0,1-7-522 0 0,4 10-589 0 0,-1 1 0 0 0,1 0-1 0 0,-1 0 1 0 0,0-1 0 0 0,0 1 0 0 0,0 0 0 0 0,-1-3-1 0 0,-6-6 681 0 0,-1-1 0 0 0,-10-11 0 0 0,15 20-420 0 0,1-1 1 0 0,-1 1-1 0 0,0-1 0 0 0,0 1 1 0 0,-1 1-1 0 0,1-1 0 0 0,0 0 1 0 0,-10-2-1 0 0,12 4 218 0 0,0 1-462 0 0,0 1 1 0 0,0-1-1 0 0,-1 1 0 0 0,1 0 1 0 0,0 0-1 0 0,0 0 0 0 0,-3 1 1 0 0,-1 1 5 0 0,2-1-35 0 0,1 0 0 0 0,-1 0 0 0 0,1 0 0 0 0,0 1 1 0 0,-1-1-1 0 0,1 1 0 0 0,0 0 0 0 0,0 0 0 0 0,1 0 0 0 0,-1 0 0 0 0,1 0 0 0 0,-1 0 0 0 0,1 1 0 0 0,0-1 0 0 0,0 1 0 0 0,1 0 1 0 0,-1 0-1 0 0,1-1 0 0 0,-2 8 0 0 0,0 4-99 0 0,1 0 1 0 0,0 0-1 0 0,1 28 0 0 0,1-43 97 0 0,1 5-45 0 0,-1 1-1 0 0,1-1 1 0 0,-1 0 0 0 0,2 0 0 0 0,-1 1 0 0 0,4 7 0 0 0,-4-10 25 0 0,-1-1 1 0 0,2 0 0 0 0,-1 0 0 0 0,0 1 0 0 0,0-1 0 0 0,1 0 0 0 0,-1 0-1 0 0,1-1 1 0 0,-1 1 0 0 0,1 0 0 0 0,0 0 0 0 0,0-1 0 0 0,0 1-1 0 0,0-1 1 0 0,3 2 0 0 0,-3-2-72 0 0,0-1-75 0 0,1 0 140 0 0,7-3-17 0 0,8-4 30 0 0,-14 5 8 0 0,0 0 0 0 0,-1 0-1 0 0,1 0 1 0 0,-1 0-1 0 0,0-1 1 0 0,1 0-1 0 0,-1 0 1 0 0,0 0-1 0 0,3-4 1 0 0,18-17 6 0 0,-19 21 11 0 0,0-1 0 0 0,-1 0 1 0 0,1 0-1 0 0,-1-1 0 0 0,0 1 0 0 0,0-1 0 0 0,0 0 0 0 0,-1 0 0 0 0,0 0 0 0 0,4-9 0 0 0,4-5 18 0 0,-10 17 375 0 0,9 12-277 0 0,-8-8-122 0 0,0 1-1 0 0,0-1 1 0 0,0 0 0 0 0,0 0-1 0 0,-1 1 1 0 0,1-1 0 0 0,-1 1-1 0 0,1 0 1 0 0,-1-1 0 0 0,0 1-1 0 0,0 0 1 0 0,0 3-1 0 0,1 4 24 0 0,-1-1 0 0 0,1 14-1 0 0,1 13 5 0 0,10 73-257 0 0,-4-24-32 0 0,-4-47 145 0 0,-4-22 85 0 0,1 1 0 0 0,1-1-1 0 0,6 19 1 0 0,-2-12-11 0 0,-6-18 16 0 0,0 1 1 0 0,1-1-1 0 0,0 1 0 0 0,0-1 0 0 0,0 0 0 0 0,1 0 1 0 0,-1 0-1 0 0,5 6 0 0 0,8 8-660 0 0,-14-17-8 0 0,9-7-2758 0 0,-3-4 1280 0 0</inkml:trace>
  <inkml:trace contextRef="#ctx0" brushRef="#br0" timeOffset="1">412 122 14688 0 0,'0'0'1328'0'0,"1"3"-1091"0"0,1 1 396 0 0,1 0-1 0 0,0 1 1 0 0,0-1 0 0 0,1 0 0 0 0,-1-1-1 0 0,1 1 1 0 0,0-1 0 0 0,5 4 0 0 0,15 15 1281 0 0,-14-13-1144 0 0,1 1 0 0 0,0-1 0 0 0,1-1 0 0 0,19 12 0 0 0,-15-11-334 0 0,-1 1 0 0 0,16 13 0 0 0,-7-4-17 0 0,26 17-1 0 0,-15-12-244 0 0,-25-18-161 0 0,-7-4-15 0 0,1 1 1 0 0,-1-1-1 0 0,0 1 0 0 0,0 0 1 0 0,6 6-1 0 0,16 10-777 0 0,-25-18 394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 17135 0 0,'0'0'786'0'0,"-2"0"-21"0"0,-18 0-460 0 0,11 0 389 0 0,4 0-218 0 0,1 0 1 0 0,0 0 0 0 0,0 0 0 0 0,0 0-1 0 0,0 1 1 0 0,0-1 0 0 0,0 1-1 0 0,0 0 1 0 0,0 0 0 0 0,0 1-1 0 0,0-1 1 0 0,-5 3 0 0 0,0 3-54 0 0,0-1-1 0 0,0 1 1 0 0,1 0-1 0 0,-1 1 1 0 0,2 0 0 0 0,-1 0-1 0 0,-9 15 1 0 0,-27 39-58 0 0,21-23-302 0 0,3-6-216 0 0,17-28 97 0 0,1-1 0 0 0,-1 1 0 0 0,1-1 1 0 0,-2 8-1 0 0,2-7-101 0 0,0 1-1 0 0,0-1 1 0 0,-6 9 0 0 0,-8 19-3076 0 0,10-23 1323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56 11976 0 0,'0'-10'14618'0'0,"-1"11"-14151"0"0,-5 16-141 0 0,0-1 1 0 0,2 1-1 0 0,-6 33 1 0 0,10-49-327 0 0,-2 6 10 0 0,1 1 0 0 0,1-1 0 0 0,0 1 0 0 0,0-1 0 0 0,0 1 0 0 0,1 0 0 0 0,1 8 0 0 0,1-6-10 0 0,18 69 0 0 0,-18-70 0 0 0,1-1 0 0 0,-1 0 0 0 0,1 0 0 0 0,1-1 0 0 0,-1 1 0 0 0,2-1 0 0 0,7 9 0 0 0,-4-5 0 0 0,-7-9 0 0 0,0 1 0 0 0,0 0 0 0 0,0-1 0 0 0,1 0 0 0 0,-1 1 0 0 0,1-1 0 0 0,-1 0 0 0 0,1 0 0 0 0,0 0 0 0 0,0-1 0 0 0,5 3 0 0 0,11 3 0 0 0,-17-5 0 0 0,0-1 0 0 0,1 0 0 0 0,-1 0 0 0 0,1 0 0 0 0,-1 0 0 0 0,1-1 0 0 0,-1 1 0 0 0,1-1 0 0 0,0 1 0 0 0,-1-1 0 0 0,1 0 0 0 0,0 0 0 0 0,-1 0 0 0 0,1 0 0 0 0,0-1 0 0 0,2 0 0 0 0,1-1 23 0 0,1-1 1 0 0,-1 0-1 0 0,0 0 0 0 0,0 0 1 0 0,0-1-1 0 0,0 0 0 0 0,-1 0 1 0 0,1-1-1 0 0,-1 1 0 0 0,0-1 0 0 0,-1 0 1 0 0,1-1-1 0 0,-1 1 0 0 0,0-1 1 0 0,0 0-1 0 0,-1 0 0 0 0,0 0 1 0 0,0 0-1 0 0,0-1 0 0 0,-1 1 1 0 0,0-1-1 0 0,2-7 0 0 0,3-15 116 0 0,-5 21-94 0 0,0 0 0 0 0,0 0 1 0 0,-1 0-1 0 0,0-1 0 0 0,0 1 1 0 0,-1-13-1 0 0,-2 7 24 0 0,0-1 1 0 0,-1 1-1 0 0,-1 0 0 0 0,0-1 1 0 0,-10-20-1 0 0,11 28-68 0 0,-1 1 0 0 0,1 0 1 0 0,-2-1-1 0 0,1 1 0 0 0,-1 1 0 0 0,1-1 1 0 0,-2 1-1 0 0,1 0 0 0 0,-1 0 0 0 0,1 0 1 0 0,-1 1-1 0 0,-13-8 0 0 0,11 8-123 0 0,0 0 1 0 0,0 1-1 0 0,0-1 1 0 0,-1 2-1 0 0,-13-4 0 0 0,18 5-117 0 0,0 1-1 0 0,0 0 1 0 0,0 0 0 0 0,1 0-1 0 0,-1 0 1 0 0,0 1-1 0 0,0-1 1 0 0,0 1-1 0 0,0 0 1 0 0,1 0 0 0 0,-1 0-1 0 0,0 1 1 0 0,1-1-1 0 0,-6 5 1 0 0,-14 5-2881 0 0,12-6 1065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5528 0 0,'8'12'249'0'0,"-6"-9"-1"0"0,0-3-156 0 0,13-3 4075 0 0,-10 1-969 0 0,1-1 0 0 0,-1 1-1 0 0,-1-1 1 0 0,1-1 0 0 0,4-2 0 0 0,1-2-2330 0 0,1 1-3648 0 0,-7-2 1914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1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69 16583 0 0,'-8'-5'10795'0'0,"1"1"-9766"0"0,6 3 407 0 0,-7 9-1145 0 0,5-6-263 0 0,1 1 1 0 0,0 0-1 0 0,0 0 1 0 0,-1 0-1 0 0,2 0 1 0 0,-1 0-1 0 0,-2 5 1 0 0,-4 18 95 0 0,9-25-51 0 0,1-5-41 0 0,3-5-32 0 0,-1 0 0 0 0,-3 0 0 0 0,0 2 0 0 0,3 0 11 0 0,-2 4 31 0 0,4-3-35 0 0,0 0 0 0 0,1 0 0 0 0,0 0 0 0 0,0 1 0 0 0,1 0 0 0 0,-1 0 0 0 0,1 1-1 0 0,0 0 1 0 0,9-3 0 0 0,4-2-1 0 0,-13 6 5 0 0,-1 1-1 0 0,0 1 1 0 0,1-1-1 0 0,0 1 1 0 0,-1 0 0 0 0,1 1-1 0 0,-1 0 1 0 0,11 1-1 0 0,3-1 12 0 0,-12 2-13 0 0,13 0 64 0 0,-21-2-69 0 0,1 1 1 0 0,-1-1-1 0 0,0 0 1 0 0,1 0-1 0 0,-1 1 1 0 0,0-1-1 0 0,0 1 1 0 0,1-1-1 0 0,-1 1 1 0 0,0-1-1 0 0,0 1 1 0 0,0 0-1 0 0,0 0 1 0 0,0-1-1 0 0,0 1 1 0 0,0 0-1 0 0,0 0 1 0 0,0 0-1 0 0,0 0 1 0 0,0 0-1 0 0,0 0 1 0 0,-1 1-1 0 0,1-1 1 0 0,0 0-1 0 0,-1 0 1 0 0,1 0-1 0 0,-1 1 1 0 0,1-1-1 0 0,-1 0 1 0 0,0 1-1 0 0,1 1 1 0 0,-1 0-1 0 0,0 0 1 0 0,1 0 0 0 0,-1 0-1 0 0,0-1 1 0 0,0 1 0 0 0,0 0-1 0 0,-1 0 1 0 0,1 0 0 0 0,-1-1-1 0 0,0 1 1 0 0,1 0 0 0 0,-1-1-1 0 0,-3 6 1 0 0,-49 65-21 0 0,48-65-39 0 0,4-7 48 0 0,1 0 0 0 0,-1 0 0 0 0,0 0 0 0 0,1 1-1 0 0,-1-1 1 0 0,0 0 0 0 0,0 0 0 0 0,0 0 0 0 0,0 0 0 0 0,0-1-1 0 0,0 1 1 0 0,0 0 0 0 0,0 0 0 0 0,0-1 0 0 0,-2 2 0 0 0,3-2 1 0 0,-1 0 0 0 0,1 0 0 0 0,-1 1 0 0 0,1-1 0 0 0,0 0 0 0 0,-1 0 0 0 0,1 1 0 0 0,0-1 0 0 0,0 0 0 0 0,-1 1 0 0 0,1-1 0 0 0,0 0 0 0 0,-1 1 0 0 0,1-1 0 0 0,0 0 0 0 0,0 1 0 0 0,0-1 0 0 0,0 0 0 0 0,-1 1 0 0 0,1 0 0 0 0,-1 2-8 0 0,-2-1 2 0 0,1-1 1 0 0,0 1 0 0 0,0 0-1 0 0,-1-1 1 0 0,1 1-1 0 0,0-1 1 0 0,-1 0-1 0 0,-4 2 1 0 0,6-3-48 0 0,3 3-11 0 0,1 1 65 0 0,1-1 0 0 0,-1 0 1 0 0,0 0-1 0 0,1 0 0 0 0,0-1 0 0 0,0 1 0 0 0,-1-1 0 0 0,2 0 0 0 0,-1 0 1 0 0,6 2-1 0 0,10 6-1 0 0,11 5 69 0 0,-27-14-48 0 0,1 1 0 0 0,-1 0 0 0 0,0 0 1 0 0,1 1-1 0 0,-1-1 0 0 0,0 1 0 0 0,0 0 0 0 0,-1 0 0 0 0,1 0 0 0 0,3 4 0 0 0,-3-1 6 0 0,-1-3-9 0 0,0 0 0 0 0,0 1 0 0 0,-1-1 0 0 0,1 1-1 0 0,-1 0 1 0 0,0-1 0 0 0,0 1 0 0 0,0 0 0 0 0,-1 1-1 0 0,1-1 1 0 0,0 6 0 0 0,0 5 37 0 0,-1-11-31 0 0,0 0 0 0 0,0 1 0 0 0,-1-1 0 0 0,0 1 0 0 0,0-1 0 0 0,0 0 1 0 0,0 1-1 0 0,-1-1 0 0 0,0 1 0 0 0,-1 4 0 0 0,-8 28 151 0 0,8-27-93 0 0,-1 0 0 0 0,-7 17 0 0 0,8-24-58 0 0,0 1 1 0 0,0-1-1 0 0,0 1 0 0 0,-1-1 0 0 0,1 0 1 0 0,-1 0-1 0 0,1 0 0 0 0,-1-1 0 0 0,0 1 1 0 0,0-1-1 0 0,-4 3 0 0 0,0-1-11 0 0,-1 0 0 0 0,1-1 0 0 0,-1 0 0 0 0,0 0 0 0 0,0-1 0 0 0,0 0 0 0 0,0 0 1 0 0,0-1-1 0 0,0 0 0 0 0,0-1 0 0 0,0 0 0 0 0,0 0 0 0 0,-1 0 0 0 0,1-1 0 0 0,0 0 0 0 0,-9-3 0 0 0,-13-4-72 0 0,16 4-63 0 0,0 1 0 0 0,1-2 0 0 0,0 0 1 0 0,-1 0-1 0 0,-14-10 0 0 0,-10-4-683 0 0,29 15-94 0 0,0-1 0 0 0,0 0 0 0 0,1 0-1 0 0,-11-8 1 0 0,6 2-8525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7368 0 0,'-9'59'333'0'0,"9"-58"-310"0"0,0 1 0 0 0,0-1 0 0 0,-1 0 0 0 0,1 0 0 0 0,0 0-1 0 0,0 0 1 0 0,-1 0 0 0 0,1 0 0 0 0,-1 0 0 0 0,1 0 0 0 0,-1 0 0 0 0,1 0 0 0 0,-1 0 0 0 0,0 1 0 0 0,-3-9 223 0 0,2 2-7 0 0,-3 1-230 0 0,-11-7 13665 0 0,5 12-11714 0 0,10-1-1896 0 0,1 0 1 0 0,-1 1-1 0 0,0-1 1 0 0,1 0-1 0 0,-1 0 1 0 0,1 1-1 0 0,-1-1 1 0 0,0 1 0 0 0,1-1-1 0 0,-1 1 1 0 0,1-1-1 0 0,0 1 1 0 0,-1-1-1 0 0,1 1 1 0 0,-1-1 0 0 0,1 1-1 0 0,0-1 1 0 0,-1 1-1 0 0,1 0 1 0 0,0-1-1 0 0,-1 1 1 0 0,1 0-1 0 0,0-1 1 0 0,0 1 0 0 0,0 0-1 0 0,0-1 1 0 0,0 1-1 0 0,0 1 1 0 0,5 20 602 0 0,-1-6-400 0 0,-1 2-60 0 0,0-1 1 0 0,12 34-1 0 0,0-1-121 0 0,13 40-68 0 0,-2-10-31 0 0,11 27-648 0 0,-31-84-474 0 0,5 10-1245 0 0,1-13-4431 0 0,-1-9-414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3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17503 0 0,'0'0'1759'0'0,"1"0"-1614"0"0,9-8 129 0 0,6-2 839 0 0,33-4 1731 0 0,-43 12-2575 0 0,0 0 0 0 0,0 0-1 0 0,0 1 1 0 0,-1 0 0 0 0,2 1 0 0 0,8-1 0 0 0,-1 1 323 0 0,24 4 1 0 0,-30-2-421 0 0,1 0 0 0 0,-1 0 0 0 0,12 6 0 0 0,-8-3-7 0 0,-9-4-155 0 0,0 0 0 0 0,0 0-1 0 0,0 1 1 0 0,0-1 0 0 0,0 1 0 0 0,0 0 0 0 0,3 3 0 0 0,-5-4 4 0 0,0 0 1 0 0,-1 0-1 0 0,1 0 1 0 0,0 0-1 0 0,-1 0 1 0 0,1 0-1 0 0,-1 0 0 0 0,1 0 1 0 0,-1 0-1 0 0,0 0 1 0 0,1 2-1 0 0,2 6 95 0 0,-2-7-106 0 0,0 0 0 0 0,0 0 0 0 0,0 1-1 0 0,-1-1 1 0 0,1 0 0 0 0,-1 1 0 0 0,0-1-1 0 0,1 0 1 0 0,-1 1 0 0 0,0-1 0 0 0,0 1 0 0 0,0-1-1 0 0,-1 0 1 0 0,1 1 0 0 0,-1-1 0 0 0,1 0-1 0 0,-1 1 1 0 0,0-1 0 0 0,0 0 0 0 0,-2 4 0 0 0,-2 2-79 0 0,0 0 1 0 0,-1-1 0 0 0,0 1-1 0 0,-7 6 1 0 0,6-6 153 0 0,1-3-78 0 0,-1 1 0 0 0,0-1 1 0 0,0-1-1 0 0,0 1 0 0 0,0-1 0 0 0,-9 3 0 0 0,-13 9-18 0 0,24-13-17 0 0,0-1 0 0 0,0 1 0 0 0,-1-1 0 0 0,1 0 0 0 0,-1 0 0 0 0,1-1 0 0 0,-12 3 0 0 0,1-3-291 0 0,-24-1 1 0 0,19 0-149 0 0,19 0 15 0 0,-1-4-96 0 0,0 0-326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3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8288 0 0,'0'0'10701'0'0,"-2"1"-9016"0"0,-2 1-1205 0 0,1-1 0 0 0,-1 1 1 0 0,1 0-1 0 0,0 1 0 0 0,-1-1 0 0 0,1 0 1 0 0,0 1-1 0 0,1 0 0 0 0,-1 0 0 0 0,-3 4 1 0 0,-2 6-169 0 0,0 0 1 0 0,1 1-1 0 0,1 0 1 0 0,0 0-1 0 0,1 1 1 0 0,1-1-1 0 0,-5 28 1 0 0,6-19-275 0 0,1 0 0 0 0,1 0 0 0 0,1-1 0 0 0,5 39 0 0 0,-3-43-38 0 0,0 4 0 0 0,2-1 0 0 0,0 1 0 0 0,1-1 0 0 0,0 0 0 0 0,12 25 0 0 0,-3-14-28 0 0,-3-6-49 0 0,1 0-1 0 0,1-1 1 0 0,18 25 0 0 0,-27-44-5 0 0,5 8-209 0 0,0-1 1 0 0,1 0-1 0 0,1-1 0 0 0,0 0 1 0 0,0-1-1 0 0,22 17 1 0 0,-19-18-537 0 0,16 9-2719 0 0,-8-8-4555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12 313 9216 0 0,'0'0'706'0'0,"-1"2"-150"0"0,-1 5 839 0 0,0 0 0 0 0,0-1 0 0 0,0 1 0 0 0,1 0 0 0 0,0 0 0 0 0,0 11 0 0 0,4 47 1742 0 0,0-10-1391 0 0,-3-34-1134 0 0,5 29 0 0 0,-4-26-285 0 0,-1-22-141 0 0,0 0-112 0 0,-1 6-29 0 0,-1-14 28 0 0,-1-18 23 0 0,8-84-160 0 0,-3 76 64 0 0,3-13 0 0 0,-1 23-13 0 0,2 1 0 0 0,0-1-1 0 0,11-24 1 0 0,-13 39 54 0 0,0 0 1 0 0,0 0-1 0 0,1 1 1 0 0,0 0-1 0 0,0-1 1 0 0,1 2-1 0 0,-1-1 1 0 0,11-7-1 0 0,-14 12-17 0 0,0 0 0 0 0,-1 0 0 0 0,1 0 0 0 0,0 0 0 0 0,0 0-1 0 0,0 1 1 0 0,0-1 0 0 0,0 1 0 0 0,0 0 0 0 0,0-1 0 0 0,0 1 0 0 0,0 0 0 0 0,0 0-1 0 0,-1 0 1 0 0,1 0 0 0 0,0 1 0 0 0,0-1 0 0 0,0 0 0 0 0,0 1 0 0 0,2 0 0 0 0,-1 0 5 0 0,1 1 1 0 0,-1-1 0 0 0,0 1 0 0 0,0 0 0 0 0,0 0-1 0 0,0 0 1 0 0,0 0 0 0 0,-1 1 0 0 0,1-1 0 0 0,2 4-1 0 0,-3-4-27 0 0,1 1 9 0 0,0 1-1 0 0,0-1 0 0 0,0 1 1 0 0,-1 0-1 0 0,0-1 0 0 0,1 1 1 0 0,-2 0-1 0 0,4 8 0 0 0,4 12 43 0 0,-7-20-43 0 0,-1 1 0 0 0,1-1 0 0 0,-1 1 0 0 0,0-1 0 0 0,2 8 0 0 0,0 12 54 0 0,8 31 0 0 0,-10-44-68 0 0,-1-9-85 0 0,5-15-280 0 0,6-2 103 0 0,-7 10 301 0 0,0-1 0 0 0,0 1-1 0 0,-1-1 1 0 0,0 0 0 0 0,0 0-1 0 0,3-10 1 0 0,-3 8 61 0 0,0-4-189 0 0,0 0 1 0 0,1 1 0 0 0,1 0 0 0 0,6-12 0 0 0,-8 18 113 0 0,1 1 0 0 0,1-1 1 0 0,-1 1-1 0 0,0 0 0 0 0,1 1 0 0 0,0-1 0 0 0,0 1 1 0 0,0-1-1 0 0,1 2 0 0 0,-1-1 0 0 0,0 0 1 0 0,8-1-1 0 0,-9 3-9 0 0,-1 1-1 0 0,0 0 1 0 0,0 0 0 0 0,1 0 0 0 0,-1 0 0 0 0,0 0-1 0 0,0 1 1 0 0,1-1 0 0 0,-1 1 0 0 0,0 0-1 0 0,0 0 1 0 0,0 0 0 0 0,0 1 0 0 0,0-1 0 0 0,0 1-1 0 0,0-1 1 0 0,0 1 0 0 0,-1 0 0 0 0,1 0-1 0 0,-1 0 1 0 0,1 0 0 0 0,-1 1 0 0 0,4 4 0 0 0,-2-1 21 0 0,1 0 1 0 0,-1 1 0 0 0,0-1-1 0 0,-1 1 1 0 0,1 0 0 0 0,-1 0 0 0 0,-1 0-1 0 0,1 0 1 0 0,1 10 0 0 0,23 99 19 0 0,-17-75-49 0 0,-6-29-70 0 0,-1-1-1 0 0,-1 0 0 0 0,0 1 1 0 0,0 13-1 0 0,-1-12-96 0 0,-1-11 26 0 0,1 0 0 0 0,-1 0 1 0 0,0 0-1 0 0,0 0 0 0 0,0-1 0 0 0,0 1 0 0 0,0 0 0 0 0,-1 3 0 0 0,0-3-1008 0 0</inkml:trace>
  <inkml:trace contextRef="#ctx0" brushRef="#br0" timeOffset="1">713 1 8288 0 0,'0'2'10767'0'0,"1"8"-7156"0"0,3-4-3075 0 0,-1 1 0 0 0,0-1 0 0 0,-1 1 0 0 0,0 0 0 0 0,0 0 0 0 0,0 0 0 0 0,-1 0 0 0 0,0 1 0 0 0,0-1 0 0 0,-1 8 0 0 0,1-14-494 0 0,-1 1 1 0 0,0 0-1 0 0,1 0 1 0 0,-1 0 0 0 0,1 0-1 0 0,-1-1 1 0 0,1 1-1 0 0,0 0 1 0 0,2 2-1 0 0,1 6 41 0 0,0 5-38 0 0,-4-13-157 0 0,0 0-1 0 0,0 0 0 0 0,0 0 1 0 0,1-1-1 0 0,-1 1 1 0 0,1 0-1 0 0,0 0 0 0 0,-1-1 1 0 0,1 1-1 0 0,0 0 0 0 0,0-1 1 0 0,0 1-1 0 0,0-1 0 0 0,0 1 1 0 0,0-1-1 0 0,3 2 0 0 0,12 8-4352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5:02:04.40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 20 748,'0'0'67,"0"0"-54,0 0-13,0 0 0,0 0 116,0 0 21,0 0 4,0 0 1,0 0-70,0 0-13,0 0-3,9-4-1,-9 4-22,0 0-4,0 0-1,9-4 0,0 0-28,-4 0-10,4 4 0,0 0 0,0-4 10,0 4 0,-9 0 0,9 0-8,5 4 16,0-4 3,-1 0 1,1 0 0,0 4-4,4 0-8,-5 0 12,1 4-4,4-8 41,0 4 8,1 0 2,3-4 0,1 8-19,0 0-3,4-4-1,-4 4 0,9 0 3,-9-4 0,4 4 0,0 1 0,-4-1-10,9 0-1,-5 0-1,5 0 0,0-4-14,0 4-2,0-8-1,4 8 0,1 0 2,-1-4 1,0 0 0,1 0 0,-5-4-2,9 0-1,-5 0 0,1 0 0,-1 0 4,-4 0 1,0 0 0,0-4 0,-1 0 9,1 4 1,-4 0 1,-6 0 0,6-4 5,-5 4 1,-1-4 0,1 4 0,0-4-10,-5 0-2,0 0 0,0 4 0,-4-4-7,0 4-1,4-4-1,-4 0 0,-1 0 2,1 0 1,-5 4 0,0-4 0,0 0-30,0 4-5,-9 0-2,0 0 0,0 0-18,0 0-4,0 0-1,0 0-704,0 0-141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10 469 19319 0 0,'-4'-56'3115'0'0,"1"21"-307"0"0,2 26-2328 0 0,0 0 1 0 0,0 0 0 0 0,2-15 0 0 0,2-6 85 0 0,2 1 0 0 0,1 0 0 0 0,18-53 1 0 0,-20 75-546 0 0,0 0 0 0 0,0 0 0 0 0,0 1 0 0 0,1 0 0 0 0,0 0 0 0 0,0 0 0 0 0,8-7 0 0 0,-4 5 3 0 0,-1-1 1 0 0,11-14-1 0 0,-16 18-24 0 0,1 1 0 0 0,0 0 0 0 0,0 0 0 0 0,0 1 0 0 0,1-1 0 0 0,-1 1 0 0 0,1 0 0 0 0,0 0 0 0 0,0 0 0 0 0,0 1 0 0 0,0-1 0 0 0,0 1 0 0 0,1 1 0 0 0,7-3 0 0 0,3 1 0 0 0,0 0 0 0 0,1 1 0 0 0,29 0 0 0 0,-39 1 0 0 0,-1 2 0 0 0,1-1 0 0 0,0 1 0 0 0,0 0 0 0 0,-1 0 0 0 0,1 1 0 0 0,-1 0 0 0 0,11 4 0 0 0,-12-4 8 0 0,-1 0 0 0 0,0 1-1 0 0,0-1 1 0 0,1 1 0 0 0,-1 0 0 0 0,-1 0 0 0 0,1 0-1 0 0,0 0 1 0 0,-1 1 0 0 0,0 0 0 0 0,4 4-1 0 0,-5-5 1 0 0,4 5 13 0 0,-1 1 1 0 0,0 0 0 0 0,0 0 0 0 0,-1 0 0 0 0,0 0 0 0 0,4 13-1 0 0,6 53 35 0 0,32 127-648 0 0,-44-195-132 0 0,1-1 0 0 0,-1 1 0 0 0,7 11-1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5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84 16527 0 0,'0'0'760'0'0,"-6"-6"4411"0"0,6 5-4958 0 0,0 0-1 0 0,0 0 1 0 0,0 0-1 0 0,0 0 1 0 0,0 0 0 0 0,0 0-1 0 0,0 0 1 0 0,0 0-1 0 0,1 0 1 0 0,-1 0 0 0 0,0 0-1 0 0,1 1 1 0 0,-1-1-1 0 0,1 0 1 0 0,-1 0-1 0 0,1 0 1 0 0,-1 1 0 0 0,1-1-1 0 0,0-1 1 0 0,2 0-43 0 0,0-1 1 0 0,0 1-1 0 0,0-1 0 0 0,0 1 1 0 0,0 0-1 0 0,0 0 1 0 0,0 0-1 0 0,1 0 0 0 0,-1 1 1 0 0,1 0-1 0 0,-1-1 1 0 0,1 1-1 0 0,4 0 1 0 0,8-2 253 0 0,28-2 1 0 0,-29 4-291 0 0,22-3 151 0 0,31-1 195 0 0,-65 5-415 0 0,5 0-75 0 0,-1 0 1 0 0,1 0 0 0 0,-1 0-1 0 0,0-1 1 0 0,1 0 0 0 0,-1-1-1 0 0,12-3 1 0 0,-17 4-158 0 0,0 0 1 0 0,0 0 0 0 0,0 1-1 0 0,0-1 1 0 0,0 1 0 0 0,0 0 0 0 0,1 0-1 0 0,2 0 1 0 0,0-1-289 0 0,-2 1-536 0 0</inkml:trace>
  <inkml:trace contextRef="#ctx0" brushRef="#br0" timeOffset="1">238 53 9216 0 0,'0'0'830'0'0,"0"2"-684"0"0,-3 12-598 0 0,-5-3 5633 0 0,1-3-705 0 0,6-1-3081 0 0,-1-1 0 0 0,1 1 0 0 0,0 0 0 0 0,1 9 1 0 0,-1-9-1070 0 0,2 0 0 0 0,-1 0 1 0 0,1 0-1 0 0,0 0 0 0 0,1 1 0 0 0,0-1 1 0 0,3 7-1 0 0,-2-3-187 0 0,0 1 0 0 0,-1-1 0 0 0,0 1 0 0 0,-1-1 0 0 0,0 1-1 0 0,-1 20 1 0 0,0-21-67 0 0,1 22-48 0 0,0-17-26 0 0,-3 28 0 0 0,2-36-46 0 0,-1-1 0 0 0,1 1 0 0 0,1 0 0 0 0,0-1 0 0 0,2 14 0 0 0,-2-17 4 0 0,0-3-2 0 0,-1 0-1 0 0,0 0 0 0 0,1 0 0 0 0,-1 0 0 0 0,0 0 0 0 0,0 0 0 0 0,1 0 0 0 0,-1 0 0 0 0,0 1 1 0 0,0-1-1 0 0,0 0 0 0 0,-1 0 0 0 0,1 0 0 0 0,0 0 0 0 0,0 0 0 0 0,0 0 0 0 0,-1 0 1 0 0,1 0-1 0 0,-1 2 0 0 0,1-3-10 0 0,0 0 1 0 0,0 0 0 0 0,0 1 0 0 0,0-1-1 0 0,0 0 1 0 0,0 0 0 0 0,0 1-1 0 0,0-1 1 0 0,0 0 0 0 0,0 1 0 0 0,0-1-1 0 0,0 0 1 0 0,0 0 0 0 0,1 0-1 0 0,-1 1 1 0 0,0-1 0 0 0,0 0 0 0 0,0 0-1 0 0,0 1 1 0 0,1-1 0 0 0,-1 0-1 0 0,0 0 1 0 0,0 0 0 0 0,0 0 0 0 0,1 1-1 0 0,-1-1 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5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17159 0 0,'0'0'8947'0'0,"1"1"-8090"0"0,4 4-629 0 0,-1 0-1 0 0,0 0 1 0 0,0 0 0 0 0,0 1-1 0 0,0-1 1 0 0,-1 1 0 0 0,0 0-1 0 0,0 0 1 0 0,-1 0 0 0 0,0 1-1 0 0,3 9 1 0 0,7 22-269 0 0,-11-35-75 0 0,1 1 0 0 0,-1-1 0 0 0,1 0 1 0 0,0 0-1 0 0,0 0 0 0 0,3 4 0 0 0,-4-5 15 0 0,0-1-522 0 0,3 9-5505 0 0</inkml:trace>
  <inkml:trace contextRef="#ctx0" brushRef="#br0" timeOffset="1">264 1 18799 0 0,'0'0'2172'0'0,"1"2"-1286"0"0,0 2-509 0 0,1-1 1 0 0,0 0-1 0 0,0 0 1 0 0,6 5 0 0 0,7 13 1148 0 0,12 21 654 0 0,-19-30-1747 0 0,0-1 1 0 0,6 16-1 0 0,10 16 337 0 0,-16-31-529 0 0,-2 0-1 0 0,11 25 1 0 0,-7-11-58 0 0,-2 2-1 0 0,-1-1 0 0 0,-1 1 1 0 0,-1 0-1 0 0,-2 0 1 0 0,0 54-1 0 0,-4-57-160 0 0,-1 1 0 0 0,-2-1-1 0 0,-10 41 1 0 0,-1-14-28 0 0,7-21-27 0 0,-1-1 0 0 0,-17 37 0 0 0,19-53-38 0 0,4-8-15 0 0,0 1 0 0 0,0-1 0 0 0,0 1 0 0 0,-1-1 0 0 0,-9 11 0 0 0,1-4-781 0 0,-9 10-1162 0 0,6-10-5831 0 0,5-8-835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6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17647 0 0,'0'0'1603'0'0,"2"0"-1318"0"0,62-4 5005 0 0,-41 3-4093 0 0,26-6 1 0 0,-34 4-1061 0 0,5-1 117 0 0,-16 2-205 0 0,1 1 0 0 0,1 0 0 0 0,9 0 0 0 0,-10 1-165 0 0,0 0-1 0 0,0-1 1 0 0,1 1-1 0 0,-1-1 1 0 0,0 0 0 0 0,0 0-1 0 0,0-1 1 0 0,0 0-1 0 0,0 0 1 0 0,0 0-1 0 0,8-5 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1 355 9672 0 0,'0'0'874'0'0,"1"2"-718"0"0,-1 0-10 0 0,0-1-1 0 0,1 1 1 0 0,-1-1-1 0 0,1 0 1 0 0,0 0-1 0 0,-1 1 0 0 0,1-1 1 0 0,0 0-1 0 0,0 0 1 0 0,0 0-1 0 0,0 0 1 0 0,0 1-1 0 0,0-2 1 0 0,0 1-1 0 0,0 0 0 0 0,0 0 1 0 0,0 0-1 0 0,1 0 1 0 0,-1-1-1 0 0,0 1 1 0 0,1 0-1 0 0,-1-1 1 0 0,0 0-1 0 0,1 1 1 0 0,-1-1-1 0 0,0 0 0 0 0,1 1 1 0 0,-1-1-1 0 0,1 0 1 0 0,-1 0-1 0 0,3 0 1 0 0,2 0 1106 0 0,35 5 5738 0 0,-32-5-6536 0 0,0 0-1 0 0,1 0 1 0 0,-1-1 0 0 0,12-2-1 0 0,27-6 257 0 0,86-21-1954 0 0,-102 20-482 0 0</inkml:trace>
  <inkml:trace contextRef="#ctx0" brushRef="#br0" timeOffset="1">1036 102 19895 0 0,'-2'-8'303'0'0,"2"7"-163"0"0,-1 0 0 0 0,1-1 0 0 0,0 1 0 0 0,-1 0 0 0 0,1-1 0 0 0,-1 1 1 0 0,0 0-1 0 0,1-1 0 0 0,-1 1 0 0 0,0 0 0 0 0,0 0 0 0 0,-1-2 0 0 0,-2-1 60 0 0,3 3 646 0 0,-1 1 718 0 0,1 0-1457 0 0,1 0-1 0 0,-1 0 1 0 0,1 0-1 0 0,-1 0 1 0 0,0 0-1 0 0,1 0 1 0 0,-1 0-1 0 0,1 0 1 0 0,-1 0 0 0 0,1 0-1 0 0,-1 1 1 0 0,1-1-1 0 0,-1 0 1 0 0,1 0-1 0 0,-1 0 1 0 0,0 1 0 0 0,-2 2-23 0 0,1-1 1 0 0,-1 1 0 0 0,1 0-1 0 0,0 0 1 0 0,0 0 0 0 0,0 0-1 0 0,1 1 1 0 0,-1-1 0 0 0,1 0-1 0 0,0 1 1 0 0,-1-1 0 0 0,2 1 0 0 0,-1 0-1 0 0,0-1 1 0 0,1 1 0 0 0,-1-1-1 0 0,1 1 1 0 0,1 5 0 0 0,0 9 437 0 0,1 0 0 0 0,6 27 0 0 0,-4-26-419 0 0,1 3-103 0 0,1 0 0 0 0,1 0 0 0 0,1-1 0 0 0,1 0 0 0 0,12 20 0 0 0,-13-25 0 0 0,2 0 0 0 0,21 26 0 0 0,-27-37 0 0 0,1 1 0 0 0,0-1 0 0 0,0-1 0 0 0,1 1 0 0 0,-1-1 0 0 0,1 0 0 0 0,0 0 0 0 0,0 0 0 0 0,0-1 0 0 0,11 4 0 0 0,15 1-39 0 0,-29-8 38 0 0,-1 0-1 0 0,0 0 0 0 0,0 0 0 0 0,0 0 1 0 0,0 0-1 0 0,0-1 0 0 0,0 1 0 0 0,1-1 1 0 0,-1 1-1 0 0,0-1 0 0 0,0 0 1 0 0,3-2-1 0 0,-5 3 7 0 0,1-1 1 0 0,-1 0 0 0 0,0 1-1 0 0,1-1 1 0 0,-1 0 0 0 0,0 1-1 0 0,0-1 1 0 0,0 0 0 0 0,1 1-1 0 0,-1-1 1 0 0,0 0-1 0 0,0 1 1 0 0,0-1 0 0 0,0 0-1 0 0,0 1 1 0 0,0-1 0 0 0,0 0-1 0 0,-1-1 1 0 0,1 0 13 0 0,0-6 21 0 0,1 0 0 0 0,0 1 0 0 0,3-10 0 0 0,-2 9 11 0 0,-1 0 1 0 0,0 0 0 0 0,1-10 0 0 0,-2 1 72 0 0,0-9 31 0 0,0 1 1 0 0,6-29 0 0 0,-5 45-135 0 0,0 0 0 0 0,0-1 0 0 0,-1 1 0 0 0,0 0 0 0 0,-1 0 0 0 0,0-1 0 0 0,-1 1-1 0 0,1 0 1 0 0,-2 0 0 0 0,-3-11 0 0 0,3 13-19 0 0,0-5 13 0 0,-1 0-1 0 0,-1 1 1 0 0,0 0-1 0 0,-9-14 1 0 0,5 10-30 0 0,-2 0 0 0 0,-15-16 1 0 0,23 28-39 0 0,-1-1 0 0 0,0 0 0 0 0,-1 1 0 0 0,1-1 0 0 0,-1 1 0 0 0,1 0 0 0 0,-1 1 0 0 0,0-1 0 0 0,0 1 0 0 0,0 0 0 0 0,-7-1 0 0 0,-2-1-705 0 0,11 3 596 0 0,0 0 0 0 0,-1 0-1 0 0,1 1 1 0 0,0-1 0 0 0,-1 1 0 0 0,-5 0 0 0 0,-4 5-2779 0 0,-1 8-3707 0 0,5-3-1509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16583 0 0,'0'0'8920'0'0,"6"4"-8848"0"0,6-4-72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7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35 12896 0 0,'-12'0'12575'0'0,"15"0"-11743"0"0,9 0-303 0 0,-1 1-213 0 0,-1-2-1 0 0,0 1 1 0 0,0-1-1 0 0,12-2 1 0 0,48-9 429 0 0,2-1-160 0 0,-67 12-555 0 0,0 0 0 0 0,0 0 0 0 0,0 0-1 0 0,0 0 1 0 0,0 1 0 0 0,0 0-1 0 0,0 0 1 0 0,9 1 0 0 0,-13 0-23 0 0,1-1 1 0 0,0 1-1 0 0,0 0 0 0 0,-1-1 1 0 0,1 1-1 0 0,0 0 1 0 0,-1 0-1 0 0,1 0 0 0 0,-1 0 1 0 0,1 0-1 0 0,-1 0 1 0 0,0 1-1 0 0,1-1 0 0 0,-1 0 1 0 0,0 1-1 0 0,0-1 1 0 0,0 1-1 0 0,0-1 0 0 0,0 1 1 0 0,0-1-1 0 0,0 1 1 0 0,0 0-1 0 0,-1 0 0 0 0,1-1 1 0 0,-1 1-1 0 0,1 0 1 0 0,-1 2-1 0 0,2 13-7 0 0,-1 0 0 0 0,-2 33 0 0 0,0-12 0 0 0,-5 85-344 0 0,-2-8-419 0 0,0 2-4860 0 0,7-99-365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2760 0 0,'2'-1'11439'0'0,"9"-6"-5449"0"0,35-21-425 0 0,27-9-3592 0 0,-40 21-1594 0 0,-18 8-249 0 0,30-11 1 0 0,-25 12-356 0 0,-1 0-1 0 0,-1-1 1 0 0,30-17 0 0 0,-36 18-382 0 0,0 1-1 0 0,16-6 1 0 0,8-4-6116 0 0,-4 2-1430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72 10136 0 0,'0'0'918'0'0,"-6"-6"-740"0"0,1 2 251 0 0,0-3 3672 0 0,3 3-2968 0 0,-20-15 5799 0 0,-4 2-3415 0 0,14 10-2734 0 0,10 5-699 0 0,-1 1 0 0 0,1 0-1 0 0,-1 0 1 0 0,1 1 0 0 0,-1-1 0 0 0,0 0-1 0 0,0 1 1 0 0,1-1 0 0 0,-1 1 0 0 0,0 0-1 0 0,0 0 1 0 0,1 0 0 0 0,-1 1 0 0 0,-4 0-1 0 0,2 0-36 0 0,0 0 0 0 0,-1 0 0 0 0,1 1 0 0 0,1 0-1 0 0,-1 0 1 0 0,-8 5 0 0 0,-30 18-44 0 0,41-24-13 0 0,1 0 0 0 0,-1 0 0 0 0,1 1-1 0 0,0-1 1 0 0,0 1 0 0 0,0-1 0 0 0,0 1 0 0 0,0-1 0 0 0,0 1 0 0 0,0-1 0 0 0,0 1 0 0 0,1 0 0 0 0,-1 0 0 0 0,1-1-1 0 0,-1 4 1 0 0,-7 15-152 0 0,6-16 114 0 0,0 1 1 0 0,0-1-1 0 0,1 1 0 0 0,0 0 1 0 0,0 0-1 0 0,0-1 0 0 0,0 1 1 0 0,1 0-1 0 0,0 0 1 0 0,0 0-1 0 0,0 0 0 0 0,2 8 1 0 0,0-2-82 0 0,0 0 0 0 0,1 0 1 0 0,0-1-1 0 0,8 18 0 0 0,-9-24 87 0 0,0 0 0 0 0,1 0 0 0 0,-1 0-1 0 0,1 0 1 0 0,0 0 0 0 0,0 0 0 0 0,0-1 0 0 0,1 0 0 0 0,-1 1-1 0 0,7 3 1 0 0,7 2-20 0 0,15 7-84 0 0,-30-15 141 0 0,0-1 0 0 0,0 1 1 0 0,0-1-1 0 0,-1 1 0 0 0,1-1 1 0 0,0 0-1 0 0,0 0 0 0 0,0 0 1 0 0,0 0-1 0 0,-1 0 0 0 0,1 0 1 0 0,0-1-1 0 0,0 1 0 0 0,0-1 1 0 0,-1 1-1 0 0,3-2 0 0 0,1 0 7 0 0,0-1 0 0 0,0 1-1 0 0,0-1 1 0 0,-1 0-1 0 0,1-1 1 0 0,-1 1 0 0 0,0-1-1 0 0,0 0 1 0 0,-1 0 0 0 0,1 0-1 0 0,3-6 1 0 0,8-11 74 0 0,-7 11 92 0 0,-2 1 0 0 0,0-1 0 0 0,8-16 0 0 0,-8 17 22 0 0,0-1 340 0 0,14 10 149 0 0,-19 0-667 0 0,-1 0 1 0 0,1 0-1 0 0,0 0 1 0 0,-1 1-1 0 0,1-1 1 0 0,-1 0-1 0 0,1 1 1 0 0,-1-1-1 0 0,1 0 1 0 0,-1 1-1 0 0,1-1 1 0 0,-1 1 0 0 0,1-1-1 0 0,-1 1 1 0 0,1-1-1 0 0,-1 1 1 0 0,0-1-1 0 0,1 1 1 0 0,-1-1-1 0 0,0 1 1 0 0,1 0-1 0 0,0 1 26 0 0,7 12 30 0 0,-1 2 1 0 0,0-1-1 0 0,-1 1 1 0 0,0 0-1 0 0,-1 0 0 0 0,4 33 1 0 0,-2-17-32 0 0,-1-4-25 0 0,-2-7-12 0 0,8 22 0 0 0,-10-33-6 0 0,1 0 1 0 0,1 15-1 0 0,-3-17-64 0 0,0 0-1 0 0,0 0 1 0 0,1 0-1 0 0,1 0 1 0 0,3 10-1 0 0,11 11-1262 0 0,-15-26 702 0 0,0 0-1 0 0,1 0 1 0 0,-1-1 0 0 0,0 1-1 0 0,1-1 1 0 0,0 0 0 0 0,3 3-1 0 0,-5-5 589 0 0,-1 0 0 0 0,0 0 0 0 0,0 1-476 0 0,0-1 475 0 0,0 0 1 0 0,0 0 0 0 0,0 0 0 0 0,0 0-1 0 0,1 0 1 0 0,-1 0 0 0 0,0 0 0 0 0,0 0-1 0 0,0 0 1 0 0,0 0 0 0 0,0 0 0 0 0,0 0-1 0 0,0 0 1 0 0,0 0 0 0 0,0 0 0 0 0,0 0-1 0 0,0 0 1 0 0,0 0 0 0 0,0 0 0 0 0,0 0-1 0 0,1 0 1 0 0,-1 0 0 0 0,0 0 0 0 0,0-1-477 0 0,0 1 477 0 0,0 0 0 0 0,0 0 0 0 0,0 0-1 0 0,0 0 1 0 0,0 0 0 0 0,5-9-2500 0 0</inkml:trace>
  <inkml:trace contextRef="#ctx0" brushRef="#br0" timeOffset="1">507 339 4608 0 0,'0'0'208'0'0,"-1"-2"-9"0"0,0 1-20 0 0,1 0 0 0 0,-1 0 0 0 0,1 0 0 0 0,-1 0 0 0 0,1 0 0 0 0,0-1 0 0 0,-1 1 0 0 0,1 0 0 0 0,0 0 0 0 0,0 0 0 0 0,0-1 0 0 0,0 1 0 0 0,0 0 0 0 0,0 0 0 0 0,0-1 0 0 0,9-9 7749 0 0,3 8-4297 0 0,16 3-1526 0 0,-12 1 490 0 0,-3 0-2049 0 0,0 0 0 0 0,-1 1-1 0 0,1 1 1 0 0,12 4 0 0 0,12 3 338 0 0,-23-6-686 0 0,-1 0-1 0 0,0 1 1 0 0,0 0-1 0 0,13 9 1 0 0,18 7-58 0 0,-24-11-338 0 0,37 22-1 0 0,-4 0-2705 0 0,-51-31 1229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9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64 17159 0 0,'-2'-2'180'0'0,"1"1"-1"0"0,-1-1 1 0 0,1 1-1 0 0,0-1 0 0 0,0 1 1 0 0,0-1-1 0 0,0 0 0 0 0,0 0 1 0 0,0 0-1 0 0,-1-2 0 0 0,-2-6-288 0 0,3 8 485 0 0,0 1-1 0 0,1-1 1 0 0,-1 0-1 0 0,0 0 1 0 0,0 1-1 0 0,0-1 1 0 0,0 0-1 0 0,-1 1 1 0 0,1-1 0 0 0,0 1-1 0 0,-3-2 1 0 0,2 1-147 0 0,0 1-36 0 0,1 0-1 0 0,-1 0 1 0 0,1 0-1 0 0,-1 0 1 0 0,1 0-1 0 0,-1 1 1 0 0,1-1-1 0 0,-1 1 0 0 0,1-1 1 0 0,-1 1-1 0 0,0-1 1 0 0,1 1-1 0 0,-1 0 1 0 0,0 0-1 0 0,1 0 1 0 0,-1 0-1 0 0,0 0 1 0 0,0 0-1 0 0,1 1 1 0 0,-1-1-1 0 0,1 0 1 0 0,-1 1-1 0 0,0-1 1 0 0,1 1-1 0 0,-1 0 0 0 0,1-1 1 0 0,-1 1-1 0 0,1 0 1 0 0,-1 0-1 0 0,1 0 1 0 0,0 0-1 0 0,-2 2 1 0 0,-6 4-59 0 0,1 1 0 0 0,1 0 0 0 0,-13 16 1 0 0,14-16 112 0 0,-8 11-292 0 0,1 0 0 0 0,0 2 0 0 0,-14 31 0 0 0,-7 27-1634 0 0,15-26-3144 0 0,13-29-4150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5:02:07.387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-3-4 1818,'0'0'80,"0"0"17,0 0-77,0 0-20,-10 4 0,10-4 0,0 0 39,-9 0 4,9 0 1,0 0 0,0 0-21,0 0-4,0 0-1,0 0 0,0 0-7,0 0-2,0 0 0,0 0 0,0 0-9,0 0 0,0 0 0,14 0 0,0 4 0,4 4 0,0-4 0,0 4 0,5 0 0,4 0 13,1 0-1,-1 0-1,9 5 24,-4-1 5,0 0 0,0 0 1,4 0 8,1-4 2,-1 4 0,1 0 0,-5 1-5,4-1-1,0-4 0,1 4 0,-5-4-4,4 0-1,1 0 0,4 0 0,0-4-10,0 0-2,4-4-1,-4 5 0,9-5-12,-4 0-3,-1-5 0,1 1 0,-1 4 4,1 0 1,-1-4 0,1 0 0,-5 0-17,4 0 0,-4 0 0,5 0 0,-5-4-10,-5 0-2,5-4-1,-4 4 0,-1 0 22,0 0 5,-4 3 1,0 1 0,5-4-15,-6 4 0,-3 0 0,-1 0 0,-4 4 0,0-4 0,-10 4 0,6-4 0,-6 4-23,1 0-7,0 4-2,-5-4 0,-9 0 10,0 0 2,9-4 0,-9 4 0,0 0-24,0 0-4,4 0 0,-4 0-1,0 0-8,0 0-2,0 0 0,0 0 0,9 0-35,-9 0-7,0 0-2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1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200 175 18975 0 0,'-45'-6'1450'0'0,"13"5"-851"0"0,22 0-553 0 0,-1 0 1 0 0,0 1-1 0 0,-11 2 1 0 0,7 0 1072 0 0,13-2-855 0 0,-1 0 0 0 0,1 0 0 0 0,-1 1 0 0 0,1-1-1 0 0,0 1 1 0 0,-1-1 0 0 0,1 1 0 0 0,0 0 0 0 0,-1 0-1 0 0,-3 2 1 0 0,6-2-191 0 0,0 0 0 0 0,-1-1 0 0 0,1 1-1 0 0,0 0 1 0 0,0 0 0 0 0,-1 0 0 0 0,1-1 0 0 0,0 1-1 0 0,0 0 1 0 0,0 0 0 0 0,0 0 0 0 0,0-1-1 0 0,0 1 1 0 0,1 1 0 0 0,-1-1 87 0 0,-2 7-84 0 0,2-1-1 0 0,-1 1 1 0 0,1-1-1 0 0,0 1 1 0 0,0-1-1 0 0,1 1 0 0 0,0-1 1 0 0,1 1-1 0 0,-1-1 1 0 0,1 0-1 0 0,1 0 1 0 0,-1 1-1 0 0,1-2 1 0 0,8 14-1 0 0,-3-6-75 0 0,-3-4 0 0 0,1 1 0 0 0,1-1 0 0 0,0-1 0 0 0,14 16 0 0 0,-17-20 0 0 0,1-1 0 0 0,0 1 0 0 0,0-1 0 0 0,1 0 0 0 0,-1 0 0 0 0,1 0 0 0 0,9 3 0 0 0,-13-6 0 0 0,1 0 0 0 0,-1-1 0 0 0,0 1 0 0 0,0-1 0 0 0,1 1 0 0 0,-1-1 0 0 0,1 0 0 0 0,-1 0 0 0 0,0 0 0 0 0,1 0 0 0 0,-1-1 0 0 0,0 1 0 0 0,1-1 0 0 0,-1 1 0 0 0,0-1 0 0 0,0 0 0 0 0,1 0 0 0 0,-1 0 0 0 0,0 0 0 0 0,0 0 0 0 0,0 0 0 0 0,0-1 0 0 0,0 1 0 0 0,-1 0 0 0 0,3-3 0 0 0,3-2 27 0 0,-1-1-1 0 0,0 0 1 0 0,5-9-1 0 0,-3 6 39 0 0,-4 2 9 0 0,-1 1 0 0 0,1-1-1 0 0,-1 0 1 0 0,-1 0 0 0 0,1 0 0 0 0,-1 0 0 0 0,1-11 0 0 0,2-3 184 0 0,-3 6-111 0 0,0 1 0 0 0,-1-1 0 0 0,-1 0 0 0 0,0 1 0 0 0,-1-1 0 0 0,-4-15 0 0 0,5 24-140 0 0,-2 1-42 0 0,1 0-1 0 0,-1 0 1 0 0,0 0-1 0 0,0 0 1 0 0,0 0-1 0 0,-1 1 1 0 0,0-1-1 0 0,0 1 1 0 0,-1 0-1 0 0,1 0 1 0 0,-1 0-1 0 0,0 0 1 0 0,0 0-1 0 0,-1 1 1 0 0,-9-7-1 0 0,6 4-55 0 0,-1 1-1 0 0,0 0 0 0 0,-1 1 1 0 0,1 0-1 0 0,-1 1 1 0 0,0 0-1 0 0,0 0 1 0 0,-15-3-1 0 0,16 6-257 0 0,0 0 0 0 0,1 0 0 0 0,-1 1-1 0 0,0 0 1 0 0,1 0 0 0 0,-16 3 0 0 0,-5 6-7607 0 0,17-3 245 0 0</inkml:trace>
  <inkml:trace contextRef="#ctx0" brushRef="#br0" timeOffset="1">376 106 6448 0 0,'16'14'17487'0'0,"-6"-24"-20279"0"0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0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13360 0 0,'0'0'1026'0'0,"3"0"-668"0"0,8 0 1270 0 0,-1-1-1 0 0,1 0 1 0 0,-1 0 0 0 0,16-5 0 0 0,-19 4-773 0 0,0 0-1 0 0,0 1 1 0 0,0 0-1 0 0,10 0 1 0 0,10-2 873 0 0,-11 0-967 0 0,0 0 0 0 0,1 2-1 0 0,20-1 1 0 0,-35 2-744 0 0,0 1 0 0 0,0-1 0 0 0,-1 0 1 0 0,1 1-1 0 0,0 0 0 0 0,-1-1 0 0 0,1 1 0 0 0,-1 0 0 0 0,1 0 0 0 0,-1 0 1 0 0,1 0-1 0 0,-1 0 0 0 0,3 1 0 0 0,-1 1-1 0 0,21 17-16 0 0,-21-17-9 0 0,0 0-1 0 0,0 0 1 0 0,0 0 0 0 0,0 0-1 0 0,-1 0 1 0 0,1 1 0 0 0,-1-1-1 0 0,0 1 1 0 0,0-1 0 0 0,0 1-1 0 0,-1 0 1 0 0,1 0 0 0 0,-1 0-1 0 0,0 0 1 0 0,0 0 0 0 0,1 7-1 0 0,0 8-66 0 0,-1 1 0 0 0,-2 26-1 0 0,1-18 49 0 0,6 61 15 0 0,-6 167-95 0 0,0-229-1420 0 0,6 34 0 0 0,-4-52 757 0 0</inkml:trace>
  <inkml:trace contextRef="#ctx0" brushRef="#br0" timeOffset="1">144 233 11520 0 0,'0'0'886'0'0,"1"2"-214"0"0,2 5 983 0 0,-3-5-1041 0 0,1 0-1 0 0,0 0 1 0 0,0 0-1 0 0,0 0 1 0 0,0 0 0 0 0,0 0-1 0 0,0 0 1 0 0,1 0 0 0 0,-1-1-1 0 0,1 1 1 0 0,-1 0-1 0 0,4 2 1 0 0,-2-1-208 0 0,1 0 0 0 0,0 0 0 0 0,-1 0 0 0 0,1 0 0 0 0,1 0 0 0 0,-1-1 0 0 0,0 1-1 0 0,0-1 1 0 0,1 0 0 0 0,0-1 0 0 0,-1 1 0 0 0,6 0 0 0 0,57 12 1098 0 0,-45-13-1469 0 0,1-1-1 0 0,0-1 0 0 0,-1-2 1 0 0,35-7-1 0 0,-51 8-297 0 0,-1 1 1 0 0,1-1-1 0 0,-1-1 0 0 0,1 1 1 0 0,-1-1-1 0 0,0 0 0 0 0,0 0 1 0 0,0 0-1 0 0,-1-1 1 0 0,1 0-1 0 0,-1 0 0 0 0,0 0 1 0 0,0 0-1 0 0,0-1 0 0 0,5-8 1 0 0,3-6-1272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0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11976 0 0,'0'0'11130'0'0,"2"1"-10406"0"0,5 1-444 0 0,-1 1 1 0 0,1-1-1 0 0,0 0 0 0 0,0-1 1 0 0,0 1-1 0 0,0-2 0 0 0,10 1 1 0 0,-8 0-391 0 0,1 0 1 0 0,-1 0 0 0 0,0 1-1 0 0,0 0 1 0 0,0 0 0 0 0,16 7-1 0 0,-25-9-161 0 0,0 0 0 0 0,1 0-1 0 0,-1 0 1 0 0,0 1 0 0 0,1-1 0 0 0,-1 0-1 0 0,0 0 1 0 0,1 0 0 0 0,2 4-3256 0 0,-3-3 3256 0 0,1 10-8573 0 0</inkml:trace>
  <inkml:trace contextRef="#ctx0" brushRef="#br0" timeOffset="1">10 219 13360 0 0,'0'2'1026'0'0,"0"-2"-980"0"0,0 1 1 0 0,0 0-1 0 0,0 0 0 0 0,0 0 0 0 0,0 0 0 0 0,0 0 1 0 0,0 0-1 0 0,1-1 0 0 0,-1 1 0 0 0,0 0 0 0 0,0 0 0 0 0,1 0 1 0 0,-1-1-1 0 0,0 1 0 0 0,1 0 0 0 0,-1 0 0 0 0,1-1 1 0 0,-1 1-1 0 0,1 0 0 0 0,-1-1 0 0 0,1 1 0 0 0,-1 0 0 0 0,1-1 1 0 0,0 1-1 0 0,1 0 0 0 0,1 2 797 0 0,2 1 20 0 0,0 1-1 0 0,0-1 1 0 0,0-1 0 0 0,1 1-1 0 0,0-1 1 0 0,-1 0-1 0 0,13 5 1 0 0,-7-5-194 0 0,-1 0 1 0 0,1 0-1 0 0,-1-1 0 0 0,15 1 1 0 0,-2-3-223 0 0,0 0 1 0 0,0-1 0 0 0,41-8-1 0 0,-11-4-2444 0 0,-21 1-4228 0 0,0-2-2477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4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 2760 0 0,'0'0'125'0'0,"-18"-20"15865"0"0,18 20-15863 0 0,0 0 0 0 0,-1 0 0 0 0,1 0 0 0 0,0 0 1 0 0,0 0-1 0 0,0 0 0 0 0,-1 0 0 0 0,1 0 0 0 0,0 0 0 0 0,0 0 0 0 0,-1 0 1 0 0,1 0-1 0 0,0 0 0 0 0,0 0 0 0 0,-1 0 0 0 0,1 0 0 0 0,0 0 0 0 0,0 0 1 0 0,0 1-1 0 0,-1-1 0 0 0,1 0 0 0 0,0 0 0 0 0,0 0 0 0 0,0 0 0 0 0,-1 1 1 0 0,-2 4 179 0 0,0 0 0 0 0,0 1 0 0 0,0-1 0 0 0,1 1 0 0 0,0 0 1 0 0,0 0-1 0 0,-2 12 0 0 0,2-7-151 0 0,1 0-1 0 0,0 1 1 0 0,1-1-1 0 0,1 0 1 0 0,-1 0 0 0 0,4 15-1 0 0,-2-15-50 0 0,18 69-155 0 0,-17-71 59 0 0,1 1-1 0 0,0-1 0 0 0,0 0 0 0 0,1-1 0 0 0,0 1 0 0 0,9 10 0 0 0,-10-15 25 0 0,-1 0 0 0 0,1 0 0 0 0,0 0-1 0 0,7 5 1 0 0,-9-7-25 0 0,1-1 0 0 0,-1 0-1 0 0,0 0 1 0 0,1 0 0 0 0,-1 0-1 0 0,1 0 1 0 0,-1-1 0 0 0,1 1-1 0 0,-1-1 1 0 0,1 1 0 0 0,0-1 0 0 0,2 0-1 0 0,-1 0-24 0 0,1 0 0 0 0,0 0 1 0 0,-1 0-1 0 0,1-1 0 0 0,-1 1 0 0 0,1-1 0 0 0,-1 0 0 0 0,1-1 0 0 0,-1 1 1 0 0,0-1-1 0 0,1 0 0 0 0,-1 0 0 0 0,0 0 0 0 0,0 0 0 0 0,-1-1 0 0 0,1 1 0 0 0,0-1 1 0 0,-1 0-1 0 0,4-4 0 0 0,-2 1 130 0 0,-1 1 0 0 0,0-1-1 0 0,0 0 1 0 0,-1 0 0 0 0,1-1 0 0 0,-1 1 0 0 0,-1-1 0 0 0,1 1-1 0 0,-1-1 1 0 0,2-13 0 0 0,-1 9-37 0 0,-1 0-1 0 0,0-1 0 0 0,-1 1 1 0 0,0-1-1 0 0,0 1 0 0 0,-2-1 1 0 0,-2-21-1 0 0,2 26-61 0 0,-1 0-1 0 0,0-1 1 0 0,-1 2-1 0 0,0-1 1 0 0,0 0-1 0 0,0 0 1 0 0,0 1-1 0 0,-1 0 1 0 0,0 0-1 0 0,-1 0 1 0 0,1 0-1 0 0,-1 1 1 0 0,-10-9-1 0 0,11 10 2 0 0,0 1 1 0 0,-1 0-1 0 0,1 0 0 0 0,0 0 0 0 0,-1 1 0 0 0,0-1 0 0 0,0 1 1 0 0,0 0-1 0 0,-9-2 0 0 0,11 4-33 0 0,0-1 1 0 0,1 1-1 0 0,-1 0 1 0 0,1 0-1 0 0,-1 0 1 0 0,0 0-1 0 0,1 1 1 0 0,-1-1-1 0 0,1 1 1 0 0,-1-1-1 0 0,1 1 1 0 0,-1 0-1 0 0,1 0 1 0 0,-1 0-1 0 0,1 0 1 0 0,0 1-1 0 0,0-1 1 0 0,-1 1-1 0 0,1-1 1 0 0,0 1-1 0 0,0 0 1 0 0,-1 2-1 0 0,-2 0-487 0 0,0 1 0 0 0,0 1 0 0 0,0-1-1 0 0,1 1 1 0 0,0-1 0 0 0,0 1-1 0 0,1 0 1 0 0,-1 1 0 0 0,1-1-1 0 0,1 1 1 0 0,-5 13 0 0 0,6 0-1349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11976 0 0,'0'0'10935'0'0,"6"-15"-12599"0"0,4 5 704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11056 0 0,'0'0'1485'0'0,"2"0"314"0"0,4 0-538 0 0,0-1-1 0 0,-1 0 1 0 0,1 0 0 0 0,5-2 0 0 0,-5 1-368 0 0,1 0 1 0 0,-1 1-1 0 0,1 0 0 0 0,8-1 0 0 0,-12 2-696 0 0,0 0-1 0 0,0-1 1 0 0,-1 1 0 0 0,1-1-1 0 0,0 0 1 0 0,2-1 0 0 0,-2 1-16 0 0,0 0 1 0 0,1 0-1 0 0,-1 1 1 0 0,0-1 0 0 0,1 0-1 0 0,3 1 1 0 0,-1 0-12 0 0,28 2 670 0 0,-32-1-792 0 0,0-1 1 0 0,1 1-1 0 0,-1 0 1 0 0,0 0-1 0 0,0 0 1 0 0,0 0 0 0 0,0 0-1 0 0,0 1 1 0 0,0-1-1 0 0,0 1 1 0 0,0-1 0 0 0,3 4-1 0 0,-3-3-32 0 0,0 1 0 0 0,0-1 0 0 0,0 1 0 0 0,-1 0 0 0 0,1 0 0 0 0,0 0 1 0 0,-1 0-1 0 0,0 0 0 0 0,0 0 0 0 0,0 0 0 0 0,0 0 0 0 0,0 4 0 0 0,0 2-101 0 0,-1-1 0 0 0,0 0 0 0 0,-2 13 0 0 0,0-7-11 0 0,0-7 1 0 0,1 0-1 0 0,-2 0 1 0 0,1 0-1 0 0,-1 0 1 0 0,0-1 0 0 0,0 0-1 0 0,-6 10 1 0 0,2-6-243 0 0,0 2-204 0 0,-1-1 0 0 0,0 0-1 0 0,-17 16 1 0 0,14-14-9 0 0,0 0-29 0 0,9-10 485 0 0,1-1 0 0 0,-1 0 1 0 0,-1 1-1 0 0,1-1 1 0 0,0 0-1 0 0,0 0 0 0 0,-1 0 1 0 0,1 0-1 0 0,-1 0 1 0 0,-3 1-1 0 0,3-1 33 0 0,2-2 43 0 0,-12 13-307 0 0,3-8 2858 0 0,12-4-2474 0 0,-1-1 1 0 0,0 1-1 0 0,0 0 0 0 0,0 0 0 0 0,0 0 0 0 0,-1 0 0 0 0,1-1 1 0 0,0 1-1 0 0,0 0 0 0 0,0 0 0 0 0,-1 1 0 0 0,1 0 1 0 0,4 4 160 0 0,0-2-97 0 0,0-1 0 0 0,-1 0 0 0 0,1-1 0 0 0,0 1 0 0 0,0-1 0 0 0,1 0-1 0 0,-1-1 1 0 0,0 1 0 0 0,1-1 0 0 0,-1 0 0 0 0,9 1 0 0 0,22 1 16 0 0,-30-2-221 0 0,0 0 1 0 0,0 0-1 0 0,0-1 1 0 0,0 0-1 0 0,0 0 1 0 0,0 0-1 0 0,0-1 1 0 0,-1 0-1 0 0,1 0 1 0 0,9-3-1 0 0,2-4-1771 0 0,5 3-585 0 0</inkml:trace>
  <inkml:trace contextRef="#ctx0" brushRef="#br0" timeOffset="1">406 33 7832 0 0,'2'-1'3077'0'0,"4"-2"-1705"0"0,1 0 0 0 0,-1 0 0 0 0,1 0 1 0 0,0 1-1 0 0,0 0 0 0 0,12-2 0 0 0,3 0 789 0 0,-18 2-1803 0 0,0 1 1 0 0,0 0-1 0 0,0 1 0 0 0,0-1 0 0 0,0 1 1 0 0,0 0-1 0 0,0 0 0 0 0,7 1 0 0 0,-5-1-61 0 0,0 1-1 0 0,0-1 0 0 0,0 0 1 0 0,12-2-1 0 0,-12 1-92 0 0,-1 0 1 0 0,1 1-1 0 0,0 0 1 0 0,0 0-1 0 0,0 0 1 0 0,10 3-1 0 0,6 2 354 0 0,-22-3-538 0 0,0 0 0 0 0,0 0 0 0 0,-1-1 0 0 0,1 1 0 0 0,-1 0 0 0 0,1 0 0 0 0,-2 2 0 0 0,-30 39-93 0 0,21-30-424 0 0,-13 21 0 0 0,-9 19-1295 0 0,13-17-114 0 0,19-34 1739 0 0,2 0 156 0 0,0 0 0 0 0,0 0 0 0 0,0-1 0 0 0,1 1 0 0 0,-1 0 0 0 0,1-1 0 0 0,-1 1 0 0 0,1-1 0 0 0,0 0 0 0 0,-1 0 0 0 0,1 1 0 0 0,2 0 0 0 0,28 10 385 0 0,-2 1 299 0 0,-26-11-592 0 0,-1-1 1 0 0,1 1 0 0 0,-1 0-1 0 0,1-1 1 0 0,0 0-1 0 0,0 0 1 0 0,0 0-1 0 0,0 0 1 0 0,0 0 0 0 0,6-1-1 0 0,-4 0 72 0 0,0 1-1 0 0,0 0 1 0 0,9 2-1 0 0,16 2 454 0 0,-11-2-220 0 0,-18-2-321 0 0,0 0 0 0 0,1-1 0 0 0,-1 0 0 0 0,0 1 1 0 0,1-1-1 0 0,-1 0 0 0 0,0 0 0 0 0,1 0 0 0 0,-1 0 0 0 0,1 0 0 0 0,3-2 0 0 0,-6 5 23 0 0,3 8-7 0 0,-2-8 0 0 0,4 11 94 0 0,-5-11-159 0 0,1 0 0 0 0,-1 1 0 0 0,0-1 1 0 0,0 1-1 0 0,-1-1 0 0 0,1 0 0 0 0,-1 1 0 0 0,1-1 0 0 0,-1 0 0 0 0,0 0 0 0 0,0 1 0 0 0,0-1 0 0 0,-1 0 1 0 0,1 0-1 0 0,-4 4 0 0 0,-1 3 31 0 0,-2 0 1 0 0,-13 14-1 0 0,21-24-47 0 0,-5 5-13 0 0,0 0 0 0 0,-1 0 0 0 0,1-1-1 0 0,-1 0 1 0 0,0 0 0 0 0,0 0 0 0 0,-12 4 0 0 0,0-1-293 0 0,-29 7 0 0 0,42-13 55 0 0,1 0 0 0 0,-1 0 0 0 0,0-1-1 0 0,1 0 1 0 0,-1 0 0 0 0,0 0 0 0 0,1 0 0 0 0,-1-1 0 0 0,0 1 0 0 0,-6-3 0 0 0,8 2-97 0 0,1 0 0 0 0,-1 0 0 0 0,0 0 0 0 0,1-1 0 0 0,-1 1 1 0 0,1 0-1 0 0,-1-1 0 0 0,1 0 0 0 0,0 0 0 0 0,0 1 0 0 0,-1-2 0 0 0,1 1 0 0 0,1 0 0 0 0,-1 0 1 0 0,0 0-1 0 0,0-1 0 0 0,1 1 0 0 0,-2-4 0 0 0,1-5-6954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5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8288 0 0,'0'0'756'0'0,"1"0"-623"0"0,7 0 918 0 0,92-3 12883 0 0,-83 1-12510 0 0,26-7 0 0 0,-24 5-851 0 0,0 1-1 0 0,33-1 1 0 0,1 0-29 0 0,-35 1-412 0 0,-15 2-108 0 0,1 1 1 0 0,0-1-1 0 0,-1 1 1 0 0,1-1-1 0 0,0 1 0 0 0,0 0 1 0 0,7 2-1 0 0,13-1 110 0 0,-21-1-108 0 0,0 0 1 0 0,1 0 0 0 0,-1 0-1 0 0,1 1 1 0 0,-1-1-1 0 0,6 2 1 0 0,-8-1 44 0 0,1 0-17 0 0,1 2-45 0 0,0 1 0 0 0,0-1 0 0 0,-1 0 0 0 0,1 1 0 0 0,-1-1 0 0 0,0 1 1 0 0,0 0-1 0 0,0-1 0 0 0,0 1 0 0 0,-1 0 0 0 0,0 0 0 0 0,0 0 0 0 0,0 1 0 0 0,0-1 0 0 0,0 7 0 0 0,0 9 49 0 0,-1 0 0 0 0,-2 23-1 0 0,0-22-44 0 0,-4 172 51 0 0,-5-17-1207 0 0,6-97-4350 0 0,4-55-3302 0 0</inkml:trace>
  <inkml:trace contextRef="#ctx0" brushRef="#br0" timeOffset="1">291 461 9216 0 0,'2'0'6198'0'0,"4"0"-5156"0"0,-1 0-1 0 0,0-1 1 0 0,0 1-1 0 0,1-1 1 0 0,-1 0-1 0 0,6-2 1 0 0,38-6 2456 0 0,-5 3-2191 0 0,-32 5-996 0 0,-1-1 1 0 0,20-4-1 0 0,-17 2-286 0 0,-1 2 0 0 0,27-3-1 0 0,-10 2-2352 0 0,-2-2-4607 0 0,-11-1-1360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6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19087 0 0,'0'0'1735'0'0,"2"0"-1351"0"0,18 3 515 0 0,-17-2-760 0 0,1 0 1 0 0,-1-1 0 0 0,1 1 0 0 0,0-1 0 0 0,-1 0 0 0 0,1 0-1 0 0,4 0 1 0 0,15-5 377 0 0,63-9 541 0 0,-77 13-1150 0 0,24-2 187 0 0,-11 2-3189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26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12896 0 0,'0'1'997'0'0,"-1"2"-470"0"0,1 0 1 0 0,1 0-1 0 0,-1 0 0 0 0,0-1 0 0 0,1 1 1 0 0,-1 0-1 0 0,1 0 0 0 0,0-1 1 0 0,0 1-1 0 0,0 0 0 0 0,0-1 1 0 0,0 1-1 0 0,1-1 0 0 0,-1 1 0 0 0,1-1 1 0 0,3 4-1 0 0,-3-4-247 0 0,1 0 0 0 0,-1 0 0 0 0,1-1 0 0 0,-1 1 0 0 0,1-1 0 0 0,0 1 1 0 0,0-1-1 0 0,0 0 0 0 0,0 0 0 0 0,0 0 0 0 0,0 0 0 0 0,5 0 0 0 0,4-1-1 0 0,0 0 1 0 0,-1 0-1 0 0,1-1 1 0 0,0-1-1 0 0,-1 0 0 0 0,14-4 1 0 0,-2 0-94 0 0,10-2-648 0 0,38-15-1 0 0,-32 8-6231 0 0,4-5-2335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31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13360 0 0,'0'0'612'0'0,"-1"1"-15"0"0,-9 20 537 0 0,-5 6 4636 0 0,12-21-5114 0 0,0 0 1 0 0,1 0 0 0 0,-1 0 0 0 0,1 0-1 0 0,1 1 1 0 0,-1-1 0 0 0,-1 13 0 0 0,0 1-84 0 0,3-17-523 0 0,0 0 0 0 0,-1 0-1 0 0,1 0 1 0 0,1 0 0 0 0,-1-1-1 0 0,0 1 1 0 0,1 0 0 0 0,-1 0-1 0 0,3 4 1 0 0,1 14 160 0 0,-1-2-169 0 0,0 0 0 0 0,1-1 0 0 0,9 23 0 0 0,23 54-372 0 0,-27-74 213 0 0,-3-6 200 0 0,1 0 0 0 0,1 0 0 0 0,0-1 1 0 0,1 0-1 0 0,17 20 0 0 0,-23-31-82 0 0,0 0 0 0 0,0 0 0 0 0,0 0 0 0 0,1-1 0 0 0,-1 1 0 0 0,1-1 0 0 0,-1 0 0 0 0,1 0 0 0 0,0 0 0 0 0,7 2 0 0 0,-9-3 0 0 0,-1-1 0 0 0,1 0 0 0 0,-1 0 0 0 0,0 0 0 0 0,1 0 0 0 0,-1 0 0 0 0,0 0 0 0 0,1 0 0 0 0,-1 0 0 0 0,0-1 0 0 0,1 1 0 0 0,-1 0 0 0 0,0-1 0 0 0,1 1 0 0 0,-1-1 0 0 0,0 0 0 0 0,0 1 0 0 0,1-1 0 0 0,-1 0 0 0 0,0 0 0 0 0,0 0 0 0 0,0 0 0 0 0,0 0 0 0 0,0 0 0 0 0,0 0 0 0 0,-1 0 0 0 0,1 0 0 0 0,0 0 0 0 0,0 0 0 0 0,-1 0 0 0 0,1-1 0 0 0,-1 1 0 0 0,1 0 0 0 0,0-3 0 0 0,4-12 20 0 0,0 0 0 0 0,-1 0 0 0 0,-1 0 0 0 0,0 0 0 0 0,-1 0 0 0 0,-1-1 0 0 0,-1 1 0 0 0,0-1 0 0 0,-4-25 0 0 0,-2 12 27 0 0,0 1-1 0 0,-2 1 0 0 0,-1 0 1 0 0,-19-39-1 0 0,24 57-22 0 0,-1 0 0 0 0,-1 0 0 0 0,0 0 0 0 0,0 1 0 0 0,-1-1 0 0 0,-12-12-1 0 0,14 18-47 0 0,0-1 0 0 0,0 1 0 0 0,0 1 0 0 0,0-1 0 0 0,-1 1 0 0 0,1 0-1 0 0,-1 0 1 0 0,0 0 0 0 0,0 1 0 0 0,0 0 0 0 0,0 0 0 0 0,0 1 0 0 0,-7-2-1 0 0,-4 1-173 0 0,15 1 45 0 0,-1 0-1 0 0,0 1 1 0 0,0-1 0 0 0,0 1-1 0 0,0 0 1 0 0,0 0 0 0 0,0 0-1 0 0,-5 1 1 0 0,1 1-552 0 0,-10 3-2664 0 0,8 4-1994 0 0,3 4-2186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18E8E5-6673-4ED3-8253-D2D420C7EAF5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3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7 369 14744 0 0,'0'0'4535'0'0,"-6"11"-1255"0"0,6-1-2416 0 0</inkml:trace>
  <inkml:trace contextRef="#ctx0" brushRef="#br0" timeOffset="1">183 161 18631 0 0,'0'0'852'0'0,"6"-6"279"0"0,-2 3-1098 0 0,-3 2-23 0 0,1 0 1 0 0,-1 0 0 0 0,1 0-1 0 0,0 0 1 0 0,0 0 0 0 0,0 0 0 0 0,-1 0-1 0 0,1 1 1 0 0,0-1 0 0 0,0 1-1 0 0,0-1 1 0 0,0 1 0 0 0,0 0 0 0 0,0-1-1 0 0,4 2 1 0 0,-3-1 222 0 0,1 0 1 0 0,-1 1-1 0 0,1-1 1 0 0,-1-1-1 0 0,1 1 1 0 0,-1 0-1 0 0,0-1 0 0 0,1 1 1 0 0,-1-1-1 0 0,7-3 1 0 0,1-1 948 0 0,20-12 0 0 0,-24 13-891 0 0,1-1-1 0 0,0 1 1 0 0,0 0 0 0 0,1 0-1 0 0,9-2 1 0 0,91-28 1129 0 0,-104 33-1426 0 0,0 0 0 0 0,0-1 0 0 0,0 0 0 0 0,0 0 0 0 0,0 0 0 0 0,-1 0 0 0 0,1-1 0 0 0,-1 0 0 0 0,1 0 0 0 0,5-6 0 0 0,8-14-3161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3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45 14280 0 0,'0'10'1102'0'0,"0"-9"-962"0"0,0 0 1 0 0,0 0-1 0 0,0 0 0 0 0,0 0 0 0 0,-1 0 1 0 0,1 0-1 0 0,0 0 0 0 0,0 0 0 0 0,-1 0 1 0 0,1 0-1 0 0,0 0 0 0 0,-1 0 0 0 0,1 0 1 0 0,-1-1-1 0 0,1 1 0 0 0,-1 0 0 0 0,0 0 1 0 0,1 0-1 0 0,-1 0 0 0 0,0-1 0 0 0,1 1 1 0 0,-2 0-1 0 0,0 1 507 0 0,-8 14 5672 0 0,-7 5-4847 0 0,12-14-961 0 0,4-6-509 0 0,1 0 0 0 0,-1 0 0 0 0,1 0 0 0 0,-1 0 0 0 0,1 0 0 0 0,-1 0 0 0 0,1 0 0 0 0,0 0 0 0 0,0 0 0 0 0,0 0 0 0 0,-1 0 0 0 0,1 0 0 0 0,0 0 0 0 0,0 0 0 0 0,1 1 0 0 0,-1-1 0 0 0,0 0 0 0 0,0 0 0 0 0,0 0 0 0 0,1 1 1 0 0,0 0-4 0 0,-1 0 0 0 0,0 0 0 0 0,1 0 0 0 0,-1 0 0 0 0,0 0 0 0 0,0 0 0 0 0,0 0 0 0 0,-1 4 0 0 0,0-3 3 0 0,1 0 0 0 0,-1 0 0 0 0,1 0 0 0 0,0 0 0 0 0,-1 0 1 0 0,1-1-1 0 0,1 1 0 0 0,-1 0 0 0 0,0 0 0 0 0,2 5 0 0 0,9 27 459 0 0,-4-25-441 0 0,-4-7-22 0 0,-1-1-1 0 0,0 0 1 0 0,1 0-1 0 0,0 0 1 0 0,-1 0-1 0 0,1-1 1 0 0,0 1-1 0 0,0-1 1 0 0,0 0-1 0 0,0 1 1 0 0,0-2-1 0 0,0 1 1 0 0,6 1-1 0 0,3-1-87 0 0,0 0-1 0 0,17-1 1 0 0,-12 0-21 0 0,-12 0 107 0 0,0-1 1 0 0,-1 0-1 0 0,1 0 0 0 0,5-1 1 0 0,-5 0 8 0 0,0 1 0 0 0,1 0 0 0 0,-1 1 1 0 0,6-1-1 0 0,19 0 276 0 0,-22 0-202 0 0,0 0 1 0 0,-1 1 0 0 0,1 0 0 0 0,0 1 0 0 0,0-1-1 0 0,-1 2 1 0 0,1-1 0 0 0,-1 1 0 0 0,13 4-1 0 0,-17-5-66 0 0,-1 0 0 0 0,0 0 0 0 0,0 1 0 0 0,-1-1-1 0 0,1 0 1 0 0,0 1 0 0 0,0-1 0 0 0,0 1 0 0 0,-1-1 0 0 0,1 1-1 0 0,-1 0 1 0 0,0 0 0 0 0,1-1 0 0 0,-1 1 0 0 0,0 0-1 0 0,0 0 1 0 0,0 0 0 0 0,0 1 0 0 0,0-1 0 0 0,-1 0-1 0 0,1 0 1 0 0,-1 0 0 0 0,1 3 0 0 0,-1 4 27 0 0,0-1 0 0 0,0 0 1 0 0,-1 0-1 0 0,0 0 0 0 0,-3 9 1 0 0,2-11-24 0 0,0 0 0 0 0,0 0 0 0 0,-1-1 0 0 0,0 1 1 0 0,-1-1-1 0 0,-7 10 0 0 0,1 0 7 0 0,1-4-12 0 0,0 1 1 0 0,-1-2-1 0 0,-19 18 1 0 0,15-15-10 0 0,-2 0-169 0 0,0 0 0 0 0,-1-1 0 0 0,-23 13 0 0 0,22-13-298 0 0,15-10 136 0 0,-1 1 0 0 0,1-1 0 0 0,0 0 0 0 0,-1 0 0 0 0,0 0 0 0 0,1 0 0 0 0,-1 0 0 0 0,0-1 0 0 0,0 0 0 0 0,0 0 0 0 0,-7 1 0 0 0</inkml:trace>
  <inkml:trace contextRef="#ctx0" brushRef="#br0" timeOffset="1">509 35 6448 0 0,'1'-1'12035'0'0,"19"-3"-6331"0"0,4-1-3648 0 0,-11 1-1488 0 0,0 0 0 0 0,1 1 0 0 0,-1 0 0 0 0,17-1 0 0 0,63 3-115 0 0,-44 1-382 0 0,-34-3 232 0 0,-11 1-1395 0 0,2 1-3929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32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11976 0 0,'0'0'922'0'0,"-1"0"-600"0"0,0 1 79 0 0,-1 0 1 0 0,1 0 0 0 0,-1 1-1 0 0,1-1 1 0 0,-1 0 0 0 0,1 0 0 0 0,0 1-1 0 0,0-1 1 0 0,0 1 0 0 0,0-1-1 0 0,0 1 1 0 0,0-1 0 0 0,0 1-1 0 0,0 0 1 0 0,0 2 0 0 0,-7 10 3306 0 0,5-10-3290 0 0,1 0 1 0 0,0-1-1 0 0,0 1 0 0 0,0 0 0 0 0,1 0 0 0 0,-1 1 0 0 0,1-1 1 0 0,-1 5-1 0 0,0 0-31 0 0,1 1 0 0 0,-1 17 0 0 0,2-4-207 0 0,5 28-1 0 0,-3-27-148 0 0,2 9-30 0 0,0-19-302 0 0,-1 0-1 0 0,1 20 1 0 0,-4-33 306 0 0,0-1 0 0 0,0 1 0 0 0,0 0 0 0 0,0-1 0 0 0,1 1 0 0 0,-1-1 0 0 0,0 1-1 0 0,0-1 1 0 0,1 1 0 0 0,-1 0 0 0 0,0-1 0 0 0,1 1 0 0 0,-1-1 0 0 0,1 1 0 0 0,-1-1 0 0 0,1 0 0 0 0,-1 1 0 0 0,0-1 0 0 0,1 1 0 0 0,0-1-1 0 0,0 1 1 0 0,0 0 24 0 0,2 1-34 0 0,0 1 0 0 0,0-1-1 0 0,0 0 1 0 0,0 1-1 0 0,0-1 1 0 0,0-1 0 0 0,1 1-1 0 0,-1 0 1 0 0,1-1-1 0 0,-1 0 1 0 0,1 0 0 0 0,-1 0-1 0 0,6 1 1 0 0,5 0-49 0 0,0-1-1 0 0,16-1 1 0 0,-23 0 51 0 0,77-4 3 0 0,-79 4-4 0 0,-2 0 10 0 0,1 1 0 0 0,-1-1 0 0 0,0 0-1 0 0,0 1 1 0 0,0 0 0 0 0,0 0 0 0 0,0 0-1 0 0,3 2 1 0 0,-4-2 59 0 0,0 0 0 0 0,0 0-1 0 0,0 0 1 0 0,-1 1 0 0 0,1-1-1 0 0,0 1 1 0 0,-1-1 0 0 0,1 1-1 0 0,-1 0 1 0 0,0 0 0 0 0,1-1-1 0 0,-1 1 1 0 0,0 0 0 0 0,0 0 0 0 0,0 0-1 0 0,0 0 1 0 0,-1 0 0 0 0,1 1-1 0 0,-1-1 1 0 0,1 0 0 0 0,-1 0-1 0 0,1 4 1 0 0,-4 11 45 0 0,-1 1 1 0 0,0-2-1 0 0,-10 27 0 0 0,7-25-93 0 0,7-15-17 0 0,-1 1 0 0 0,-1-1-1 0 0,1 1 1 0 0,-1-1 0 0 0,1 0 0 0 0,-1 0 0 0 0,0 0-1 0 0,0 0 1 0 0,-2 3 0 0 0,-6 4-9 0 0,6-4-12 0 0,-1 0 0 0 0,0-1 0 0 0,-1 0 0 0 0,1 0 0 0 0,-1-1 0 0 0,0 1 0 0 0,-8 3 0 0 0,2-2-215 0 0,0-1 0 0 0,-1 0 0 0 0,0-1 1 0 0,1-1-1 0 0,-23 4 0 0 0,29-7 166 0 0,2 1-407 0 0,0-1 0 0 0,-1 1 0 0 0,1-1 0 0 0,-1 0 0 0 0,1 0 0 0 0,-1-1 0 0 0,-7-1 0 0 0,1-2-1413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33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20383 0 0,'0'0'996'0'0,"3"-1"-432"0"0,77-38 1071 0 0,-65 34-855 0 0,1 0 1 0 0,-1 1-1 0 0,1 0 0 0 0,0 1 1 0 0,0 1-1 0 0,0 1 0 0 0,21 0 0 0 0,-24 2-596 0 0,-1 0-1 0 0,1 1 1 0 0,18 5 0 0 0,17 3 148 0 0,-45-9-308 0 0,0 0-1 0 0,1 0 1 0 0,-1 0 0 0 0,0 1 0 0 0,0-1-1 0 0,0 1 1 0 0,3 2 0 0 0,6 2 23 0 0,-8-4-35 0 0,-2 1-1 0 0,1-1 1 0 0,0 0-1 0 0,0 1 0 0 0,-1 0 1 0 0,1 0-1 0 0,-1 0 0 0 0,0 0 1 0 0,0 0-1 0 0,0 0 1 0 0,0 0-1 0 0,-1 0 0 0 0,1 1 1 0 0,1 5-1 0 0,-3-5-14 0 0,-1 0 0 0 0,1 0 0 0 0,0 0 0 0 0,-1 0 0 0 0,0 1 0 0 0,0-1 0 0 0,0-1 0 0 0,0 1 0 0 0,-1 0 0 0 0,0 0 0 0 0,0 0 0 0 0,-4 6 0 0 0,-4 9-69 0 0,-16 39-1009 0 0,15-35-262 0 0,10-21 1049 0 0,2 0-853 0 0,2 3 1176 0 0,0-1 0 0 0,0 1 1 0 0,0-1-1 0 0,1 0 0 0 0,0 1 0 0 0,0-2 0 0 0,0 1 0 0 0,0 0 0 0 0,1-1 0 0 0,-1 0 0 0 0,1 0 1 0 0,0 0-1 0 0,0-1 0 0 0,0 0 0 0 0,0 0 0 0 0,9 3 0 0 0,-12-4-5 0 0,26 10 613 0 0,44 25 1 0 0,-68-34-568 0 0,-1 0-33 0 0,0-1 1 0 0,-1 1-1 0 0,1 0 0 0 0,-1 1 0 0 0,1-1 1 0 0,-1 0-1 0 0,0 1 0 0 0,0-1 0 0 0,0 1 0 0 0,0 0 1 0 0,-1 0-1 0 0,1 0 0 0 0,-1-1 0 0 0,0 1 1 0 0,1 1-1 0 0,-1-1 0 0 0,-1 0 0 0 0,1 0 1 0 0,0 0-1 0 0,-1 0 0 0 0,1 6 0 0 0,-1 2 70 0 0,0 0-1 0 0,-1 0 0 0 0,0 0 1 0 0,-1 0-1 0 0,-4 15 0 0 0,4-20-73 0 0,0-1-1 0 0,0 1 0 0 0,0-1 1 0 0,-1 0-1 0 0,0 0 0 0 0,0 0 0 0 0,-1 0 1 0 0,1-1-1 0 0,-1 1 0 0 0,0-1 1 0 0,0 0-1 0 0,-1 0 0 0 0,-8 6 0 0 0,-1 0 23 0 0,0-2 0 0 0,-1 0-1 0 0,-26 10 1 0 0,29-14-56 0 0,1-1-1 0 0,0 0 1 0 0,-1-1 0 0 0,0 0-1 0 0,0-1 1 0 0,-14 0 0 0 0,-75-7-1115 0 0,100 6 1119 0 0,-39-5-1856 0 0,30 4-489 0 0,0-2 0 0 0,-12-4 0 0 0,-21-11-6832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49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29 19319 0 0,'0'0'940'0'0,"-1"-1"-406"0"0,-19-7 125 0 0,17 7-661 0 0,0 1 1 0 0,0-1-1 0 0,0 0 0 0 0,0-1 0 0 0,1 1 0 0 0,-4-2 0 0 0,3 2 81 0 0,1-1-1 0 0,0 1 1 0 0,-1 0-1 0 0,0 0 1 0 0,1 1-1 0 0,-1-1 0 0 0,0 1 1 0 0,1-1-1 0 0,-1 1 1 0 0,0 0-1 0 0,-3 0 1 0 0,-14-2 1101 0 0,18 2-1111 0 0,-1-1 1 0 0,1 1-1 0 0,-1 0 1 0 0,0 0-1 0 0,1 0 1 0 0,-1 1-1 0 0,1-1 1 0 0,-1 1-1 0 0,1-1 1 0 0,0 1-1 0 0,-1 0 1 0 0,1 0-1 0 0,-1 0 1 0 0,1 0-1 0 0,0 0 1 0 0,0 0-1 0 0,0 1 1 0 0,0-1-1 0 0,0 1 1 0 0,0-1-1 0 0,0 1 1 0 0,-2 2-1 0 0,0 1-54 0 0,0 0 0 0 0,0 1 0 0 0,0-1 0 0 0,1 1 0 0 0,0 0 0 0 0,0 0 0 0 0,-2 7 0 0 0,4-9-15 0 0,0-1 0 0 0,0 1 0 0 0,1 0 0 0 0,-1-1 0 0 0,1 1 0 0 0,0 0 0 0 0,0-1 0 0 0,0 1 0 0 0,1 0 0 0 0,1 5 0 0 0,0-1 0 0 0,0 0 0 0 0,1 0 0 0 0,4 8 0 0 0,-5-11-4 0 0,0 0 0 0 0,0-1 0 0 0,1 0 0 0 0,-1 0 0 0 0,1 0 0 0 0,0 0 0 0 0,7 7 0 0 0,-3-6-1 0 0,0 0 0 0 0,1 0-1 0 0,-1-1 1 0 0,1 0 0 0 0,15 5-1 0 0,-20-9 6 0 0,-1 1 0 0 0,1-1 0 0 0,0 0 0 0 0,-1 1 0 0 0,1-1 0 0 0,-1 0 0 0 0,1-1 0 0 0,0 1 0 0 0,-1 0 0 0 0,1-1 0 0 0,-1 0 0 0 0,1 1 0 0 0,3-3 0 0 0,10-1 0 0 0,-11 4 1 0 0,0-1-1 0 0,1 0 1 0 0,-1 0-1 0 0,0 0 0 0 0,0-1 1 0 0,0 1-1 0 0,0-1 1 0 0,-1-1-1 0 0,1 1 0 0 0,0-1 1 0 0,-1 1-1 0 0,0-1 1 0 0,1-1-1 0 0,-1 1 1 0 0,-1-1-1 0 0,1 1 0 0 0,0-1 1 0 0,-1 0-1 0 0,0 0 1 0 0,0 0-1 0 0,4-8 1 0 0,-4 8 8 0 0,-1-1 0 0 0,0 1-1 0 0,0 0 1 0 0,0-1 0 0 0,-1 1 0 0 0,0-1 0 0 0,0 0 0 0 0,0 1 0 0 0,0-1 0 0 0,0-8 0 0 0,-1-4 230 0 0,0 15 150 0 0,0 1-211 0 0,0-6-92 0 0,0 5-14 0 0,-1 14-22 0 0,1 0 0 0 0,1 0 0 0 0,0 0-1 0 0,1-1 1 0 0,0 1 0 0 0,0-1 0 0 0,1 1-1 0 0,10 20 1 0 0,1 7-33 0 0,-12-31-113 0 0,1 0 0 0 0,0 0-1 0 0,5 10 1 0 0,-7-16-269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49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15200 0 0,'0'0'1378'0'0,"4"0"-1135"0"0,22-3 391 0 0,-22 2-285 0 0,1 0 0 0 0,-1 1 0 0 0,0-1 0 0 0,1 1 0 0 0,-1 0 0 0 0,0 0 0 0 0,1 0 0 0 0,-1 1 0 0 0,0-1 0 0 0,1 1 0 0 0,-1 0 0 0 0,0 0 0 0 0,0 1 0 0 0,5 2 0 0 0,59 42 2617 0 0,-61-40-2719 0 0,0 1 1 0 0,0-1-1 0 0,-1 1 0 0 0,0 0 1 0 0,0 0-1 0 0,7 14 0 0 0,8 14 319 0 0,-13-23-400 0 0,-1 0-1 0 0,0 0 1 0 0,-1 0-1 0 0,0 1 0 0 0,6 23 1 0 0,-4 0 7 0 0,-3-18-107 0 0,-1 1-1 0 0,0 0 1 0 0,-2 0-1 0 0,1 36 1 0 0,-4 46 74 0 0,0-94-134 0 0,1-1-1 0 0,-1 0 0 0 0,-1 1 1 0 0,1-1-1 0 0,-1 0 1 0 0,0 0-1 0 0,-1 0 1 0 0,-2 5-1 0 0,-8 21 6 0 0,9-18-288 0 0,-1 0-1 0 0,-1 0 0 0 0,-11 20 1 0 0,13-28-171 0 0,-1 0 0 0 0,1 1 0 0 0,-1-1 0 0 0,0-1 0 0 0,0 1 0 0 0,-1-1 0 0 0,1 0 0 0 0,-12 8 0 0 0,0-6-8529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0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43 11056 0 0,'0'0'852'0'0,"0"-2"-560"0"0,6-21 12927 0 0,-4 27-12771 0 0,3 3-223 0 0,-3-2-116 0 0,1-1 1 0 0,-1 1-1 0 0,0-1 1 0 0,3 8-1 0 0,2 42 196 0 0,-2-15-186 0 0,1 55 15 0 0,-5-66-123 0 0,1 1 1 0 0,6 32-1 0 0,-1-24-79 0 0,2 48 0 0 0,-2-35-597 0 0,-3-31-2201 0 0,1 32 0 0 0</inkml:trace>
  <inkml:trace contextRef="#ctx0" brushRef="#br0" timeOffset="1">0 126 8288 0 0,'2'-4'145'0'0,"0"0"0"0"0,-1 1-1 0 0,1-1 1 0 0,-1 0 0 0 0,0 0 0 0 0,-1 0 0 0 0,1 0 0 0 0,0-5 0 0 0,-1 5 379 0 0,0 1-1 0 0,1-1 1 0 0,-1 1 0 0 0,1 0 0 0 0,0-1 0 0 0,0 1 0 0 0,0 0 0 0 0,0-1-1 0 0,1 1 1 0 0,3-6 0 0 0,-5 8-302 0 0,2-2 169 0 0,0 1 0 0 0,0-1 0 0 0,0 0 0 0 0,0 1 0 0 0,0-1 0 0 0,1 1 0 0 0,-1 0 1 0 0,1-1-1 0 0,-1 1 0 0 0,1 0 0 0 0,0 1 0 0 0,0-1 0 0 0,0 0 0 0 0,0 1 0 0 0,0 0 1 0 0,6-2-1 0 0,0 2 50 0 0,0-1-19 0 0,0 1 1 0 0,0 1-1 0 0,0-1 1 0 0,0 1-1 0 0,0 1 1 0 0,15 2-1 0 0,-10 0-80 0 0,-12-3-274 0 0,0 0-1 0 0,0 1 0 0 0,0-1 1 0 0,1 0-1 0 0,-1 1 0 0 0,0 0 1 0 0,0 0-1 0 0,0 0 0 0 0,0 0 1 0 0,0 0-1 0 0,-1 0 0 0 0,4 2 1 0 0,-2 0-20 0 0,0-1 0 0 0,0 0 0 0 0,-1 1 1 0 0,1-1-1 0 0,-1 1 0 0 0,0 0 1 0 0,0 0-1 0 0,0 0 0 0 0,0 0 1 0 0,0 0-1 0 0,-1 0 0 0 0,1 0 0 0 0,-1 1 1 0 0,0-1-1 0 0,0 1 0 0 0,0-1 1 0 0,0 1-1 0 0,-1-1 0 0 0,0 1 1 0 0,1-1-1 0 0,-2 6 0 0 0,1-3-20 0 0,-1 1 0 0 0,0-1 0 0 0,-1 0 0 0 0,1 0 0 0 0,-1 0 0 0 0,-1 0 0 0 0,1 0 0 0 0,-1 0 1 0 0,-4 6-1 0 0,0 1-2 0 0,0-1-10 0 0,-1-1 0 0 0,0 1 0 0 0,-11 10 0 0 0,14-18-88 0 0,1 0 1 0 0,-1 0-1 0 0,-1 0 0 0 0,1-1 1 0 0,-1 0-1 0 0,1 0 1 0 0,-1 0-1 0 0,0-1 1 0 0,-11 3-1 0 0,6-1-392 0 0,10-3 382 0 0,-1-1 1 0 0,0 1-1 0 0,1-1 1 0 0,-1 0-1 0 0,0 0 1 0 0,1 1-1 0 0,-1-1 1 0 0,0 0-1 0 0,0 0 1 0 0,1-1-1 0 0,-1 1 1 0 0,0 0-1 0 0,1-1 1 0 0,-1 1-1 0 0,1-1 1 0 0,-4-1-1 0 0,-7-5-2395 0 0,0-3-3495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1 15000 0 0,'-2'0'686'0'0,"-23"0"445"0"0,24 0-674 0 0,0 0-1 0 0,0 0 1 0 0,0 0 0 0 0,0 1 0 0 0,1-1 0 0 0,-1 0-1 0 0,0 1 1 0 0,0-1 0 0 0,0 0 0 0 0,0 1 0 0 0,1-1 0 0 0,-2 2-1 0 0,-11 11 1211 0 0,-4 14-971 0 0,14-21-494 0 0,1 1-1 0 0,0-1 1 0 0,0 1-1 0 0,-1 10 1 0 0,-5 17 155 0 0,2-19-224 0 0,4-9-82 0 0,-1-1 0 0 0,2 0 0 0 0,-1 1 0 0 0,1-1 0 0 0,-1 1 0 0 0,1 10 0 0 0,2 15 61 0 0,1 12-38 0 0,-5-14-54 0 0,1-12-13 0 0,1 1-1 0 0,0 0 0 0 0,1-1 0 0 0,1 1 1 0 0,1 0-1 0 0,4 20 0 0 0,24 75-18 0 0,-28-106-5 0 0,0 0-1 0 0,0 0 1 0 0,0 0-1 0 0,1-1 1 0 0,0 0-1 0 0,0 1 1 0 0,8 9-1 0 0,1-1 36 0 0,-8-8-283 0 0,0-1 0 0 0,0 0 0 0 0,1-1 0 0 0,0 1 0 0 0,1-1 0 0 0,-1 0 0 0 0,1 0 0 0 0,0 0 0 0 0,0-1 0 0 0,8 4 0 0 0,-3-4-731 0 0,0 0-1 0 0,20 5 1 0 0,-8-5-1102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1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14 282 7832 0 0,'0'0'705'0'0,"1"1"-577"0"0,13 20 2329 0 0,-12-16 1138 0 0,-2 0-2464 0 0,0-1-200 0 0,0-3-699 0 0,0 12 1119 0 0,-1 1-1 0 0,0-1 1 0 0,-3 18 0 0 0,1-15-912 0 0,1 1 0 0 0,1 0 1 0 0,0 20-1 0 0,1-28-299 0 0,0-6-93 0 0,0 0-1 0 0,-1 0 0 0 0,1-1 0 0 0,-1 1 1 0 0,0 0-1 0 0,0-1 0 0 0,0 1 1 0 0,-2 4-1 0 0,1-4-1 0 0,1-1 1 0 0,0 1-1 0 0,-1 0 1 0 0,1 0-1 0 0,1-1 0 0 0,-1 1 1 0 0,0 0-1 0 0,1 0 1 0 0,-1 3-1 0 0,5 7 18 0 0,0 3 1811 0 0,2-47-1339 0 0,-5 4-356 0 0,0 0 0 0 0,8-37 0 0 0,-4 23-111 0 0,-3 27-39 0 0,0 0 0 0 0,0-1 0 0 0,9-25 0 0 0,2-7 51 0 0,-12 39-69 0 0,1-1-1 0 0,1 1 1 0 0,-1-1 0 0 0,1 1-1 0 0,1 0 1 0 0,6-12 0 0 0,-4 11 13 0 0,22-29 12 0 0,-26 35-30 0 0,1 0 1 0 0,0 0 0 0 0,0 1 0 0 0,0-1 0 0 0,0 1-1 0 0,0 0 1 0 0,0 0 0 0 0,1 0 0 0 0,4-2 0 0 0,-8 4-6 0 0,0 0 0 0 0,0 0 0 0 0,0 0 0 0 0,0 0 0 0 0,0 0 0 0 0,0 0 0 0 0,0 0 0 0 0,0 0 0 0 0,0 0-1 0 0,0 0 1 0 0,0 0 0 0 0,0 0 0 0 0,1 0 0 0 0,-1 0 0 0 0,0 0 0 0 0,0 0 0 0 0,0 0 0 0 0,0 0 0 0 0,0 0 0 0 0,0 0 0 0 0,0 0 0 0 0,0 0 0 0 0,0 0 0 0 0,1 0 0 0 0,-1 0 0 0 0,0 0 0 0 0,0 0 0 0 0,0 0 0 0 0,0 0 0 0 0,0 0 0 0 0,0 0 0 0 0,0 0 0 0 0,0 0 0 0 0,0 0 0 0 0,0 0 0 0 0,1 0 0 0 0,-1 0 0 0 0,0 0 0 0 0,0 0 0 0 0,0 0 0 0 0,0 1 0 0 0,0-1 0 0 0,0 0 0 0 0,0 0-1 0 0,0 0 1 0 0,0 0 0 0 0,0 0 0 0 0,0 0 0 0 0,0 0 0 0 0,0 0 0 0 0,0 0 0 0 0,0 0 0 0 0,0 1 0 0 0,0-1 0 0 0,12 16 63 0 0,-11-14-59 0 0,1-1 0 0 0,-1 1 0 0 0,1 0 0 0 0,-1 0-1 0 0,0 0 1 0 0,1 0 0 0 0,-1 0 0 0 0,0 0 0 0 0,0 0 0 0 0,1 4-1 0 0,0 29 57 0 0,-2-28-54 0 0,1 0-1 0 0,-1 0 1 0 0,3 11-1 0 0,-1-11 1 0 0,-1 1 1 0 0,0 0-1 0 0,-1 0 0 0 0,1 0 0 0 0,-2 10 1 0 0,0-8-3 0 0,1 1 1 0 0,1 13-1 0 0,-1-10-7 0 0,-3 19 15 0 0,4-26 33 0 0,2-8-36 0 0,2-5-14 0 0,-5 6 5 0 0,3-4-1 0 0,-1-1 0 0 0,0 0 0 0 0,0 0 0 0 0,-1 0 0 0 0,1 0 0 0 0,-1 0 0 0 0,0 0 0 0 0,0-5 0 0 0,0 2 0 0 0,1 1 0 0 0,-1 0 0 0 0,4-8 0 0 0,2-3 0 0 0,-2 4 0 0 0,0 1 0 0 0,1-1 0 0 0,0 2 0 0 0,1-1 0 0 0,1 1 0 0 0,12-17 0 0 0,-17 26 0 0 0,1 0 0 0 0,-1 0 0 0 0,0 0 0 0 0,1 1 0 0 0,0-1 0 0 0,-1 1 0 0 0,1 0 0 0 0,0 0 0 0 0,0 0 0 0 0,5-1 0 0 0,-7 2 0 0 0,1 1 0 0 0,-1-1 0 0 0,0 1 0 0 0,1-1 0 0 0,-1 1 0 0 0,0 0 0 0 0,1 0 0 0 0,-1 0 0 0 0,1 0 0 0 0,-1 1 0 0 0,0-1 0 0 0,1 1 0 0 0,-1-1 0 0 0,0 1 0 0 0,0 0 0 0 0,1 0 0 0 0,-1-1 0 0 0,0 2 0 0 0,3 1 0 0 0,-2-1 1 0 0,0 0 2 0 0,-1-1 0 0 0,0 1 1 0 0,1 0-1 0 0,-1 0 0 0 0,0 0 0 0 0,-1 0 1 0 0,1 0-1 0 0,0 0 0 0 0,0 1 1 0 0,-1-1-1 0 0,1 0 0 0 0,-1 1 1 0 0,0-1-1 0 0,0 1 0 0 0,1 2 0 0 0,10 25 40 0 0,-9-25-33 0 0,-1-1-1 0 0,0 1 1 0 0,0 0-1 0 0,0-1 1 0 0,-1 1-1 0 0,0 0 1 0 0,0 0-1 0 0,1 9 0 0 0,-1 7 3 0 0,6 34-1 0 0,-4-34-82 0 0,2 34 1 0 0,-5-49 34 0 0,1-1 1 0 0,0 0 0 0 0,0 0-1 0 0,0 0 1 0 0,1 1 0 0 0,2 5-1 0 0,-3-8-116 0 0,1 1 1 0 0,-1 0-1 0 0,0 0 0 0 0,0-1 0 0 0,0 1 0 0 0,-1 0 1 0 0,1 0-1 0 0,-1 0 0 0 0,0 0 0 0 0,-1 6 0 0 0,1-8-128 0 0,0 0 0 0 0,0 0-1 0 0,0 0 1 0 0,0 0-1 0 0,0 0 1 0 0,0 0 0 0 0,0 0-1 0 0,0 0 1 0 0,1 0-1 0 0,-1 0 1 0 0,1 0 0 0 0,0 0-1 0 0,-1 0 1 0 0,1 0-1 0 0,2 2 1 0 0,12 11-8146 0 0</inkml:trace>
  <inkml:trace contextRef="#ctx0" brushRef="#br0" timeOffset="1">661 496 9672 0 0,'-6'4'323'0'0,"-12"2"11509"0"0,17-6-11649 0 0,0-1 0 0 0,0 1-1 0 0,0-1 1 0 0,0 1-1 0 0,0-1 1 0 0,0 1 0 0 0,0-1-1 0 0,1 1 1 0 0,-1-1-1 0 0,0 0 1 0 0,0 0 0 0 0,1 1-1 0 0,-1-1 1 0 0,0 0 0 0 0,1 0-1 0 0,-1 0 1 0 0,1 0-1 0 0,-1 0 1 0 0,1 0 0 0 0,-1 1-1 0 0,1-1 1 0 0,0 0-1 0 0,-1 0 1 0 0,1 0 0 0 0,0 0-1 0 0,0-1 1 0 0,0 1-1 0 0,0 0 1 0 0,0 0 0 0 0,0 0-1 0 0,0 0 1 0 0,0 0 0 0 0,1-2-1 0 0,0-3-97 0 0,1 0 1 0 0,1 1-1 0 0,-1-1 1 0 0,7-10-1 0 0,2-7 434 0 0,-7-7-274 0 0,-4 27-223 0 0,0-1 1 0 0,0 1 0 0 0,1-1 0 0 0,0 1-1 0 0,-1 0 1 0 0,1-1 0 0 0,0 1-1 0 0,0 0 1 0 0,3-5 0 0 0,4-5 37 0 0,-6 10-44 0 0,0 0-1 0 0,0-1 1 0 0,0 1 0 0 0,0-1-1 0 0,0 0 1 0 0,-1 1-1 0 0,2-8 1 0 0,-3-7 39 0 0,0 15-45 0 0,0 0 0 0 0,0 0 1 0 0,0 1-1 0 0,0-1 0 0 0,1 0 0 0 0,-1 0 1 0 0,1 0-1 0 0,-1 1 0 0 0,3-6 0 0 0,6-10 39 0 0,-4 9-13 0 0,-1-1 1 0 0,0 0-1 0 0,5-16 1 0 0,-6 13-3 0 0,2 0-1 0 0,-1 0 1 0 0,2 1-1 0 0,0 0 1 0 0,0 0 0 0 0,1 1-1 0 0,1-1 1 0 0,-1 2-1 0 0,13-13 1 0 0,-16 18-40 0 0,1 1 1 0 0,1 0-1 0 0,-1 0 0 0 0,1 1 0 0 0,-1-1 0 0 0,1 1 1 0 0,0 0-1 0 0,0 1 0 0 0,0-1 0 0 0,1 1 1 0 0,-1 1-1 0 0,1-1 0 0 0,-1 1 0 0 0,1 0 0 0 0,-1 0 1 0 0,1 1-1 0 0,12 1 0 0 0,-14-1 8 0 0,-1 1 0 0 0,1 0 0 0 0,-1 1 1 0 0,1-1-1 0 0,-1 1 0 0 0,0 0 0 0 0,0 0 0 0 0,0 0 0 0 0,0 1 0 0 0,0-1 1 0 0,0 1-1 0 0,-1 0 0 0 0,1 0 0 0 0,4 5 0 0 0,-3-2 2 0 0,0 1 0 0 0,-1-1 0 0 0,1 1 0 0 0,-1 0 0 0 0,-1 0 0 0 0,1 0 0 0 0,3 11 0 0 0,-2 3 26 0 0,-1 0-1 0 0,0-1 1 0 0,-2 2-1 0 0,0-1 1 0 0,-2 23-1 0 0,5 46 39 0 0,1-16-410 0 0,-4-56 67 0 0,-2-13 117 0 0,1 0-1 0 0,0 0 1 0 0,0 1 0 0 0,0-1 0 0 0,4 9 0 0 0,0 0-1817 0 0,-4-4-577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1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10 171 9672 0 0,'0'0'748'0'0,"-7"-6"3378"0"0,6 6-3933 0 0,1-1-1 0 0,0 0 1 0 0,-1 1 0 0 0,1-1-1 0 0,0 1 1 0 0,0-1 0 0 0,0 0-1 0 0,-1 1 1 0 0,1-1-1 0 0,0 1 1 0 0,0-1 0 0 0,0 0-1 0 0,0 1 1 0 0,0-1 0 0 0,0 0-1 0 0,0 1 1 0 0,0-1-1 0 0,1 0 1 0 0,-1 1 0 0 0,0-1-1 0 0,0 0 1 0 0,0 1 0 0 0,1-1-1 0 0,-1 1 1 0 0,0-1-1 0 0,1 1 1 0 0,-1-1 0 0 0,0 0-1 0 0,1 1 1 0 0,-1-1 0 0 0,1 1-1 0 0,-1 0 1 0 0,1-1-1 0 0,-1 1 1 0 0,1-1 0 0 0,-1 1-1 0 0,2-1 1 0 0,2-5 2153 0 0,-2 1-1905 0 0,5-1-25 0 0,-1 1 1 0 0,1-1 0 0 0,0 1 0 0 0,1 0-1 0 0,-1 1 1 0 0,1-1 0 0 0,0 1 0 0 0,17-5-1 0 0,-16 5-268 0 0,13-3 287 0 0,0 0 0 0 0,28-4 0 0 0,9-3-31 0 0,-27 5-266 0 0,53-8-1 0 0,-84 17-160 0 0,1 0-1 0 0,0-1 1 0 0,0 1 0 0 0,0-1-1 0 0,0 0 1 0 0,-1 1-1 0 0,1-1 1 0 0,0 0 0 0 0,-1 0-1 0 0,1 0 1 0 0,-1 0-1 0 0,3-3 1 0 0,1 3-281 0 0,7 1 0 0 0,-9 0-197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8 448 5984 0 0,'-1'2'13273'0'0,"0"1"-12891"0"0,0-1 0 0 0,0 1 1 0 0,0 0-1 0 0,0 0 0 0 0,0 0 1 0 0,1 0-1 0 0,0 0 0 0 0,-1 0 0 0 0,1 0 1 0 0,0 0-1 0 0,0 0 0 0 0,1 0 1 0 0,-1 0-1 0 0,1 0 0 0 0,-1 0 1 0 0,1 0-1 0 0,0 0 0 0 0,2 5 1 0 0,-1-4-232 0 0,-1-1 0 0 0,0 1 1 0 0,0 0-1 0 0,0 0 0 0 0,0 0 0 0 0,0 0 1 0 0,-1 0-1 0 0,0 0 0 0 0,0 0 1 0 0,-1 5-1 0 0,2 16 246 0 0,4 1-91 0 0,-3-17-193 0 0,0-1 0 0 0,-1 1 0 0 0,0 9 0 0 0,-1 3-76 0 0,0 1-1 0 0,1-1 1 0 0,2 0-1 0 0,0 1 1 0 0,6 20-1 0 0,-8-39-141 0 0,1 1-1 0 0,-1-1 1 0 0,1 0-1 0 0,0 0 1 0 0,-1 0-1 0 0,2-1 1 0 0,-1 1 0 0 0,3 3-1 0 0,9 4-2575 0 0,1-6-4173 0 0,-4-4-1381 0 0</inkml:trace>
  <inkml:trace contextRef="#ctx0" brushRef="#br0" timeOffset="1">486 0 16384 0 0,'0'0'751'0'0,"1"3"-19"0"0,2 1-680 0 0,-1 0-1 0 0,1 0 0 0 0,0-1 0 0 0,0 1 1 0 0,0-1-1 0 0,0 0 0 0 0,1 1 0 0 0,-1-2 0 0 0,5 4 1 0 0,-2-1 585 0 0,0 0-1 0 0,-1 0 1 0 0,7 7 0 0 0,48 73 4585 0 0,1 1-3205 0 0,-53-74-1757 0 0,0 1 1 0 0,0 0-1 0 0,-1 0 1 0 0,6 20-1 0 0,4 6 15 0 0,-11-27-195 0 0,0-1-3 0 0,0 0 0 0 0,-2 0 0 0 0,1 1 0 0 0,-1 0 0 0 0,4 21-1 0 0,-5-11-36 0 0,0 1 12 0 0,0-1 1 0 0,-1 0 0 0 0,-2 30 0 0 0,-1-32-67 0 0,-1-1 0 0 0,-1 1 0 0 0,-1-1 0 0 0,-1 0 0 0 0,-8 22 0 0 0,4-16-47 0 0,0-1-779 0 0,0 1 0 0 0,-2-1 0 0 0,-17 28 0 0 0,12-28-951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20015 0 0,'0'0'4198'0'0,"2"-1"-3090"0"0,27-9 593 0 0,-20 7-1316 0 0,-1-1 1 0 0,1 2-1 0 0,15-3 0 0 0,75-3 443 0 0,-63 12-1228 0 0,-3 0-4001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3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0 300 10592 0 0,'0'0'964'0'0,"1"1"-795"0"0,1 1 482 0 0,-1 0 0 0 0,1 0 0 0 0,-1 0 0 0 0,1-1 0 0 0,0 1 1 0 0,0-1-1 0 0,0 1 0 0 0,0-1 0 0 0,0 1 0 0 0,0-1 0 0 0,0 0 0 0 0,0 0 0 0 0,0 0 0 0 0,0 0 1 0 0,5 0-1 0 0,4 2 377 0 0,0-2 1 0 0,14 2-1 0 0,1-1-506 0 0,-18-1-436 0 0,-1 0 0 0 0,1-1 0 0 0,12-1 0 0 0,8-2-2773 0 0,-11 1-1771 0 0,11 1-3683 0 0</inkml:trace>
  <inkml:trace contextRef="#ctx0" brushRef="#br0" timeOffset="1">1052 32 8752 0 0,'0'0'673'0'0,"-2"-1"-130"0"0,-6-4 2248 0 0,0 0 0 0 0,0-1-1 0 0,-8-6 1 0 0,15 11-2561 0 0,0 1 0 0 0,-1-1-1 0 0,1 1 1 0 0,0 0 0 0 0,-1 0 0 0 0,1-1-1 0 0,0 1 1 0 0,-1 0 0 0 0,1 0-1 0 0,0 1 1 0 0,-1-1 0 0 0,-1 0-1 0 0,0 1 217 0 0,0-2-258 0 0,1 1-1 0 0,-1 1 1 0 0,1-1-1 0 0,-1 0 1 0 0,1 0-1 0 0,-1 1 0 0 0,1-1 1 0 0,0 1-1 0 0,-5 2 1 0 0,4-1-85 0 0,0 0 0 0 0,0 0 0 0 0,1 1 0 0 0,-1-1 0 0 0,1 1 0 0 0,-3 3 0 0 0,1-1-72 0 0,1 1-1 0 0,0-1 1 0 0,-1 1-1 0 0,2-1 0 0 0,-1 1 1 0 0,1 0-1 0 0,0 0 1 0 0,0 0-1 0 0,-1 10 1 0 0,0 1-34 0 0,1 0 0 0 0,1 23 0 0 0,2-22 3 0 0,6 30 0 0 0,-2-12 0 0 0,-3-27-10 0 0,0 0 0 0 0,0-1 0 0 0,1 1 0 0 0,0-1 0 0 0,0 0 0 0 0,1 0 0 0 0,8 14 0 0 0,-10-20 7 0 0,0 0 0 0 0,0 1-1 0 0,0-1 1 0 0,0 0 0 0 0,0 0-1 0 0,1-1 1 0 0,-1 1 0 0 0,1 0-1 0 0,-1-1 1 0 0,1 1 0 0 0,-1-1-1 0 0,1 0 1 0 0,0 0 0 0 0,-1 0-1 0 0,1 0 1 0 0,5 0 0 0 0,7 3-5 0 0,-11-3 8 0 0,0-1 0 0 0,-1 1 0 0 0,1-1 0 0 0,0 0 0 0 0,0 0 0 0 0,-1 0 0 0 0,1-1 0 0 0,0 0 0 0 0,-1 1 0 0 0,1-1 0 0 0,0 0 0 0 0,-1-1 0 0 0,7-2 0 0 0,3-3 0 0 0,0 0 0 0 0,12-9 0 0 0,-11 6 111 0 0,-1-1-1 0 0,0-1 1 0 0,0 0 0 0 0,-1-1-1 0 0,-1-1 1 0 0,12-17 0 0 0,-20 26-84 0 0,0 1 1 0 0,0-1-1 0 0,0-1 1 0 0,-1 1-1 0 0,0 0 1 0 0,0-1 0 0 0,0 1-1 0 0,-1-1 1 0 0,1 1-1 0 0,-1-1 1 0 0,-1 0-1 0 0,1 1 1 0 0,-1-1-1 0 0,0-8 1 0 0,-1 10-13 0 0,0 1 1 0 0,0-1 0 0 0,0 0-1 0 0,0 0 1 0 0,0 1-1 0 0,-1-1 1 0 0,1 0-1 0 0,-1 1 1 0 0,0 0 0 0 0,-1-1-1 0 0,1 1 1 0 0,0 0-1 0 0,-1 0 1 0 0,1 0 0 0 0,-1 0-1 0 0,0 1 1 0 0,0-1-1 0 0,0 1 1 0 0,-1 0 0 0 0,1 0-1 0 0,-5-3 1 0 0,1 3-17 0 0,0-1 0 0 0,0 1 0 0 0,0 0 0 0 0,0 0 0 0 0,0 1 0 0 0,0 0 0 0 0,-14 0 0 0 0,-50 5-683 0 0,67-3 528 0 0,0-1 1 0 0,0 1-1 0 0,1 0 1 0 0,-1 1-1 0 0,0-1 1 0 0,1 0-1 0 0,-1 1 1 0 0,1 0-1 0 0,0 0 1 0 0,-7 4-1 0 0,-5 8-3341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1 192 14280 0 0,'0'0'9511'0'0,"4"-10"-15815"0"0,8 6-1327 0 0</inkml:trace>
  <inkml:trace contextRef="#ctx0" brushRef="#br0" timeOffset="1">242 18 16671 0 0,'0'0'1512'0'0,"4"-1"-1245"0"0,8-2-254 0 0,-6 2 254 0 0,0 0 0 0 0,0-1-1 0 0,0 0 1 0 0,6-2 0 0 0,-11 3-134 0 0,-1 1 0 0 0,1-1 1 0 0,0 1-1 0 0,-1 0 0 0 0,1-1 1 0 0,0 1-1 0 0,0 0 1 0 0,-1 0-1 0 0,1 0 0 0 0,0 0 1 0 0,0-1-1 0 0,-1 1 0 0 0,1 0 1 0 0,0 0-1 0 0,0 1 0 0 0,-1-1 1 0 0,1 0-1 0 0,1 0 0 0 0,2 1 354 0 0,42 1 3268 0 0,-42-1-3540 0 0,0 0-1 0 0,0 0 1 0 0,0 0-1 0 0,0 1 1 0 0,0-1 0 0 0,0 1-1 0 0,0 0 1 0 0,5 4-1 0 0,4 2 78 0 0,-12-7-276 0 0,1 0 1 0 0,-1 0 0 0 0,1 0-1 0 0,-1 0 1 0 0,0 0-1 0 0,1 0 1 0 0,-1 0 0 0 0,0 1-1 0 0,0-1 1 0 0,0 0-1 0 0,0 1 1 0 0,0-1 0 0 0,0 1-1 0 0,0-1 1 0 0,1 3-1 0 0,4 8 82 0 0,-6-11-94 0 0,1 1 0 0 0,0-1 0 0 0,0 1 0 0 0,0-1 0 0 0,-1 1 0 0 0,1 0 0 0 0,-1-1 0 0 0,0 1 0 0 0,1 0 0 0 0,-1-1 1 0 0,0 1-1 0 0,0 0 0 0 0,0-1 0 0 0,0 1 0 0 0,0 0 0 0 0,0-1 0 0 0,0 1 0 0 0,-1 2 0 0 0,-3 10-48 0 0,-1-1 0 0 0,0 1 0 0 0,-1-1 0 0 0,0 0-1 0 0,-10 14 1 0 0,1-5-793 0 0,-32 37-1 0 0,29-37 124 0 0,14-17 382 0 0,0 1 0 0 0,0-1-1 0 0,-1-1 1 0 0,1 1 0 0 0,-1 0 0 0 0,-10 6-1 0 0,9-7 168 0 0,0 0-1 0 0,0-1 1 0 0,-1 0 0 0 0,1 0-1 0 0,0-1 1 0 0,-1 0-1 0 0,0 0 1 0 0,0 0-1 0 0,1-1 1 0 0,-1 0 0 0 0,0 0-1 0 0,-9 0 2998 0 0,22-7-1895 0 0,-3 4-808 0 0,0 1 1 0 0,0-1-1 0 0,0 0 0 0 0,1 1 1 0 0,-1-1-1 0 0,5 0 0 0 0,8-4 261 0 0,-6 3-150 0 0,-1 0-1 0 0,1 1 1 0 0,0 0 0 0 0,18-2 0 0 0,-12 2-103 0 0,8 1 52 0 0,45 2 1 0 0,-45 0-2825 0 0,0-1-3485 0 0,-13 0-2606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4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9216 0 0,'1'2'14227'0'0,"1"2"-13881"0"0,-1-1 0 0 0,0 1 0 0 0,0 0 0 0 0,-1 0 0 0 0,1 0 0 0 0,-1 0 0 0 0,0 0 0 0 0,0-1 0 0 0,0 1 0 0 0,0 0 0 0 0,-1 0 0 0 0,-1 8 0 0 0,-2 17 240 0 0,11 142 390 0 0,-6-164-1409 0 0,1 1 0 0 0,-1-1 0 0 0,1 0 1 0 0,5 12-1 0 0,-5-13-484 0 0,1 1 0 0 0,0 0 1 0 0,1-1-1 0 0,0 0 0 0 0,0 0 1 0 0,0 0-1 0 0,1 0 0 0 0,5 5 1 0 0</inkml:trace>
  <inkml:trace contextRef="#ctx0" brushRef="#br0" timeOffset="1">248 132 20471 0 0,'0'0'996'0'0,"2"2"-430"0"0,54 29 2461 0 0,63 25 1 0 0,-78-38-2384 0 0,41 18-420 0 0,0-7-2781 0 0,-69-25 189 0 0</inkml:trace>
  <inkml:trace contextRef="#ctx0" brushRef="#br0" timeOffset="2">718 59 16128 0 0,'0'0'1241'0'0,"-1"0"-811"0"0,-14 0 1036 0 0,11-1-792 0 0,-1 1 1 0 0,1 0 0 0 0,-1 0-1 0 0,1 0 1 0 0,-1 1 0 0 0,1 0-1 0 0,-1 0 1 0 0,1 0 0 0 0,-1 0-1 0 0,1 0 1 0 0,-7 4-1 0 0,3 0-218 0 0,-21 12 448 0 0,0 1-1 0 0,-42 35 0 0 0,-19 33-706 0 0,74-68-1355 0 0,1 0 1 0 0,0 1-1 0 0,-14 25 1 0 0,18-24-393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5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59 13824 0 0,'0'0'1061'0'0,"-13"11"1243"0"0,2 7 2029 0 0,7-11-3577 0 0,-1 1 0 0 0,1 0 0 0 0,1 0 0 0 0,0 1 0 0 0,-5 14 0 0 0,-7 21 149 0 0,13-39-860 0 0,0 1-1 0 0,0-1 0 0 0,1 1 1 0 0,0 0-1 0 0,0 0 0 0 0,1-1 1 0 0,-1 1-1 0 0,1 0 0 0 0,0 0 1 0 0,1 0-1 0 0,0 5 0 0 0,3 7 5 0 0,-1-1 0 0 0,9 21 0 0 0,-11-35-28 0 0,0 0-1 0 0,0 0 1 0 0,0 0 0 0 0,0 0-1 0 0,1 0 1 0 0,0 0 0 0 0,-1 0 0 0 0,1-1-1 0 0,0 1 1 0 0,0 0 0 0 0,1-1-1 0 0,-1 0 1 0 0,0 0 0 0 0,1 0-1 0 0,-1 0 1 0 0,1 0 0 0 0,0 0 0 0 0,0 0-1 0 0,0-1 1 0 0,-1 0 0 0 0,1 1-1 0 0,1-1 1 0 0,-1 0 0 0 0,0 0 0 0 0,0-1-1 0 0,0 1 1 0 0,0-1 0 0 0,1 0-1 0 0,3 1 1 0 0,0-3 62 0 0,0 1 0 0 0,0-1 0 0 0,0 0 0 0 0,-1 0 0 0 0,1-1 0 0 0,-1 1 0 0 0,1-2 0 0 0,-1 1 0 0 0,0-1 0 0 0,0 0 0 0 0,-1 0 0 0 0,10-9 0 0 0,2-4 186 0 0,-2-1 0 0 0,21-28 1 0 0,-30 37-208 0 0,0 1-4 0 0,-1-1-1 0 0,0 1 0 0 0,-1-1 0 0 0,0 0 0 0 0,0 0 1 0 0,-1 0-1 0 0,4-15 0 0 0,-6 19-42 0 0,0-1-1 0 0,0 1 1 0 0,-1-1 0 0 0,0 1 0 0 0,0-1-1 0 0,0 0 1 0 0,0 1 0 0 0,-1-1 0 0 0,0 1-1 0 0,0 0 1 0 0,-1-1 0 0 0,1 1 0 0 0,-1 0-1 0 0,-4-8 1 0 0,2 6-39 0 0,0 1 1 0 0,0 0-1 0 0,-1 0 0 0 0,0 0 0 0 0,0 0 1 0 0,-1 1-1 0 0,1 0 0 0 0,-1 0 0 0 0,0 1 1 0 0,0-1-1 0 0,-1 1 0 0 0,1 1 1 0 0,-1-1-1 0 0,0 1 0 0 0,0 0 0 0 0,0 1 1 0 0,0-1-1 0 0,-1 2 0 0 0,-12-3 0 0 0,10 4-431 0 0,1 0-1 0 0,0 1 0 0 0,-1 0 1 0 0,1 0-1 0 0,0 1 0 0 0,0 0 1 0 0,-12 5-1 0 0,17-5 75 0 0,0 0-1 0 0,0 0 0 0 0,0 1 1 0 0,1-1-1 0 0,-1 1 1 0 0,1 0-1 0 0,-5 4 1 0 0,8-7 371 0 0,-16 16-1636 0 0</inkml:trace>
  <inkml:trace contextRef="#ctx0" brushRef="#br0" timeOffset="1">459 211 18511 0 0,'0'0'2712'0'0,"10"-6"-1912"0"0,2 2 16 0 0,-2-2 8 0 0,2-3-2056 0 0,5 3-408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5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271 139 22087 0 0,'0'-2'1011'0'0,"3"-16"307"0"0,-3 16-1312 0 0,1-1 1 0 0,0 0-1 0 0,-1 1 0 0 0,1-1 1 0 0,-1 0-1 0 0,0 0 0 0 0,0 1 1 0 0,0-1-1 0 0,-1-5 0 0 0,0 4-135 0 0,-1-4 778 0 0,0 0-1 0 0,0 0 0 0 0,-5-10 0 0 0,7 16-499 0 0,-1 0 0 0 0,-1 0-1 0 0,1 0 1 0 0,0 0-1 0 0,0 0 1 0 0,-1 1-1 0 0,1-1 1 0 0,-1 0 0 0 0,1 1-1 0 0,-1-1 1 0 0,0 1-1 0 0,0-1 1 0 0,0 1-1 0 0,1 0 1 0 0,-1 0 0 0 0,0 0-1 0 0,-4-2 1 0 0,0 1-94 0 0,-1 0 0 0 0,0 0-1 0 0,1 1 1 0 0,-1-1 0 0 0,0 2 0 0 0,0-1 0 0 0,0 1 0 0 0,0 0 0 0 0,0 0 0 0 0,0 1 0 0 0,0-1 0 0 0,1 2-1 0 0,-1-1 1 0 0,0 1 0 0 0,1 0 0 0 0,-12 5 0 0 0,10-3-78 0 0,1 0 1 0 0,-1 1-1 0 0,0 0 1 0 0,1 0-1 0 0,0 1 1 0 0,-12 11-1 0 0,15-12-74 0 0,1-1 0 0 0,-1 1 0 0 0,1 0-1 0 0,0 0 1 0 0,0 0 0 0 0,0 1 0 0 0,0-1 0 0 0,1 1 0 0 0,0-1-1 0 0,0 1 1 0 0,-1 8 0 0 0,1 1-321 0 0,0 0 0 0 0,0 18 0 0 0,2-28 325 0 0,1 0 0 0 0,-1-1 0 0 0,1 1 0 0 0,0 0 0 0 0,0 0 1 0 0,1 0-1 0 0,-1 0 0 0 0,1-1 0 0 0,0 1 0 0 0,5 7 0 0 0,0 0-73 0 0,-6-9 149 0 0,0-1 1 0 0,1 1 0 0 0,-1-1 0 0 0,1 1 0 0 0,0-1 0 0 0,0 0 0 0 0,0 0 0 0 0,0 1 0 0 0,0-1-1 0 0,0-1 1 0 0,0 1 0 0 0,4 2 0 0 0,13 6-37 0 0,-7-4-6 0 0,0 0 1 0 0,15 11-1 0 0,-24-15 49 0 0,1 0 0 0 0,-1 0-1 0 0,1 0 1 0 0,0 0 0 0 0,0-1 0 0 0,0 1 0 0 0,7 0-1 0 0,13 6-22 0 0,-8-1 33 0 0,-6 2 0 0 0,-9-8 3 0 0,0 0 0 0 0,0 0 0 0 0,0 0-1 0 0,0 1 1 0 0,-1-1 0 0 0,1 0 0 0 0,-1 1 0 0 0,1-1-1 0 0,-1 1 1 0 0,1-1 0 0 0,-1 0 0 0 0,1 1 0 0 0,-1-1-1 0 0,0 1 1 0 0,0-1 0 0 0,0 1 0 0 0,0-1 0 0 0,0 1-1 0 0,0-1 1 0 0,-1 1 0 0 0,1-1 0 0 0,0 1 0 0 0,-1-1-1 0 0,1 1 1 0 0,-1-1 0 0 0,1 0 0 0 0,-1 1 0 0 0,0-1-1 0 0,-1 3 1 0 0,-2 1 14 0 0,-1 1 0 0 0,1-1 0 0 0,-1 0-1 0 0,-10 9 1 0 0,13-12-17 0 0,0 0 0 0 0,0 0 0 0 0,1 0 0 0 0,-1 0 0 0 0,1 1 0 0 0,-1-1 0 0 0,1 1 0 0 0,-1 2 0 0 0,1-3 0 0 0,0 0 0 0 0,0 1 0 0 0,-1-1 0 0 0,1 0 0 0 0,0 0 0 0 0,-1 0 0 0 0,1 0 0 0 0,-1-1 0 0 0,0 1 0 0 0,-2 2 0 0 0,-6 2-19 0 0,6-4 16 0 0,0 1 0 0 0,0-1 0 0 0,0 1 0 0 0,1 0 0 0 0,-1 1 0 0 0,1-1-1 0 0,-5 5 1 0 0,8-8 5 0 0,0 0-1 0 0,0 0 1 0 0,1 0-1 0 0,-1 0 1 0 0,0 0-1 0 0,0 0 1 0 0,0 0-1 0 0,0 0 1 0 0,0 0-1 0 0,0 0 1 0 0,0 0 0 0 0,0 0-1 0 0,0 0 1 0 0,0 0-1 0 0,0-1 1 0 0,0 1-1 0 0,0 0 1 0 0,0 0-1 0 0,0 0 1 0 0,0 0-1 0 0,-1 0 1 0 0,1 0-1 0 0,0 0 1 0 0,0 0-1 0 0,0 0 1 0 0,0 0-1 0 0,0 0 1 0 0,0 0 0 0 0,0 0-1 0 0,0 0 1 0 0,0 0-1 0 0,0 0 1 0 0,0 0-1 0 0,0 0 1 0 0,0 0-1 0 0,0 0 1 0 0,0 0-1 0 0,0 0 1 0 0,0 0-1 0 0,0 0 1 0 0,0 0-1 0 0,0 0 1 0 0,0-1-1 0 0,0 1 1 0 0,-1 0 0 0 0,1 0-1 0 0,0 0 1 0 0,0 0-1 0 0,0 0 1 0 0,0 0-1 0 0,0 0 1 0 0,0 0-1 0 0,0 1 1 0 0,0-1-1 0 0,0 0 1 0 0,0 0-1 0 0,0 0 1 0 0,0 0-1 0 0,0 0 1 0 0,0 0-1 0 0,0 0 1 0 0,0 0 0 0 0,0 0-1 0 0,0 0 1 0 0,0 0-1 0 0,-1 0 1 0 0,1 0-1 0 0,0-3 35 0 0,-1 1 0 0 0,0-1-1 0 0,1 0 1 0 0,-1 0 0 0 0,1 0-1 0 0,0 1 1 0 0,0-1 0 0 0,0 0-1 0 0,0 0 1 0 0,1 0 0 0 0,-1 1-1 0 0,1-1 1 0 0,1-5 0 0 0,3-5 244 0 0,10-20 1 0 0,-8 18-114 0 0,7-17 143 0 0,22-43 204 0 0,-13 34-306 0 0,52-69 0 0 0,-54 79-740 0 0,-18 26 299 0 0,0 0 1 0 0,0 0-1 0 0,1 0 1 0 0,-1 1 0 0 0,1-1-1 0 0,0 1 1 0 0,8-6-1 0 0,4-1-1103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6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17215 0 0,'0'0'1566'0'0,"3"0"-1290"0"0,35-5-92 0 0,18-11 4398 0 0,-12 3-1307 0 0,-31 9-2684 0 0,4-1 135 0 0,0 1 1 0 0,20-1-1 0 0,-32 4-637 0 0,13-1 177 0 0,0 0 0 0 0,0 1-1 0 0,0 1 1 0 0,35 5 0 0 0,-40-3-189 0 0,30 7 78 0 0,-40-8-148 0 0,1 1 0 0 0,-1-1 0 0 0,0 1 0 0 0,0-1 0 0 0,1 1 1 0 0,-1 0-1 0 0,0 0 0 0 0,-1 1 0 0 0,1-1 0 0 0,2 3 0 0 0,-2-2-18 0 0,0 0 0 0 0,-1 0 0 0 0,1 0 0 0 0,-1 1 0 0 0,0-1 0 0 0,0 1-1 0 0,3 7 1 0 0,-5-9-17 0 0,1 1 0 0 0,-1 0 0 0 0,0-1 0 0 0,1 1 0 0 0,-1 0 0 0 0,0-1 0 0 0,-1 1 0 0 0,1 0 0 0 0,0-1 0 0 0,-1 1 0 0 0,1-1 0 0 0,-1 1 0 0 0,-1 2 0 0 0,-12 27-687 0 0,11-26 342 0 0,-1 1-1 0 0,1-1 1 0 0,1 1 0 0 0,0 0 0 0 0,-1 0-1 0 0,0 11 1 0 0,-1 8-2405 0 0,1-15 1857 0 0,2-10 910 0 0,1 0-1 0 0,0 0 1 0 0,-1 0-1 0 0,1 0 0 0 0,0 0 1 0 0,0 0-1 0 0,-1 0 1 0 0,1 0-1 0 0,0 0 1 0 0,0 0-1 0 0,0 0 0 0 0,1 2 1 0 0,4 22-160 0 0,0-7 97 0 0,-2-14 80 0 0,-1-3-10 0 0,2 2 4 0 0,13 18 15 0 0,-8-10 14 0 0,-7-6 71 0 0,1-1-1 0 0,0 0 1 0 0,0 0 0 0 0,0-1 0 0 0,1 1 0 0 0,-1-1-1 0 0,1 1 1 0 0,0-1 0 0 0,8 5 0 0 0,49 21 3491 0 0,-60-26-3267 0 0,3 8-17 0 0,-3-9-22 0 0,-2 1-79 0 0,-2 1-150 0 0,-1 0 0 0 0,1 0 0 0 0,-1 0 1 0 0,1-1-1 0 0,-1 1 0 0 0,0-1 0 0 0,-1 0 0 0 0,1 0 1 0 0,0 0-1 0 0,-9 3 0 0 0,-2 3 75 0 0,7-5-98 0 0,0-1-1 0 0,0 1 1 0 0,-1-1-1 0 0,1-1 1 0 0,0 0-1 0 0,-1 0 1 0 0,0-1-1 0 0,1 0 1 0 0,-1 0-1 0 0,-10-1 1 0 0,-22 2-22 0 0,-32 4-868 0 0,22-8-7505 0 0,17-3-827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6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8752 0 0,'0'0'793'0'0,"3"0"-650"0"0,39-1 6363 0 0,72-12 1 0 0,-9-8-4115 0 0,-100 20-2383 0 0,2-1-29 0 0,-1 1 0 0 0,1 0-1 0 0,8 0 1 0 0,-14 1-189 0 0,1 0 0 0 0,0 0-1 0 0,-1 0 1 0 0,1 0 0 0 0,0 0-1 0 0,-1 1 1 0 0,1-1 0 0 0,0 1 0 0 0,-1-1-1 0 0,1 1 1 0 0,-1-1 0 0 0,1 1-1 0 0,-1 0 1 0 0,1 0 0 0 0,-1 0 0 0 0,0 0-1 0 0,1 0 1 0 0,1 2 0 0 0,3 6-1349 0 0</inkml:trace>
  <inkml:trace contextRef="#ctx0" brushRef="#br0" timeOffset="1">81 251 17159 0 0,'0'0'1864'0'0,"23"4"-1248"0"0,-1-4 88 0 0,0 0 24 0 0,1-4 0 0 0,3 4-368 0 0,8 0-72 0 0,-1-4-8 0 0,-7 4-6304 0 0,3-6-1263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89 14280 0 0,'-2'-1'157'0'0,"0"-1"1"0"0,0 0 0 0 0,0 1 0 0 0,1-1 0 0 0,-1 0-1 0 0,1 0 1 0 0,-1 0 0 0 0,1-1 0 0 0,-2-1 0 0 0,-5-9-184 0 0,-5-12 3812 0 0,7 17-1482 0 0,6 6-2070 0 0,-1 1 1 0 0,0-1-1 0 0,0 1 1 0 0,0-1-1 0 0,0 1 0 0 0,0 0 1 0 0,0 0-1 0 0,0-1 0 0 0,0 1 1 0 0,-1 0-1 0 0,1 0 1 0 0,0 0-1 0 0,-1 1 0 0 0,1-1 1 0 0,-1 0-1 0 0,1 0 0 0 0,-1 1 1 0 0,-2-2-1 0 0,-4 12 818 0 0,5-7-958 0 0,0 1 0 0 0,1-1 0 0 0,-1 1 0 0 0,1 0 0 0 0,-1 0 0 0 0,1 0 0 0 0,0 0 0 0 0,-2 8 0 0 0,-7 37 4 0 0,3-12 6 0 0,5-25-107 0 0,1 0-1 0 0,0 0 0 0 0,0 1 1 0 0,1-1-1 0 0,1 1 1 0 0,2 23-1 0 0,2-13-10 0 0,0 0-1 0 0,14 39 1 0 0,-15-57 14 0 0,0 1 0 0 0,0-1 0 0 0,0 0 0 0 0,0 0 0 0 0,1 0 0 0 0,0 0 0 0 0,0-1 0 0 0,0 0 0 0 0,1 1 0 0 0,0-2 0 0 0,-1 1 0 0 0,1 0 0 0 0,1-1 0 0 0,-1 0 0 0 0,9 4 0 0 0,-11-6 0 0 0,-1 0 0 0 0,1 0 0 0 0,0-1 0 0 0,-1 1 0 0 0,1-1 0 0 0,0 1 0 0 0,0-1 0 0 0,0 0 0 0 0,-1 0 0 0 0,1 0 0 0 0,0-1 0 0 0,0 1 0 0 0,-1 0 0 0 0,1-1 0 0 0,0 0 0 0 0,-1 0 0 0 0,1 0 0 0 0,0 0 0 0 0,-1 0 0 0 0,3-2 0 0 0,1 0 0 0 0,-1-1 0 0 0,0 1 0 0 0,0-1 0 0 0,0 0 0 0 0,0 0 0 0 0,-1-1 0 0 0,6-6 0 0 0,5-6 46 0 0,-12 13-19 0 0,0 1 0 0 0,0-1 0 0 0,0 1 0 0 0,-1-1 1 0 0,1 0-1 0 0,-1 0 0 0 0,3-7 0 0 0,-3 5 3 0 0,3-8 86 0 0,6-26 0 0 0,-10 34-95 0 0,0 1 0 0 0,0 0-1 0 0,-1-1 1 0 0,0 1 0 0 0,0-1 0 0 0,-1 1 0 0 0,0-1-1 0 0,-1-8 1 0 0,-2 3 8 0 0,0-1 0 0 0,0 0 0 0 0,-1 1 0 0 0,0 0 0 0 0,-1 0 0 0 0,-1 0 0 0 0,1 1-1 0 0,-2 0 1 0 0,1 0 0 0 0,-2 1 0 0 0,1-1 0 0 0,-15-10 0 0 0,18 17-156 0 0,0 0 0 0 0,-1 0 0 0 0,0 1 0 0 0,1 0 0 0 0,-1 0 0 0 0,0 0 0 0 0,0 1 0 0 0,0 0 0 0 0,0 0 0 0 0,0 1 0 0 0,0-1-1 0 0,-1 1 1 0 0,1 1 0 0 0,0-1 0 0 0,0 1 0 0 0,-6 1 0 0 0,11-1-64 0 0,0-1-1 0 0,0 1 1 0 0,0 0 0 0 0,0-1-1 0 0,0 1 1 0 0,0 0 0 0 0,0-1-1 0 0,0 1 1 0 0,0 0 0 0 0,0 0-1 0 0,0 0 1 0 0,1 0 0 0 0,-1 0-1 0 0,0 0 1 0 0,1 0 0 0 0,-1 0-1 0 0,0 2 1 0 0,0 0-647 0 0,-5 7-7687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C546A0-CF81-4C78-A820-63354A3D4887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0 187 23759 0 0,'0'0'2600'0'0,"11"-6"-2600"0"0,1-4 80 0 0,-6 2-16 0 0,4-2 0 0 0,0 4 0 0 0,2 2-3256 0 0,4-7 1384 0 0</inkml:trace>
  <inkml:trace contextRef="#ctx0" brushRef="#br0" timeOffset="1">345 1 14280 0 0,'0'0'1877'0'0,"1"4"-33"0"0,3 13 464 0 0,-2 0-1 0 0,2 20 1 0 0,-2 40 306 0 0,2 24-1682 0 0,-2-71-1309 0 0,4 24 1474 0 0,1-29-3371 0 0,6-2-4216 0 0,-1-9-2288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8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6448 0 0,'0'0'498'0'0,"3"0"-327"0"0,25-11 907 0 0,7-2 4827 0 0,0 2 951 0 0,-3-3-3345 0 0,-20 8-2720 0 0,1 1 0 0 0,-1 0 0 0 0,15-3 0 0 0,-23 7-648 0 0,-1 0 1 0 0,1 0-1 0 0,-1 0 0 0 0,0-1 0 0 0,4-2 1 0 0,-4 3-31 0 0,-1-1 0 0 0,1 1 0 0 0,0 0 0 0 0,-1-1 1 0 0,7 0-1 0 0,5 0 214 0 0,-1 0 1 0 0,19 1-1 0 0,-30 1-312 0 0,-1 0-1 0 0,1 0 0 0 0,-1 0 0 0 0,1 0 0 0 0,0 0 0 0 0,-1 1 0 0 0,1-1 0 0 0,-1 0 1 0 0,1 1-1 0 0,-1-1 0 0 0,1 1 0 0 0,-1 0 0 0 0,0-1 0 0 0,3 3 0 0 0,-3-3-12 0 0,-1 1-1 0 0,1 0 0 0 0,0 0 0 0 0,0 0 1 0 0,-1 0-1 0 0,1 0 0 0 0,-1 0 0 0 0,1 0 1 0 0,-1 1-1 0 0,1-1 0 0 0,-1 1 0 0 0,2 3 32 0 0,1 3-32 0 0,0 1-1 0 0,-1-1 1 0 0,0 1-1 0 0,-1-1 0 0 0,0 1 1 0 0,0 0-1 0 0,0-1 1 0 0,-1 1-1 0 0,-3 17 0 0 0,-2 4-121 0 0,-14 47 0 0 0,3-20-119 0 0,-21 84-1536 0 0,30-112 233 0 0</inkml:trace>
  <inkml:trace contextRef="#ctx0" brushRef="#br0" timeOffset="1">106 431 18287 0 0,'0'0'1654'0'0,"3"-2"-1364"0"0,20-12-26 0 0,-19 11 81 0 0,-1 1 0 0 0,1-1 0 0 0,0 1 0 0 0,0-1 0 0 0,1 1 0 0 0,6-2 0 0 0,47-17 3110 0 0,-13 4-2454 0 0,-35 13-792 0 0,-1 0 0 0 0,16-9-1 0 0,-17 8-107 0 0,1 1 0 0 0,13-6 0 0 0,1 1-1097 0 0,0-1 0 0 0,-1-1-1 0 0,36-23 1 0 0,-36 20-1051 0 0</inkml:trace>
  <inkml:trace contextRef="#ctx0" brushRef="#br0" timeOffset="2">785 29 8752 0 0,'-1'2'9867'0'0,"1"-1"-9432"0"0,-1 1 0 0 0,0-1 0 0 0,0 0-1 0 0,0 1 1 0 0,0-1 0 0 0,0 0 0 0 0,0 0-1 0 0,-1 0 1 0 0,1 0 0 0 0,-3 2-1 0 0,3-2-177 0 0,-1 0-1 0 0,0 1 1 0 0,0-1-1 0 0,0 1 1 0 0,1 0-1 0 0,-1-1 1 0 0,1 1-1 0 0,-1 0 0 0 0,0 2 1 0 0,-13 24 1281 0 0,7-13-958 0 0,0 1 1 0 0,-8 22-1 0 0,15-33-558 0 0,-1 0 1 0 0,1 0-1 0 0,0 0 0 0 0,0 0 1 0 0,1 0-1 0 0,-1 0 0 0 0,1 0 1 0 0,0 1-1 0 0,1-1 0 0 0,-1 0 0 0 0,1 0 1 0 0,2 7-1 0 0,3 11-22 0 0,-3-13 0 0 0,0 0 0 0 0,7 16 0 0 0,-9-23 0 0 0,0 0 0 0 0,1-1 0 0 0,0 1 0 0 0,-1-1 0 0 0,1 0 0 0 0,0 0 0 0 0,0 0 0 0 0,0 0 0 0 0,0 0 0 0 0,0 0 0 0 0,1 0 0 0 0,-1 0 0 0 0,1-1 0 0 0,3 2 0 0 0,10 5-8 0 0,-5-3 14 0 0,0 0-1 0 0,16 4 1 0 0,-24-8-13 0 0,0 0-1 0 0,1-1 1 0 0,-1 1 0 0 0,0-1-1 0 0,1 0 1 0 0,-1 0-1 0 0,0 0 1 0 0,1 0-1 0 0,-1-1 1 0 0,0 1 0 0 0,0-1-1 0 0,1 0 1 0 0,3-1-1 0 0,53-26-169 0 0,-42 20-13 0 0,-1 0-1 0 0,-1-1 0 0 0,1-1 1 0 0,19-16-1 0 0,5-6-6921 0 0,-34 26 4972 0 0,10-8-6078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92 11520 0 0,'0'0'886'0'0,"0"1"-582"0"0,-9 11-211 0 0,7-10 196 0 0,1 0 1 0 0,0 0-1 0 0,-1 0 1 0 0,1 0-1 0 0,0 0 0 0 0,0 1 1 0 0,-1 2-1 0 0,0-1 673 0 0,0 0 0 0 0,0 0 0 0 0,-1 1 1 0 0,1-1-1 0 0,-7 6 0 0 0,-9 18 2957 0 0,13-14-3249 0 0,0 1 0 0 0,1-1 0 0 0,1 1 1 0 0,0 0-1 0 0,1 0 0 0 0,0 29 0 0 0,-2 10-171 0 0,3-43-470 0 0,1 1 0 0 0,0-1-1 0 0,0 0 1 0 0,2 0 0 0 0,-1 0-1 0 0,1 0 1 0 0,1 0 0 0 0,0 0-1 0 0,8 19 1 0 0,-10-27-249 0 0,0 0 0 0 0,1-1-1 0 0,-1 1 1 0 0,1-1 0 0 0,0 1 0 0 0,0-1-1 0 0,0 0 1 0 0,0 1 0 0 0,0-1-1 0 0,0 0 1 0 0,0 0 0 0 0,1-1 0 0 0,-1 1-1 0 0,5 2 1 0 0,5 4-1580 0 0</inkml:trace>
  <inkml:trace contextRef="#ctx0" brushRef="#br0" timeOffset="1">412 27 11976 0 0,'2'-1'546'0'0,"36"-7"65"0"0,-28 7 346 0 0,1-1-1 0 0,12-5 0 0 0,-15 5 270 0 0,-1 0 1 0 0,1 1-1 0 0,0 0 0 0 0,-1 0 1 0 0,1 0-1 0 0,0 1 0 0 0,0 0 1 0 0,13 3-1 0 0,-11-2-750 0 0,1 1 0 0 0,-1 1 0 0 0,0 0 0 0 0,1 1 0 0 0,17 8 0 0 0,-25-10-393 0 0,0-1-1 0 0,0 1 0 0 0,0 0 1 0 0,0 0-1 0 0,0 0 1 0 0,0 1-1 0 0,-1-1 1 0 0,1 1-1 0 0,-1 0 0 0 0,1-1 1 0 0,-1 1-1 0 0,0 0 1 0 0,2 5-1 0 0,-3-5-67 0 0,0 0-1 0 0,0 1 0 0 0,0-1 1 0 0,-1 0-1 0 0,1 1 1 0 0,-1-1-1 0 0,0 0 1 0 0,0 1-1 0 0,0-1 1 0 0,0 1-1 0 0,-1-1 0 0 0,0 0 1 0 0,1 0-1 0 0,-3 5 1 0 0,2-4-17 0 0,0 0 1 0 0,0 0 0 0 0,-1-1-1 0 0,0 1 1 0 0,1-1 0 0 0,-1 1-1 0 0,-1-1 1 0 0,1 0 0 0 0,0 0-1 0 0,-1 1 1 0 0,1-2 0 0 0,-1 1-1 0 0,-5 4 1 0 0,4-4-32 0 0,0 1-1 0 0,1-1 1 0 0,-1 1 0 0 0,0 0-1 0 0,1 1 1 0 0,0-1 0 0 0,0 0-1 0 0,0 1 1 0 0,1 0 0 0 0,-3 6-1 0 0,4-8-31 0 0,0-1 0 0 0,0 1-1 0 0,-1-1 1 0 0,1 1 0 0 0,-1-1-1 0 0,1 0 1 0 0,-4 4 0 0 0,4-3-164 0 0,0 0 1 0 0,1 0-1 0 0,-1-1 1 0 0,1 1-1 0 0,0 0 1 0 0,0 0-1 0 0,0 0 1 0 0,0 0-1 0 0,2 5 0 0 0,-2-6 180 0 0,0 3 10 0 0,9 8-182 0 0,-1-6 184 0 0,-1 1-1 0 0,2-1 1 0 0,-1 0 0 0 0,1 0-1 0 0,11 6 1 0 0,-4-4 11 0 0,-11-6-16 0 0,1 0 1 0 0,-2 0-1 0 0,1 0 0 0 0,0 0 1 0 0,7 8-1 0 0,15 15 616 0 0,-22-22-289 0 0,0 1 1 0 0,-1-1-1 0 0,0 1 1 0 0,6 8-1 0 0,-9-12-229 0 0,-1 0 0 0 0,1 0-1 0 0,-1 0 1 0 0,0 0-1 0 0,1 0 1 0 0,-1 1 0 0 0,0-1-1 0 0,0 0 1 0 0,0 0-1 0 0,0 0 1 0 0,0 0 0 0 0,0 1-1 0 0,0-1 1 0 0,0 0 0 0 0,0 0-1 0 0,-1 0 1 0 0,1 0-1 0 0,-1 3 1 0 0,-11 17 30 0 0,3-5 10 0 0,8-14-65 0 0,0 1 1 0 0,0 0-1 0 0,0-1 1 0 0,0 1-1 0 0,-1-1 1 0 0,1 0-1 0 0,-1 1 1 0 0,0-1-1 0 0,0 0 1 0 0,0 0-1 0 0,0 0 1 0 0,0 0 0 0 0,0-1-1 0 0,0 1 1 0 0,-5 2-1 0 0,-27 9-394 0 0,-1-1-1 0 0,0-2 1 0 0,-1-1-1 0 0,0-2 1 0 0,0-2 0 0 0,-47 2-1 0 0,35-7-1060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9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19207 0 0,'0'35'2843'0'0,"6"-2"-318"0"0,-5-20-1957 0 0,4 24-1 0 0,-3-24-260 0 0,1 23-1 0 0,-3-6-137 0 0,0 2-18 0 0,0 0 1 0 0,-10 58-1 0 0,8-77-141 0 0,1-1 1 0 0,1 1 0 0 0,0-1-1 0 0,3 24 1 0 0,0 15 155 0 0,-3-43-126 0 0,1-1 0 0 0,-1 0 0 0 0,1 0 0 0 0,0 1 1 0 0,1-1-1 0 0,0 0 0 0 0,0 0 0 0 0,0 0 1 0 0,1 0-1 0 0,5 9 0 0 0,-2-4-73 0 0,-5-10-146 0 0,1-3-409 0 0,0 0 548 0 0,0-1 1 0 0,0 1-1 0 0,0 0 0 0 0,0-1 0 0 0,-1 0 0 0 0,1 1 0 0 0,2-3 0 0 0,-1 1 10 0 0,31-41-37 0 0,-28 37 69 0 0,0 1-1 0 0,1 1 0 0 0,0-1 1 0 0,1 1-1 0 0,-1 0 0 0 0,1 1 1 0 0,0 0-1 0 0,0 0 0 0 0,10-3 1 0 0,-14 6 25 0 0,1 0 0 0 0,0 1 0 0 0,-1-1 0 0 0,1 1 0 0 0,-1 0 0 0 0,8 1 0 0 0,7 0 45 0 0,-1-1 5 0 0,-14 0 3 0 0,-2 2 0 0 0,30 13 128 0 0,-28-13-78 0 0,-3 0-94 0 0,-1 0 0 0 0,1 0 1 0 0,-1 0-1 0 0,1 1 1 0 0,0-1-1 0 0,0 0 0 0 0,0 0 1 0 0,0 0-1 0 0,0 0 1 0 0,3 2-1 0 0,5 15 194 0 0,-8-17-190 0 0,-1 1 1 0 0,1 0-1 0 0,-1 0 0 0 0,0 0 1 0 0,0 0-1 0 0,0 0 0 0 0,-1 0 1 0 0,1 0-1 0 0,-1 0 0 0 0,0 0 0 0 0,1-1 1 0 0,-1 1-1 0 0,-1 0 0 0 0,1-1 1 0 0,0 1-1 0 0,-1 0 0 0 0,1-1 1 0 0,-1 1-1 0 0,0-1 0 0 0,1 0 0 0 0,-1 0 1 0 0,-4 4-1 0 0,0-1 16 0 0,1-1 1 0 0,-1 1-1 0 0,0-1 0 0 0,0-1 0 0 0,0 1 1 0 0,-1-1-1 0 0,1 0 0 0 0,-10 3 0 0 0,4-3-24 0 0,-1 1 0 0 0,0-2 0 0 0,0 0-1 0 0,0-1 1 0 0,0 0 0 0 0,0-1 0 0 0,0 0 0 0 0,0-1-1 0 0,-21-4 1 0 0,28 4-201 0 0,-1-1 0 0 0,1 1 0 0 0,0-1 0 0 0,0-1 0 0 0,0 1 0 0 0,0-1 0 0 0,1 0 0 0 0,-1 0 0 0 0,1-1 0 0 0,0 0 0 0 0,0 0 0 0 0,0 0 0 0 0,0 0 0 0 0,1-1 0 0 0,0 0 0 0 0,-1 1 0 0 0,2-2 0 0 0,-1 1 0 0 0,1 0 0 0 0,0-1 1 0 0,-4-9-1 0 0,0-9-2196 0 0,1-1-3577 0 0,2-3-1664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4:59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9216 0 0,'1'0'706'0'0,"4"0"-1200"0"0,18 1 1904 0 0,-17-1 50 0 0,-1 0 1 0 0,0 1-1 0 0,1 0 0 0 0,7 2 0 0 0,4 3 978 0 0,2 0-826 0 0,1 2-1 0 0,-1 0 1 0 0,28 17-1 0 0,-29-13-922 0 0,0 0 0 0 0,29 28 1 0 0,-39-32-560 0 0,1 2 1 0 0,-1-1 0 0 0,-1 1 0 0 0,0 0-1 0 0,0 1 1 0 0,6 13 0 0 0,-3-3 161 0 0,0 1 1 0 0,9 35 0 0 0,-17-50-233 0 0,0 1 1 0 0,-1 0-1 0 0,0 0 1 0 0,-1 0-1 0 0,0 0 1 0 0,0 0-1 0 0,0 0 1 0 0,-1 0-1 0 0,0 0 1 0 0,-1 0-1 0 0,-2 10 1 0 0,-5 6 8 0 0,5-16-63 0 0,1 0-1 0 0,0 1 1 0 0,1-1 0 0 0,0 1 0 0 0,0 0-1 0 0,-1 13 1 0 0,5 12-6 0 0,-1-26 0 0 0,0 1 0 0 0,-1 0 0 0 0,0-1 0 0 0,0 1 0 0 0,-3 12 0 0 0,-27 70-108 0 0,21-54 33 0 0,5-15-69 0 0,-1 0-1 0 0,-1 0 0 0 0,-15 32 1 0 0,-18 29-2292 0 0,28-58 313 0 0</inkml:trace>
  <inkml:trace contextRef="#ctx0" brushRef="#br0" timeOffset="1">1180 166 18343 0 0,'26'-4'2107'0'0,"-27"5"-1948"0"0,-1 0 0 0 0,1-1 0 0 0,0 1 0 0 0,-1 0 0 0 0,1 0 0 0 0,0 0 0 0 0,-1 0-1 0 0,1 0 1 0 0,0 0 0 0 0,0 1 0 0 0,0-1 0 0 0,0 0 0 0 0,0 0 0 0 0,0 1 0 0 0,0-1 0 0 0,0 1 0 0 0,1-1 0 0 0,-1 1 0 0 0,0-1 0 0 0,1 1 0 0 0,0-1-1 0 0,-1 1 1 0 0,1 0 0 0 0,-1 2 0 0 0,7 17 499 0 0,-3-14-467 0 0,-1 0 1 0 0,-1-1 0 0 0,2 13-1 0 0,5 19 236 0 0,-5-29-386 0 0,-1-1 0 0 0,0 0 0 0 0,-1 1 0 0 0,1 10 0 0 0,-11 88-66 0 0,10-89-95 0 0,-1-6-5 0 0,0 0 0 0 0,-1 0 0 0 0,0-1 0 0 0,-4 22 0 0 0,0-20 79 0 0,4-8 46 0 0,-1-1 0 0 0,1 1 0 0 0,0 0 0 0 0,0 0 0 0 0,0-1 0 0 0,1 1 0 0 0,-1 6 0 0 0,5 6-216 0 0,-3-16 93 0 0,-1 1 1 0 0,1 0 0 0 0,-1 0-1 0 0,0-1 1 0 0,1 1-1 0 0,-1 0 1 0 0,0 0 0 0 0,0 0-1 0 0,0 0 1 0 0,0-1 0 0 0,0 1-1 0 0,-1 0 1 0 0,1 0-1 0 0,0 0 1 0 0,-2 1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1 225 9672 0 0,'12'-6'164'0'0,"-10"4"-93"0"0,1 1 0 0 0,-1 0 0 0 0,1-1 0 0 0,-1 0 0 0 0,0 1 0 0 0,0-1 0 0 0,1 0 0 0 0,-1 0 0 0 0,2-4 0 0 0,0-4 88 0 0,-4 9-158 0 0,0 1-1 0 0,0-1 1 0 0,0 1-1 0 0,0-1 1 0 0,0 1 0 0 0,0 0-1 0 0,0-1 1 0 0,0 1-1 0 0,0-1 1 0 0,0 1-1 0 0,1-1 1 0 0,-1 1-1 0 0,0 0 1 0 0,0-1 0 0 0,0 1-1 0 0,1-1 1 0 0,-1 1-1 0 0,0 0 1 0 0,1-1-1 0 0,-1 1 1 0 0,0 0-1 0 0,1 0 1 0 0,-1-1 0 0 0,0 1-1 0 0,1-1 1 0 0,6-2 248 0 0,-5 3-65 0 0,-1-1 0 0 0,0 1 0 0 0,1-1 0 0 0,-1 0-1 0 0,0 1 1 0 0,1-1 0 0 0,-1 0 0 0 0,0 0 0 0 0,2-1 0 0 0,-1-1 418 0 0,1 1 1 0 0,0 0-1 0 0,0 0 1 0 0,0 0-1 0 0,1 0 1 0 0,-1 0 0 0 0,0 1-1 0 0,1 0 1 0 0,-1 0-1 0 0,1 0 1 0 0,-1 0-1 0 0,6-1 1 0 0,6 1 720 0 0,27 0 1 0 0,-27 1-630 0 0,3 1-260 0 0,-1 0 0 0 0,1 1 0 0 0,-1 1 1 0 0,0 0-1 0 0,0 2 0 0 0,0 0 0 0 0,25 11 0 0 0,-40-15-394 0 0,-1 0-1 0 0,1 0 1 0 0,-1 0-1 0 0,0 0 1 0 0,1 0 0 0 0,-1 0-1 0 0,0 0 1 0 0,0 1-1 0 0,0-1 1 0 0,0 0-1 0 0,0 1 1 0 0,0-1 0 0 0,0 1-1 0 0,0 1 1 0 0,11 14 278 0 0,-10-15-286 0 0,0 0-1 0 0,0 0 1 0 0,0 0 0 0 0,-1 1-1 0 0,1-1 1 0 0,0 0 0 0 0,-1 1-1 0 0,0-1 1 0 0,1 1 0 0 0,-1 0-1 0 0,0-1 1 0 0,-1 1 0 0 0,1 0-1 0 0,0 0 1 0 0,-1 0 0 0 0,1-1-1 0 0,-1 1 1 0 0,0 0 0 0 0,0 0-1 0 0,0 0 1 0 0,-1 0-1 0 0,0 4 1 0 0,1-5-8 0 0,-10 39 240 0 0,9-38-253 0 0,0 0 1 0 0,0 0 0 0 0,0 0-1 0 0,-1 0 1 0 0,1 0 0 0 0,-1 0-1 0 0,0-1 1 0 0,0 1 0 0 0,0 0-1 0 0,-4 2 1 0 0,-3 3-4 0 0,0-1 0 0 0,-19 12-1 0 0,23-16-18 0 0,-1-1-1 0 0,1 0 0 0 0,0 0 0 0 0,-1 0 0 0 0,0 0 0 0 0,1-1 0 0 0,-12 1 0 0 0,-17 2-136 0 0,26-2 46 0 0,-1-1 0 0 0,0 0 0 0 0,0 0 0 0 0,0-1 1 0 0,0 0-1 0 0,1-1 0 0 0,-1 0 0 0 0,-12-2 0 0 0,14 1-148 0 0,0 1 1 0 0,0 0 0 0 0,-11 0-1 0 0,13 1-446 0 0,0 0-1 0 0,0-1 0 0 0,0 1 0 0 0,-1-1 0 0 0,2 0 1 0 0,-1-1-1 0 0,-7-2 0 0 0</inkml:trace>
  <inkml:trace contextRef="#ctx0" brushRef="#br0" timeOffset="1">730 0 10136 0 0,'0'3'3970'0'0,"0"4"-1664"0"0,0 1 0 0 0,-1-1 0 0 0,-3 11 0 0 0,-16 44 2108 0 0,13-43-3812 0 0,-9 38 0 0 0,5-4-52 0 0,4-23-376 0 0,2 0-1 0 0,1 1 0 0 0,-1 45 0 0 0,5-71-158 0 0,9 129 115 0 0,-6-112-132 0 0,1-1 1 0 0,1 0-1 0 0,0 0 0 0 0,10 23 0 0 0,-6-21 21 0 0,-3-8-62 0 0,0-1 0 0 0,13 23 0 0 0,-17-33-20 0 0,1 0 1 0 0,0 0-1 0 0,0 0 1 0 0,0-1 0 0 0,0 0-1 0 0,1 1 1 0 0,-1-1-1 0 0,1 0 1 0 0,0-1 0 0 0,0 1-1 0 0,0-1 1 0 0,0 0 0 0 0,6 3-1 0 0,-5-3-347 0 0,1-1 0 0 0,-1 1-1 0 0,0-1 1 0 0,1 0 0 0 0,-1-1 0 0 0,1 1-1 0 0,-1-1 1 0 0,1 0 0 0 0,-1 0-1 0 0,1-1 1 0 0,-1 0 0 0 0,0 0 0 0 0,1 0-1 0 0,-1 0 1 0 0,0-1 0 0 0,6-2 0 0 0,8-7-7959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1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45 138 5984 0 0,'-7'0'282'0'0,"4"0"-199"0"0,0 0-1 0 0,0 0 1 0 0,0 0 0 0 0,0 1 0 0 0,0-1-1 0 0,0 1 1 0 0,1-1 0 0 0,-1 1-1 0 0,0 0 1 0 0,-5 3 2866 0 0,16-2 4205 0 0,0-1-3714 0 0,9 1-546 0 0,0 1-1709 0 0,0-2 1 0 0,24 0-1 0 0,104-5 1200 0 0,-133 4-2086 0 0,0-2 0 0 0,17-3 1 0 0,5 0-1799 0 0,-12 3-3673 0 0</inkml:trace>
  <inkml:trace contextRef="#ctx0" brushRef="#br0" timeOffset="1">203 166 15752 0 0,'0'0'720'0'0,"-6"5"235"0"0,2-1-850 0 0,1-1 0 0 0,1 1 0 0 0,-1 0 0 0 0,0 0 0 0 0,1 0 0 0 0,-3 6 0 0 0,-6 11 2436 0 0,10-21-2398 0 0,1 1-1 0 0,-1 0 0 0 0,0 1 1 0 0,0-1-1 0 0,1 0 0 0 0,-1 0 0 0 0,1 0 1 0 0,-1 0-1 0 0,1 0 0 0 0,-1 1 1 0 0,1-1-1 0 0,0 0 0 0 0,0 0 1 0 0,0 1-1 0 0,0-1 0 0 0,-1 0 0 0 0,2 0 1 0 0,-1 1-1 0 0,0-1 0 0 0,0 0 1 0 0,0 0-1 0 0,0 1 0 0 0,1-1 1 0 0,-1 0-1 0 0,1 0 0 0 0,-1 0 0 0 0,1 0 1 0 0,-1 0-1 0 0,1 1 0 0 0,0-1 1 0 0,-1 0-1 0 0,2 1 0 0 0,-1-1-27 0 0,-1 1-1 0 0,1 0 1 0 0,-1-1-1 0 0,1 1 1 0 0,-1 0-1 0 0,0 0 1 0 0,0-1-1 0 0,0 1 1 0 0,0 0-1 0 0,0 0 1 0 0,0 0-1 0 0,0-1 1 0 0,0 1 0 0 0,-1 0-1 0 0,1 0 1 0 0,-1-1-1 0 0,0 3 1 0 0,-3 12 615 0 0,-18 105 983 0 0,21-111-1660 0 0,0 0-1 0 0,0 1 1 0 0,1-1-1 0 0,2 13 0 0 0,-1 9-11 0 0,-1-27-122 0 0,0-1 0 0 0,1 1 0 0 0,-1-1 1 0 0,1 1-1 0 0,0-1 0 0 0,0 0 0 0 0,0 1 0 0 0,1-1 0 0 0,-1 0 0 0 0,1 0 0 0 0,4 6 0 0 0,-5-8-1001 0 0,1 0-50 0 0,-1-2 984 0 0,1 1-1 0 0,-1 0 1 0 0,0-1 0 0 0,0 1 0 0 0,0-1-1 0 0,1 1 1 0 0,-1-1 0 0 0,0 1-1 0 0,1-1 1 0 0,-1 0 0 0 0,0 0 0 0 0,1 0-1 0 0,-1 0 1 0 0,0 0 0 0 0,1 0 0 0 0,-1 0-1 0 0,0 0 1 0 0,1 0 0 0 0,1-1 0 0 0,5-5-1766 0 0</inkml:trace>
  <inkml:trace contextRef="#ctx0" brushRef="#br0" timeOffset="2">451 0 13824 0 0,'0'0'1061'0'0,"1"0"-692"0"0,3 0-272 0 0,4 0 708 0 0,0 0-1 0 0,0 1 1 0 0,-1-1-1 0 0,1 2 1 0 0,8 1-1 0 0,3 1 1020 0 0,-16-3-1509 0 0,1 0 1 0 0,-1-1 0 0 0,1 1 0 0 0,-1 1 0 0 0,0-1 0 0 0,7 4 0 0 0,-1 1-28 0 0,1 1-1 0 0,-2 0 1 0 0,1 0 0 0 0,-1 1 0 0 0,0 0 0 0 0,0 1 0 0 0,-1 0 0 0 0,-1 0 0 0 0,1 0 0 0 0,-1 1 0 0 0,-1 0 0 0 0,0 0 0 0 0,0 0 0 0 0,-1 1 0 0 0,0 0-1 0 0,-1 0 1 0 0,0 0 0 0 0,-1 0 0 0 0,-1 0 0 0 0,2 12 0 0 0,-2 14-213 0 0,0 0 0 0 0,-3-1 0 0 0,0 1-1 0 0,-3-1 1 0 0,-1 0 0 0 0,-15 48 0 0 0,13-52-187 0 0,-21 48 0 0 0,16-50-259 0 0,-7 16-2114 0 0,9-30 957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1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22143 0 0,'0'0'2223'0'0,"3"0"-2035"0"0,98 4 2193 0 0,-53-4-1869 0 0,-46 0-537 0 0</inkml:trace>
  <inkml:trace contextRef="#ctx0" brushRef="#br0" timeOffset="1">1 278 14280 0 0,'0'0'6871'0'0,"10"10"-4951"0"0,0-6-1008 0 0,8-4-200 0 0,-8 0-40 0 0,13 0 0 0 0,-7-4-1344 0 0,6-2-272 0 0,4-8-48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2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57 13824 0 0,'0'0'1061'0'0,"-1"2"-382"0"0,-3 5 2211 0 0,-12 21 2984 0 0,14-24-5634 0 0,0 0 0 0 0,1 0-1 0 0,-1 0 1 0 0,1 1 0 0 0,0-1 0 0 0,0 1-1 0 0,1-1 1 0 0,-1 8 0 0 0,-2 63 1014 0 0,0-41-1063 0 0,4 42 0 0 0,4-31-314 0 0,15 67 0 0 0,-19-108-126 0 0,1 1 0 0 0,-1-1 0 0 0,1 1 0 0 0,-1-1 0 0 0,1 0 0 0 0,0 1 0 0 0,1-1 0 0 0,-1 0 0 0 0,6 6 0 0 0,3-2-2106 0 0</inkml:trace>
  <inkml:trace contextRef="#ctx0" brushRef="#br0" timeOffset="1">10 25 5528 0 0,'2'-1'3680'0'0,"33"-18"6851"0"0,-20 16-6576 0 0,6 1-2584 0 0,44 7 682 0 0,-42-2-1386 0 0,0 1 0 0 0,-1 1 0 0 0,35 13 0 0 0,-31-5-190 0 0,-26-13-463 0 0,1 0 1 0 0,-1 0-1 0 0,1 1 0 0 0,-1-1 0 0 0,0 0 0 0 0,1 0 1 0 0,-1 0-1 0 0,0 1 0 0 0,1-1 0 0 0,-1 0 1 0 0,0 1-1 0 0,1-1 0 0 0,-1 0 0 0 0,0 1 1 0 0,0-1-1 0 0,1 0 0 0 0,-1 1 0 0 0,0-1 1 0 0,0 0-1 0 0,0 1 0 0 0,1 0 0 0 0,0 2 28 0 0,1-2-29 0 0,-1 1 0 0 0,0-1 0 0 0,0 1-1 0 0,0 0 1 0 0,0 0 0 0 0,0-1 0 0 0,0 1 0 0 0,0 0 0 0 0,0 0 0 0 0,-1 0 0 0 0,1 0 0 0 0,-1 0 0 0 0,1 0 0 0 0,-1 0 0 0 0,0 0 0 0 0,0 0 0 0 0,0 1-1 0 0,0-1 1 0 0,0 0 0 0 0,0 0 0 0 0,-1 0 0 0 0,1 0 0 0 0,-1 0 0 0 0,1 0 0 0 0,-1 0 0 0 0,-1 2 0 0 0,-1 1-12 0 0,0 0-1 0 0,0 0 1 0 0,0 0 0 0 0,-1-1 0 0 0,0 1 0 0 0,0-1 0 0 0,0 0-1 0 0,0 0 1 0 0,-6 3 0 0 0,-4 2-191 0 0,0 0-1 0 0,-1-1 1 0 0,-25 10 0 0 0,-2 1-754 0 0,38-17 627 0 0,-1-1 0 0 0,1 1 1 0 0,-1-1-1 0 0,1 0 0 0 0,-1 0 0 0 0,1 0 0 0 0,-6 0 1 0 0,-18-1-4830 0 0,20 0 2247 0 0,-15 0-5168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2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26 11056 0 0,'0'0'852'0'0,"0"-9"-236"0"0,0-1 5022 0 0,-7 5-2155 0 0,6 5-3307 0 0,-1-1 1 0 0,0 1 0 0 0,0 0-1 0 0,1 0 1 0 0,-1-1-1 0 0,0 1 1 0 0,0 0 0 0 0,0 1-1 0 0,1-1 1 0 0,-1 0 0 0 0,0 0-1 0 0,0 1 1 0 0,1-1-1 0 0,-1 1 1 0 0,0 0 0 0 0,1-1-1 0 0,-1 1 1 0 0,1 0 0 0 0,-1 0-1 0 0,1 0 1 0 0,-1 0-1 0 0,1 0 1 0 0,-1 0 0 0 0,1 0-1 0 0,0 1 1 0 0,-1 1 0 0 0,-5 4 65 0 0,1 1 1 0 0,0 0-1 0 0,-6 13 1 0 0,11-20-226 0 0,-8 16 95 0 0,1 1 1 0 0,1 0 0 0 0,1 0 0 0 0,0 1 0 0 0,-5 28 0 0 0,-7 97-88 0 0,16-129-25 0 0,-1 20 0 0 0,1 0 0 0 0,3 54 0 0 0,3-30-12 0 0,-2-28-71 0 0,8 46 1 0 0,-5-51-537 0 0,2-1 1 0 0,0 0 0 0 0,1-1-1 0 0,2 1 1 0 0,24 44-1 0 0,-31-65 269 0 0,0 1 1 0 0,0-1-1 0 0,0 0 0 0 0,1 0 0 0 0,0-1 1 0 0,0 1-1 0 0,0-1 0 0 0,7 5 0 0 0,11 8-1630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23:31:04.61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1861 392 460,'0'0'41,"0"0"-33,0 0-8,0 0 0,0 0 180,0 0 35,0 0 6,0 0 2,0 0-134,0 0-26,-9 0-6,9 0-1,0 0-16,0 0-3,-9 0-1,9 0 0,0 0-19,0 0-4,-10 0-1,-3 0 0,4-4-3,-5-1-1,14 5 0,-9 0 0,-5-4 2,14 4 0,0 0 0,0 0 0,0 0-10,-9-4 10,0 0-10,9 4 10,0 0 9,-14-4 1,1 0 1,4 4 0,9 0-21,0 0-16,-19-4 2,6 4 1,-1-4 13,5 4 13,0 0-2,-9 0-1,0 0-10,4 0-11,9 0 3,-8 0 0,4-4 8,-5 4 12,0 0-2,10 0-1,-1 0-1,-4-4 0,0 4 0,0-4 0,9 4 4,0 0 0,-9-4 0,4 4 0,5 0 1,0 0 1,-9-4 0,4 4 0,-4-4-14,9 4 9,0 0-9,0 0 8,0 0-8,0 0 10,0 0-10,0 0 10,9 0-10,-9 0 0,10-8 0,3 8 0,1-4 0,0 0 0,-5 0 0,4 0 0,6 0 0,-1-1 0,-5 1 0,1 0 8,-5 0 11,9 0 1,5 0 1,-9 0 0,-14 4-21,13-8 0,10 4 0,0 0 0,-5 0 0,0 0 0,1 0 0,-1 4 0,5 0 0,-5 0 0,-9 0 0,5 0 0,4 0 11,-5 0-3,-13 0 0,0 0 0,0 0-8,0 0 0,0 0 0,0 0 0,0 0 0,0 0 10,0 0-10,0 0 10,0 0-10,0 0 10,0 0-10,-9-4 10,-4 4-10,-1 0 0,-4 0-12,0 4 12,4-4 0,0 4 0,-8-4 0,-1 4 0,5-4-8,-5 0 8,-5 0 0,1 0 0,-5 0 0,5 4 0,9 0 0,-5-4 0,-4 0 0,4-4 0,5 4 0,-1-4 0,1 4 9,5 0 0,-1-4 0,5 0 0,0 0 9,0 0 2,0 4 0,-1-4 0,10 4-3,0 0 0,0 0 0,0 0 0,-9 0-17,9 0 10,0 0-10,0 0 8,0 0-8,0 0 0,14-8 0,0 4-11,-1 4 11,1-4 0,0-1 0,4-3-8,5 4 8,-1 4 0,-8-8 0,4 4 0,14 0 0,-9 0 0,0-4 8,-5 4-8,5 0 12,-1 0-3,-3-4 0,-6 8 0,1-8-9,0 4 12,8 0-12,-3 0 12,-6-5-12,1 5 8,-1 0-8,1 0 8,-5 0-8,-4 0 8,4 0-8,0 4 8,5-4-8,-14 4 12,0 0-12,0 0 12,0 0-4,0 0 0,0 0 0,0 0 0,-9-4 16,9 4 4,0 0 0,0 0 0,-14 4-28,5 0 0,9-4 0,-9 4 0,0-4 0,-5 4 0,-4 0 0,4 4 0,14-8 0,-9 4 8,-9 1-8,9-1 0,0 4 10,-5 0-10,0-4 12,-4 0-12,0 4 0,0-4 0,8 0 0,-3 4-12,-5-4 12,4 0 0,14-4 0,-9 4 0,-5 4 0,5-8 0,9 0 0,0 0-9,0 0 9,0 0 0,-4 8 0,4-8 0,0 0 0,0 0 0,0 0 8,0 0-8,0 0 0,0 0 8,0 0-8,0 0 0,0 0 8,0 0-8,9 4 8,-9-4-8,0 0 12,0 0-3,0 0 0,13 5 0,1-5-9,-14 0 12,0 0-12,0 0 12,14-5-12,-14 5 0,0 0 0,0 0 8,0 0-8,0 0 0,0 0 0,0-8 8,-9 4-8,-1-4 0,10 8 0,-4-8 8,-10 4-8,5 0 0,-5 0 0,5 4 0,0-4 0,-9 0 0,4 4 0,1-4 0,-1 4 0,0-4 0,-8 4-9,-1-4 9,9 4 0,-9 0 0,-4 0 0,0-4 0,-5 4 0,5 4 0,-1-4-8,-4 0 8,-9-4 0,10 4 0,3 0 0,1 0 0,0 0 0,-5 0 0,0 0 0,0 0 0,5 0 0,-1 0 0,-4-4 0,5 4 0,4-4 0,-4 4 0,0-4 0,-1 4 0,1 0 0,0 0 0,4 0 0,0 0 0,5-4 0,-5 4 0,-4 0 0,0 0 0,-5 0 0,5 0 0,8-4 0,1 4 0,4-5 0,-4 5 0,-5-4 8,5 4-8,9 0 0,-5-4 9,-4 4-9,0-4 8,0 4-8,4 0 0,-4 0 0,0-4 8,0 4-8,-1-4 0,6 4 0,-1-4 0,0 0 0,-4 0 0,9 4 0,-5 0 0,5-4 0,-4 0 0,-1 4 0,5-4 0,-5 4 0,5-4 0,0 4-9,0-4 9,0 4 0,4 0 0,-4 0 0,0-4 0,0 0 0,9 4 0,-9 0 0,4 0 0,1 0 0,4 0 0,0 0 8,0 0-8,0 0 0,0 0 0,0 0 0,0 0 0,0 0 0,0 0 0,0 0 0,0 0 0,0 0 0,0 0-10,0 0 10,0 0-8,0 0 8,9 8 0,0-8 0,5 4 0,-14-4 0,13 8 0,5-4 0,1 0 0,-6 0 0,6 4 0,3-4 0,1 0 0,4 0 0,-4 0 0,4-4 0,5 4 0,9-4 0,-9 5 0,-9-5 0,4 0 0,5 4 10,0-4-2,9 0-8,-9 0 12,4 0-12,-4 0 0,9 0-9,0 0 9,-9 0 0,9 0 0,4 0 0,1 0 0,4-4 0,-4 4 0,-1-5 8,10 1-8,-1 0 0,1 0 10,-9 4-10,-1 0 8,5-4-8,-4 0 8,-1 0-8,-4 0 8,5 0-8,-1 4 0,5-4 9,-9 0-9,-4 4 17,4-8-1,4 4 0,5 4 0,-9 0-16,5-4-9,-10 4 1,5 0 0,-4 0 8,-1 0 12,-4 4-2,0-4-1,-5 0-9,5 0 0,-5-4-12,1 4 12,-6-4 0,6 4 0,-1 0 0,-4-4 0,0 0 9,4 0-9,-4 4 10,-1-8-10,1 3 8,-5 1-8,5 4 0,-5-4 0,1 0 12,-1 0-4,0 0-8,-4 0 12,-1 0-12,1 4 0,0-8 0,-14 8 0,9 0 0,-9 0 0,9-4 0,4 4-10,-13 0-56,0 0-11,0 0-3,0 0-1060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5:04:16.2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3DD257-4FD7-4279-938A-CB3402536BAA}" emma:medium="tactile" emma:mode="ink">
          <msink:context xmlns:msink="http://schemas.microsoft.com/ink/2010/main" type="writingRegion" rotatedBoundingBox="261,3528 19769,3115 20054,16593 546,17006"/>
        </emma:interpretation>
      </emma:emma>
    </inkml:annotationXML>
    <inkml:traceGroup>
      <inkml:annotationXML>
        <emma:emma xmlns:emma="http://www.w3.org/2003/04/emma" version="1.0">
          <emma:interpretation id="{9C5D2661-19F8-4461-8905-D4DD824C9F46}" emma:medium="tactile" emma:mode="ink">
            <msink:context xmlns:msink="http://schemas.microsoft.com/ink/2010/main" type="paragraph" rotatedBoundingBox="388,3525 19769,3115 19819,5471 438,5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F26CDD-8C21-4A12-BB62-147735737252}" emma:medium="tactile" emma:mode="ink">
              <msink:context xmlns:msink="http://schemas.microsoft.com/ink/2010/main" type="line" rotatedBoundingBox="388,3525 19769,3115 19811,5087 430,5497"/>
            </emma:interpretation>
          </emma:emma>
        </inkml:annotationXML>
        <inkml:traceGroup>
          <inkml:annotationXML>
            <emma:emma xmlns:emma="http://www.w3.org/2003/04/emma" version="1.0">
              <emma:interpretation id="{DF36D0D9-53A1-4F80-88AA-DE78309BC546}" emma:medium="tactile" emma:mode="ink">
                <msink:context xmlns:msink="http://schemas.microsoft.com/ink/2010/main" type="inkWord" rotatedBoundingBox="393,3748 1431,3726 1468,5475 430,5497"/>
              </emma:interpretation>
              <emma:one-of disjunction-type="recognition" id="oneOf0">
                <emma:interpretation id="interp0" emma:lang="en-AU" emma:confidence="0">
                  <emma:literal>app</emma:literal>
                </emma:interpretation>
                <emma:interpretation id="interp1" emma:lang="en-AU" emma:confidence="0">
                  <emma:literal>ap</emma:literal>
                </emma:interpretation>
                <emma:interpretation id="interp2" emma:lang="en-AU" emma:confidence="0">
                  <emma:literal>alp</emma:literal>
                </emma:interpretation>
                <emma:interpretation id="interp3" emma:lang="en-AU" emma:confidence="0">
                  <emma:literal>Pal</emma:literal>
                </emma:interpretation>
                <emma:interpretation id="interp4" emma:lang="en-AU" emma:confidence="0">
                  <emma:literal>pa)</emma:literal>
                </emma:interpretation>
              </emma:one-of>
            </emma:emma>
          </inkml:annotationXML>
          <inkml:trace contextRef="#ctx0" brushRef="#br0">11041 121 748,'0'0'67,"-5"-8"-54,5 4-13,0 4 0,0 0 261,0 0 50,0 0 9,0 0 3,0 0-182,5 8-36,4 4-7,-4 0-2,-1 4-60,1 5-13,4 3-3,-5 0 0,1 4-9,-1 1-3,1-1 0,0 0 0,-1 1-8,-4-9 0,0 4 0,5-8 0,-5 1 0,4-5-11,-4-12 11,0 0-8,0 0-4,0 0 0,0 0 0,0 0 0,0 0 0,5-12 0,-5-5 0,0-3 0,0 0 12,0 0 0,0-5 0,0-3 0,-5-4 0,1-1 0,4-3 0,-5-5 0,1 5 0,4 0 0,0-1 0,4 1 0,1-1 0,-1 1 11,5 0-11,5 7 12,0-3 5,-1 8 2,-4 3 0,5 5 0,9 0 17,-10 0 3,6 4 1,-6 3 0,-4 5-23,5 4-4,0-4-1,-5 8 0,0 5 5,5 3 1,-5 4 0,0-4 0,-5 4 13,1 0 2,0-3 1,-5 7 0,4-4-34,-4 4 0,-4-4 0,4 1 0,-5-1 13,5 4-4,-14-8-1,5 4 0,0 0-8,-5-3 0,1-5 0,-5 4 0,-5 0-12,5-4 12,-5 0-10,0-4 10,-4-4-37,-1 0-2,6 0 0,-1 0 0,5-8-33,-1 4-8,1-8 0,9 4-1,0-4-111,4 4-23,5 0-4</inkml:trace>
          <inkml:trace contextRef="#ctx0" brushRef="#br0" timeOffset="832.33">11633-353 1324,'-5'0'118,"1"-8"-94,4 4-24,-9 0 0,-1 4 175,1 0 30,5-4 7,-5 8 0,0 0-97,-1 4-20,1 4-4,0 5-1,0-1-56,5 4-11,-10 4-3,9 9 0,-4 3-11,9 5-9,-4-5 12,4 13-12,0-1 8,4-3-8,5 3 0,1 5 0,-1-9 0,4 1 0,5-5 0,1-3 0,-1-5-17,5-4-11,-1 1-1,1-5-1,0-12-133,0 0-26,-1 1-6,-3-9-679</inkml:trace>
          <inkml:trace contextRef="#ctx0" brushRef="#br0" timeOffset="2008.76">11806-77 1911,'0'0'42,"0"0"9,0 0 1,0 8 2,0-8-43,0 8-11,-5 0 0,5 8 0,5 0 84,-5 0 14,0 9 3,4-5 1,-4 0-51,0 8-11,5-3-1,-5 3-1,0-4-18,0-3-3,0-1-1,0 0 0,0-4-16,0 0 0,0-16 8,4 13-8,-4-13 0,0 0 0,0 0 8,0 0-8,0 0 0,0 0 0,5-8 0,-5-1 0,5-7 0,-1 4 0,-4-4 0,5-4 0,-5-1 0,4-3 0,-4-4 0,5-5 0,-5 1 0,4 0 0,1-1 8,-1 1-8,1 4 8,4-1-8,0 1 12,0 4-12,-4-5 20,4 5-2,0 4-1,0 4 0,0-1 3,0 9 0,5 0 0,-5 4 0,0 0 0,0 8 1,0 0 0,1 0 0,-1 4-6,0 5-2,0-1 0,5 8 0,-10-8-5,5 4 0,0 0-8,0 1 12,-4 3-12,4-4 0,-4 4 8,4 1-8,-5-5 0,5 4 0,-4-4 8,-1 0-8,1 0 0,0 1 0,-5-5 0,0 4 0,0-4 0,0 0 0,-5 0 0,0 1 0,5-13 0,0 0 0,0 0 0,0 0 0,0 0 0,0 0 0,0 0 0,0 0 0,0 0 0,0 0 0,0 0 0,0 0 0,0 0 0,0 0 0,-4-9-8,4 9 8,0 0 0,0 0 0,-9-8-8,9 8 8,-5-4 0,5 4 0,0 0 0,0 0 0,0 0 0,0 0 0,-9-8 0,9 8 0,0 0 0,0 0 0,0 0 0,0 0 0,0 0 0,0 0 0,0 0 0,0 0 0,0 0 0,0 0 0,0 0 0,-4 8 0,4-8 0,-9 4 0,9-4 0,-10 4 0,10-4 0,-9 4 0,9-4 0,0 0 0,-9 5 0,5-1 0,4-4 0,0 0 0,-9 4 0,9-4 0,0 0 0,0 0 0,-10 4 0,10-4 0,0 0 0,0 0 0,-4 4 0,4-4 0,-9 8 0,9-8 0,0 0 0,0 0 0,0 0 0,-5 4 0,5-4 0,-4 4 0,-5 0 0,9-4 0,0 0 0,0 0 0,0 0 0,0 0 0,0 0 0,0 0 0,0 0 0,0 0 0,0 0 0,0 0 0,0 0 0,0 0 0,0 0-10,0 0 10,0 0-8,0 0 8,0 0 0,0 0-10,0 0 10,0 0 0,0 0-10,0 0 10,0 0-8,0 0 8,0 0 0,0 0 0,0 0 0,0 0 8,0 0-8,0 0 12,0 0-4,0 0 0,0 0-8,-5 0 0,-4-8 0,9 8 0,0 0 0,-5-8-8,5 0 8,-4 4 0,4 4 0,0 0 0,0-13 0,0 13 0,0 0 0,0 0 0,0 0 0,0 0 0,-5-4 0,5 4 0,0 0 0,0 0 8,0 0-8,0 0 0,0 0-8,0 0 8,0 0 0,0 0 0,0 0 0,0 0 8,0 0-8,0 0 0,0 0 0,0 0 0,9 4 0,5 5-12,-5-1 12,0 0-12,0 0 12,5 0 0,-5-4 0,5 4-8,-1 4 8,1-8 0,0 4 0,-1 5 0,1-5 0,-5 0 0,5 0 0,-5 0 0,0 0 0,5 0 0,-5 0 0,-5 0 0,1 0 0,4 0 0,-4 1 0,-5 3 0,0-4 8,0 8-8,0-16 10,0 4-10,0-4 13,-5 8-3,0 0-1,-4 0 0,0 0 4,-4 0 1,3 1 0,-3-1 0,-5 0 8,4 4 2,-9-4 0,10 4 0,-6-8-24,1 8 0,0-4 0,-5 1 0,0-5 0,5 0 0,-5 0 0,5-4-8,-5 4 8,10-4 0,-5 0 8,8-4-8,-3 0 0,4 0 0,0 0 0,-1-5 0,6 1-45,4-4-7,4 0-2,6 0-785,-6 4-157</inkml:trace>
          <inkml:trace contextRef="#ctx0" brushRef="#br0" timeOffset="2514.61">12420-73 1584,'0'0'35,"0"8"7,-4 4 2,4 0 0,0 4-36,0 0-8,0 5 0,0-5 0,0 4 27,4 0 3,6-4 1,-6 1 0,-4-1-31,5-4 0,-1 0 0,1 4 0,-1-4 0,-4-3 0,0-9 0,0 0 0,5 8 43,-5-8 2,0 0 1,0 0 0,0 0 57,0 0 11,0 0 2,0 0 1,0 0-33,-5-8-6,-4-1-2,5-7 0,-5 0-19,4-4-4,0-4-1,5-1 0,-4 1-22,-1-4-5,1 3-1,4-7 0,0 4-8,4-1-3,1 5 0,-1 0 0,1-9-2,0 9-1,-1 0 0,1 4 0,4 3-2,0 1 0,0 0 0,0 4 0,0 4 2,0 0 0,5 4 0,0 0 0,-1 4-10,1 0 0,0-4 0,-1 8 0,5 4 0,-4 0 0,4 0 0,-4 4 0,9-4 0,-5 4 0,0 0 0,-4 5 0,4-1 0,0 4 0,0-4 0,-4 4 0,-5 9 0,5-13 0,0 12 0,-5-3 0,0 3-8,-5-4-4,5 4-1,-4 1 0,-5-1-4,0 5-1,0-5 0,0 4 0,-5-7-22,1 3-5,-1 0-1,1-4 0,4-3-171,0 3-35,0 4-6,0-7-2</inkml:trace>
        </inkml:traceGroup>
        <inkml:traceGroup>
          <inkml:annotationXML>
            <emma:emma xmlns:emma="http://www.w3.org/2003/04/emma" version="1.0">
              <emma:interpretation id="{A94E6EB4-F05C-4CF1-8FF9-B0D0DFEBBAD8}" emma:medium="tactile" emma:mode="ink">
                <msink:context xmlns:msink="http://schemas.microsoft.com/ink/2010/main" type="inkWord" rotatedBoundingBox="1679,3908 4975,3838 5000,5039 1705,5109"/>
              </emma:interpretation>
              <emma:one-of disjunction-type="recognition" id="oneOf1">
                <emma:interpretation id="interp5" emma:lang="en-AU" emma:confidence="0">
                  <emma:literal>(BIA):</emma:literal>
                </emma:interpretation>
                <emma:interpretation id="interp6" emma:lang="en-AU" emma:confidence="0">
                  <emma:literal>(BIA),</emma:literal>
                </emma:interpretation>
                <emma:interpretation id="interp7" emma:lang="en-AU" emma:confidence="0">
                  <emma:literal>(BIA).</emma:literal>
                </emma:interpretation>
                <emma:interpretation id="interp8" emma:lang="en-AU" emma:confidence="0">
                  <emma:literal>{BIA):</emma:literal>
                </emma:interpretation>
                <emma:interpretation id="interp9" emma:lang="en-AU" emma:confidence="0">
                  <emma:literal>[BIA):</emma:literal>
                </emma:interpretation>
              </emma:one-of>
            </emma:emma>
          </inkml:annotationXML>
          <inkml:trace contextRef="#ctx0" brushRef="#br0" timeOffset="7415.63">15302-401 691,'-4'-4'30,"4"4"7,-9 0-29,4 0-8,1 4 0,-1 4 0,-4-4 308,9 8 61,-9 0 12,9 8 3,0 5-257,0 7-51,-5 5-11,5 3-1,0 5-40,0-1-8,5-3-2,-5 7 0,4-7-14,1-1 0,-1-4 0,1 1 0,0-5-36,-1-7-9,5-5-3,-4 0-948</inkml:trace>
          <inkml:trace contextRef="#ctx0" brushRef="#br0" timeOffset="7686.9">15248-446 1094,'0'0'97,"0"0"-77,4-12-20,5 4 0,0 4 136,5 0 23,-5 0 5,9 4 0,-4-4-40,4 8-8,1-4-1,-1 4-1,0 0-22,5 0-5,-5 4-1,0 4 0,0-4-21,5 5-4,-9-5-1,4 4 0,-4 4-23,-1 0-5,1 0 0,-5 5-1,-4-5-23,-5 8-8,4-12 0,-8 8 9,4 5-9,-5-5 10,1 4-10,-6-4 10,1-3-10,-4 3-14,-1-4 3,-4 4 1,4-4-18,-9-3-4,5-1-1,-5-8 0,5 0-31,0-4-7,0 0-1,0-8 0,-5 4-193,5-8-39</inkml:trace>
          <inkml:trace contextRef="#ctx0" brushRef="#br0" timeOffset="7953.06">15935-446 1324,'0'0'118,"0"0"-94,0 0-24,0 0 0,0 0 218,0 0 39,0 0 8,0 0 2,0 0-133,-4 0-26,4 0-6,-5 12-1,-4 1-65,0-1-12,-5 8-4,5 0 0,0 9-3,0 3-1,0 4 0,-5 5 0,10-1-2,-1 5-1,0 3 0,5 1 0,0 3-13,5-15 9,4 3-9,0-3 8,5-1-18,0-7-4,-1-1-1,5 0 0,1-8-171,-1-3-34</inkml:trace>
          <inkml:trace contextRef="#ctx0" brushRef="#br0" timeOffset="8638.44">16154-260 1382,'0'0'123,"0"0"-99,0 0-24,0 0 0,0 0 130,0 0 21,0 0 4,0 0 1,9 9-61,0 3-12,-4 0-3,4 4 0,-5 4-57,1 9-12,-1-5-3,1 4 0,-5 5-8,0-5 10,0 0-10,0 1 10,0 3-10,0-8 0,0-4 0,0 1 0,-5-5 0,5 0 0,5-8 0,-5-8 0,0 0-8,0 0-4,0 0-1,0 0 0,0 0-9,0-12-2,4 0 0,1 0 0,-5-9 4,4 1 0,-4-4 0,0 0 0,5-5 20,0 1-11,-5 4 11,4-9-8,-4 1 8,9 0 16,-4-1-4,-1 1-1,1-1 12,4 9 2,0-4 1,-4 4 0,4 3 5,0 5 1,5 0 0,-1 8 0,1 0 3,0 0 1,4 8 0,-5 4 0,1 0-10,-5 8-2,0 4 0,5 4 0,0 1-8,-5 7-3,0 0 0,0 9 0,5 3-5,-5-3-8,-5 3 11,5 1-11,-4-1 0,4-4 0,0 1 0,-4 3 0,-1-7 0,1-5-20,-1 0 2,1 1 1,-1-9-79,1 0-16,-5 0-4</inkml:trace>
          <inkml:trace contextRef="#ctx0" brushRef="#br0" timeOffset="8841.49">16231-21 1324,'0'0'118,"0"0"-94,0 0-24,0 0 0,0 0 153,9 0 27,0 0 4,5 0 2,0 0-55,4 0-11,0 0-3,5 4 0,-5-8-37,0 4-7,0 0-1,1-4-1,8 4-41,-9-4-8,0 4-2,5-4 0,0 8-109,0-4-23,-1-4-4,1 8-986</inkml:trace>
          <inkml:trace contextRef="#ctx0" brushRef="#br0" timeOffset="10004.99">16955 68 806,'0'0'36,"0"0"7,-14 0-35,5 0-8,9 0 0,0 0 0,-4-4 228,-5 4 43,0-4 9,-1 0 1,10-4-165,-4 0-32,-5 0-8,4-4 0,5 0-18,-4-5-3,4 5-1,0-8 0,4 0-21,-4-5-4,5 1-1,4 0 0,-5 0-6,6 3-2,-1-7 0,0 4 0,0-1-4,0 5-2,5 0 0,-1 0 0,1 4-1,4-1 0,-4 5 0,4-4 0,0 4 0,0 4 0,5 0 0,-5 4 0,-4 0-13,9 8 0,4-4 0,0 8 0,5 0 0,0 4 0,-9 0 0,4 8 9,-4 1-9,0 11 8,-5 0-8,0 5 8,-4 3-8,0 5 8,-1-5-8,-4 5 8,-4-5-8,4-3 0,0-5 0,0 4-11,0-3-105,-4-1-20,-1-12-5,1 5-883</inkml:trace>
          <inkml:trace contextRef="#ctx0" brushRef="#br0" timeOffset="10691.69">17688-409 1152,'0'0'51,"0"0"10,0 0-49,0 0-12,9 12 0,-4 0 0,-5 0 204,0 0 37,9 4 8,0 5 2,0 7-134,-4-12-26,4 13-6,0-1-1,4-4-33,-8 0-7,-5 9-2,5-5 0,-1 0-23,1-3-5,-1 3-1,-4-4 0,0-3-13,0-1 0,0-4 8,-9 0-8,-5-4 0,10-4 0,4-8 0,0 0 0,0 0 0,0 0-8,0 0 8,0 0-13,4-8 4,-4-4 1,0-4 0,0-4 0,10 0 8,-6-9 0,-4 1 0,0 0-8,5-5 8,4 5 8,0-5-8,-5 5 11,1-4 1,0-1 1,13 5 0,-9 4 0,-9 0 5,9 3 1,14 5 0,-5 0 0,0 4 7,0 0 2,1 4 0,3 8 0,1-9-8,0 9-2,-14 0 0,5 9 0,4-9-8,0 4-2,-9 4 0,5 0 0,-14-8 20,9 8 3,0 0 1,-4 8 0,-10-4-32,0 0 0,5 1 0,-4 3 0,-14-4 0,4 4 0,0 4 0,5 1 0,-4-1-47,-6-4-15,-8 0-3,9 0-1,13-4 3,-8 5 1,-10-5 0,5-4 0,13 0 21,1-4 4,-10 0 1,5 0 0,-9-4 14,18 0 3,0 0 1,0 0 0,-10 4 18,10-4-10,5 0 10,4 4-8,-9-4 8,0 0 11,9 4-3,5-4 0,0 8 8,4-4 2,-5 5 0,10-1 0,9 0 3,-9-4 1,-9 4 0,4-4 0,0 0 9,-4 0 1,8 4 1,-8 0 0,-5 0 0,5 0 0,4-4 0,-4 4 0,-14-8-9,9 9-3,4-1 0,-8 4 0,4-4-1,-9-8-1,0 0 0,5 12 0,-5 4-6,0-4-1,-9-4 0,-1 5 0,6-5-12,-5 4 0,-9-4 0,4 4 0,-9-8-22,5 4 2,4-4 1,-9 0 0,-13 0-7,9 0-2,4 0 0,5-4 0,-10-4-20,6 0-5,3-4-1,6 4-713,4-8-142</inkml:trace>
          <inkml:trace contextRef="#ctx0" brushRef="#br0" timeOffset="10964.01">18480-486 1976,'-13'0'44,"13"0"8,13 0 3,1-4 0,-14 4-44,0 0-11,18 0 0,0 4 0,-4-4 116,4 4 20,0 0 5,5 4 1,4 4-62,-8 0-13,-15 0-3,10 5 0,9 3-25,-5 0-6,-4 4-1,-5 5 0,-5-1 0,1 0-1,-1 5 0,-4 3 0,-4 1-19,-1 3-3,10 1-1,-10-1 0,-4 4-8,0-3 10,0-1-10,0 1 10,9-1-10,-14-3 0,-4-1 0,-5-3-11,9-1-135,1-12-27,8 0-6</inkml:trace>
        </inkml:traceGroup>
        <inkml:traceGroup>
          <inkml:annotationXML>
            <emma:emma xmlns:emma="http://www.w3.org/2003/04/emma" version="1.0">
              <emma:interpretation id="{35D59146-089C-4C33-AFE1-F66EDF3AD09F}" emma:medium="tactile" emma:mode="ink">
                <msink:context xmlns:msink="http://schemas.microsoft.com/ink/2010/main" type="inkWord" rotatedBoundingBox="6153,3562 8135,3520 8152,4323 6170,4365"/>
              </emma:interpretation>
              <emma:one-of disjunction-type="recognition" id="oneOf2">
                <emma:interpretation id="interp10" emma:lang="en-AU" emma:confidence="0">
                  <emma:literal>PCB</emma:literal>
                </emma:interpretation>
                <emma:interpretation id="interp11" emma:lang="en-AU" emma:confidence="0">
                  <emma:literal>PCBS</emma:literal>
                </emma:interpretation>
                <emma:interpretation id="interp12" emma:lang="en-AU" emma:confidence="0">
                  <emma:literal>PCBs</emma:literal>
                </emma:interpretation>
                <emma:interpretation id="interp13" emma:lang="en-AU" emma:confidence="0">
                  <emma:literal>plBn</emma:literal>
                </emma:interpretation>
                <emma:interpretation id="interp14" emma:lang="en-AU" emma:confidence="0">
                  <emma:literal>p(bn</emma:literal>
                </emma:interpretation>
              </emma:one-of>
            </emma:emma>
          </inkml:annotationXML>
          <inkml:trace contextRef="#ctx0" brushRef="#br0" timeOffset="6226.53">13386 76 633,'0'0'56,"0"-12"-44,0 0-12,0 0 0,0 0 263,0 0 50,-5-1 11,5-3 1,0 8-137,0 0-28,0 8-6,0 0-1,0 0-56,0 0-11,0 0-2,0 0-1,0 0-47,0 0-8,-4 12-3,4 8 0,0 5-25,0-1 0,0 8 0,4 5 0,-4-1 0,0 1 0,0-1 0,5-3-11,-5 7-2,0-16-1,4 5 0,-4-5 0,5-4-2,-1-4-1,-4-4 0,0-12 0,0 0-9,0 0-2,0 0 0,9-4 0,-4-8-1,4 0-1,-4-8 0,-1 0 0,1-9 13,-1 5 2,-4-4 1,5-5 0,-5 1 14,0-4 0,4-1 0,1-3 0,-1-1 0,6 5 0,-6-1 0,5 1 0,0-1 12,0 1-2,1 4 0,3-1 0,1 9 13,0 8 2,-1 4 1,1 4 0,-1-5 2,-3 9 1,-1 4 0,0 4 0,0 9-2,5 3-1,-10 0 0,5 4 0,0 0-13,0 9-2,1-5-1,-1 8 0,4 5-10,-4-1 8,1 5-8,-1 3 8,0 1-8,0-1 0,0-3 0,-4 3 0,-1 1-16,1-5 2,-1 1 0,-4-1 0,5-3-95,-1-9-19,-8 0-4,4-7-929</inkml:trace>
          <inkml:trace contextRef="#ctx0" brushRef="#br0" timeOffset="6438.01">13472 178 1036,'0'0'92,"0"0"-73,0 0-19,0 0 0,9-5 160,5 1 28,-5 4 5,5-4 2,-1 0-43,6 0-9,-1 4-2,0 0 0,0 0-61,0 0-12,1 0-2,-1 0-1,5 4-27,-1 0-6,-3 0 0,3 5-1,-8-9-51,4 4-11,0 0-1,1 0-1088</inkml:trace>
          <inkml:trace contextRef="#ctx0" brushRef="#br0" timeOffset="6688.34">13991-470 1623,'0'0'72,"0"0"15,0 0-70,9 4-17,5 0 0,0 0 0,-5 0 109,4 4 19,1 0 3,4 9 1,0-5-39,1 8-7,-1 0-2,-5 0 0,6 9-26,-6-1-6,6 4 0,-6 9-1,1-1-15,-5 9-2,0 0-1,0 7 0,-4-3-13,-5-1-4,0 1 0,-5 4 0,-4-5-16,5 9 0,-1-17 0,-4 13-9,4-12-92,-4-1-19,-4 1-3,3-13-973</inkml:trace>
          <inkml:trace contextRef="#ctx0" brushRef="#br0" timeOffset="6905.21">14465 8 2016,'0'0'89,"13"-5"19,1-3-87,0 4-21,4 0 0,0 0 0,0-4 106,0 0 17,1 4 3,3 0 1,-3-4-68,-6 4-14,1-4-2,4 4-1,-4 0-23,-1 4-5,1-4-1,-5 0 0,5 0-40,-5 4-8,-9 0-1,0 0-1115</inkml:trace>
        </inkml:traceGroup>
        <inkml:traceGroup>
          <inkml:annotationXML>
            <emma:emma xmlns:emma="http://www.w3.org/2003/04/emma" version="1.0">
              <emma:interpretation id="{7AF8F415-E83C-45FF-ADFF-282BC6BD2990}" emma:medium="tactile" emma:mode="ink">
                <msink:context xmlns:msink="http://schemas.microsoft.com/ink/2010/main" type="inkWord" rotatedBoundingBox="8353,3357 9437,3334 9455,4224 8372,4247"/>
              </emma:interpretation>
              <emma:one-of disjunction-type="recognition" id="oneOf3">
                <emma:interpretation id="interp15" emma:lang="en-AU" emma:confidence="0">
                  <emma:literal>A)</emma:literal>
                </emma:interpretation>
                <emma:interpretation id="interp16" emma:lang="en-AU" emma:confidence="0">
                  <emma:literal>A</emma:literal>
                </emma:interpretation>
                <emma:interpretation id="interp17" emma:lang="en-AU" emma:confidence="0">
                  <emma:literal>A))</emma:literal>
                </emma:interpretation>
                <emma:interpretation id="interp18" emma:lang="en-AU" emma:confidence="0">
                  <emma:literal>Al</emma:literal>
                </emma:interpretation>
                <emma:interpretation id="interp19" emma:lang="en-AU" emma:confidence="0">
                  <emma:literal>AN)</emma:literal>
                </emma:interpretation>
              </emma:one-of>
            </emma:emma>
          </inkml:annotationXML>
          <inkml:trace contextRef="#ctx0" brushRef="#br0" timeOffset="7056.23">14542 113 2232,'0'0'49,"0"0"11,0 0 1,0 0 1,0 0-50,18-4-12,-4 4 0,9-4 0,-5 4 68,0-4 10,0 4 2,1 0 1,-6-4-125</inkml:trace>
        </inkml:traceGroup>
        <inkml:traceGroup>
          <inkml:annotationXML>
            <emma:emma xmlns:emma="http://www.w3.org/2003/04/emma" version="1.0">
              <emma:interpretation id="{FBD8D803-7B24-4958-8FDF-B97FEE286B45}" emma:medium="tactile" emma:mode="ink">
                <msink:context xmlns:msink="http://schemas.microsoft.com/ink/2010/main" type="inkWord" rotatedBoundingBox="12037,3720 13884,3681 13902,4513 12054,4552"/>
              </emma:interpretation>
              <emma:one-of disjunction-type="recognition" id="oneOf4">
                <emma:interpretation id="interp20" emma:lang="en-AU" emma:confidence="0">
                  <emma:literal>plan</emma:literal>
                </emma:interpretation>
                <emma:interpretation id="interp21" emma:lang="en-AU" emma:confidence="0">
                  <emma:literal>Plan</emma:literal>
                </emma:interpretation>
                <emma:interpretation id="interp22" emma:lang="en-AU" emma:confidence="0">
                  <emma:literal>P(Bn</emma:literal>
                </emma:interpretation>
                <emma:interpretation id="interp23" emma:lang="en-AU" emma:confidence="0">
                  <emma:literal>pain</emma:literal>
                </emma:interpretation>
                <emma:interpretation id="interp24" emma:lang="en-AU" emma:confidence="0">
                  <emma:literal>plain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DF8EF741-F148-4BF4-A172-47C40F25CED6}" emma:medium="tactile" emma:mode="ink">
                <msink:context xmlns:msink="http://schemas.microsoft.com/ink/2010/main" type="inkWord" rotatedBoundingBox="14406,3624 19777,3510 19799,4554 14428,4668"/>
              </emma:interpretation>
              <emma:one-of disjunction-type="recognition" id="oneOf5">
                <emma:interpretation id="interp25" emma:lang="en-AU" emma:confidence="0">
                  <emma:literal>A)=PlAnB)</emma:literal>
                </emma:interpretation>
                <emma:interpretation id="interp26" emma:lang="en-AU" emma:confidence="0">
                  <emma:literal>A)=PlAnB7</emma:literal>
                </emma:interpretation>
                <emma:interpretation id="interp27" emma:lang="en-AU" emma:confidence="0">
                  <emma:literal>A)=P(AnB7</emma:literal>
                </emma:interpretation>
                <emma:interpretation id="interp28" emma:lang="en-AU" emma:confidence="0">
                  <emma:literal>A7=PlAnB7</emma:literal>
                </emma:interpretation>
                <emma:interpretation id="interp29" emma:lang="en-AU" emma:confidence="0">
                  <emma:literal>A-PAB)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79D11495-C80A-4150-988B-8F274D7F2403}" emma:medium="tactile" emma:mode="ink">
              <msink:context xmlns:msink="http://schemas.microsoft.com/ink/2010/main" type="line" rotatedBoundingBox="7045,4781 9336,4854 9310,5695 7019,5623"/>
            </emma:interpretation>
          </emma:emma>
        </inkml:annotationXML>
        <inkml:traceGroup>
          <inkml:annotationXML>
            <emma:emma xmlns:emma="http://www.w3.org/2003/04/emma" version="1.0">
              <emma:interpretation id="{01444269-E0D4-4753-A3B6-D575EAEA53D5}" emma:medium="tactile" emma:mode="ink">
                <msink:context xmlns:msink="http://schemas.microsoft.com/ink/2010/main" type="inkWord" rotatedBoundingBox="7045,4781 9336,4854 9310,5695 7019,5623"/>
              </emma:interpretation>
              <emma:one-of disjunction-type="recognition" id="oneOf6">
                <emma:interpretation id="interp30" emma:lang="en-AU" emma:confidence="0">
                  <emma:literal>PA)</emma:literal>
                </emma:interpretation>
                <emma:interpretation id="interp31" emma:lang="en-AU" emma:confidence="0">
                  <emma:literal>p (A)</emma:literal>
                </emma:interpretation>
                <emma:interpretation id="interp32" emma:lang="en-AU" emma:confidence="0">
                  <emma:literal>P (A)</emma:literal>
                </emma:interpretation>
                <emma:interpretation id="interp33" emma:lang="en-AU" emma:confidence="0">
                  <emma:literal>PEA)</emma:literal>
                </emma:interpretation>
                <emma:interpretation id="interp34" emma:lang="en-AU" emma:confidence="0">
                  <emma:literal>PIA)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09CADE1E-2970-4ED5-AE08-BBD814F1C693}" emma:medium="tactile" emma:mode="ink">
            <msink:context xmlns:msink="http://schemas.microsoft.com/ink/2010/main" type="paragraph" rotatedBoundingBox="2290,6941 9083,6120 9214,7200 2421,80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1BE94E-8A58-46D0-8237-1BB01407F53D}" emma:medium="tactile" emma:mode="ink">
              <msink:context xmlns:msink="http://schemas.microsoft.com/ink/2010/main" type="line" rotatedBoundingBox="2290,6941 9083,6120 9214,7200 2421,8021"/>
            </emma:interpretation>
          </emma:emma>
        </inkml:annotationXML>
        <inkml:traceGroup>
          <inkml:annotationXML>
            <emma:emma xmlns:emma="http://www.w3.org/2003/04/emma" version="1.0">
              <emma:interpretation id="{78FB8A0F-8BF3-4751-A4B1-17A0DB9DCA82}" emma:medium="tactile" emma:mode="ink">
                <msink:context xmlns:msink="http://schemas.microsoft.com/ink/2010/main" type="inkWord" rotatedBoundingBox="2301,7030 4725,6737 4809,7437 2386,7730"/>
              </emma:interpretation>
              <emma:one-of disjunction-type="recognition" id="oneOf7">
                <emma:interpretation id="interp35" emma:lang="en-AU" emma:confidence="0">
                  <emma:literal>0.4:</emma:literal>
                </emma:interpretation>
                <emma:interpretation id="interp36" emma:lang="en-AU" emma:confidence="0">
                  <emma:literal>0.41:</emma:literal>
                </emma:interpretation>
                <emma:interpretation id="interp37" emma:lang="en-AU" emma:confidence="0">
                  <emma:literal>0.4=5</emma:literal>
                </emma:interpretation>
                <emma:interpretation id="interp38" emma:lang="en-AU" emma:confidence="0">
                  <emma:literal>0.41=5</emma:literal>
                </emma:interpretation>
                <emma:interpretation id="interp39" emma:lang="en-AU" emma:confidence="0">
                  <emma:literal>014: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B14AA31C-0A2E-4BAC-933C-9C526EA13CE7}" emma:medium="tactile" emma:mode="ink">
                <msink:context xmlns:msink="http://schemas.microsoft.com/ink/2010/main" type="inkWord" rotatedBoundingBox="5383,6567 9083,6120 9214,7200 5514,7647"/>
              </emma:interpretation>
              <emma:one-of disjunction-type="recognition" id="oneOf8">
                <emma:interpretation id="interp40" emma:lang="en-AU" emma:confidence="0">
                  <emma:literal>PLANT)</emma:literal>
                </emma:interpretation>
                <emma:interpretation id="interp41" emma:lang="en-AU" emma:confidence="0">
                  <emma:literal>P (Ants)</emma:literal>
                </emma:interpretation>
                <emma:interpretation id="interp42" emma:lang="en-AU" emma:confidence="0">
                  <emma:literal>PLANTS)</emma:literal>
                </emma:interpretation>
                <emma:interpretation id="interp43" emma:lang="en-AU" emma:confidence="0">
                  <emma:literal>pianos)</emma:literal>
                </emma:interpretation>
                <emma:interpretation id="interp44" emma:lang="en-AU" emma:confidence="0">
                  <emma:literal>P (Ann)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663E3556-5786-483A-BFC9-D7CE9B927BAB}" emma:medium="tactile" emma:mode="ink">
            <msink:context xmlns:msink="http://schemas.microsoft.com/ink/2010/main" type="paragraph" rotatedBoundingBox="7156,7986 8392,7885 8441,8488 7205,859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12B2543-0ADE-4B45-96AC-138FBD61A712}" emma:medium="tactile" emma:mode="ink">
              <msink:context xmlns:msink="http://schemas.microsoft.com/ink/2010/main" type="line" rotatedBoundingBox="7156,7986 8392,7885 8441,8488 7205,8590"/>
            </emma:interpretation>
          </emma:emma>
        </inkml:annotationXML>
        <inkml:traceGroup>
          <inkml:annotationXML>
            <emma:emma xmlns:emma="http://www.w3.org/2003/04/emma" version="1.0">
              <emma:interpretation id="{D3DD4CCA-781A-4AD6-833A-0B9B379E996C}" emma:medium="tactile" emma:mode="ink">
                <msink:context xmlns:msink="http://schemas.microsoft.com/ink/2010/main" type="inkWord" rotatedBoundingBox="7156,7986 8392,7885 8441,8488 7205,8590"/>
              </emma:interpretation>
              <emma:one-of disjunction-type="recognition" id="oneOf9">
                <emma:interpretation id="interp45" emma:lang="en-AU" emma:confidence="0">
                  <emma:literal>0.7</emma:literal>
                </emma:interpretation>
                <emma:interpretation id="interp46" emma:lang="en-AU" emma:confidence="0">
                  <emma:literal>o. 7</emma:literal>
                </emma:interpretation>
                <emma:interpretation id="interp47" emma:lang="en-AU" emma:confidence="0">
                  <emma:literal>o 7</emma:literal>
                </emma:interpretation>
                <emma:interpretation id="interp48" emma:lang="en-AU" emma:confidence="0">
                  <emma:literal>O. 7</emma:literal>
                </emma:interpretation>
                <emma:interpretation id="interp49" emma:lang="en-AU" emma:confidence="0">
                  <emma:literal>o.7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7C0178D2-EFF2-4A4E-B319-9B307C74742A}" emma:medium="tactile" emma:mode="ink">
            <msink:context xmlns:msink="http://schemas.microsoft.com/ink/2010/main" type="paragraph" rotatedBoundingBox="2376,9502 10027,9356 10048,10455 2397,106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EE505F-96A9-4D81-A5AB-7E3954DBF15D}" emma:medium="tactile" emma:mode="ink">
              <msink:context xmlns:msink="http://schemas.microsoft.com/ink/2010/main" type="line" rotatedBoundingBox="2376,9502 10027,9356 10048,10455 2397,10602"/>
            </emma:interpretation>
          </emma:emma>
        </inkml:annotationXML>
        <inkml:traceGroup>
          <inkml:annotationXML>
            <emma:emma xmlns:emma="http://www.w3.org/2003/04/emma" version="1.0">
              <emma:interpretation id="{8A9B6929-F29E-4476-99CD-A4501020E6BA}" emma:medium="tactile" emma:mode="ink">
                <msink:context xmlns:msink="http://schemas.microsoft.com/ink/2010/main" type="inkWord" rotatedBoundingBox="2380,9719 2980,9707 2996,10517 2395,10529"/>
              </emma:interpretation>
              <emma:one-of disjunction-type="recognition" id="oneOf10">
                <emma:interpretation id="interp50" emma:lang="en-AU" emma:confidence="0">
                  <emma:literal>p</emma:literal>
                </emma:interpretation>
                <emma:interpretation id="interp51" emma:lang="en-AU" emma:confidence="0">
                  <emma:literal>P</emma:literal>
                </emma:interpretation>
                <emma:interpretation id="interp52" emma:lang="en-AU" emma:confidence="0">
                  <emma:literal>y</emma:literal>
                </emma:interpretation>
                <emma:interpretation id="interp53" emma:lang="en-AU" emma:confidence="0">
                  <emma:literal>X</emma:literal>
                </emma:interpretation>
                <emma:interpretation id="interp54" emma:lang="en-AU" emma:confidence="0">
                  <emma:literal>x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39F081BA-12E6-4D8B-9C08-05D74E94783D}" emma:medium="tactile" emma:mode="ink">
                <msink:context xmlns:msink="http://schemas.microsoft.com/ink/2010/main" type="inkWord" rotatedBoundingBox="3270,9485 5997,9433 6018,10533 3291,10585"/>
              </emma:interpretation>
              <emma:one-of disjunction-type="recognition" id="oneOf11">
                <emma:interpretation id="interp55" emma:lang="en-AU" emma:confidence="0">
                  <emma:literal>(An's)</emma:literal>
                </emma:interpretation>
                <emma:interpretation id="interp56" emma:lang="en-AU" emma:confidence="0">
                  <emma:literal>(An')</emma:literal>
                </emma:interpretation>
                <emma:interpretation id="interp57" emma:lang="en-AU" emma:confidence="0">
                  <emma:literal>(Anis)</emma:literal>
                </emma:interpretation>
                <emma:interpretation id="interp58" emma:lang="en-AU" emma:confidence="0">
                  <emma:literal>(anis)</emma:literal>
                </emma:interpretation>
                <emma:interpretation id="interp59" emma:lang="en-AU" emma:confidence="0">
                  <emma:literal>(Aries)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CBEF7E51-49D2-4319-AE6C-225C8792BDC3}" emma:medium="tactile" emma:mode="ink">
                <msink:context xmlns:msink="http://schemas.microsoft.com/ink/2010/main" type="inkWord" rotatedBoundingBox="6462,9782 6858,9775 6864,10078 6468,10085"/>
              </emma:interpretation>
              <emma:one-of disjunction-type="recognition" id="oneOf12">
                <emma:interpretation id="interp60" emma:lang="en-AU" emma:confidence="0">
                  <emma:literal>=</emma:literal>
                </emma:interpretation>
                <emma:interpretation id="interp61" emma:lang="en-AU" emma:confidence="0">
                  <emma:literal>#</emma:literal>
                </emma:interpretation>
                <emma:interpretation id="interp62" emma:lang="en-AU" emma:confidence="0">
                  <emma:literal>E</emma:literal>
                </emma:interpretation>
                <emma:interpretation id="interp63" emma:lang="en-AU" emma:confidence="0">
                  <emma:literal>c</emma:literal>
                </emma:interpretation>
                <emma:interpretation id="interp64" emma:lang="en-AU" emma:confidence="0">
                  <emma:literal>z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9450D5C7-FA18-480B-94CB-ACAC30E241F7}" emma:medium="tactile" emma:mode="ink">
                <msink:context xmlns:msink="http://schemas.microsoft.com/ink/2010/main" type="inkWord" rotatedBoundingBox="7828,9473 10029,9431 10046,10324 7845,10366"/>
              </emma:interpretation>
              <emma:one-of disjunction-type="recognition" id="oneOf13">
                <emma:interpretation id="interp65" emma:lang="en-AU" emma:confidence="0">
                  <emma:literal>0.28</emma:literal>
                </emma:interpretation>
                <emma:interpretation id="interp66" emma:lang="en-AU" emma:confidence="0">
                  <emma:literal>028</emma:literal>
                </emma:interpretation>
                <emma:interpretation id="interp67" emma:lang="en-AU" emma:confidence="0">
                  <emma:literal>0-28</emma:literal>
                </emma:interpretation>
                <emma:interpretation id="interp68" emma:lang="en-AU" emma:confidence="0">
                  <emma:literal>0128</emma:literal>
                </emma:interpretation>
                <emma:interpretation id="interp69" emma:lang="en-AU" emma:confidence="0">
                  <emma:literal>0228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3E069DCF-A576-4769-97E3-AB670534AC8A}" emma:medium="tactile" emma:mode="ink">
            <msink:context xmlns:msink="http://schemas.microsoft.com/ink/2010/main" type="paragraph" rotatedBoundingBox="380,11845 10741,10765 10978,13045 618,14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58E2F-6520-473F-AA8A-BDCB4CC5BADE}" emma:medium="tactile" emma:mode="ink">
              <msink:context xmlns:msink="http://schemas.microsoft.com/ink/2010/main" type="line" rotatedBoundingBox="380,11845 10741,10765 10978,13045 618,14125"/>
            </emma:interpretation>
          </emma:emma>
        </inkml:annotationXML>
        <inkml:traceGroup>
          <inkml:annotationXML>
            <emma:emma xmlns:emma="http://www.w3.org/2003/04/emma" version="1.0">
              <emma:interpretation id="{1A210827-DD63-48F1-B3FF-2A2EFCE86C54}" emma:medium="tactile" emma:mode="ink">
                <msink:context xmlns:msink="http://schemas.microsoft.com/ink/2010/main" type="inkWord" rotatedBoundingBox="380,11845 1018,11778 1181,13342 543,13409"/>
              </emma:interpretation>
              <emma:one-of disjunction-type="recognition" id="oneOf14">
                <emma:interpretation id="interp70" emma:lang="en-AU" emma:confidence="0">
                  <emma:literal>b)</emma:literal>
                </emma:interpretation>
                <emma:interpretation id="interp71" emma:lang="en-AU" emma:confidence="0">
                  <emma:literal>b</emma:literal>
                </emma:interpretation>
                <emma:interpretation id="interp72" emma:lang="en-AU" emma:confidence="0">
                  <emma:literal>b))</emma:literal>
                </emma:interpretation>
                <emma:interpretation id="interp73" emma:lang="en-AU" emma:confidence="0">
                  <emma:literal>be</emma:literal>
                </emma:interpretation>
                <emma:interpretation id="interp74" emma:lang="en-AU" emma:confidence="0">
                  <emma:literal>be)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5CDD8D75-B131-416B-837E-D2EF6689F2A1}" emma:medium="tactile" emma:mode="ink">
                <msink:context xmlns:msink="http://schemas.microsoft.com/ink/2010/main" type="inkWord" rotatedBoundingBox="1196,12725 1631,12680 1714,13476 1279,13521"/>
              </emma:interpretation>
              <emma:one-of disjunction-type="recognition" id="oneOf15">
                <emma:interpretation id="interp75" emma:lang="en-AU" emma:confidence="0">
                  <emma:literal>p</emma:literal>
                </emma:interpretation>
                <emma:interpretation id="interp76" emma:lang="en-AU" emma:confidence="0">
                  <emma:literal>P</emma:literal>
                </emma:interpretation>
                <emma:interpretation id="interp77" emma:lang="en-AU" emma:confidence="0">
                  <emma:literal>X</emma:literal>
                </emma:interpretation>
                <emma:interpretation id="interp78" emma:lang="en-AU" emma:confidence="0">
                  <emma:literal>y</emma:literal>
                </emma:interpretation>
                <emma:interpretation id="interp79" emma:lang="en-AU" emma:confidence="0">
                  <emma:literal>x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80C0E437-5D14-43C0-A49B-9A6BE6077D82}" emma:medium="tactile" emma:mode="ink">
                <msink:context xmlns:msink="http://schemas.microsoft.com/ink/2010/main" type="inkWord" rotatedBoundingBox="1969,12609 2909,12511 2999,13373 2059,13471"/>
              </emma:interpretation>
              <emma:one-of disjunction-type="recognition" id="oneOf16">
                <emma:interpretation id="interp80" emma:lang="en-AU" emma:confidence="0">
                  <emma:literal>(A</emma:literal>
                </emma:interpretation>
                <emma:interpretation id="interp81" emma:lang="en-AU" emma:confidence="0">
                  <emma:literal>HA</emma:literal>
                </emma:interpretation>
                <emma:interpretation id="interp82" emma:lang="en-AU" emma:confidence="0">
                  <emma:literal>IA</emma:literal>
                </emma:interpretation>
                <emma:interpretation id="interp83" emma:lang="en-AU" emma:confidence="0">
                  <emma:literal>A</emma:literal>
                </emma:interpretation>
                <emma:interpretation id="interp84" emma:lang="en-AU" emma:confidence="0">
                  <emma:literal>CA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EB10684F-28EB-40B5-8A5F-0E022D6EF564}" emma:medium="tactile" emma:mode="ink">
                <msink:context xmlns:msink="http://schemas.microsoft.com/ink/2010/main" type="inkWord" rotatedBoundingBox="3383,12559 5743,12313 5875,13577 3515,13823"/>
              </emma:interpretation>
              <emma:one-of disjunction-type="recognition" id="oneOf17">
                <emma:interpretation id="interp85" emma:lang="en-AU" emma:confidence="0">
                  <emma:literal>IB)=</emma:literal>
                </emma:interpretation>
                <emma:interpretation id="interp86" emma:lang="en-AU" emma:confidence="0">
                  <emma:literal>1B)=</emma:literal>
                </emma:interpretation>
                <emma:interpretation id="interp87" emma:lang="en-AU" emma:confidence="0">
                  <emma:literal>1B).</emma:literal>
                </emma:interpretation>
                <emma:interpretation id="interp88" emma:lang="en-AU" emma:confidence="0">
                  <emma:literal>1B),</emma:literal>
                </emma:interpretation>
                <emma:interpretation id="interp89" emma:lang="en-AU" emma:confidence="0">
                  <emma:literal>TB),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49FFCA3E-75C6-4491-B128-4040D38C1477}" emma:medium="tactile" emma:mode="ink">
                <msink:context xmlns:msink="http://schemas.microsoft.com/ink/2010/main" type="inkWord" rotatedBoundingBox="6764,11947 7195,11902 7256,12491 6825,12536"/>
              </emma:interpretation>
              <emma:one-of disjunction-type="recognition" id="oneOf18">
                <emma:interpretation id="interp90" emma:lang="en-AU" emma:confidence="0">
                  <emma:literal>P</emma:literal>
                </emma:interpretation>
                <emma:interpretation id="interp91" emma:lang="en-AU" emma:confidence="0">
                  <emma:literal>p</emma:literal>
                </emma:interpretation>
                <emma:interpretation id="interp92" emma:lang="en-AU" emma:confidence="0">
                  <emma:literal>y</emma:literal>
                </emma:interpretation>
                <emma:interpretation id="interp93" emma:lang="en-AU" emma:confidence="0">
                  <emma:literal>T</emma:literal>
                </emma:interpretation>
                <emma:interpretation id="interp94" emma:lang="en-AU" emma:confidence="0">
                  <emma:literal>X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39EC810A-1ACB-401D-8DCE-EDAB4F595B02}" emma:medium="tactile" emma:mode="ink">
                <msink:context xmlns:msink="http://schemas.microsoft.com/ink/2010/main" type="inkWord" rotatedBoundingBox="7567,11763 10810,11425 10930,12582 7688,12920"/>
              </emma:interpretation>
              <emma:one-of disjunction-type="recognition" id="oneOf19">
                <emma:interpretation id="interp95" emma:lang="en-AU" emma:confidence="0">
                  <emma:literal>CAnb)</emma:literal>
                </emma:interpretation>
                <emma:interpretation id="interp96" emma:lang="en-AU" emma:confidence="0">
                  <emma:literal>CAMs)</emma:literal>
                </emma:interpretation>
                <emma:interpretation id="interp97" emma:lang="en-AU" emma:confidence="0">
                  <emma:literal>CAME)</emma:literal>
                </emma:interpretation>
                <emma:interpretation id="interp98" emma:lang="en-AU" emma:confidence="0">
                  <emma:literal>cAnb)</emma:literal>
                </emma:interpretation>
                <emma:interpretation id="interp99" emma:lang="en-AU" emma:confidence="0">
                  <emma:literal>canb)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AE5E4043-D4A2-420D-AAD9-8E3EB86C3944}" emma:medium="tactile" emma:mode="ink">
            <msink:context xmlns:msink="http://schemas.microsoft.com/ink/2010/main" type="paragraph" rotatedBoundingBox="7711,13190 12710,13190 12710,15108 7711,1510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BEA3B63-D821-4489-BE9C-24FAE29D011C}" emma:medium="tactile" emma:mode="ink">
              <msink:context xmlns:msink="http://schemas.microsoft.com/ink/2010/main" type="line" rotatedBoundingBox="7711,13190 12710,13190 12710,15108 7711,15108"/>
            </emma:interpretation>
          </emma:emma>
        </inkml:annotationXML>
        <inkml:traceGroup>
          <inkml:annotationXML>
            <emma:emma xmlns:emma="http://www.w3.org/2003/04/emma" version="1.0">
              <emma:interpretation id="{880FA3DB-30D6-4435-AD0A-9377AB943E87}" emma:medium="tactile" emma:mode="ink">
                <msink:context xmlns:msink="http://schemas.microsoft.com/ink/2010/main" type="inkWord" rotatedBoundingBox="7711,13190 9951,13190 9951,14412 7711,14412"/>
              </emma:interpretation>
              <emma:one-of disjunction-type="recognition" id="oneOf20">
                <emma:interpretation id="interp100" emma:lang="en-AU" emma:confidence="0">
                  <emma:literal>Pins)</emma:literal>
                </emma:interpretation>
                <emma:interpretation id="interp101" emma:lang="en-AU" emma:confidence="0">
                  <emma:literal>piss)</emma:literal>
                </emma:interpretation>
                <emma:interpretation id="interp102" emma:lang="en-AU" emma:confidence="0">
                  <emma:literal>pins)</emma:literal>
                </emma:interpretation>
                <emma:interpretation id="interp103" emma:lang="en-AU" emma:confidence="0">
                  <emma:literal>Piss)</emma:literal>
                </emma:interpretation>
                <emma:interpretation id="interp104" emma:lang="en-AU" emma:confidence="0">
                  <emma:literal>pies)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D14221CC-1E37-419C-A284-C392A72F94D5}" emma:medium="tactile" emma:mode="ink">
                <msink:context xmlns:msink="http://schemas.microsoft.com/ink/2010/main" type="inkWord" rotatedBoundingBox="11800,14586 12710,14586 12710,15108 11800,15108"/>
              </emma:interpretation>
              <emma:one-of disjunction-type="recognition" id="oneOf21">
                <emma:interpretation id="interp105" emma:lang="en-AU" emma:confidence="0">
                  <emma:literal>K</emma:literal>
                </emma:interpretation>
                <emma:interpretation id="interp106" emma:lang="en-AU" emma:confidence="0">
                  <emma:literal>B</emma:literal>
                </emma:interpretation>
                <emma:interpretation id="interp107" emma:lang="en-AU" emma:confidence="0">
                  <emma:literal>r</emma:literal>
                </emma:interpretation>
                <emma:interpretation id="interp108" emma:lang="en-AU" emma:confidence="0">
                  <emma:literal>D</emma:literal>
                </emma:interpretation>
                <emma:interpretation id="interp109" emma:lang="en-AU" emma:confidence="0">
                  <emma:literal>#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C66B7195-6DCA-4958-9A58-45054B35137D}" emma:medium="tactile" emma:mode="ink">
            <msink:context xmlns:msink="http://schemas.microsoft.com/ink/2010/main" type="paragraph" rotatedBoundingBox="5659,15280 10741,13984 11351,16374 6269,1767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969F562-1556-4CF5-A1D5-9DF3A25E4208}" emma:medium="tactile" emma:mode="ink">
              <msink:context xmlns:msink="http://schemas.microsoft.com/ink/2010/main" type="line" rotatedBoundingBox="5659,15280 9083,14407 9314,15316 5891,16189"/>
            </emma:interpretation>
          </emma:emma>
        </inkml:annotationXML>
        <inkml:traceGroup>
          <inkml:annotationXML>
            <emma:emma xmlns:emma="http://www.w3.org/2003/04/emma" version="1.0">
              <emma:interpretation id="{5DE69088-6E61-48E1-8E41-7F9943878262}" emma:medium="tactile" emma:mode="ink">
                <msink:context xmlns:msink="http://schemas.microsoft.com/ink/2010/main" type="inkWord" rotatedBoundingBox="5781,15756 6173,15655 6270,16036 5877,16136"/>
              </emma:interpretation>
              <emma:one-of disjunction-type="recognition" id="oneOf22">
                <emma:interpretation id="interp110" emma:lang="en-AU" emma:confidence="0">
                  <emma:literal>#</emma:literal>
                </emma:interpretation>
                <emma:interpretation id="interp111" emma:lang="en-AU" emma:confidence="0">
                  <emma:literal>t</emma:literal>
                </emma:interpretation>
                <emma:interpretation id="interp112" emma:lang="en-AU" emma:confidence="0">
                  <emma:literal>=</emma:literal>
                </emma:interpretation>
                <emma:interpretation id="interp113" emma:lang="en-AU" emma:confidence="0">
                  <emma:literal>T</emma:literal>
                </emma:interpretation>
                <emma:interpretation id="interp114" emma:lang="en-AU" emma:confidence="0">
                  <emma:literal>¥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92E98A33-0CB4-46EE-9EB1-87665B08FBDD}" emma:medium="tactile" emma:mode="ink">
                <msink:context xmlns:msink="http://schemas.microsoft.com/ink/2010/main" type="inkWord" rotatedBoundingBox="7595,14787 9083,14407 9314,15316 7827,15695"/>
              </emma:interpretation>
              <emma:one-of disjunction-type="recognition" id="oneOf23">
                <emma:interpretation id="interp115" emma:lang="en-AU" emma:confidence="0">
                  <emma:literal>0.18</emma:literal>
                </emma:interpretation>
                <emma:interpretation id="interp116" emma:lang="en-AU" emma:confidence="0">
                  <emma:literal>0. 18</emma:literal>
                </emma:interpretation>
                <emma:interpretation id="interp117" emma:lang="en-AU" emma:confidence="0">
                  <emma:literal>O. 18</emma:literal>
                </emma:interpretation>
                <emma:interpretation id="interp118" emma:lang="en-AU" emma:confidence="0">
                  <emma:literal>018</emma:literal>
                </emma:interpretation>
                <emma:interpretation id="interp119" emma:lang="en-AU" emma:confidence="0">
                  <emma:literal>0 18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AA2A3AA7-9376-4FF1-ABE9-F92CE9F7E003}" emma:medium="tactile" emma:mode="ink">
              <msink:context xmlns:msink="http://schemas.microsoft.com/ink/2010/main" type="line" rotatedBoundingBox="8027,15869 11107,15283 11332,16467 8253,17053"/>
            </emma:interpretation>
          </emma:emma>
        </inkml:annotationXML>
        <inkml:traceGroup>
          <inkml:annotationXML>
            <emma:emma xmlns:emma="http://www.w3.org/2003/04/emma" version="1.0">
              <emma:interpretation id="{68E8A04B-88C8-40D2-BC6A-541CE4C19CDD}" emma:medium="tactile" emma:mode="ink">
                <msink:context xmlns:msink="http://schemas.microsoft.com/ink/2010/main" type="inkWord" rotatedBoundingBox="8027,15869 11107,15283 11332,16467 8253,17053"/>
              </emma:interpretation>
              <emma:one-of disjunction-type="recognition" id="oneOf24">
                <emma:interpretation id="interp120" emma:lang="en-AU" emma:confidence="0">
                  <emma:literal>-0-3:</emma:literal>
                </emma:interpretation>
                <emma:interpretation id="interp121" emma:lang="en-AU" emma:confidence="0">
                  <emma:literal>"0-3:</emma:literal>
                </emma:interpretation>
                <emma:interpretation id="interp122" emma:lang="en-AU" emma:confidence="0">
                  <emma:literal>'0-3:</emma:literal>
                </emma:interpretation>
                <emma:interpretation id="interp123" emma:lang="en-AU" emma:confidence="0">
                  <emma:literal>"0.3:</emma:literal>
                </emma:interpretation>
                <emma:interpretation id="interp124" emma:lang="en-AU" emma:confidence="0">
                  <emma:literal>o: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3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23 233 10136 0 0,'0'0'777'0'0,"0"3"-505"0"0,-6 68 5285 0 0,1-33-3818 0 0,0 2 2901 0 0,-1-68-3824 0 0,6 11-683 0 0,2 0 1 0 0,0 1-1 0 0,0-1 1 0 0,2 1-1 0 0,0 0 0 0 0,1 0 1 0 0,0 0-1 0 0,16-30 1 0 0,-14 32 79 0 0,8-28 1 0 0,-11 30-78 0 0,0 1 1 0 0,0 0-1 0 0,1 0 0 0 0,0 0 1 0 0,9-12-1 0 0,-8 16-76 0 0,4-6 959 0 0,1 18-730 0 0,-8-3-270 0 0,0 1 0 0 0,0 0 0 0 0,-1 0 0 0 0,1 0-1 0 0,-1 0 1 0 0,0 0 0 0 0,0 0 0 0 0,0 0 0 0 0,0 1 0 0 0,-1-1-1 0 0,1 1 1 0 0,-1-1 0 0 0,1 6 0 0 0,1 4-14 0 0,-1 1-1 0 0,1 18 1 0 0,0 0-3 0 0,-2-24-2 0 0,-1-1 0 0 0,0 1 0 0 0,-1-1 0 0 0,1 1 0 0 0,-1 0 0 0 0,-1-1 0 0 0,-1 8 0 0 0,-5 25 0 0 0,7-33 13 0 0,-1 0-1 0 0,1 0 1 0 0,-5 10-1 0 0,-3 13 63 0 0,9-21-53 0 0,0-7-13 0 0,0-7-441 0 0,1 0 364 0 0,0 1 0 0 0,0-1-1 0 0,0 0 1 0 0,1 1 0 0 0,2-6 0 0 0,1-6 49 0 0,-1 5 19 0 0,1 1 1 0 0,0-1-1 0 0,9-15 0 0 0,7-14-11 0 0,-13 25-2 0 0,0 0 0 0 0,1 1 0 0 0,19-24 0 0 0,-20 28 11 0 0,-1 1 5 0 0,0 0-1 0 0,1 1 0 0 0,0 0 1 0 0,16-12-1 0 0,20-19 330 0 0,-22 19 700 0 0,-20 23-781 0 0,3 3-133 0 0,0 1 0 0 0,0 0-1 0 0,-1 1 1 0 0,0-1 0 0 0,0 1 0 0 0,-1-1 0 0 0,5 16 0 0 0,-4-7-6 0 0,0 1 0 0 0,2 35-1 0 0,0 127-32 0 0,1-109-219 0 0,-7-60-137 0 0,2-1 0 0 0,-1 0 0 0 0,2 1 0 0 0,-1-1 0 0 0,5 10-1 0 0,-6-16-1053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5 329 11056 0 0,'0'-1'11283'0'0,"-4"-56"-6248"0"0,5 50-4859 0 0,0 0 0 0 0,0 0 0 0 0,1 0 1 0 0,0 1-1 0 0,6-13 0 0 0,18-33 293 0 0,-18 37-274 0 0,0-1 1 0 0,10-28 0 0 0,-17 41-172 0 0,1 0 1 0 0,-1-1-1 0 0,1 1 0 0 0,-1 0 1 0 0,1 0-1 0 0,0 0 0 0 0,0 0 1 0 0,1 1-1 0 0,-1-1 0 0 0,1 1 1 0 0,5-5-1 0 0,2-1 166 0 0,23-12 0 0 0,-6 4-78 0 0,-25 15-105 0 0,1 0 0 0 0,0 0 0 0 0,-1 0 0 0 0,1 0 0 0 0,0 0 0 0 0,0 1 0 0 0,-1-1 0 0 0,1 1 0 0 0,0 0-1 0 0,5 0 1 0 0,28 3 108 0 0,-31-3-108 0 0,1 1 1 0 0,-1 0-1 0 0,0 1 1 0 0,0-1-1 0 0,0 1 1 0 0,0 0-1 0 0,0 0 1 0 0,0 0-1 0 0,7 5 1 0 0,-10-5-5 0 0,0 0-1 0 0,1 0 1 0 0,-1 0 0 0 0,0 1-1 0 0,0-1 1 0 0,0 0 0 0 0,0 1 0 0 0,-1-1-1 0 0,1 1 1 0 0,-1 0 0 0 0,0-1-1 0 0,1 1 1 0 0,-1 0 0 0 0,0 0 0 0 0,-1 0-1 0 0,1 0 1 0 0,0 0 0 0 0,-1 4-1 0 0,8 63 29 0 0,3 59 13 0 0,-11-111-188 0 0,0-1 0 0 0,1 0 0 0 0,0 0 0 0 0,2 0 0 0 0,8 33 0 0 0,-10-47 1153 0 0,2 5-3462 0 0,20-15-15718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4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13824 0 0,'0'0'8250'0'0,"4"1"-6982"0"0,5 2-751 0 0,2-1 1 0 0,-1 0-1 0 0,0-1 0 0 0,0 0 1 0 0,0-1-1 0 0,1 0 0 0 0,-1 0 1 0 0,0-1-1 0 0,0-1 0 0 0,0 1 0 0 0,12-5 1 0 0,12-4-49 0 0,-19 6-276 0 0,0-1 0 0 0,-1 0 0 0 0,17-9 0 0 0,-29 13-277 0 0,0 0 1 0 0,0-1-1 0 0,1 1 1 0 0,-1 0-1 0 0,0 0 0 0 0,1 0 1 0 0,-1 0-1 0 0,1 1 0 0 0,-1-1 1 0 0,1 1-1 0 0,-1-1 0 0 0,6 1 1 0 0,-3 0-226 0 0,-2 0-455 0 0</inkml:trace>
  <inkml:trace contextRef="#ctx0" brushRef="#br0" timeOffset="1">197 80 5528 0 0,'0'0'422'0'0,"-1"3"-276"0"0,-5 10 3534 0 0,4-9-1970 0 0,0 1-1 0 0,0-1 0 0 0,0 1 0 0 0,0 0 0 0 0,1 0 1 0 0,-1-1-1 0 0,0 11 0 0 0,-2 46 3045 0 0,3-37-3798 0 0,-6 31 0 0 0,3-29-565 0 0,0 33 0 0 0,4-52-383 0 0,-1 3-17 0 0,1 0 0 0 0,0 0 0 0 0,1 0 0 0 0,0-1 0 0 0,1 1-1 0 0,0 0 1 0 0,0 0 0 0 0,7 15 0 0 0,-5-18-1119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4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18167 0 0,'0'0'830'0'0,"3"0"-14"0"0,18-1-526 0 0,-14 0 77 0 0,0 1 0 0 0,0 0-1 0 0,-1 0 1 0 0,1 0 0 0 0,0 1-1 0 0,9 2 1 0 0,-4 1 427 0 0,0 0 0 0 0,-1 1-1 0 0,0 1 1 0 0,0-1 0 0 0,0 2 0 0 0,15 12-1 0 0,-14-10-514 0 0,-1 1-1 0 0,-1 0 0 0 0,1 1 0 0 0,-2 0 0 0 0,0 0 0 0 0,0 1 0 0 0,-1 1 1 0 0,12 24-1 0 0,-2-1-137 0 0,-9-18-60 0 0,-1 0 1 0 0,-1 1 0 0 0,0 0-1 0 0,4 21 1 0 0,3 49-82 0 0,-13-76 0 0 0,-1 0 0 0 0,0 0 0 0 0,-1 1 0 0 0,-3 20 0 0 0,-25 67 0 0 0,14-51 0 0 0,11-39-370 0 0,-1 1 1 0 0,-1 0-1 0 0,-7 12 0 0 0,-7 14-1120 0 0,8-10-190 0 0,-3-12-15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7368 0 0,'0'0'568'0'0,"3"0"82"0"0,38-10 8351 0 0,36-9-1703 0 0,-64 15-6710 0 0,3 0 229 0 0,26-11-1 0 0,-36 12-683 0 0,-1 1 1 0 0,1 0-1 0 0,-1 1 1 0 0,7-2-1 0 0,19-6 234 0 0,45-15-357 0 0,-27 9-1089 0 0,-36 11-633 0 0</inkml:trace>
  <inkml:trace contextRef="#ctx0" brushRef="#br0" timeOffset="1">335 0 18399 0 0,'0'0'422'0'0,"-6"6"1156"0"0,1 5-1731 0 0,3-8 415 0 0,1-1 1 0 0,-1 1-1 0 0,1 0 1 0 0,0 0-1 0 0,0 0 1 0 0,0 0-1 0 0,1 0 1 0 0,-1 0-1 0 0,1 0 1 0 0,0 0-1 0 0,-1 0 1 0 0,1 1-1 0 0,1 3 1 0 0,2 14 1156 0 0,2 22 0 0 0,-3-12-815 0 0,0 105-5 0 0,-3-101-638 0 0,1 0 0 0 0,1 0 0 0 0,8 44 0 0 0,1-6-1018 0 0,-8-59-835 0 0,9-3-566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5064 0 0,'0'0'389'0'0,"0"2"-250"0"0,2 21 5150 0 0,4 30 0 0 0,0-12-1022 0 0,-3 0-3345 0 0,-8 155 1398 0 0,4-181-2226 0 0,2 0 0 0 0,0-1 0 0 0,3 17-1 0 0,-2-21-110 0 0,0 0 0 0 0,-1 0-1 0 0,0 0 1 0 0,-1 0-1 0 0,0 0 1 0 0,-1 0 0 0 0,0 0-1 0 0,-3 16 1 0 0,1-18-277 0 0,-3 12 298 0 0,5-5-2943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5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0 347 14336 0 0,'2'-21'851'0'0,"-2"17"-792"0"0,0 1 0 0 0,0-1 0 0 0,0 1 0 0 0,0-1 0 0 0,1 1 0 0 0,0-1 0 0 0,0 1 0 0 0,0 0 0 0 0,0-1 0 0 0,0 1 0 0 0,2-3 1 0 0,6-5 27 0 0,-7 9 239 0 0,0 0 0 0 0,0-1 0 0 0,0 1 0 0 0,0-1 0 0 0,0 1-1 0 0,-1-1 1 0 0,1 0 0 0 0,-1 0 0 0 0,0 1 0 0 0,1-5-1 0 0,-1 6-175 0 0,-1 0 0 0 0,0 0 0 0 0,1-1 0 0 0,-1 1 0 0 0,1 0 0 0 0,0 0 0 0 0,-1 0 0 0 0,1 0 0 0 0,0 0 0 0 0,0 0 0 0 0,-1 0 0 0 0,1 0 0 0 0,0 0 0 0 0,0 0 0 0 0,0 1 0 0 0,0-1-1 0 0,2-1 1 0 0,0 1 149 0 0,0-1 0 0 0,0 1 0 0 0,0 0 0 0 0,0 0 0 0 0,0 0 0 0 0,6 0 0 0 0,-2 0 79 0 0,1 1 1 0 0,-1 0-1 0 0,1 0 0 0 0,-1 0 0 0 0,12 3 1 0 0,3 2 191 0 0,-16-5-425 0 0,-1 1 1 0 0,1 1-1 0 0,-1-1 0 0 0,1 1 1 0 0,-1 0-1 0 0,1 0 0 0 0,-1 0 1 0 0,0 1-1 0 0,0 0 0 0 0,0 0 1 0 0,8 6-1 0 0,-10-6-61 0 0,1 0-1 0 0,-1 1 0 0 0,0-1 1 0 0,0 0-1 0 0,-1 1 1 0 0,1 0-1 0 0,3 6 1 0 0,-5-8-67 0 0,-1-1 1 0 0,1 1-1 0 0,0 0 1 0 0,-1 0 0 0 0,1-1-1 0 0,-1 1 1 0 0,1 0-1 0 0,-1 0 1 0 0,0 0-1 0 0,0 0 1 0 0,0 0 0 0 0,0 0-1 0 0,0 0 1 0 0,0-1-1 0 0,-1 1 1 0 0,1 0 0 0 0,-1 0-1 0 0,1 0 1 0 0,-1 0-1 0 0,0-1 1 0 0,0 1-1 0 0,-1 2 1 0 0,-5 6-18 0 0,0-1-1 0 0,-1 0 1 0 0,0 0 0 0 0,-1 0-1 0 0,0-1 1 0 0,0 0-1 0 0,-1-1 1 0 0,0 0 0 0 0,0-1-1 0 0,-1 0 1 0 0,0 0-1 0 0,0-1 1 0 0,0-1 0 0 0,0 0-1 0 0,-1 0 1 0 0,-12 1-1 0 0,21-4-77 0 0,0 0-1 0 0,1-1 1 0 0,-1 0-1 0 0,0 1 1 0 0,0-1-1 0 0,0 0 1 0 0,1 0-1 0 0,-1-1 1 0 0,0 1-1 0 0,0-1 1 0 0,0 1-1 0 0,1-1 0 0 0,-1 0 1 0 0,0 0-1 0 0,1 0 1 0 0,-1 0-1 0 0,1-1 1 0 0,-1 1-1 0 0,1 0 1 0 0,-4-4-1 0 0,4 3-537 0 0,2 0-43 0 0,0 0 0 0 0,0 0-1 0 0,0 1 1 0 0,0-1 0 0 0,0 0 0 0 0,0 0-1 0 0,0 0 1 0 0,1-2 0 0 0,4-9-7463 0 0</inkml:trace>
  <inkml:trace contextRef="#ctx0" brushRef="#br0" timeOffset="1">488 1 4608 0 0,'0'0'21495'0'0,"-1"2"-20581"0"0,-4 13 161 0 0,-7 29 1 0 0,1-3-536 0 0,-3 4-134 0 0,4-13-176 0 0,-8 37 0 0 0,-12 151-79 0 0,27-173-121 0 0,2 0 0 0 0,9 80 0 0 0,-6-115-188 0 0,0 0-1 0 0,1 0 1 0 0,0-1-1 0 0,1 1 1 0 0,0-1-1 0 0,1 0 1 0 0,0 0-1 0 0,1 0 1 0 0,0-1 0 0 0,1 0-1 0 0,0 0 1 0 0,13 14-1 0 0,-19-23 5 0 0,0 0-1 0 0,0 0 0 0 0,1 0 1 0 0,-1 0-1 0 0,0 0 1 0 0,0-1-1 0 0,1 1 1 0 0,-1 0-1 0 0,0-1 1 0 0,1 1-1 0 0,-1-1 0 0 0,1 1 1 0 0,-1-1-1 0 0,0 0 1 0 0,3 1-1 0 0,7-1-3756 0 0,-5 0 454 0 0,10 0-4705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6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11520 0 0,'0'1'8126'0'0,"0"5"-7457"0"0,0-1 0 0 0,1 1-1 0 0,0 0 1 0 0,2 5 0 0 0,-3-9-531 0 0,0 0 0 0 0,0-1 0 0 0,0 1 0 0 0,0 0 0 0 0,0 0 0 0 0,0 0 0 0 0,-1 0 0 0 0,1 0 0 0 0,-1 2 0 0 0,-2 13 449 0 0,4 29 1375 0 0,7-65-1757 0 0,-4 11-134 0 0,0 0 1 0 0,0 0-1 0 0,-1-1 1 0 0,0 1-1 0 0,1-13 1 0 0,-1 8 29 0 0,-1 0 0 0 0,2 0 0 0 0,5-16 0 0 0,-3 12 39 0 0,5-25 1 0 0,-8 27-61 0 0,1 0 0 0 0,0 0 0 0 0,0 0 1 0 0,2 1-1 0 0,0 0 0 0 0,10-18 0 0 0,-7 13 28 0 0,-7 15-60 0 0,-1 0-1 0 0,1 1 1 0 0,0-1-1 0 0,0 0 1 0 0,0 1 0 0 0,0-1-1 0 0,0 1 1 0 0,1 0-1 0 0,4-4 1 0 0,-6 6 63 0 0,0 0-34 0 0,6-3 3 0 0,-6 4-77 0 0,-1 0 0 0 0,1 0 0 0 0,-1 0 0 0 0,1 0 0 0 0,-1 0 0 0 0,1 0 0 0 0,-1 0 0 0 0,1 1 0 0 0,-1-1 0 0 0,1 0 0 0 0,-1 0 0 0 0,1 0 0 0 0,-1 1 0 0 0,1-1 1 0 0,-1 0-1 0 0,1 0 0 0 0,-1 1 0 0 0,0-1 0 0 0,1 0 0 0 0,-1 1 0 0 0,1 0 0 0 0,0 0-2 0 0,3 2 13 0 0,-1 0 1 0 0,0 1-1 0 0,0-1 0 0 0,0 1 1 0 0,0 0-1 0 0,-1 0 0 0 0,1 0 0 0 0,-1 0 1 0 0,0 0-1 0 0,0 1 0 0 0,0-1 1 0 0,-1 0-1 0 0,2 7 0 0 0,0 2 20 0 0,-1 0 0 0 0,0 0 0 0 0,-1 22 0 0 0,-7 44-298 0 0,5-59 264 0 0,-1 0 1 0 0,-6 30-1 0 0,0-4-16 0 0,7-8-497 0 0,11-43 353 0 0,-1-1 149 0 0,-1-1-1 0 0,1 1 1 0 0,-1-2-1 0 0,-1 1 1 0 0,0-1 0 0 0,0 0-1 0 0,0-1 1 0 0,-1 0-1 0 0,0 0 1 0 0,-1 0-1 0 0,0 0 1 0 0,0-1 0 0 0,5-19-1 0 0,-8 22 12 0 0,1-1 0 0 0,0 1 0 0 0,0-1 0 0 0,0 1 0 0 0,1 0 0 0 0,7-10 0 0 0,3-6 0 0 0,-9 17 30 0 0,-1-1 1 0 0,1 1-1 0 0,0 1 0 0 0,0-1 1 0 0,1 1-1 0 0,-1 0 0 0 0,13-8 1 0 0,-16 12 415 0 0,0 2-191 0 0,1-1-244 0 0,0 1 0 0 0,0 0 0 0 0,-1 0 1 0 0,1 1-1 0 0,0-1 0 0 0,-1 1 0 0 0,0-1 0 0 0,1 1 0 0 0,-1 0 0 0 0,0 0 1 0 0,0 0-1 0 0,0 0 0 0 0,0 0 0 0 0,0 0 0 0 0,0 0 0 0 0,0 1 0 0 0,-1-1 0 0 0,1 1 1 0 0,-1-1-1 0 0,0 1 0 0 0,0 0 0 0 0,1 3 0 0 0,2 7 22 0 0,0 1-1 0 0,-1 0 0 0 0,-1 1 1 0 0,0-1-1 0 0,0 25 1 0 0,1 2 16 0 0,-2-28-45 0 0,0 0-1 0 0,0 0 1 0 0,-2 14 0 0 0,-3 11 44 0 0,-9 59-60 0 0,12-72-468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6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0 12440 0 0,'-3'3'134'0'0,"0"-1"0"0"0,0 0 1 0 0,0 0-1 0 0,0-1 1 0 0,-1 1-1 0 0,1 0 0 0 0,0-1 1 0 0,-1 0-1 0 0,-3 1 1 0 0,-16 9 12424 0 0,18 1-11083 0 0,4-10-889 0 0,2 1-479 0 0,0 1 0 0 0,1-1 0 0 0,-1 0 0 0 0,1 0 0 0 0,3 5 0 0 0,5 3 20 0 0,0 2-133 0 0,-8-10-100 0 0,0-1 0 0 0,1 1 0 0 0,-1-1 0 0 0,0 1 0 0 0,1-1 0 0 0,0 0 0 0 0,-1 0 0 0 0,1 0 0 0 0,5 3 0 0 0,21 13-4776 0 0,-21-13 238 0 0,2 1-3384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7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0 586 6448 0 0,'1'-2'16211'0'0,"1"-1"-15760"0"0,-1-1 1 0 0,1 0-1 0 0,-1 1 0 0 0,0-1 0 0 0,0 0 0 0 0,0-4 1 0 0,5-20 651 0 0,16-39 211 0 0,-12 32-779 0 0,19-42-1 0 0,-16 42-356 0 0,-10 26-140 0 0,-1 1 0 0 0,2 0 1 0 0,-1 0-1 0 0,1 1 0 0 0,6-11 0 0 0,1 4-21 0 0,-1 0-1 0 0,2 0 0 0 0,0 1 1 0 0,21-17-1 0 0,-29 27-13 0 0,0 0-1 0 0,0 0 1 0 0,1 0-1 0 0,-1 1 1 0 0,1 0-1 0 0,-1 0 0 0 0,1 0 1 0 0,0 0-1 0 0,-1 1 1 0 0,1-1-1 0 0,0 1 1 0 0,0 1-1 0 0,0-1 0 0 0,0 1 1 0 0,0 0-1 0 0,1 0 1 0 0,-1 0-1 0 0,0 1 1 0 0,0-1-1 0 0,8 4 0 0 0,-6-2 1 0 0,0 1 1 0 0,0 0-1 0 0,-1 1 0 0 0,0-1 0 0 0,1 1 0 0 0,7 7 0 0 0,-13-10 0 0 0,-1 0 0 0 0,1-1 0 0 0,0 1 0 0 0,0 0 0 0 0,-1 0 0 0 0,1 0 0 0 0,-1 0 0 0 0,1 0 0 0 0,0 0 0 0 0,-1 0 0 0 0,0 0 0 0 0,1 0 0 0 0,-1 1 0 0 0,7 32 8 0 0,-5-28-2 0 0,-1 0 0 0 0,0 0 1 0 0,0 11-1 0 0,2 9 18 0 0,4 0-38 0 0,6 48 1 0 0,-10-53-756 0 0,0 0 1 0 0,9 28 0 0 0,-7-37-1573 0 0,0-4-3860 0 0</inkml:trace>
  <inkml:trace contextRef="#ctx0" brushRef="#br0" timeOffset="1">586 108 11976 0 0,'0'0'546'0'0,"2"-1"-10"0"0,2-1-493 0 0,0 0 0 0 0,1 0-1 0 0,-1-1 1 0 0,4-3-1 0 0,15-7 2303 0 0,-4 3 1655 0 0,-16 9-3338 0 0,0-1 0 0 0,0 0-1 0 0,1 1 1 0 0,-1 0-1 0 0,5-2 1 0 0,61-17 3859 0 0,-27 6-3541 0 0,45-10-275 0 0,-76 23-3287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8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19 361 20559 0 0,'0'13'1562'0'0,"-5"21"-899"0"0,3-26-375 0 0,0 0 0 0 0,1 0 0 0 0,-1 11-1 0 0,2-9 520 0 0,0 30 1505 0 0,-5 40 0 0 0,4-66-2045 0 0,0 0 0 0 0,3 23 0 0 0,-1 1-34 0 0,1 0 671 0 0,0-13-3487 0 0,-2-10-6337 0 0</inkml:trace>
  <inkml:trace contextRef="#ctx0" brushRef="#br0" timeOffset="1">238 1 7368 0 0,'2'0'3780'0'0,"4"0"-1649"0"0,-1-1-340 0 0,-1 1 1 0 0,1 1-1 0 0,-1-1 0 0 0,8 2 0 0 0,-10-1-1499 0 0,1 0 0 0 0,-1 0 0 0 0,0 0 0 0 0,1 0 0 0 0,-1 1 0 0 0,0-1 0 0 0,0 0 0 0 0,0 1 0 0 0,0 0 0 0 0,0 0 0 0 0,1 1 0 0 0,5 6 204 0 0,0 1 0 0 0,0-1 0 0 0,-2 1-1 0 0,1 0 1 0 0,-1 1 0 0 0,6 14 0 0 0,-4-7-195 0 0,0 0-55 0 0,0 0 0 0 0,-2 0-1 0 0,0 1 1 0 0,-1 0 0 0 0,3 20 0 0 0,-5-8-68 0 0,1 5-64 0 0,-1 1 0 0 0,-2 1 0 0 0,-5 45 0 0 0,0-48-102 0 0,-10 52-13 0 0,13-83 0 0 0,-7 34-377 0 0,-24 62 0 0 0,22-77-56 0 0,-21 47-2558 0 0,4-22-6977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0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23 16991 0 0,'-2'0'778'0'0,"-5"3"-458"0"0,1 0-1 0 0,-1 0 1 0 0,1 1 0 0 0,0-1 0 0 0,0 1 0 0 0,-11 10 5653 0 0,29-9-4573 0 0,-5-3-1272 0 0,0 0 0 0 0,0 0 0 0 0,0 0 1 0 0,0-1-1 0 0,1 0 0 0 0,-1-1 0 0 0,0 1 1 0 0,1-1-1 0 0,-1-1 0 0 0,0 0 0 0 0,1 0 1 0 0,-1 0-1 0 0,7-3 0 0 0,13-3-43 0 0,-1-2 0 0 0,25-12 0 0 0,-45 18-696 0 0,0 0 0 0 0,0 0 0 0 0,0-1 0 0 0,0 0 0 0 0,8-7 0 0 0</inkml:trace>
  <inkml:trace contextRef="#ctx0" brushRef="#br0" timeOffset="1">83 110 12440 0 0,'0'0'1125'0'0,"0"3"-928"0"0,2 8-175 0 0,-1-10 56 0 0,0 1 1 0 0,0-1 0 0 0,0 0-1 0 0,0 0 1 0 0,0 0 0 0 0,1 0-1 0 0,-1 0 1 0 0,0 0 0 0 0,2 0-1 0 0,4 4 984 0 0,-2-1-499 0 0,0 0 1 0 0,0-1-1 0 0,1 0 1 0 0,-1 0-1 0 0,1-1 0 0 0,0 1 1 0 0,0-1-1 0 0,0 0 1 0 0,0-1-1 0 0,0 0 1 0 0,0 0-1 0 0,0 0 1 0 0,0 0-1 0 0,0-1 1 0 0,0 0-1 0 0,9-1 1 0 0,0-1-848 0 0,-1 0 0 0 0,16-4 0 0 0,22-10-5952 0 0,-28 6-1543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1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2 18455 0 0,'-8'0'846'0'0,"6"0"-17"0"0,-15 0 4046 0 0,15 2-4659 0 0,0 0 0 0 0,1-1 1 0 0,-1 1-1 0 0,1 0 1 0 0,-1 0-1 0 0,1-1 0 0 0,0 1 1 0 0,0 0-1 0 0,0 1 1 0 0,0-1-1 0 0,0 0 0 0 0,0 0 1 0 0,-1 4-1 0 0,-4 35-465 0 0,4-29 463 0 0,1 2-214 0 0,1 1 0 0 0,1 0 0 0 0,0 0 0 0 0,0 0 0 0 0,6 22 0 0 0,0-2 0 0 0,-5-20 0 0 0,1 1 0 0 0,1-1 0 0 0,0 1 0 0 0,1-1 0 0 0,12 25 0 0 0,-9-23 0 0 0,-4-9 0 0 0,0-1 0 0 0,0 1 0 0 0,0-1 0 0 0,1 0 0 0 0,0 0 0 0 0,1 0 0 0 0,7 7 0 0 0,5 1 0 0 0,2-4 0 0 0,-16-10-2 0 0,-1 0 0 0 0,1 0 0 0 0,-1-1 0 0 0,1 0 0 0 0,-1 0 0 0 0,1 0 0 0 0,0 0 0 0 0,-1 0 0 0 0,1-1 0 0 0,-1 1 0 0 0,1-1 0 0 0,-1 0 0 0 0,1 0 0 0 0,-1 0 0 0 0,5-3 0 0 0,2-1-41 0 0,-1 0 0 0 0,0 0 0 0 0,-1-1-1 0 0,9-7 1 0 0,-8 5 25 0 0,0 0 0 0 0,-1 0-1 0 0,0 0 1 0 0,0-1 0 0 0,10-17-1 0 0,-14 20 58 0 0,-1 0 0 0 0,0 0-1 0 0,0-1 1 0 0,-1 1-1 0 0,0-1 1 0 0,0 0-1 0 0,0 0 1 0 0,-1 0 0 0 0,0 1-1 0 0,0-14 1 0 0,-1 7-15 0 0,-1-1-1 0 0,-1 1 1 0 0,0-1 0 0 0,0 1-1 0 0,-1 0 1 0 0,-1 0 0 0 0,0 0 0 0 0,-1 0-1 0 0,0 1 1 0 0,-1 0 0 0 0,-1 0 0 0 0,0 0-1 0 0,0 1 1 0 0,-1 0 0 0 0,-1 0 0 0 0,1 1-1 0 0,-2 0 1 0 0,1 1 0 0 0,-14-10-1 0 0,19 17-272 0 0,0-1 0 0 0,0 1 1 0 0,-1 0-1 0 0,1 1 0 0 0,-1-1 0 0 0,0 1 0 0 0,1 0 0 0 0,-1 0 0 0 0,0 0 0 0 0,0 1 0 0 0,1 0 0 0 0,-1 0 0 0 0,-9 1 0 0 0,2-1-1969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1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14280 0 0,'0'0'1102'0'0,"1"2"-719"0"0,2 12 9915 0 0,9-20-19687 0 0,-1 2 2187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2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39 8752 0 0,'0'0'9439'0'0,"-1"2"-7741"0"0,-9 19 599 0 0,6-12-1394 0 0,0 0 0 0 0,0 0 1 0 0,0 0-1 0 0,-2 16 0 0 0,-4 81 1321 0 0,6-14-1910 0 0,1-8-147 0 0,-2 51-3220 0 0</inkml:trace>
  <inkml:trace contextRef="#ctx0" brushRef="#br0" timeOffset="1">203 25 20071 0 0,'0'0'2284'0'0,"6"-4"-524"0"0,29-4 376 0 0,-24 5-1736 0 0,0 0-1 0 0,0 1 1 0 0,0 0 0 0 0,13-1 0 0 0,53 3 574 0 0,-35 6-44 0 0,-29-1-888 0 0,-11-3-36 0 0,0 0-1 0 0,-1-1 0 0 0,1 1 1 0 0,0 0-1 0 0,-1 0 0 0 0,1 0 0 0 0,-1 0 1 0 0,1 0-1 0 0,-1 1 0 0 0,0-1 1 0 0,0 0-1 0 0,0 1 0 0 0,0-1 0 0 0,-1 0 1 0 0,1 1-1 0 0,0 2 0 0 0,0 5 10 0 0,0-1-1 0 0,-2 20 1 0 0,0-10-10 0 0,0-5-6 0 0,0 0-1 0 0,-1 0 1 0 0,-1 0-1 0 0,-1-1 1 0 0,-7 20-1 0 0,0 2-72 0 0,5-15 27 0 0,2-6-358 0 0,-1 0 0 0 0,2 0 0 0 0,0 0 0 0 0,0 1 1 0 0,2-1-1 0 0,0 1 0 0 0,1 21 0 0 0,1-29 102 0 0,-1-5 88 0 0,1 0 1 0 0,-1 1 0 0 0,0-1-1 0 0,0 0 1 0 0,0 0 0 0 0,0 0-1 0 0,0 1 1 0 0,0-1 0 0 0,-1 0 0 0 0,1 0-1 0 0,-1 0 1 0 0,0 3 0 0 0,-5 9-1992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2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1 341 12440 0 0,'2'1'3696'0'0,"3"1"-2524"0"0,0 0 0 0 0,0 0 1 0 0,0 0-1 0 0,1-1 1 0 0,7 1-1 0 0,4 0 769 0 0,30-2-1 0 0,-25 0-1108 0 0,-2-1-677 0 0,0-1-1 0 0,-1-1 0 0 0,1 0 1 0 0,-1-2-1 0 0,30-10 1 0 0,-36 8-1043 0 0,-1 1 1 0 0,1-1 0 0 0,19-16-1 0 0,-31 22 817 0 0,15-14-1736 0 0,-5-4-296 0 0</inkml:trace>
  <inkml:trace contextRef="#ctx0" brushRef="#br0" timeOffset="1">521 0 3224 0 0,'0'3'4149'0'0,"-7"16"3500"0"0,-2 6-653 0 0,5 2-3969 0 0,4 0-1442 0 0,-1-15-1289 0 0,0 1 0 0 0,2 0 1 0 0,0 0-1 0 0,0-1 0 0 0,1 1 0 0 0,5 18 0 0 0,-2-18-232 0 0,0 0 0 0 0,1-1 0 0 0,0 0 0 0 0,12 17 0 0 0,-15-24-47 0 0,1-1-1 0 0,-1 0 1 0 0,1 0-1 0 0,0 0 1 0 0,1-1 0 0 0,-1 1-1 0 0,0-1 1 0 0,1 0-1 0 0,0 0 1 0 0,0-1-1 0 0,0 1 1 0 0,0-1 0 0 0,9 3-1 0 0,-10-5-33 0 0,0 0 0 0 0,0-1 0 0 0,0 1 0 0 0,0-1-1 0 0,0 0 1 0 0,0 0 0 0 0,0 0 0 0 0,0-1 0 0 0,0 1 0 0 0,0-1 0 0 0,0 0-1 0 0,-1 0 1 0 0,6-4 0 0 0,-4 2-482 0 0,20-16-1710 0 0,-10 5-5127 0 0,-5 2-843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3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11 7368 0 0,'0'0'568'0'0,"-1"2"8"0"0,-1 2 774 0 0,-1 1 0 0 0,1 0 0 0 0,1-1 0 0 0,-1 1 1 0 0,1 0-1 0 0,0 0 0 0 0,-1 9 0 0 0,1 41 3774 0 0,1-41-4512 0 0,5 93 1846 0 0,-1-35-1853 0 0,-4-49-582 0 0,1 0-1 0 0,1 0 1 0 0,8 34 0 0 0,-7-47-706 0 0,3 11 665 0 0,-5-7-8389 0 0</inkml:trace>
  <inkml:trace contextRef="#ctx0" brushRef="#br0" timeOffset="1">258 7 13360 0 0,'0'0'1698'0'0,"3"1"-31"0"0,1-1-655 0 0,1 1 0 0 0,0-1-1 0 0,0 0 1 0 0,0 0 0 0 0,0-1 0 0 0,-1 1 0 0 0,9-3 0 0 0,-7 2-586 0 0,0 0 0 0 0,0 0 0 0 0,-1 0 1 0 0,1 1-1 0 0,0 0 0 0 0,9 1 0 0 0,3 1 129 0 0,-13-1-411 0 0,0-1 0 0 0,-1 1 0 0 0,1 0 0 0 0,5 2 0 0 0,-9-2-124 0 0,-1-1 0 0 0,0 0 0 0 0,1 0 1 0 0,-1 0-1 0 0,0 0 0 0 0,1 0 0 0 0,-1 1 0 0 0,1-1 1 0 0,-1 0-1 0 0,0 0 0 0 0,1 0 0 0 0,-1 0 0 0 0,1 0 0 0 0,-1 0 1 0 0,1 0-1 0 0,-1 0 0 0 0,0 0 0 0 0,1-1 0 0 0,-1 1 1 0 0,1 0-1 0 0,-1 0 0 0 0,1 0 0 0 0,-1-1-7 0 0,1 1 0 0 0,-1 0 0 0 0,0 0-1 0 0,1 0 1 0 0,-1 0 0 0 0,1 0 0 0 0,-1 0-1 0 0,1 0 1 0 0,-1 0 0 0 0,0 0 0 0 0,1 0-1 0 0,-1 0 1 0 0,1 0 0 0 0,-1 0 0 0 0,1 0 0 0 0,-1 0-1 0 0,0 0 1 0 0,1 0 0 0 0,-1 1 0 0 0,1-1-1 0 0,-1 0 1 0 0,0 0 0 0 0,1 1 0 0 0,-1-1 0 0 0,0 0-1 0 0,1 1 1 0 0,2 0 23 0 0,-1 1 0 0 0,1-1-1 0 0,-1 1 1 0 0,0 0 0 0 0,0 0 0 0 0,1 0 0 0 0,-1 0-1 0 0,0 0 1 0 0,-1 0 0 0 0,1 1 0 0 0,0-1 0 0 0,-1 1-1 0 0,1-1 1 0 0,-1 1 0 0 0,0-1 0 0 0,0 1-1 0 0,0 0 1 0 0,1 5 0 0 0,-2-2-53 0 0,1 0 1 0 0,-1 0-1 0 0,-1 0 0 0 0,1 0 1 0 0,-1 1-1 0 0,0-1 0 0 0,-1 0 1 0 0,1 0-1 0 0,-1 0 0 0 0,-1-1 1 0 0,1 1-1 0 0,-1 0 0 0 0,-6 9 0 0 0,-4 10-389 0 0,6 4-86 0 0,6-25 307 0 0,1 0-1 0 0,-1 0 0 0 0,0 0 0 0 0,-1 0 0 0 0,-2 7 0 0 0,3-9-234 0 0,2 0-925 0 0,0 1 1304 0 0,0-1 1 0 0,1 0 0 0 0,-1 0-1 0 0,0 0 1 0 0,1 0-1 0 0,0 0 1 0 0,-1 0 0 0 0,4 3-1 0 0,11 6 41 0 0,-3 3 15 0 0,-8-8 36 0 0,0 0 0 0 0,0 0 0 0 0,1-1 0 0 0,0 0 0 0 0,0 0 0 0 0,1 0 0 0 0,-1-1 0 0 0,1 0 0 0 0,0 0 0 0 0,12 4 0 0 0,-16-7 56 0 0,0 0 0 0 0,0 0 1 0 0,0 0-1 0 0,0 1 0 0 0,0 0 0 0 0,-1-1 0 0 0,1 1 0 0 0,4 4 0 0 0,-5-4-14 0 0,1 0 603 0 0,-3-2-680 0 0,0 0-1 0 0,0 1 0 0 0,0-1 0 0 0,0 0 1 0 0,0 1-1 0 0,0-1 0 0 0,0 0 0 0 0,0 1 1 0 0,1-1-1 0 0,-1 0 0 0 0,0 1 1 0 0,0-1-1 0 0,0 0 0 0 0,0 0 0 0 0,1 1 1 0 0,-1-1-1 0 0,0 0 0 0 0,0 1 0 0 0,1-1 1 0 0,-1 0-1 0 0,0 0 0 0 0,1 1 0 0 0,6 8 273 0 0,-6-7-262 0 0,-1 0 1 0 0,1 0-1 0 0,-1 0 1 0 0,1 0-1 0 0,-1 0 0 0 0,0 0 1 0 0,0 0-1 0 0,0-1 0 0 0,0 1 1 0 0,0 0-1 0 0,-1 0 1 0 0,1 0-1 0 0,0 0 0 0 0,-1 0 1 0 0,-1 3-1 0 0,0 0-1 0 0,0 0 1 0 0,-1 0-1 0 0,0-1 1 0 0,0 0-1 0 0,-6 8 0 0 0,3-5-18 0 0,0-1 0 0 0,0 0-1 0 0,-1 0 1 0 0,0-1 0 0 0,0 0 0 0 0,0 0-1 0 0,-11 5 1 0 0,4-4-79 0 0,0-1 1 0 0,-1 0-1 0 0,1-1 0 0 0,-1 0 0 0 0,-18 2 1 0 0,27-6-319 0 0,0 0 1 0 0,0 0 0 0 0,0 0 0 0 0,1-1-1 0 0,-1 0 1 0 0,-11-3 0 0 0,12 3-507 0 0,1-1 1 0 0,0 0-1 0 0,0 0 1 0 0,0 0-1 0 0,0-1 1 0 0,0 0-1 0 0,0 1 1 0 0,0-1-1 0 0,-5-6 1 0 0,-4-10-6734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4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1 331 2760 0 0,'3'0'207'0'0,"13"-2"1493"0"0,12-4 7832 0 0,6-1-942 0 0,-16 3-6535 0 0,31-9 0 0 0,-7 2-1043 0 0,-13 4-591 0 0,52-19-1 0 0,-64 20-579 0 0,-13 4-47 0 0,0 1-1 0 0,0-1 0 0 0,0 1 1 0 0,0-1-1 0 0,0 0 1 0 0,0-1-1 0 0,0 1 0 0 0,3-4 1 0 0,3-2-1675 0 0,-3 3-93 0 0</inkml:trace>
  <inkml:trace contextRef="#ctx0" brushRef="#br0" timeOffset="1">258 0 9672 0 0,'0'0'874'0'0,"0"3"-718"0"0,-1 20 3235 0 0,1-13 346 0 0,-1 1 0 0 0,2 15 1 0 0,5 47 57 0 0,11 52-2223 0 0,-12-79-1345 0 0,2 29-288 0 0,4 33-453 0 0,-7-89-4116 0 0,9 32-1 0 0,-4-27-4440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6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1 4608 0 0,'0'0'208'0'0,"-1"0"-9"0"0,-32 14 16541 0 0,32-14-16495 0 0,0 0-1 0 0,0 1 1 0 0,0-1-1 0 0,0 0 1 0 0,0 0-1 0 0,0 1 1 0 0,0-1-1 0 0,0 1 1 0 0,1-1-1 0 0,-1 1 1 0 0,0-1-1 0 0,0 1 1 0 0,0 0-1 0 0,1-1 1 0 0,-1 1-1 0 0,-1 1 1 0 0,-10 16 586 0 0,9-14-583 0 0,0 2-167 0 0,1 0 1 0 0,0-1-1 0 0,1 1 0 0 0,0 0 0 0 0,0 0 0 0 0,0 0 0 0 0,0 1 1 0 0,1 7-1 0 0,1 14-74 0 0,1 1 1 0 0,2-1 0 0 0,0 0-1 0 0,2-1 1 0 0,1 1 0 0 0,14 36-1 0 0,-17-56-20 0 0,-1-1 1 0 0,1 1-1 0 0,0-1 0 0 0,9 12 0 0 0,-11-16 8 0 0,1-1 0 0 0,-1 1 0 0 0,1 0 0 0 0,0-1 1 0 0,-1 1-1 0 0,1-1 0 0 0,0 0 0 0 0,1 0 0 0 0,-1 0 0 0 0,0 0 0 0 0,0-1 0 0 0,5 2 0 0 0,-5-2 5 0 0,-1-1 0 0 0,0 0 0 0 0,1 0 0 0 0,-1 0-1 0 0,0 0 1 0 0,1 0 0 0 0,-1-1 0 0 0,0 1 0 0 0,0-1 0 0 0,1 0 0 0 0,-1 1-1 0 0,0-1 1 0 0,0 0 0 0 0,0 0 0 0 0,0 0 0 0 0,0 0 0 0 0,0-1-1 0 0,0 1 1 0 0,0-1 0 0 0,-1 1 0 0 0,1-1 0 0 0,0 1 0 0 0,-1-1 0 0 0,1 0-1 0 0,-1 0 1 0 0,2-4 0 0 0,1 1 2 0 0,-1 0 1 0 0,0-1-1 0 0,0 0 0 0 0,0 0 0 0 0,-1 0 0 0 0,0 0 1 0 0,0 0-1 0 0,1-11 0 0 0,-2 7 30 0 0,-1-1 0 0 0,0 0 0 0 0,-1 1 0 0 0,0-1 0 0 0,-3-11 0 0 0,-17-50 167 0 0,21 72-198 0 0,-3-7 19 0 0,-1 0 0 0 0,0-1 0 0 0,0 2 0 0 0,0-1 1 0 0,-1 0-1 0 0,-5-5 0 0 0,-11-17-17 0 0,15 23-149 0 0,1-1-1 0 0,-1 1 1 0 0,0 0 0 0 0,-1 1-1 0 0,1 0 1 0 0,-1 0 0 0 0,0 0-1 0 0,-1 1 1 0 0,1 0 0 0 0,-12-5-1 0 0,6 3-1059 0 0,10 6-570 0 0,-6 5-72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6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21511 0 0,'0'0'2360'0'0,"10"0"-2360"0"0,2-4 376 0 0,-2-2 48 0 0,0 1 16 0 0,3 1 0 0 0,-7-2-1760 0 0,10-8 520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01438B-3267-47C7-B171-9D55A99C7739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6207A2F3-60DB-4D96-B3AB-C928DF947F51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8859F6-AC3D-4D50-B83A-FF9D903538D7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C4B3A512-7778-486B-921D-2DEBEC099669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7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93 10136 0 0,'0'0'1453'0'0,"2"0"672"0"0,7 0-197 0 0,-1-1-1 0 0,0 0 0 0 0,8-3 0 0 0,-6 2-747 0 0,-1 0-1 0 0,1 0 0 0 0,11 0 1 0 0,54 6 1685 0 0,-72-3-2837 0 0,0-1 1 0 0,0 0-1 0 0,0 1 0 0 0,-1-1 1 0 0,1 1-1 0 0,0 0 1 0 0,-1 0-1 0 0,1 0 1 0 0,0 0-1 0 0,-1 1 0 0 0,0-1 1 0 0,1 1-1 0 0,-1-1 1 0 0,0 1-1 0 0,0 0 1 0 0,1 0-1 0 0,1 2 0 0 0,-1 0 8 0 0,-1-1-1 0 0,1 1 1 0 0,0-1-1 0 0,-1 1 0 0 0,0 0 1 0 0,0 0-1 0 0,0 0 0 0 0,-1 0 1 0 0,3 8-1 0 0,-4-9-50 0 0,1 0 0 0 0,-1 0-1 0 0,0 0 1 0 0,0 0 0 0 0,-1 0 0 0 0,1 0-1 0 0,0 0 1 0 0,-1-1 0 0 0,0 1-1 0 0,-1 4 1 0 0,-14 28-354 0 0,4-8 47 0 0,7-12 6 0 0,3-8 144 0 0,0-1-1 0 0,-1 0 0 0 0,-4 8 1 0 0,-4 6-271 0 0,-53 96-3098 0 0,58-103 3113 0 0,2-6 152 0 0,1 1-1 0 0,0-1 1 0 0,-3 13 0 0 0,5-18 468 0 0,1 0-1 0 0,-1 1 1 0 0,1-1 0 0 0,-1 1 0 0 0,1-1 0 0 0,0 1 0 0 0,0-1 0 0 0,0 1 0 0 0,1-1 0 0 0,-1 1 0 0 0,0-1 0 0 0,1 1-1 0 0,0-1 1 0 0,1 3 0 0 0,-1-4-125 0 0,0 1 0 0 0,0-1 0 0 0,0 0 0 0 0,0 0 0 0 0,0 0 0 0 0,1 0 0 0 0,-1 0-1 0 0,0-1 1 0 0,1 1 0 0 0,-1 0 0 0 0,1 0 0 0 0,-1-1 0 0 0,1 1 0 0 0,-1-1 0 0 0,1 0 0 0 0,0 1-1 0 0,-1-1 1 0 0,1 0 0 0 0,-1 0 0 0 0,1 0 0 0 0,1 0 0 0 0,1 0 21 0 0,0 1 1 0 0,1-1-1 0 0,-1-1 1 0 0,0 1-1 0 0,0-1 1 0 0,0 1-1 0 0,0-1 1 0 0,8-3-1 0 0,42-25 385 0 0,-31 15-408 0 0,23-16-1964 0 0,-28 11-296 0 0</inkml:trace>
  <inkml:trace contextRef="#ctx0" brushRef="#br0" timeOffset="1">444 10 20183 0 0,'0'0'1832'0'0,"1"0"-1508"0"0,102-10 5573 0 0,-13 10-3543 0 0,-87 0-2098 0 0,-1 1-159 0 0,6 6-17 0 0,-7-6-84 0 0,-1 0-1 0 0,0 0 1 0 0,1 0-1 0 0,-1 0 1 0 0,0 0-1 0 0,1 0 1 0 0,-1 0-1 0 0,0 0 1 0 0,0 0-1 0 0,0 0 1 0 0,0 0-1 0 0,0 0 1 0 0,0 0-1 0 0,0 0 1 0 0,0 0-1 0 0,0 0 1 0 0,-1 0 0 0 0,1 0-1 0 0,0 0 1 0 0,-1 0-1 0 0,1 0 1 0 0,-1 1-1 0 0,-17 22-278 0 0,5-6 21 0 0,9-12 38 0 0,0 1 0 0 0,0 0 0 0 0,-1-1 0 0 0,1 0 0 0 0,-2 0 0 0 0,1 0 0 0 0,0-1 0 0 0,-12 9 0 0 0,15-13 28 0 0,2-1 149 0 0,0 0 0 0 0,0 0 0 0 0,0 0 0 0 0,-1 0 0 0 0,1 0 0 0 0,0 1 0 0 0,0-1 0 0 0,0 0 0 0 0,-1 0 0 0 0,1 0 0 0 0,0 0 0 0 0,0 0 0 0 0,0 1 0 0 0,0-1 0 0 0,-1 0 0 0 0,1 0 0 0 0,0 0 0 0 0,0 1 0 0 0,0-1 0 0 0,0 0 0 0 0,0 0 0 0 0,0 0 0 0 0,0 1 0 0 0,0-1 0 0 0,-1 0 0 0 0,1 0 0 0 0,0 1 0 0 0,0-1 0 0 0,0 0 0 0 0,0 0 0 0 0,0 0 0 0 0,0 1 0 0 0,0-1 0 0 0,1 0 0 0 0,5 17 24 0 0,-1-13 33 0 0,-1-2 3 0 0,5 6 139 0 0,0 0-1 0 0,0-1 1 0 0,1 0 0 0 0,0-1-1 0 0,0 0 1 0 0,14 5 0 0 0,11 8 547 0 0,-24-14-504 0 0,-9-4-133 0 0,0 0-1 0 0,0 0 1 0 0,0 0 0 0 0,0 1 0 0 0,-1-1 0 0 0,1 0 0 0 0,0 1-1 0 0,-1-1 1 0 0,1 1 0 0 0,0-1 0 0 0,-1 1 0 0 0,0 0 0 0 0,0 0-1 0 0,1-1 1 0 0,0 3 0 0 0,-1 0-37 0 0,1 0-1 0 0,-1-1 1 0 0,1 1 0 0 0,-1 0-1 0 0,-1 0 1 0 0,1-1-1 0 0,0 1 1 0 0,-1 0 0 0 0,0 0-1 0 0,0 0 1 0 0,0 0-1 0 0,0 0 1 0 0,-1 0 0 0 0,1 0-1 0 0,-1 0 1 0 0,0-1-1 0 0,0 1 1 0 0,-1 0 0 0 0,1-1-1 0 0,-1 1 1 0 0,0-1-1 0 0,0 1 1 0 0,-2 2 0 0 0,-6 9-1 0 0,-1 0 1 0 0,0-1-1 0 0,-22 20 1 0 0,29-31-14 0 0,-1 2-4 0 0,0-1 0 0 0,-1 1 0 0 0,-8 4 0 0 0,-6 3-354 0 0,15-8 23 0 0,0-2-1 0 0,-1 1 0 0 0,1 0 0 0 0,-1-1 0 0 0,0 0 0 0 0,0-1 0 0 0,0 1 1 0 0,0-1-1 0 0,0 0 0 0 0,0-1 0 0 0,0 0 0 0 0,0 1 0 0 0,-7-2 0 0 0,10 1-84 0 0,0 0-1503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7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 19839 0 0,'0'0'971'0'0,"2"-1"-428"0"0,6-5-200 0 0,-4 3-290 0 0,0 0 1 0 0,1 1-1 0 0,-1-1 0 0 0,1 1 0 0 0,5-2 0 0 0,89-32 4683 0 0,-71 23-3544 0 0,-13 6-377 0 0,30-10 1 0 0,-28 11-559 0 0,-7 3-102 0 0,0 0 0 0 0,0 0-1 0 0,0 1 1 0 0,1 1-1 0 0,10-1 1 0 0,-6 3-40 0 0,-3 3-23 0 0,3 1-14 0 0,-3 1-11 0 0,-9-3-62 0 0,0 1 0 0 0,0 0 0 0 0,0-1 0 0 0,0 1 0 0 0,-1 0 0 0 0,0 1 0 0 0,0-1 0 0 0,0 0 0 0 0,0 0 0 0 0,-1 1 0 0 0,0-1 0 0 0,0 1 0 0 0,0 0 0 0 0,0-1 0 0 0,0 6 0 0 0,-1 9 11 0 0,0 0 0 0 0,-3 25 0 0 0,3-44-16 0 0,-3 28 0 0 0,3-13 0 0 0,-2 0 0 0 0,-5 25 0 0 0,-14 53-1765 0 0,-13 160 1 0 0,19-176-3184 0 0,15-61 2841 0 0</inkml:trace>
  <inkml:trace contextRef="#ctx0" brushRef="#br0" timeOffset="1">268 323 11056 0 0,'0'0'1537'0'0,"7"4"3261"0"0,-4-2-3984 0 0,-1-1-1 0 0,1 1 0 0 0,0-1 1 0 0,0 0-1 0 0,0 0 0 0 0,1-1 0 0 0,3 2 1 0 0,26 0 1977 0 0,-24-2-2226 0 0,-1 0-1 0 0,16 4 1 0 0,-9-2-271 0 0,-1 0 0 0 0,1-1-1 0 0,0 0 1 0 0,0-1 0 0 0,27-4 0 0 0,-30 3-234 0 0,60-8 337 0 0,-61 7-1407 0 0,-1-1 0 0 0,1 1 0 0 0,-1-2 0 0 0,19-8 0 0 0,-14 3-8343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8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63 11056 0 0,'-2'1'852'0'0,"-3"2"-701"0"0,1-1 0 0 0,-14 12 14698 0 0,20-14-14178 0 0,10-1-468 0 0,-1 0 0 0 0,1-1 1 0 0,18-6-1 0 0,2 0-60 0 0,-20 5-96 0 0,0-1-1 0 0,0 0 1 0 0,22-11 0 0 0,5-2 15 0 0,-22 8-780 0 0,6-2-3370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19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18863 0 0,'0'0'1706'0'0,"0"2"-1405"0"0,0 1-184 0 0,0 0 0 0 0,0 0 0 0 0,1 1 0 0 0,-1-1 0 0 0,1 0 0 0 0,0 0 0 0 0,0 0 0 0 0,0 0 0 0 0,0 0 0 0 0,0 0-1 0 0,1-1 1 0 0,-1 1 0 0 0,1 0 0 0 0,0-1 0 0 0,0 1 0 0 0,0-1 0 0 0,0 1 0 0 0,0-1 0 0 0,1 0 0 0 0,-1 0 0 0 0,1 0 0 0 0,-1 0 0 0 0,1-1 0 0 0,0 1 0 0 0,-1-1 0 0 0,1 1 0 0 0,3 0 0 0 0,11 3 314 0 0,-1-1-1 0 0,1-1 1 0 0,0 0 0 0 0,0-2 0 0 0,0 1 0 0 0,0-2 0 0 0,0-1 0 0 0,17-2 0 0 0,-19 1-498 0 0,0-1 1 0 0,0-1-1 0 0,0 0 0 0 0,-1-1 0 0 0,0 0 0 0 0,1-2 0 0 0,-2 1 1 0 0,19-13-1 0 0,-3-4-1188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25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19 12896 0 0,'-12'-19'5274'0'0,"9"25"-4018"0"0,-1 0-1 0 0,1-1 1 0 0,-1 1 0 0 0,1-1 0 0 0,-6 5-1 0 0,5-5-950 0 0,0 0 0 0 0,0 0 0 0 0,0 1 0 0 0,1-1 0 0 0,-6 13 0 0 0,3-1-119 0 0,2 1 0 0 0,0 1 1 0 0,1-1-1 0 0,1 0 0 0 0,1 1 1 0 0,0 0-1 0 0,1-1 0 0 0,1 1 1 0 0,1-1-1 0 0,5 24 0 0 0,-1-8-298 0 0,-4-20 66 0 0,0-1-1 0 0,1 1 1 0 0,0-1 0 0 0,10 25-1 0 0,-5-19 47 0 0,-6-14-2 0 0,0 0 1 0 0,0 0 0 0 0,0 0 0 0 0,1 0 0 0 0,0 0 0 0 0,0-1 0 0 0,0 1 0 0 0,6 5-1 0 0,2-1-40 0 0,-10-9 39 0 0,0 0 1 0 0,0 1-1 0 0,0-1 1 0 0,-1 0-1 0 0,1 0 1 0 0,0 0-1 0 0,0 0 1 0 0,0 0-1 0 0,0 0 1 0 0,0 0-1 0 0,0 0 1 0 0,0 0-1 0 0,0 0 1 0 0,0 0-1 0 0,0 0 1 0 0,-1-1-1 0 0,1 1 1 0 0,0 0-1 0 0,0-1 1 0 0,0 1-1 0 0,0-1 1 0 0,0 1-1 0 0,-1-1 1 0 0,1 1-1 0 0,0-1 1 0 0,-1 1-1 0 0,1-1 1 0 0,0 0-1 0 0,-1 1 1 0 0,1-1-1 0 0,-1 0 1 0 0,2-1-1 0 0,1-3 1 0 0,0 0 0 0 0,-1 0 0 0 0,0 0 1 0 0,3-7-1 0 0,-2 5 3 0 0,4-11 15 0 0,-1-1 0 0 0,-1 0 0 0 0,-1 0 0 0 0,0 0 0 0 0,-1 0 0 0 0,-1-1 0 0 0,-1 1 0 0 0,-3-38 0 0 0,0 42 16 0 0,0 0 0 0 0,-2 0 0 0 0,0 0 0 0 0,-8-19 0 0 0,8 24-24 0 0,0 1 0 0 0,-1 0 1 0 0,0 0-1 0 0,0 1 1 0 0,-1 0-1 0 0,0 0 0 0 0,-12-12 1 0 0,14 17-56 0 0,0 0 0 0 0,0 0-1 0 0,-1 0 1 0 0,1 0 0 0 0,-1 1 0 0 0,0 0 0 0 0,0 0 0 0 0,-7-2 0 0 0,8 4-239 0 0,-1 0 0 0 0,0 1 1 0 0,0-1-1 0 0,0 1 0 0 0,0 0 0 0 0,0 0 1 0 0,1 0-1 0 0,-5 3 0 0 0,8-4 178 0 0,1 0-63 0 0,-1 0 1 0 0,1 0 0 0 0,-1 1-1 0 0,1-1 1 0 0,0 0 0 0 0,-1 0-1 0 0,1 1 1 0 0,-1-1 0 0 0,1 0-1 0 0,0 1 1 0 0,-1-1-1 0 0,1 0 1 0 0,0 1 0 0 0,0-1-1 0 0,-1 1 1 0 0,1-1 0 0 0,0 1-1 0 0,0-1 1 0 0,0 0 0 0 0,-1 1-1 0 0,1-1 1 0 0,0 1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25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11056 0 0,'0'0'14615'0'0,"16"-4"-14383"0"0,-3 0-16 0 0,-3-3-1280 0 0,2 3-256 0 0,4-6-56 0 0</inkml:trace>
  <inkml:trace contextRef="#ctx0" brushRef="#br0" timeOffset="0.99">505 1 17047 0 0,'0'0'13017'0'0,"-2"1"-12765"0"0,-1 3-180 0 0,0 0-1 0 0,0 0 1 0 0,0 0-1 0 0,1 0 0 0 0,0 0 1 0 0,-1 1-1 0 0,-1 7 1 0 0,-11 38 69 0 0,6-16-123 0 0,5-23-74 0 0,1 1 0 0 0,1-1 0 0 0,-1 1 0 0 0,2 0 0 0 0,0 0 0 0 0,0 0 0 0 0,1 0 0 0 0,0 0 0 0 0,4 18 0 0 0,-2-13-95 0 0,1 6-77 0 0,3 3 31 0 0,-6-26 190 0 0,0 1 0 0 0,1-1 0 0 0,-1 1 0 0 0,0-1 0 0 0,0 0-1 0 0,1 1 1 0 0,-1-1 0 0 0,0 1 0 0 0,1-1 0 0 0,-1 0 0 0 0,0 1 0 0 0,1-1 0 0 0,-1 1 0 0 0,1-1-1 0 0,-1 0 1 0 0,0 0 0 0 0,1 1 0 0 0,-1-1 0 0 0,1 0 0 0 0,-1 0 0 0 0,2 1 0 0 0,0 0-13 0 0,1 1 18 0 0,0 0 0 0 0,0-1 1 0 0,0 1-1 0 0,1-1 0 0 0,-1 1 0 0 0,1-1 0 0 0,-1 0 1 0 0,1-1-1 0 0,-1 1 0 0 0,5 0 0 0 0,2 0 3 0 0,-1-1 0 0 0,1-1 0 0 0,8 0 0 0 0,-14 0 6 0 0,0 0-1 0 0,-1 0 0 0 0,1-1 1 0 0,0 1-1 0 0,5-4 1 0 0,11-4 18 0 0,-14 7-25 0 0,0 0 0 0 0,0-1 0 0 0,0 0 0 0 0,0 0 0 0 0,8-6 0 0 0,4-2 0 0 0,-8 5-301 0 0,1-2 0 0 0,13-11 0 0 0,-10 6-2718 0 0,-3 1-3703 0 0,-4 2-1537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26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39 5984 0 0,'0'0'17781'0'0,"-1"2"-16345"0"0,-2 8-889 0 0,1-1 0 0 0,0 1 1 0 0,1 0-1 0 0,0 0 0 0 0,0 0 0 0 0,1 0 1 0 0,2 16-1 0 0,18 130 801 0 0,-18-142-1359 0 0,7 24 1 0 0,2 8-308 0 0,-10-39 204 0 0,1 1 0 0 0,0-1 0 0 0,2 8 0 0 0,-3-12-387 0 0,1 0 1 0 0,-1-1 0 0 0,0 0 0 0 0,1 1 0 0 0,-1-1 0 0 0,1 0 0 0 0,-1 0-1 0 0,1 1 1 0 0,0-1 0 0 0,0-1 0 0 0,4 5 0 0 0</inkml:trace>
  <inkml:trace contextRef="#ctx0" brushRef="#br0" timeOffset="1">330 19 9216 0 0,'0'0'706'0'0,"-2"1"8"0"0,1 0-43 0 0,0 0 0 0 0,1 1 1 0 0,-1-1-1 0 0,0 0 1 0 0,1 0-1 0 0,-1 1 0 0 0,1-1 1 0 0,-1 0-1 0 0,1 0 1 0 0,-1 1-1 0 0,1-1 0 0 0,0 3 1 0 0,0 23 4662 0 0,9 24-2150 0 0,-6-34-2788 0 0,-1 0 0 0 0,0 0 1 0 0,-2 21-1 0 0,0-19-194 0 0,5 32 0 0 0,-5-50-223 0 0,5 31 260 0 0,10 31 0 0 0,-11-52-600 0 0,0-1-1 0 0,7 13 1 0 0,-8-17-632 0 0,1 0 1 0 0,-1 0 0 0 0,1-1-1 0 0,9 10 1 0 0,-2-7-7962 0 0</inkml:trace>
  <inkml:trace contextRef="#ctx0" brushRef="#br0" timeOffset="2">622 0 17855 0 0,'0'0'1618'0'0,"0"3"-1137"0"0,-1 20 1340 0 0,2-1 0 0 0,1 1 0 0 0,6 32 0 0 0,24 72-479 0 0,-29-120-1590 0 0,-1 1 0 0 0,1-1 0 0 0,0 0 0 0 0,0 0 1 0 0,0-1-1 0 0,1 1 0 0 0,1-1 0 0 0,-1 0 0 0 0,10 11 0 0 0,-7-7-1950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25:26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0 103 3224 0 0,'2'-1'847'0'0,"10"-9"7779"0"0,26-16 1 0 0,-13 14-5838 0 0,0-4-528 0 0,-21 13-2007 0 0,-1 1 1 0 0,1-1-1 0 0,1 1 1 0 0,-1 0-1 0 0,6-3 0 0 0,4 1 112 0 0,0 0-1 0 0,0 0 0 0 0,0 1 1 0 0,1 1-1 0 0,18 0 0 0 0,-18 2-152 0 0,-10-1-145 0 0,0 1 0 0 0,0 0 1 0 0,0 0-1 0 0,0 1 0 0 0,0-1 1 0 0,9 3-1 0 0,-13-2 28 0 0,2 0 12 0 0,-2-1-91 0 0,1 1-1 0 0,0-1 1 0 0,-1 1-1 0 0,1 0 1 0 0,-1 0-1 0 0,0 0 1 0 0,1 0-1 0 0,-1 0 1 0 0,0 0-1 0 0,1 0 1 0 0,-1 0-1 0 0,0 1 1 0 0,0-1-1 0 0,0 0 1 0 0,0 1-1 0 0,0-1 1 0 0,0 0-1 0 0,-1 1 1 0 0,1-1-1 0 0,0 1 1 0 0,-1 0-1 0 0,1-1 1 0 0,-1 1-1 0 0,0 0 1 0 0,1-1-1 0 0,-1 1 1 0 0,0 0-1 0 0,0-1 1 0 0,0 1-1 0 0,0 1 1 0 0,-1 2-86 0 0,1-1 0 0 0,0 0 0 0 0,-1 0-1 0 0,0 1 1 0 0,0-1 0 0 0,0 0 0 0 0,-1 0 0 0 0,1 0 0 0 0,-1 0 0 0 0,0-1 0 0 0,-5 8 0 0 0,2-4-59 0 0,-5 5-462 0 0,1 1 1 0 0,1-1-1 0 0,-13 25 0 0 0,12-19-64 0 0,8-17 599 0 0,0 0 1 0 0,0 0-1 0 0,0 0 0 0 0,1 0 1 0 0,-1 0-1 0 0,1 0 1 0 0,-1 1-1 0 0,1-1 1 0 0,-1 0-1 0 0,1 0 1 0 0,0 1-1 0 0,-1-1 1 0 0,1 0-1 0 0,0 1 0 0 0,0-1 1 0 0,0 0-1 0 0,0 1 1 0 0,0-1-1 0 0,0 0 1 0 0,1 3-1 0 0,-1-3 55 0 0,1 3 8 0 0,0 0-1 0 0,0 0 0 0 0,0-1 1 0 0,0 1-1 0 0,0 0 1 0 0,1-1-1 0 0,0 1 0 0 0,-1-1 1 0 0,1 1-1 0 0,5 5 1 0 0,4 4 148 0 0,3 2 172 0 0,17 15 1 0 0,-26-26-225 0 0,-1 0 0 0 0,1-1 0 0 0,0 1 1 0 0,0-1-1 0 0,0-1 0 0 0,0 1 0 0 0,0-1 0 0 0,11 4 0 0 0,55 18 1032 0 0,-69-24-1100 0 0,0 1 0 0 0,0-1-1 0 0,0 1 1 0 0,0 0 0 0 0,0 0 0 0 0,0-1 0 0 0,0 1-1 0 0,0 0 1 0 0,0 1 0 0 0,-1-1 0 0 0,1 0 0 0 0,0 0-1 0 0,-1 1 1 0 0,1-1 0 0 0,-1 1 0 0 0,0 0 0 0 0,1-1-1 0 0,-1 1 1 0 0,0 0 0 0 0,0 0 0 0 0,0 0-1 0 0,0-1 1 0 0,0 1 0 0 0,-1 0 0 0 0,1 0 0 0 0,0 0-1 0 0,-1 0 1 0 0,0 1 0 0 0,1-1 0 0 0,-1 0 0 0 0,0 0-1 0 0,0 0 1 0 0,0 0 0 0 0,0 0 0 0 0,-1 0-1 0 0,1 0 1 0 0,-2 4 0 0 0,0-1-29 0 0,0-1 0 0 0,-1 1 0 0 0,1-1 0 0 0,-1 0 0 0 0,0 0 0 0 0,0 0 0 0 0,-1 0 0 0 0,1-1 0 0 0,-7 6 0 0 0,2-4 13 0 0,0 1 1 0 0,-1-1-1 0 0,1-1 1 0 0,-14 6-1 0 0,-2-1 24 0 0,0-2 0 0 0,-47 8 0 0 0,34-9-440 0 0,1-3 1 0 0,-1-1-1 0 0,-54-3 0 0 0,69-3-828 0 0,5-2-57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79D908-4BCA-4F2F-9614-8E370D7AFE7B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39:51.84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A0B7D4-BDF8-473A-A3BE-3C2BF263E662}" emma:medium="tactile" emma:mode="ink">
          <msink:context xmlns:msink="http://schemas.microsoft.com/ink/2010/main" type="inkDrawing" rotatedBoundingBox="2283,9865 5370,7234 5465,7346 2378,9978" semanticType="callout" shapeName="Other">
            <msink:sourceLink direction="with" ref="{3A9318FF-C5B6-4F04-87B6-E197501912B4}"/>
            <msink:sourceLink direction="with" ref="{CB18E03A-ECD3-46C8-87D1-64F3F6BF51C6}"/>
          </msink:context>
        </emma:interpretation>
      </emma:emma>
    </inkml:annotationXML>
    <inkml:trace contextRef="#ctx0" brushRef="#br0">26 2699 1314,'0'0'58,"-4"0"12,-1-4-56,1 0-14,-1 0 0,1 0 0,-5-4 48,9 3 6,0-3 2,0 0 0,0 0 3,0 0 1,9-4 0,0-4 0,0 4-22,5 0-4,-5-9-1,4 5 0,6-4 0,-1 0 0,4-5 0,1 1 0,-5 0-12,5-1-2,5-3-1,3-4 0,6-1-9,-5 1-1,4 0-8,10-9 12,-5 1-12,-5-1 9,5 5-9,5-5 8,-5 5-8,4 0 0,5-5 9,0 1-9,0 3 8,5-3-8,0-1 8,4-3-8,-9 7 0,4-3 8,1-5-8,0 5 0,-1-9 0,1 5 8,4-5-8,5 5 0,4-1 0,-9 1 0,-9 3 0,5 1 0,9-1 0,-10 5 0,-13-5 0,5 1 0,0 3 0,4-3 0,-5-1 0,-4 5 0,-4 0 0,4-5 0,4 5 0,-4-5 0,-5 1 0,5-1 0,14-3 0,-5 7 0,0 1 0,-4-4 0,-5 3 0,0-3 0,9-1 0,-9 5 0,-5-5 0,5 5 0,9 3 0,-13 1 0,-1 4 0,-9-1 0,1 1-10,-6 4 0,-3 4 0,-1 3 0,-4 1-130,4 8-25,23-24-6,-23 12-1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39:52.69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853FC5-C7E4-4B10-89F6-CD2E4B688370}" emma:medium="tactile" emma:mode="ink">
          <msink:context xmlns:msink="http://schemas.microsoft.com/ink/2010/main" type="inkDrawing" rotatedBoundingBox="2214,9999 5667,12010 5580,12159 2127,10149" semanticType="callout" shapeName="Other">
            <msink:sourceLink direction="with" ref="{3C010F7E-28FA-4F80-BC48-46536EA65339}"/>
            <msink:sourceLink direction="with" ref="{CB18E03A-ECD3-46C8-87D1-64F3F6BF51C6}"/>
          </msink:context>
        </emma:interpretation>
      </emma:emma>
    </inkml:annotationXML>
    <inkml:trace contextRef="#ctx0" brushRef="#br0">0 37 1202,'10'-20'53,"-10"20"11,0 0-51,0 0-13,0-4 0,0 4 0,9-8 72,-9 8 12,0 0 3,9-5 0,0 1-22,0 4-4,-9 0-1,9 0 0,0 4-16,0 1-3,5-5-1,0 4 0,-5 0-7,4 0-1,6 4-1,-1 4 0,0-4-11,0 0-1,5 4-1,0 0 0,4 0-7,5 1-2,-14 3 0,14-4 0,4 0-9,5 8 8,-9-8-8,14 9 8,-5-5-8,0 4 0,0 0 0,4 1 8,-4 3-8,-4 0 0,8-4 0,-4 1 0,-4 3 0,8-4 0,1 8 0,4-3 0,0-1 0,4 0 0,1 5 0,13 7 0,-8 1 0,-1-1 0,0-4 0,0 5 0,-9-9 0,5 4 0,4 1 0,5 3 8,0-7-8,-5 3 0,-14 0 0,5-3-11,9-1 11,-4 4 0,-9 1 0,-1-1 0,1 0 0,-1-3 0,1 11 0,-1-3 0,-13-5 0,5-4 0,13 5 0,-9 3 0,-5-7 0,5 3 0,5 0 0,4 1 0,0-5 0,-9 0 0,0-3 0,4 3 0,1-8 0,-5 0 8,-9 5-8,4-1 0,0 0 0,5-4 0,-4 1 0,-5-1 0,-5 0 0,0 0 0,5-3 0,-4 3 0,8-4 0,-4 0 0,-5-4 0,-4 5 0,0-5 0,-5-4 0,0 0 0,0 0-8,-4 0-12,0-4-1,-1-4-1,-4 0 0,-9 0-66,9 0-14,5 0-2</inkml:trace>
  </inkml:traceGroup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39:53.60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27385D-7C67-4ABB-B187-10850320CE1C}" emma:medium="tactile" emma:mode="ink">
          <msink:context xmlns:msink="http://schemas.microsoft.com/ink/2010/main" type="writingRegion" rotatedBoundingBox="5438,7231 8804,5205 9287,6007 5921,8033"/>
        </emma:interpretation>
      </emma:emma>
    </inkml:annotationXML>
    <inkml:traceGroup>
      <inkml:annotationXML>
        <emma:emma xmlns:emma="http://www.w3.org/2003/04/emma" version="1.0">
          <emma:interpretation id="{B9A1A15A-D80E-400B-A172-E036927C56BF}" emma:medium="tactile" emma:mode="ink">
            <msink:context xmlns:msink="http://schemas.microsoft.com/ink/2010/main" type="paragraph" rotatedBoundingBox="5438,7231 8804,5205 9287,6007 5921,8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4B1674-9CA0-47FB-8B04-DF60541E1B64}" emma:medium="tactile" emma:mode="ink">
              <msink:context xmlns:msink="http://schemas.microsoft.com/ink/2010/main" type="line" rotatedBoundingBox="5438,7231 8804,5205 9287,6007 5921,8033"/>
            </emma:interpretation>
          </emma:emma>
        </inkml:annotationXML>
        <inkml:traceGroup>
          <inkml:annotationXML>
            <emma:emma xmlns:emma="http://www.w3.org/2003/04/emma" version="1.0">
              <emma:interpretation id="{3A9318FF-C5B6-4F04-87B6-E197501912B4}" emma:medium="tactile" emma:mode="ink">
                <msink:context xmlns:msink="http://schemas.microsoft.com/ink/2010/main" type="inkWord" rotatedBoundingBox="5438,7231 6432,6633 6915,7434 5921,8033">
                  <msink:destinationLink direction="with" ref="{BFA0B7D4-BDF8-473A-A3BE-3C2BF263E662}"/>
                </msink:context>
              </emma:interpretation>
              <emma:one-of disjunction-type="recognition" id="oneOf0">
                <emma:interpretation id="interp0" emma:lang="en-AU" emma:confidence="0">
                  <emma:literal>Try</emma:literal>
                </emma:interpretation>
                <emma:interpretation id="interp1" emma:lang="en-AU" emma:confidence="0">
                  <emma:literal>Trip</emma:literal>
                </emma:interpretation>
                <emma:interpretation id="interp2" emma:lang="en-AU" emma:confidence="0">
                  <emma:literal>yrs,</emma:literal>
                </emma:interpretation>
                <emma:interpretation id="interp3" emma:lang="en-AU" emma:confidence="0">
                  <emma:literal>yrs</emma:literal>
                </emma:interpretation>
                <emma:interpretation id="interp4" emma:lang="en-AU" emma:confidence="0">
                  <emma:literal>yr.,</emma:literal>
                </emma:interpretation>
              </emma:one-of>
            </emma:emma>
          </inkml:annotationXML>
          <inkml:trace contextRef="#ctx0" brushRef="#br0">18 56 1094,'0'-21'97,"0"17"-77,-5-4-20,5 8 0,0-8 99,0 0 16,0 0 3,0 8 1,0 0 0,0 0 0,0 0 0,0 0 0,0 0-54,0 0-10,-9 12-3,9 0 0,-4 4-16,4 5-4,4-5-1,-4 4 0,9 0-31,-4 5 0,4-5 0,0 0 0,5 0 0,-5-8-15,4 0 3,-3 1 1,3-1 11,-4-8 16,5 4-4,0-4-1,-1 0-11,1-8-16,-5 0 4,0-4 1,0 0-7,0 4-2,-4-8 0,4 3 0,0-3 8,-4 0 2,-1-4 0,-4 4 0,5-4-5,-5-5-1,0 5 0,0 0 0,0 4 16,0 0 0,-5 0 0,5 4 10,-4-1-10,-1 5 0,5 4 0,0 0 0,0 0 0,0 0 0,0 0 0,0 0 0,0 0 0,9 8 0,-9 5 8,5 3-8,-1 4 0,1-4 8,-1 4-8,6 1 0,-1 3 9,0 8-9,0-3 10,0 3-10,-4-4 11,-1 1-11,5-5 12,-4 4-12,-1 1 21,1-1-2,-1-4-1,-4-4 0,5 5 7,-10-5 2,5 0 0,-4-8 0,4 9-5,-5-9-1,1-4 0,-1 0 0,-4 0 14,0-4 2,0 4 1,-5-8 0,5-4-18,-5 0-3,1-4-1,-1 0 0,-4 0-16,4-4 0,1 4 0,-1-5 0,0 1-26,5 4-12,-4 0-2,3 0-1,1-4-132,0 4-27</inkml:trace>
          <inkml:trace contextRef="#ctx0" brushRef="#br0" timeOffset="328.11">455 282 806,'0'0'72,"0"0"-58,0 0-14,0 0 0,4 12 200,1 0 38,0 1 7,8-1 2,-4 0-119,-4 0-23,-5-12-5,14 16 0,-5-4-48,-5 0-8,-4 1-3,0-1 0,0-12-12,0 0-2,0 0-1,0 0 0,0 0-8,0 0-2,0 0 0,-4-4 0,-5 0 2,-1 0 0,10-9 0,-4-3 0,-1-4-5,-4 4-1,5-8 0,-1 11 0,1-3 2,4-4 0,-5 0 0,5 4 0,-5-5-14,5 5-10,-4 0 2,4 0 0,4 0 8,1 3 0,0 1 0,4 4-8,-9 8 8,0 0 0,13-4 8,-4 4-8,-9 0-24,19 0-10,-6 0-2,10 0 0,-5 4-36,-4-4-7,0 4-1,-1 0-570,1-4-114</inkml:trace>
          <inkml:trace contextRef="#ctx0" brushRef="#br0" timeOffset="549.6">837-66 1634,'0'0'72,"0"0"16,0 0-71,0 0-17,0 0 0,0 0 0,0 0 123,0 0 21,0 12 4,5 0 0,4 1-49,-9 3-11,5 0-1,-1 4-1,5 0-42,-4 5-8,-1-1-1,1 0-1,-1 1-8,1-1-2,0 0 0,-1-4 0,5 1-24,-4-1 0,-1-4 0,1 0 0,-5-8-52,0 4-10,4-4-2,-4-8-692,0 0-138</inkml:trace>
          <inkml:trace contextRef="#ctx0" brushRef="#br0" timeOffset="757.67">1042-167 1836,'0'0'81,"0"0"17,0 0-78,0 0-20,0 0 0,5 8 0,-1 0 112,1 4 18,-1 4 4,1 5 1,-5 3-48,5 4-10,-1 5-1,10 11-1,-10-3-26,5 3-5,1-3 0,-1-1-1,4-3-43,1-1 0,-10-4-11,10 1 3,-5-5-164,0 0-33</inkml:trace>
        </inkml:traceGroup>
        <inkml:traceGroup>
          <inkml:annotationXML>
            <emma:emma xmlns:emma="http://www.w3.org/2003/04/emma" version="1.0">
              <emma:interpretation id="{39FC472A-BFB1-4C75-B4E0-91322A7CC93D}" emma:medium="tactile" emma:mode="ink">
                <msink:context xmlns:msink="http://schemas.microsoft.com/ink/2010/main" type="inkWord" rotatedBoundingBox="7695,6112 8910,5381 9153,5785 7938,6516">
                  <msink:destinationLink direction="with" ref="{E4BEC78C-61D5-4F00-AAB5-479817DF312C}"/>
                </msink:context>
              </emma:interpretation>
              <emma:one-of disjunction-type="recognition" id="oneOf1">
                <emma:interpretation id="interp5" emma:lang="en-AU" emma:confidence="0">
                  <emma:literal>0.75</emma:literal>
                </emma:interpretation>
                <emma:interpretation id="interp6" emma:lang="en-AU" emma:confidence="0">
                  <emma:literal>075</emma:literal>
                </emma:interpretation>
                <emma:interpretation id="interp7" emma:lang="en-AU" emma:confidence="0">
                  <emma:literal>0.7=5</emma:literal>
                </emma:interpretation>
                <emma:interpretation id="interp8" emma:lang="en-AU" emma:confidence="0">
                  <emma:literal>0175</emma:literal>
                </emma:interpretation>
                <emma:interpretation id="interp9" emma:lang="en-AU" emma:confidence="0">
                  <emma:literal>0775</emma:literal>
                </emma:interpretation>
              </emma:one-of>
            </emma:emma>
          </inkml:annotationXML>
          <inkml:trace contextRef="#ctx0" brushRef="#br0" timeOffset="44997.03">2294-928 979,'0'-8'87,"0"4"-70,-4-4-17,4 8 0,0 0 272,-9 4 50,9-4 10,-10 0 3,1 0-178,9 0-35,0 0-7,-4 8-2,-5-4-77,0 4-16,9 4-4,-5 0 0,5 1 1,-4 3 0,8-4 0,-4 8 0,5 0-27,-1 1-6,5-1 0,0 0-1,0-8 25,1 4 6,-1-8 1,0 1 0,0-5-15,5 0 0,-1-4 0,-4 0 0,0-4-9,1-4-5,3-1-1,1-3 0,-5-4 28,0-4 6,0-4 1,-4 3 0,4-3-32,-5 4-7,-4-4-1,0 3 0,0 1 56,-4 0 10,-1 0 2,-4-1 1,0 5-30,0-4-7,-5 4 0,-4-4-1,0 11-3,0 1 0,4 4 0,-4 0 0,0 4-8,4 8 0,-4-4 0,9 9 8,0-1-24,-1 0-4,1 4-2,0 0 0,9 0-40,0 5-8,-4-1-2,8 4 0,1-4-181,-1 1-37</inkml:trace>
          <inkml:trace contextRef="#ctx0" brushRef="#br0" timeOffset="45176.48">2577-944 1728,'0'-4'76,"0"0"16,4 0-73,1 0-19,-5 0 0,0 0 0,4 0 110,-4 4 18,0 0 4,0 0 1,0-4-89,0 4-17,0 0-4,0 0-1,0-13-142,0 5-28</inkml:trace>
          <inkml:trace contextRef="#ctx0" brushRef="#br0" timeOffset="45514.63">2713-1235 1555,'0'0'138,"0"0"-110,0 0-28,0 0 0,9-5 146,-4 1 24,-1 0 5,5-4 1,-4 0-40,4 4-7,0 0-1,5 0-1,-5-4-51,-5 4-9,6-4-3,-1 4 0,0-4 1,0 0 0,0 0 0,0-1 0,0 5-65,0-4-14,-9 8-2,5 0-1,-1-8 27,-4 8 6,0 0 0,0 0 1,0 0-17,0 0 0,14 4 0,-14-4 0,5 8 0,-1 9-11,1-5 2,4 4 0,-5 4 9,1 4 0,-5 5 0,5-1-8,-1-4 8,1 1-12,-5 3 12,4 0-12,1-3-28,-5-1-5,4 0-2,-4-8 0,0-4-17,0 1-4,0-13-1,0 0-743,0 0-149</inkml:trace>
          <inkml:trace contextRef="#ctx0" brushRef="#br0" timeOffset="45724.78">2763-1082 1497,'5'17'133,"-1"-1"-106,-4-16-27,5 0 0,4-4 180,0 0 32,0 0 5,0 0 2,5-5-87,0 1-16,-1 0-4,1-4-1,0 4-40,4-4-8,-5 4-2,6-4 0,-6-1-29,1 1-5,0-4-2,-5 4 0,4 4-17,-4 0-8,5-4 0,-5 0 8,0-1-82,0-3-17,1 4-3,-1 0-1147</inkml:trace>
          <inkml:trace contextRef="#ctx0" brushRef="#br0" timeOffset="46271.75">3182-1584 1670,'0'0'148,"0"0"-118,5-4-30,4-4 0,-5 4 121,1 0 19,-5-8 3,4 4 1,10-4-13,0 4-3,-10 0 0,10-4 0,-5-1-102,0 5-26,0-8 0,5 8 0,-5 0 0,0 0 0,-4 4 0,-5 4 0,9-8-11,-9 8-7,0 0-2,0 0 0,0 0-50,0 0-10,-9-8-3,0 8 0,9 0-12,-10 8-2,-8 0-1,9 4 0,9-12 27,-14 12 6,10 4 1,-5 0 0,0 1 36,0-1 8,-1 0 2,1-4 0,5 4 18,-5-8 12,4 9-1,5-5-1,0 0 23,0 0 5,0-12 1,5 8 0,-5 4 23,0-12 5,9 8 1,-5 0 0,1 1-24,4-1-5,-9-8-1,5 12 0,8-4 72,-4 0 14,0 0 4,1 0 0,-6 0-103,10-4-25,-1 4 0,1-4 0,-14-4 56,0 0 7,18 13 1,-18-13 0,9 12-42,-9-12-8,9 12-2,1 4 0,-10-8 14,0 4 2,0 0 1,-5-3 0,-4 3-1,0 0 0,4-4 0,-8 4 0,-6-4-14,1 0-3,0-4-1,4 4 0,1 0-20,-1-3-4,-4-5-1,0 0 0,-5 8-67,0-4-14,0 4-2,1 0-1186</inkml:trace>
        </inkml:traceGroup>
      </inkml:traceGroup>
    </inkml:traceGroup>
  </inkml:traceGroup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39:55.59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9A8707-D6F9-4233-BEC2-D6326904A490}" emma:medium="tactile" emma:mode="ink">
          <msink:context xmlns:msink="http://schemas.microsoft.com/ink/2010/main" type="writingRegion" rotatedBoundingBox="7212,12047 6574,14719 2200,13675 2837,11003"/>
        </emma:interpretation>
      </emma:emma>
    </inkml:annotationXML>
    <inkml:traceGroup>
      <inkml:annotationXML>
        <emma:emma xmlns:emma="http://www.w3.org/2003/04/emma" version="1.0">
          <emma:interpretation id="{B8A72365-18DC-4180-A736-9FE5E5AB7C80}" emma:medium="tactile" emma:mode="ink">
            <msink:context xmlns:msink="http://schemas.microsoft.com/ink/2010/main" type="paragraph" rotatedBoundingBox="7162,12527 5885,12555 5870,11891 7147,11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455D69-16F0-444C-952B-170945C3BA70}" emma:medium="tactile" emma:mode="ink">
              <msink:context xmlns:msink="http://schemas.microsoft.com/ink/2010/main" type="line" rotatedBoundingBox="7162,12527 5885,12555 5870,11891 7147,11863"/>
            </emma:interpretation>
          </emma:emma>
        </inkml:annotationXML>
        <inkml:traceGroup>
          <inkml:annotationXML>
            <emma:emma xmlns:emma="http://www.w3.org/2003/04/emma" version="1.0">
              <emma:interpretation id="{3C010F7E-28FA-4F80-BC48-46536EA65339}" emma:medium="tactile" emma:mode="ink">
                <msink:context xmlns:msink="http://schemas.microsoft.com/ink/2010/main" type="inkWord" rotatedBoundingBox="7162,12527 5885,12555 5870,11891 7147,11863">
                  <msink:destinationLink direction="with" ref="{A7853FC5-C7E4-4B10-89F6-CD2E4B688370}"/>
                </msink:context>
              </emma:interpretation>
              <emma:one-of disjunction-type="recognition" id="oneOf0">
                <emma:interpretation id="interp0" emma:lang="en-AU" emma:confidence="0">
                  <emma:literal>out</emma:literal>
                </emma:interpretation>
                <emma:interpretation id="interp1" emma:lang="en-AU" emma:confidence="0">
                  <emma:literal>sit</emma:literal>
                </emma:interpretation>
                <emma:interpretation id="interp2" emma:lang="en-AU" emma:confidence="0">
                  <emma:literal>put</emma:literal>
                </emma:interpretation>
                <emma:interpretation id="interp3" emma:lang="en-AU" emma:confidence="0">
                  <emma:literal>Bit</emma:literal>
                </emma:interpretation>
                <emma:interpretation id="interp4" emma:lang="en-AU" emma:confidence="0">
                  <emma:literal>sis</emma:literal>
                </emma:interpretation>
              </emma:one-of>
            </emma:emma>
          </inkml:annotationXML>
          <inkml:trace contextRef="#ctx0" brushRef="#br0">28 51 1209,'0'-21'108,"-9"9"-87,9 0-21,0 8 0,-4 0 204,4 4 36,0 0 7,0 0 1,0 0-113,0 12-23,-5 0-5,0 5-1,1-1-63,4 0-13,0 0-2,0 4-1,4-8-17,1 9-10,0-5 12,-1 0-12,1 4 0,4-8 0,0 5 0,5-9 0,-5 4 0,4-4 0,-4 0 0,5 0 0,4-4 8,-4 0-8,0-8 0,-1 0 0,1 0 0,-5 0 0,0 0 8,0 0-8,-9 4 0,9-4 10,-4-4-10,-5-4 8,0 0-8,4-9 0,10 5 0,-5 0 0,-4-4 0,-1 4 0,5-1-9,-4 5 9,0-4 0,-1 8 0,-4 0 0,0 0 0,0 4 0,0 4 0,0-8 0,0 8 0,0 0 0,0 0 0,0 0 0,0 0 0,0 0 0,5 16 0,-10-4 11,5 8-11,0 0 11,0 1-11,0-1 10,5 4-10,-5 4 8,4 9-8,-4-5 0,5 5 0,-1-5 9,-4 0-9,0-3 8,0-1-8,0 0 13,0-3-2,0-1-1,-4 0 0,4-8 2,-5 1 1,1-1 0,-1-4 0,-4 0-4,4 0-1,-4 0 0,0 1 0,-4-5 14,-1-4 2,5 0 1,-5-4 0,-4 0-25,0 0 0,-5-8 0,5-4 0,-1-5-46,6 5-14,-5-4-4,4 0 0,0 0 11,5 3 1,0-3 1,5 4-703,-1 0-141</inkml:trace>
          <inkml:trace contextRef="#ctx0" brushRef="#br0" timeOffset="364.22">411 435 2084,'0'0'46,"0"0"10,0 0 1,0 0 1,4 8-46,1 4-12,-5 1 0,4-1 0,1-4 76,-5 4 14,0-4 2,0-8 1,0 12-32,0-4-6,0 4-2,0-12 0,0 0-34,0 0-7,0 0-2,0 0 0,0 0-1,0 0 0,0 0 0,0 0 0,-9-8 0,4 0 0,1 0 0,-1-4 0,1 0-9,-1 0 0,5-5 9,0 5-9,0-8 0,0 4 8,5 0-8,-1 0 0,1-5 0,-1 9 0,5-4-12,0 4 4,1 0 8,-1 0-10,0 3 10,4 1-10,-4 0-41,5 0-8,-5-4-1,5 4-700,0 4-139</inkml:trace>
          <inkml:trace contextRef="#ctx0" brushRef="#br0" timeOffset="1334.23">711 95 1267,'0'0'56,"0"0"12,0 0-55,0 0-13,0 0 0,0 0 0,0 0 156,0 0 29,5 12 6,-5 5 1,9 3-103,-5 0-20,-4 0-4,9 5-1,-4-5-24,0 4-6,-1-4-1,1 5 0,-1-1-1,5 0-1,-4-4 0,-1 1 0,1-9-76,-5 0-15,5 4-4,-1-8 0,-4-8-121,0 0-25,0 0-5,0 0-1</inkml:trace>
          <inkml:trace contextRef="#ctx0" brushRef="#br0" timeOffset="1691.32">857 95 1094,'9'-4'97,"-5"0"-77,6 0-20,3 4 0,5 0 160,1 0 29,-1 0 6,0-4 1,0 8-72,1-4-13,-1 0-3,0 0-1,5 8-33,-5-4-6,-4 0-2,4 4 0,-5-4-20,1 9-4,-5-1-1,0-4 0,0 4-17,-4 0-4,0 0-1,-5 0 0,-5 5-5,0 3-1,1 0 0,-10 0 0,5 0-13,-5 1 0,1-1-12,-1 0 12,-4-8-40,-5 4 0,9 1-1,-4-5 0,0 0-1,0-4 0,4 0 0,-4-4 0,9 0 24,-5-4 5,5-4 1,-5 4 0,14 0 12,-9-4 10,5 0-2,4 4 0,0 0 24,0 0 5,0 0 1,0 0 0,9-12 3,9 8 1,-4 0 0,9 4 0,-5 0-8,5-4-2,-1 4 0,6 0 0,-1 0-8,-4 0-3,4-4 0,-4 4 0,0-4-21,4 4 0,-9 0 0,0 0 0,-4-4-94,4 0-23,-4 0-5</inkml:trace>
        </inkml:traceGroup>
      </inkml:traceGroup>
    </inkml:traceGroup>
    <inkml:traceGroup>
      <inkml:annotationXML>
        <emma:emma xmlns:emma="http://www.w3.org/2003/04/emma" version="1.0">
          <emma:interpretation id="{8B1467D3-C0A8-42E6-B80E-56E76740FEB3}" emma:medium="tactile" emma:mode="ink">
            <msink:context xmlns:msink="http://schemas.microsoft.com/ink/2010/main" type="paragraph" rotatedBoundingBox="3965,12007 3859,14015 2983,13969 3089,119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FDBC59-451B-451A-AE20-D11935C4FD05}" emma:medium="tactile" emma:mode="ink">
              <msink:context xmlns:msink="http://schemas.microsoft.com/ink/2010/main" type="line" rotatedBoundingBox="3965,12007 3859,14015 2983,13969 3089,11961"/>
            </emma:interpretation>
          </emma:emma>
        </inkml:annotationXML>
        <inkml:traceGroup>
          <inkml:annotationXML>
            <emma:emma xmlns:emma="http://www.w3.org/2003/04/emma" version="1.0">
              <emma:interpretation id="{EA9C32D6-ABB2-4351-BFC5-697A966C027E}" emma:medium="tactile" emma:mode="ink">
                <msink:context xmlns:msink="http://schemas.microsoft.com/ink/2010/main" type="inkWord" rotatedBoundingBox="3965,12007 3859,14015 2983,13969 3089,11961"/>
              </emma:interpretation>
              <emma:one-of disjunction-type="recognition" id="oneOf1">
                <emma:interpretation id="interp5" emma:lang="en-AU" emma:confidence="0">
                  <emma:literal>exist</emma:literal>
                </emma:interpretation>
                <emma:interpretation id="interp6" emma:lang="en-AU" emma:confidence="0">
                  <emma:literal>exact</emma:literal>
                </emma:interpretation>
                <emma:interpretation id="interp7" emma:lang="en-AU" emma:confidence="0">
                  <emma:literal>exert</emma:literal>
                </emma:interpretation>
                <emma:interpretation id="interp8" emma:lang="en-AU" emma:confidence="0">
                  <emma:literal>exit</emma:literal>
                </emma:interpretation>
                <emma:interpretation id="interp9" emma:lang="en-AU" emma:confidence="0">
                  <emma:literal>err's</emma:literal>
                </emma:interpretation>
              </emma:one-of>
            </emma:emma>
          </inkml:annotationXML>
          <inkml:trace contextRef="#ctx0" brushRef="#br0" timeOffset="22684.36">-2244 115 1850,'0'0'82,"0"0"17,0 0-79,0 0-20,0 0 0,0 0 0,-4 13 95,-1-1 15,-4 4 3,5 4 1,4 0-56,0 5-11,0-1-3,4 0 0,1 1-21,4 3-5,0-8-1,0 8 0,0-7-17,5 3 0,-1-8 0,1 4 0,-5-8 0,5 1 0,4-5 0,0 0 0,-4 0 8,0-4-8,-1 0 12,5-4-12,1-4 40,-1 0 0,-9-4 1,5 0 0,4-4-41,-9-5-24,-4-3 4,-5 0 0,0-4 32,4-5 6,-8 5 2,-1 0 0,-4-1 35,-5 1 7,5 0 2,-5 4 0,-8-1-48,3 1-16,1 0 9,0 0-9,-5 8 13,1 3-2,-6 1-1,1-4 0,9 12-10,-5 0-14,-4 0 3,8 8 1,-3 0-98,-1 9-20,5-1-4,-1 0-1022</inkml:trace>
          <inkml:trace contextRef="#ctx0" brushRef="#br0" timeOffset="107441.78">-2667 872 633,'0'-28'56,"0"24"-44,0-8-12,0 4 0,0-5 295,0 9 57,0 0 11,4 4 2,-4 0-192,0 0-38,5 0-8,4 0-2,0 4-45,0 0-8,0 1-3,1-5 0,3-5-4,-4 5-1,5 5 0,4-5 0,0-9-49,1 9-15,-1 4 0,0 5 8,0-9-8,5 0 12,-9 4-4,4 0 0,-4 8-8,-1-8 0,1 0 0,0 0 0,-5 0 0,0 4 0,-9-8 0,0 0 0,9 8 8,-5 4-8,1 9 10,-5-13-10,0-8 15,0 8-3,-5 12-1,5 0 0,-4 4-2,-5 1 0,4-1 0,-4 0 0,0 1-9,4-5 0,1-4 0,-1-4 8,-4 8-8,5-3-17,-5-9 4,4 0 1,0-4-35,1 0-6,-1 8-2,5-12 0,0 0-153,0 0-30,-4 0-6</inkml:trace>
          <inkml:trace contextRef="#ctx0" brushRef="#br0" timeOffset="107685.68">-2612 1099 518,'-5'-4'46,"0"-4"-37,5 8-9,0 0 0,0 0 309,0 0 60,0 0 12,0 0 3,0 0-209,5-4-42,4-4-8,9-5-1,-4 9-41,0-4-8,-1 8-2,6-8 0,3-4-16,1 4-3,-5 0-1,10 4 0,-10-4-16,9 4-3,-4 0-1,0 4 0,-1-4-18,1 4-4,0-9-1,-5 5 0,0 8-10,-4-4 0,9-4 0,-10 13 0,1 3-34,-5-4-9,5-4-1,-5 0-1,0 0-145,-9-4-29,0 0-5</inkml:trace>
          <inkml:trace contextRef="#ctx0" brushRef="#br0" timeOffset="107955.45">-2858 1504 1994,'0'16'88,"0"-16"19,0 0-86,0 0-21,0 0 0,0 0 0,0 0 79,4 0 11,1 0 2,8 0 1,6 0-5,-6-4-2,10-4 0,0 4 0,4 4-30,-9-4-5,5-5-2,0 1 0,4 0-20,1 0-4,-1 0-1,5 4 0,0-4-16,4 0-8,-9 0 0,1 4 8,4-4-8,-5-1-17,-9 9 4,0-4 1,-4 0-155,0 4-30,-5 4-7</inkml:trace>
          <inkml:trace contextRef="#ctx0" brushRef="#br0" timeOffset="108384.49">-2321 1694 1944,'0'0'43,"0"0"9,0 0 1,9 0 1,-4-4-43,4 0-11,4-4 0,-4 4 0,5-1 86,0-3 15,-1 0 3,6 0 1,-1-4-62,0 4-13,-4-4-2,-1 4-1,1 0-27,0 0 0,-1-1 0,-8 1 0,-1 0-46,1 0-14,4 0-4,-9 8-947</inkml:trace>
          <inkml:trace contextRef="#ctx0" brushRef="#br0" timeOffset="108696.01">-2335 1665 1605,'0'0'71,"0"0"15,0 0-69,0 0-17,0 0 0,0 13 0,-4-5 82,4 4 13,0-4 2,0-8 1,0 12 12,9-4 2,-5 4 1,1-4 0,-1 0-52,6 5-10,3-1-3,-4-4 0,0 4-8,5-4-3,4 4 0,5 0 0,0 0-7,-5 1-2,-4-1 0,4 0 0,5 4-7,-1-4-1,-8 4-1,0 1 0,4-1-1,-4-4 0,-5 4 0,-5-4 0,1 0 6,-1-3 0,10-1 1,-14-8 0,-9 12 2,4-4 0,5-8 0,0 0 0,-13 12-3,4-4 0,-5 0 0,0 0 0,1-4-12,-1 0-4,-9 0 0,5 0 0,-5-4-8,1 5 0,-1-1 0,0-4-11,0 0-79,0 0-16,5 0-3,0 0-1200</inkml:trace>
          <inkml:trace contextRef="#ctx0" brushRef="#br0" timeOffset="108184.8">-2558 1726 1094,'0'0'97,"0"12"-77,-4-4-20,4 0 0,4 5 196,1-5 35,-10 4 7,5 4 2,-4-4-91,4 4-17,9 1-4,0 3-1,-9 0-71,4 0-13,6 0-3,-1 1-1,-5-5-22,1 4-4,4-4-1,0-4 0,0 1-24,0-5-6,-4 4-1,-5-12 0,9 4-223,-9-4-45</inkml:trace>
        </inkml:traceGroup>
      </inkml:traceGroup>
    </inkml:traceGroup>
    <inkml:traceGroup>
      <inkml:annotationXML>
        <emma:emma xmlns:emma="http://www.w3.org/2003/04/emma" version="1.0">
          <emma:interpretation id="{63A74D51-D9DF-418F-9CD0-554ED5710F62}" emma:medium="tactile" emma:mode="ink">
            <msink:context xmlns:msink="http://schemas.microsoft.com/ink/2010/main" type="paragraph" rotatedBoundingBox="3749,11257 3249,13350 2330,13130 2829,11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AB647C-B627-4719-8336-C04B7E2F1DEA}" emma:medium="tactile" emma:mode="ink">
              <msink:context xmlns:msink="http://schemas.microsoft.com/ink/2010/main" type="line" rotatedBoundingBox="3749,11257 3249,13350 2330,13130 2829,11037"/>
            </emma:interpretation>
          </emma:emma>
        </inkml:annotationXML>
        <inkml:traceGroup>
          <inkml:annotationXML>
            <emma:emma xmlns:emma="http://www.w3.org/2003/04/emma" version="1.0">
              <emma:interpretation id="{CB18E03A-ECD3-46C8-87D1-64F3F6BF51C6}" emma:medium="tactile" emma:mode="ink">
                <msink:context xmlns:msink="http://schemas.microsoft.com/ink/2010/main" type="inkWord" rotatedBoundingBox="3749,11257 3249,13350 2330,13130 2829,11037">
                  <msink:destinationLink direction="with" ref="{A7853FC5-C7E4-4B10-89F6-CD2E4B688370}"/>
                  <msink:destinationLink direction="with" ref="{BFA0B7D4-BDF8-473A-A3BE-3C2BF263E662}"/>
                </msink:context>
              </emma:interpretation>
              <emma:one-of disjunction-type="recognition" id="oneOf2">
                <emma:interpretation id="interp10" emma:lang="en-AU" emma:confidence="0">
                  <emma:literal>order</emma:literal>
                </emma:interpretation>
                <emma:interpretation id="interp11" emma:lang="en-AU" emma:confidence="0">
                  <emma:literal>are</emma:literal>
                </emma:interpretation>
                <emma:interpretation id="interp12" emma:lang="en-AU" emma:confidence="0">
                  <emma:literal>are s</emma:literal>
                </emma:interpretation>
                <emma:interpretation id="interp13" emma:lang="en-AU" emma:confidence="0">
                  <emma:literal>are.</emma:literal>
                </emma:interpretation>
                <emma:interpretation id="interp14" emma:lang="en-AU" emma:confidence="0">
                  <emma:literal>are,</emma:literal>
                </emma:interpretation>
              </emma:one-of>
            </emma:emma>
          </inkml:annotationXML>
          <inkml:trace contextRef="#ctx0" brushRef="#br0" timeOffset="20392.3">-3081-633 1785,'0'-45'159,"0"37"-127,0 8-32,0 0 0,0-8 9,0 8-9,0 0 8,0 0-8,0 0 72,4 8 8,5-4 3,0 0 0,0 0-31,5 0-5,-5 0-2,0 0 0,5 0-22,0 1-5,-5-1-1,4 4 0,-8 0-7,4 0-2,0 0 0,-4 4 0,8 4 4,-13 0 0,0 1 0,0-1 0,0 0-4,0 0 0,-9 4 0,0 1 0,0-1-8,0 0 0,-5-4 0,10-4 0,-10-7-16,5 3-4,-5 0-2,5 0 0,-4-4 8,-1 4 2,5-8 0,-5 8 0,10-4 12,-15-4 0,15 0 0,4 0 0,-9 0 23,9 0 1,0 0 0,0 0 0,0-12 0,4 0 0,1 0 0,-1 4 0,6 4-8,-1-1-2,4 1 0,1 0 0,0-8-6,-1 4 0,1 0-8,-5 4 12,5 4-12,4-4 0,-4 0 8,-1 0-8,-4 0 0,5 4-12,-5 4 3,5 0 0,-14-4-49,9 8-10,0 4-1,5 0-639,-10 0-127</inkml:trace>
          <inkml:trace contextRef="#ctx0" brushRef="#br0" timeOffset="21512.1">-3200 22 1785,'0'0'159,"0"0"-127,0 0-32,5-8 0,8 4 90,-8 0 12,4 0 2,5 0 1,4 0-5,0 0-2,5 0 0,4 0 0,1-4-49,-1 4-9,5-4-3,0 0 0,0 4 11,-1-5 3,1 1 0,5-4 0,-1 0-30,1 4-5,-1-4-2,-4 4 0,-5-4-14,0 3 0,5-3 0,-4 4 0,-10-4 0,-4 8 8,4 0-8,-5-4 9,1 4-18,0-4-4,-5 4-1,-5 0 0,5 4-40,-9 0-8,0 0-2,0 0-741,0 0-149</inkml:trace>
          <inkml:trace contextRef="#ctx0" brushRef="#br0" timeOffset="21101.99">-2713-714 1440,'0'0'128,"0"0"-103,0 0-25,0 0 0,0 0 148,0 0 25,-4-4 5,-5-4 1,0 4-40,0 0-8,4-5-2,5 9 0,-9-4-59,9 4-12,-9 0-2,0 4-1,9-4-15,-9 5-2,-5 3-1,5-4 0,4 8-37,1-4-21,-1 4 2,1 0 1,-1 0 18,5 0-12,-5 1 12,5-1-10,-4-4 10,4 4-10,4 4 10,1-4-10,-5-12 10,5 8-13,-1 5 5,5-5 8,5 0-12,0 0 12,-5 0-10,9 0 10,-9 4-25,5-4 1,-1 0 0,-4 0 0,5 1 36,0 3 8,-5-4 2,4 0 0,-3 0-22,-1 4 0,0 0 0,-5 0 0,1-4 0,-5 5-13,0-5 5,-5 0 8,1 4-19,-5-4 4,0 0 1,-5-4 0,5 0 5,0-4 1,0 0 0,0-4 0,-5 0 8,5-4 12,-5 4-2,5-4-1,0 0-29,4-4-7,-4 0-1,5-1 0,-1-3 19,5 4 9,0 0-10,5-4 10,-5 0 0,4-1-9,-4 5 9,9-4 0,0 4 0,1 0-8,-1-4 8,0 3 0,4-3 0,1 4-8,0-4 8,-1 4 0,6 0 0,-6-1-8,1 5 8,-5 0 0,0 4 0,5 4 14,-14 0-2,4 0 0,10 0 3,-9 0 0,-5 0 0,0 0 0,0 0 5,9 12 2,-5 1 0,-4 3 0,0 0-8,0-4-2,5 0 0,-10 4 0,5 5-25,-4-5-6,8 0-1,-4-4 0,9 0 31,-9 4 5,5-7 2,-1 3 0,6-4-18,-1-4 0,-9-4 0,9 8 0,4-8 0,-4 8-9,1 4 9,-1 0 0,0-8 0,0 0-8,-5-4 8,6 0 0,-10 0 0,9-8 0,4-4 0,-4 0 0,-4-8 0,4 4 0,-9-9 0,5 5 8,-1 0-8,-4-4 0,0 3 0,0 1 0,-4 0 0,-1 4 9,1-1-9,-6 5 10,1-4-10,0 4 12,0 4-12,-9 0 12,0 4-12,4 0 0,0 4 0,-4 4 0,-5 0-28,5 4-7,0 0-1,0 8-1,4 0-182,-4 1-36</inkml:trace>
          <inkml:trace contextRef="#ctx0" brushRef="#br0" timeOffset="22186.72">-2722 306 1267,'0'0'112,"0"0"-89,0 0-23,0 0 0,0 0 158,0 0 27,0 0 6,0 0 1,0 0-30,0 0-6,0 0 0,-4 12-1,4 4-95,0 0-18,4 0-4,1 5-1,-1-5-12,10 4-2,-5 0-1,9 0 0,1 1-22,-6-5 0,5 0 0,1 0 0,-1-4-18,9-3-2,-9-5 0,1 4 0,-6-4 30,5 0 6,1-4 0,-1-4 1,-4 4-17,-5-8 0,0 0 0,0-1 0,0-3 0,-4-4 0,-1 0 0,1-4 0,-5-1 0,-5 1 8,1 0-8,-6-8 0,6 3 16,-5-3-4,-5 0-1,-4-1 0,-5 1 3,0 0 1,1 3 0,-1 1 0,0 0 0,0 4 0,1 7 0,-1 5 0,0 4-3,0 8 0,1-4 0,-1 8 0,5 1-12,-1 3-12,1 8 3,4 0 0,5 4-117,0 1-23,5 7-5,4-4-971</inkml:trace>
          <inkml:trace contextRef="#ctx0" brushRef="#br0" timeOffset="21839.51">-2927 168 1324,'0'0'118,"-13"8"-94,8 4-24,1 0 0,-5 1 196,4-5 34,0 4 7,-4 0 2,5 0-109,-1 4-22,1 0-4,4 9 0,0-5-58,0 8-11,0-3-3,9-5 0,-5 4-21,1-4-11,-1 1 10,6-5-10,-1 0 0,4 0 0,-4-4 0,5 0 0,-5-3 0,0-1 0,5-4 0,-5 0 0,5-4 0,-5 0 0,4 0 0,1 0 0,-5-4 0,-9 4 0,9-8 0,0-1 0,-4 5 0,4-4 8,-9 0-8,0 8 0,0-8 13,-4 0-3,-1-4-1,-4 4 0,-5 4-25,1-4-4,3 4-2,-3 0 0,4 0 43,-5-1 9,0 5 2,1 0 0,-1 0-32,5 0 0,-5 5-8,1-1 8,4 4-28,4 0 0,-4 4 1,4-4 0,1 4-45,-1 4-10,5-4-2,0 1-649,5-5-131</inkml:trace>
          <inkml:trace contextRef="#ctx0" brushRef="#br0" timeOffset="102873.7">-3418 1188 1958,'0'0'174,"0"0"-139,-5-8-35,5 8 0,0-8 132,0 0 20,0 8 4,0 0 1,0 0-55,9-4-11,0-9-3,5 9 0,4-4-40,0 0-9,1 4-2,3-4 0,-12 0-20,-1 4-4,4 0-1,1 0 0,0-4-12,4 4 0,-5 8 0,-3-4 0,-1-8-111,-9 8-15,0 0-3,0 0-683,0 0-137</inkml:trace>
          <inkml:trace contextRef="#ctx0" brushRef="#br0" timeOffset="103017.92">-3432 1245 1958,'5'20'87,"-5"-20"17,0 0-83,0 0-21,0 0 0,0 0 0,0 0 107,4 0 17,10 0 3,-1 0 1,1 0-52,0-4-9,-1 0-3,1 0 0,13 4-8,-4-4-3,-5 0 0,5-1 0,4 5-53,5 5-13,0-1-2,-14-8-1233</inkml:trace>
        </inkml:traceGroup>
      </inkml:traceGroup>
    </inkml:traceGroup>
  </inkml:traceGroup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0:03.92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4F5412-3C19-4426-B5B4-197A050024BD}" emma:medium="tactile" emma:mode="ink">
          <msink:context xmlns:msink="http://schemas.microsoft.com/ink/2010/main" type="writingRegion" rotatedBoundingBox="1304,3448 3794,3268 3913,4919 1423,5098"/>
        </emma:interpretation>
      </emma:emma>
    </inkml:annotationXML>
    <inkml:traceGroup>
      <inkml:annotationXML>
        <emma:emma xmlns:emma="http://www.w3.org/2003/04/emma" version="1.0">
          <emma:interpretation id="{06951E2F-1437-467A-A912-EC6AB8D953FB}" emma:medium="tactile" emma:mode="ink">
            <msink:context xmlns:msink="http://schemas.microsoft.com/ink/2010/main" type="paragraph" rotatedBoundingBox="1304,3448 3794,3268 3913,4919 1423,5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B8BBA3-AF8F-48E6-8137-38163904BEDA}" emma:medium="tactile" emma:mode="ink">
              <msink:context xmlns:msink="http://schemas.microsoft.com/ink/2010/main" type="line" rotatedBoundingBox="1304,3448 3794,3268 3835,3848 1346,4028"/>
            </emma:interpretation>
          </emma:emma>
        </inkml:annotationXML>
        <inkml:traceGroup>
          <inkml:annotationXML>
            <emma:emma xmlns:emma="http://www.w3.org/2003/04/emma" version="1.0">
              <emma:interpretation id="{EF05B17E-AC58-4717-83DD-0D4502B1DBA8}" emma:medium="tactile" emma:mode="ink">
                <msink:context xmlns:msink="http://schemas.microsoft.com/ink/2010/main" type="inkWord" rotatedBoundingBox="1304,3448 3794,3268 3835,3848 1346,4028"/>
              </emma:interpretation>
              <emma:one-of disjunction-type="recognition" id="oneOf0">
                <emma:interpretation id="interp0" emma:lang="en-AU" emma:confidence="0">
                  <emma:literal>320-128</emma:literal>
                </emma:interpretation>
                <emma:interpretation id="interp1" emma:lang="en-AU" emma:confidence="0">
                  <emma:literal>320 + 280</emma:literal>
                </emma:interpretation>
                <emma:interpretation id="interp2" emma:lang="en-AU" emma:confidence="0">
                  <emma:literal>320128</emma:literal>
                </emma:interpretation>
                <emma:interpretation id="interp3" emma:lang="en-AU" emma:confidence="0">
                  <emma:literal>320t 280</emma:literal>
                </emma:interpretation>
                <emma:interpretation id="interp4" emma:lang="en-AU" emma:confidence="0">
                  <emma:literal>3201 280</emma:literal>
                </emma:interpretation>
              </emma:one-of>
            </emma:emma>
          </inkml:annotationXML>
          <inkml:trace contextRef="#ctx0" brushRef="#br0">45 56 460,'-9'-20'20,"9"20"5,0 0-25,0 0 0,0 0 0,0 0 0,0 0 301,0 0 55,0 0 12,0 0 1,9-4-220,-4 0-44,13 0-9,-9 0-1,5 4-35,0-4-8,-1 0 0,1 0-1,0 0-19,-1 4-3,5-4-1,-9 4 0,5 0-14,-9 0-3,4 0-1,-9 0 0,0 0-10,0 0 12,0 0-12,0 12 12,-5 0-12,1 4 0,-1-4 0,-4 4 8,0 1-27,4-5-5,-8 0-2,4 0 0,0-4-23,-1 4-5,6-4-1,-1 0 0,5-8 55,-4 8 18,-1 1 0,1-1 0,4 0-29,0 0-5,0-8-2,0 16 0,0-8 18,9 0 0,-9-8 0,4 8 0,5 0 0,1-4 0,3 5 0,5-1 0,-18 4 0,9-4 0,-4 0 0,4 0 0,0 4 37,0-4 11,-9-8 3,5 12 0,-1 5-31,-4-5-5,0-12-2,0 8 0,-4 8 22,4 0 4,-5-4 1,-4-8 0,0 0-23,0 1-4,-5 3-1,5-4 0,-4 0-12,-6-4 0,1 4 0,5-4 0,-6 0-33,1 0-10,4-8-1,1 0-1,4 4-59,0-1-11,-5-3-2,5 0-851</inkml:trace>
          <inkml:trace contextRef="#ctx0" brushRef="#br0" timeOffset="412.27">200 133 518,'14'-4'23,"-10"0"5,5 0-28,-4 0 0,9-4 0,-5 8 0,-5-4 272,5 0 50,5 4 10,0-4 1,-1-4-166,10 4-34,-14 4-6,9-9-2,1 5-36,3 4-7,-8 0-2,4 0 0,1 0-22,-6 0-5,-4-4-1,5 8 0,0-4-16,-5 13-4,0-13-1,-9 0 0,0 0-18,4 16-3,-4-4-1,0 4 0,0-4 53,-4 8 10,4-3 3,-5 3 0,-4 4-114,-4 4-22,-1-3-5,0-1-1,5-8 32,0 0 7,-5 1 0,5-1 1,-4 4-4,-1-4-1,5-8 0,0 4 0,-5-8 12,5-4 3,0-4 0,4 0 0,-4-4-15,9 0-2,0 8-1,0-12 0,0 8 79,0 4 16,0 0 4,0-8 0,9-4-64,-4 0-20,4-1 0,5 5 0,-5 8 28,0 0 6,4 0 1,6 0 0,-6-4-15,6 4 11,-1 0-11,0 4 10,-18-4 6,0 0 2,18 0 0,5 0 0,-23 0-18,18 8 0,-18-8 8,23 9-8,-5 7 0,-18-16 0,0 0 0,18 0 0,-4 4-32,-14-4-9,0 0-3,0 0-736,23-4-147</inkml:trace>
          <inkml:trace contextRef="#ctx0" brushRef="#br0" timeOffset="702.97">724 129 633,'0'0'56,"0"0"-44,0 0-12,-5 4 0,-8 0 288,3 4 55,6 0 11,-5 0 2,4 1-172,1 3-36,4 4-6,0 0-2,0-8-55,0 4-11,4 13-2,1-9-1,-1-4-33,5-4-6,1 4-2,3 0 0,1 0-10,-1-4-1,1 1-1,4-1 0,1 0-5,-10-8-1,4 0 0,1 0 0,4-8 0,-4 4-1,-5-9 0,0 1 0,0-4 5,0 4 0,-4-4 1,4 0 0,-5-5 0,-4-3 0,0 4 0,0 0 0,-4 8-8,4-5-1,-9 5-8,0 0 12,-5-4-12,5 4 8,-14 0-8,5 8 0,-5-5-9,10 5-8,-10 4-2,5 0 0,-5-4-42,0 4-9,9 8-2,1 1 0,-1-5-151,5 0-30,0-4-7</inkml:trace>
          <inkml:trace contextRef="#ctx0" brushRef="#br0" timeOffset="899.33">951 161 1036,'0'0'46,"14"0"10,0 0-45,-1-4-11,1 4 0,0 0 0,-1 0 241,6 0 47,-1-4 8,-5 0 3,6 4-171,-1-4-35,0 0-6,5 4-2,-5-4-5,-4 0 0,-1 0-1,6 4 0,-6-8-52,1 4-11,-5-4-1,5 8-1,-5-4-23,0 0-5,-9-4-1,0 8 0,0 0-180,9-8-36</inkml:trace>
          <inkml:trace contextRef="#ctx0" brushRef="#br0" timeOffset="1083.42">1133-207 460,'0'0'41,"0"0"-33,-4 8-8,-1-4 0,1 4 372,-1 0 72,10 5 14,-1 3 3,-4-4-280,5 4-56,-5 4-11,4 5-2,1-1-44,4 4-9,0 1-2,0-1 0,0 4-37,-4-7-8,4-1-2,-4 4 0,4-8-26,4-3-4,-13-5-2</inkml:trace>
          <inkml:trace contextRef="#ctx0" brushRef="#br0" timeOffset="1676.09">1580 64 1152,'0'-20'51,"-5"16"10,5-4-49,-4 4-12,4-4 0,0 0 0,0-4 256,4 7 49,-4 1 10,5-4 1,-1 0-176,1 0-35,-1 0-7,5 4-2,1 0-30,-6 0-6,5 0-2,0 0 0,5 4-22,-5 4-5,-9-4-1,9 0 0,5 4-16,-5 4-3,0 0-1,-4 8 0,-1-4-2,-4 9-8,0-5 12,0 8-4,-4-4-20,-1 9-5,0-1-1,1-8 0,-5 1-22,4-1-4,-4 4 0,5-12-1,-1 4-8,-4 1-2,0-9 0,4 0 0,1 4 21,-1-4 4,5-8 1,-9 0 0,5 0 29,4 0 0,-10-4 0,10 4 0,0 0 12,0 0 9,0 0 2,0 0 0,0 0-1,0 0 0,0 0 0,0 0 0,0 0 6,0-8 0,14 4 1,0-4 0,-1 8-13,1-8-4,0-1 0,-1 5 0,10 8-4,-5 1 0,-4-5-8,4 0 12,0-5 4,1 1 0,-1 4 0,0-4 0,-4 0-41,4 0-8,0 4-2,0 0 0,-4-8-146,0 4-30,-1 0-5</inkml:trace>
          <inkml:trace contextRef="#ctx0" brushRef="#br0" timeOffset="2317.64">2108 64 460,'0'-24'41,"0"16"-33,-5-4-8,-4 4 0,0 0 375,0-1 73,0 1 14,0 0 3,0-4-244,-1-4-49,1 8-9,-4 0-3,4-4-91,-5 4-18,-4-5-4,4 5-1,-4 4 8,9 4 2,-5 0 0,-4 0 0,4 0-38,1 0-7,3 8-2,1 0 0,5 1-9,-1-1 0,5-8 0,0 12 0,0 4 0,9 0-9,-4 0 9,4 1-10,0-5 10,5 0 0,4 0-9,-4 0 9,4 4 0,0 5 8,0-13 0,1 4 0,-1-4-8,4 4-16,-3 0 4,-1 0 1,-4 0 11,-5-3 0,4-1 0,1 4 0,-9 0 0,-1 0 0,1 0 0,-1 0 0,-8 0 0,4-3 0,-5-1 0,1-4 0,4-4 0,-10 8 0,1-8 0,-4 8 0,4-4 0,-1 4 0,-3-8 0,4 0-12,-5-8 3,5-4 0,4 4 0,-4-4 0,0-5-26,0 5-5,9 0 0,-4-4-1,-6 0 33,10 0 8,10 3 0,-6 1 0,-4 0 18,5 0 6,-1 0 0,5 4 1,0-4-25,5 8 0,-5-5 8,0 5-8,9-4 0,-4-8 0,0 8 0,4 0 0,-4 0 0,-1 0 0,1 0 9,0 4-9,-14 4 9,13 4-9,1 0 12,-5 4-12,0 0 16,-4 0-4,4 0-1,-5 12 0,5-8-3,-4 9-8,0-1 12,-1-4-4,1 0-8,4 0 0,-5 5 0,5-5 8,-4-4-8,4 0 0,5 0 0,-10 0 0,5-3 0,1 3 0,-1-4 0,0-4 0,-5-8 0,5 0 0,5-4 0,0 0 0,-5 3 0,0-7 0,0-4 0,0 4 0,9-12 0,-9 4 0,-9-1 8,0 1-8,10-4 13,-10 4-2,0-9-1,-5 5 0,-4-4 0,0 7 0,0-3 0,-5 4 0,-4 0-10,0-1 10,-1 5-10,1 0 10,-5 12-10,-4-4-16,0 8 4,-5 4 1,0 8-37,-4 4-8,-10 13-2,-4-5-838,9 4-167</inkml:trace>
        </inkml:traceGroup>
      </inkml:traceGroup>
      <inkml:traceGroup>
        <inkml:annotationXML>
          <emma:emma xmlns:emma="http://www.w3.org/2003/04/emma" version="1.0">
            <emma:interpretation id="{8C63ECEB-2DFC-4E60-BF87-AF1E55DA53C6}" emma:medium="tactile" emma:mode="ink">
              <msink:context xmlns:msink="http://schemas.microsoft.com/ink/2010/main" type="line" rotatedBoundingBox="1848,4529 3406,4388 3457,4943 1898,5084"/>
            </emma:interpretation>
          </emma:emma>
        </inkml:annotationXML>
        <inkml:traceGroup>
          <inkml:annotationXML>
            <emma:emma xmlns:emma="http://www.w3.org/2003/04/emma" version="1.0">
              <emma:interpretation id="{F097427F-0492-44F0-A6F9-CCCDC1E8E5CB}" emma:medium="tactile" emma:mode="ink">
                <msink:context xmlns:msink="http://schemas.microsoft.com/ink/2010/main" type="inkWord" rotatedBoundingBox="1848,4529 3406,4388 3457,4943 1898,5084"/>
              </emma:interpretation>
              <emma:one-of disjunction-type="recognition" id="oneOf1">
                <emma:interpretation id="interp5" emma:lang="en-AU" emma:confidence="0">
                  <emma:literal>5600</emma:literal>
                </emma:interpretation>
                <emma:interpretation id="interp6" emma:lang="en-AU" emma:confidence="0">
                  <emma:literal>= 600</emma:literal>
                </emma:interpretation>
                <emma:interpretation id="interp7" emma:lang="en-AU" emma:confidence="0">
                  <emma:literal>£600</emma:literal>
                </emma:interpretation>
                <emma:interpretation id="interp8" emma:lang="en-AU" emma:confidence="0">
                  <emma:literal>r-600</emma:literal>
                </emma:interpretation>
                <emma:interpretation id="interp9" emma:lang="en-AU" emma:confidence="0">
                  <emma:literal>r.600</emma:literal>
                </emma:interpretation>
              </emma:one-of>
            </emma:emma>
          </inkml:annotationXML>
          <inkml:trace contextRef="#ctx0" brushRef="#br0" timeOffset="2601.01">537 1307 1209,'0'-21'108,"0"5"-87,0 16-21,0 0 0,0-12 223,5-4 40,4 0 8,4 4 1,1 4-152,4 3-30,5 5-6,0-8-2,-10-12-38,10 4-8,-5 16-2,5-8 0,-9-4-34,4 4 0,-4 4 0,-1 8 0,-4 4-41,1-4-15,-10-4-4,0 0-1040</inkml:trace>
          <inkml:trace contextRef="#ctx0" brushRef="#br0" timeOffset="2777.27">655 1291 691,'0'0'30,"0"0"7,0 0-29,0 0-8,0 0 0,0 0 0,14 4 281,0-4 55,4 0 12,0-4 1,0-1-200,1 1-40,-1 4-8,5-4-1,-10 0-56,5 4-10,-4-4-2,4 0-1,-4 0-31,4 0 0,-4-4 0,-1 4 0,1 4-151,0-4-36,13-20-7,-13 3-2</inkml:trace>
          <inkml:trace contextRef="#ctx0" brushRef="#br0" timeOffset="3151.34">1184 999 921,'-10'-48'82,"6"27"-66,-1 9-16,1 12 0,-1 4 264,-4 0 48,5-4 11,-6 8 1,6 9-180,-1-1-37,1 4-7,-1-8-2,5-4-35,0 8-7,0 1-2,0 7 0,5 8-32,-1 1-6,5 3-2,5-4 0,0-3-14,-5-1 0,5 9 8,-5-9-8,4-8 0,-4 4 0,5 1 0,0-9 0,4-12 0,0 4 0,-4-4 0,-1 0 0,1 0 0,-14-4 0,0 0 8,14-12-8,-14 12-9,9-12-5,-9 12-1,4-20 0,-8-5 37,-1 5 7,-4 8 2,0-4 0,-5 0-23,1 3-8,-14 9 0,8-4 9,6 4-34,-6 4-7,6 4-2,-5 4 0,-1 0 34,6 1 0,-1-5 0,5 4 0,0 4-51,0-4-3,9-4-1,-5 4 0,5 0-152,5 4-30,8 4-7,1-3 0</inkml:trace>
          <inkml:trace contextRef="#ctx0" brushRef="#br0" timeOffset="3480.01">1484 1177 1209,'5'-56'53,"-5"35"12,-5 5-52,0-4-13,5 4 0,-4 8 0,4 8 242,0 0 46,-9 8 8,4 0 3,5-8-159,-9 8-31,5-4-6,-5 8-2,-1 8-45,6-4-8,-1-3-3,5 3 0,5 4-27,-5 4-6,9 5 0,5-1-1,-10-12-11,10 4 0,-1 1 0,1-5 0,4 4 0,1 0 0,-6-4 0,5 1 0,1-9 0,-6 0 0,-4-4 0,5 0 0,0-4 0,-1-4 0,1 0 0,-5 0 0,0-8 0,0-5 0,0 1 0,1-8 8,-6-4-8,1-5 12,-1 1-12,1 0 12,-5-1 4,-5 1 2,1-1 0,-5 5 0,4-4 2,-4 7 0,-5 1 0,1 4 0,-6 4-8,6 4 0,-5-1-1,-1 5 0,-3 0-11,8 4 0,-4 0 0,4 8 0,-9 0-28,10 8 0,3 1-1,6-5 0,-5-4-39,4 8-8,1 4-2,4 4 0,0 1-149,4-1-29,1 0-7</inkml:trace>
          <inkml:trace contextRef="#ctx0" brushRef="#br0" timeOffset="3818.38">1798 991 748,'0'-4'67,"0"4"-54,0 0-13,0 0 0,0 0 250,0 0 47,0 0 10,0 0 1,0 0-173,0 12-35,0 8-8,-4-3 0,-1-5-23,5 12-4,0 12-1,5-7 0,-1-5-55,1 0-9,4 1 0,-5-1-10,10-4 10,0 0 0,-1-3 8,-4-5-8,5 4 0,0-4 0,-1-4 0,1 0 8,4 0-8,-4-4 0,0-4 8,4 0-8,0-4 20,0-4 0,-4-4 0,0 0 0,-1-4 17,-4-5 3,0-3 1,-4-4 0,0 0-12,-5-5-2,0-3-1,0 3 0,-5 1 10,-4 0 3,0-1 0,0 5 0,0 4-2,-5 3 0,-9-3 0,5 12 0,-5-8-16,0 8-3,-4-1-1,0 1 0,-1 8-17,6 4 0,-1 8-8,-9 4 8,5 1-48,-1 7-4,1 8-1,9 9-822,0-5-164</inkml:trace>
        </inkml:traceGroup>
      </inkml:traceGroup>
    </inkml:traceGroup>
  </inkml:traceGroup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0:19.52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BEC78C-61D5-4F00-AAB5-479817DF312C}" emma:medium="tactile" emma:mode="ink">
          <msink:context xmlns:msink="http://schemas.microsoft.com/ink/2010/main" type="inkDrawing" rotatedBoundingBox="7730,6880 9625,5834 9640,5862 7745,6908" semanticType="underline" shapeName="Other">
            <msink:sourceLink direction="with" ref="{39FC472A-BFB1-4C75-B4E0-91322A7CC93D}"/>
          </msink:context>
        </emma:interpretation>
      </emma:emma>
    </inkml:annotationXML>
    <inkml:trace contextRef="#ctx0" brushRef="#br0">0 1017 1432,'0'0'64,"0"0"12,0 0-60,0 0-16,0 0 0,0 0 0,0 0 109,0 0 19,0 0 4,0 0 1,0 0-20,0 0-4,14 0-1,0 0 0,-5 0-27,0 0-5,5 0-2,-1-8 0,1 4-20,0-4-4,4-4-1,0-1 0,0 1-21,5 4-4,4-8 0,1-4-1,-1 0 9,5-1 1,-5-3 1,10 4 0,4-4-34,0-1 0,4-3 0,1 4 0,-1-1 0,1 1 0,-1 4 0,1-4-9,-1-1 9,1 1 0,-5 0 0,4 3 0,-4 1 0,0 0 0,0 0 8,0 0-8,5-5 10,-5 5-2,0-4-8,0 3 12,-5 1-12,0 0 0,-4 0 0,5-5 0,-5 5 0,-1 0 0,-3 4 0,-1-4 0,0-1 0,1 5 0,-5 0 0,-1 4 0,6 4 0,-6 0 0,1-4 0,0 3 0,0 1 0,-1-4 0,-3 0 0,-1 4 0,5 0 9,-5-4-9,0 0 8,0-1-8,0 5 0,1 0 0,-6 0 0,1 4-11,-5 0-13,-9 4-4,0 0 0,0 0 0,0 0-44,0 0-8,0 0-3,-14 8-1109</inkml:trace>
  </inkml:traceGroup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0:00.10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55981A-ED2F-41AC-AFB8-9C9BA8A3E797}" emma:medium="tactile" emma:mode="ink">
          <msink:context xmlns:msink="http://schemas.microsoft.com/ink/2010/main" type="writingRegion" rotatedBoundingBox="2327,7741 3670,6723 4448,7750 3106,8768"/>
        </emma:interpretation>
      </emma:emma>
    </inkml:annotationXML>
    <inkml:traceGroup>
      <inkml:annotationXML>
        <emma:emma xmlns:emma="http://www.w3.org/2003/04/emma" version="1.0">
          <emma:interpretation id="{FF377924-AF93-4F56-9F2B-B4D218CCE8A5}" emma:medium="tactile" emma:mode="ink">
            <msink:context xmlns:msink="http://schemas.microsoft.com/ink/2010/main" type="paragraph" rotatedBoundingBox="2768,7321 3711,7068 3828,7504 2884,77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41DDA52-0524-43D8-A3E9-58BF4FB5EE34}" emma:medium="tactile" emma:mode="ink">
              <msink:context xmlns:msink="http://schemas.microsoft.com/ink/2010/main" type="line" rotatedBoundingBox="2768,7321 3711,7068 3828,7504 2884,7757"/>
            </emma:interpretation>
          </emma:emma>
        </inkml:annotationXML>
        <inkml:traceGroup>
          <inkml:annotationXML>
            <emma:emma xmlns:emma="http://www.w3.org/2003/04/emma" version="1.0">
              <emma:interpretation id="{534989A8-F5D6-4DE3-8489-C8C7CBA5CFB8}" emma:medium="tactile" emma:mode="ink">
                <msink:context xmlns:msink="http://schemas.microsoft.com/ink/2010/main" type="inkWord" rotatedBoundingBox="2768,7321 3711,7068 3828,7504 2884,7757"/>
              </emma:interpretation>
              <emma:one-of disjunction-type="recognition" id="oneOf0">
                <emma:interpretation id="interp0" emma:lang="en-AU" emma:confidence="0">
                  <emma:literal>320</emma:literal>
                </emma:interpretation>
                <emma:interpretation id="interp1" emma:lang="en-AU" emma:confidence="0">
                  <emma:literal>32°</emma:literal>
                </emma:interpretation>
                <emma:interpretation id="interp2" emma:lang="en-AU" emma:confidence="0">
                  <emma:literal>32o</emma:literal>
                </emma:interpretation>
                <emma:interpretation id="interp3" emma:lang="en-AU" emma:confidence="0">
                  <emma:literal>32O</emma:literal>
                </emma:interpretation>
              </emma:one-of>
            </emma:emma>
          </inkml:annotationXML>
          <inkml:trace contextRef="#ctx0" brushRef="#br0">-2714 250 1522,'-9'-12'68,"9"8"13,5-5-65,-1 1-16,1 0 0,-1 0 0,5-4 84,-4 0 14,4 4 2,0 0 1,0 4-21,0 0-5,0-8-1,1 12 0,3-5-30,-4 5-5,-9 0-2,14 0 0,0 5-17,-5-5-3,-9 0-1,0 0 0,9 8-4,4-4-2,-13-4 0,0 0 0,0 0-10,0 12 0,5-4 0,-5 4 8,-5 0-8,1 0 0,4 0 0,-9-3 8,4-1-17,-4 4-4,0-8-1,5 4 0,-1 0-3,5-4-1,0-4 0,0 0 0,-5 8 4,5 0 1,-4 0 0,-1 0 0,5 1 5,0-1 8,0-8-13,0 0 5,5 8 8,-1 0 0,6 0 0,-6-4-8,1 4 8,4 4 0,0-4 0,0-4-8,0 0 8,0 4 0,0-3 0,0-1 0,0 4 0,-4-4 0,4 0 0,-4 4 0,-5 0 21,4 4 10,-4 0 1,0 0 1,0 0 3,-4 1 0,-1-1 0,-4 0 0,0-4 0,-5 0 1,5 0 0,-5 0 0,5 4-12,-4-8-2,4 5-1,-5-5 0,0-4-4,1 0-1,-1 0 0,0-4 0,1 0-17,-1-1 0,0-3 0,5 0 0,0 0-36,0-4-13,0 0-3,4 0-1102</inkml:trace>
          <inkml:trace contextRef="#ctx0" brushRef="#br0" timeOffset="454.74">-2400 181 1094,'0'0'97,"0"0"-77,0 0-20,9-4 0,0-4 156,1 0 28,-6 0 6,5-4 1,-4 7-63,-1-3-12,1 0-2,-1 4-1,-4 4-39,14-4-8,-14 4-2,14-4 0,-14 4-7,13-4-1,-13 4-1,19 0 0,-19 0-31,13 8-5,6-4-2,-6 0 0,-13-4-8,9 12-1,0-3-8,-4 7 12,4 0-12,-4 0 11,-5 4-11,-5 1 10,0-1-10,-4 0 8,-4-4-8,-1 8 8,0-3-8,5-1-12,-9 0 2,4 0 1,1-3-5,4-1-1,-5-4 0,5 0 0,-5-4-9,1 0-1,-1-4-1,5 0 0,0-4 42,0 4 8,0-8 1,9 4 1,-10 0-46,6-4-8,-5-4-3,9 8 0,0 0 50,0 0 9,0 0 3,0 0 0,9-4-31,0-4 0,0 0 0,0 4 0,9 0 0,-4 4 0,0 0 0,4 4 0,-9 0 15,9-4-3,0 4-1,5 0 0,0 0-11,-5-4 0,0 8 0,1-8 8,-6 0-16,5 0-4,-8 4-1,3 0 0,-4-4-143,5 0-29,0-4-6,-10 0-794</inkml:trace>
          <inkml:trace contextRef="#ctx0" brushRef="#br0" timeOffset="756.75">-1995 116 1497,'0'0'133,"0"0"-106,0 0-27,0 0 0,0 0 148,0 0 24,-9 4 4,9-4 2,0 0-80,-9 16-16,0 1-3,5-5-1,4 4-18,0 4-4,0-4-1,0 9 0,4-5-34,5 0-6,-4-8-2,4 4 0,-5 1-3,6-5-1,3 0 0,-4-4 0,0 0 2,5-8 0,0 0 0,-5-4 0,5 0 23,-1 0 5,-4-4 1,0-4 0,1-4-40,-1-1-13,0-3 0,-5 0 0,5 0 21,-4-9 5,4 9 1,-9-4 0,-9 8-4,4-5-1,1 1 0,-5 4 0,-5 0-1,0 0 0,-4-1 0,5 5 0,-6 4-8,6 0 0,-10 8 0,5 0 0,-1 0-40,-3 12-1,-1 0 0,0 5 0,5 3-138,-5 0-27,0 0-6</inkml:trace>
        </inkml:traceGroup>
      </inkml:traceGroup>
    </inkml:traceGroup>
    <inkml:traceGroup>
      <inkml:annotationXML>
        <emma:emma xmlns:emma="http://www.w3.org/2003/04/emma" version="1.0">
          <emma:interpretation id="{A3D3C8AD-C400-4334-AF6A-306947E33DF9}" emma:medium="tactile" emma:mode="ink">
            <msink:context xmlns:msink="http://schemas.microsoft.com/ink/2010/main" type="paragraph" rotatedBoundingBox="2652,8169 3994,7152 4448,7750 3106,8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1D82BD-D4E3-4174-B6A6-83366D466A4F}" emma:medium="tactile" emma:mode="ink">
              <msink:context xmlns:msink="http://schemas.microsoft.com/ink/2010/main" type="line" rotatedBoundingBox="2652,8169 3994,7152 4448,7750 3106,8768"/>
            </emma:interpretation>
          </emma:emma>
        </inkml:annotationXML>
        <inkml:traceGroup>
          <inkml:annotationXML>
            <emma:emma xmlns:emma="http://www.w3.org/2003/04/emma" version="1.0">
              <emma:interpretation id="{041AB5FC-58AC-4774-BAAA-DCD8FAFF1E04}" emma:medium="tactile" emma:mode="ink">
                <msink:context xmlns:msink="http://schemas.microsoft.com/ink/2010/main" type="inkWord" rotatedBoundingBox="2652,8169 3994,7152 4448,7750 3106,8768"/>
              </emma:interpretation>
              <emma:one-of disjunction-type="recognition" id="oneOf1">
                <emma:interpretation id="interp4" emma:lang="en-AU" emma:confidence="0">
                  <emma:literal>6000 t</emma:literal>
                </emma:interpretation>
                <emma:interpretation id="interp5" emma:lang="en-AU" emma:confidence="0">
                  <emma:literal>too:</emma:literal>
                </emma:interpretation>
                <emma:interpretation id="interp6" emma:lang="en-AU" emma:confidence="0">
                  <emma:literal>too.</emma:literal>
                </emma:interpretation>
                <emma:interpretation id="interp7" emma:lang="en-AU" emma:confidence="0">
                  <emma:literal>6000:</emma:literal>
                </emma:interpretation>
                <emma:interpretation id="interp8" emma:lang="en-AU" emma:confidence="0">
                  <emma:literal>6000.</emma:literal>
                </emma:interpretation>
              </emma:one-of>
            </emma:emma>
          </inkml:annotationXML>
          <inkml:trace contextRef="#ctx0" brushRef="#br0" timeOffset="1128.91">-2787 922 1036,'0'0'92,"0"0"-73,0 0-19,0 0 0,0 0 215,0 0 39,0 0 8,0 0 2,0 0-121,9-4-24,5 4-5,-5-5-1,5 1-33,4-4-8,-4 4 0,8-4-1,1 8-9,5-8-2,-1 0 0,5 0 0,4-4-22,5 4-5,-4-4-1,4-1 0,-1-3 4,6 4 0,0-4 0,-5 4 0,-1 0-46,-3-1-9,-1 5-1,-8-4-1,4 4 21,-10 0 0,-4 0 0,1 0 0,-6 0-16,1 4-3,-5 0 0,-9 4 0,0 0-98,0 0-20,0 0-4,0 0-654,0 0-130</inkml:trace>
          <inkml:trace contextRef="#ctx0" brushRef="#br0" timeOffset="2250.79">-2140 990 1792,'0'0'80,"0"0"16,0 0-77,0 0-19,0 0 0,0 0 0,0 0 137,0 0 24,0-4 5,0 4 1,0 0-65,0 0-13,-5 4-2,1 0-1,4 9-46,4-1-10,-4 4-2,0 0 0,0 4-20,5 1-8,4-5 0,-5 4 0,6 4 0,-1-8 0,0 1 0,4-5 0,1 0 0,0 0 0,-1-4 0,1-4 0,4 0 0,0-4 0,5-4 0,-5-4 0,-4 0 10,4 0-10,-4-4 10,0-4-10,-10 3 16,5-7-2,0 0-1,1 0 0,-10-5 5,0 1 1,4 4 0,1 0 0,-10-1-3,-4 5 0,4-4 0,-4 0 0,0 4-4,-4 3-2,-6 1 0,1 0 0,0 4-10,0 4 0,-5 8 0,-4 0 0,4 0-28,0 4-5,0 4-1,-4 1 0,0 11-148,8 0-30,6 4-5</inkml:trace>
          <inkml:trace contextRef="#ctx0" brushRef="#br0" timeOffset="1915.64">-2382 1148 230,'0'-12'20,"0"4"-20,5 4 0,-5 4 0,0 0 345,-5-4 65,1-4 13,4 8 2,0 0-213,0 0-42,0 0-9,0 0-1,0 0-64,-9 8-13,0-4-3,0 8 0,4-4-42,5 8-9,0-4-1,0 5-1,0-5-38,0 4-7,5-4-2,4 4 0,0-4 36,4 5 6,1-5 2,0 0 0,-5-4-39,-9-8-7,14 8-2,-1-4 0,-13-4 24,14 8 0,4-8 0,-18 0 0,14-4 15,-5 0 7,5-8 2,-5 4 0,0-4-16,0 0-8,0 0 10,-5-1-10,1-3 10,0 0-10,-5 0 10,-5 0-10,5-1 13,-5 1-3,-4 0-1,0 0 0,0-4-1,-4-1-8,-1 5 12,0 0-4,-9 8 5,10 0 1,-1-4 0,5 8 0,-9 0-14,4 0 0,0 8 0,-4 0 0,5 8-48,-1 0-13,0 0-3,5 4 0,0-4-51,0 1-10,4 3-3,1-4-580,4 4-116</inkml:trace>
          <inkml:trace contextRef="#ctx0" brushRef="#br0" timeOffset="1604.16">-2668 1055 345,'0'0'15,"-9"12"4,9-12-19,-5 8 0,5-8 0,0 0 0,-9 4 424,0 4 82,4 5 16,1-1 3,-5-4-363,4 4-73,5 4-14,0 0-3,-9 1-41,9 3-8,0 0-2,9 4 0,-9-3-13,5 3-8,-1-4 8,5 0-8,-4 1 0,8-5 0,-3-4 0,-1 0 0,0-4 0,4 0 0,-8-4 0,9-4 0,-1 0 9,1-4-9,-5-4 12,0 4-12,0-4 12,0-4-4,0 0 0,1 0-8,-6-1 12,1 1-4,-1 0 0,1 0-8,-5 0 13,0 0-4,0 4-1,-5-5 0,-4 5 0,5 0-8,-6 0 12,10 8-4,-13 0-8,4 0 10,-5 4-10,0 4 10,1-4-10,4 4-17,0 1 4,-1 3 1,1-4-16,0 4-4,5-4 0,-5 4 0,9-4-41,0-8-9,0 0-2,0 0 0,0 0-152,4 12-32</inkml:trace>
          <inkml:trace contextRef="#ctx0" brushRef="#br0" timeOffset="96103.62">-1621 541 1728,'0'0'76,"4"0"16,1-8-73,-5 0-19,0 8 0,9 0 0,0-4 122,0-4 21,0 0 4,5 0 1,0 0-57,-1-1-11,6 5-3,-1-4 0,0 4-49,0 0-11,0 0-1,1 0-1,-1 0-27,-5-4-6,1-4-1,4 4-1114</inkml:trace>
          <inkml:trace contextRef="#ctx0" brushRef="#br0" timeOffset="95922.69">-1635 355 1728,'0'0'38,"0"0"8,0 0 2,0 0 0,0 0-39,0 0-9,-4 0 0,4 0 0,0 0 95,0 0 17,0 0 3,0 0 1,9-4-32,-5 4-7,1-4-1,4 0 0,9 0-13,-9 0-3,5-4-1,0 0 0,-5 4-43,0-1-16,4 1 11,1 0-11,0 4 8,4-12-8,-4 4 0,-1-4 0,1 4-35,-5 4-13,0-4-2,-9 8-1,0 0-197,0 0-39</inkml:trace>
        </inkml:traceGroup>
      </inkml:traceGroup>
    </inkml:traceGroup>
  </inkml:traceGroup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1:36.73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2F789D-3B63-4AFA-ABD6-0373C7C733A7}" emma:medium="tactile" emma:mode="ink">
          <msink:context xmlns:msink="http://schemas.microsoft.com/ink/2010/main" type="writingRegion" rotatedBoundingBox="4695,6343 5050,7394 4554,7561 4199,6510"/>
        </emma:interpretation>
      </emma:emma>
    </inkml:annotationXML>
    <inkml:traceGroup>
      <inkml:annotationXML>
        <emma:emma xmlns:emma="http://www.w3.org/2003/04/emma" version="1.0">
          <emma:interpretation id="{D6403F21-6E73-4ACC-82B3-86C45E0072EA}" emma:medium="tactile" emma:mode="ink">
            <msink:context xmlns:msink="http://schemas.microsoft.com/ink/2010/main" type="paragraph" rotatedBoundingBox="4695,6343 5050,7394 4554,7561 4199,6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354016-F676-4B21-BBD7-6C60632EE9BC}" emma:medium="tactile" emma:mode="ink">
              <msink:context xmlns:msink="http://schemas.microsoft.com/ink/2010/main" type="line" rotatedBoundingBox="4695,6343 5050,7394 4554,7561 4199,6510"/>
            </emma:interpretation>
          </emma:emma>
        </inkml:annotationXML>
        <inkml:traceGroup>
          <inkml:annotationXML>
            <emma:emma xmlns:emma="http://www.w3.org/2003/04/emma" version="1.0">
              <emma:interpretation id="{4840008A-01C7-46A7-983B-930AB8605F15}" emma:medium="tactile" emma:mode="ink">
                <msink:context xmlns:msink="http://schemas.microsoft.com/ink/2010/main" type="inkWord" rotatedBoundingBox="4695,6343 5050,7394 4554,7561 4199,6510"/>
              </emma:interpretation>
              <emma:one-of disjunction-type="recognition" id="oneOf0">
                <emma:interpretation id="interp0" emma:lang="en-AU" emma:confidence="0">
                  <emma:literal>cost</emma:literal>
                </emma:interpretation>
                <emma:interpretation id="interp1" emma:lang="en-AU" emma:confidence="0">
                  <emma:literal>isn't</emma:literal>
                </emma:interpretation>
                <emma:interpretation id="interp2" emma:lang="en-AU" emma:confidence="0">
                  <emma:literal>don't</emma:literal>
                </emma:interpretation>
                <emma:interpretation id="interp3" emma:lang="en-AU" emma:confidence="0">
                  <emma:literal>won't</emma:literal>
                </emma:interpretation>
                <emma:interpretation id="interp4" emma:lang="en-AU" emma:confidence="0">
                  <emma:literal>cots</emma:literal>
                </emma:interpretation>
              </emma:one-of>
            </emma:emma>
          </inkml:annotationXML>
          <inkml:trace contextRef="#ctx0" brushRef="#br0">200 70 2278,'-23'-17'101,"19"13"21,-5 0-98,4 0-24,1-4 0,-1 4 0,-4 0 104,4 0 15,-4 0 3,0-4 1,-4 4-64,-1 0-13,0 4-2,5 0-1,-4 0-24,3 4-5,1 0-1,0 4 0,0-4-13,5 4 0,-1 4 0,0-4 0,1 4 0,4-3-13,0 3 2,4-4 1,-4 0 0,10 4 0,-6-8 0,1 4 0,-1 4 10,5-4 0,10 1 0,-6-1 0,1 4 0,4 0 9,5-4 0,-5 0 0,0 0-22,5-4-5,-5-4-1,0 8 0,1 0 31,-6-4 5,-13-4 2,0 0 0,14 13-31,-5-5-5,-4 4-2,-5-4 0,0-8 31,4 12 5,1 0 2,-5 4 0,-9 5-38,0-5-7,4 4-2,-4-8 0,-9-4 13,4-4 3,0 0 0,1 0 0,-1-4 12,0-4 0,-4 0 0,9 0-9,0 0-11,4 0-1,-4-8-1,0 4 0,5-8 54,4 0 10,0-13 2,0 9 1,0 8-23,4-4-5,1-5-1,8 5 0,-4 0-16,1 0 8,-1-4-8,4-1 0,6 5 0,-6 0 0,1 0 0,-10 4 0,6 4 18,-1-5-3,0 5-1,4 0 0,-3 0-176,3 0-35,-4 4-7,0 0-2</inkml:trace>
          <inkml:trace contextRef="#ctx0" brushRef="#br0" timeOffset="269.02">45 701 1976,'0'-8'88,"0"8"17,0 0-84,0 0-21,0 8 0,0-8 0,0 0 103,0 0 16,0 0 3,0 0 1,14-8-16,0 4-3,9-4-1,4-4 0,-4-1-63,-1 1-12,6-4-2,-6-4-1,-3 4 7,3-1 2,-12 1 0,12 0 0,1 0-54,-9 0-12,-1-5-1,1 9-1,-5-8-75,0 4-15,-4-4-4,4 8-1024</inkml:trace>
          <inkml:trace contextRef="#ctx0" brushRef="#br0" timeOffset="714.41">323 624 1267,'5'0'112,"4"-4"-89,-9 4-23,4 0 0,5-8 225,1 4 41,-6 0 8,5-4 2,0 4-135,0 0-26,5 0-6,-5-1-1,0-3-70,0 0-14,10 0-4,-6 0 0,-8 0-32,9 0-6,-5-4-2,0 4 0,0 4 20,0-4 0,-5-1 0,-4 9 0,0 0-161,0 0-35,0-8-8</inkml:trace>
          <inkml:trace contextRef="#ctx0" brushRef="#br0" timeOffset="483.55">159 737 1209,'0'0'108,"0"0"-87,0 0-21,0 0 0,0 0 171,0 0 29,0 0 7,5 8 1,-1 5-64,1-1-13,4 0-3,0 4 0,0 4-51,-4 1-10,4-1-3,-5 12 0,10-4-51,-9 1-13,4-5 0,-5 0 0,10 1-20,-9-9-8,4-4 0,-5 0-740,-8-4-147</inkml:trace>
          <inkml:trace contextRef="#ctx0" brushRef="#br0" timeOffset="1029.07">387 681 2001,'0'0'44,"0"0"8,0 0 3,-9 8 2,4-8-45,5 0-12,0 0 0,0 0 0,-4 8 86,4-8 15,0 0 3,4 8 1,1 0-24,4-4-5,-5 4 0,6 0-1,3-4-61,-4 4-14,-9-8 0,14 9 0,-5-1 0,5 0 0,-14-8 0,9 8 0,0 4 0,5 0 0,-5 4 0,4-4 0,-4 5 32,-4-5 4,4-4 0,0 4 0,-4 0-7,4 0-1,-5 0 0,1 5 0,0-1-28,-5-4 0,0-12 0,-5 8 0,5-8 57,-9 8 6,-5 4 1,1 0 0,-1-8-33,-4 5-7,4-1 0,-9 4-1,1-4-13,-6 0-2,1 0-8,0 0 12,4-4-40,0 4-9,0-4-2,5 0-891,4-8-178</inkml:trace>
        </inkml:traceGroup>
      </inkml:traceGroup>
    </inkml:traceGroup>
  </inkml:traceGroup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0:22.93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context xml:id="ctx1">
      <inkml:inkSource xml:id="inkSrc13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6-01T06:41:42.593"/>
    </inkml:context>
  </inkml:definitions>
  <inkml:traceGroup>
    <inkml:annotationXML>
      <emma:emma xmlns:emma="http://www.w3.org/2003/04/emma" version="1.0">
        <emma:interpretation id="{610777EB-6784-4608-9D84-2F3D0DF3E8BE}" emma:medium="tactile" emma:mode="ink">
          <msink:context xmlns:msink="http://schemas.microsoft.com/ink/2010/main" type="writingRegion" rotatedBoundingBox="7722,5432 27224,5551 27168,14711 7666,14592"/>
        </emma:interpretation>
      </emma:emma>
    </inkml:annotationXML>
    <inkml:traceGroup>
      <inkml:annotationXML>
        <emma:emma xmlns:emma="http://www.w3.org/2003/04/emma" version="1.0">
          <emma:interpretation id="{F6F8F8AD-B430-4958-8DF4-0A6178B0044D}" emma:medium="tactile" emma:mode="ink">
            <msink:context xmlns:msink="http://schemas.microsoft.com/ink/2010/main" type="paragraph" rotatedBoundingBox="10020,4996 27140,5877 27065,7321 9945,64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55AAEAA-E52B-47D6-A392-3025D380821C}" emma:medium="tactile" emma:mode="ink">
              <msink:context xmlns:msink="http://schemas.microsoft.com/ink/2010/main" type="inkBullet" rotatedBoundingBox="9985,5669 10245,5683 10224,6097 9964,6083"/>
            </emma:interpretation>
            <emma:one-of disjunction-type="recognition" id="oneOf0">
              <emma:interpretation id="interp0" emma:lang="en-AU" emma:confidence="0">
                <emma:literal>•</emma:literal>
              </emma:interpretation>
            </emma:one-of>
          </emma:emma>
        </inkml:annotationXML>
        <inkml:trace contextRef="#ctx0" brushRef="#br0">214 145 982,'0'0'44,"4"-8"8,-4 8-41,5-8-11,0 3 0,4-3 0,-5 4 120,1-4 23,-5 0 4,4 0 1,1 4-6,-1-4-1,-4 8 0,0-8 0,5 0-43,-5 4-9,0-4-1,0-1-1,0 5-6,0 4-1,-5-8 0,1 0 0,-1 4-31,-4-4-6,-4 8-2,3-4 0,-8 0-21,5 8-4,-6-4 0,6 4-1,-6-4-15,1 4 0,5 0 0,-6 4 0,6-4 0,-1 4-8,5 1 8,0-1-10,0 0-2,9-8 0,-9 8 0,9 0 0,-5 4 12,1-4-13,4 0 5,0 4 8,4-4-11,-4 5 11,5-1-8,4 4 8,0-4 0,0 0 0,0-4 12,5 0-4,-1 5-16,6-1-4,-6 0 0,5-4 0,1 0 12,3 0 0,-3-4 0,-1 4 0,0 0 0,-9-4 0,-9-4 0,14 8 0,-5-3 0,-9-5 12,0 0-2,0 0-1,0 0 3,0 0 0,0 0 0,0 0 0,0 0 2,0 0 1,-9 12 0,0 0 0,0-4 13,-5 4 4,-9-4 0,5 0 0,0-4-32,0 0 8,-1 0-8,1 4 0,-5-3 0,5-5 0,5 4-12,-1 0 12,5-4-39,-5 4-1,5-4 0,0 4 0,9-4-173,0 0-35</inkml:trace>
      </inkml:traceGroup>
      <inkml:traceGroup>
        <inkml:annotationXML>
          <emma:emma xmlns:emma="http://www.w3.org/2003/04/emma" version="1.0">
            <emma:interpretation id="{DAB45C8C-7118-4D25-BC97-FD063416F4FE}" emma:medium="tactile" emma:mode="ink">
              <msink:context xmlns:msink="http://schemas.microsoft.com/ink/2010/main" type="line" rotatedBoundingBox="11917,5094 27140,5877 27065,7321 11842,6538"/>
            </emma:interpretation>
          </emma:emma>
        </inkml:annotationXML>
        <inkml:traceGroup>
          <inkml:annotationXML>
            <emma:emma xmlns:emma="http://www.w3.org/2003/04/emma" version="1.0">
              <emma:interpretation id="{C0D7DD7E-E06C-4A99-81EB-BF8F820F6CB3}" emma:medium="tactile" emma:mode="ink">
                <msink:context xmlns:msink="http://schemas.microsoft.com/ink/2010/main" type="inkWord" rotatedBoundingBox="11869,5571 15187,5470 15210,6221 11892,6322"/>
              </emma:interpretation>
              <emma:one-of disjunction-type="recognition" id="oneOf1">
                <emma:interpretation id="interp1" emma:lang="en-AU" emma:confidence="0">
                  <emma:literal>purlins)</emma:literal>
                </emma:interpretation>
                <emma:interpretation id="interp2" emma:lang="en-AU" emma:confidence="0">
                  <emma:literal>Pluming)</emma:literal>
                </emma:interpretation>
                <emma:interpretation id="interp3" emma:lang="en-AU" emma:confidence="0">
                  <emma:literal>Pouring)</emma:literal>
                </emma:interpretation>
                <emma:interpretation id="interp4" emma:lang="en-AU" emma:confidence="0">
                  <emma:literal>pluming)</emma:literal>
                </emma:interpretation>
                <emma:interpretation id="interp5" emma:lang="en-AU" emma:confidence="0">
                  <emma:literal>thins)</emma:literal>
                </emma:interpretation>
              </emma:one-of>
            </emma:emma>
          </inkml:annotationXML>
          <inkml:trace contextRef="#ctx0" brushRef="#br0" timeOffset="90994.97">2399-94 1897,'0'0'84,"0"0"17,0 0-81,0 0-20,-4-4 0,4 0 0,-9 4 120,9 0 20,0 0 4,0 0 1,0 0-65,-5 0-12,-4 4-4,4 4 0,-4 4-2,0 0-1,-5 4 0,5 5 0,0-5-34,-4 4-7,4 4-2,-1 1 0,6 7-6,-1-4 0,5 5-1,0 3 0,0-3-3,5-5 0,4 4 0,0 1 0,5-5-33,-1 0-7,1-7-2,4 3 0,-4-8 34,9 0 0,-5-4 0,0-4 0,0-4-16,1 0 4,-6-4 1,1-8-836,-1 0-167</inkml:trace>
          <inkml:trace contextRef="#ctx0" brushRef="#br0" timeOffset="91867.23">2545 96 172,'0'0'16,"0"0"-16,0 0 0,0 0 0,0 0 287,0 0 54,0 0 11,0 0 3,4 8-176,1 0-35,-5-8-8,5 12 0,4 1-40,-5-1-8,10 0-2,-5 0 0,0-4-34,0 0-8,0 0 0,5 0-1,-5 5-23,0-5-5,0-4-1,5 4 0,-5-8-14,0 0-13,0 0 2,0-4 1,0-4-217,1 4-43</inkml:trace>
          <inkml:trace contextRef="#ctx0" brushRef="#br0" timeOffset="92074.71">2777-46 1800,'0'0'80,"0"0"16,-4 5-77,4 3-19,-5 0 0,-4 0 0,9 0 120,-5 4 20,5 0 4,-4 4 0,4 1-53,-5 3-11,1 0-3,4 4 0,-5-3-34,5 3-7,-4 0-2,4 0 0,0 1-20,0-1-4,0-4-1,0 0 0,4-3-9,-4-5 0,0 0 0,5 0 0,-5-12-108,0 0-13,0 0-3,0 0-614,0 0-122</inkml:trace>
          <inkml:trace contextRef="#ctx0" brushRef="#br0" timeOffset="92356.72">2814 165 576,'4'20'25,"-4"-20"6,0 0-31,0 8 0,5 4 0,-1 1 0,1 3 255,-1-4 45,1 4 8,-1 0 3,6-8-167,-6 4-32,1-3-8,-1 3 0,1 0-22,-5-12-4,0 0-1,0 0 0,0 0-20,0 0-4,0 0-1,0 0 0,0 0-7,0 0-1,0 0-1,0 0 0,0-12-14,-5 0-2,1-5-1,4-3 0,-5 0-9,5 0-1,0-5-1,0 9 0,0 0-15,0 0 11,5-4-11,-5 7 10,4 1-10,1 0 0,-1 4 0,-4 8 0,0 0 0,5-4-9,8 4 9,-3 0-10,-1 0-16,4 0-3,1 0-1,0 0 0,-5 4-138,4 0-27,1-4-5,0 0-808</inkml:trace>
          <inkml:trace contextRef="#ctx0" brushRef="#br0" timeOffset="92620.21">3119-54 1702,'0'0'76,"0"0"15,0 0-73,0 0-18,4 13 0,-4-5 0,9-4 116,-4 4 19,-1 0 4,1 4 1,-1 0-42,6 0-8,-6 0-2,1 5 0,-1-1-42,1 0-9,4 0-1,-5 0-1,-4 5-19,10-5-4,-6-4-1,1 8 0,4-4-11,-5 1-9,-4-9 9,9 4-13,-9-12-42,0 0-8,0 0-1,0 0-1,0 0-185,0 0-37</inkml:trace>
          <inkml:trace contextRef="#ctx0" brushRef="#br0" timeOffset="92831.75">3342-82 1152,'0'0'102,"0"0"-82,0 0-20,0 0 0,0 0 179,0 0 31,0 12 6,4 4 2,1-3-54,-1-1-10,1 4-2,-1 0-1,6 0-59,-6 4-11,1 1-2,-1-1-1,5 4-34,-4 1-8,-1-1 0,6 0-1,-1-4-20,-5-4-4,5 5-1,-4-5 0,-5 0-10,0 0 0,4-4 0,-4-12 0,0 0-103,0 0-22,0 0-5</inkml:trace>
          <inkml:trace contextRef="#ctx0" brushRef="#br0" timeOffset="90712.19">1939-37 460,'0'0'20,"0"0"5,0 0-25,0 0 0,0 0 0,0 0 0,0 0 227,0 0 40,0 0 8,0 0 1,0 0-131,0 0-26,0 0-6,0 0-1,0 0-17,0 0-4,0 0-1,0 0 0,-4 8-19,4 4-4,0 4-1,0 0 0,0 4-29,4 5-5,1-1-2,-5 0 0,0 5-15,4-5-3,-4 4-1,5 1 0,0 3-11,-1-4 8,-4 1-8,5-9 8,-5-4-8,0-4 0,0 4 0,4-4 8,-4-3-8,0-9 0,0 0 0,0 0 0,0 0-20,-4-13-5,4-3-2,-5 0 0,5-8-23,-4 4-5,-1-5-1,0 1 0,1-4 12,4 3 3,-9 1 0,9 0 0,-5 4 25,5-1 6,0 1 1,0 0 0,0 4 9,0 4 0,5-5 0,-5 5 0,4 4 14,1 0 5,-1 0 1,-4 8 0,0 0 0,10-4 1,-1 0 0,4 4 0,1-4 2,-5 4 0,0 4 0,5 0 0,4 0-3,-4 0 0,-1 0 0,1 0 0,4 0-1,-4 4-1,-5-4 0,5 4 0,-5-4 0,0 4 0,0 1 0,-4-1 0,-5 0-1,4 0 0,-4 4 0,0 0 0,0-12 1,-9 8 0,0 4 0,-5 1 0,1-5-5,-1 4-1,-4 0 0,0-4 0,-1 0-4,6 0-8,-6-4 11,1 4-11,5-8 0,-6 0 0,6-4 0,-1 4 0,0-4 0,5 4-11,0-4 0,9 4 0,-4-4-45,4 4-10,-5-8-2,10 0-690,-1 0-138</inkml:trace>
          <inkml:trace contextRef="#ctx0" brushRef="#br0" timeOffset="93453.52">3783 201 1558,'0'0'69,"0"0"15,0 0-68,0 0-16,0 0 0,0 0 0,0 0 125,0 0 22,0 0 4,0 0 1,-4-8-56,-1 0-12,1-4-1,8 0-1,-4 0-35,0 0-7,5-1-2,4 1 0,-5-4-18,5 4-4,1-4-1,-1 4 0,0 4 1,0-5 0,0 1 0,0 4 0,0-4 1,5 4 1,-5-4 0,5 4 0,-1 0-6,1 0 0,0-1-1,-1 5 0,-4 0-1,5 0 0,0 4 0,-5 0 0,4 0 3,1 0 1,-14 0 0,14 8 0,-1 5 2,-3-5 0,-1 8 0,4 0 0,-8-4 3,4 4 1,5 1 0,-5-1 0,0 0-6,-5 0-1,6 0 0,-6-4 0,5 5-13,-4-1 8,-5-4-8,4-4 0,-4-8 0,0 0 0,9 8 0,-9-8 0,0 0-68,0 0-19,0 0-4,0 0-1162</inkml:trace>
          <inkml:trace contextRef="#ctx0" brushRef="#br0" timeOffset="94009.1">4685-102 1209,'0'0'108,"0"0"-87,0 0-21,0 0 0,0 0 223,-5-4 40,5-4 8,-4 0 1,-1-1-132,-4 5-26,0-4-6,0 4 0,-5 0-42,0 0-8,-4 0-2,0 0 0,0 4-35,-5 4-7,5 0-2,-5 4 0,0-4-12,5 4-12,4 5 3,5-5 0,0 4-1,0-4 0,5 0 0,-1 0 0,5 4 10,0 0-10,5-4 10,-5-8-10,0 13 10,4-1-10,5-4 10,5 4-10,0-4 10,-1 0 0,1 4 0,4-4-8,0 1 8,1-1 0,-1-4 0,4 4 0,-3 0 0,-1 0 0,0 0 10,-4 0-10,-1-4 16,-3 4-4,3-4 0,-8 0 0,-5-4 6,4 13 1,-4-13 0,0 8 0,-9 0 7,5 4 2,-10-4 0,0 4 0,-4-4-8,0 4-2,-5-4 0,0 0 0,-8-3-10,3 3-8,5 0 9,1-4-9,3 4 0,-3 4-16,-1-8 1,0 0 1,9 0-132,-4 0-26,5 0-6</inkml:trace>
          <inkml:trace contextRef="#ctx0" brushRef="#br0" timeOffset="94315.3">4999-203 576,'0'0'25,"0"0"6,0 0-31,4 8 0,6-4 0,-1 0 0,0 0 439,0 4 81,0 4 17,-4 4 3,8 0-357,-4 1-72,0 3-15,1 4-2,-6-4-38,10 5-7,4-1-1,0 4-1,-4-7-6,-1 7-1,1-4 0,0 5 0,-1-5-24,-8 0-6,4 4-1,-9 1 0,5-5-9,-5 4 8,-5 5-8,-4-5 8,4-4-8,-8 1 8,-5 3-8,-1-4 8,1 0-33,-5-3-7,-4-5-2,0 0 0,-5 0-178,5-8-35</inkml:trace>
        </inkml:traceGroup>
        <inkml:traceGroup>
          <inkml:annotationXML>
            <emma:emma xmlns:emma="http://www.w3.org/2003/04/emma" version="1.0">
              <emma:interpretation id="{D386D306-4861-401C-B54E-0A05AC253E95}" emma:medium="tactile" emma:mode="ink">
                <msink:context xmlns:msink="http://schemas.microsoft.com/ink/2010/main" type="inkWord" rotatedBoundingBox="15515,5637 17234,5714 17210,6258 15490,6181"/>
              </emma:interpretation>
              <emma:one-of disjunction-type="recognition" id="oneOf2">
                <emma:interpretation id="interp6" emma:lang="en-AU" emma:confidence="0">
                  <emma:literal>--0.4</emma:literal>
                </emma:interpretation>
                <emma:interpretation id="interp7" emma:lang="en-AU" emma:confidence="0">
                  <emma:literal>-0.4</emma:literal>
                </emma:interpretation>
                <emma:interpretation id="interp8" emma:lang="en-AU" emma:confidence="0">
                  <emma:literal>-0-4</emma:literal>
                </emma:interpretation>
                <emma:interpretation id="interp9" emma:lang="en-AU" emma:confidence="0">
                  <emma:literal>5-0-4</emma:literal>
                </emma:interpretation>
                <emma:interpretation id="interp10" emma:lang="en-AU" emma:confidence="0">
                  <emma:literal>-0--4</emma:literal>
                </emma:interpretation>
              </emma:one-of>
            </emma:emma>
          </inkml:annotationXML>
          <inkml:trace contextRef="#ctx0" brushRef="#br0" timeOffset="94908.17">5536 250 2041,'0'0'90,"0"0"19,0 0-87,9 8-22,0 0 0,0-4 0,5 4 110,0-4 18,4 0 3,5-4 1,-1 4-36,6 0-8,4 0 0,-5-4-1,-4-4-39,4 4-7,-4-4-1,4 0-1,5-4-39,-5-4 0,-8 4-12,-1 0-1300</inkml:trace>
          <inkml:trace contextRef="#ctx0" brushRef="#br0" timeOffset="104641.6">6278 177 748,'0'0'33,"0"0"7,0 0-32,0 0-8,0 0 0,0 0 0,0 0 214,0 0 41,0 0 8,0 0 1,9 4-137,-4 8-28,-5 0-6,4 5-1,-4-1-24,0 0-6,0 0-1,0 4 0,5 1-37,-5-1-7,5 4-1,-5-4-1,4-3-15,1-5 0,-1 0 0,5 4 0,-4 0 0,4-4 0,0 0 0,0-3 0,0-5 0,5 0 0,0-4 0,-1 0 0,-4-4 8,5 0-8,0-5 11,-1-7-11,1 4 20,0-4-4,-5-8 0,0-1 0,-5 1 10,1 4 2,0 0 0,-5-5 0,4 1-6,-4 4-1,-9-8 0,0 7 0,4 5 18,-8 0 3,-1 0 1,0 0 0,1 3-19,-6 5-3,6 0-1,-5 4 0,4 0-4,-4 0-2,4 4 0,-4 4 0,4 0-14,1 4 0,3-4 0,1 13 0,-4 3-36,8 0-1,-4-4 0,9 4 0,-5 1-119,5-5-24,0 0-5,0 4-827</inkml:trace>
          <inkml:trace contextRef="#ctx0" brushRef="#br0" timeOffset="104788.72">6633 323 1411,'9'-12'62,"-9"8"14,5-5-61,-5 5-15,5-4 0,-1 0 0,-4 8 48,5-4 8,-5 4 0,9-8 1,0 0-36,-9 8-7,4-12-2,6 8-498,-10 4-100</inkml:trace>
          <inkml:trace contextRef="#ctx0" brushRef="#br0" timeOffset="94748.12">5591 60 1440,'0'0'128,"0"0"-103,0 0-25,0 0 0,9 0 148,0 4 25,0-4 5,0 4 1,5-4-47,-1 0-10,1 0-2,4 0 0,1 0-41,-1 0-9,0 0-2,5 0 0,0-4-38,-5 0-8,-9 4-2,5-4 0,-1 4-20,1 0-12,-5 0 2,0-4 0,0 4-116,-9 0-23,0 0-5,0 0-934</inkml:trace>
          <inkml:trace contextRef="#ctx0" brushRef="#br0" timeOffset="105145.29">6970 39 1440,'0'0'128,"0"0"-103,0 0-25,0 0 0,0 0 193,0 0 34,0 0 6,0 0 2,0 0-94,-4 13-18,4-13-4,0 12-1,-9-4-53,9 4-10,-5 0-3,1 0 0,-1 4-24,0-3-4,1-1-2,-1 4 0,1-4-22,4-4 0,-5 4 0,5 0 0,0 1 0,0-1 0,5 4 0,-5-4-8,0-12 8,4 8 0,5 4-9,-4-4 9,4 0 0,-4 1 0,4-5-9,4 0 9,1 0 0,0 0 0,-1-8 0,1 0 0,4 0 0,5 0 0,-5 0 0,0-1 0,5 1 8,-5-4-8,5 0 0,-5-4 0,-4 4 0,-5-4 0,5 0 0,-5 4 0,0 0-65,-4-1-7,-1-3 0,1 4-758,-5 8-151</inkml:trace>
          <inkml:trace contextRef="#ctx0" brushRef="#br0" timeOffset="105325.25">7189 35 2152,'0'0'96,"0"0"19,-9-4-92,9 4-23,-5 0 0,5 0 0,0 0 138,-9 4 23,0 5 5,4-1 1,5 8-71,0 0-13,0 0-3,0 8-1,5 1-31,-5 3-7,4 8-1,1-3 0,4-1-20,0 1-5,-4 3-1,-1 0 0,5 1-14,-4-5-8,4-3 8,-4-1-13,4-4-130,-5-4-25,1 5-6</inkml:trace>
        </inkml:traceGroup>
        <inkml:traceGroup>
          <inkml:annotationXML>
            <emma:emma xmlns:emma="http://www.w3.org/2003/04/emma" version="1.0">
              <emma:interpretation id="{3ADA5446-E7D6-44CD-AEBF-EFE0F42CA388}" emma:medium="tactile" emma:mode="ink">
                <msink:context xmlns:msink="http://schemas.microsoft.com/ink/2010/main" type="inkWord" rotatedBoundingBox="19670,5708 24273,5945 24210,7174 19607,6937"/>
              </emma:interpretation>
              <emma:one-of disjunction-type="recognition" id="oneOf3">
                <emma:interpretation id="interp11" emma:lang="en-AU" emma:confidence="0">
                  <emma:literal>phirans)</emma:literal>
                </emma:interpretation>
                <emma:interpretation id="interp12" emma:lang="en-AU" emma:confidence="0">
                  <emma:literal>plerions)</emma:literal>
                </emma:interpretation>
                <emma:interpretation id="interp13" emma:lang="en-AU" emma:confidence="0">
                  <emma:literal>pl-lrins)</emma:literal>
                </emma:interpretation>
                <emma:interpretation id="interp14" emma:lang="en-AU" emma:confidence="0">
                  <emma:literal>pi-inns)</emma:literal>
                </emma:interpretation>
                <emma:interpretation id="interp15" emma:lang="en-AU" emma:confidence="0">
                  <emma:literal>Phirans)</emma:literal>
                </emma:interpretation>
              </emma:one-of>
            </emma:emma>
          </inkml:annotationXML>
          <inkml:trace contextRef="#ctx0" brushRef="#br0" timeOffset="13769.16">-2163 2176 864,'0'0'76,"0"0"-60,0 0-16,0 0 0,0-8 114,5 0 20,-1 0 4,-4 8 1,0 0 2,0 0 1,0-4 0,0 4 0,0 0-38,0 0-7,0 0-1,0 0-1,0 0-21,0 0-4,0 0-1,0 0 0,5 12-24,-5 0-5,0 4 0,0 5-1,0 3-17,-5 0-3,5 0-1,5 9 0,-5-1-18,0-3 0,5 3 0,-1-4 0,5-3 0,-4-5 0,4 0 0,0 0 0,5-4 0,-5 1 0,0-9 0,4 0 0,-3-4 0,-1-4-9,0 4 9,4-8-8,-3-4 8,-1 0 0,4 4 0,-4-13 0,1 1 0,-1-4 0,-5 0 0,5 0 0,-4-1 0,-5 1 8,0 0-8,0 0 11,-9-1-11,4 5 0,-4-4-12,-5 4 12,1 0 44,-1-1 16,0 9 3,-4-4 1,0 4-64,0 4 0,0-4-14,-1 8 2,1 0 12,5 0 0,-1 8 0,0 0 8,1 0-8,-1 0-15,5 0 4,0 5 1,4 3-29,-4 0-5,9-4-2,-5 4 0,10 0-189,-5-3-37</inkml:trace>
          <inkml:trace contextRef="#ctx0" brushRef="#br0" timeOffset="13973.47">-1803 2464 1612,'0'0'144,"0"0"-116,0 0-28,0 0 0,0 0 162,0 0 26,-5-13 6,1 5 1,4 8-74,0 0-14,0-12-3,0 4-1,0 0-76,0 8-15,0 0-4,0 0 0,0-12-92,4 4-18,-4 8-4,5-4-994</inkml:trace>
          <inkml:trace contextRef="#ctx0" brushRef="#br0" timeOffset="14380.87">-1657 2269 1440,'0'0'128,"0"0"-103,9-4-25,-5 0 0,5-4 159,1 4 26,-1 0 6,0 4 1,0 0-75,4 0-14,-3 0-3,3 0-1,-4 4-40,5 0-8,-5-4-2,5 8 0,-5-4-49,0 4 0,0 5 0,-4-1 0,4 0 22,-5 0 7,1 4 2,-5 0 0,-5 1-50,1 3-9,-1 4-3,-4-4 0,0 5 21,0-1 10,0-4-10,0 0 10,-5-8-41,5 5-3,0-9 0,0 4 0,4-4 16,-4 0 4,4-4 0,5-4 0,0 0 24,0 0 0,0 0 9,0 0-9,0 0 44,0 0 3,0 0 0,0 0 0,0 0 3,0-8 1,5-4 0,-5 12 0,9-8-7,0 4-2,0-4 0,0 4 0,1 0-10,3-1-3,1 1 0,0 0 0,-1 4-12,1 0-2,0 0-1,-1 4 0,1-4-14,0 0 0,-5 0 0,4 0 0,-4 0-106,5 0-14,-5 0-4,0-4-707,0-4-141</inkml:trace>
          <inkml:trace contextRef="#ctx0" brushRef="#br0" timeOffset="14905.54">-1202 2209 345,'0'0'31,"0"0"-31,0 0 0,-5 8 0,5-8 248,0 0 43,-4 8 9,-1 0 1,5 0-124,-4 4-25,4-12-4,0 0-2,0 0-4,4 8-1,5 4 0,0 5 0,-4-5-72,4 0-14,0 0-3,0 4-1,-4-4-3,4 0-1,-4 1 0,-1-1 0,1 0-20,-1 4-4,5-4-1,-4 0 0,-1 1-4,6 3-1,-6-4 0,5 0 0,-9-12-1,5 12-1,-5-4 0,4 4 0,-4 0 7,0-12 2,0 9 0,0-9 0,0 0-2,-9 8 0,0-4 0,0 4 0,0-4-4,0 0-1,-5 4 0,0 0 0,1-4-9,-1 0-8,-4-4 9,0 4-9,0 0 0,-1 0-15,6-4 2,-6 4 0,6-4-135,-5 0-28,4 0-4</inkml:trace>
          <inkml:trace contextRef="#ctx0" brushRef="#br0" timeOffset="14638.62">-1238 2257 1926,'0'0'85,"0"0"18,0 0-83,0 0-20,0 0 0,0 0 0,0 0 112,13 0 17,1-4 4,-1-4 1,-3 4-54,3 0-12,-13 4-1,9-8-1,5 4-52,0 0-14,-5 4 0,0-4 0,5 0 56,-1 0 7,-4 0 1,0 0 0,-4-1-103,-5 5-20,0 0-4,0 0-1,0 0 22,0 0 4,0 0 1,0-4 0,0-4-197,-5-4-39,-4 8-8</inkml:trace>
          <inkml:trace contextRef="#ctx0" brushRef="#br0" timeOffset="-2492.9">-2254 1395 345,'5'-4'31,"-5"0"-31,4 0 0,-4 4 0,0 0 181,5 0 31,-1-4 5,1 0 2,-5 4-76,0 0-15,5-4-4,-1 4 0,5-4-20,-4 4-4,-5 0 0,9 0-1,-9 0-17,4 0-3,6 0-1,-1 0 0,0 4-2,0 0-1,0 0 0,0 4 0,5 0-40,-5 0-8,9-4-2,-4 4 0,-5 5-2,4-5-1,6 4 0,-1-4 0,0 4 2,5-4 0,0 0 0,-1 4 0,6 5-24,-10-5 0,0-4 0,5 4 8,0 0-8,-1 4 12,1-4-4,0 5 0,0-5-8,9 4 12,-5-4-4,-4 0 0,4 0 0,-4 0 1,-1 1 0,1-1 0,0 8-9,-5-4 10,5-4-10,0 0 10,-5 1-2,0-5 0,0 0 0,5 4 0,-5 0 2,5 0 0,-5-4 0,1 4 0,3-3-10,1-1 12,0 0-12,-5 8 12,5-4-4,0 0 0,-5 4 0,-5-8 0,6 5-8,-1-5 8,0 0-8,5 4 8,0 0-8,-1 0 0,1 0 0,4 1 0,1-1 0,-1 0 0,-4 0 0,4 0 0,-4-4 0,4 4 0,-9-4 0,5 5 0,0-5 0,-5 0 0,0 0 8,5 0-8,-5-4 0,-4 12 0,4 4 0,0 5 8,-4-9-8,0 4 0,4-4 9,0-4-9,5 1 0,-5-1 0,5 0 0,-5-4 8,-4 4-8,4-4 0,-4 4 0,-1-4 8,1 1-8,4-5 0,-9 4 0,5 0 0,0 0 0,-1-4 9,1-4-9,-5 4 0,5-8 11,-5 12-11,0 0 10,5 0-10,-5-4 11,-9-4-11,13 4 12,-4 4-12,5-4 12,-5 5-12,0-1 12,0 0-12,1 4 10,-1-4-10,0 4 8,0 0-8,0 0 0,0-4 0,0 1 0,-9-9 0,0 0 0,9 0 8,-9 0-8,0 0 0,0 0 0,0 0-17,0 0 2,0 0 1,0 0-93,0 0-18,0 0-4</inkml:trace>
          <inkml:trace contextRef="#ctx0" brushRef="#br0" timeOffset="108221.99">3656 2540 691,'0'0'61,"0"0"-49,0 0-12,0 0 0,0 0 182,0 0 34,0 0 6,0 0 2,0 0-73,0 0-15,0 0-2,0 0-1,0 0-28,0 0-5,0 0-2,0 0 0,0 0-37,0 0-7,0 0-2,0 0 0,-9-4-17,9 4-4,-5-8-1,1-4 0,-1-4-8,0 0-2,5-4 0,-4-1 0,4 5 0,0-4-1,4 0 0,1-1 0,0-3-5,-1-4-1,5 8 0,0-5 0,0 5-5,-4 4-8,9 0 11,-1 0-11,-4 7 10,1-3-10,-1 4 8,-5 4-8,10 0 8,0 4-8,-1 0 8,1 8-8,-5 4 24,9-4-1,-4 9 0,4 3 0,-4 4-5,-1 4-1,1 1 0,-5-1 0,0 0-1,0-3-1,0-1 0,1 0 0,-1 1-7,-5-5-8,5 0 11,-4-4-11,-1 4 0,1-7 0,0-1 0,-5-12 0,0 0-36,0 0-12,0 0-1,13-4-1,-13 4-229,9-8-45</inkml:trace>
          <inkml:trace contextRef="#ctx0" brushRef="#br0" timeOffset="108683.53">4557 2124 403,'0'0'17,"-4"0"5,4-8-22,-5 4 0,-4-5 0,5 1 0,-6 4 538,1-4 103,5-4 21,-5 4 4,-5 0-470,0 4-93,10-4-19,-5 4-4,-5 0-40,0 0-8,-4 0-2,-5 4 0,5 4-22,0 0-8,0 0 0,4 4 9,0-4-9,5 4-12,-4-4 2,4 4 1,4 4-7,0 4 0,5-3-1,0-1 0,0 4 1,5 0 0,0 0 0,-1 0 0,5 1 8,5-1 8,-5 4-12,5 0 12,-1 0-8,5-3 8,-4-5 0,4 0 0,-4 0 0,0 0 0,-5 0 0,4-4 0,1 1 0,0-1 0,-1-4 0,-3 0 0,-1-4 14,-9 0 0,0 0 0,0 0 0,0 0 2,0 0 1,0 0 0,-5 16 0,1-4-1,-1-4 0,0 0 0,-4 4 0,-4 1-8,-1-1-8,-4-4 9,4-4-9,-4 4 0,4-4 0,1 0 0,-1 0 0,0-4-36,1 4 0,4 0 0,-1-4 0,1-4-125,9 4-26,0 0-5</inkml:trace>
          <inkml:trace contextRef="#ctx0" brushRef="#br0" timeOffset="108843.33">4785 1885 921,'0'0'40,"0"0"10,0 0-40,0 0-10,4-12 0,-4 12 0,0 0 402,0 0 78,0 0 16,0 0 4,0 0-319,0 0-63,10 16-13,-6-4-2,1 0-50,-1 4-9,-4 5-3,0-5 0,0 4-29,0-4-12,0 0 11,0 1-11,-4-5-22,4-4-10,0-8-3,-5 8-908,5-8-181</inkml:trace>
          <inkml:trace contextRef="#ctx0" brushRef="#br0" timeOffset="109323.39">5190 1885 1324,'0'0'118,"0"0"-94,0 0-24,18 4 0,-4 4 175,4 0 30,-4-4 7,4 8 0,-4 0-60,4 9-12,0-5-2,-9 4-1,5 4-40,0-3-8,-5 3-1,0 4-1,0 1-31,-5 3-7,-4 0-1,0 1 0,0 3-24,-4-4-4,-5-3-2,0 3 0,-5-8-18,0 1 0,-4-1 8,-5 0-8,5 1-16,0-9-6,-5 0-2,5-4 0,0 0-71,0-8-14,4 0-3,0-4-726,1 4-145</inkml:trace>
          <inkml:trace contextRef="#ctx0" brushRef="#br0" timeOffset="109769.84">5545 2128 979,'5'20'87,"-5"-20"-70,0 0-17,0 0 0,0 0 310,0 8 58,4 4 12,1-4 3,-1 0-163,6-4-33,-1 0-7,4 0 0,1 1-77,0-1-15,-1 4-4,5-4 0,5 0-32,-5 0-8,5 0 0,0 0-1,-5-4-20,0 0-4,-13 8-1,9-8 0,8 4-18,-8-4 0,0 0 0,-1 4 0,1 0 0,-5-4 0,5 4 0,-5 0 0,0 4-96,-4-8-22,4 0-5,-5-4-1319</inkml:trace>
        </inkml:traceGroup>
        <inkml:traceGroup>
          <inkml:annotationXML>
            <emma:emma xmlns:emma="http://www.w3.org/2003/04/emma" version="1.0">
              <emma:interpretation id="{B47E9561-3A78-4656-BAEE-11EA652A8041}" emma:medium="tactile" emma:mode="ink">
                <msink:context xmlns:msink="http://schemas.microsoft.com/ink/2010/main" type="inkWord" rotatedBoundingBox="24726,6033 27080,5861 27152,6852 24798,7024"/>
              </emma:interpretation>
              <emma:one-of disjunction-type="recognition" id="oneOf4">
                <emma:interpretation id="interp16" emma:lang="en-AU" emma:confidence="0">
                  <emma:literal>=0.4</emma:literal>
                </emma:interpretation>
                <emma:interpretation id="interp17" emma:lang="en-AU" emma:confidence="0">
                  <emma:literal>=0-4</emma:literal>
                </emma:interpretation>
                <emma:interpretation id="interp18" emma:lang="en-AU" emma:confidence="0">
                  <emma:literal>80.4</emma:literal>
                </emma:interpretation>
                <emma:interpretation id="interp19" emma:lang="en-AU" emma:confidence="0">
                  <emma:literal>8-0.4</emma:literal>
                </emma:interpretation>
                <emma:interpretation id="interp20" emma:lang="en-AU" emma:confidence="0">
                  <emma:literal>80-4</emma:literal>
                </emma:interpretation>
              </emma:one-of>
            </emma:emma>
          </inkml:annotationXML>
          <inkml:trace contextRef="#ctx0" brushRef="#br0" timeOffset="109570.26">5582 2091 1936,'0'0'86,"0"0"18,0 0-84,0 0-20,9 0 0,4 0 0,1 0 116,0 0 18,4-4 4,-4 0 1,-5 4-49,4 0-10,1-4-1,4 0-1,-4 4-60,0-4-18,4 0 8,-5 0-8,1-4 0,0 4 8,-1-4-8,-8 0 0,4-5-38,-4 9-12,-1-4-2,-4 8-1,0-8-201,-4 0-40</inkml:trace>
          <inkml:trace contextRef="#ctx0" brushRef="#br0" timeOffset="115944.76">6224 2298 1951,'0'0'86,"0"0"18,0 0-83,9 4-21,0 0 0,0 0 0,5-4 112,-1 0 19,10 0 3,0-4 1,0 0-24,8-4-5,-8 4-1,9-5 0,0 1-38,0 4-8,-5-4-2,10 0 0,-6 4-25,-3-4-6,-1 0-1,5 0 0,-5 4-25,-4 0 0,0 0 8,-1-8-8,-3 3 0,-1 1 0,-9 4 0,5-4 0,-1 0-18,-13 8-2,0 0-1,0 0 0,5-8-39,-5 8-7,0 0-1,0 0-790,0 0-158</inkml:trace>
          <inkml:trace contextRef="#ctx0" brushRef="#br0" timeOffset="116179.67">6424 2520 748,'0'0'67,"0"12"-54,-9-4-13,9 5 0,-5-5 253,5-8 48,0 12 10,0-4 1,0 4-180,5 0-36,-5 0-7,4 1-1,1 3-20,-1 0-3,1-8-1,-5 8 0,5 0-44,-1-3-8,5 3-3,-4-4 0,-1 0-26,5-4-6,1 0-1,-10-8-688,0 0-137</inkml:trace>
          <inkml:trace contextRef="#ctx0" brushRef="#br0" timeOffset="115679.9">6469 1666 1814,'0'0'80,"0"0"17,0 0-77,0 0-20,0 0 0,10-12 0,-1 0 100,-5 4 17,-4 8 3,9-12 1,0 4-39,5 0-8,-5 4-2,5 0 0,0 0-24,4 4-6,-9 0-1,4 0 0,1-5-17,4 5-3,-4 0-1,0 0 0,-5 5-8,0 3-3,-9-8 0,9 12 0,-4-4-9,-5 4 0,0-4 9,-5 4-9,0-4 0,-4 8 0,-4 5 0,-1-5 0,-4 4-14,4-4-7,-4-4-2,0 9 0,4-5 7,0 0 2,1 0 0,-1-4 0,0 1 14,5-5 0,0 0 0,0 4-9,5-4 9,4-8 0,-5 8 8,5-8-8,0 0 23,0 0 0,5 8 0,-1 0 0,5-4 5,0 0 0,-9-4 1,9 4 0,10 0-13,-1-4-2,0 0-1,0 0 0,0 0 41,5 0 8,-5 0 2,5-4 0,-5 0-52,1 0-12,-1 4 0,0 0 0,-4 0 0,-14 0 0,9-4 0,-9 4 0,0 0-55,0 0-13,0 0-4,0 0 0,0 0-184,0 0-36</inkml:trace>
          <inkml:trace contextRef="#ctx0" brushRef="#br0" timeOffset="116783.9">6615 2605 1728,'0'0'38,"0"0"8,0 8 2,0-8 0,0 0-39,0 0-9,0 0 0,5 8 0,-5-8 129,9 9 24,-9-9 5,9 8 1,5 0-54,-1-4-10,1 4-3,-5-4 0,5 4-18,-5 0-4,0-4-1,5 4 0,-5-4-55,4 4-14,-4-4 0,5 0 0,-9 5 35,4-1 4,0 4 1,0-4 0,0-4-24,0 8-5,-4-4-1,4 0 0,0 0-10,0 0 12,-4-4-12,-5-4 12,9 9-12,-5-1 10,-4-8-10,0 0 10,0 0 1,0 0 0,-4 8 0,4 4 0,-9-4 7,4 4 2,-4-4 0,0 4 0,-5-8-7,5 5-1,-5-5 0,-4 4 0,4-4-12,-4 4 11,0-8-11,0 4 10,0-4-10,-5 0 0,0-4 0,5 0 0,4 4-90,-4-4-14,0 0-2,4-4-797,5-1-159</inkml:trace>
          <inkml:trace contextRef="#ctx0" brushRef="#br0" timeOffset="116430.56">6611 2557 633,'-5'-17'56,"5"13"-44,0 4-12,0 0 0,0 0 278,0 0 54,0 0 10,0 0 2,9-4-171,5-4-34,-1 4-7,1 4-2,4-4-47,-4 0-10,0 0-1,-1 4-1,1 0-28,0-4-6,-1 4-1,5 0 0,-4-4-19,0 4-4,-1-4-1,-3 0 0,3 0-12,-4 0 0,0 0 8,1-4-8,-1 4 0,0-4-13,-5-1 2,1 1 1,-5 8-50,0 0-11,0 0-1,0 0-1,0 0-171,0 0-33</inkml:trace>
        </inkml:traceGroup>
      </inkml:traceGroup>
    </inkml:traceGroup>
    <inkml:traceGroup>
      <inkml:annotationXML>
        <emma:emma xmlns:emma="http://www.w3.org/2003/04/emma" version="1.0">
          <emma:interpretation id="{6BA1D72B-B641-4986-8EF6-78710B6C8507}" emma:medium="tactile" emma:mode="ink">
            <msink:context xmlns:msink="http://schemas.microsoft.com/ink/2010/main" type="paragraph" rotatedBoundingBox="7712,7046 16865,7102 16856,8598 7703,8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92D22-493D-41C7-A2E6-8EDBBB3B5E86}" emma:medium="tactile" emma:mode="ink">
              <msink:context xmlns:msink="http://schemas.microsoft.com/ink/2010/main" type="line" rotatedBoundingBox="7712,7046 16865,7102 16856,8598 7703,8542"/>
            </emma:interpretation>
          </emma:emma>
        </inkml:annotationXML>
        <inkml:traceGroup>
          <inkml:annotationXML>
            <emma:emma xmlns:emma="http://www.w3.org/2003/04/emma" version="1.0">
              <emma:interpretation id="{2F86373A-6D30-41FB-8B5B-72F3A172D4B2}" emma:medium="tactile" emma:mode="ink">
                <msink:context xmlns:msink="http://schemas.microsoft.com/ink/2010/main" type="inkWord" rotatedBoundingBox="7712,7046 9836,7059 9828,8304 7704,8291"/>
              </emma:interpretation>
              <emma:one-of disjunction-type="recognition" id="oneOf5">
                <emma:interpretation id="interp21" emma:lang="en-AU" emma:confidence="0">
                  <emma:literal>to.25</emma:literal>
                </emma:interpretation>
                <emma:interpretation id="interp22" emma:lang="en-AU" emma:confidence="0">
                  <emma:literal>t0.25</emma:literal>
                </emma:interpretation>
                <emma:interpretation id="interp23" emma:lang="en-AU" emma:confidence="0">
                  <emma:literal>To-as</emma:literal>
                </emma:interpretation>
                <emma:interpretation id="interp24" emma:lang="en-AU" emma:confidence="0">
                  <emma:literal>ta25</emma:literal>
                </emma:interpretation>
                <emma:interpretation id="interp25" emma:lang="en-AU" emma:confidence="0">
                  <emma:literal>to.z5</emma:literal>
                </emma:interpretation>
              </emma:one-of>
            </emma:emma>
          </inkml:annotationXML>
          <inkml:trace contextRef="#ctx0" brushRef="#br0" timeOffset="107576.84">3105 2095 1324,'0'0'118,"0"0"-94,0 0-24,0 0 0,0 0 218,0 0 39,4 12 8,1 5 2,4-9-108,-9 8-22,5 0-4,-1 8-1,1-3-56,-1 7-12,1-4-3,-1 9 0,1-1-31,-5 0-6,5-3-2,-1-1 0,1-4-6,-5 1-2,9-1 0,-5-4 0,1-4-246,-5 0-50</inkml:trace>
          <inkml:trace contextRef="#ctx0" brushRef="#br0" timeOffset="106240.86">1329 2451 403,'0'0'36,"0"0"-36,0 0 0,0 0 0,0-8 317,0 8 57,0 0 11,5-8 3,-5 8-196,0 0-40,9-4-7,5-4-1,-5 4-48,0-4-10,9 8-2,-4-4 0,-1 4-28,1 4-7,4 0-1,0 0 0,1-4-14,3 4-3,-3 0-1,-1 0 0,5 0-10,-1 4-3,-8-8 0,0 8 0,-5-3-4,-9-5-1,0 0 0,0 12 0,4 4-2,1-8-1,-5 4 0,-5 0 0,-4 0 0,-4 0 0,3 1 0,-3-5 0,-1-4-9,-4 4-12,0-4 2,4 0 1,-9-4-2,10 0 0,-6 0 0,6 0 0,4-4-9,0 0-3,-5 4 0,5-4 0,4-4-29,-4 4-7,5 0-1,4 4 0,0-8-160,0 8-33,0 0-7</inkml:trace>
          <inkml:trace contextRef="#ctx0" brushRef="#br0" timeOffset="105961.48">1393 2326 1728,'0'0'153,"0"0"-122,0 0-31,0 0 0,0 0 109,0 0 16,0 12 3,0 0 1,0 9-42,5-1-9,-5 4-2,0 0 0,0 1-42,0-1-9,4 0-1,1 4-1,-5 1-15,4-5-8,1 0 8,-1 1-8,1-13-28,-1 4-9,1-4-3,-5 0 0,5-4-32,-5-8-6,0 0-2,0 0-915</inkml:trace>
          <inkml:trace contextRef="#ctx0" brushRef="#br0" timeOffset="106488.59">1871 2213 1962,'0'0'87,"0"0"17,0 0-83,0 0-21,0 0 0,0 0 0,0 0 148,0 0 26,0 0 5,-9 8 1,0 0-73,-5 4-15,1 0-2,3 0-1,-3 4-43,4 5-9,-5 3-1,5 0-1,0 1-16,0-1-3,4 4-1,5 9 0,-4-9-15,4 4 0,4 1 0,1 3 0,4-8 0,4-3 0,-3-1 0,3 0 0,10-3-16,-5-5 4,0-4 1,1-4 0,-1-4-24,-4 0-5,4-4 0,0-4-1,-4-4-114,-1 0-22,1-4-5,-5-5-930</inkml:trace>
          <inkml:trace contextRef="#ctx0" brushRef="#br0" timeOffset="106882.97">2345 2176 2055,'0'0'91,"0"0"19,0 0-88,0 0-22,0 0 0,0 0 0,0 0 132,0 12 23,0 1 4,-5 3 1,5-4-52,-5 8-9,10 4-3,-10 1 0,5-1-48,0 4-11,0 1-1,0-1-1,-4 4-15,4-3-4,0 3 0,0-4 0,4-3-16,-4-1 0,0-8 8,0 4-8,0-3-32,5-5-11,-5-4-1,0 0-1,0-8-189,0 0-38,0 0-7</inkml:trace>
          <inkml:trace contextRef="#ctx0" brushRef="#br0" timeOffset="106680.27">2090 2257 806,'0'0'72,"0"0"-58,-5 8-14,5 4 0,0-12 349,-4 13 67,4-1 14,0 4 2,4-4-251,1 0-50,4 4-11,0 1-1,0 3-59,0-4-11,0-4-2,0 0-1,5 0-26,-5 5-6,0-9-1,5 0 0,-5-4-13,0 0 0,0 0 0,0 0 0,-4 0-105,4-4-18,-5-4-3,10 0-685,-9-4-137</inkml:trace>
        </inkml:traceGroup>
        <inkml:traceGroup>
          <inkml:annotationXML>
            <emma:emma xmlns:emma="http://www.w3.org/2003/04/emma" version="1.0">
              <emma:interpretation id="{1EC2B507-87C8-4EB8-BE71-8588A159AE13}" emma:medium="tactile" emma:mode="ink">
                <msink:context xmlns:msink="http://schemas.microsoft.com/ink/2010/main" type="inkWord" rotatedBoundingBox="9941,7228 16864,7270 16856,8598 9933,8556"/>
              </emma:interpretation>
              <emma:one-of disjunction-type="recognition" id="oneOf6">
                <emma:interpretation id="interp26" emma:lang="en-AU" emma:confidence="0">
                  <emma:literal>securing's-is</emma:literal>
                </emma:interpretation>
                <emma:interpretation id="interp27" emma:lang="en-AU" emma:confidence="0">
                  <emma:literal>securing's-his</emma:literal>
                </emma:interpretation>
                <emma:interpretation id="interp28" emma:lang="en-AU" emma:confidence="0">
                  <emma:literal>securing's-its</emma:literal>
                </emma:interpretation>
                <emma:interpretation id="interp29" emma:lang="en-AU" emma:confidence="0">
                  <emma:literal>securing's-it's</emma:literal>
                </emma:interpretation>
                <emma:interpretation id="interp30" emma:lang="en-AU" emma:confidence="0">
                  <emma:literal>securing's-1s</emma:literal>
                </emma:interpretation>
              </emma:one-of>
            </emma:emma>
          </inkml:annotationXML>
          <inkml:trace contextRef="#ctx0" brushRef="#br0" timeOffset="1106.75">360 2192 1382,'0'0'123,"0"0"-99,0 0-24,0 0 0,0 0 202,0 0 35,0 0 7,0 0 2,0 0-98,0 0-20,0 0-4,0 0-1,4 9-50,5 3-9,-4 4-3,4 0 0,-5 0-34,1 4-7,0-3-2,-1 3 0,1 0-18,-1 0 8,1-3-8,4-1 0,-9-16-17,4 8-11,1 4-1,-5-12-843,0 0-169</inkml:trace>
          <inkml:trace contextRef="#ctx0" brushRef="#br0" timeOffset="781.04">232 2415 1267,'0'0'112,"0"0"-89,-4-4-23,-1 0 0,5-4 158,0 0 27,-5 0 6,1 0 1,-1-1-52,1 5-9,-5-8-3,4 4 0,1 0-22,-1 4-5,-4 0-1,0 0 0,0 4-56,0 0-12,-1 0-3,1 8 0,0-4-21,-4 0-8,3 0 0,1 4 9,9-8-9,-4 12 0,-5 1 0,9-1 0,-5 0 0,5 0-9,-4 0 9,4-4 0,0 4-9,4 5 9,-4-5 0,5 0-9,-5-12 9,4 12 0,10 4 0,-5-4 0,5 0 0,-1-3 0,1-1 0,0 0 0,4 0 0,-4 0 0,-1 0 0,5 0 0,1 0 0,-10-4 0,-9-4 0,4 12 0,-4-12 8,5 13 1,-1-1 0,-4-12 0,0 0 3,0 8 1,-4 8 0,-5-4 0,-5-4 0,-4 0 0,4-4 0,-4 4 0,0 1-4,0-1-1,-5 0 0,5-8 0,-1 4-8,1-4 0,0 4 0,4-4 0,1 0-9,-1 0-7,0 0-2,1 0 0,8 0-28,5 0-6,-9 4 0,9-4-1,0 0-142,0 0-28,0 0-5</inkml:trace>
          <inkml:trace contextRef="#ctx0" brushRef="#br0" timeOffset="107505.33">2909 2213 576,'0'0'51,"0"0"-41,0 0-10,0 0 0,0 0 403,0 0 78,0 0 16,0 0 3,5 8-304,-1 4-60,1-4-13,-1 8-3,-4-4-52,9 5-12,-4-1-1,4 4-1,-4-4-31,-1 0-7,5 1 0,-4-1-1,4-4-3,-4 0 0,-5 0 0,4-4 0,-4 4-12,0-12-12,0 0 3,0 0 0,9 8-35,-9-8-8,0 0 0,0 0-826,0 0-165</inkml:trace>
          <inkml:trace contextRef="#ctx0" brushRef="#br0" timeOffset="107185.12">2495 2468 806,'0'0'36,"0"0"7,0 0-35,0 0-8,4 16 0,1-4 0,-5 0 308,4 0 60,-4 4 12,5 1 3,-5-1-230,-5 0-45,5 0-10,0 0-2,0-3-42,0-5-9,0 0-1,0-8-1,0 0-14,0 0-2,0 0-1,0 0 0,0 0-6,0 0 0,-4-8-1,-1-5 0,5 1-7,0 0-2,0 0 0,0-4 0,0-4 5,0 3 1,0 9 0,5-4 0,-1 0-2,-4 4 0,0 8 0,10-8 0,-6 0-14,5 0 9,0 0-9,0 0 8,1-1-8,3 1 0,1 0 0,0 4 0,-1 0-8,5 0-1,-4-4 0,0 4 0,-1 4-135,1-4-28,0 4-4,-1-4-966</inkml:trace>
          <inkml:trace contextRef="#ctx0" brushRef="#br0" timeOffset="20323.32">-1170 5560 576,'0'0'25,"0"0"6,0 0-31,0 0 0,0 0 0,0 0 0,0 0 428,0 0 79,0 0 16,0 0 3,0 0-366,0 0-72,0 0-16,0 0-2,0 0-70,0 0-18,4-13-2,-4 5-774,0 8-155</inkml:trace>
          <inkml:trace contextRef="#ctx0" brushRef="#br0" timeOffset="20146.56">-1462 5685 1756,'0'0'78,"0"0"16,0 0-75,0 0-19,-4 0 0,-5 4 0,4-4 108,-4 4 17,9-4 4,-4 4 1,-6 4-46,6 0-8,-5 4-3,4 1 0,1 3-33,-1 0-8,1 0 0,4 4-1,4 1-23,1-1-8,-1 0 0,1-4 9,4 5-9,-5-5 0,6 0 0,-6-4 0,5 0 0,5-8 0,-5 4 0,0-4 0,0-4 0,0 0 0,5-4 0,-5-4 8,0 0 1,0-4 0,0-4 0,5 0 0,-5-9 9,0 1 2,-4-4 0,-1-1 0,1 1-2,-1 4 0,-4 4 0,0-1 0,0-3 0,-4 4 0,-1 0 0,-4-1 0,5-3-1,-10 4 0,0 0 0,1 7 0,-1-3-7,-4 8-2,4-4 0,1 12 0,-1-4-8,-4 8 0,4 0 0,0 8 0,5-4-33,-4 4 1,3-3 0,6 7 0,-1 0-49,5-4-10,-4 4-1,8 0-687,-4 1-137</inkml:trace>
          <inkml:trace contextRef="#ctx0" brushRef="#br0" timeOffset="20769.58">-933 5086 1382,'-5'8'123,"0"-4"-99,1-8-24,4 4 0,0 0 220,0 0 40,-5 0 7,5 0 1,0 0-141,0 12-29,0 0-6,0 5 0,0 3-52,0 0-9,0 4-3,5 5 0,-5-1-16,4 0-4,1 5-8,0-5 12,-1 0-12,5-3 8,-4 3-8,4-8 0,-5 4 0,6-7 0,-6 3 0,5-12 0,0 4 8,0-8-8,-4 0 0,-5-4 0,14 0 10,-5-4-10,-9 4 10,9-12-10,0-4 20,0 0-1,-4-1-1,4-3 0,-5 0-10,1 0-8,-1-4 9,-4 7-9,0-3 8,0 4-8,-4 4 0,4 0 9,-5-1-9,5 13 10,-13-4-10,3 4 10,-3 0-10,-1 9 0,1 3 9,-1 0-9,0 4 0,1 0-10,-1 8 1,0-3 0,5-5-31,0 4-5,4 0-2,-4 1-793,5-5-158</inkml:trace>
          <inkml:trace contextRef="#ctx0" brushRef="#br0" timeOffset="3101.5">319 5386 979,'0'0'87,"0"0"-70,0 0-17,0-9 0,0 5 218,4-4 40,-4 0 8,0 8 2,-4-8-112,-6 0-21,6 0-5,-1 0-1,1 4-61,-5 0-13,0 0-3,0 0 0,9 4-8,0 0-3,-10 0 0,-3 4 0,4 0-33,-5 0-8,0 4 0,1 0 0,-1 0 0,0 0 0,10 0 0,-1 4-11,1 1 11,4-1-13,-5 0 5,5 0 8,0 0 0,5 4 0,-1-4 0,1 5 0,8-5-14,-3 4 2,-1 0 0,0-4 0,4 4 12,-3-3 16,-6 3-3,5 0-1,5-4-32,-5 0-8,0 0 0,5 1-1,-5-1 48,0 0 9,0 0 3,0 0 0,0 0-31,-4 0 8,-1-4-8,-4 5 0,5-1 19,-5-12 1,0 0 0,0 8 0,0-8 4,-5 12 0,-4-4 1,0 4 0,0 0-25,0 0 0,0 1 0,0-5 0,-9 0 0,-1 0 0,1-4 0,-5 4 0,1-8 12,-6 8-2,5-4-1,-4 4 0,4-4-59,-4 4-12,9 1-2,0-1-1166</inkml:trace>
          <inkml:trace contextRef="#ctx0" brushRef="#br0" timeOffset="122502.9">4234 5284 518,'9'-16'46,"-9"16"-37,0 0-9,0 0 0,0 0 292,9-8 57,-4 0 11,-1 0 3,-4 8-166,0 0-33,0 0-6,0-12-2,0 12-50,-4-8-10,4 8-3,-5-4 0,-4 0-38,0 4-8,0 0-2,0 0 0,0 8-29,-5-4-5,0 0-2,1 4 0,4 0-9,0 0 0,-1 0-10,6 0 10,-1 0-11,5 0 11,-4 5-12,8-5 12,-4 4-12,0-12 4,9 8 8,1 4-13,-1-4 13,4-4 0,1 4-10,0-4 10,4 0 0,0 0 0,0 0 0,0 0 0,1 1 0,-1-1 0,-4-4 0,-1 4 0,1 0 0,-5 0 10,0 0-10,-4 4 10,-5-8 1,4 8 0,-4-8 0,0 12 0,-4 0-3,-6 0-8,1 0 12,-4 1-4,-1-1-8,0 0 0,1 0 0,-1-4 0,0 0 0,1 0-12,-1-4 0,-4 0 1,4-4-41,1 0-8,3-4-1,1 0-1,0-4-166,0 0-32,5-4-8</inkml:trace>
          <inkml:trace contextRef="#ctx0" brushRef="#br0" timeOffset="122739.36">4430 5029 1670,'0'0'74,"9"4"15,0 0-71,0-4-18,5 0 0,-1 5 0,6-1 127,-6 0 21,6 4 5,-1 0 1,0 4-36,0 0-7,0 4-2,5 0 0,-5 9-33,1-5-8,3 8 0,-3-3-1,-6 3-23,5-4-5,1 5-1,-6-1 0,-4 0-14,0 1-2,-4-5-1,0 4 0,-1-4-5,-4 1 0,-4-5-1,4 0 0,-10 0-15,6 1 11,-5-5-11,0-4 10,-5-4-22,0 4-5,-4-4-1,-5 4 0,1-12-214,-1 9-42</inkml:trace>
          <inkml:trace contextRef="#ctx0" brushRef="#br0" timeOffset="123372.1">5072 5438 1976,'0'0'88,"0"0"17,0 0-84,0 0-21,0 0 0,9-4 0,5 4 133,-1 0 23,1 0 4,4-4 0,0 0-56,0 4-11,10-4-2,-1-4-1,-4 4-21,4 0-4,0 0-1,1 0 0,-1 0-42,-4 0-9,-5 0-1,0-1-1,1 1-82,-6 0-16,-13 4-3,9-4-1219</inkml:trace>
          <inkml:trace contextRef="#ctx0" brushRef="#br0" timeOffset="123241.3">5067 5296 921,'9'-4'40,"-4"4"10,-1 0-40,-4 0-10,0 0 0,5-4 0,0 0 321,4 4 63,4 0 12,1 0 2,0 0-254,-1 0-50,5 0-10,-4 0-3,0 0-13,4 0-4,0 0 0,-4 0 0,0 0-51,-1 0-13,5 0 0,-4 0 0,-5-4 0,-9 4 0,0 0 0,14-4 0,-5 0-14,-9 4-6,0 0 0,0 0-1,0 0-128,0 0-26,0 0-5,-9 0-542,0 4-109</inkml:trace>
          <inkml:trace contextRef="#ctx0" brushRef="#br0" timeOffset="130771.49">5914 5284 1497,'-9'-16'66,"9"12"14,0 0-64,0-4-16,0 0 0,-5 0 0,1 0 121,-1 0 21,5 4 4,-4-1 1,-1 1-22,1 4-4,-1 0-1,0 4 0,-4 1-53,9-5-11,-9 12-3,0-4 0,9-8-1,-4 20-1,-5-8 0,4 4 0,5 1-38,0-1-13,0 4 9,-5-8-9,1 0 0,4 4 0,4 1 0,6-1 0,-1-4 0,0 0 0,0 0 0,4 0-11,6-4 11,-6 1-10,1-5 10,4 0-10,0-8 10,1 0-12,-6-5 12,1-3-12,4 0 12,-4-4 0,-1-8 0,1 3 0,-5 1 0,0 0 0,0-4 0,1-1 0,-10 1 16,4 4-2,-8 4 0,4 0 0,-5-5 6,0 5 0,-4 4 1,0-4 0,0 8-4,-5 4-1,-4 0 0,0 4 0,0 0-16,-5 4 8,0 4-8,1 0 0,3-4 0,1 8-14,4 4 1,1 4 0,4-3-32,0-1-7,4 8 0,1-8-1,4 0-186,-5 1-37,0-5-7</inkml:trace>
          <inkml:trace contextRef="#ctx0" brushRef="#br0" timeOffset="130933.98">6292 5410 1555,'0'0'68,"0"0"16,4-8-68,-4 8-16,0 0 0,5-4 0,-5 4 196,5-8 36,4-1 8,-9 9 0,4-8-164,-4 8-32,0 0-8,0 0 0,0-12-171,0 12-33</inkml:trace>
          <inkml:trace contextRef="#ctx0" brushRef="#br0" timeOffset="131308.75">6492 5232 1612,'5'-8'144,"-5"8"-116,9-4-28,-9 4 0,4-9 162,1 5 26,9 8 6,-1-4 1,-4-4-82,-9 4-16,10 9-3,-1-5-1,4 4-24,-13-8-5,5 8 0,4 8-1,-9-16-50,0 16-13,0 4 0,-9-3 0,4 3 11,-4 0-3,0 0-8,0 1 12,4-5-66,-4-4-14,-4 4-2,-1 0-1,5-4 43,0 0 8,0 1 1,0-1 1,9-12-22,-10 4-5,1 0-1,9-4 0,0 0 58,0 0 12,-4 0 3,4 0 0,0 0 8,0 0 1,0 0 1,0 0 0,0 0 11,9 0 3,5 0 0,-5 0 0,0-4-19,4 4-4,1 0-1,9 0 0,0 0-27,-1 4-17,1 0 2,4-4 1,-4 0 28,0 0 6,0 0 0,0 0 1,-5 0-37,0 0-7,0 0-1,0-4-837,-4-4-167</inkml:trace>
          <inkml:trace contextRef="#ctx0" brushRef="#br0" timeOffset="131783.81">7130 5195 2372,'-5'-28'105,"5"16"22,-9 4-102,4-4-25,1 3 0,-1 1 0,1 0 135,-1 0 21,-4-8 5,5 8 1,-6 0-73,6 0-14,-10 0-3,5 4-1,0 0-33,-5 4-6,1 0-2,-1 0 0,5 4-21,-5 4-9,5-4 8,0 4-8,-5 4 0,10 0 0,-1 0 0,5 4 0,-4 1-16,4-1 2,4 4 0,1 0 0,4-4-2,0 1-1,0-1 0,5 0 0,-1 0 4,1-4 1,0 5 0,-1-5 0,6-4 12,-6 4-11,1-4 11,0 0-10,4-4 10,-4 0 0,8 4 0,-4 0 0,1-4 0,-6 1 0,-4 3 0,1 0 0,-6-4 0,-4-4 0,5 8 0,-5-8 0,0 8 0,-9 4 0,-1 0 0,1 0 8,0-4-8,-4 1 0,-6-1 0,1-4 0,5 0 0,-6-4 0,6-4 0,-1 0 0,0-4 0,5-1 0,0 1 0,0 0 0,0-8 0,4 0 0,5 0 0,0 0 0,0-5 8,0 5-8,0 0 10,9 0-10,-4 4 15,4-1-3,0 1-1,5 0 0,0-4-11,4 0 10,5-4-10,-1 3 10,-4 1-10,1 0-12,3 4 2,-8 4-945,-14-4-189</inkml:trace>
          <inkml:trace contextRef="#ctx0" brushRef="#br0" timeOffset="117928.36">1343 5369 633,'0'-20'56,"0"4"-44,0 8-12,0 8 0,0 0 322,0 0 62,0 0 13,0 12 3,0 8-244,5 0-48,-1 1-9,1 3-3,-5 0-31,4 5-6,5 3-2,-4-4 0,-1 5-37,1-5-7,-1 0-1,6 1-1,-1-5-11,-5 0 0,-4-4 0,9 1 0,-9-5 0,0-16-16,0 0 4,0 0 1,0 0-60,0 0-12,0 0-2,0 0-641,0 0-128</inkml:trace>
          <inkml:trace contextRef="#ctx0" brushRef="#br0" timeOffset="118406.43">1325 5475 921,'0'0'82,"0"0"-66,0 0-16,0 0 0,0-9 200,4-3 37,1 4 7,4 0 2,5 0-112,-10 0-22,10 0-5,-1 0-1,6 4-7,-6 0-2,6 4 0,3 0 0,1 4-53,-5-4-10,5 4-2,0 0-1,-5 0-31,0 4 0,-9 0 0,5 0 0,-5 0 47,0 0 3,0 4 1,0-3 0,-4 3-31,0-4-5,-5 4-2,0 4 0,0-4 15,-5 0 2,-9 5 1,10-1 0,-1-4-15,1 0-2,-5 0-1,-10 0 0,6 0-13,-5-3 11,-1-1-11,1 0 10,-5-4-10,5 0 0,4 0 0,-4-8 0,5-4 0,-1 4-16,0 0 4,5 4 1,0-8-28,4 4-5,-4-5-2,0 5-820,9-4-164</inkml:trace>
          <inkml:trace contextRef="#ctx0" brushRef="#br0" timeOffset="120303.45">2527 5296 1267,'0'0'56,"0"0"12,0 0-55,-5 9-13,5-1 0,-4 0 0,4 0 196,-5 0 37,0 0 7,5 4 2,0 4-124,0 1-25,-4-1-5,4 4 0,-5 0-36,1 0-6,4 5-2,0-1 0,-5 0-21,5 1-5,-4-1-1,-1 0 0,5-4-17,-4 1 0,4-1 8,0-4-8,-5 0-22,5-8-8,0-8-2,0 0 0,0 0-184,0 0-38</inkml:trace>
          <inkml:trace contextRef="#ctx0" brushRef="#br0" timeOffset="120680.78">2682 5414 1544,'0'0'68,"0"0"15,0 0-67,0 0-16,0 0 0,0 0 0,0 0 105,0 0 18,0 0 3,0 0 1,0 0-46,0 0-9,0 0-1,0 0-1,0 0-23,0 0-5,0 0-1,0 0 0,0 0-5,0 8-2,0-4 0,0 4 0,0 0-2,0 0 0,0-4 0,0 8 0,0-3-8,4 3-3,-4 0 0,0 0 0,0-12-9,5 8-3,-5 0 0,4 4 0,-4-4-9,0-8 8,5 8-8,-1 1 8,-4-1-8,0-8 0,0 0 0,0 0 0,0 0 0,0 12 0,0-12 0,5 8 0,-5-4 0,0 4 0,0 4 0,0-12 0,0 0 0,0 0 0,0 0 0,0 0 0,0 0 0,0 0 0,0 0 0,0 0 0,0 0-14,0 0-5,0 0-1,0 0 0,0 0-177,-5-8-36</inkml:trace>
          <inkml:trace contextRef="#ctx0" brushRef="#br0" timeOffset="121529.45">2800 5426 345,'0'0'31,"0"0"-31,0 0 0,0 0 0,4-4 356,1 0 64,0 0 14,-1-4 2,-4 8-228,9-4-47,0 0-9,0-4-1,5 4-54,-5 4-10,5-9-3,-1 9 0,1-4-40,4 4-9,1 0-2,-1 4 0,0-4-3,-4 4-1,-1 5 0,-4-1 0,-9-8-14,5 8-3,4 0-1,-4 4 0,4 0 10,-5-4 3,-8 4 0,4 5 0,4 3-38,-4 0-7,-4 0-2,-5 0 0,0 1-14,-5-1-3,0 0-1,1 0 0,-1 1-19,0-9-3,5 0-1,-5-4 0,5 0 53,-4-4 11,4 0 0,9-4 0,-10-4 0,10 4 0,0 0 0,0 0 0,-4-8 8,-5 4 8,9 4 1,0 0 1,0 0 14,4-8 4,1 0 0,-5 8 0,9-8-6,5 4-1,-1 0 0,6 0 0,-1 4-14,0 0-3,0 0-1,0 0 0,-4 0-32,0 0-7,-1 0 0,6 0-1,-6 0 44,5 0 9,1 0 1,-6 0 1,6-4-143,-6 0-29,1-1-6,0 1-1016</inkml:trace>
        </inkml:traceGroup>
      </inkml:traceGroup>
    </inkml:traceGroup>
    <inkml:traceGroup>
      <inkml:annotationXML>
        <emma:emma xmlns:emma="http://www.w3.org/2003/04/emma" version="1.0">
          <emma:interpretation id="{232129A9-3772-4401-B179-1E1F5AC85273}" emma:medium="tactile" emma:mode="ink">
            <msink:context xmlns:msink="http://schemas.microsoft.com/ink/2010/main" type="paragraph" rotatedBoundingBox="8374,10787 27170,9506 27364,12352 8568,13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E73A5A-3F6B-4138-83EB-33927836EF4F}" emma:medium="tactile" emma:mode="ink">
              <msink:context xmlns:msink="http://schemas.microsoft.com/ink/2010/main" type="line" rotatedBoundingBox="8374,10787 27170,9506 27243,10581 8447,11863"/>
            </emma:interpretation>
          </emma:emma>
        </inkml:annotationXML>
        <inkml:traceGroup>
          <inkml:annotationXML>
            <emma:emma xmlns:emma="http://www.w3.org/2003/04/emma" version="1.0">
              <emma:interpretation id="{7F35329F-0D7C-4FDF-A4BF-1D7D7684E311}" emma:medium="tactile" emma:mode="ink">
                <msink:context xmlns:msink="http://schemas.microsoft.com/ink/2010/main" type="inkWord" rotatedBoundingBox="8375,10810 10264,10682 10325,11569 8436,11697"/>
              </emma:interpretation>
              <emma:one-of disjunction-type="recognition" id="oneOf7">
                <emma:interpretation id="interp31" emma:lang="en-AU" emma:confidence="0">
                  <emma:literal>0.6 s</emma:literal>
                </emma:interpretation>
                <emma:interpretation id="interp32" emma:lang="en-AU" emma:confidence="0">
                  <emma:literal>0.65</emma:literal>
                </emma:interpretation>
                <emma:interpretation id="interp33" emma:lang="en-AU" emma:confidence="0">
                  <emma:literal>ot's</emma:literal>
                </emma:interpretation>
                <emma:interpretation id="interp34" emma:lang="en-AU" emma:confidence="0">
                  <emma:literal>650</emma:literal>
                </emma:interpretation>
                <emma:interpretation id="interp35" emma:lang="en-AU" emma:confidence="0">
                  <emma:literal>bs O</emma:literal>
                </emma:interpretation>
              </emma:one-of>
            </emma:emma>
          </inkml:annotationXML>
          <inkml:trace contextRef="#ctx0" brushRef="#br0" timeOffset="121888.32">3392 5616 806,'0'0'36,"0"0"7,0 4-35,0-4-8,0 0 0,0 0 0,-5 0 298,5 0 58,0-4 11,-4-4 2,-1 0-224,1 0-45,4-8-8,0 4-3,-5-5-29,0 1-5,5 0-2,0-4 0,5 4-21,0-5-4,-5 9 0,4-4-1,1 0-1,-1 0 0,1 4 0,-1-1 0,1 5-4,4 0-1,0 0 0,-4 0 0,4 4-6,-5-4-2,10 4 0,0 4 0,-5 0-13,0 0 11,4 0-11,6 0 10,-6 4-10,1 4 8,0 0-8,4 0 8,-4 4 20,4 0 3,-5-3 1,1 3 0,4 4-47,-4 0-9,-5 0-1,5 0-1,-5-3 26,-5 3 0,-4 0 0,5 0 0,-5-4-31,0 0-7,0 1-2,0-13 0,4 8-19,-4-8-4,5 8-1,-5-8-1152</inkml:trace>
          <inkml:trace contextRef="#ctx0" brushRef="#br0" timeOffset="118822.42">2035 5305 979,'0'0'87,"0"0"-70,0 0-17,0 0 0,0 0 194,-5-4 35,1-5 7,4 9 2,0 0-79,0 0-16,-5-4-3,5 4-1,-9-4-51,5 4-9,-5 4-3,4 4 0,-4 1-34,4 3-7,1 4-2,-1 4 0,1 0-19,-1 1-4,5 3-1,0 4 0,0 1-9,5 3 0,-1 4 0,5 5 0,0-1 0,5 1 0,-5-1 0,0 1 0,0-5 0,5-4 0,0 1 0,-1-5 0,6-8-23,-1-3-6,0-5-2,0-8 0,5 0-179,-5-8-36</inkml:trace>
          <inkml:trace contextRef="#ctx0" brushRef="#br0" timeOffset="120089.27">2290 5357 979,'0'0'43,"0"0"9,0 0-41,0 0-11,0 0 0,0 0 0,0 0 220,5 8 41,4 0 9,-5 0 2,10 1-167,-10-1-33,1 0-6,4 4-2,-4-4 3,4 4 0,0 0 0,0-4 0,5 0-44,-5 1-9,0-1-2,0 0 0,0 0-12,-9-8 0,0 0 0,0 0-10,9 4-46,-9-4-8,0 0-3,14-8-959</inkml:trace>
          <inkml:trace contextRef="#ctx0" brushRef="#br0" timeOffset="18680.92">-1726 7150 1720,'0'8'38,"0"-8"8,0 0 2,0 0 0,0 0-39,0 0-9,0 0 0,0 0 0,0 0 96,0 0 18,-9 4 3,9-4 1,-9 4-38,-5 0-7,5 4-1,5 0-1,-1 0-27,1 5-4,-1-5-2,1 8 0,4-4-22,-5 8-4,1-4 0,4 1-1,0 3 7,0 4 2,4-4 0,1 1 0,-1-5-31,5 0-5,-4 4-2,4-8 0,0-4 18,5 1 0,-1-1 0,1-4 0,0 0 0,-1-4 0,1-8 0,0 0 0,-1 4 0,1-13 0,-5 1 0,0-4 0,5-4 12,-5 3-1,-5-7 0,1 4 0,0 0 5,-1-1 2,-4 1 0,-4 0 0,-1-1 1,0 5 0,-4 0 0,0 4 0,-4 0-8,-1-1-2,-4 1 0,4 4 0,-4 8-9,-5 0 0,0 8 0,5 0 8,-5-4-27,10 8-5,-5 8-2,4-4 0,5-3-46,0 7-10,9 0-2,-5 4 0,1 0-149,-1 1-31</inkml:trace>
        </inkml:traceGroup>
        <inkml:traceGroup>
          <inkml:annotationXML>
            <emma:emma xmlns:emma="http://www.w3.org/2003/04/emma" version="1.0">
              <emma:interpretation id="{9D950F08-6490-4F54-9FC4-B529344EC92F}" emma:medium="tactile" emma:mode="ink">
                <msink:context xmlns:msink="http://schemas.microsoft.com/ink/2010/main" type="inkWord" rotatedBoundingBox="11275,10921 17161,10520 17212,11265 11325,11667"/>
              </emma:interpretation>
              <emma:one-of disjunction-type="recognition" id="oneOf8">
                <emma:interpretation id="interp36" emma:lang="en-AU" emma:confidence="0">
                  <emma:literal>bti2nssf-0.28</emma:literal>
                </emma:interpretation>
                <emma:interpretation id="interp37" emma:lang="en-AU" emma:confidence="0">
                  <emma:literal>Dti2nssf-0.28</emma:literal>
                </emma:interpretation>
                <emma:interpretation id="interp38" emma:lang="en-AU" emma:confidence="0">
                  <emma:literal>DH2nssf-0.28</emma:literal>
                </emma:interpretation>
                <emma:interpretation id="interp39" emma:lang="en-AU" emma:confidence="0">
                  <emma:literal>D (t12ns)=0.28</emma:literal>
                </emma:interpretation>
                <emma:interpretation id="interp40" emma:lang="en-AU" emma:confidence="0">
                  <emma:literal>brainstorms</emma:literal>
                </emma:interpretation>
              </emma:one-of>
            </emma:emma>
          </inkml:annotationXML>
          <inkml:trace contextRef="#ctx0" brushRef="#br0" timeOffset="18850.43">-1402 7397 1944,'0'0'86,"0"0"18,0 0-84,0 0-20,0 0 0,0 0 0,0 0 109,0 0 18,0 0 3,0 0 1,0-8-84,0 0-17,0 8-3,0 0-1,0 0-59,0 0-12,0-8-3,0 8-1019</inkml:trace>
          <inkml:trace contextRef="#ctx0" brushRef="#br0" timeOffset="2509.45">-1885 6292 864,'-5'53'76,"1"-37"-60,4-16-16,0 0 0,0 0 144,0 0 25,0 0 6,0 0 1,0 0-6,0 0-1,0 0 0,4-8 0,-4 0-65,0 8-14,0 0-2,14-4-1,0 8-19,-1-4-3,-13 0-1,10 8 0,3-4-2,5 4-1,5 4 0,0-4 0,0 4-29,4 4-7,-4 5-1,9 3 0,-5-4-4,0-4 0,5-8-1,0 9 0,-5-1-7,5 4-2,0 0 0,0 1 0,0-1-10,4 4 0,1-4 9,4 5-9,-5-5 0,-4 4 0,0-4 0,4 5 0,5-1 0,-4 0 0,8 0 0,-8 1 0,4-5 0,4 8 0,-4 1 0,5-5 0,-10 0 0,0 0 0,1-3 0,-1-1 0,-8 0 0,-1 4 0,9-3 0,-4-1 0,0 0 0,-5 0 0,-4 1 0,9-5 0,-9 4 0,27 12 17,-18-7-2,-19-17-1,1-4-14,0 4 0,-1 8 0,-4-8 0,5 0-48,-5-4-13,0 4-3,0 1 0,-9-9 48,0 0 16,0 0-9,10 0 9,-6 8-143,-4-8-23,0 0-5</inkml:trace>
          <inkml:trace contextRef="#ctx0" brushRef="#br0" timeOffset="1915.1">-1885 6365 806,'-5'-61'72,"5"61"-58,0 0-14,0 0 0,0 0 208,0 0 38,10-8 8,-6 4 2,5 0-154,0 0-30,-4 4-7,4 0-1,5 0 28,-1-4 6,6 0 1,3 0 0,6-4-33,-1 0-6,5-5-2,0 1 0,4-4-12,-4 4-2,0-8-1,0 8 0,4-5-5,-4 5-1,0-8 0,4 4 0,-4 4-15,5 0-3,-1-5-1,-4 1 0,0-4-18,0 0 0,4-1 0,0 1 0,1-4 25,-1 4-1,1-5-1,4 1 0,-5 0-7,1 4-2,-6 3 0,6-3 0,-5 0-6,0 0 0,-1 0-8,1-1 12,0 1-12,-5 4 0,5 4 8,0-4-8,-4 3 0,-1 1 0,-4-4 0,4 4 0,-4 0 8,-1 4-8,1-4 0,0-1 9,0 1-9,0 4 0,-5-4 9,5 4-9,-10-4 0,5 4 0,-4 0 0,0 0 0,-1 3-10,1 1-6,-9-4-2,4 4 0,-9 4-42,0 0-8,0 0-1,0 0-779,0 0-156</inkml:trace>
          <inkml:trace contextRef="#ctx0" brushRef="#br0" timeOffset="19171.86">-1175 7288 1267,'14'0'112,"-14"0"-89,0 0-23,0 0 0,0 0 180,0 0 31,0 0 6,0 0 2,0 0-67,0 0-12,-5 12-4,5-12 0,-4 12-85,-10 0-18,5 0-3,0 4-1,-5-4 17,5 5 3,-4-1 1,3 0 0,1-4-36,5 4-14,-5-4 11,4 1-11,1-5 0,4 4 0,-5 0 0,5-12 0,0 0 0,0 12 0,0-12 0,5 8 0,-5-8 0,9 8 0,-5 0 0,5 1 0,0-5 0,1 0 0,-1 4 0,4-4 9,1 0-1,-14-4-8,0 0 12,9 4-4,9-4-8,0 0 0,-4 0 0,4-4 0,1 4 0,-1-4 0,-5 0 0,1 0 0,0 0-91,-1-4-20,-4 3-4,5 1-667,-9-4-134</inkml:trace>
          <inkml:trace contextRef="#ctx0" brushRef="#br0" timeOffset="19384.3">-1029 7340 2278,'-5'-4'50,"1"4"10,-5-4 3,4 4 1,5 0-51,-9 0-13,0 0 0,9 0 0,0 0 112,0 8 20,-9 4 4,4-4 1,1 9-62,4-1-13,-5 4-2,5 0-1,-9 0-26,5 5-5,4-1 0,-5 4-1,0 1-18,5-5-9,0 4 10,0 1-10,0-5 0,-4 0-16,4-4 1,0-3 1,4-1-198,-4-8-40</inkml:trace>
          <inkml:trace contextRef="#ctx0" brushRef="#br0" timeOffset="132922.1">1539 7348 864,'0'-20'38,"0"12"8,0 0-37,4 0-9,-4 4 0,5 0 0,-1 0 256,1 0 50,4 0 10,5-1 1,-1 1-165,-4 0-32,1 0-8,-1 8 0,9 0-36,0 5-8,0-5 0,1 0-1,3 0-54,1 0-13,0 4 0,4-4 0,-4 4 49,0-4 7,-5 0 2,0 4 0,-4-4-32,-1 4-6,-8-4-2,-5-4 0,5 8-6,-5-8 0,0 13-1,-5-5 0,-4 4-11,0-4 12,-5 8-12,-4-4 12,0 0-33,-1 0-7,-3 1 0,-1-1-1,0-4 29,0-4 0,5 4 0,5-4 0,-1 0-40,0 0-1,1-4-1,-1 0 0,5 0-138,9 0-27,0 0-5,0 0-787</inkml:trace>
          <inkml:trace contextRef="#ctx0" brushRef="#br0" timeOffset="132648.59">1607 7263 1555,'-5'-12'138,"5"8"-110,0 0-28,0 4 0,0 0 123,0 0 19,0 0 4,0 0 1,5 16-25,-5-4-5,5 5-1,-5-1 0,9 8-60,-5 0-12,10 1-2,-10 3-1,-4 4-10,5 1-3,0-5 0,-1 0 0,1-3-44,-1-1-10,1 4-2,-5-3 0,4-13 10,1 4 2,-5 0 0,0-4 0,0-12-150,-9 4-30,-9-4-5</inkml:trace>
          <inkml:trace contextRef="#ctx0" brushRef="#br0" timeOffset="133171.49">2153 7146 230,'14'-28'10,"-14"20"2,0 8-12,0 0 0,0 0 0,0 0 0,0 0 485,-9 4 95,0-8 18,0 8 4,9-4-376,-9 8-75,-5-8-15,0 12-4,5-4-67,0 12-13,-5 4-4,5 1 0,0-5-24,0 8-4,0 9-2,4-1 0,1-8-18,-1 13 0,10-1 0,-5 1 0,4-1 0,6-11 0,-1 3 0,0-4 0,9 5 0,-4-5-16,4 0 4,-4-3 0,4-5-36,4-4-6,1-8-2,0-4-820,-5 0-164</inkml:trace>
          <inkml:trace contextRef="#ctx0" brushRef="#br0" timeOffset="133593.37">2417 7227 1728,'0'0'153,"0"0"-122,0 0-31,0 0 0,0 0 108,0 0 16,0 8 4,0-8 0,0 0 0,10 8 0,3 4 0,1-4 0,0 0-52,4 0-9,0 1-3,-4 3 0,4 4-64,0 0 0,0-4-13,0 4 1,-4-3 12,4-1 0,-4 4 0,0-4 0,-1-4-36,1 0-6,-5-4-1,0-4 0,-9 0-166,9 0-34,-4-4-6</inkml:trace>
          <inkml:trace contextRef="#ctx0" brushRef="#br0" timeOffset="133812.51">2704 7134 1605,'0'0'71,"0"0"15,0 0-69,0 0-17,0 0 0,-4 16 0,4-16 132,-5 20 24,1-4 4,-1 5 0,1 3-47,-1 0-9,5 0-3,-5 5 0,1-5-37,-1 4-7,5 1-1,-4-1-1,-1-4-29,5 1-6,-4-1 0,4 0-1,-5-4-19,5 1 0,0-1 0,0-4 0,-4 0-38,4-4-8,0-12-2,0 13-756,0-1-151</inkml:trace>
          <inkml:trace contextRef="#ctx0" brushRef="#br0" timeOffset="134079.19">2827 7474 172,'0'0'16,"0"0"-16,0 0 0,0 0 0,9 8 301,0 4 58,-4 0 11,0 0 2,-5-12-199,4 12-40,-4 1-8,5-1-1,-5-4-14,0-8-2,0 0-1,0 0 0,0 0-39,0 0-7,0 0-1,0 0-1,0 0-18,0 0-3,0 0-1,-9-4 0,4 0-13,0-8-2,-4-1-1,5-7 0,-1 4-6,5-4-2,-4 4 0,4-1 0,0 9-13,0-4 8,4-4-8,1 4 0,-1 0 0,5 4 0,-4-5 0,4 5 0,0 0 0,5 4 0,-1 0 0,1 0-10,4 0-29,-4 4-5,4-4-2,-4 0 0,4 4-166,-4 0-32,-1 0-8</inkml:trace>
          <inkml:trace contextRef="#ctx0" brushRef="#br0" timeOffset="134305">3205 7130 2026,'-4'-8'90,"4"8"18,0 0-86,0 0-22,0 0 0,0 0 0,0 0 118,4 12 19,1 0 4,4 4 1,-5 4-58,1 1-12,4-1-3,0 4 0,-4-8-34,4 5-7,-5 3-2,1 0 0,4-4-26,-9 1 0,4-1 0,-4 4 0,5-4-40,0-4-12,-1-7-4,-4-1-764,0-8-152</inkml:trace>
          <inkml:trace contextRef="#ctx0" brushRef="#br0" timeOffset="134657.27">3374 7223 576,'4'-41'51,"1"29"-41,-1 4-10,1 0 0,-5 0 342,9 8 66,-9 0 14,0 0 2,9-4-213,0 4-43,0 0-9,0 0-2,5 0-69,-5 0-15,5-8-2,-1 12-1,1 8-31,0 0-7,-5-8 0,4 0-1,-3 4-15,-1 4-2,0 5-1,0-1 0,-5-8-3,-4 8-1,5 0 0,0 0 0,-10 5-9,0-5 12,5 0-12,-9 4 12,0 5-12,-4-1 0,-1-4-12,0 4 12,5 5-35,0-5 1,0-8 0,0 0 0,0 1-5,0-9-1,4-4 0,5-4 0,-9-4 12,9 4 1,0 0 1,0 0 0,0 0 34,0-8 6,0-1 2,0 1 0,0 8 20,4-4 5,1-4 1,4 0 0,5 8-8,-5-4-2,5 0 0,-1 0 0,5 0-12,1-4-4,3 0 0,-3 4 0,-1 4-16,0 0 0,0-4 0,0 4-924,1 4-190</inkml:trace>
          <inkml:trace contextRef="#ctx1" brushRef="#br0">3879 8935,'0'0,"0"0,0 0,0 0</inkml:trace>
          <inkml:trace contextRef="#ctx0" brushRef="#br0" timeOffset="135419.63">3956 7433 288,'0'0'25,"0"0"-25,0 0 0,0 0 0,5 8 343,-1 0 63,1 1 13,0-1 2,-5 4-244,4 0-49,1 0-9,-1-4-3,-4 8-40,5-4-9,-5 1-2,0-13 0,0 0-22,0 0-5,0 0-1,0 0 0,0 0-8,0 0-1,0 0-1,0 0 0,0-8-9,0 3-2,0-7 0,0 0 0,0-4-1,4 0-1,-4-4 0,0-1 0,5-7 4,-5 4 1,4-1 0,1 1 0,-1 0-4,6 0-1,-1 3 0,0-3 0,4 8-3,1 0-1,-5 4 0,5-1 0,0 5 2,4 4 0,-9 4 0,9 4 0,-4-4 2,4 8 1,-4 5 0,4 3 0,0-4 0,-4 8 0,8-4 0,-8 9 0,4-5-7,-4 0-8,0 4 11,4-3-11,-5-1 0,1 0 0,0 0 0,-5 1 0,-5-9-17,-4 4 2,5 0 1,0-8 0,-5-8-114,0 0-24,0 0-4,0 0-1047</inkml:trace>
          <inkml:trace contextRef="#ctx0" brushRef="#br0" timeOffset="3913.95">728 7033 2163,'0'-21'96,"0"21"20,0 0-93,0 0-23,0 0 0,0 0 0,0 0 104,0 0 16,9 8 3,-4-3 1,4 3-40,-4 0-7,-1 0-1,5 0-1,0 4-23,-4 4-4,0 4 0,-1 1-1,5-1-24,-4 4-5,4-4-1,-5 1 0,1 3-17,-1-4 0,6-8 0,-6 5-9,1 3-41,-5-4-8,4-4-2,-4-4-1256</inkml:trace>
        </inkml:traceGroup>
        <inkml:traceGroup>
          <inkml:annotationXML>
            <emma:emma xmlns:emma="http://www.w3.org/2003/04/emma" version="1.0">
              <emma:interpretation id="{94B3FFBD-8596-49B0-8BDA-7EDF819A2934}" emma:medium="tactile" emma:mode="ink">
                <msink:context xmlns:msink="http://schemas.microsoft.com/ink/2010/main" type="inkWord" rotatedBoundingBox="19553,10025 21309,9905 21374,10865 19619,10984"/>
              </emma:interpretation>
              <emma:one-of disjunction-type="recognition" id="oneOf9">
                <emma:interpretation id="interp41" emma:lang="en-AU" emma:confidence="0">
                  <emma:literal>Pls)</emma:literal>
                </emma:interpretation>
                <emma:interpretation id="interp42" emma:lang="en-AU" emma:confidence="0">
                  <emma:literal>PIs)</emma:literal>
                </emma:interpretation>
                <emma:interpretation id="interp43" emma:lang="en-AU" emma:confidence="0">
                  <emma:literal>pls)</emma:literal>
                </emma:interpretation>
                <emma:interpretation id="interp44" emma:lang="en-AU" emma:confidence="0">
                  <emma:literal>PCs)</emma:literal>
                </emma:interpretation>
                <emma:interpretation id="interp45" emma:lang="en-AU" emma:confidence="0">
                  <emma:literal>pes)</emma:literal>
                </emma:interpretation>
              </emma:one-of>
            </emma:emma>
          </inkml:annotationXML>
          <inkml:trace contextRef="#ctx0" brushRef="#br0" timeOffset="3670.95">523 7288 1152,'-4'48'102,"4"-48"-82,-9-8-20,0 0 0,0 4 258,-1 0 47,1 0 10,0 0 1,5 0-172,-10 4-34,0 0-7,1 0-2,4 4-34,-5 4-7,0 0-2,1 0 0,-1 4-43,5 0-15,-5-4 9,5 9-9,0-5 26,4 0 0,5 4 0,-4 0 0,4-8-26,0 4 0,-5-3 0,5-9 0,0 0 0,9 16 0,1 0 0,3 0-11,1 0 11,0-4 0,-1 1-9,5-5 9,-4 0 0,0-4 0,4 0 0,-4 0 0,-1-4 0,-4 4 0,5 0 0,-9 4 0,4 4 11,-5-8 0,-4-4 0,5 8 0,-5 5 13,0-1 2,-5 0 1,1 4 0,-1-4 2,-9 8 1,1-3 0,-1-1 0,-4 0-9,0 0-1,-5 0-1,0 1 0,5-9-11,0 0-8,4-4 12,-4 0-12,0 0 0,4-4 0,0-4-15,1 0 5,-5-4-28,8 4-6,6-4 0,-1-1-1,5 1-132,0-4-27,5 0-4,9 0-956</inkml:trace>
          <inkml:trace contextRef="#ctx0" brushRef="#br0" timeOffset="135691.29">4830 7312 230,'0'0'10,"0"0"2,0 0-12,0 0 0,0-8 0,-4-4 0,4 12 528,-5-8 102,1-5 21,-1 5 4,-4-4-433,0 4-86,0-8-18,-5 0-3,1-5-56,-1 9-11,-4 4-3,0 4 0,-1 0-26,-3 4-6,3-4-1,1 4 0,0 4-12,0 4 0,4-4 0,5 4 0,0 0 0,4 1 0,5-9-9,-4 8 9,4 4-12,4 0 12,1 0-13,4 4 5,5-4 8,-1 1-8,1-5 8,0 4-8,4 0 8,0 0 0,0 4 0,0 0-8,1-3 8,-1-1 0,-5-4 0,6 4 0,-6-4 0,6 0 0,-10-4 0,0 4-8,0 4 8,0-4 0,-9-8 0,0 0 0,0 9 0,0-9 9,0 8-9,-9 4 0,0-4 10,0-4-10,0 4 8,-5 0-8,-4-8 0,4 4 0,-4 0 0,-5-4 0,5 4-15,0-4-5,-1-4 0,-3 0-1,8 0-111,0-4-21,1 0-5,4 4-662,-5-4-132</inkml:trace>
          <inkml:trace contextRef="#ctx0" brushRef="#br0" timeOffset="135909.5">4972 6984 1324,'0'0'118,"0"0"-94,0 0-24,0 0 0,0 0 271,0 0 49,0 0 11,0 0 1,9 4-159,0 0-32,-5 4-6,5 4-2,1-4-64,-6 1-13,1 3-2,-1-4-1,-4-8-33,5 4-8,-1 8 0,1-4-1,-5-8-11,0 0-17,0 0 4,0 0 1,0 0-103,0 0-20,0 0-4,14-8-721,-5-4-145</inkml:trace>
          <inkml:trace contextRef="#ctx0" brushRef="#br0" timeOffset="136787.68">5823 7300 2131,'0'8'94,"0"-4"20,0 4-91,0-8-23,0 0 0,9 4 0,9 4 110,5-8 18,0 0 3,0 0 1,8 0-44,-3-4-8,-1 0-1,0 0-1,1-4-46,-1 0-8,-9 4-3,5-4 0,-9 4-189,4-5-39</inkml:trace>
          <inkml:trace contextRef="#ctx0" brushRef="#br0" timeOffset="136641.37">5841 7081 2188,'-4'-4'48,"4"4"11,0 0 1,13-4 1,1-4-49,4 4-12,0 0 0,5 4 0,0 0 54,0 0 8,-1 0 2,-3 0 0,-1 4-15,-5-4-2,1 0-1,0-4 0,-10 0-63,-4 4-13,0 0-2,0 0-714,0 0-142</inkml:trace>
        </inkml:traceGroup>
        <inkml:traceGroup>
          <inkml:annotationXML>
            <emma:emma xmlns:emma="http://www.w3.org/2003/04/emma" version="1.0">
              <emma:interpretation id="{39CDC3E7-CB1C-4465-8986-557F86A14919}" emma:medium="tactile" emma:mode="ink">
                <msink:context xmlns:msink="http://schemas.microsoft.com/ink/2010/main" type="inkWord" rotatedBoundingBox="21605,10142 27188,9762 27240,10535 21657,10915"/>
              </emma:interpretation>
              <emma:one-of disjunction-type="recognition" id="oneOf10">
                <emma:interpretation id="interp46" emma:lang="en-AU" emma:confidence="0">
                  <emma:literal>80-4+0-28</emma:literal>
                </emma:interpretation>
                <emma:interpretation id="interp47" emma:lang="en-AU" emma:confidence="0">
                  <emma:literal>5-0.4+0-28</emma:literal>
                </emma:interpretation>
                <emma:interpretation id="interp48" emma:lang="en-AU" emma:confidence="0">
                  <emma:literal>'0-4+0.28</emma:literal>
                </emma:interpretation>
                <emma:interpretation id="interp49" emma:lang="en-AU" emma:confidence="0">
                  <emma:literal>'0-4+028</emma:literal>
                </emma:interpretation>
                <emma:interpretation id="interp50" emma:lang="en-AU" emma:confidence="0">
                  <emma:literal>0-0.4+0-28</emma:literal>
                </emma:interpretation>
              </emma:one-of>
            </emma:emma>
          </inkml:annotationXML>
          <inkml:trace contextRef="#ctx0" brushRef="#br0" timeOffset="142696.72">6378 7603 1555,'0'0'68,"0"8"16,0-8-68,0 0-16,0 0 0,14-4 0,-5 0 196,5 0 35,-1 0 7,6 0 2,-1 4-90,-4-4-18,-1-4-3,1 4-1,4 0-74,0-4-15,5-4-3,0 8-1,-5 4-5,0-4-1,0 4 0,1 0 0,3-5-29,-3 5 0,-6-4 0,1 4 0,0 4 9,-5-4-9,0 0 8,0 5-8,0 3 11,-4 4-3,-5-4-8,4 8 12,-4 4-3,0 1-1,0-1 0,-4 0 0,4 4-8,-5 1 0,-4 7 9,9-8-9,-5-4 0,-4 1-13,5-1 1,-1 4 1,1-4-23,-1 1-5,-4-1-1,0 0 0,0-4-152,0-4-30,0-3-6</inkml:trace>
          <inkml:trace contextRef="#ctx0" brushRef="#br0" timeOffset="142330.53">6438 7308 979,'0'36'43,"0"-36"9,0 0-41,0 0-11,0 0 0,9-4 0,0-8 313,4 4 61,-3 4 12,3 0 2,10 4-210,0-4-42,4-4-9,0 4-2,5-4-52,0-1-10,0-3-3,0-4 0,0 0-30,0 0-6,-5 0-2,5 3 0,-9 1-22,4-4 9,-4 0-9,-1 4 0,-8 4-12,0 0-10,-1 0-2,-4-1 0,1 1-97,-6 8-20,1-8-4,-5 8-671,0 0-133</inkml:trace>
          <inkml:trace contextRef="#ctx0" brushRef="#br0" timeOffset="141571.11">6533 6685 2188,'-9'-21'97,"9"17"20,0-4-93,0 4-24,0 0 0,0 0 0,-4 4 84,4 0 13,0 0 3,0 0 0,0 0-24,0 0-4,4 16 0,-4 9-1,-4-5-40,-1 0-8,10 8-2,-5-3 0,4 3-21,-4-4 0,0 1 0,5-9 0,-1 4-47,-4 0-13,5-4-4,-5-4 0,4 1-153,1-5-31,-5-8-7,0 0-1</inkml:trace>
          <inkml:trace contextRef="#ctx0" brushRef="#br0" timeOffset="142869.17">6529 7842 2286,'0'28'101,"0"-28"21,-5-20-98,5 12-24,9 4 0,0 0 0,5-4 112,4 0 16,5 8 4,0 0 1,-1 0-44,1-8-9,5-13-1,-1 5-1,-4 8-32,-1 0-6,1-4-2,0 4 0,-5 8-25,5-4-5,-9-8 0,4 4-8,-5-9-9,1 9-9,-5 8-2,0-4 0,0-12-192,-4 4-38</inkml:trace>
          <inkml:trace contextRef="#ctx0" brushRef="#br0" timeOffset="141863.57">6756 6583 691,'0'0'61,"0"0"-49,0 0-12,0 0 0,0 0 316,0 0 60,0 0 12,0 0 2,5 8-212,-1 5-42,-4-1-9,0 0-2,5 0-52,-5 4-10,-5 0-3,5 1 0,0-1-25,-4 0-6,-1 0-1,5 0 0,0-3-18,-4-1-10,4-4 10,0 4-10,0-4 0,4 0 0,1 0 0,4 4 0,-5-8 0,1 4 0,-5-8 0,9 9 0,5-5 11,-5 0-11,5-4 12,-1 0-12,-4 0 15,5 0-4,4-4-1,-4 0 0,0 4-10,-1-4 0,1-5 9,0 5-9,-1 0 0,1-4 0,-1 4-10,1 0 10,-5-4-52,0 0-3,0 4-1,5 0-778,-9 0-156</inkml:trace>
          <inkml:trace contextRef="#ctx0" brushRef="#br0" timeOffset="142064.64">6911 6664 460,'0'0'41,"0"0"-33,0 0-8,0 0 0,0 0 363,0 0 70,0 0 15,-4 8 2,4 5-270,0-5-55,4 4-10,1 4-3,-5-4-44,4 4-10,1 1-2,-1 3 0,1 0-28,-1 0-5,1-4-2,0 1 0,-1-1-21,-4 0-15,0 0 3,0 0 0,0-4-119,0 5-23,-9-1-5,4 0-890</inkml:trace>
          <inkml:trace contextRef="#ctx0" brushRef="#br0" timeOffset="143125.37">7007 7490 2073,'0'0'184,"0"0"-147,0 0-29,0 0-8,9-4 108,4 0 21,1 4 4,4 0 1,-4-8-36,4 4-7,-4 0-2,4 0 0,0 4-70,5 0-19,-5-9 0,0 5 0,-8 4 57,-1-4 6,0-4 1,0 4 0,5-4-103,-1 4-20,-13 4-4,0 0-1,0-12 52,0 4 12,0 8 0,0 0 0,-4-8-205,-5 8-39,9 0-7</inkml:trace>
          <inkml:trace contextRef="#ctx0" brushRef="#br0" timeOffset="143409.91">7098 7502 1036,'-14'4'92,"14"-4"-73,-9 4-19,0 4 0,0-8 205,0 4 38,4 4 7,5-8 2,0 0-72,-4 13-13,-1-5-3,0 4-1,5 0-66,5-4-13,-5-8-2,5 8-1,4 4-31,0 0-6,4 1-2,1-5 0,-5 4-14,9-8-4,1 0 0,-1-4 0,0-4-8,0 12-1,-4 4-1,0 8 0,-1-4-14,-4 1 11,5 7-11,4 4 10,-4-8-10,0 5 0,-1-5 9,-4 0-9,0-4 9,0 5-9,1-1 12,-6-4-12,-4 0 17,0-4-3,-9 5-1,0-5 0,0-4-1,-5 4 0,1-4 0,-6 4 0,6-4-12,-10 4 0,5-3 0,-5-1 0,0 0-32,0-4-13,1 0-3,-1 0-887,0-4-177</inkml:trace>
          <inkml:trace contextRef="#ctx0" brushRef="#br0" timeOffset="136179.56">5295 6818 2185,'0'0'96,"4"12"21,1-4-93,4 5-24,-4-1 0,4-4 0,0 4 108,0 4 16,5-4 4,-5 4 1,0-3-1,0 3 0,0 0 0,0 4 0,-4 0-102,4 1-26,0-1 0,0 8 0,-4-4 40,-1-3 2,1-1 1,-1-4 0,-8 4-25,4 1-5,-5 11-1,-4-4 0,0-3-12,-5 3-10,-4-4 2,0 0 0,0 1-185,-5-1-37,0-4-7,5-4-2</inkml:trace>
        </inkml:traceGroup>
      </inkml:traceGroup>
      <inkml:traceGroup>
        <inkml:annotationXML>
          <emma:emma xmlns:emma="http://www.w3.org/2003/04/emma" version="1.0">
            <emma:interpretation id="{332E0AF1-90DE-41E2-8EB5-85629B72B4C2}" emma:medium="tactile" emma:mode="ink">
              <msink:context xmlns:msink="http://schemas.microsoft.com/ink/2010/main" type="line" rotatedBoundingBox="21462,11978 24480,11721 24547,12511 21530,12768"/>
            </emma:interpretation>
          </emma:emma>
        </inkml:annotationXML>
        <inkml:traceGroup>
          <inkml:annotationXML>
            <emma:emma xmlns:emma="http://www.w3.org/2003/04/emma" version="1.0">
              <emma:interpretation id="{6E095F60-F6B4-4828-A682-B56C745F1C94}" emma:medium="tactile" emma:mode="ink">
                <msink:context xmlns:msink="http://schemas.microsoft.com/ink/2010/main" type="inkWord" rotatedBoundingBox="21462,11978 24480,11721 24547,12511 21530,12768"/>
              </emma:interpretation>
              <emma:one-of disjunction-type="recognition" id="oneOf11">
                <emma:interpretation id="interp51" emma:lang="en-AU" emma:confidence="0">
                  <emma:literal>€0.68</emma:literal>
                </emma:interpretation>
                <emma:interpretation id="interp52" emma:lang="en-AU" emma:confidence="0">
                  <emma:literal>= 0.6 8</emma:literal>
                </emma:interpretation>
                <emma:interpretation id="interp53" emma:lang="en-AU" emma:confidence="0">
                  <emma:literal>= 0.68</emma:literal>
                </emma:interpretation>
                <emma:interpretation id="interp54" emma:lang="en-AU" emma:confidence="0">
                  <emma:literal>= o-b 8</emma:literal>
                </emma:interpretation>
                <emma:interpretation id="interp55" emma:lang="en-AU" emma:confidence="0">
                  <emma:literal>= 0-68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EB4D3FC7-94DC-45A5-8075-D79DF85F3336}" emma:medium="tactile" emma:mode="ink">
            <msink:context xmlns:msink="http://schemas.microsoft.com/ink/2010/main" type="paragraph" rotatedBoundingBox="8113,11063 17406,11458 17265,14775 7972,14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4AAF08-1DC2-4334-8702-6B95E2AD97AB}" emma:medium="tactile" emma:mode="ink">
              <msink:context xmlns:msink="http://schemas.microsoft.com/ink/2010/main" type="line" rotatedBoundingBox="8113,11063 17406,11458 17265,14775 7972,14379"/>
            </emma:interpretation>
          </emma:emma>
        </inkml:annotationXML>
        <inkml:traceGroup>
          <inkml:annotationXML>
            <emma:emma xmlns:emma="http://www.w3.org/2003/04/emma" version="1.0">
              <emma:interpretation id="{F4E971F1-677C-4916-9881-F569C3A569CD}" emma:medium="tactile" emma:mode="ink">
                <msink:context xmlns:msink="http://schemas.microsoft.com/ink/2010/main" type="inkWord" rotatedBoundingBox="8113,11063 9851,11137 9752,13467 8014,13393"/>
              </emma:interpretation>
              <emma:one-of disjunction-type="recognition" id="oneOf12">
                <emma:interpretation id="interp56" emma:lang="en-AU" emma:confidence="0">
                  <emma:literal>the</emma:literal>
                </emma:interpretation>
                <emma:interpretation id="interp57" emma:lang="en-AU" emma:confidence="0">
                  <emma:literal>The</emma:literal>
                </emma:interpretation>
                <emma:interpretation id="interp58" emma:lang="en-AU" emma:confidence="0">
                  <emma:literal>other</emma:literal>
                </emma:interpretation>
                <emma:interpretation id="interp59" emma:lang="en-AU" emma:confidence="0">
                  <emma:literal>one</emma:literal>
                </emma:interpretation>
                <emma:interpretation id="interp60" emma:lang="en-AU" emma:confidence="0">
                  <emma:literal>then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815D76B6-D32E-42D0-9618-F5F2F5CA042C}" emma:medium="tactile" emma:mode="ink">
                <msink:context xmlns:msink="http://schemas.microsoft.com/ink/2010/main" type="inkWord" rotatedBoundingBox="10208,12671 14392,12849 14315,14649 10131,14471"/>
              </emma:interpretation>
              <emma:one-of disjunction-type="recognition" id="oneOf13">
                <emma:interpretation id="interp61" emma:lang="en-AU" emma:confidence="0">
                  <emma:literal>spur"?</emma:literal>
                </emma:interpretation>
                <emma:interpretation id="interp62" emma:lang="en-AU" emma:confidence="0">
                  <emma:literal>spur"'?</emma:literal>
                </emma:interpretation>
                <emma:interpretation id="interp63" emma:lang="en-AU" emma:confidence="0">
                  <emma:literal>spun"?</emma:literal>
                </emma:interpretation>
                <emma:interpretation id="interp64" emma:lang="en-AU" emma:confidence="0">
                  <emma:literal>spar"?</emma:literal>
                </emma:interpretation>
                <emma:interpretation id="interp65" emma:lang="en-AU" emma:confidence="0">
                  <emma:literal>spur""?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3E56508A-D8E5-4A51-9395-F706E56C6414}" emma:medium="tactile" emma:mode="ink">
                <msink:context xmlns:msink="http://schemas.microsoft.com/ink/2010/main" type="inkWord" rotatedBoundingBox="14529,12646 15031,12667 15008,13217 14505,13196"/>
              </emma:interpretation>
              <emma:one-of disjunction-type="recognition" id="oneOf14">
                <emma:interpretation id="interp66" emma:lang="en-AU" emma:confidence="0">
                  <emma:literal>9</emma:literal>
                </emma:interpretation>
                <emma:interpretation id="interp67" emma:lang="en-AU" emma:confidence="0">
                  <emma:literal>£</emma:literal>
                </emma:interpretation>
                <emma:interpretation id="interp68" emma:lang="en-AU" emma:confidence="0">
                  <emma:literal>Q</emma:literal>
                </emma:interpretation>
                <emma:interpretation id="interp69" emma:lang="en-AU" emma:confidence="0">
                  <emma:literal>8</emma:literal>
                </emma:interpretation>
                <emma:interpretation id="interp70" emma:lang="en-AU" emma:confidence="0">
                  <emma:literal>E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2FE8B6F6-1204-4DD1-8714-C355C7695D04}" emma:medium="tactile" emma:mode="ink">
                <msink:context xmlns:msink="http://schemas.microsoft.com/ink/2010/main" type="inkWord" rotatedBoundingBox="15273,12201 17371,12290 17308,13779 15210,13690"/>
              </emma:interpretation>
              <emma:one-of disjunction-type="recognition" id="oneOf15">
                <emma:interpretation id="interp71" emma:lang="en-AU" emma:confidence="0">
                  <emma:literal>Is</emma:literal>
                </emma:interpretation>
                <emma:interpretation id="interp72" emma:lang="en-AU" emma:confidence="0">
                  <emma:literal>1*5</emma:literal>
                </emma:interpretation>
                <emma:interpretation id="interp73" emma:lang="en-AU" emma:confidence="0">
                  <emma:literal>11*5</emma:literal>
                </emma:interpretation>
                <emma:interpretation id="interp74" emma:lang="en-AU" emma:confidence="0">
                  <emma:literal>'*¥5</emma:literal>
                </emma:interpretation>
                <emma:interpretation id="interp75" emma:lang="en-AU" emma:confidence="0">
                  <emma:literal>,=ii5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814C9127-75DC-4844-9164-05120C150EC4}" emma:medium="tactile" emma:mode="ink">
            <msink:context xmlns:msink="http://schemas.microsoft.com/ink/2010/main" type="paragraph" rotatedBoundingBox="21638,13349 24895,13145 24960,14194 21704,143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00A2C48-5FD7-4331-8992-D064322A751F}" emma:medium="tactile" emma:mode="ink">
              <msink:context xmlns:msink="http://schemas.microsoft.com/ink/2010/main" type="line" rotatedBoundingBox="21638,13349 24895,13145 24960,14194 21704,14399"/>
            </emma:interpretation>
          </emma:emma>
        </inkml:annotationXML>
        <inkml:traceGroup>
          <inkml:annotationXML>
            <emma:emma xmlns:emma="http://www.w3.org/2003/04/emma" version="1.0">
              <emma:interpretation id="{F364BE7A-EC6E-47A0-BC27-100F5051CB6B}" emma:medium="tactile" emma:mode="ink">
                <msink:context xmlns:msink="http://schemas.microsoft.com/ink/2010/main" type="inkWord" rotatedBoundingBox="21638,13349 24895,13145 24960,14194 21704,14399"/>
              </emma:interpretation>
              <emma:one-of disjunction-type="recognition" id="oneOf16">
                <emma:interpretation id="interp76" emma:lang="en-AU" emma:confidence="0">
                  <emma:literal>=68%</emma:literal>
                </emma:interpretation>
                <emma:interpretation id="interp77" emma:lang="en-AU" emma:confidence="0">
                  <emma:literal>= 68%</emma:literal>
                </emma:interpretation>
                <emma:interpretation id="interp78" emma:lang="en-AU" emma:confidence="0">
                  <emma:literal>= 68 h</emma:literal>
                </emma:interpretation>
                <emma:interpretation id="interp79" emma:lang="en-AU" emma:confidence="0">
                  <emma:literal>=687,</emma:literal>
                </emma:interpretation>
                <emma:interpretation id="interp80" emma:lang="en-AU" emma:confidence="0">
                  <emma:literal>=68!.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6:43:53.35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C586D0-10E2-4E9A-942B-666E11C038BB}" emma:medium="tactile" emma:mode="ink">
          <msink:context xmlns:msink="http://schemas.microsoft.com/ink/2010/main" type="inkDrawing" rotatedBoundingBox="25746,2966 29194,3024 29173,4280 25725,4222" hotPoints="29386,3574 27666,4291 25881,3757 27601,3040" semanticType="enclosure" shapeName="Ellipse"/>
        </emma:interpretation>
      </emma:emma>
    </inkml:annotationXML>
    <inkml:trace contextRef="#ctx0" brushRef="#br0">1999 358 345,'0'0'31,"0"-8"-31,-4 0 0,-6 4 0,1-8 200,0 0 33,0-5 7,-5 5 2,1-8-110,-10 4-21,0 0-5,-4-1-1,-5-3-35,0-4-7,0 4-2,1-5 0,-1 5 5,-5 4 1,-4-4 0,0 8 0,0-5-20,-4 5-4,-5 4-1,0 0 0,0 4-11,-5 4-3,0-4 0,-4 8 0,0 4-8,9 0-1,-5 4-1,1-4 0,-1 5 11,0 3 3,-8 0 0,3 8 0,-3-4-13,3 9-3,1-1 0,0 0 0,9 9 0,0-1 0,4 1 0,5-1 0,0 1-6,5-1-2,0 0 0,4-3 0,0 7-8,0-3 8,9-1-8,0 1 8,10-1 10,-1 4 2,10 1 0,4-5 0,9-3-20,4 3 0,6 1 0,8-1 0,9-4 18,10 1 6,-1-1 2,15 4 0,17-15 11,9 3 3,10 0 0,0 1 0,8-5-32,10-4-8,9-4 0,5-4 0,8 0 0,1-4 11,4-4-11,0-4 12,9 0-12,-9 0 0,-13-8 0,4 0 0,-5-12 0,-4-1 0,-9 1 9,0-4-9,-14 3 0,-9-7 9,-4 0-9,-5 3 0,-5 5 9,-9-8-9,-8-1 0,-6 1 9,-13 0 8,0-1 2,-14 1 0,-8 4 0,-1-1 7,-14-3 2,-4 4 0,-4-13 0,-10 5-28,-4-1 0,-9 1 0,-10-9 0,-8 5 0,-5-5 0,-5 5 0,-4-5 0,-5 5 0,-13 3 0,-10-3 0,-8 4 0,-1 3 0,-9 9 8,5 0-8,-14 3 0,-9 5 0,-4 4 0,-5 4 0,-5 8 0,5 0 0,-4 4-17,-1 4 2,0 8 1,5 0 14,0 1 16,-4 3-3,8 0-1,-4 8-35,9 1-7,5-1-2,4 0 0,0 9-81,5-1-17,13 1-3</inkml:trace>
  </inkml:traceGroup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5-03T04:32:22.18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9670 707 1807,'0'0'40,"0"0"8,0-12 1,9 4 2,-4 4-41,4-4-10,0 0 0,0 0 0,0 4 68,5-4 12,-1-1 3,6 5 0,-10-4-11,9 8-1,9-8-1,-4 4 0,-5 4-18,5 0-3,0 4-1,0-4 0,4 4-22,-9 0-5,-4 4-1,9 0 0,4-3 10,-4 3 2,-10 4 0,-8-4 0,-5 8-16,0-4-4,0 4 0,-5 1 0,-8-5-3,-1 4-1,-4-8 0,4 4 0,0 4 3,1 0 0,-1-3 0,0-5 0,1 0-11,-5-4 0,-5 0 0,5 0 0,4 0 0,-4 0-16,-5 0 4,5-4 1,4 0-28,0 0-5,1-4-2,-1 4 0,0 4-141,10-4-28,4 0-5</inkml:trace>
  <inkml:trace contextRef="#ctx0" brushRef="#br0" timeOffset="1">9766 659 1612,'0'0'144,"0"0"-116,0-4-28,0 4 0,0 0 87,0 0 11,0 0 2,0 0 1,0 0-7,0 0-2,0 0 0,0 0 0,0 0-22,0 12-5,9-4-1,0 8 0,-9 0-17,4 4-4,6 1-1,-1 3 0,0 0-21,0 5-4,-5 3-1,6 0 0,-6 5-16,1-5 10,-5 1-10,0-1 8,4 0-31,-4-7-6,-4-1-2,4 0 0,0-4-41,-5-3-9,5-1-2,-9-8-1012</inkml:trace>
  <inkml:trace contextRef="#ctx0" brushRef="#br0" timeOffset="2">10380 493 748,'0'0'33,"0"0"7,0 0-32,0 0-8,0 0 0,0 0 0,0 0 335,0 0 65,0 0 12,0 0 4,0 0-248,0 0-48,0 0-11,0 0-1,-9 4-39,0 0-7,0 4-2,0 4 0,-5 4-24,5 4-6,-5 1-1,5-1 0,0 8-13,5 1-4,-5 3 0,0 8 0,9 5-12,0-1 11,4 5-11,1-4 10,-1-1-10,5 5 0,5-5 0,0-3 0,4-1-28,-5-8-7,6-3-1,-1-5-1,5 0-111,-1-3-23,19 7-4,-4-12-1</inkml:trace>
  <inkml:trace contextRef="#ctx0" brushRef="#br0" timeOffset="3">10722 667 1900,'0'0'84,"0"0"18,4 0-82,1-4-20,-1 0 0,6 4 0,-1 0 52,0 4 5,0 0 2,5 0 0,-1 0 7,1 0 2,0 4 0,-1 4 0,1-4-12,4 4-3,-4 0 0,4 1 0,-4-5-25,4 4-6,-5-4-1,1 0 0,4 4-21,-4-4 8,-5-4-8,5 4 0,-5-4 0,-9-4-16,0 0 2,9 9 1,-9-9-153,0 0-30,0 0-7,0 0-1</inkml:trace>
  <inkml:trace contextRef="#ctx0" brushRef="#br0" timeOffset="4">11127 501 518,'0'0'23,"0"0"5,0 0-28,0 0 0,0 0 0,0 0 0,-5 16 324,5-4 59,5 0 12,-5 4 2,0 5-238,-5-5-48,5 4-10,0 4-1,0 1-22,0 3-4,0 4-1,-4 1 0,4-1-27,-5 5-6,5-5 0,-4 4-1,4-3-29,0-5-10,-5 0 0,5-3 9,0-5-23,-4 0-5,4 0-1,0-3 0,-5-5-157,5-12-32,0 0-7</inkml:trace>
  <inkml:trace contextRef="#ctx0" brushRef="#br0" timeOffset="5">11282 857 1378,'0'0'61,"9"8"13,-5 4-59,1 0-15,4 5 0,0-1 0,-4 0 91,4 0 15,-5 0 3,6 0 1,-6-3-13,1-1-2,-5 0-1,0 0 0,4 0-13,-4-12-2,0 0-1,0 0 0,-4 8-13,4-8-2,0 0-1,0 0 0,0 0-18,0 0-4,0-12-1,-5 4 0,5-8-24,5 4-5,-5-9-1,0 5 0,4 0-9,-4 0 8,9-4-8,0 3 8,1 1-8,-6 4 0,-4-4 9,0 4-9,9 4 0,0-4 0,0 3 0,0 1-12,1 0 2,3 4 0,-4-4 0,5 4 0,0-4-46,-1 8-10,1 0-2,-5 0 0,-9 0-164,14-4-32</inkml:trace>
  <inkml:trace contextRef="#ctx0" brushRef="#br0" timeOffset="6">11787 529 576,'0'0'25,"0"0"6,0 0-31,0 0 0,5 12 0,-1 4 0,1-3 343,-1 3 62,1 0 13,-1 0 2,1 8-256,0 5-51,4-5-10,-5 0-3,-4 1-29,5-1-7,4 0 0,-5 0-1,-4 1-38,5-1-7,0-4-2,-1-4 0,1 1-16,-1-1 0,-4 4-11,5-8 11,-5-12-132,0 0-19,0 0-4,0 0-555,0 0-111</inkml:trace>
  <inkml:trace contextRef="#ctx0" brushRef="#br0" timeOffset="7">12019 513 288,'0'0'25,"0"0"-25,0 0 0,0 0 0,9 8 389,-4-4 73,4 8 14,0 4 4,-4 1-289,-1 3-58,10 4-11,-5 4-2,-4 1-24,-1 7-5,1 1-1,-1-1 0,1 0-42,4 5-9,0-9-2,0 5 0,0-1-21,-9-3-4,5-5 0,-1-4-1,-4-4-135,5-3-28,-1-5-4</inkml:trace>
  <inkml:trace contextRef="#ctx0" brushRef="#br0" timeOffset="8">12552 974 345,'0'0'31,"0"0"-31,0 0 0,0 0 0,0 0 280,0 0 51,0 0 9,0 0 3,0 0-158,0 0-31,0 0-6,0 0-2,0 8-30,5-4-7,-1 1-1,-4-1 0,0 4-24,0-4-6,-4 0-1,4-4 0,0 0-29,0 0-7,-10-12-1,10-1 0,0-3-19,0-4-4,0 4-1,0-4 0,0-5-8,5 1-8,0 0 12,4-1-12,-5 1 9,5 0-9,5 0 0,0-1 9,-1 1-9,1 4 0,4 0 0,0-1 0,1 1 0,-1 4 0,0 0 0,5 0 0,-10 3 0,6 5 0,-1 0 0,5 0 0,-1 4 0,1 4 0,0 0 0,0 4 0,-1 8 0,1 4 0,-5 1 0,5 3 8,-9 0 2,4 8 0,-4-3 0,-5 7 0,0 0 2,-4 1 0,4-5 0,0 1 0,-5-1-12,5 0 10,-4 1-10,4-5 10,-4-4-10,-1-4 0,-4-16 0,0 0 0,0 0-33,0 0-3,0 0 0,0 0-861,0 0-173</inkml:trace>
  <inkml:trace contextRef="#ctx0" brushRef="#br0" timeOffset="9">13654 582 576,'0'0'51,"0"0"-41,0 0-10,18-4 0,-4 0 252,-1-4 49,1-1 10,-5 5 1,-9 4-130,9-4-26,-9 4-6,0 0-1,9-8-30,-4 0-7,-1 0 0,-4 8-1,-4-8-40,-1 4-8,-4 0-2,0 0 0,-5 0-30,-4 0-7,0 4 0,-5 0-1,-4 4-23,4 0 0,-4 4 0,4-4 0,0 0 0,10 0 8,-1 4-8,9 0 0,-8 0-15,8 0-7,1 5-2,4-5 0,0 4 10,0 0 2,4-4 0,5 4 0,5-4 2,0 4 1,4-3 0,5-1 0,-5 4 9,0 0-8,5-4 8,0 4-8,-1-4 8,1 0 0,-5 0 0,1 1 0,-6-1 0,1 0 0,0-4 0,-10 4 0,5 4 0,-4 0 9,-5 0-9,-5 0 0,1-3 16,-5 3-3,-5 4-1,-4-4 0,-1 0 3,-3 0 0,-1-4 0,-4-4 0,4 5-15,-4-9 0,-1-5 0,1 1 0,4 0-47,0-4-2,1 0-1,3-4 0,1-4-202,5 0-41</inkml:trace>
  <inkml:trace contextRef="#ctx0" brushRef="#br0" timeOffset="10">13932 246 1555,'9'8'138,"4"-4"-110,1 0-28,4 0 0,0 4 123,1 4 19,3 0 4,1 1 1,-5 3-22,1 4-4,8 4-1,0 5 0,-9 3-37,5 0-8,-5 5-2,1-1 0,-10 5-14,0-1-3,4 5-1,-8-1 0,0-3-27,-5 7-6,0-3-1,-5-1 0,-4 1 9,0-5 2,4 5 0,-4-5 0,-14-3-32,1-5 8,3 0-8,-8-3 0,0-1-143,-1-8-31,1-8-6</inkml:trace>
  <inkml:trace contextRef="#ctx0" brushRef="#br0" timeOffset="11">14783 667 1670,'0'0'148,"0"0"-118,0 0-30,9-4 0,5-4 110,4 4 16,0 0 3,0-1 1,-4 1-74,4 4-14,0-4-3,5 4-1,-5-4-6,1 0 0,-1 4-1,-5 0 0,1 0-19,0 0-3,-5 0-1,-9 0 0,0 0-135,0 0-27</inkml:trace>
  <inkml:trace contextRef="#ctx0" brushRef="#br0" timeOffset="12">14819 829 2599,'0'0'57,"0"0"12,14 8 3,0 0 0,-5 0-57,9 0-15,0 0 0,5 0 0,4-4 45,-4 0 7,0-4 0,4 8 1,-9-8-33,5 4-6,0 0-2,-5 1 0,5-5-12,-5-5-10,0 5 2,-4-4 0,0 0-235,-1 4-46</inkml:trace>
  <inkml:trace contextRef="#ctx0" brushRef="#br0" timeOffset="13">15461 626 1440,'-13'-8'64,"13"8"12,0 0-60,0 0-16,-9 0 0,9 0 0,0 0 268,-10 8 50,-3-4 10,4 8 3,4 1-203,1-1-40,-1 8-8,5 0-1,0 0-34,0 9-6,5-1-2,-5 4 0,4 1-26,5 3-11,0-3 8,5-1-8,4-4 0,-4-3 0,4-1 0,5-4 0,0 0 0,-10-7 0,1-1-12,0-4 12,4-4-12,0-4 12,0-4-12,-4-4 12,4-9-19,0-7 4,5-4 1,0-4 0,-5-1 14,-4-3-9,-1-1 9,1 1-8,-5-1 8,-4 1 11,-5-4-3,0 3 0,-5 5-8,-9-5 0,1 5 0,-5-4 0,-5 3 0,0 5 0,-9 4 9,5 7-9,0 5 0,-1 12 0,-4 8 0,-9 4-8,10 5-100,-6-1-20,10 8-4,-5 0-1057</inkml:trace>
  <inkml:trace contextRef="#ctx0" brushRef="#br0" timeOffset="14">16231 707 2743,'0'0'60,"0"0"13,0 0 3,0 0 0,0 0-60,9 4-16,4-4 0,-8 0 0,-5 0 39,0 0 5,14 4 0,-5-4 1,-9 0-19,0 0-4,0 0-1,0 0 0,0 0-21,0 0-8,0 0 0,0 0 0,9-8-239,-9 8-47,4-12-10,-4 12-1</inkml:trace>
  <inkml:trace contextRef="#ctx0" brushRef="#br0" timeOffset="15">16741 343 2721,'0'0'60,"0"0"12,0 0 2,0 0 3,0 0-61,0 0-16,0 0 0,4 12 0,1-4 70,-1 4 11,-4-12 3,0 13 0,0 7-29,0 0-6,-4 0-1,-1-4 0,-4 5-26,5-1-6,-6 0 0,6 0-1,-5 1-15,4-1 0,1 0 8,4 0-8,-9 1 0,9-5 0,0-4 0,0 4 0,4 0 0,-4-8 0,5 4 0,-1-3 0,-4-9 0,9 8 0,0 0 0,5 0 0,0 0-8,4 0 8,-4 0 0,4-4 0,0-4-10,0 0 10,0 0-8,5 0 8,0-4-12,-5 0 4,-4-4 0,4 0 0,5 0-28,0-4-6,4 4-1,0-5 0,1 1-89,-6-4-17,1 4-4,4-4-1045</inkml:trace>
  <inkml:trace contextRef="#ctx0" brushRef="#br0" timeOffset="16">17014 189 2595,'0'0'115,"0"0"24,0 0-111,0 8-28,-5 4 0,5 5 0,5 3 107,-5 4 16,0 4 3,0 9 1,0 11-27,4 1-6,-4 4-1,0-1 0,5 5-51,-1 4-10,1-1-3,0 1 0,-1 0-16,5-5-3,0-3-1,0 0 0,1-9-26,3-3-6,1-5-1,-5-4-1005,0-7-202</inkml:trace>
  <inkml:trace contextRef="#ctx0" brushRef="#br0" timeOffset="64">9602 4552 1382,'0'0'61,"0"0"13,9-4-59,0-4-15,-9 8 0,9-4 0,0 4 88,5-4 14,0 4 3,4 0 1,0 0-32,-4 4-6,4 0-2,0 4 0,-4 0 3,8-4 1,1 4 0,0 4 0,-5-4-19,5 0-4,0 4-1,0-3 0,-10 3-14,1 0-2,-1-4-1,-8 4 0,-10-4-13,10 4-2,9 0-1,-10 1 0,-17-1 7,-1 0 0,5 4 1,0-4 0,-9 8-7,-5-7-2,-5 3 0,6 0 0,-1-4-12,0 0 0,0-4 0,1 4 0,8-7-24,0-1 1,-4-4 1,4 4 0,-4-4-31,9-4-7,5 4 0,-6-9-1,6 5-133,4-4-26</inkml:trace>
  <inkml:trace contextRef="#ctx0" brushRef="#br0" timeOffset="65">9670 4665 1440,'-27'-12'64,"27"12"12,0 0-60,0 0-16,0 0 0,0 0 0,0 0 67,0 0 10,0 0 3,0 0 0,-9 4-13,9 8-3,4 0 0,1 5 0,-5-1 0,4 8 0,1 0 0,4 5 0,0-1-10,0 8-2,-4 5-1,4-1 0,5 1-31,-1-1-5,-8 1-2,4-5 0,0-4 0,-5-3 0,1-9 0,0 0 0,-5-4-21,4-3-5,1-5-1,-5-8 0,0 0-61,0 0-12,0-16-2,-5-1-895</inkml:trace>
  <inkml:trace contextRef="#ctx0" brushRef="#br0" timeOffset="66">10335 4341 979,'-9'-8'43,"9"8"9,0 0-41,0 0-11,0-8 0,0 8 0,0 0 229,0 0 44,0 0 9,0 0 2,-9 8-150,-1 0-30,6 0-5,-5 9-2,0-5-24,0 8-5,4 0 0,1 9-1,-6 3-33,6 4-6,-1 1-2,5 7 0,5 1-10,-5-1-1,0 1-1,9 3 0,0-7-6,5 3 0,-1 1-8,1-1 12,4-7-12,0-1 0,1-3 0,-6-5 0,6-4-41,-6-8-5,5 5-1,5-13-741,-14 0-148</inkml:trace>
  <inkml:trace contextRef="#ctx0" brushRef="#br0" timeOffset="67">10908 4637 2048,'0'0'91,"0"0"18,0 0-87,0-8-22,0 8 0,5-12 0,-5 12 100,0 0 16,0-9 4,0 1 0,0 8-39,-9-8-7,0 0-2,0 0 0,-5 8-36,0-4-8,-4 4-2,0 4 0,0 0 2,-5 4 1,0-4 0,0 4 0,5 0-21,0 1-8,4 3 0,1-4 0,4 4 0,0-4-12,-1 4 1,6 0 0,4 0 11,0 1 12,4-1-2,1-4-1,9 4-22,-5 0-5,0 0-1,4 0 0,1 1 7,0-1 0,4 0 1,-4 0 0,4 0 11,5 0 14,-5-4-3,0 4-1,0 1-10,0-1 0,-4 0 0,0 0 0,-1 0 0,-3-4-17,-6 0 4,-4-8 1,5 13 21,-5-5 5,-5 4 1,-4-4 0,4 0-7,-8 4-8,-1-8 11,-4 0-11,0 0 11,-5 0-11,0 0 10,0-4-10,1-4 0,-6-4-15,6 0 2,-6 0 0,1 0-61,4-4-12,-4-4-2,9 3-1,-5-3-171,9 0-35</inkml:trace>
  <inkml:trace contextRef="#ctx0" brushRef="#br0" timeOffset="68">11018 4248 2034,'13'4'90,"-8"-4"18,4 0-86,5 4-22,-1-4 0,1 4 0,4 5 91,0-1 13,-4 8 4,4 0 0,1 4-9,3 0-2,1 9 0,-5-1 0,5 5-37,0-1-8,-5 4-2,5 5 0,-5-1-22,0 1-4,-4 3 0,-10 1-1,-4 3-11,0 1-3,0-5 0,-4 5 0,-5 0-9,0-5 0,-5 1 0,0-1 0,-8-8-155,-1 1-23,5-5-5</inkml:trace>
  <inkml:trace contextRef="#ctx0" brushRef="#br0" timeOffset="69">14592 4625 2419,'0'0'53,"0"0"11,0 0 3,0 0 1,9 8-55,4-4-13,-3 4 0,3-4 0,-4-4 54,10 0 8,-1 0 2,0 0 0,0-4 0,10 0 0,-6 4 0,6-4 0,-1 4-52,-9-4-12,5 4 0,0-4 0,-5 4 0,0 0 0,-4 0 0,4-4 0,-4 0 0,-14 4-15,0 0 3,0 0-835,13-8-167</inkml:trace>
  <inkml:trace contextRef="#ctx0" brushRef="#br0" timeOffset="70">14728 4277 2278,'0'0'101,"0"0"21,0 0-98,0 0-24,0 12 0,0 0 0,0 4 77,5 4 11,-1 5 1,6 7 1,-1 0-10,0 9-3,4-1 0,-4 5 0,1-1-10,3 5-3,-4-5 0,0 5 0,1-4-51,3-1-13,1-4 0,0 1 0,-14-13-248,9 1-52</inkml:trace>
  <inkml:trace contextRef="#ctx0" brushRef="#br0" timeOffset="71">15493 4422 2556,'0'0'56,"0"-8"12,-9-8 3,5 12 0,-10 12-57,9-4-14,5-4 0,0 0 0,-9 12 46,5 0 6,-1 1 2,-4 3 0,4 4-9,-4 0-1,5 0-1,-5 9 0,9-1-11,-5 4-1,10-3-1,-5 3 0,4-3-21,1 3-9,-1 4 8,5-3-8,-4-5 0,4 0 0,9-3 0,-4-1 0,0-4 21,-1-4 3,-4 1 0,5-9 0,-5 0-39,5-8-7,4-4-2,0-8 0,5-1 24,-5-3 0,-4-4 0,0 0 0,-1-13 0,1 5 0,-1 0 0,-8-9 0,4 5 0,-4 0-9,-5-5 9,-5 5 0,-4-5 0,-5 1 0,-4-1 0,-5 9 0,1 0-13,3 4 4,1 3 1,-5 1 0,5 8-12,0 4-1,-5 4-1,1 0 0,8 8-8,-4 0-2,-1 8 0,6 4 0,-1 4-159,5 5-32,4-1-6</inkml:trace>
  <inkml:trace contextRef="#ctx0" brushRef="#br0" timeOffset="72">15971 4528 864,'0'0'38,"5"0"8,-5 0-37,0 0-9,13 4 0,-3 0 0,-1-4 347,0 4 67,-9-4 14,0 0 2,4 8-318,5-4-64,1 0-13,-10-4-3,0 0-209,0 0-43</inkml:trace>
  <inkml:trace contextRef="#ctx0" brushRef="#br0" timeOffset="73">16294 4378 2386,'0'0'52,"0"0"12,0 0 1,10-8 3,-6-4-55,5-1-13,5 5 0,4 0 0,0 4 47,5 0 6,-5 0 2,10 4 0,-10 0-5,5 4-1,-1 4 0,-3 0 0,-1 9 3,0-5 0,-4 0 0,-1 4 0,1 0-52,-5 4 0,-4 1-14,-5 3 3,0 0 11,0 0 0,-9 1 0,-1 3 0,1-4-9,-4 1 0,-1-1 0,0 0 0,-4 1-44,0-9-9,0 0-2,-1 0 0,1-4 52,5-4 12,-6 0 0,1-4 0,5-4 0,-1 5 0,5-5 0,0-5 0,0 5 0,9 0 0,0 0 0,0 0 0,0 0 0,0 0 0,9-8 0,0 4 0,4 0 0,1 0 0,4 4 0,0 0 0,1 0 0,3 0 0,1 4 0,5-4 0,-6 4 0,6-4 0,-6 0 12,6-4-12,-6 0-9,6 4-9,-1-4-2,0 4-759,1-8-152</inkml:trace>
  <inkml:trace contextRef="#ctx0" brushRef="#br0" timeOffset="74">17146 4349 460,'-5'-8'41,"5"-4"-33,-4 0-8,-5-8 0,4 4 399,1-5 77,-6 5 16,6-4 4,-5 4-293,0-4-59,0 7-11,-5-3-2,0 4-79,1 4-15,-1 4-3,0 4-1,14 0 11,-9 4 3,-5 4 0,5 4 0,0-4-32,0 5-7,5 7 0,-1-4-8,5 4 0,0 0 0,0 1 0,5-1 0,4 0 0,-5 4 0,-8-3 0,8-1 0,10 0-36,4 0 0,-4 5-1,-1-5 0,1 0 37,4 0 0,1 1 0,-1-1 0,-5-4 20,1 0 12,4 0 3,-4 5 0,-5-9-35,0 8 0,0-4 0,-4 0 0,-5 1 0,-5-1 0,-4 0-10,5 0 10,-5-4 0,-5-4-11,0 0 11,1 1-8,-1-5 8,-4-4-12,-1 0 12,1 0-12,0-9 12,4 5-13,10-8 5,-1-4 8,-8 0 0,3-8 0,6-1 9,-1-3-1,5 4-8,0-9 9,5 5-9,-5-4 10,4 7-10,1-3 0,4 4 0,5-1 8,4-3-8,9 4 0,-4 0 9,4-5-9,5 1 0,-4 4-12,3-1 2,1 1-1306</inkml:trace>
  <inkml:trace contextRef="#ctx0" brushRef="#br0" timeOffset="75">11746 4669 2476,'0'0'220,"0"0"-176,9 0-35,0 0-9,1 0 0,3 0 0,1 0-10,4 0 10,0 0 0,0 4 0,1-8 13,3 4-4,-3 0-9,-1-4 8,0 4-8,5-4 8,-10 4-8,1-4 8,0 4-8,-1 0-740,-3 0-152</inkml:trace>
  <inkml:trace contextRef="#ctx0" brushRef="#br0" timeOffset="76">11669 4900 2336,'0'0'104,"0"0"20,0 0-99,13 8-25,1-4 0,4 0 0,1 0 28,3 4 0,1-8 0,4 4 0,1-4-13,-6 0-3,10 0 0,0 0 0,0 0-30,-5 0-6,-8 0-2</inkml:trace>
  <inkml:trace contextRef="#ctx0" brushRef="#br0" timeOffset="77">12470 4608 1969,'0'0'87,"0"0"18,0 0-84,0 0-21,0 0 0,-4 9 0,-1-1 61,5 0 8,-5 4 2,1 4 0,-1 0 5,1 5 0,-1-1 1,1 4 0,4 0-20,0 5-4,0-1-1,4 4 0,1-3-29,-1-1-7,5 0 0,5 1-1,0-1-15,-1-8 0,6 5 0,-1-9 0,0 0 0,0-8 0,0 0 0,5-4 0,0 0 0,0-8 0,-5-8 0,5 0 0,-1-4 0,-8-5 8,-5-3-8,0-4 0,10-1 8,-6-3-8,-4-4 0,0-1 0,1 5 0,-6-5 0,-4 1 0,-4 0 0,-6 7 8,1-7-8,-4 3 0,-1 1 9,-13 4-9,4-1 8,-4 9-8,-5 4 8,4 0-8,1 12 0,0 0-12,4 8 12,0 0-21,1 8 3,-1 4 1,5 0 0,-1 5-41,6 3-8,-1-4-2,5 4 0,0 1-199,4-1-40</inkml:trace>
  <inkml:trace contextRef="#ctx0" brushRef="#br0" timeOffset="78">13308 4734 2530,'0'0'56,"0"0"11,0 0 2,0 0 3,0 0-58,0 0-14,0 0 0,0 0 0,0 0 48,0 0 6,0 0 2,0 0 0,0 0-56,13 0-26,-13 0 2,14-4 1,-14 4-33,14-4-6,-5-4-2,5 0-1049</inkml:trace>
  <inkml:trace contextRef="#ctx0" brushRef="#br0" timeOffset="79">13777 4317 1900,'0'0'169,"0"0"-135,0 12-34,0 4 0,-5-3 79,5-1 9,0 8 1,0 0 1,-4 0-26,4 5-6,-5-1-1,5 0 0,0 1-23,-4-5-5,4 0-1,0 4 0,0-3-12,4-5-2,-4-4-1,5 4 0,-1-4-13,5-4 0,0 8 8,-4-7-8,9-5 0,-5 4 0,4-4 0,-4 0 0,5-4 0,0-4 9,4 4-9,-4-4 8,-1 0-8,6 0 0,-1 0 9,-5-5-9,10 1 0,-9 0 8,4 0-8,0-4 0,5 4-32,-9-4-12,4 4-1</inkml:trace>
  <inkml:trace contextRef="#ctx0" brushRef="#br0" timeOffset="80">13963 4309 2516,'0'0'56,"0"0"11,0 0 2,0 0 1,5 12-56,0 0-14,-1 9 0,1-1 0,4 4 73,-5 4 12,5 9 3,-4 7 0,4 1-28,-4-1-4,4 9-2,-5-4 0,1-1-37,4 5-7,0-5-2,-4 5 0,-1-9-102,1-3-21,-1-1-4,-4-11-1119</inkml:trace>
  <inkml:trace contextRef="#ctx0" brushRef="#br0" timeOffset="81">11532 6709 2073,'0'0'92,"0"0"19,0 0-89,0 0-22,0 0 0,0 0 0,14 4 43,4 0 4,5 0 1,0-4 0,8 0-16,-3 0-2,8 0-1,1 0 0,-1-8-29,0 8 0,5 0 0,0 0 0,5-4-139,-10 0-27,-4 4-6</inkml:trace>
  <inkml:trace contextRef="#ctx0" brushRef="#br0" timeOffset="82">11582 6551 2430,'0'0'108,"0"0"21,0 0-103,0 0-26,0 0 0,0 0 0,0 0 28,0 0 0,9-4 0,5 0 0,-5 0 3,5-4 1,4 4 0,0 0 0,-4-4 0,9 4 1,-1 0 0,1-5 0,0 5-23,-5 4-10,5-4 8,-5 0-8,0 4-26,-9 0-10,1 0-3,-6-4-761,-4 4-152</inkml:trace>
  <inkml:trace contextRef="#ctx0" brushRef="#br0" timeOffset="83">12393 6486 2192,'-19'-32'97,"15"24"20,4 8-93,-9 8-24,0 0 0,4 12 0,5 0 62,0 5 8,0 3 2,0 4 0,5-3 2,4 3 1,0 1 0,0-1 0,9-4-35,-4 5-8,4-5 0,0 0-1,5 5-21,-5-5-10,1-8 10,3 0-10,1-3 0,0-1 0,0-8 0,-5 4 0,0-4 8,-4-4-8,4-8 0,-4-4 0,-1-4 8,1 0-8,-5-4 0,0-5 0,-4 1 8,-1-4-8,-4-4 0,-4-1 9,-1 5-9,-4 0 0,-9-9 0,0 5 0,4 4 0,-4-5 0,-5 1 0,-4 0 0,4 3 0,-5 5 0,1 4 0,0 4 0,4 4-18,-4 4-6,4 8 0,0 8-1,0 8-87,1 0-16,-1 5-4</inkml:trace>
  <inkml:trace contextRef="#ctx0" brushRef="#br0" timeOffset="84">12921 6559 1900,'4'12'84,"5"-12"18,-4 0-82,4 4-20,-4 0 0,-1 0 0,10-4 120,-5 0 19,-9 0 4,5 4 1,4 0-136,-9-4-26,0 0-6</inkml:trace>
  <inkml:trace contextRef="#ctx0" brushRef="#br0" timeOffset="85">13499 6227 2649,'-9'-32'117,"4"16"25,5 4-114,0 12-28,0 0 0,0 4 0,0 8 0,5-4 0,-5 4 0,4 0 0,-4 4 57,0 1 6,0 7 1,5 8 0,-5 5 0,9 7 0,-4 1 0,8-1 0,-4 5-52,1-9-12,3 5 0,1-5 0,4 1 0,0-9 0,5 4 0,-5-7 0,0-1 0,5-8 0,-5 1 0,1-9 0,-1-4 0,0 0 0,-4 0 0,-1-8 0,1 0-25,-5-4-8,0-4-2,0-4 0,-4-4 35,-1-5 0,1 1 0,-5 0 0,-5 0 0,1 3 0,-1-3 0,-8 0 0,-1 0 28,0-1 4,-4 9 0,0 0 0,-5 0-32,0 8 0,1 0 0,8 4 0,-4 0 0,0 4 0,-1 0 0,6 4 0,-1 4-45,0 0-15,5 1-4,0 7 0,9 0-66,-4-8-14,4 4-2,4-4-619,1 1-124</inkml:trace>
  <inkml:trace contextRef="#ctx0" brushRef="#br0" timeOffset="86">14227 6211 1926,'0'-24'85,"5"12"18,0 0-83,-1-1-20,1 1 0,-1 0 0,1-4 165,-1 4 29,-4 0 6,0 8 0,0 4-108,0 0-23,-4-4-4,-5 8-1,0-4 0,-1 4 0,-3 8 0,4 0 0,-5 0-64,5 4 0,-5 0-8,5 1-1,0-1 9,5 4 0,-1 0 0,5 1 0,0-1 0,5 0 12,8 4-2,-4 1-1,0 3-24,5-4-5,-5-4 0,0-7-1,9 7-18,-4-4-3,4 0-1,1 4 0,3 1 35,-3-5 8,-1 0 0,9 4 0,-4-4 49,0-3 12,-5 3 3,-5 0 0,1 0-103,0-4-20,-10 4-4,5-3-1,-4 3 52,-5-4 12,0 0 0,-5 0 0,-4 4 48,-4-8 13,-1 5 3,0-5 0,-4-4-52,0 0-12,0-4 0,-5-8 0,0 0 0,0-5 0,5 1 0,0-8 0,-5 0 0,0-4-10,10-1 2,-1-7 0,1 4 8,8-5 12,0 1-2,5-5-1,0 5-9,14 0 12,0-1-12,4-3 12,-4 3 0,4 5 0,9-4 0,0-5 0,5 5-38,0 0-7,5-5-2,-1 5 0,0-1-134,-4 5-27</inkml:trace>
  <inkml:trace contextRef="#ctx0" brushRef="#br0" timeOffset="118">13021 7870 1670,'-5'-20'148,"5"12"-118,-4-4-30,-1 4 0,1 0 157,4 4 26,-5-4 5,1 8 0,4 0-53,0 0-11,-9 0-3,-1 8 0,1 0-35,0 4-7,-4 4-2,3 4 0,-3 5-45,4 3-10,0 12-2,4 1 0,-4-1-20,9 5 0,9-1-12,0 9 4,0-4 8,5-1 0,4-3 10,-4 3-10,9 1 0,-5-13 0,5-8 0,-5-3-10,0-5-2,0-8 0,0-8 0,1 0 0,-1 0-8,-5-8-3,1-12 0,4 0 0,-9 0 9,1-1 2,-6-3 0,1 0 0,-1-4 12,-4-1 0,0 5-10,-4 0 10,-5 4 0,-1 0 0,-3-1 0,-5 5 0,-1 0-12,-3 8 3,-1 4 0,-9 4 0,5-4-17,-5 8-3,0 4-1,0 5 0,5-5-30,4 4-7,5-4-1,4 8-717,5-8-144</inkml:trace>
  <inkml:trace contextRef="#ctx0" brushRef="#br0" timeOffset="119">13554 7822 2314,'-5'-12'103,"5"4"21,5 3-100,-5-7-24,-9-4 0,4 4 0,-9 0 131,5 4 21,-4 0 4,3 0 0,-8 4-92,5 0-20,3 4-3,-8 0-1,5 4-12,-1 4-4,0 4 0,5 0 0,-4 4-16,8 0-8,5 0 8,0 5-8,0-5 0,5 4 0,4-4 0,4 5 0,1-9-9,4 8 9,0-4 0,1 4 0,-1 1 0,5-9-8,-1 8 8,6-4 0,-6-4 0,6 4 0,-5-3 0,4 3 0,0 0 0,-9-4 0,5 0-8,-5 0 8,1 5-9,-6-5 9,1 4-13,-5 0 5,0-4-1,-9 4 0,0 1 0,-9-1 0,4-4 1,-8 4 0,-1 4 0,-4-3 0,0-1 8,-1-8-12,-8 4 12,4-4-12,1-8 12,-1-4 0,0 0 0,0-8 0,5 0 0,0-4 19,4-9-3,1 1-1,3-4 0,6 3 0,-1-7 0,5 4 0,5-5 1,-1 5 1,1 0 0,9 3 0,-1-7-7,1 4-2,4 3 0,5-3 0,0 0-8,0-1-11,4 1 3,0 0 0,0-1-204,1 1-40</inkml:trace>
  <inkml:trace contextRef="#ctx0" brushRef="#br0" timeOffset="120">14173 7632 864,'0'0'38,"0"0"8,0 0-37,0 0-9,0 0 0,0 0 0,0 0 356,0 0 70,0 0 14,0 0 2,0 0-266,0 0-54,0 0-10,0 0-3,0 0-46,0 0-10,0 8-1,4 4-1,1-4-33,4-4-6,-9-4-2,5 12 0,4 0-10,-5-4 0,-4-8 0,0 0 0,0 0 11,0 0 0,0 0 0,0 0 0,0 0-33,0 0-6,0-8-2,0 0 0,-4 4 0,4 0 0,0 4 0,0 0 0,0 0-30,-5-4-7,-4 0-1,0 4-748,4 0-151</inkml:trace>
  <inkml:trace contextRef="#ctx0" brushRef="#br0" timeOffset="121">14601 7486 2422,'0'0'108,"0"0"21,0 0-103,9 8-26,-9-8 0,4 12 0,1 0 118,0 0 18,-5 9 4,0-1 1,0 4-55,0 4-11,0 9-3,0 7 0,-5 1-30,0 8-6,5-5-2,-4 1 0,4 3-19,-5-3-4,1-1-1,-1 1 0,1 0-10,-1-5-9,1 1 9,4-1-13,0-7-88,0-5-18,0-4-3,0-8-789,0 1-157</inkml:trace>
  <inkml:trace contextRef="#ctx0" brushRef="#br0" timeOffset="122">14847 8291 1958,'9'8'87,"-5"-4"17,-8 9-83,4-1-21,4 8 0,-4 0 0,5 0 107,4 1 17,-4 3 3,8 0 1,1-4-52,0 1-9,-10-13-3,-4-8 0,9 4-21,-4-4-5,4 8-1,-9-8 0,9-8-9,0 0-1,0-4-1,-4-5 0,-1 1-26,1-4 0,-5 4 8,0 0-8,-5-1 0,1 1 0,-5 4 0,-1 4 0,-3 4 0,-1-4 0,5 8 0,-5 0 0,1 0-203,-5 8-42,-19 12-9,1-4-2</inkml:trace>
  <inkml:trace contextRef="#ctx0" brushRef="#br0" timeOffset="123">11787 8198 1670,'0'4'148,"-4"0"-118,4-4-30,0 0 0,0 0 122,0 0 18,0 0 4,0 0 1,0 0-8,0 0-1,0 0-1,0 0 0,0 0-47,0 0-10,0 0-2,9 0 0,0 4-30,0-4-6,5 4-2,-1-4 0,1-4-19,0 8-4,4-4-1,-5-4 0,6 0-14,-1 0 0,0 0 0,5 4 0,-5-4-20,-4 0-11,4 0-1,0 0-1,0-4-176,-9 4-35,-9 4-8</inkml:trace>
  <inkml:trace contextRef="#ctx0" brushRef="#br0" timeOffset="124">11728 8461 1728,'0'0'76,"0"0"16,0 0-73,0 0-19,-5 12 0,5-12 0,0 0 206,10 8 38,-1 5 7,0-5 1,4 0-132,1 0-26,9-4-6,-5 4 0,5-8-34,4-4-6,5-4-2,4 8 0,5 4-30,-4-8-5,-5 0-2,4-4 0,-4 0-25,0-5-4,-5 5-2,-4-4-1356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BC0754-C5B3-4C8B-9F32-6ED520B1E2EC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10528-9298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1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2043 13824 0 0,'0'0'11173'0'0,"2"1"-10707"0"0,-1 0-426 0 0,0 0 0 0 0,-1-1 0 0 0,1 1 0 0 0,0 0 0 0 0,0-1 0 0 0,0 1 0 0 0,0-1 0 0 0,0 0 0 0 0,1 1 0 0 0,-1-1 0 0 0,0 0 0 0 0,0 1-1 0 0,0-1 1 0 0,0 0 0 0 0,0 0 0 0 0,2 0 0 0 0,0-1 28 0 0,0 1-1 0 0,0-1 1 0 0,-1 0-1 0 0,1 0 1 0 0,0 0 0 0 0,3-2-1 0 0,38-11 404 0 0,-12 0-254 0 0,-23 11-196 0 0,0-1 0 0 0,0 0 0 0 0,8-6 0 0 0,94-69 122 0 0,-58 34-73 0 0,-12 9 17 0 0,35-19 35 0 0,12-12 28 0 0,-48 37-40 0 0,58-35-1 0 0,-27 18-24 0 0,66-38 52 0 0,42-31-15 0 0,74-67-17 0 0,-68 61-3 0 0,-108 72-69 0 0,192-113 70 0 0,-110 69-21 0 0,110-47 55 0 0,-124 64-67 0 0,39-18-54 0 0,-8 18 48 0 0,-62 17-11 0 0,-68 39-53 0 0,-17 9 0 0 0,40-24 0 0 0,50-27 0 0 0,-77 42 0 0 0,54-33 0 0 0,-41 22 5 0 0,-11 8-63 0 0,-22 7-328 0 0,-18 13 181 0 0,0 0 0 0 0,0 1-1 0 0,1-1 1 0 0,6-2 0 0 0,-1 0-2704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2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9416 0 0,'-3'0'108'0'0,"-1"1"0"0"0,1-1 0 0 0,0 1 0 0 0,0-1 0 0 0,0 0 0 0 0,-1 0 0 0 0,1 0 1 0 0,-5-1-1 0 0,-9 0 10910 0 0,20 3-10359 0 0,13 10-59 0 0,1-1 1 0 0,31 17-1 0 0,89 40 916 0 0,-84-41-1388 0 0,85 30 0 0 0,-78-35-128 0 0,46 15 0 0 0,-82-31 0 0 0,149 36 0 0 0,-74-15-8 0 0,-24-6 50 0 0,207 57 1079 0 0,-46 5-948 0 0,-174-64-109 0 0,28 9 22 0 0,139 62 0 0 0,-172-62-74 0 0,-9-3-7 0 0,79 29 1 0 0,152 47 101 0 0,-210-76-65 0 0,22 10 30 0 0,307 154 485 0 0,-260-126-330 0 0,-16-8 7 0 0,14 8 12 0 0,-120-55-231 0 0,1-1 1 0 0,0-1-1 0 0,0 0 0 0 0,30 6 0 0 0,-3-1 98 0 0,-38-10-99 0 0,0 0 0 0 0,1 1 0 0 0,8 3 0 0 0,13 4 58 0 0,0-3 16 0 0,26 7-21 0 0,-34-7-48 0 0,-18-5-15 0 0,0 0-1 0 0,0 0 0 0 0,0-1 0 0 0,0 1 0 0 0,0-1 1 0 0,1 1-1 0 0,-1-1 0 0 0,0 0 0 0 0,0 0 0 0 0,0 0 1 0 0,0 0-1 0 0,0 0 0 0 0,4-1 0 0 0,3-2-3 0 0,-9 3 0 0 0,1 0 0 0 0,0 0 0 0 0,-1 0 0 0 0,1 0 0 0 0,0 0 0 0 0,-1 0 0 0 0,1 0 0 0 0,-1 0 0 0 0,1 0 0 0 0,0 0 0 0 0,-1 0 0 0 0,1 0 0 0 0,0 0 0 0 0,-1 0 0 0 0,2 1 0 0 0,8 1 0 0 0,8-2 0 0 0,-14 0 0 0 0,1-1 0 0 0,0 1 0 0 0,0 0 0 0 0,-1 1 0 0 0,8 0 0 0 0,2 4-75 0 0,6 0-98 0 0,11-5-3475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3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33 108 12408 0 0,'-6'-1'488'0'0,"-20"12"9907"0"0,27-5-9997 0 0,-1 0 1 0 0,1 0-1 0 0,-1-1 0 0 0,-1 8 0 0 0,0-9-289 0 0,1 1 0 0 0,0-1 0 0 0,0 1-1 0 0,0-1 1 0 0,0 1 0 0 0,1-1 0 0 0,0 1 0 0 0,2 6 0 0 0,17 26 200 0 0,1 3-236 0 0,-19-37-72 0 0,-1 0-1 0 0,0 0 1 0 0,0 1-1 0 0,0-1 1 0 0,-1 1 0 0 0,1-1-1 0 0,-1 1 1 0 0,0-1-1 0 0,0 8 1 0 0,-1-3 6 0 0,0 0 1 0 0,0 1 0 0 0,1-1-1 0 0,0 0 1 0 0,1 1 0 0 0,2 12-1 0 0,-2-18-4 0 0,-1 0 1 0 0,1 0-1 0 0,-1 0 0 0 0,1-1 0 0 0,-1 1 0 0 0,0 0 1 0 0,0 0-1 0 0,0 0 0 0 0,-1 0 0 0 0,1 0 0 0 0,-1-1 1 0 0,1 1-1 0 0,-1 0 0 0 0,0 0 0 0 0,0-1 0 0 0,0 1 1 0 0,-1-1-1 0 0,1 1 0 0 0,-3 3 0 0 0,4-5-3 0 0,-1 0 0 0 0,1 0 0 0 0,-1-1 0 0 0,1 1 0 0 0,0 0 0 0 0,-1 0 0 0 0,1 0 0 0 0,0 0 0 0 0,0 0 0 0 0,-1 0 0 0 0,1 0 0 0 0,0-1 0 0 0,0 1 0 0 0,0 0 0 0 0,0 0 0 0 0,1 0 0 0 0,-1 0 0 0 0,0 0 0 0 0,0 0 0 0 0,0 0 0 0 0,1 0 0 0 0,-1-1 0 0 0,0 1 0 0 0,1 0 0 0 0,0 1 0 0 0,1 3 0 0 0,-1-3 2 0 0,5 9-7 0 0,-5-11 8 0 0,-1 0 1 0 0,1 1-1 0 0,0-1 1 0 0,-1 0 0 0 0,1 0-1 0 0,-1 1 1 0 0,1-1-1 0 0,-1 0 1 0 0,1 0-1 0 0,-1 1 1 0 0,1-1-1 0 0,-1 1 1 0 0,1-1-1 0 0,-1 0 1 0 0,1 1 0 0 0,-1-1-1 0 0,1 1 1 0 0,-1 0-1 0 0,4-2 51 0 0,-3 1-54 0 0,1-1 0 0 0,-1 0 0 0 0,0 1 0 0 0,1-1 0 0 0,-1 0 0 0 0,0 0 0 0 0,0 0 0 0 0,0 0 0 0 0,0 0 0 0 0,0 0 0 0 0,0 0 0 0 0,0 0 0 0 0,0-1 0 0 0,0 1 0 0 0,0 0 0 0 0,-1-1 0 0 0,1 1 0 0 0,0 0 0 0 0,-1-1 0 0 0,1 1 0 0 0,-1-1 0 0 0,0 1 0 0 0,1-1 0 0 0,-1 1 0 0 0,0-1 0 0 0,0 1 0 0 0,0-1 0 0 0,0-2 0 0 0,0-2-13 0 0,1 0 1 0 0,0-1-1 0 0,0 1 1 0 0,1 0-1 0 0,3-10 1 0 0,-3 11 3 0 0,0-1 0 0 0,0 0 0 0 0,-1 0 0 0 0,0 0 0 0 0,1-10 1 0 0,-2 3-19 0 0,-1 8 16 0 0,1 0 1 0 0,0-1 0 0 0,1 1-1 0 0,-1-1 1 0 0,1 1 0 0 0,0 0-1 0 0,0-1 1 0 0,4-8 0 0 0,-1 6 0 0 0,-3 6 7 0 0,0 1-1 0 0,0 0 1 0 0,0-1 0 0 0,0 1-1 0 0,0 0 1 0 0,-1-1 0 0 0,1 1-1 0 0,-1-1 1 0 0,1 1-1 0 0,-1-1 1 0 0,0 0 0 0 0,1 1-1 0 0,-1-1 1 0 0,0 1 0 0 0,0-1-1 0 0,0 0 1 0 0,0 1 0 0 0,0-1-1 0 0,-1 1 1 0 0,0-4 0 0 0,-3-3-8 0 0,3 7 11 0 0,0 0 0 0 0,0 0-1 0 0,1 0 1 0 0,-1 0 0 0 0,0-1 0 0 0,1 1 0 0 0,-1 0 0 0 0,1 0 0 0 0,-1-1 0 0 0,1 1 0 0 0,0 0-1 0 0,0 0 1 0 0,-1-1 0 0 0,1 1 0 0 0,0 0 0 0 0,0-1 0 0 0,0 1 0 0 0,0 0 0 0 0,0-1 0 0 0,1 1 0 0 0,-1 0-1 0 0,0 0 1 0 0,1-2 0 0 0,11-13 0 0 0,-10 15 0 0 0,-1-1 0 0 0,1 1 0 0 0,-1 0 0 0 0,1-1 0 0 0,-1 0 0 0 0,0 1 0 0 0,0-1 0 0 0,0 0 0 0 0,0 0 0 0 0,0 0 0 0 0,-1 1 0 0 0,1-1 0 0 0,0 0 0 0 0,-1 0 0 0 0,1 0 0 0 0,-1-4 0 0 0,0 5 0 0 0,0 0 0 0 0,0 0 0 0 0,0 0 0 0 0,0 0 0 0 0,1 0 0 0 0,-1 0 0 0 0,0 0 0 0 0,0 0 0 0 0,1 0 0 0 0,-1 0 0 0 0,0 0 0 0 0,2-2 0 0 0,4 0 0 0 0,-4 3 0 0 0,10-6-12 0 0,-6 6-36 0 0,11 5 36 0 0,-4 1 12 0 0,-10-1 0 0 0,0 1 0 0 0,0-1 0 0 0,0 1 0 0 0,-1-1 0 0 0,0 1 0 0 0,0 0 0 0 0,-1 0 0 0 0,2 11 0 0 0,-2 4 0 0 0,-1-17 0 0 0,0 0 0 0 0,0-1 0 0 0,1 1 0 0 0,-1 0 0 0 0,1-1 0 0 0,-1 1 0 0 0,2 4 0 0 0,0-7 0 0 0,-2 1 0 0 0,1 0 0 0 0,0 0 0 0 0,0 0 0 0 0,-1 0 0 0 0,1 1 0 0 0,-1-1 0 0 0,1 0 0 0 0,-1 0 0 0 0,0 0 0 0 0,0 0 0 0 0,0 0 0 0 0,0 0 0 0 0,0 1 0 0 0,-1-1 0 0 0,1 0 0 0 0,-1 0 0 0 0,1 0 0 0 0,-1 0 0 0 0,0 0 0 0 0,-1 3 0 0 0,2-4 0 0 0,-1 0 0 0 0,1 0 0 0 0,0 0 0 0 0,-1 0 0 0 0,1 1 0 0 0,0-1 0 0 0,0 0 0 0 0,0 0 0 0 0,0 1 0 0 0,0-1 0 0 0,0 0 0 0 0,0 0 0 0 0,0 1 0 0 0,1-1 0 0 0,-1 0 0 0 0,0 0 0 0 0,1 0 0 0 0,-1 0 0 0 0,1 0 0 0 0,-1 1 0 0 0,1-1 0 0 0,0 0 0 0 0,0 0 0 0 0,1 1 0 0 0,7 16 0 0 0,-9-16 0 0 0,0-1 0 0 0,1 0 0 0 0,-1 1 0 0 0,1-1 0 0 0,0 0 0 0 0,-1 1 0 0 0,1-1 0 0 0,0 0 0 0 0,0 0 0 0 0,-1 1 0 0 0,1-1 0 0 0,0 0 0 0 0,0 0 0 0 0,0 0 0 0 0,1 0 0 0 0,-1 0 0 0 0,0-1 0 0 0,0 1 0 0 0,0 0 0 0 0,1 0 0 0 0,-1-1 0 0 0,2 1 0 0 0,2 2 0 0 0,9 6 0 0 0,-9-8 0 0 0,-2-2 0 0 0,-3 1 0 0 0,1 0 0 0 0,-1 0 0 0 0,1 0 0 0 0,-1 0 0 0 0,0 0 0 0 0,1 0 0 0 0,-1 0 0 0 0,0 0 0 0 0,1 0 0 0 0,-1-1 0 0 0,0 1 0 0 0,1 0 0 0 0,-1 0 0 0 0,0 0 0 0 0,1-1 0 0 0,-1 1 0 0 0,0 0 0 0 0,0 0 0 0 0,1-1 0 0 0,-1 1 0 0 0,0 0 0 0 0,0-1 0 0 0,1 1 0 0 0,5-9-9 0 0,1 1-1 0 0,-2-1 1 0 0,1 0-1 0 0,-1 0 1 0 0,-1 0-1 0 0,1-1 1 0 0,-1 1-1 0 0,3-15 1 0 0,-6 20 1 0 0,0-1-1 0 0,1 1 1 0 0,0-1 0 0 0,0 1-1 0 0,0 0 1 0 0,0 0 0 0 0,1 0 0 0 0,5-7-1 0 0,-4 6 0 0 0,-1 0 0 0 0,1 0 0 0 0,-1-1 0 0 0,3-6 0 0 0,3-10 53 0 0,1-1 1 0 0,1 1-1 0 0,26-37 0 0 0,-19 28 88 0 0,-15 25-94 0 0,1-1-1 0 0,-1 1 1 0 0,1 1-1 0 0,0-1 1 0 0,7-7 0 0 0,-1 3 60 0 0,7-5 234 0 0,-14 14-41 0 0,-1 4-182 0 0,10 8-20 0 0,-8-8-64 0 0,-1 0 0 0 0,1 0 0 0 0,-1 1 0 0 0,1-1 0 0 0,-1 1 0 0 0,0 0 0 0 0,0 0 0 0 0,-1 0 1 0 0,1 0-1 0 0,-1 1 0 0 0,0-1 0 0 0,2 6 0 0 0,-1 2 17 0 0,0-1-1 0 0,1 0 1 0 0,8 14 0 0 0,-7-14-4 0 0,0 1 0 0 0,5 18 0 0 0,13 82 143 0 0,-17-87-152 0 0,-1 0-1 0 0,1 38 1 0 0,-4-47-12 0 0,1-1 1 0 0,8 23-1 0 0,-7-24-13 0 0,0 1 0 0 0,3 28 0 0 0,-6-32-16 0 0,0 0 1 0 0,1 0-1 0 0,0 0 1 0 0,1 0-1 0 0,6 17 0 0 0,-8-25-76 0 0,0 0-1 0 0,1 0 0 0 0,-1 1 0 0 0,0-1 0 0 0,-1 1 0 0 0,1-1 0 0 0,-1 1 0 0 0,1-1 0 0 0,-1 1 0 0 0,0-1 0 0 0,0 1 0 0 0,-1-1 0 0 0,0 6 0 0 0,1-8-80 0 0,0 0-1 0 0,-1 1 1 0 0,1-1 0 0 0,0 0-1 0 0,0 0 1 0 0,1 1 0 0 0,-1-1-1 0 0,0 0 1 0 0,0 1 0 0 0,1-1-1 0 0,-1 0 1 0 0,1 3-1 0 0,1 1-1540 0 0,-1 6-6905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4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5984 0 0,'8'8'178'0'0,"-5"-4"-20"0"0,1 1 0 0 0,-1-1 0 0 0,0 1 0 0 0,4 7 6748 0 0,-17-22-1365 0 0,16 7-2907 0 0,6 2-1719 0 0,-9 1 573 0 0,-6 27-395 0 0,2-22-1063 0 0,1 1 1 0 0,-1-1-1 0 0,1 1 0 0 0,0-1 1 0 0,1 1-1 0 0,0 6 0 0 0,5 5 123 0 0,-4-13-102 0 0,-1 0 0 0 0,0 0 0 0 0,1 1 0 0 0,0 6 0 0 0,0 25 204 0 0,2 21-210 0 0,-2-38-226 0 0,0 1-1 0 0,-4 35 1 0 0,1-31 131 0 0,1 25 0 0 0,7-24 51 0 0,-6-22-7 0 0,0-1 0 0 0,0 1 0 0 0,-1 0 0 0 0,1-1 0 0 0,-1 1 0 0 0,1 3 0 0 0,-5 11-111 0 0,4-15 90 0 0,-1 0 0 0 0,0 0 1 0 0,1 0-1 0 0,-1 1 1 0 0,1-1-1 0 0,0 0 1 0 0,0 0-1 0 0,0 0 0 0 0,0 0 1 0 0,0 1-1 0 0,0-1 1 0 0,1 3-1 0 0,5 8-146 0 0,-5-11 49 0 0,0 0 0 0 0,0 0 0 0 0,0 0 0 0 0,0 1 0 0 0,0-1 0 0 0,-1 0 0 0 0,1 0 0 0 0,0 5 0 0 0,-1-5-725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17103 0 0,'16'4'1712'0'0,"-13"-4"-1568"0"0,2-1 257 0 0,-1 1 0 0 0,0-1 0 0 0,1 0 0 0 0,-1-1 0 0 0,0 1 0 0 0,0-1 0 0 0,1 0 0 0 0,-1 0 0 0 0,-1 0 0 0 0,5-3 0 0 0,-3 2-15 0 0,-1 0 0 0 0,1 0 1 0 0,0 1-1 0 0,0 0 0 0 0,0 0 0 0 0,1 0 0 0 0,6-1 0 0 0,32-10 1125 0 0,-1 7-1165 0 0,-38 5-338 0 0,-4 1-4 0 0,24 0-22 0 0,-19-2-174 0 0,-3 1 126 0 0,9 0-115 0 0,-10 1-47 0 0,10-4-1184 0 0,-11 4 910 0 0,6-4 931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7C90BC-8872-4AF0-939E-F8F852685D16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5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7832 0 0,'5'1'227'0'0,"11"7"762"0"0,-8-6 4202 0 0,3-3-3533 0 0,-9 1-553 0 0,15-2 5300 0 0,5-3-4791 0 0,-6 1-562 0 0,46-10 1323 0 0,-59 13-2328 0 0,0 1-1 0 0,-1-1 0 0 0,1 0 0 0 0,0 0 0 0 0,0 0 0 0 0,-1 0 0 0 0,5-3 1 0 0,10-4 143 0 0,18-6-101 0 0,8-2-94 0 0,-9 4-284 0 0,-25 8-1382 0 0,1-1-1 0 0,16-11 1 0 0,-19 8-135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95 5984 0 0,'-14'38'904'0'0,"11"-22"3605"0"0,3-15-4004 0 0,0 0 0 0 0,0 1 0 0 0,-1-1 0 0 0,1 1 0 0 0,0-1 0 0 0,-1 1 0 0 0,1-1 0 0 0,-1 0 0 0 0,0 1 0 0 0,0-1 0 0 0,1 0 0 0 0,-1 0 0 0 0,-1 2 0 0 0,1-2-126 0 0,0 0 1 0 0,0 1-1 0 0,0-1 0 0 0,0 1 1 0 0,0-1-1 0 0,1 1 0 0 0,-1-1 1 0 0,0 1-1 0 0,1-1 0 0 0,-1 1 1 0 0,1 0-1 0 0,0-1 1 0 0,-1 3-1 0 0,-3 31 1128 0 0,1-20-1345 0 0,3-14-150 0 0,-1 1-1 0 0,1-1 0 0 0,-1 1 1 0 0,1 0-1 0 0,0-1 0 0 0,0 1 1 0 0,0-1-1 0 0,0 1 0 0 0,0 3 1 0 0,3 5-7 0 0,0 1 0 0 0,6 12 0 0 0,3 11-6 0 0,-5-16 1 0 0,-5-14 0 0 0,-1-1 0 0 0,1 1 0 0 0,-1 0 0 0 0,0-1 0 0 0,0 1 0 0 0,0 0 0 0 0,0 5 0 0 0,0-2 0 0 0,0 0 0 0 0,0-1 0 0 0,1 0 0 0 0,0 1 0 0 0,0-1 0 0 0,1 0 0 0 0,0 0 0 0 0,0 0 0 0 0,0 0 0 0 0,9 10 0 0 0,-7-8 0 0 0,-2-4 0 0 0,1 1 0 0 0,-1-1 0 0 0,1 0 0 0 0,0 0 0 0 0,0 0 0 0 0,1-1 0 0 0,-1 1 0 0 0,1-1 0 0 0,-1 0 0 0 0,1 0 0 0 0,0-1 0 0 0,10 4 0 0 0,-13-5 13 0 0,0 0 0 0 0,0-1 0 0 0,-1 0 0 0 0,1 1 0 0 0,0-1 0 0 0,0 0 0 0 0,-1 0-1 0 0,1 0 1 0 0,0 0 0 0 0,0 0 0 0 0,0-1 0 0 0,-1 1 0 0 0,1 0 0 0 0,0-1 0 0 0,0 1 0 0 0,-1-1 0 0 0,1 0 0 0 0,-1 0-1 0 0,1 1 1 0 0,0-1 0 0 0,-1 0 0 0 0,1 0 0 0 0,1-2 0 0 0,0 0 38 0 0,-1 1 0 0 0,0-1 0 0 0,1 0 0 0 0,-1 0 0 0 0,-1 1 0 0 0,1-1 0 0 0,0-1 1 0 0,-1 1-1 0 0,1 0 0 0 0,-1 0 0 0 0,2-5 0 0 0,4-16 44 0 0,-5 16-80 0 0,0 0 0 0 0,0 0 0 0 0,2-14 0 0 0,-1-13 19 0 0,-1 20-6 0 0,0 1 0 0 0,-1-1 0 0 0,-1 1-1 0 0,-1-1 1 0 0,-2-19 0 0 0,-1 14 9 0 0,-14-57 112 0 0,15 67-78 0 0,0 0-1 0 0,-1 1 1 0 0,0 0-1 0 0,-1 0 1 0 0,-10-16-1 0 0,3 9 31 0 0,9 11-97 0 0,0 0 0 0 0,0 1 0 0 0,-1-1 0 0 0,1 1 0 0 0,-1-1 0 0 0,-1 1 0 0 0,1 0 0 0 0,0 1-1 0 0,-1-1 1 0 0,-8-4 0 0 0,-9-5-5 0 0,19 11-4 0 0,0 0 0 0 0,0 0-1 0 0,0 0 1 0 0,-1 1 0 0 0,1-1 0 0 0,-1 1-1 0 0,1 0 1 0 0,-1-1 0 0 0,1 2 0 0 0,-1-1-1 0 0,-5 0 1 0 0,3 1-67 0 0,5-1 26 0 0,0 1 0 0 0,-1 0 0 0 0,1 0 0 0 0,0 0 0 0 0,0 0 0 0 0,0 0 0 0 0,0 0 0 0 0,0 0 0 0 0,0 0 1 0 0,0 1-1 0 0,0-1 0 0 0,0 0 0 0 0,0 1 0 0 0,0-1 0 0 0,0 1 0 0 0,0-1 0 0 0,0 1 0 0 0,0-1 0 0 0,0 1 1 0 0,0 0-1 0 0,0-1 0 0 0,0 1 0 0 0,0 0 0 0 0,1 0 0 0 0,-1-1 0 0 0,0 2 0 0 0,-13 15-625 0 0,12-15 556 0 0,-1 0 0 0 0,1 0 1 0 0,0 1-1 0 0,0-1 0 0 0,0 1 0 0 0,0 0 1 0 0,1-1-1 0 0,-1 1 0 0 0,1 0 1 0 0,0 0-1 0 0,-2 5 0 0 0,2-3-356 0 0,0 0 0 0 0,1 0 0 0 0,0-1-1 0 0,0 1 1 0 0,0 0 0 0 0,0 0 0 0 0,1 0-1 0 0,1 5 1 0 0,8 9-1560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8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11976 0 0,'0'0'10463'0'0,"7"-8"-10463"0"0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2 321 6912 0 0,'0'-1'146'0'0,"-1"0"0"0"0,1 0 1 0 0,0 0-1 0 0,0 0 0 0 0,-1 0 1 0 0,1 0-1 0 0,0 0 0 0 0,0-1 1 0 0,0 1-1 0 0,0 0 0 0 0,0 0 1 0 0,0 0-1 0 0,1 0 0 0 0,-1 0 0 0 0,0 0 1 0 0,0 0-1 0 0,1 0 0 0 0,-1-1 1 0 0,2 0-1 0 0,1-10 3168 0 0,0 5-1294 0 0,0-1 0 0 0,1 1 1 0 0,7-13-1 0 0,2-4-152 0 0,6-9-266 0 0,-13 23-1317 0 0,0 0 0 0 0,5-15 0 0 0,-7 17-98 0 0,0-1 0 0 0,0 1 0 0 0,1 0 0 0 0,0 1 0 0 0,0-1 0 0 0,1 1 0 0 0,0 0 0 0 0,0 0 0 0 0,1 1 0 0 0,7-6 0 0 0,-14 11-187 0 0,4-2-138 0 0,-1-1 1 0 0,0 1-1 0 0,0-1 0 0 0,4-8 0 0 0,6-7-557 0 0,-7 11-66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9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63 351 1840 0 0,'-2'2'3790'0'0,"-17"19"6052"0"0,3 5-4520 0 0,12-18-5022 0 0,0 0 0 0 0,1 0 0 0 0,0 0 0 0 0,1 1 1 0 0,0-1-1 0 0,0 1 0 0 0,0 0 0 0 0,1 13 0 0 0,-1 0-298 0 0,2-18 32 0 0,-1 1 1 0 0,1-1-1 0 0,0 0 0 0 0,1 1 0 0 0,-1-1 0 0 0,0 0 0 0 0,3 7 0 0 0,-2-3 136 0 0,0-6-51 0 0,0 0 0 0 0,-1 1 0 0 0,1-1 0 0 0,0 1 0 0 0,1-1 0 0 0,-1 0 0 0 0,0 0 0 0 0,1 0 0 0 0,-1 0 0 0 0,1 0 0 0 0,-1 0 0 0 0,4 3 0 0 0,-3-3-111 0 0,0 1 0 0 0,1 0-1 0 0,-1-1 1 0 0,1 1 0 0 0,0-1-1 0 0,0 0 1 0 0,0 0 0 0 0,0 0-1 0 0,0-1 1 0 0,0 1 0 0 0,1-1-1 0 0,4 2 1 0 0,0-1 110 0 0,0 0 0 0 0,0-1 0 0 0,0 0 1 0 0,13-1-1 0 0,6 2-93 0 0,-18 4-3 0 0,-2 0-16 0 0,0-2-2 0 0,-3-2 5 0 0,-1 0 0 0 0,1 0 1 0 0,0 0-1 0 0,0 1 0 0 0,-1 0 1 0 0,0 0-1 0 0,1 0 1 0 0,-1 0-1 0 0,0 0 0 0 0,-1 1 1 0 0,1-1-1 0 0,4 8 1 0 0,-2 0 8 0 0,-4-10-40 0 0,0 1-1 0 0,0 0 1 0 0,-1 0-1 0 0,1 0 0 0 0,0 0 1 0 0,-1 0-1 0 0,1 0 1 0 0,-1 0-1 0 0,0 0 1 0 0,1 4-1 0 0,-1 12-480 0 0,1-12 433 0 0,-1 0 0 0 0,0 0 0 0 0,0 0 0 0 0,-2 10 0 0 0,-22 64 872 0 0,16-57-1576 0 0,7-21 821 0 0,0 1 0 0 0,-1-1 0 0 0,1 0 0 0 0,-1 1 1 0 0,1-1-1 0 0,-1 0 0 0 0,-2 2 0 0 0,3-3 8 0 0,-1 0 0 0 0,1 1 1 0 0,0 0-1 0 0,-1-1 0 0 0,1 1 0 0 0,0 0 1 0 0,0 0-1 0 0,0-1 0 0 0,0 1 0 0 0,0 0 1 0 0,0 3-1 0 0,1-5-86 0 0,0 1 0 0 0,0-1 0 0 0,0 0 0 0 0,0 0 0 0 0,-1 1 0 0 0,1-1 1 0 0,0 0-1 0 0,0 0 0 0 0,0 1 0 0 0,0-1 0 0 0,0 0 0 0 0,0 0 0 0 0,-1 1 0 0 0,1-1 0 0 0,0 0 1 0 0,0 0-1 0 0,0 1 0 0 0,-1-1 0 0 0,1 0 0 0 0,0 0 0 0 0,0 0 0 0 0,-1 0 0 0 0,1 0 0 0 0,0 1 0 0 0,0-1 1 0 0,-1 0-1 0 0,1 0 0 0 0,0 0 0 0 0,-1 0 0 0 0,1 0 0 0 0,-12-1-1866 0 0,-8-9-2199 0 0,13 1 2176 0 0</inkml:trace>
  <inkml:trace contextRef="#ctx0" brushRef="#br0" timeOffset="1">315 240 17791 0 0,'0'0'1362'0'0,"1"-2"-934"0"0,7-10-1 0 0,0-1 1 0 0,19-19-1 0 0,82-72 6787 0 0,-92 88-6785 0 0,4 1-225 0 0,7-16-75 0 0,-19 20-404 0 0,-6 9 69 0 0,-1 2 23 0 0,0-1-549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49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13992 0 0,'0'0'1268'0'0,"0"2"-1042"0"0,-3 11-145 0 0,3-11 269 0 0,0 0 1 0 0,-1 1-1 0 0,1-1 0 0 0,-1 0 1 0 0,1 1-1 0 0,-1-1 1 0 0,0 0-1 0 0,-2 4 1 0 0,0-2-46 0 0,0 1 0 0 0,0-1 0 0 0,0 1 0 0 0,0-1 0 0 0,1 1 0 0 0,0 0 0 0 0,0 0 0 0 0,0 0 0 0 0,1 0 0 0 0,0 0 0 0 0,-1 0 0 0 0,1 8 0 0 0,5 3 174 0 0,-1-8-353 0 0,-2-6-95 0 0,1 1-1 0 0,-1-1 0 0 0,1 0 1 0 0,-1 0-1 0 0,1 0 1 0 0,0 0-1 0 0,0 0 0 0 0,0 0 1 0 0,0 0-1 0 0,0 0 0 0 0,3 1 1 0 0,8 9 194 0 0,-4-5-65 0 0,0 0 1 0 0,1 0 0 0 0,0-1 0 0 0,0 0-1 0 0,15 7 1 0 0,18 9 289 0 0,-9-1-40 0 0,46 31 603 0 0,-72-45-917 0 0,-2 0-1 0 0,1 0 1 0 0,-1 0 0 0 0,0 1-1 0 0,-1 0 1 0 0,6 9 0 0 0,0 0 26 0 0,-8-12-69 0 0,0 0 0 0 0,-1-1 0 0 0,1 1 0 0 0,-1 1 1 0 0,0-1-1 0 0,0 0 0 0 0,0 1 0 0 0,-1-1 0 0 0,0 1 0 0 0,0-1 0 0 0,0 1 1 0 0,-1-1-1 0 0,0 1 0 0 0,0 0 0 0 0,0-1 0 0 0,-1 1 0 0 0,0-1 1 0 0,0 1-1 0 0,0-1 0 0 0,-1 1 0 0 0,-4 9 0 0 0,-5 7 23 0 0,7-12-54 0 0,-1-1 0 0 0,0 1 0 0 0,0-1 0 0 0,-1 0 0 0 0,-8 9 0 0 0,5-9-38 0 0,4-2-83 0 0,-1-1-1 0 0,0 0 0 0 0,0 0 0 0 0,-1 0 1 0 0,1-1-1 0 0,-1 0 0 0 0,0 0 1 0 0,-9 3-1 0 0,-4 4-1326 0 0,17-10 108 0 0,0 0 0 0 0,0 0 0 0 0,-1 0 0 0 0,1 0 0 0 0,-5 1-1 0 0,-8 1-6728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0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48 10136 0 0,'1'-7'279'0'0,"-1"-1"-41"0"0,-8-22 4598 0 0,8 30-4763 0 0,0 0 0 0 0,0 0-1 0 0,0 0 1 0 0,0-1 0 0 0,0 1 0 0 0,0 0 0 0 0,-1 0 0 0 0,1 0 0 0 0,0 0 0 0 0,0-1-1 0 0,0 1 1 0 0,-1 0 0 0 0,1 0 0 0 0,0 0 0 0 0,0 0 0 0 0,0 0 0 0 0,-1 0 0 0 0,1 0-1 0 0,0 0 1 0 0,0 0 0 0 0,-1-1 0 0 0,1 1 0 0 0,0 0 0 0 0,0 0 0 0 0,0 0 0 0 0,-1 0-1 0 0,1 0 1 0 0,0 0 0 0 0,0 1 0 0 0,-1-1 0 0 0,1 0 0 0 0,0 0 0 0 0,0 0-1 0 0,-1 0 1 0 0,-8 3 923 0 0,1 6-222 0 0,1-1 0 0 0,0 1 0 0 0,-6 10-1 0 0,10-15-633 0 0,1 1-62 0 0,0 0 0 0 0,0 0 0 0 0,0-1-1 0 0,1 1 1 0 0,0 0 0 0 0,0 0 0 0 0,0 1 0 0 0,0 6 0 0 0,-1 6 61 0 0,0-5-95 0 0,1 1 0 0 0,1-1 0 0 0,0 1 0 0 0,1-1 0 0 0,5 26-1 0 0,22 67-41 0 0,-22-86-6 0 0,-3-10-15 0 0,0 0 0 0 0,1 0 0 0 0,0 0 0 0 0,1-1 1 0 0,0 0-1 0 0,1 0 0 0 0,8 12 0 0 0,-12-19 8 0 0,0 0 0 0 0,0 0 1 0 0,0 0-1 0 0,0 0 0 0 0,0 0 1 0 0,0 0-1 0 0,0-1 1 0 0,1 1-1 0 0,-1-1 0 0 0,1 1 1 0 0,-1-1-1 0 0,1 0 0 0 0,-1 0 1 0 0,1 0-1 0 0,0 0 0 0 0,0-1 1 0 0,-1 1-1 0 0,1-1 1 0 0,0 1-1 0 0,0-1 0 0 0,0 0 1 0 0,-1 0-1 0 0,1 0 0 0 0,0-1 1 0 0,0 1-1 0 0,-1-1 0 0 0,1 1 1 0 0,0-1-1 0 0,0 0 1 0 0,-1 0-1 0 0,6-3 0 0 0,-6 2 15 0 0,0 0 1 0 0,1 0-1 0 0,-1 0 0 0 0,0 0 0 0 0,0 0 0 0 0,0-1 0 0 0,-1 1 0 0 0,1-1 1 0 0,-1 1-1 0 0,1-1 0 0 0,-1 0 0 0 0,0 1 0 0 0,0-1 0 0 0,0 0 0 0 0,0 0 0 0 0,0 0 1 0 0,0-4-1 0 0,4-12 120 0 0,-3 13-60 0 0,-1 0 0 0 0,0 0-1 0 0,0 0 1 0 0,-1 0 0 0 0,1-1 0 0 0,-1 1 0 0 0,-1 0 0 0 0,-1-12-1 0 0,-1-17 735 0 0,-4-27 330 0 0,5 49-1090 0 0,0 0 0 0 0,-1 0 0 0 0,-1 1 0 0 0,0-1 0 0 0,-1 1 0 0 0,0 0 0 0 0,-1 0 0 0 0,0 1 0 0 0,-1 0 0 0 0,0 0 0 0 0,-11-13 0 0 0,12 18-20 0 0,1 0 1 0 0,-1 1-1 0 0,0-1 1 0 0,-11-7-1 0 0,1 1-7 0 0,14 11-60 0 0,-1-1 1 0 0,0 1 0 0 0,-1-1 0 0 0,1 1-1 0 0,0 0 1 0 0,0 0 0 0 0,0 0 0 0 0,-1 1 0 0 0,1-1-1 0 0,0 1 1 0 0,-1 0 0 0 0,1 0 0 0 0,-7 0 0 0 0,3 1-360 0 0,5-1-72 0 0,2 0 348 0 0,0 1 1 0 0,-1-1-1 0 0,1 1 1 0 0,0-1 0 0 0,0 1-1 0 0,0 0 1 0 0,-1-1-1 0 0,1 1 1 0 0,0-1-1 0 0,0 1 1 0 0,-1-1-1 0 0,1 1 1 0 0,0-1-1 0 0,-1 0 1 0 0,1 1-1 0 0,-1 0 1 0 0,-3 5-1585 0 0,3 3-164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0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18799 0 0,'0'0'4712'0'0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0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 20935 0 0,'0'0'1587'0'0,"0"-1"-1076"0"0,0-8 5087 0 0,0 12-5266 0 0,4 25-10 0 0,-3-22-260 0 0,0 0-1 0 0,0 1 1 0 0,0-1 0 0 0,-1 1-1 0 0,-1 9 1 0 0,-5 45-62 0 0,6-53 0 0 0,-1-1 0 0 0,1 15 0 0 0,-1 7 0 0 0,-3 0-330 0 0,1-16-193 0 0,-1 27 0 0 0,2-4-268 0 0,1-29 800 0 0,0 1 0 0 0,1-1 0 0 0,0 1 0 0 0,0-1-1 0 0,1 1 1 0 0,2 10 0 0 0,-3-16 29 0 0,5 10-457 0 0,-4-9 361 0 0,6 6-102 0 0,1-4 207 0 0,-1-1-1 0 0,1 0 0 0 0,0 0 1 0 0,0-1-1 0 0,0 0 0 0 0,0 0 1 0 0,1-1-1 0 0,14 2 0 0 0,43 6 402 0 0,-64-10-450 0 0,12 3-104 0 0,24 6 0 0 0,-36-8-253 0 0,1 0 0 0 0,0 0 0 0 0,0 0 0 0 0,-1-1 0 0 0,1 1 0 0 0,0-1 0 0 0,4 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1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8752 0 0,'-4'-4'16794'0'0,"8"104"-14913"0"0,-3-72-1783 0 0,5 38 0 0 0,-2-40-98 0 0,1 45 0 0 0,1 8 0 0 0,-6-15-8844 0 0,0-81 6167 0 0,0 13-17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30.71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3A03F5B-0CBA-4FA0-8167-637CE949F28B}" emma:medium="tactile" emma:mode="ink">
          <msink:context xmlns:msink="http://schemas.microsoft.com/ink/2010/main" type="inkDrawing" rotatedBoundingBox="20282,4785 32041,4704 32089,11611 20330,11692" hotPoints="31939,4893 32040,11282 20610,11463 20509,5074" semanticType="underline" shapeName="Rectangle">
            <msink:sourceLink direction="with" ref="{8CAA46CC-FAA8-41FA-9C64-17EDC4566591}"/>
            <msink:destinationLink direction="with" ref="{1A0ED3BA-DA86-4B70-B498-BC936F18DB5F}"/>
            <msink:destinationLink direction="with" ref="{7D5E92CD-4885-4CBA-BD07-6B087B74FD4E}"/>
            <msink:destinationLink direction="with" ref="{B04895BD-A47A-43F7-8F13-E91BA7FA968E}"/>
            <msink:destinationLink direction="with" ref="{1F1685F7-896B-4355-9536-3F7822042987}"/>
          </msink:context>
        </emma:interpretation>
      </emma:emma>
    </inkml:annotationXML>
    <inkml:trace contextRef="#ctx0" brushRef="#br0">0 0 2188,'0'0'195,"9"8"-156,-4 8-31,-1-4-8,5 4 37,1 1 7,-20 7 0,10 4 1,10 5-37,-6 3-8,5 5 0,-4-1 0,-5 4-13,9 5 1,0 0 0,5 7 0,-5 5-6,0 4-1,0 4 0,5 7 0,-5 5-2,4 4-1,-4 0 0,1 8 0,3 5 22,-4 7 0,0 4-9,1 0 9,3 1 0,-4 7 8,0 4-8,1 5 12,-1 3 24,0-3 5,0 3 1,4 5 0,-3-1-3,-1 1-1,0-9 0,0 5 0,-5-1-6,6 5 0,-6-1-1,5-3 0,-4 4-7,4 3-2,-5-3 0,1-1 0,0-3-10,-1-9-1,1 1-1,-1-5 0,1-4-10,4-4 0,0-11 0,0-9-11,0-4-17,-4-4-3,8-13-1,-8-3 0,4-4-36,0-13-8,0-7-2,-4-9-633,-1-7-126</inkml:trace>
    <inkml:trace contextRef="#ctx0" brushRef="#br0" timeOffset="1542.06">109-61 2487,'14'-4'55,"-14"4"11,0 0 2,0 0 2,18 0-56,10 0-14,-1 0 0,9 4 0,1-4 0,8 0 0,10 0 0,9 0 0,4-4 0,9-4 0,10 0 0,4 0 0,9 0-12,0 0 2,14-9 0,4 5 0,10-4 10,4 4 11,4-4-3,6 0 0,12-1-8,1 1 8,0 0-8,4 0 8,14 0-8,-4 3 0,-1 1 0,5 0 0,9 0 0,-4-4 0,9 4 0,-5 4 0,9-4 0,-4 3 0,-5-3 0,4 0 0,6 4 0,-6 0 0,6-4 0,-1 0 0,0 4 0,5-5 0,-1 5 0,-3 4 0,-1-4 0,0 4 0,0 0 0,-4 4 0,-9 0 0,-1 0 8,-4 0-8,0 4 8,-4 4 0,-10-4 0,-9-4 0,0 4 0,1 4-8,-15 5 0,-4-1 0,0 0-11,-9-4 11,0 8 0,0-8 0,-9 8-8,-5-3 8,-4-1 0,4 4 0,-4-4 0,-5 0 0,-4 0 0,-1-4 0,-4 0-8,0 1-12,0-5-1,-4 4-1,-1-8 0,10 4 2,-9-4 0,-5 0 0,-10 0 0,-3 0 9,4 0 3,-10 0 0,1 0 0,-14 0 8,5 4 0,4 0 0,-4-4-8,-5 4 8,-5 0 0,-4-4 0,0 8 0,-4-4 0,-6 4 0,-3-4 0,-6 4 0,6-4 0,-10 4 8,5 1-8,-5-1 0,0 4 14,-4 0-2,4 0 0,-4 4 0,-5 0 0,0 5 0,5-1 0,-10 4 0,5 9 7,-4-1 1,-5 4 0,4 5 0,-4-5-20,0 9 0,0-1 0,0 5 0,-4-1 0,4 5-9,0 0 1,-5 7 0,5 5 8,0 4 11,0 0-3,0 8 0,0 0 0,5 3 0,-5-3 0,0 8 0,4 0-8,-4 4 0,0 4 0,5 5 0,-5-5 0,4 4 8,-4 4-8,5 0 8,0 8-8,-1 5 0,-4-5 0,0 0 0,5 5 0,-1-1 8,1 4-8,-5-8 8,0 1-8,4-1 10,1 0-10,-1-3 10,-4 3-10,5-4 12,0 8-12,-1-7 12,1-5-12,-1 4 0,1 0 0,-1-4 8,5 5-8,-4-1 0,4-12 0,-4 4 0,-1 0 0,1-4 0,4 0-12,-5 0 12,-4-4-11,5-4 11,-5-4-8,0-4 8,0 0 0,0-4-8,4 0 8,-4-4 0,-4-1 0,4-3 0,0-4 0,0-5 0,0-3 0,-5-4 0,5-5 0,-4 5 0,4-9 0,-5-3 0,1-1 0,-1 0 0,-4-3 0,0-1 0,0 1 0,0-1 8,-5-4-8,0-3 0,1-1 0,-1-4 0,-4 0 0,0-3-16,-1-1 4,1 0 0,-4 0 12,-6-4 0,1-4 0,-5 0-8,5 1 8,-10-1 0,1 0 0,-5-4 0,4 0 0,-8-4 8,-5 4-8,-5-4 0,5 4 0,-5-4 0,1-4 0,-5 4 0,-5 0 0,-4-4 0,-1 0 0,-8 4 0,-5 0 0,0-4 0,-4 4 0,-1-4 0,-9 4 0,1 0 8,-14-4-8,-1 4 0,-4-4 0,1 4 8,-6-4-8,-4-1 0,-9 1 8,5 0-8,4-4 10,-5 4-10,-4-4 14,5 0-3,-10-4-1,5 4 0,5 0-10,-5-4 10,-9-1-10,0 1 10,-1 0-10,-3 4 0,-1-4 0,0 0 0,1 4 0,-1-4 0,0 3 0,1 5 8,-10-4-8,0 0 8,5 0-8,-5 0 8,5 4 0,4 0-8,-4 0 12,13-8-4,1 8 9,-1-4 2,0-5 0,1 1 0,8 0-7,5 4 0,-4-4-1,-1 4 0,1 0 8,-1-4 1,6 4 1,3-5 0,1 5-4,-5 4-1,5-4 0,4 4 0,4 0-7,1 0-1,0 0-8,0 0 12,4 4-4,0 0 0,10-4-8,-1 0 12,5 4-3,0-4-1,-5 0 0,5 0 0,5 4 1,-1-4 0,10 0 0,4 0 0,0 4 0,5 0 0,0-5 0,-1 1 0,10 4-9,-5-4 0,-4 0 0,4 0 8,1 4 0,8-4-8,5 4 12,0 0-4,0-4-8,4 4 0,5-4 0,0 4 8,0-4-8,5 0 0,-1 0 0,5 0 0,1 0 8,-1 0-8,4 0 0,6 0 8,-6 0-8,10-4 0,-5 4 0,5-4 0,0 3 0,4 1 0,-4 0 0,4 0 0,1 0 0,4 4 0,-5-4 0,5 4 0,0-4 0,0 4 0,0 0 0,9 0 0,-5-4-17,5 4 4,-5-4 1,5 4 0,0 0-31,0 0-5,-9-4-2,9 4-823,-4-8-165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2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0,'0'0'13206'0'0,"8"7"-8863"0"0,9-4-3774 0 0,0-1 0 0 0,-1 0 1 0 0,1-2-1 0 0,0 0 0 0 0,21-3 1 0 0,-11 3-436 0 0,-13-1-121 0 0,-11 0-11 0 0,-1-2 6 0 0,1 2-16 0 0,-2 0-9 0 0,1 0 0 0 0,-1 1 0 0 0,0-1 0 0 0,0 1 0 0 0,0 0 0 0 0,1-1 0 0 0,-1 1 0 0 0,0 0 0 0 0,0 0 0 0 0,1 0 0 0 0,0-1 0 0 0,-1 1-142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0:5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12032 0 0,'-18'15'553'0'0,"14"-12"-16"0"0,3-1-388 0 0,-1-1 0 0 0,1 1 0 0 0,0 0 0 0 0,0 0 0 0 0,1 0 0 0 0,-1 0 0 0 0,0 0 0 0 0,1 0 0 0 0,-2 4 0 0 0,-1 5 1092 0 0,0-1 3061 0 0,5 0-2331 0 0,2 7 854 0 0,-4 19-1850 0 0,0-35-978 0 0,0 0 0 0 0,0 0 0 0 0,0 0 0 0 0,0 0 0 0 0,0 1 0 0 0,0-1 0 0 0,0 0 1 0 0,0 0-1 0 0,1 0 0 0 0,-1 1 0 0 0,0-1 0 0 0,1 0 0 0 0,-1 0 0 0 0,0 0 0 0 0,1 0 0 0 0,0 0 0 0 0,-1 0 0 0 0,1 0 0 0 0,0 0 1 0 0,-1 0-1 0 0,1 0 0 0 0,0 0 0 0 0,0 0 0 0 0,0-1 0 0 0,1 2 0 0 0,3 1 79 0 0,0 0 0 0 0,0-1 1 0 0,0 0-1 0 0,9 3 0 0 0,-9-4 100 0 0,-1 0 1 0 0,0 1-1 0 0,0 0 1 0 0,0-1-1 0 0,0 1 0 0 0,6 5 1 0 0,-7-5-128 0 0,0 0 0 0 0,1 0 0 0 0,-1 0 0 0 0,0 0 0 0 0,1-1 0 0 0,-1 1 0 0 0,1-1 0 0 0,0 0 0 0 0,-1 0 0 0 0,6 0 1 0 0,19 7-40 0 0,-21-5-1 0 0,-1 0-1 0 0,0 1 1 0 0,0 0-1 0 0,0 0 1 0 0,0 0-1 0 0,-1 0 1 0 0,10 11-1 0 0,-3-1 441 0 0,17 27 0 0 0,-16-12-208 0 0,-12-25-199 0 0,0 0 0 0 0,0 0 0 0 0,0 0 0 0 0,0 0 0 0 0,-1 0 0 0 0,1 0 0 0 0,-1 0 0 0 0,0 0 0 0 0,0 0 0 0 0,-1 0 0 0 0,0 6 0 0 0,0-9-22 0 0,0 1-1 0 0,-1 0 0 0 0,1 0 1 0 0,0-1-1 0 0,-1 1 1 0 0,1-1-1 0 0,0 1 1 0 0,-1-1-1 0 0,0 1 1 0 0,-3 1-1 0 0,-2 3-25 0 0,-2 1 35 0 0,-1-1 0 0 0,1 0-1 0 0,-1 0 1 0 0,0-1 0 0 0,0 0 0 0 0,0 0 0 0 0,-1-2-1 0 0,0 1 1 0 0,-14 2 0 0 0,-75 24 86 0 0,91-28-392 0 0,0 0 0 0 0,0 0 0 0 0,0-1 0 0 0,0 0 0 0 0,0-1 0 0 0,-1 0 1 0 0,1-1-1 0 0,-11-1 0 0 0,4 1-1834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1271 15664 0 0,'0'0'1843'0'0,"2"-2"-1108"0"0,2-1-222 0 0,1 1 0 0 0,0-1 0 0 0,-1 1 0 0 0,8-3 0 0 0,5-2 422 0 0,-15 6-854 0 0,-1 0-1 0 0,0 0 1 0 0,0 0-1 0 0,1 0 1 0 0,-1 0-1 0 0,0 0 1 0 0,0 0-1 0 0,0 0 1 0 0,1-3-1 0 0,-1 3-40 0 0,0 0-1 0 0,0 0 1 0 0,0 0 0 0 0,0 0-1 0 0,0 0 1 0 0,0 0-1 0 0,0 0 1 0 0,0 0 0 0 0,2-1-1 0 0,2 0 148 0 0,1-1-1 0 0,0 0 0 0 0,-1-1 0 0 0,0 1 1 0 0,0-1-1 0 0,7-6 0 0 0,-5 4 42 0 0,1 0-1 0 0,17-9 1 0 0,-17 10-125 0 0,1 0 1 0 0,-1 0-1 0 0,13-12 0 0 0,6-8 399 0 0,35-25 1 0 0,8-7 107 0 0,92-68-21 0 0,-66 56-823 0 0,183-109 220 0 0,-264 169 18 0 0,146-88 134 0 0,78-44 33 0 0,-145 81-159 0 0,-13 8 40 0 0,2 2-43 0 0,12-6 46 0 0,-39 25-248 0 0,80-58 0 0 0,-117 72-162 0 0,-16 14 231 0 0,0-1-1 0 0,0 1 1 0 0,0 1-1 0 0,0-1 0 0 0,1 0 1 0 0,5-3-1 0 0,-7 6-320 0 0,2-4 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13824 0 0,'0'0'4353'0'0,"2"-1"-3331"0"0,4-2 2 0 0,-4 2 0 0 0,1 0 0 0 0,1-1-847 0 0,0 1-1 0 0,0 0 0 0 0,0 0 1 0 0,0 0-1 0 0,0 0 1 0 0,0 0-1 0 0,1 1 0 0 0,-1 0 1 0 0,0 0-1 0 0,0 0 0 0 0,1 1 1 0 0,-1-1-1 0 0,0 1 0 0 0,0 0 1 0 0,5 2-1 0 0,12 3 94 0 0,32 15 0 0 0,14 8 1222 0 0,97 42-578 0 0,-148-64-984 0 0,0 1 1 0 0,16 12-1 0 0,14 7-68 0 0,35 13 117 0 0,85 46 224 0 0,-32-13 257 0 0,-4-3-131 0 0,-40-15-329 0 0,87 49 0 0 0,-100-60 0 0 0,51 23 0 0 0,282 76 208 0 0,-391-139-189 0 0,31 3-1 0 0,5 2 9 0 0,-42-7-697 0 0,0 0-1 0 0,0-1 1 0 0,0-1-1 0 0,14 0 1 0 0,0-1-1802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84 4144 0 0,'0'0'319'0'0,"0"-2"-210"0"0,0-3 1716 0 0,0-1 0 0 0,-1 1 0 0 0,1-1 1 0 0,-1 0-1 0 0,-2-6 0 0 0,2 9-1313 0 0,0 1 1 0 0,0 0-1 0 0,0 0 1 0 0,0 0-1 0 0,0 0 0 0 0,0 1 1 0 0,-1-1-1 0 0,1 0 1 0 0,0 0-1 0 0,-1 1 0 0 0,0-1 1 0 0,1 1-1 0 0,-1-1 1 0 0,0 1-1 0 0,0 0 1 0 0,-3-2-1 0 0,0 1-371 0 0,-1 0 0 0 0,1 0 0 0 0,-1 1 0 0 0,0 0 1 0 0,1 0-1 0 0,-1 0 0 0 0,0 0 0 0 0,1 1 0 0 0,-1 0 0 0 0,0 1 0 0 0,0-1 1 0 0,1 1-1 0 0,-1 0 0 0 0,-7 2 0 0 0,-8 4 524 0 0,-1 0 0 0 0,-24 13 1 0 0,36-15-622 0 0,-3 1-129 0 0,1 1 1 0 0,0 0-1 0 0,0 1 0 0 0,1 0 0 0 0,0 0 0 0 0,0 1 1 0 0,1 1-1 0 0,0 0 0 0 0,-11 15 0 0 0,17-20 61 0 0,3-5 6 0 0,1 0 1 0 0,-1 1 0 0 0,1-1-1 0 0,-1 1 1 0 0,1-1 0 0 0,0 0 0 0 0,-1 1-1 0 0,1-1 1 0 0,0 1 0 0 0,0-1 0 0 0,-1 1-1 0 0,1-1 1 0 0,0 1 0 0 0,0 0-1 0 0,0-1 1 0 0,0 1 0 0 0,-1-1 0 0 0,1 1-1 0 0,0-1 1 0 0,0 1 0 0 0,0 0 0 0 0,11 28-265 0 0,-9-23 274 0 0,1-1 0 0 0,1 1 0 0 0,-1-1 0 0 0,1 0 0 0 0,-1 0 0 0 0,1 0 0 0 0,1 0 1 0 0,-1-1-1 0 0,1 1 0 0 0,5 3 0 0 0,7 4-41 0 0,33 16 0 0 0,-31-17 29 0 0,21 14-1 0 0,10 6 213 0 0,-40-26-129 0 0,-1 0 0 0 0,0 1 1 0 0,0 0-1 0 0,0 1 0 0 0,-1 0 0 0 0,0 0 0 0 0,0 1 0 0 0,6 8 0 0 0,-5-5 49 0 0,-7-9 5 0 0,7 20 471 0 0,-8-19-470 0 0,-2 0-67 0 0,0 0 0 0 0,0 1 0 0 0,-1-1 0 0 0,1 0 0 0 0,-4 4 0 0 0,1-1-28 0 0,0-1-1 0 0,-1 0 0 0 0,1 0 0 0 0,-1 0 0 0 0,0-1 0 0 0,-12 8 0 0 0,-36 18-63 0 0,37-22-38 0 0,-46 20-757 0 0,49-22 200 0 0,1-1-1 0 0,-21 7 1 0 0,4-3-2121 0 0,-1 4-3863 0 0,9-3-541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256 110 6448 0 0,'0'-6'628'0'0,"-1"0"-1"0"0,1 0 1 0 0,-2 0 0 0 0,-1-8 0 0 0,1 9 989 0 0,1 0 0 0 0,-1 0 0 0 0,-1 0 0 0 0,1 1 0 0 0,-4-6 0 0 0,4 7-1206 0 0,-1 0 1 0 0,1 0 0 0 0,-1 0-1 0 0,0 0 1 0 0,0 1-1 0 0,0 0 1 0 0,0-1 0 0 0,0 1-1 0 0,-1 0 1 0 0,1 1-1 0 0,-1-1 1 0 0,1 0-1 0 0,-1 1 1 0 0,0 0 0 0 0,1 0-1 0 0,-8-1 1 0 0,6 1-344 0 0,-1 1 1 0 0,1 0-1 0 0,0 0 1 0 0,0 0-1 0 0,-1 1 1 0 0,1 0-1 0 0,0 0 0 0 0,0 0 1 0 0,0 0-1 0 0,0 1 1 0 0,-8 3-1 0 0,-8 5 51 0 0,14-7-283 0 0,-1 0 0 0 0,1 1 1 0 0,0 0-1 0 0,0 0 0 0 0,1 0 0 0 0,-1 1 0 0 0,1 0 0 0 0,-11 11 0 0 0,12-6 42 0 0,4-3-88 0 0,0 0 0 0 0,0-1 0 0 0,0 1 1 0 0,1 12-1 0 0,0-17 136 0 0,1 0 1 0 0,-1 1-1 0 0,1-1 1 0 0,-1 0 0 0 0,1 0-1 0 0,0 0 1 0 0,0 1-1 0 0,0-1 1 0 0,0 0-1 0 0,1 0 1 0 0,-1-1-1 0 0,0 1 1 0 0,3 2-1 0 0,1 3 55 0 0,1-1 0 0 0,-1 0 1 0 0,1 0-1 0 0,1 0 0 0 0,-1-1 0 0 0,1 0 0 0 0,0 0 0 0 0,0-1 0 0 0,1 1 0 0 0,14 5 0 0 0,12 2 57 0 0,-25-8 73 0 0,1-1 0 0 0,0 0 0 0 0,0 0-1 0 0,11 1 1 0 0,-14-2 33 0 0,0-1 0 0 0,1 1 0 0 0,-1 1 0 0 0,0-1 0 0 0,0 1-1 0 0,0 1 1 0 0,-1-1 0 0 0,13 9 0 0 0,-18-10-82 0 0,1 0 0 0 0,0 0-1 0 0,0 0 1 0 0,-1 1 0 0 0,1-1 0 0 0,-1 0 0 0 0,0 1-1 0 0,0-1 1 0 0,1 0 0 0 0,-2 1 0 0 0,1 0 0 0 0,0-1-1 0 0,0 1 1 0 0,-1 0 0 0 0,0-1 0 0 0,1 1 0 0 0,-1 0-1 0 0,0-1 1 0 0,0 1 0 0 0,-1 0 0 0 0,1-1 0 0 0,0 1-1 0 0,-1 0 1 0 0,-1 3 0 0 0,0 0-16 0 0,-1 1 0 0 0,0-1 0 0 0,0 0 0 0 0,-1 0 0 0 0,1 0 0 0 0,-1 0 0 0 0,-1-1 0 0 0,-5 6 0 0 0,-5 6-13 0 0,-28 27 139 0 0,16-18-71 0 0,16-15-104 0 0,-1 0 0 0 0,-19 13 1 0 0,27-21-117 0 0,-1 0 1 0 0,1-1-1 0 0,-1 1 0 0 0,0-1 1 0 0,0 0-1 0 0,0-1 0 0 0,0 1 1 0 0,0-1-1 0 0,0 0 0 0 0,0 0 1 0 0,-9-1-1 0 0,12 0 45 0 0,2 0-22 0 0,-1 0 0 0 0,0 0 0 0 0,0 0-1 0 0,0 0 1 0 0,1 0 0 0 0,-1 0-1 0 0,0 1 1 0 0,0-1 0 0 0,0 0 0 0 0,1 0-1 0 0,-1 1 1 0 0,0-1 0 0 0,0 0-1 0 0,1 1 1 0 0,-1-1 0 0 0,0 1 0 0 0,-6-2-2405 0 0,3-1 820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4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18399 0 0,'0'0'1851'0'0,"-1"1"-1702"0"0,-2 4 282 0 0,1-1 0 0 0,-1 1 0 0 0,1 0-1 0 0,0 0 1 0 0,0 0 0 0 0,0 0 0 0 0,1 0 0 0 0,-1 0-1 0 0,1 1 1 0 0,0 6 0 0 0,0 31 501 0 0,0-22-743 0 0,1 0 0 0 0,0-1 0 0 0,2 1-1 0 0,0-1 1 0 0,6 25 0 0 0,-5-37-1150 0 0,1-1 1 0 0,-1 1-1 0 0,9 11 0 0 0,-6-8-3450 0 0,5 4-3746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6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15664 0 0,'13'3'356'0'0,"-12"-4"-296"0"0,-1 1 0 0 0,1-1 0 0 0,-1 1 0 0 0,0-1 0 0 0,1 0 0 0 0,-1 1 0 0 0,0-1 0 0 0,1 0 0 0 0,-1 1 1 0 0,0-1-1 0 0,0 0 0 0 0,0 0 0 0 0,0 1 0 0 0,0-1 0 0 0,-2-7 7051 0 0,3 14-4833 0 0,5 28-2917 0 0,-5-27 639 0 0,0-1 0 0 0,0 1 0 0 0,0-1 0 0 0,1 1 0 0 0,0-1 0 0 0,0 0 0 0 0,1 1 0 0 0,4 7 0 0 0,6 16 0 0 0,-11-24 0 0 0,3 3 0 0 0,16 13 0 0 0,-19-20 0 0 0,0-1 0 0 0,-1 0 0 0 0,1 0 0 0 0,0 0 0 0 0,0 0 0 0 0,0 0 0 0 0,0 0 0 0 0,0 0 0 0 0,0-1 0 0 0,0 1 0 0 0,1-1 0 0 0,-1 1 0 0 0,0-1 0 0 0,0 0 0 0 0,0 0 0 0 0,1 0 0 0 0,-1 0 0 0 0,0 0 0 0 0,0-1 0 0 0,0 1 0 0 0,4-2 0 0 0,-2 1 0 0 0,-1 0 0 0 0,1 0 0 0 0,-1 0 0 0 0,1-1 0 0 0,-1 0 0 0 0,0 0 0 0 0,0 0 0 0 0,0 0 0 0 0,0 0 0 0 0,0 0 0 0 0,5-5 0 0 0,-7 5 0 0 0,0 1 0 0 0,-1-1 0 0 0,1 1 0 0 0,0-1 0 0 0,0 0 0 0 0,-1 1 0 0 0,1-1 0 0 0,-1 0 0 0 0,1 1 0 0 0,-1-1 0 0 0,0 0 0 0 0,1 1 0 0 0,-1-4 0 0 0,3-14 0 0 0,-1 15 23 0 0,-1 0-1 0 0,1-1 1 0 0,-1 1-1 0 0,0 0 1 0 0,0-1-1 0 0,0 1 1 0 0,-1 0-1 0 0,1-1 1 0 0,-1 1-1 0 0,0-1 1 0 0,-1 1-1 0 0,1-1 1 0 0,-1 1-1 0 0,-2-8 1 0 0,3 10-18 0 0,-3-9 14 0 0,0 1 0 0 0,0 0-1 0 0,-1 0 1 0 0,-1 0 0 0 0,1 1 0 0 0,-11-15 0 0 0,2 7-132 0 0,11 14 83 0 0,0-1 0 0 0,0 1-1 0 0,-1 0 1 0 0,1 0 0 0 0,-1 0-1 0 0,0 0 1 0 0,0 1 0 0 0,0-1-1 0 0,0 1 1 0 0,-1 0 0 0 0,1 0 0 0 0,-8-4-1 0 0,4 3 40 0 0,-1 1 0 0 0,0-1 0 0 0,0 1 0 0 0,0 1 0 0 0,-16-2 0 0 0,23 3-79 0 0,0 0 1 0 0,0 0 0 0 0,0 0 0 0 0,0 0 0 0 0,0 0 0 0 0,0 0-1 0 0,0 0 1 0 0,0 1 0 0 0,0-1 0 0 0,0 0 0 0 0,0 1 0 0 0,0-1-1 0 0,0 1 1 0 0,0-1 0 0 0,0 1 0 0 0,0-1 0 0 0,1 1 0 0 0,-1 0-1 0 0,0-1 1 0 0,0 1 0 0 0,1 0 0 0 0,-2 1 0 0 0,1 0-461 0 0,0 1 0 0 0,0-1 0 0 0,0 0 0 0 0,0 1 1 0 0,1-1-1 0 0,-1 0 0 0 0,1 4 0 0 0,-2 6-1423 0 0,-3-1-93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19351 0 0,'0'0'3560'0'0,"2"0"-3117"0"0,0 0-386 0 0,2 1 4 0 0,10-12-14 0 0,6-9-2752 0 0,-16 15 1389 0 0,5-5-5846 0 0</inkml:trace>
  <inkml:trace contextRef="#ctx0" brushRef="#br0" timeOffset="1">325 1 4144 0 0,'0'0'191'0'0,"0"2"547"0"0,0 5 1440 0 0,4 16 9786 0 0,-2-10-9734 0 0,6 14-549 0 0,-6-20-1323 0 0,0 1 0 0 0,3 13-1 0 0,-4-11-254 0 0,2 0-1 0 0,5 16 0 0 0,-5-16-48 0 0,0 0-1 0 0,0 0 0 0 0,1 10 0 0 0,-3-13-104 0 0,0-1 0 0 0,1 1-1 0 0,0-1 1 0 0,0 0 0 0 0,6 12 0 0 0,6 15-1624 0 0,-9-22-3904 0 0,5-1-1803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7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16991 0 0,'51'-39'1797'0'0,"-13"9"-627"0"0,-11 7 1266 0 0,-20 17-1674 0 0,0 0 0 0 0,11-8-1 0 0,36-25 1853 0 0,-49 36-2333 0 0,-4 2-193 0 0,0 0 1 0 0,0 1-1 0 0,0-1 0 0 0,0 1 0 0 0,-1-1 0 0 0,1 1 0 0 0,0-1 0 0 0,0 1 0 0 0,0-1 0 0 0,0 1 0 0 0,0 0 0 0 0,2-1 0 0 0,-3 12 77 0 0,0-2-376 0 0,0 0 0 0 0,0 0-1 0 0,-5 17 1 0 0,5-15-41 0 0,1-9 240 0 0,-1 1 0 0 0,0-1 0 0 0,0 0-1 0 0,0 0 1 0 0,0 0 0 0 0,0 0 0 0 0,0 0 0 0 0,-1 0 0 0 0,1 1-1 0 0,-1-1 1 0 0,0 0 0 0 0,1 0 0 0 0,-1 0 0 0 0,-2 2-1 0 0,3-2-70 0 0,-1 0 0 0 0,1 0 0 0 0,-1 0 0 0 0,1 0 0 0 0,0-1 0 0 0,0 1 0 0 0,0 0 0 0 0,0 0 0 0 0,0 0 0 0 0,1 2 0 0 0,-1-2 55 0 0,0 0-136 0 0,0 0-96 0 0,0 10 154 0 0,1-1 84 0 0,5 10 22 0 0,-4-17 0 0 0,1 1 0 0 0,3 9 0 0 0,2 1 0 0 0,-1-1 0 0 0,1-1 0 0 0,1 0 0 0 0,1 0 0 0 0,0-1 0 0 0,14 15 0 0 0,-20-23 0 0 0,35 44 319 0 0,-24-28 92 0 0,-14-19-382 0 0,-1 0 0 0 0,1-1 0 0 0,-1 1 0 0 0,0 0 1 0 0,1 0-1 0 0,-1 0 0 0 0,0 1 0 0 0,0-1 1 0 0,0 0-1 0 0,0 0 0 0 0,0 0 0 0 0,0 0 1 0 0,0 0-1 0 0,0 0 0 0 0,0 0 0 0 0,-1 2 1 0 0,1-1 62 0 0,0 2-23 0 0,0 0 0 0 0,0-1-1 0 0,-1 1 1 0 0,1-1 0 0 0,-1 1 0 0 0,0-1 0 0 0,0 1 0 0 0,-1-1 0 0 0,1 1-1 0 0,-1-1 1 0 0,1 0 0 0 0,-1 0 0 0 0,-3 5 0 0 0,1-4-2 0 0,0 0 0 0 0,0 0 1 0 0,0 0-1 0 0,0-1 0 0 0,-1 0 0 0 0,1 0 1 0 0,-1 0-1 0 0,-5 3 0 0 0,2-3-38 0 0,0 0 0 0 0,0 0 0 0 0,0 0 0 0 0,0-1 0 0 0,-1 0 0 0 0,1-1 0 0 0,0 0 0 0 0,-1 0 1 0 0,1-1-1 0 0,-1 0 0 0 0,1 0 0 0 0,-1-1 0 0 0,-8-2 0 0 0,-6-2-318 0 0,16 4-120 0 0,0 0 0 0 0,0-1 1 0 0,0 0-1 0 0,0 0 0 0 0,-7-4 1 0 0,-1 1-6140 0 0,2 5-2113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35.84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436A005-6DEF-409A-9BCB-3B2116C53E7E}" emma:medium="tactile" emma:mode="ink">
          <msink:context xmlns:msink="http://schemas.microsoft.com/ink/2010/main" type="inkDrawing" rotatedBoundingBox="22417,6325 26971,5840 27365,9542 22811,10027" semanticType="enclosure" shapeName="Other"/>
        </emma:interpretation>
      </emma:emma>
    </inkml:annotationXML>
    <inkml:trace contextRef="#ctx0" brushRef="#br0">1663 267 1036,'-9'-4'92,"0"4"-73,-5-4-19,-4 4 0,4 0 89,-4 0 15,0 0 2,-1 0 1,-3 0-29,-1 4-6,-4 0 0,-1 4-1,1-4-19,-5 4-3,-4 4-1,-1-4 0,-4 4 3,0 0 0,5 5 0,-5 3 0,-5 0-9,5 0-2,-4 0 0,4 9 0,4-1-16,-4 5-4,5-1-1,-5 8 0,-4-3-19,4 7 0,-5 1 0,1 3 0,-6 5 0,6 0 0,-10 3 0,5 1 0,-4 8 0,8-9 0,10 9 0,-5 4-9,4 0 9,5-5 11,0 5-3,5 4 0,0 4-8,4-4 10,5 4-10,0-4 10,-1-1-10,10 5 8,-4 0-8,8 4 8,1-4 0,-1 0 0,5 0 0,0 4 0,9 0 16,0-4 4,5 4 0,0-5 0,-1-3-7,10-8-1,0 0 0,9 4 0,-1-9-11,10 1-9,5 0 12,9-5-12,-10-3 8,14 4-8,10-5 0,8 1 0,-4-5 0,4-7 0,5-1 0,9-3 0,5-9 0,-1-4 0,6-3 0,8-1 0,0-8 0,0 0 0,1-8 0,13 0 0,-10-8 0,-3 0 0,8 0 0,5-8 0,-14 4 8,1-12-8,-1-1 0,5-3 0,-10 0 8,-3-9-8,-1 1 0,9-8 0,-13-5 11,13-8-11,-4-3 10,-1-5-10,-4 0 16,-8 1-4,-1-1 0,0-8 0,-5 0-2,-8 1-1,-6-5 0,-8 0 0,-5 0 6,0 0 1,-8 4 0,-6 1 0,-4-5 12,-5 4 4,-4-4 0,-4 0 0,-10 4 0,-4 1 1,-5-9 0,0 8 0,-9 4-10,-5 0-3,-4 1 0,-5-1 0,-4 4-7,0-4-1,-5 5-1,-4 3 0,0 0 1,-1-3 0,-4 7 0,1-3 0,-1 7 1,-5-4 1,-4 9 0,-4-5 0,-5 1-6,4-1 0,-8 1-8,-1-1 12,0 0-12,-4 1 9,4-5-9,1 9 8,-5-1-8,-1-3 0,1 7 0,-5-7 8,1 3-8,-6 5 0,10-5 0,0 5 0,-5 3 0,5 5 0,-5-1 0,5 1 0,0 8 0,-5 0 0,-4-1 0,0 5 0,-5 8 0,0 0 0,0 4-12,-4 4 12,9 4-28,-10-4 3,5 4 0,-4 4 0,13 0 13,-13 8 4,-1 4 0,1 0 0,0 4-23,4 1-4,4 7-1,-3 4 0,3-3-12,-4 7-4,5 9 0,0-5 0,4 5-190,5-1-38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97 108 13104 0 0,'0'31'371'0'0,"-7"-17"8531"0"0,-5-14-8377 0 0,9 0 500 0 0,0 0-513 0 0,0 1-437 0 0,0 0 1 0 0,1 0-1 0 0,-1 1 0 0 0,1-1 0 0 0,-1 1 0 0 0,1-1 0 0 0,0 1 1 0 0,-1 0-1 0 0,1-1 0 0 0,0 1 0 0 0,0 1 0 0 0,0-1 1 0 0,-3 4-1 0 0,-2 4-18 0 0,-10 22 1 0 0,10-19 14 0 0,6-10-50 0 0,0 0 0 0 0,1-1 0 0 0,-1 1 0 0 0,0 0-1 0 0,1 0 1 0 0,0 0 0 0 0,0-1 0 0 0,0 1 0 0 0,0 0-1 0 0,0 0 1 0 0,1 4 0 0 0,1 8 23 0 0,-2 5-57 0 0,2-1 0 0 0,0 0 0 0 0,1 0 1 0 0,1 0-1 0 0,1-1 0 0 0,7 19 0 0 0,-11-33 16 0 0,1-1-1 0 0,0 0 0 0 0,0 0 1 0 0,-1-1-1 0 0,2 1 1 0 0,-1 0-1 0 0,0-1 1 0 0,5 5-1 0 0,9 11-202 0 0,-15-16 193 0 0,0-1 0 0 0,0 0 0 0 0,0 0 0 0 0,1 0 0 0 0,-1 0 0 0 0,1 0 0 0 0,-1 0 0 0 0,1-1 1 0 0,-1 1-1 0 0,1 0 0 0 0,-1-1 0 0 0,1 1 0 0 0,-1-1 0 0 0,1 1 0 0 0,0-1 0 0 0,-1 0 0 0 0,3 0 0 0 0,6 2 1 0 0,-10-2 5 0 0,1 0 0 0 0,0 0 0 0 0,-1 0 0 0 0,1 0 0 0 0,-1 0 0 0 0,1 0 0 0 0,0 0 0 0 0,-1 0 0 0 0,1 0 0 0 0,0 0 0 0 0,-1 0 0 0 0,1-1 0 0 0,-1 1 0 0 0,1 0 0 0 0,0 0 0 0 0,-1-1 0 0 0,1 1 0 0 0,-1 0 0 0 0,1-1 0 0 0,-1 1 0 0 0,1-1 0 0 0,-1 1 0 0 0,0-1 0 0 0,1 1 0 0 0,0-1 0 0 0,0-1 0 0 0,0 1 0 0 0,1 0 0 0 0,-1 1 0 0 0,0-1 0 0 0,0 0 0 0 0,0 0 0 0 0,0-1 0 0 0,0 1 0 0 0,0 0 0 0 0,0 0 0 0 0,0 0 0 0 0,-1-1 0 0 0,1 1 0 0 0,0 0 0 0 0,-1-1 0 0 0,1 1 0 0 0,-1 0 0 0 0,0-1 0 0 0,1-1 0 0 0,0-3 0 0 0,6-12-12 0 0,-2 8 99 0 0,-1-1 1 0 0,-1 1 0 0 0,4-20 0 0 0,-6 22-18 0 0,-1 2-5 0 0,1 0 1 0 0,0 0 0 0 0,0 0 0 0 0,3-10 0 0 0,-2 12-43 0 0,-1 0 0 0 0,1 0 1 0 0,-1-1-1 0 0,0 1 0 0 0,-1 0 1 0 0,1-1-1 0 0,0 1 0 0 0,-1-1 1 0 0,0 1-1 0 0,0 0 0 0 0,-1-1 1 0 0,1 1-1 0 0,-3-9 0 0 0,1 4 21 0 0,1 1-1 0 0,-1-18 1 0 0,2 18-27 0 0,0 1 0 0 0,-1 0 0 0 0,0-1 0 0 0,0 1 0 0 0,-4-11 1 0 0,-5-15 7 0 0,-7-17 11 0 0,15 45-34 0 0,0 0 1 0 0,-1 1-1 0 0,1-1 0 0 0,-1 1 0 0 0,0-1 0 0 0,0 1 0 0 0,-6-5 0 0 0,6 6-4 0 0,2 2-3 0 0,0 0-1 0 0,-1 0 0 0 0,1 0 1 0 0,0 0-1 0 0,0 0 0 0 0,1-1 1 0 0,-1 1-1 0 0,0 0 1 0 0,0 0-1 0 0,0-1 0 0 0,1 1 1 0 0,-1 0-1 0 0,1-1 0 0 0,-1 1 1 0 0,0-3-1 0 0,1 2-23 0 0,-1 1-1 0 0,1 0 1 0 0,-1-1 0 0 0,0 1-1 0 0,0 0 1 0 0,1-1-1 0 0,-1 1 1 0 0,0 0 0 0 0,0 0-1 0 0,0 0 1 0 0,0 0 0 0 0,0 0-1 0 0,-2-1 1 0 0,3 1 12 0 0,-2 0-369 0 0,-4 11-6346 0 0,2 4-517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39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21191 0 0,'-6'6'2808'0'0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41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63 3680 0 0,'0'0'6754'0'0,"-7"-6"-1202"0"0,2 2-4578 0 0,1-1-1 0 0,-1 1 1 0 0,0-1-1 0 0,-7-3 1 0 0,11 8-434 0 0,-1-1 109 0 0,-6-4 24 0 0,5 3-440 0 0,0 1-1 0 0,0-1 0 0 0,0 1 0 0 0,0-1 0 0 0,-1 1 0 0 0,1 0 0 0 0,-4 0 0 0 0,-10-5 15 0 0,15 4-232 0 0,-1 1 0 0 0,1 0-1 0 0,-1 0 1 0 0,0 1-1 0 0,1-1 1 0 0,-1 0-1 0 0,0 1 1 0 0,-3-1-1 0 0,-25 1-28 0 0,30 0-56 0 0,1 6-74 0 0,1-1 131 0 0,0 0 1 0 0,0 1 0 0 0,1-1-1 0 0,0 0 1 0 0,0 0 0 0 0,0 0-1 0 0,3 6 1 0 0,7 15-5 0 0,-3-10 18 0 0,-7-15-2 0 0,-1 0 0 0 0,0 1-1 0 0,0-1 1 0 0,0 1 0 0 0,-1-1-1 0 0,1 1 1 0 0,0-1 0 0 0,0 1-1 0 0,-1-1 1 0 0,1 1 0 0 0,0 2 0 0 0,0 1-23 0 0,0 1 0 0 0,1-1 0 0 0,4 10 0 0 0,-3-9 10 0 0,-1 0-1 0 0,0 0 1 0 0,3 11-1 0 0,0 10-20 0 0,-2-14 5 0 0,-1 0 0 0 0,1 23 0 0 0,-3-16 2 0 0,1-15-12 0 0,0 1-1 0 0,-1-1 1 0 0,0 1 0 0 0,0-1-1 0 0,-1 1 1 0 0,0-1-1 0 0,0 0 1 0 0,0 1-1 0 0,0-1 1 0 0,-1 0-1 0 0,0 0 1 0 0,-3 8 0 0 0,4-12 29 0 0,0 1 1 0 0,0 0 0 0 0,0-1 0 0 0,0 1-1 0 0,1 0 1 0 0,-1 0 0 0 0,0 0 0 0 0,1 0-1 0 0,0 0 1 0 0,-1 3 0 0 0,-3 14-72 0 0,-16 10-133 0 0,20-28 219 0 0,-1 0-1 0 0,1-1 0 0 0,-1 1 0 0 0,0-1 1 0 0,1 1-1 0 0,-1-1 0 0 0,0 1 1 0 0,1-1-1 0 0,-1 0 0 0 0,0 1 0 0 0,1-1 1 0 0,-1 0-1 0 0,0 0 0 0 0,0 1 0 0 0,0-1 1 0 0,1 0-1 0 0,-1 0 0 0 0,0 0 1 0 0,0 0-1 0 0,0 0 0 0 0,1 0 0 0 0,-1 0 1 0 0,0 0-1 0 0,0 0 0 0 0,0 0 1 0 0,1-1-1 0 0,-1 1 0 0 0,0 0 0 0 0,0 0 1 0 0,1-1-1 0 0,-2 0 0 0 0,-18-10 8 0 0,13 4-42 0 0,6 6 28 0 0,0 1 1 0 0,0-1-1 0 0,1 1 0 0 0,-1-1 0 0 0,0 0 0 0 0,1 1 1 0 0,-1-1-1 0 0,1 0 0 0 0,-1 1 0 0 0,1-1 0 0 0,-1 0 0 0 0,1 0 1 0 0,-1 0-1 0 0,1 1 0 0 0,0-1 0 0 0,-1 0 0 0 0,1 0 0 0 0,0 0 1 0 0,0 0-1 0 0,0 0 0 0 0,0 0 0 0 0,-1-1 0 0 0,-3-37 252 0 0,2 31-242 0 0,0-1 0 0 0,0-14 0 0 0,2 21-7 0 0,0-13 174 0 0,4-30 0 0 0,-3 41-153 0 0,0-1 0 0 0,0 1-1 0 0,0-1 1 0 0,1 1-1 0 0,-1 0 1 0 0,1-1-1 0 0,0 1 1 0 0,1 0-1 0 0,-1 0 1 0 0,6-6-1 0 0,-1 2-109 0 0,1 0 0 0 0,0 1 0 0 0,0 0 0 0 0,1 0 1 0 0,-1 1-1 0 0,20-10 0 0 0,39-19-1981 0 0,-52 26-82 0 0,-4-1-4947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41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12552 0 0,'0'0'1525'0'0,"2"0"-529"0"0,33 4 2994 0 0,-26-1-2188 0 0,-5-1-1430 0 0,10 0 582 0 0,0 0 0 0 0,0-1 1 0 0,19-1-1 0 0,-18 0-458 0 0,-1 3-458 0 0,-11-2-5 0 0,-1-1 0 0 0,0 1 0 0 0,0-1 0 0 0,0 0 0 0 0,0 0 0 0 0,1 1 1 0 0,-1-1-1 0 0,2-1 0 0 0,12-2 443 0 0,-8 1-112 0 0,1 1 0 0 0,13-2 0 0 0,-20 2-236 0 0,-1 1-127 0 0,-1-1 0 0 0,1 1 0 0 0,-1-1 0 0 0,1 1 0 0 0,0-1 0 0 0,-1 1 0 0 0,1-1 1 0 0,0 1-1 0 0,-1 0 0 0 0,1-1 0 0 0,0 1 0 0 0,-1 0 0 0 0,1 0 0 0 0,0-1 0 0 0,0 1 0 0 0,0 0 0 0 0,-1 0 1 0 0,1 0-1 0 0,0 0 0 0 0,0 0 0 0 0,1 0 0 0 0,1 1 0 0 0,12 1-1 0 0,-15-2 0 0 0,0 0 0 0 0,1 1 0 0 0,-1-1 0 0 0,0 0 0 0 0,1 0 0 0 0,-1 1 0 0 0,1-1 0 0 0,-1 0 0 0 0,0 1 0 0 0,0-1 0 0 0,1 0 0 0 0,-1 1 0 0 0,0-1 0 0 0,0 1 0 0 0,1-1 0 0 0,-1 1 0 0 0,0-1 0 0 0,0 0 0 0 0,0 1 0 0 0,0 0 0 0 0,1 4 0 0 0,0 0 0 0 0,-1 0 0 0 0,0 0 0 0 0,0 0 0 0 0,0 0 0 0 0,-1 0 0 0 0,1 0 0 0 0,-3 7 0 0 0,-15 37 0 0 0,7-21 0 0 0,-6 8-14 0 0,12-28-34 0 0,1 0 0 0 0,0 1 0 0 0,-5 16 0 0 0,-1 13-1529 0 0,-6 56 0 0 0,10-71-434 0 0,5-21 1362 0 0,0 1 0 0 0,0-1 0 0 0,0 0 1 0 0,1 1-1 0 0,-1-1 0 0 0,1 1 0 0 0,0-1 0 0 0,-1 0 0 0 0,1 1 0 0 0,1 2 0 0 0,4 6-5889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42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15408 0 0,'0'0'745'0'0,"2"-1"-327"0"0,23-19 106 0 0,-24 20-435 0 0,0-1 0 0 0,0 1 0 0 0,0-1-1 0 0,0 0 1 0 0,-1 1 0 0 0,1-1 0 0 0,0 0-1 0 0,0 0 1 0 0,0 1 0 0 0,-1-1 0 0 0,1 0-1 0 0,-1 0 1 0 0,2-2 0 0 0,-1 2 148 0 0,-1 0 0 0 0,1 0 0 0 0,0-1 0 0 0,0 1 0 0 0,0 0 1 0 0,0 0-1 0 0,0 0 0 0 0,0 0 0 0 0,0 0 0 0 0,2-1 0 0 0,2 0 134 0 0,1-1 0 0 0,-1 1 0 0 0,1 1 0 0 0,0-1 0 0 0,0 1-1 0 0,0 0 1 0 0,0 0 0 0 0,0 1 0 0 0,0-1 0 0 0,0 2 0 0 0,8 0 0 0 0,-2-1 163 0 0,1 0 0 0 0,14-2 0 0 0,-25 2-496 0 0,1-1 18 0 0,0 0 0 0 0,0 1 0 0 0,0 0 0 0 0,0 0 1 0 0,0 0-1 0 0,0 0 0 0 0,0 0 0 0 0,0 1 0 0 0,6 1 0 0 0,-7-2-54 0 0,1 1 1 0 0,0-1 0 0 0,0 1 0 0 0,0-1-1 0 0,0 0 1 0 0,0 0 0 0 0,5-1-1 0 0,15 1-6 0 0,15 2-1772 0 0,-1-1-4048 0 0,-26-1-2767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5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0 888 13824 0 0,'0'0'4389'0'0,"2"-1"-3399"0"0,1-1-651 0 0,1 1 0 0 0,0 0 0 0 0,-1 0 0 0 0,1 0 0 0 0,-1 0 0 0 0,1 1 0 0 0,6-1 0 0 0,-4 1 19 0 0,0-1 0 0 0,0 0 0 0 0,11-3 0 0 0,43-11-186 0 0,-32 8-15 0 0,-18 4 101 0 0,1 0 0 0 0,11-4 0 0 0,66-32 817 0 0,-69 30-1094 0 0,32-10 0 0 0,17-7 3 0 0,118-57 330 0 0,28-14 300 0 0,-106 48-304 0 0,35-18 39 0 0,-47 17-154 0 0,38-22 47 0 0,-93 50-140 0 0,75-28 0 0 0,-64 29-34 0 0,18-3-2 0 0,-42 15-16 0 0,37-16-1 0 0,216-102 143 0 0,-227 97-181 0 0,-37 16-68 0 0,-14 11 21 0 0,-1 1-80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5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11976 0 0,'0'0'1200'0'0,"3"-14"6222"0"0,2 15-7120 0 0,0-1-1 0 0,0 1 1 0 0,0 0-1 0 0,0 0 0 0 0,0 1 1 0 0,0 0-1 0 0,-1 0 1 0 0,1 0-1 0 0,0 0 1 0 0,-1 1-1 0 0,5 2 1 0 0,8 8 291 0 0,22 19 1 0 0,-33-26-446 0 0,49 52 523 0 0,65 35-22 0 0,-90-70-459 0 0,35 21 0 0 0,4 1 14 0 0,-29-18-101 0 0,-20-15-67 0 0,19 17 0 0 0,-4 2 19 0 0,-3-4-1 0 0,44 31 1 0 0,187 131 108 0 0,-117-80-145 0 0,-116-87-18 0 0,0 1 0 0 0,33 34 0 0 0,50 47-98 0 0,-72-67-12 0 0,-18-19 90 0 0,1 0 0 0 0,1-2 1 0 0,26 14-1 0 0,38 25 3 0 0,-46-27 17 0 0,87 43 0 0 0,-82-47 0 0 0,64 26 88 0 0,-49-23-7 0 0,-36-17-131 0 0,1-2 0 0 0,36 8 0 0 0,-58-15-25 0 0,-5-1-213 0 0,2 2-782 0 0,1 0 376 0 0,0 0-1 0 0,-1 0 1 0 0,0 1 0 0 0,1 0 0 0 0,4 5-1 0 0,-4-5 747 0 0,19 21-668 0 0,-20-21 134 0 0,0 0 0 0 0,-1 0 0 0 0,1 1 0 0 0,-1-1-1 0 0,5 7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5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 5064 0 0,'0'0'18785'0'0,"-2"-1"-18208"0"0,-11-4 109 0 0,11 4-585 0 0,0 0 0 0 0,-1 0 1 0 0,1 0-1 0 0,0 0 0 0 0,-1 0 0 0 0,1 0 1 0 0,-1 1-1 0 0,1-1 0 0 0,-1 1 1 0 0,0 0-1 0 0,1 0 0 0 0,-1 0 1 0 0,1 0-1 0 0,-5 1 0 0 0,-1 0-31 0 0,0 1-1 0 0,1 1 1 0 0,-1-1-1 0 0,1 1 1 0 0,-1 1-1 0 0,1-1 1 0 0,0 1-1 0 0,-10 7 1 0 0,2 0-80 0 0,9-8-30 0 0,1 1-1 0 0,1-1 1 0 0,-1 1-1 0 0,0 0 1 0 0,-4 6 0 0 0,2-2-89 0 0,5-6 78 0 0,0 0 1 0 0,1 0-1 0 0,-1 0 0 0 0,0 0 1 0 0,1 0-1 0 0,0 0 1 0 0,-1 0-1 0 0,1 0 0 0 0,0 0 1 0 0,0 1-1 0 0,0-1 0 0 0,0 1 1 0 0,1-1-1 0 0,-1 0 1 0 0,0 6-1 0 0,1-5 0 0 0,0 1 0 0 0,0-1 1 0 0,0 0-1 0 0,0 1 0 0 0,0-1 0 0 0,1 1 1 0 0,0-1-1 0 0,-1 0 0 0 0,1 1 1 0 0,1-1-1 0 0,-1 0 0 0 0,0 0 0 0 0,1 0 1 0 0,-1 0-1 0 0,1 0 0 0 0,0 0 0 0 0,0 0 1 0 0,4 4-1 0 0,7 8-338 0 0,-13-13 352 0 0,1 0 0 0 0,1-1 0 0 0,-1 1 0 0 0,0 0-1 0 0,0-1 1 0 0,0 1 0 0 0,1-1 0 0 0,-1 0 0 0 0,1 0 0 0 0,1 2 0 0 0,11 5-184 0 0,0-1 1 0 0,14 5 0 0 0,-14-7 335 0 0,-1 1-1 0 0,24 15 0 0 0,18 18 1466 0 0,-39-22-1580 0 0,-10-10 0 0 0,5 6 175 0 0,-10-10-46 0 0,-1 0 10 0 0,0 0-75 0 0,1-1 0 0 0,0 0 1 0 0,-1 0-1 0 0,1 0 0 0 0,-1 1 0 0 0,0-1 0 0 0,0 0 1 0 0,0 0-1 0 0,0 1 0 0 0,0-1 0 0 0,0 0 0 0 0,0 0 1 0 0,-1 1-1 0 0,1-1 0 0 0,-1 0 0 0 0,0 0 0 0 0,0 0 1 0 0,0 0-1 0 0,0 0 0 0 0,0 0 0 0 0,0 0 1 0 0,0 0-1 0 0,-1 0 0 0 0,-1 2 0 0 0,-11 23-64 0 0,-33 26 0 0 0,40-47-45 0 0,0-1-1 0 0,-1 1 0 0 0,1-1 1 0 0,-1 0-1 0 0,0-1 1 0 0,-1 0-1 0 0,-11 4 0 0 0,18-7 10 0 0,-59 19-2369 0 0,46-15 1103 0 0,7-5-5763 0 0,-3 0-33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59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74 15896 0 0,'0'0'1595'0'0,"-1"-1"-1461"0"0,-10-23 812 0 0,10 23-838 0 0,1 0-1 0 0,-1 0 1 0 0,1 0 0 0 0,-1 0 0 0 0,1 0 0 0 0,-1 0 0 0 0,1 0 0 0 0,-1 0 0 0 0,0 0 0 0 0,0 0 0 0 0,1 0 0 0 0,-2 0 0 0 0,-5-7 963 0 0,6 7-942 0 0,0 0 0 0 0,0 0 0 0 0,1 0 0 0 0,-1 0 0 0 0,0 0 0 0 0,0 0 0 0 0,0 0 0 0 0,0 1 0 0 0,0-1-1 0 0,0 0 1 0 0,0 1 0 0 0,-1-1 0 0 0,1 1 0 0 0,0-1 0 0 0,0 1 0 0 0,0 0 0 0 0,-3-1 0 0 0,-8-6 744 0 0,11 7-805 0 0,0-1 1 0 0,0 0-1 0 0,1 1 1 0 0,-1-1-1 0 0,0 1 1 0 0,0-1-1 0 0,0 1 0 0 0,0-1 1 0 0,0 1-1 0 0,0 0 1 0 0,0-1-1 0 0,0 1 1 0 0,0 0-1 0 0,0 0 0 0 0,-2-1 1 0 0,-6 1 62 0 0,6 0-122 0 0,-1 0-1 0 0,1 0 1 0 0,0 0-1 0 0,0 0 1 0 0,-1 0-1 0 0,1 1 1 0 0,0-1 0 0 0,0 1-1 0 0,0 0 1 0 0,-5 2-1 0 0,-19 9 25 0 0,19-9-9 0 0,0 0-1 0 0,0 1 1 0 0,0 0-1 0 0,-8 6 1 0 0,14-8-23 0 0,0-1 0 0 0,0 1 0 0 0,1 0 1 0 0,-1-1-1 0 0,0 1 0 0 0,1 0 0 0 0,0 0 0 0 0,-1 0 1 0 0,1 0-1 0 0,0 0 0 0 0,0 0 0 0 0,0 1 0 0 0,0-1 1 0 0,0 0-1 0 0,1 0 0 0 0,-1 1 0 0 0,1-1 1 0 0,0 0-1 0 0,-1 1 0 0 0,1 2 0 0 0,0 3-81 0 0,0-7 11 0 0,0 1 1 0 0,-1 0-1 0 0,1 0 0 0 0,1 0 0 0 0,-1 0 1 0 0,0 0-1 0 0,0 0 0 0 0,1 0 0 0 0,-1 0 1 0 0,1 0-1 0 0,-1 0 0 0 0,1 0 0 0 0,1 2 1 0 0,-1-3-42 0 0,0 1 0 0 0,0-1 0 0 0,0 1 0 0 0,-1-1 0 0 0,1 1 0 0 0,-1-1 0 0 0,1 1 0 0 0,0 2 0 0 0,4 11-2 0 0,1-7 110 0 0,0 0 0 0 0,0-1 0 0 0,1 0 0 0 0,0 0 0 0 0,0 0 0 0 0,1-1 0 0 0,11 7 0 0 0,51 36 66 0 0,-48-27 638 0 0,-20-19-525 0 0,1 1 0 0 0,0-1 0 0 0,0 0-1 0 0,1 0 1 0 0,3 3 0 0 0,-3-4-155 0 0,-1 1 0 0 0,1 0 0 0 0,-1 1-1 0 0,0-1 1 0 0,0 1 0 0 0,0-1 0 0 0,-1 1 0 0 0,1 0 0 0 0,3 7 0 0 0,4 6 367 0 0,-8-14-305 0 0,0 0 1 0 0,0 0-1 0 0,-1 0 1 0 0,1 0-1 0 0,0 1 1 0 0,-1-1 0 0 0,0 1-1 0 0,0-1 1 0 0,0 1-1 0 0,0-1 1 0 0,-1 1-1 0 0,1-1 1 0 0,-1 1-1 0 0,0 0 1 0 0,0-1-1 0 0,0 1 1 0 0,-1-1-1 0 0,1 1 1 0 0,-1 0-1 0 0,0-1 1 0 0,0 1-1 0 0,-1 3 1 0 0,0-5-80 0 0,1 1 0 0 0,-1 0-1 0 0,0-1 1 0 0,0 1 0 0 0,0-1 0 0 0,0 1 0 0 0,0-1 0 0 0,0 0 0 0 0,-1 0 0 0 0,1 0 0 0 0,-1 0-1 0 0,1-1 1 0 0,-1 1 0 0 0,0-1 0 0 0,1 1 0 0 0,-1-1 0 0 0,0 0 0 0 0,0 0 0 0 0,0 0 0 0 0,0-1-1 0 0,0 1 1 0 0,0-1 0 0 0,-6 1 0 0 0,-73 3-821 0 0,80-4 704 0 0,1-1 0 0 0,-1 1 0 0 0,1-1 1 0 0,0 1-1 0 0,0-1 0 0 0,-1 0 0 0 0,1 1 0 0 0,0-1 0 0 0,0 0 0 0 0,0 0 0 0 0,0 0 0 0 0,0 0 1 0 0,0 0-1 0 0,0 0 0 0 0,-1-2 0 0 0,0 1-193 0 0,0 0 0 0 0,0-1 0 0 0,1 1 1 0 0,-1-1-1 0 0,1 1 0 0 0,-2-5 0 0 0,3-7-2251 0 0,5 0-5123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1:59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3224 0 0,'0'0'22034'0'0,"1"3"-21183"0"0,2 31-11 0 0,0-21-340 0 0,0-7-417 0 0,-2 15 30 0 0,4 15-28 0 0,-2-28-140 0 0,-1 1 0 0 0,0 0 0 0 0,0-1 0 0 0,0 15 0 0 0,-2-21-282 0 0,10 6-4158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37.33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C6CEAD0-1BFA-4967-BA4C-853271FBD0FE}" emma:medium="tactile" emma:mode="ink">
          <msink:context xmlns:msink="http://schemas.microsoft.com/ink/2010/main" type="inkDrawing" rotatedBoundingBox="24593,7778 28249,5057 30347,7877 26691,10598" semanticType="enclosure" shapeName="Other">
            <msink:destinationLink direction="with" ref="{7D5E92CD-4885-4CBA-BD07-6B087B74FD4E}"/>
          </msink:context>
        </emma:interpretation>
      </emma:emma>
    </inkml:annotationXML>
    <inkml:trace contextRef="#ctx0" brushRef="#br0">2488 272 864,'0'0'76,"-9"-5"-60,0 1-16,0-4 0,5-4 188,-6 4 34,1-4 7,0 0 2,0 0-94,-4 0-18,3-1-4,-3 1-1,4 0-45,-5 0-9,0-4-1,1 4-1,-1 0-14,0 3-4,-4 1 0,0 0 0,0-4-17,-5 4-4,-4 0-1,-1 4 0,-4 0-1,1 4 0,-6 0 0,-4 0 0,0 4-6,0 0-2,-4 4 0,4 0 0,-5 4-9,5 0 0,0 5 0,0-1 8,-4 4-8,-5-4 0,0 4 0,0 1 8,-5-1-8,14 0 0,0 0 0,-5 5 8,-4 3 12,-4 0 1,-1 9 1,5-1 0,-9 5-33,-14 15-6,5 1-2,-5 0 0,0-1 19,9 5 0,5-4 0,4 3 0,-4-3 0,5 4 0,3-1 0,1 1 0,5 12 0,4 0 0,0 4 0,4 0 0,6-5 0,-1 5 0,4 4 0,1-4 0,9 4 0,0 0 0,-1 0 0,6 8 0,4-8-8,4 0 8,1-4 0,4 12 0,4-4-12,5-8 12,0 4-12,10 0 12,-6-5-14,10-3 4,0 0 1,9 0 0,0-8 1,-1-5 0,10 5 0,5 0 0,-1-4 8,6 3 0,8-3-9,4-4 9,6-9 0,-1 1 0,0-9 0,5 1 0,-5-13 0,10 0 0,4 1 0,9-9 0,-5-8 0,1 4 0,-5-8 12,9-4-4,-9-4-8,9 0 8,-5-4-8,10-4 8,-5-4-8,0-4 8,-4-4-8,8-13 8,-4 5 0,0-8-8,0-5 12,10-3-4,-10-1 0,-5 1-8,5-5 12,-4-4-4,-1 5 2,1-1 0,4-3 0,-5 3 0,-8 1 4,-1-1 1,5-8 0,-5 5 0,1-5-7,-1-4 0,-4 1-8,4-1 12,-4 0 6,-4 5 1,-10-1 0,4-4 0,-3 1-6,-10-1-1,0 0 0,-9-4 0,-5 5 6,-4-1 1,0 0 0,-9 1 0,-5-1 9,0 4 3,-9-3 0,0-1 0,-4-4-6,-5 0-1,-5 1 0,-8-1 0,4 0-7,-5 0-1,-9 1-1,0-1 0,-4 4-1,0-4 0,-5 5 0,-5-1 0,-8 0-2,-1 5 0,-13 3 0,5-4 0,-6 1-3,1 3-1,-4 0 0,3 9 0,-3-5-8,-1 9 0,0-5 0,-9 9 8,-4 0-8,-1-5 0,-3 5 0,8 3 0,-5-3 0,10 3 0,-5 1 0,0 4 0,5 3 0,-9 5 0,-1 4 0,-4-4 8,0 4-23,0 3-5,5 1 0,0 8-1,-5 8-15,0 4-4,0 5 0,-9 7 0,-5 4-137,5 13-28,4 3-6,-4 4-961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1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56 3224 0 0,'0'0'143'0'0,"0"2"-3"0"0,-1 2-111 0 0,0 1 1 0 0,-1-1 0 0 0,1 1-1 0 0,-1-1 1 0 0,0 0 0 0 0,0 1-1 0 0,0-1 1 0 0,0 0-1 0 0,-6 7 1 0 0,-3 6 2896 0 0,-14 32 7651 0 0,8-12-7556 0 0,12-26-2626 0 0,0 0-1 0 0,1 1 0 0 0,0-1 0 0 0,1 1 1 0 0,1 0-1 0 0,-2 17 0 0 0,3-25-370 0 0,1 0 0 0 0,0 0-1 0 0,0 0 1 0 0,0 1-1 0 0,0-1 1 0 0,0 0 0 0 0,1 0-1 0 0,0 0 1 0 0,0 0 0 0 0,0 0-1 0 0,0 0 1 0 0,1 0 0 0 0,0 0-1 0 0,0-1 1 0 0,0 1-1 0 0,0 0 1 0 0,0-1 0 0 0,1 0-1 0 0,-1 1 1 0 0,1-1 0 0 0,4 4-1 0 0,14 13-23 0 0,-17-16 0 0 0,1 1 0 0 0,-1-1 0 0 0,11 7 0 0 0,-9-7 0 0 0,1 0 0 0 0,-1 0 0 0 0,1-1 0 0 0,0 0 0 0 0,0 0 0 0 0,9 2 0 0 0,-6-2 0 0 0,-6-2 1 0 0,0 1 0 0 0,1-1 1 0 0,0 0-1 0 0,-1 0 0 0 0,1 0 0 0 0,0 0 1 0 0,0-1-1 0 0,-1 0 0 0 0,1 0 1 0 0,0 0-1 0 0,0-1 0 0 0,-1 0 0 0 0,1 1 1 0 0,0-2-1 0 0,7-1 0 0 0,-7 0 77 0 0,0 1-1 0 0,1-1 1 0 0,-1 0-1 0 0,0-1 1 0 0,-1 1 0 0 0,1-1-1 0 0,-1 0 1 0 0,1 0-1 0 0,-1 0 1 0 0,0 0-1 0 0,0-1 1 0 0,-1 0-1 0 0,0 0 1 0 0,1 0 0 0 0,-2 0-1 0 0,1 0 1 0 0,3-11-1 0 0,-3 6 80 0 0,0-1 0 0 0,-1 0 0 0 0,0 0-1 0 0,0-13 1 0 0,-1-1 85 0 0,-1 13-167 0 0,0 0 1 0 0,0-1-1 0 0,-1 1 0 0 0,0 0 0 0 0,-1 0 0 0 0,-6-19 0 0 0,1 3-2 0 0,5 21-62 0 0,1 0 1 0 0,-2 0-1 0 0,1 0 1 0 0,0 0-1 0 0,-5-6 1 0 0,2 3 0 0 0,-1 1 0 0 0,0 0 1 0 0,-1 0-1 0 0,0 0 0 0 0,0 1 1 0 0,-13-11-1 0 0,13 14 4 0 0,0 0-1 0 0,0 0 0 0 0,0 1 1 0 0,0-1-1 0 0,-1 2 0 0 0,0-1 1 0 0,-8-2-1 0 0,13 5-57 0 0,0 0 0 0 0,0 1 1 0 0,0-1-1 0 0,0 1 0 0 0,0-1 0 0 0,0 1 0 0 0,-1 0 1 0 0,1 0-1 0 0,0 0 0 0 0,0 0 0 0 0,0 1 0 0 0,0-1 1 0 0,0 1-1 0 0,0 0 0 0 0,0 0 0 0 0,0 0 0 0 0,0 0 1 0 0,0 1-1 0 0,1-1 0 0 0,-1 1 0 0 0,0 0 0 0 0,-2 2 1 0 0,4-3-2 0 0,-29 29-1893 0 0,28-28 1556 0 0,0 1 1 0 0,0 0 0 0 0,1-1-1 0 0,-1 1 1 0 0,1 0-1 0 0,-1 0 1 0 0,1 0-1 0 0,0 0 1 0 0,0 0 0 0 0,1 0-1 0 0,-2 3 1 0 0,2 13-6870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15664 0 0,'10'21'356'0'0,"-8"-17"49"0"0,13-28 624 0 0,1-7 742 0 0,-13 23-1930 0 0,0 1 0 0 0,1 0-1 0 0,0 0 1 0 0,5-6 0 0 0,18-25-2190 0 0,-9 13 1133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18 160 16208 0 0,'-1'2'176'0'0,"-1"0"1"0"0,0 0 0 0 0,1 0 0 0 0,-1 1 0 0 0,1-1 0 0 0,-1 0 0 0 0,1 1 0 0 0,0-1 0 0 0,0 0 0 0 0,0 1 0 0 0,0 0 0 0 0,1-1 0 0 0,-1 1 0 0 0,1-1 0 0 0,-1 1 0 0 0,1 0-1 0 0,0-1 1 0 0,0 1 0 0 0,0 0 0 0 0,1-1 0 0 0,-1 1 0 0 0,1 0 0 0 0,0 3 0 0 0,0-4 67 0 0,0 1-1 0 0,-1-1 1 0 0,1 1-1 0 0,-1-1 1 0 0,0 1-1 0 0,0 0 1 0 0,0-1-1 0 0,0 1 1 0 0,0-1-1 0 0,0 1 1 0 0,-1-1-1 0 0,1 1 1 0 0,-2 2-1 0 0,2-3-150 0 0,0 0 0 0 0,0 1 0 0 0,0-1 0 0 0,0 0 0 0 0,0 0 0 0 0,0 0 0 0 0,1 1 0 0 0,-1-1 0 0 0,1 0 0 0 0,0 0 0 0 0,-1 0 0 0 0,3 4 0 0 0,2 7 298 0 0,3 30 391 0 0,-7-34-586 0 0,0 0 0 0 0,0 0-1 0 0,1 0 1 0 0,1 0 0 0 0,0-1-1 0 0,6 14 1 0 0,-4-11-174 0 0,-1-1 0 0 0,6 18 0 0 0,2 5 29 0 0,-1-3-1 0 0,-5-14-1179 0 0,11 21 1 0 0,-13-29-536 0 0</inkml:trace>
  <inkml:trace contextRef="#ctx0" brushRef="#br0" timeOffset="1">387 81 16208 0 0,'0'0'1469'0'0,"-12"-5"-1179"0"0,3-1 551 0 0,8 5-658 0 0,0 1 1 0 0,0-1-1 0 0,1 0 0 0 0,-1 1 0 0 0,0-1 0 0 0,0 1 1 0 0,0-1-1 0 0,0 1 0 0 0,0-1 0 0 0,0 1 0 0 0,0 0 1 0 0,0 0-1 0 0,0-1 0 0 0,0 1 0 0 0,0 0 1 0 0,0 0-1 0 0,-2 0 0 0 0,-2 0 143 0 0,0 0-1 0 0,0 0 1 0 0,0 0 0 0 0,0 1 0 0 0,0-1-1 0 0,0 1 1 0 0,0 0 0 0 0,1 1 0 0 0,-1 0-1 0 0,0-1 1 0 0,1 1 0 0 0,-1 1 0 0 0,1-1-1 0 0,-1 1 1 0 0,-4 3 0 0 0,5-3-263 0 0,-9 9 70 0 0,8-2-101 0 0,5-9-35 0 0,0 0 0 0 0,0 0 0 0 0,0-1 0 0 0,0 1 0 0 0,0 0 0 0 0,0 0 0 0 0,0 0 0 0 0,0 0 0 0 0,0-1 0 0 0,0 1 1 0 0,0 0-1 0 0,1 0 0 0 0,-1 0 0 0 0,0 0 0 0 0,15 24-81 0 0,-14-22 78 0 0,1 0 0 0 0,-1 0 1 0 0,1 0-1 0 0,0-1 0 0 0,0 1 1 0 0,0 0-1 0 0,0-1 0 0 0,1 0 0 0 0,-1 1 1 0 0,1-1-1 0 0,-1 0 0 0 0,1 0 1 0 0,4 2-1 0 0,6 3-14 0 0,24 9 1 0 0,-28-12 7 0 0,35 24-48 0 0,-40-26 60 0 0,-1-1-1 0 0,1 1 1 0 0,-1 0-1 0 0,0 0 0 0 0,0 0 1 0 0,0 0-1 0 0,0 0 1 0 0,0 1-1 0 0,-1 0 1 0 0,1-1-1 0 0,-1 1 1 0 0,1 0-1 0 0,-1 0 1 0 0,0 0-1 0 0,0 0 0 0 0,-1 1 1 0 0,1-1-1 0 0,-1 1 1 0 0,1-1-1 0 0,-1 1 1 0 0,1 5-1 0 0,5 23 18 0 0,-4-21-7 0 0,0-1-1 0 0,-2 1 0 0 0,1-1 1 0 0,-1 12-1 0 0,0 2-11 0 0,0-17-52 0 0,-1 1-1 0 0,0-1 1 0 0,0 1 0 0 0,0-1-1 0 0,-1 0 1 0 0,-3 13 0 0 0,3-19 34 0 0,0 1 1 0 0,1-1-1 0 0,-1 1 1 0 0,0-1 0 0 0,0 0-1 0 0,0 1 1 0 0,-1-1 0 0 0,1 0-1 0 0,0 0 1 0 0,0 0-1 0 0,-3 2 1 0 0,2-2-14 0 0,2-1 30 0 0,-1 0-1 0 0,1 1 1 0 0,0-1-1 0 0,-1 0 1 0 0,1 0 0 0 0,-1 0-1 0 0,1 0 1 0 0,-1 0-1 0 0,1 0 1 0 0,0 0-1 0 0,-1 0 1 0 0,1 0 0 0 0,-1 0-1 0 0,1 0 1 0 0,0 0-1 0 0,-1 0 1 0 0,1 0-1 0 0,-1-1 1 0 0,1 1 0 0 0,0 0-1 0 0,-1 0 1 0 0,1 0-1 0 0,0-1 1 0 0,-1 1-1 0 0,1 0 1 0 0,0 0 0 0 0,-1-1-1 0 0,-9-8 20 0 0,8 8-24 0 0,0-2 23 0 0,-1 0 0 0 0,1 0 1 0 0,0-1-1 0 0,-1 1 0 0 0,1 0 0 0 0,1-1 0 0 0,-1 1 0 0 0,-2-8 0 0 0,-7-31 223 0 0,10 38-210 0 0,-2-11 114 0 0,1 0 1 0 0,1 0 0 0 0,2-29 0 0 0,-1 15-37 0 0,1 13-47 0 0,1 0 1 0 0,0 1-1 0 0,9-31 1 0 0,-6 28-25 0 0,-4 13-23 0 0,1 1-1 0 0,0 0 1 0 0,0 0 0 0 0,0 0-1 0 0,0 0 1 0 0,6-7 0 0 0,7-13-30 0 0,-6 6-359 0 0,0 1 0 0 0,18-23 0 0 0,-21 33-1393 0 0,0 0-1 0 0,0 0 1 0 0,1 1-1 0 0,8-7 0 0 0,-3 3-5988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2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24 5064 0 0,'0'0'11367'0'0,"-2"-1"-9671"0"0,-1 0-1170 0 0,-1 0-1 0 0,1 1 0 0 0,-1-1 0 0 0,1 1 0 0 0,0 0 0 0 0,-1 0 0 0 0,1 0 0 0 0,-1 0 0 0 0,1 1 1 0 0,-6 0-1 0 0,6 0-349 0 0,-1 0 1 0 0,0 1 0 0 0,0-1 0 0 0,1 1 0 0 0,-1 0-1 0 0,0-1 1 0 0,1 2 0 0 0,0-1 0 0 0,-1 0-1 0 0,1 1 1 0 0,0-1 0 0 0,0 1 0 0 0,1 0-1 0 0,-5 5 1 0 0,0 3-47 0 0,0 1 0 0 0,1 0-1 0 0,1 0 1 0 0,-1 0 0 0 0,2 1-1 0 0,-6 22 1 0 0,0 1-109 0 0,7-25-10 0 0,0-1 0 0 0,0 1-1 0 0,-1 15 1 0 0,3-8-60 0 0,0 0 0 0 0,1 0 0 0 0,1 0 0 0 0,1 0 0 0 0,1-1 0 0 0,6 25 1 0 0,-6-26-1 0 0,-2-12 36 0 0,0 0 0 0 0,0 0 0 0 0,0 0 0 0 0,1 0 0 0 0,-1-1 0 0 0,1 1 0 0 0,0 0 0 0 0,0-1 0 0 0,0 1 0 0 0,0-1 0 0 0,1 1 0 0 0,-1-1 0 0 0,1 0 0 0 0,0 0 0 0 0,0 0 0 0 0,5 3 0 0 0,-7-5 9 0 0,0 0 0 0 0,1-1 0 0 0,-1 1 0 0 0,1 0 0 0 0,-1-1 0 0 0,0 1 0 0 0,1 0 1 0 0,-1-1-1 0 0,1 0 0 0 0,0 1 0 0 0,-1-1 0 0 0,1 0 0 0 0,-1 0 0 0 0,1 0 0 0 0,-1 0 0 0 0,1 0 0 0 0,0 0 0 0 0,-1 0 0 0 0,1-1 0 0 0,-1 1 0 0 0,1-1 0 0 0,-1 1 0 0 0,1-1 0 0 0,-1 1 0 0 0,1-1 0 0 0,-1 0 0 0 0,2-1 0 0 0,1 0 2 0 0,-1 0 0 0 0,1-1-1 0 0,0 0 1 0 0,-1 0 0 0 0,0 0-1 0 0,1 0 1 0 0,-1 0 0 0 0,3-5-1 0 0,-1-3 27 0 0,1 1 0 0 0,-1-1 0 0 0,-1-1 0 0 0,4-13 0 0 0,-3 7 76 0 0,16-55 313 0 0,-17 59-322 0 0,-2 0 0 0 0,0 0-1 0 0,-1 0 1 0 0,0-16-1 0 0,1-19 109 0 0,-2 39-177 0 0,0 1 0 0 0,-1-1-1 0 0,0 0 1 0 0,-1 0 0 0 0,0 0-1 0 0,-1 1 1 0 0,1-1 0 0 0,-9-15-1 0 0,9 22-34 0 0,1 0-1 0 0,-2 0 1 0 0,1 0 0 0 0,0 1-1 0 0,-1-1 1 0 0,1 0 0 0 0,-1 1-1 0 0,-5-5 1 0 0,-25-12-179 0 0,30 17 86 0 0,0 1 1 0 0,0 0-1 0 0,-1 0 0 0 0,1 0 0 0 0,0 0 0 0 0,-1 1 1 0 0,1 0-1 0 0,-5-1 0 0 0,-13-2-862 0 0,20 3 813 0 0,0 0-1 0 0,0 0 1 0 0,0 0-1 0 0,0 0 1 0 0,0 0-1 0 0,0 0 0 0 0,0 0 1 0 0,0 1-1 0 0,0-1 1 0 0,0 0-1 0 0,0 0 1 0 0,0 1-1 0 0,1-1 1 0 0,-1 0-1 0 0,0 1 1 0 0,0-1-1 0 0,-1 2 1 0 0,-7 3-1878 0 0,-3-1-239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3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15664 0 0,'0'0'2287'0'0,"6"-10"-1975"0"0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3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190 156 2760 0 0,'1'0'207'0'0,"0"0"-178"0"0,-1 0 0 0 0,1 0 0 0 0,-1 0 1 0 0,1 0-1 0 0,-1 0 0 0 0,1 0 0 0 0,0 0 1 0 0,-1-1-1 0 0,1 1 0 0 0,-1 0 1 0 0,1 0-1 0 0,-1-1 0 0 0,1 1 0 0 0,-1 0 1 0 0,1-1-1 0 0,-1 1 0 0 0,0 0 0 0 0,1-1 1 0 0,-1 1-1 0 0,1-1 0 0 0,-1 1 1 0 0,1-1-1 0 0,2-2 1092 0 0,-2 1-462 0 0,0 1-1 0 0,0 0 0 0 0,0 0 1 0 0,0-1-1 0 0,-1 1 1 0 0,1 0-1 0 0,0-1 0 0 0,-1 1 1 0 0,0-1-1 0 0,1 1 1 0 0,-1-1-1 0 0,0 1 0 0 0,1-1 1 0 0,-1-2-1 0 0,2-6 1107 0 0,-1 8-1437 0 0,-1 0 1 0 0,0 0-1 0 0,0 0 0 0 0,0 1 0 0 0,0-1 0 0 0,0 0 0 0 0,0 0 1 0 0,-1 0-1 0 0,1 1 0 0 0,-1-1 0 0 0,1 0 0 0 0,-1 0 1 0 0,1 1-1 0 0,-1-1 0 0 0,0 0 0 0 0,-2-2 0 0 0,-2-7 1001 0 0,-11-19 1124 0 0,15 28-2404 0 0,1 1 0 0 0,-1 0 0 0 0,0 0 0 0 0,1-1 0 0 0,-1 1 0 0 0,0 0-1 0 0,0 0 1 0 0,0 0 0 0 0,0 0 0 0 0,0 0 0 0 0,0 0 0 0 0,0 0 0 0 0,0 1 0 0 0,-3-2-1 0 0,-20-10 465 0 0,10 6-347 0 0,13 6-150 0 0,-1-1 0 0 0,0 1 0 0 0,1-1 0 0 0,-1 1 0 0 0,0 0 0 0 0,1-1 0 0 0,-1 1 0 0 0,0 0 0 0 0,0 0-1 0 0,1 0 1 0 0,-1 0 0 0 0,0 1 0 0 0,-2-1 0 0 0,-14 1 65 0 0,9-2-44 0 0,6 1-31 0 0,1-1 0 0 0,0 1 0 0 0,0-1 0 0 0,0 1 0 0 0,-1 0 0 0 0,1 0 0 0 0,0 0 0 0 0,0 1 0 0 0,-1-1 0 0 0,1 0 0 0 0,0 1 0 0 0,0 0 0 0 0,-3 0 0 0 0,1 1-46 0 0,1-1 0 0 0,0 0 0 0 0,-1 0 0 0 0,1-1 0 0 0,-1 1 0 0 0,1-1 0 0 0,-5 0 1 0 0,7 0 15 0 0,1 0 0 0 0,-1 0 1 0 0,1 0-1 0 0,-1 0 0 0 0,1 0 1 0 0,-1 0-1 0 0,1 0 0 0 0,-1 0 1 0 0,1 0-1 0 0,-1 0 0 0 0,1 0 1 0 0,-1 0-1 0 0,1 0 1 0 0,-1 0-1 0 0,1 0 0 0 0,0 1 1 0 0,-1-1-1 0 0,1 0 0 0 0,-1 0 1 0 0,1 0-1 0 0,-1 1 0 0 0,1-1 1 0 0,0 0-1 0 0,-1 1 1 0 0,1-1-1 0 0,0 0 0 0 0,-1 1 1 0 0,1-1-1 0 0,0 1 0 0 0,-1-1 1 0 0,1 0-1 0 0,0 1 0 0 0,0-1 1 0 0,0 1-1 0 0,-1-1 1 0 0,1 1-1 0 0,0-1 0 0 0,0 1 1 0 0,0-1-1 0 0,0 1 0 0 0,0-1 1 0 0,0 1-1 0 0,0 0 0 0 0,0 1-79 0 0,1 0-1 0 0,0 1 1 0 0,-1-1-1 0 0,1 0 0 0 0,0 1 1 0 0,3 2-1 0 0,-3-2 231 0 0,8 12-133 0 0,0-2 1 0 0,13 16-1 0 0,-13-18 4 0 0,-6-8 2 0 0,0 1 0 0 0,1-1 0 0 0,0 0 0 0 0,-1 0 0 0 0,8 4 0 0 0,9 8 0 0 0,-9-5-22 0 0,-1 0 0 0 0,14 18 0 0 0,4 2 6 0 0,-20-22 20 0 0,0 1 1 0 0,7 9-1 0 0,-10-12 5 0 0,-1 0 1 0 0,-1 0-1 0 0,1 0 0 0 0,-1 1 1 0 0,0-1-1 0 0,3 11 0 0 0,2 7 44 0 0,-5-19-41 0 0,-1 0 0 0 0,-1 0 0 0 0,1 1 0 0 0,1 6 1 0 0,-3 25 71 0 0,-1-14-78 0 0,0-19-10 0 0,1 0-1 0 0,-1 0 1 0 0,0-1 0 0 0,0 1-1 0 0,-1 0 1 0 0,1-1-1 0 0,-1 1 1 0 0,0-1 0 0 0,1 0-1 0 0,-2 1 1 0 0,1-1-1 0 0,0 0 1 0 0,-1 0 0 0 0,1 0-1 0 0,-1-1 1 0 0,0 1-1 0 0,0-1 1 0 0,0 1 0 0 0,0-1-1 0 0,0 0 1 0 0,0 0-1 0 0,-8 3 1 0 0,-4 0-27 0 0,11-4 21 0 0,1 0 0 0 0,-1 0 1 0 0,1 0-1 0 0,-1 0 0 0 0,1 0 0 0 0,-1-1 0 0 0,0 0 1 0 0,1 0-1 0 0,-1 0 0 0 0,-6-1 0 0 0,-7 0 10 0 0,13 0 0 0 0,0 1 0 0 0,0 0 0 0 0,0-1 0 0 0,0 1 0 0 0,1-1 0 0 0,-1 0 0 0 0,0-1 0 0 0,1 1 0 0 0,-1-1 0 0 0,-6-3 0 0 0,1-1 4 0 0,7 5-2 0 0,1 0 0 0 0,-1 1 0 0 0,1-1 0 0 0,-1 0 0 0 0,1 0 0 0 0,0 0 1 0 0,-1-1-1 0 0,1 1 0 0 0,0 0 0 0 0,0 0 0 0 0,0-1 0 0 0,0 1 0 0 0,0 0 0 0 0,0-1 0 0 0,0 1 0 0 0,0-1 0 0 0,0 0 0 0 0,1 1 0 0 0,-1-1 1 0 0,1 0-1 0 0,-1 1 0 0 0,1-1 0 0 0,0 0 0 0 0,0 1 0 0 0,0-1 0 0 0,-1 0 0 0 0,2 0 0 0 0,-1-2 0 0 0,0-9 77 0 0,1-1 0 0 0,1 1 1 0 0,-1 0-1 0 0,2 1 0 0 0,0-1 0 0 0,1 0 0 0 0,0 1 0 0 0,11-22 0 0 0,-5 16-39 0 0,1 0-1 0 0,1 1 1 0 0,20-23-1 0 0,8-9-3 0 0,-24 29-976 0 0,0 1 1 0 0,33-29 0 0 0,-33 34-517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04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5528 0 0,'0'0'497'0'0,"2"0"-405"0"0,14 0 6138 0 0,30 0 4148 0 0,-38 1-9279 0 0,0-1 1 0 0,0 2 0 0 0,14 3 0 0 0,-19-4-1028 0 0,0 0 0 0 0,0 0 0 0 0,-1 0 0 0 0,1 0 1 0 0,-1 1-1 0 0,1-1 0 0 0,-1 1 0 0 0,1 0 0 0 0,-1 0 0 0 0,0-1 1 0 0,0 2-1 0 0,0-1 0 0 0,0 0 0 0 0,0 0 0 0 0,0 0 0 0 0,-1 1 0 0 0,1-1 1 0 0,-1 1-1 0 0,1 0 0 0 0,-1-1 0 0 0,0 1 0 0 0,0 0 0 0 0,0 0 1 0 0,-1-1-1 0 0,1 1 0 0 0,-1 0 0 0 0,1 0 0 0 0,-1 0 0 0 0,0 5 0 0 0,3 24 40 0 0,-1-27-102 0 0,-2 1 1 0 0,1-1 0 0 0,0 0-1 0 0,-1 0 1 0 0,0 0-1 0 0,0 0 1 0 0,-1 0 0 0 0,-1 9-1 0 0,-6 19-274 0 0,7-25 126 0 0,-1-1 0 0 0,0 0 0 0 0,0 0 0 0 0,0 0 0 0 0,-1 0 0 0 0,0-1 0 0 0,-6 11 0 0 0,-1 2-607 0 0,9-17 617 0 0,0 1 1 0 0,0-1 0 0 0,0 0 0 0 0,-1 0-1 0 0,1 1 1 0 0,-1-1 0 0 0,1 0 0 0 0,-1 0-1 0 0,0 0 1 0 0,0-1 0 0 0,1 1 0 0 0,-1 0 0 0 0,0-1-1 0 0,-1 1 1 0 0,-2 1 0 0 0,-48 26-1961 0 0,52-28 2064 0 0,0-1 0 0 0,0 0 1 0 0,0 1-1 0 0,-1-1 0 0 0,1 0 0 0 0,0 0 0 0 0,0 1 1 0 0,0-1-1 0 0,0 0 0 0 0,0 0 0 0 0,-1 0 0 0 0,-1-1 1 0 0,-4 1-24 0 0,-3 3 2864 0 0,12-2-2417 0 0,22 6 536 0 0,36 4-1 0 0,66 5 430 0 0,-10 10-955 0 0,-66-13-488 0 0,15-1-1813 0 0,-37-11-5447 0 0,-11-1-1472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39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 8664 0 0,'-11'-10'17302'0'0,"9"13"-17243"0"0,1 0 0 0 0,0 1 0 0 0,0-1 0 0 0,0 0 0 0 0,0 0 0 0 0,0 1 0 0 0,1-1 0 0 0,-1 0 0 0 0,1 5 0 0 0,-1 2 10 0 0,-1 3-64 0 0,2-1 1 0 0,-1 1-1 0 0,2-1 1 0 0,2 22-1 0 0,1 15-10 0 0,2 44-30 0 0,0-2-64 0 0,-4-39-1791 0 0,16 92 1 0 0,-18-138 1526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0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5528 0 0,'1'-1'2672'0'0,"19"-41"7249"0"0,-18 39-9501 0 0,0-1-1 0 0,1 0 1 0 0,-1 1 0 0 0,1 0 0 0 0,-1-1 0 0 0,6-4 0 0 0,2-3 414 0 0,-6 7-497 0 0,1 0 1 0 0,-1 0-1 0 0,1 0 1 0 0,-1 1-1 0 0,11-6 0 0 0,-7 4-25 0 0,-2 2-153 0 0,0 0 0 0 0,0 1 0 0 0,0 0 0 0 0,1 0 0 0 0,-1 0 0 0 0,1 1 0 0 0,-1 0 0 0 0,1 1 0 0 0,0-1 0 0 0,-1 1 0 0 0,11 1 0 0 0,-1-1-2 0 0,-16 1-153 0 0,1-1 0 0 0,0 0 0 0 0,-1 0 0 0 0,1 0 0 0 0,-1 1 0 0 0,1-1 0 0 0,0 0 1 0 0,-1 1-1 0 0,1-1 0 0 0,-1 0 0 0 0,1 1 0 0 0,-1-1 0 0 0,1 1 0 0 0,-1-1 0 0 0,0 1 0 0 0,1-1 0 0 0,-1 1 0 0 0,1-1 0 0 0,-1 1 0 0 0,1 1 7 0 0,5 2 27 0 0,1 4-9 0 0,3 4 28 0 0,-9-11-46 0 0,0 0 0 0 0,0 1 0 0 0,1-1 0 0 0,-1 0-1 0 0,0 1 1 0 0,-1-1 0 0 0,1 1 0 0 0,0-1 0 0 0,0 1-1 0 0,0 2 1 0 0,0-1-3 0 0,-1-1-1 0 0,0 0 1 0 0,0 1-1 0 0,0-1 0 0 0,-1 0 1 0 0,1 1-1 0 0,0-1 1 0 0,-1 0-1 0 0,0 1 0 0 0,1-1 1 0 0,-3 4-1 0 0,-6 12-7 0 0,6-14 0 0 0,-1-1 0 0 0,-1 1 0 0 0,-1 1 1 0 0,1-1-1 0 0,-1 0 0 0 0,0 0 0 0 0,-10 5 1 0 0,-13 8-20 0 0,25-14-189 0 0,-1 0 0 0 0,0-1 0 0 0,0 0 0 0 0,0 0 0 0 0,0 0 1 0 0,-1 0-1 0 0,1-1 0 0 0,0 1 0 0 0,-1-1 0 0 0,1-1 0 0 0,-1 1 0 0 0,-8-1 0 0 0,13 0-541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0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11056 0 0,'-1'1'3278'0'0,"-21"2"1519"0"0,17 0-2547 0 0,-2 6-1505 0 0,0 0 1 0 0,0 1 0 0 0,1 0 0 0 0,-5 12 0 0 0,4-5-472 0 0,0 0 0 0 0,2 0 0 0 0,0 0 0 0 0,-4 23 1 0 0,2-4-160 0 0,3-16-29 0 0,-2 27-1 0 0,2 3-41 0 0,1-27-28 0 0,1 1-1 0 0,3 29 1 0 0,7 29 37 0 0,-7-66-52 0 0,1 1-1 0 0,1-1 0 0 0,0 0 1 0 0,9 23-1 0 0,30 57-131 0 0,-38-86-89 0 0,2 0 0 0 0,-1-1 0 0 0,1 0 1 0 0,1 0-1 0 0,0-1 0 0 0,13 14 0 0 0,-14-18-587 0 0,-1 0 0 0 0,0 0 1 0 0,1 0-1 0 0,0 0 0 0 0,0-1 0 0 0,12 5 0 0 0,-5-3-6500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1T01:38:46.32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A0ED3BA-DA86-4B70-B498-BC936F18DB5F}" emma:medium="tactile" emma:mode="ink">
          <msink:context xmlns:msink="http://schemas.microsoft.com/ink/2010/main" type="inkDrawing" rotatedBoundingBox="21007,6026 21087,6273 21071,6279 20990,6031" semanticType="callout" shapeName="Other">
            <msink:sourceLink direction="with" ref="{B3A03F5B-0CBA-4FA0-8167-637CE949F28B}"/>
          </msink:context>
        </emma:interpretation>
      </emma:emma>
    </inkml:annotationXML>
    <inkml:trace contextRef="#ctx0" brushRef="#br0">-2966 521 1738,'0'4'77,"0"-4"16,0 0-74,0 0-19,4 0 0,-4 0 0,9-4 85,-9 8 14,5-4 2,-5 0 1,0 0-13,0 0-2,5 20-1,-1 1 0,1-1-38,-1 0-7,1 0-1,-5-4-1,4 5-30,5-5-9,-4 0 0,4 4 0,0-3-64,0-1-19,0 0-4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1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23 175 4608 0 0,'0'0'21578'0'0,"-1"1"-21175"0"0,-1 3-302 0 0,0 0 1 0 0,0 1 0 0 0,1-1 0 0 0,-1 0 0 0 0,1 0 0 0 0,0 1 0 0 0,1-1 0 0 0,-1 8 0 0 0,1 40 9 0 0,1-37-116 0 0,-2 26 0 0 0,0-36 5 0 0,-1 18 0 0 0,3-19-1 0 0,-1 0 4 0 0,-6 11-30 0 0,5-13-95 0 0,6-51-708 0 0,2-15 596 0 0,3-7 37 0 0,-7 45 197 0 0,-3 20 0 0 0,1-1 0 0 0,0 1 0 0 0,0 0 0 0 0,4-11 0 0 0,2 1 5 0 0,-3 5 15 0 0,0 1 1 0 0,0 0-1 0 0,1 0 0 0 0,1 0 0 0 0,0 1 0 0 0,0 0 0 0 0,1 0 1 0 0,13-14-1 0 0,-18 21 2 0 0,0 1 0 0 0,0-1 0 0 0,1 1 1 0 0,-1 0-1 0 0,0 0 0 0 0,0 0 0 0 0,1 0 0 0 0,-1 0 0 0 0,0 0 1 0 0,1 0-1 0 0,-1 1 0 0 0,1 0 0 0 0,-1-1 0 0 0,1 1 1 0 0,-1 0-1 0 0,1 0 0 0 0,-1 0 0 0 0,1 1 0 0 0,-1-1 0 0 0,1 0 1 0 0,-1 1-1 0 0,1 0 0 0 0,-1 0 0 0 0,0-1 0 0 0,1 1 0 0 0,-1 1 1 0 0,0-1-1 0 0,0 0 0 0 0,0 1 0 0 0,1-1 0 0 0,-2 1 1 0 0,1-1-1 0 0,0 1 0 0 0,0 0 0 0 0,0 0 0 0 0,-1 0 0 0 0,1 0 1 0 0,-1 0-1 0 0,0 0 0 0 0,2 3 0 0 0,4 11 101 0 0,-4-9-101 0 0,0-1 1 0 0,0 1-1 0 0,-1 0 1 0 0,1 0-1 0 0,-2-1 1 0 0,1 1-1 0 0,-1 0 1 0 0,1 9-1 0 0,-2 5 21 0 0,5 23 0 0 0,-2-23-21 0 0,1 26 1 0 0,-4-40-23 0 0,-1 19 0 0 0,3-35-3 0 0,2-10-12 0 0,1 1 0 0 0,1 0-1 0 0,9-20 1 0 0,-6 15 41 0 0,-8 19-17 0 0,0 0-1 0 0,0 0 1 0 0,1 0 0 0 0,-1 1-1 0 0,1-1 1 0 0,0 1-1 0 0,0-1 1 0 0,0 1 0 0 0,3-4-1 0 0,45-36 360 0 0,-46 40-332 0 0,1 0-1 0 0,0 0 1 0 0,0 1 0 0 0,0 0 0 0 0,6-2-1 0 0,8-4 200 0 0,-17 7-215 0 0,0 0 0 0 0,0 1-1 0 0,0-1 1 0 0,-1 1 0 0 0,1-1-1 0 0,0 1 1 0 0,0 0 0 0 0,0 0-1 0 0,0 0 1 0 0,0 0-1 0 0,0 0 1 0 0,0 0 0 0 0,-1 1-1 0 0,1-1 1 0 0,0 0 0 0 0,0 1-1 0 0,0-1 1 0 0,3 3 0 0 0,-1-1 9 0 0,-1 0 0 0 0,0 0 1 0 0,1 1-1 0 0,-1-1 0 0 0,0 1 1 0 0,0 0-1 0 0,0 0 0 0 0,4 6 1 0 0,-3-4-10 0 0,-1 1 0 0 0,1 0 0 0 0,-1 0 0 0 0,0 0 0 0 0,0 0 0 0 0,-1 1 1 0 0,0-1-1 0 0,0 1 0 0 0,0-1 0 0 0,-1 1 0 0 0,1 7 0 0 0,-8 34-3 0 0,2-17-18 0 0,-1 132-576 0 0,2-137 122 0 0,2-22 350 0 0,0 0-1 0 0,1 0 1 0 0,-1-1-1 0 0,1 1 1 0 0,0 0-1 0 0,1 6 0 0 0,4 18-1375 0 0,-5-25 661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1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17 393 9216 0 0,'-1'-1'6846'0'0,"-3"-3"-4945"0"0,1-2-862 0 0,1 0-1 0 0,0 0 1 0 0,1 0-1 0 0,-1 0 1 0 0,0-10-1 0 0,2 7-343 0 0,0 0 0 0 0,0 1 0 0 0,3-13 0 0 0,2-3-384 0 0,16-45 0 0 0,-5 23 284 0 0,-12 34-570 0 0,0-1 1 0 0,1 1-1 0 0,1 1 0 0 0,0-1 1 0 0,0 1-1 0 0,1 0 0 0 0,1 0 1 0 0,0 1-1 0 0,15-15 0 0 0,-20 22-19 0 0,-1 1-6 0 0,0-1 1 0 0,1 1-1 0 0,0 0 1 0 0,-1 0-1 0 0,1 0 1 0 0,0 0-1 0 0,0 0 1 0 0,0 1-1 0 0,0-1 1 0 0,4 0-1 0 0,-5 1 4 0 0,0 1-1 0 0,1-1 0 0 0,-1 1 1 0 0,0 0-1 0 0,0 0 1 0 0,1-1-1 0 0,-1 2 1 0 0,0-1-1 0 0,1 0 1 0 0,-1 0-1 0 0,0 1 1 0 0,0-1-1 0 0,1 1 0 0 0,-1 0 1 0 0,0 0-1 0 0,0 0 1 0 0,0 0-1 0 0,0 0 1 0 0,0 0-1 0 0,0 0 1 0 0,0 1-1 0 0,0-1 1 0 0,2 3-1 0 0,-2 0 12 0 0,1 0 1 0 0,0 0-1 0 0,-1 0 1 0 0,0 1-1 0 0,0-1 0 0 0,-1 1 1 0 0,3 9-1 0 0,0-2 0 0 0,-2-3 3 0 0,0 0 0 0 0,-1 1 0 0 0,1 14 0 0 0,2 16 37 0 0,2 14-42 0 0,-4-35-13 0 0,0-1 0 0 0,5 21-1 0 0,1 6 1 0 0,-5-25-11 0 0,-1-13-102 0 0,0 0-1 0 0,1 0 0 0 0,0 0 0 0 0,0 0 0 0 0,1 0 0 0 0,6 10 0 0 0,-8-15-225 0 0,0 1 0 0 0,1-1 0 0 0,-1 1 0 0 0,0-1-1 0 0,1 0 1 0 0,-1 0 0 0 0,4 2 0 0 0,9 4-7722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2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94 9216 0 0,'0'0'706'0'0,"-1"-2"-463"0"0,-1 0 233 0 0,1 0 0 0 0,-1 0 0 0 0,0 0 0 0 0,0 0 1 0 0,0 0-1 0 0,-3-2 0 0 0,3 2 334 0 0,0 1 1 0 0,0-1-1 0 0,0 0 1 0 0,0 0-1 0 0,0 0 0 0 0,0 0 1 0 0,0 0-1 0 0,1-1 1 0 0,-1 1-1 0 0,-1-5 1 0 0,2 5-643 0 0,0 1 0 0 0,0 0 0 0 0,0 0 0 0 0,0 0 0 0 0,0 0 0 0 0,0 0 0 0 0,0 0 0 0 0,0 0 0 0 0,-1 0 0 0 0,1 0-1 0 0,0 0 1 0 0,-1 0 0 0 0,1 1 0 0 0,-2-1 0 0 0,-9-7 1069 0 0,7 5-1011 0 0,0 0 1 0 0,-1 0 0 0 0,1 1 0 0 0,0 0 0 0 0,-1 0-1 0 0,1 0 1 0 0,-1 1 0 0 0,0 0 0 0 0,-7-1 0 0 0,-2-1 4 0 0,14 3-227 0 0,0-1-1 0 0,0 1 0 0 0,1 0 0 0 0,-1 0 0 0 0,0 0 0 0 0,0 0 0 0 0,0 0 0 0 0,0 0 0 0 0,0 0 1 0 0,0 1-1 0 0,0-1 0 0 0,1 0 0 0 0,-1 0 0 0 0,0 1 0 0 0,0-1 0 0 0,0 0 0 0 0,0 1 0 0 0,1-1 1 0 0,-1 1-1 0 0,0-1 0 0 0,0 1 0 0 0,1 0 0 0 0,-1-1 0 0 0,1 1 0 0 0,-1 0 0 0 0,0-1 0 0 0,1 1 1 0 0,-1 0-1 0 0,1 0 0 0 0,-1-1 0 0 0,1 1 0 0 0,0 0 0 0 0,-1 0 0 0 0,1 0 0 0 0,0 0 0 0 0,0-1 0 0 0,-1 1 1 0 0,1 0-1 0 0,0 1 0 0 0,0 1-40 0 0,-1 1 1 0 0,1-1-1 0 0,0 0 1 0 0,0 0-1 0 0,0 0 1 0 0,0 0-1 0 0,1 1 1 0 0,-1-1-1 0 0,1 0 1 0 0,1 4-1 0 0,2 6-47 0 0,-10 5 16 0 0,4-13 57 0 0,3-5 9 0 0,-1 1 0 0 0,0 0 0 0 0,0-1-1 0 0,0 1 1 0 0,0-1 0 0 0,1 1 0 0 0,-1 0-1 0 0,0-1 1 0 0,1 1 0 0 0,-1-1 0 0 0,0 1-1 0 0,1-1 1 0 0,-1 1 0 0 0,1-1 0 0 0,-1 1-1 0 0,1-1 1 0 0,-1 1 0 0 0,1-1 0 0 0,-1 0-1 0 0,1 1 1 0 0,0-1 0 0 0,0 1-2 0 0,11 10-12 0 0,0 0 0 0 0,1-1 0 0 0,21 13 0 0 0,42 20 379 0 0,-75-41-344 0 0,1-1 1 0 0,-1 0 0 0 0,1 0-1 0 0,-1 0 1 0 0,0 1-1 0 0,1-1 1 0 0,-1 1 0 0 0,0-1-1 0 0,0 1 1 0 0,0 0-1 0 0,0-1 1 0 0,0 1-1 0 0,0 0 1 0 0,-1-1 0 0 0,1 1-1 0 0,-1 0 1 0 0,1 0-1 0 0,-1 0 1 0 0,0 0 0 0 0,1 0-1 0 0,-1-1 1 0 0,0 1-1 0 0,0 0 1 0 0,0 0 0 0 0,-1 0-1 0 0,1 0 1 0 0,0 0-1 0 0,-2 3 1 0 0,0 2 18 0 0,0 0 0 0 0,0-1 0 0 0,0 1 0 0 0,-1 0 0 0 0,-1-1 0 0 0,-4 8 0 0 0,6-12-35 0 0,0 0 1 0 0,0 0-1 0 0,0 0 0 0 0,0 0 0 0 0,0 0 0 0 0,0-1 0 0 0,-4 3 0 0 0,-6 3 43 0 0,8-3-54 0 0,-1-1 0 0 0,0 0 0 0 0,1-1-1 0 0,-1 1 1 0 0,0-1 0 0 0,-1 0 0 0 0,1-1 0 0 0,0 1 0 0 0,-1-1-1 0 0,1 0 1 0 0,-1 0 0 0 0,1-1 0 0 0,-1 1 0 0 0,-5-2-1 0 0,6 0-225 0 0,0 0 0 0 0,0-1 0 0 0,0 0 0 0 0,1 0 0 0 0,-1 0 0 0 0,0-1 0 0 0,1 0 0 0 0,0 1 0 0 0,-1-2 0 0 0,1 1 0 0 0,0 0 0 0 0,-5-7 0 0 0,3-1-1373 0 0,1-2-65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11520 0 0,'6'1'1190'0'0,"14"4"-860"0"0,-17-4 198 0 0,1-1 0 0 0,-1 0 0 0 0,0 1 0 0 0,0 0-1 0 0,0 0 1 0 0,0 0 0 0 0,0 0 0 0 0,0 1 0 0 0,0-1 0 0 0,-1 1 0 0 0,1 0-1 0 0,0-1 1 0 0,2 4 0 0 0,15 17 2220 0 0,-15-18-2334 0 0,0 1-1 0 0,-1 0 1 0 0,0 0-1 0 0,0 0 1 0 0,5 8-1 0 0,3 9 330 0 0,-3-5-284 0 0,0 0 1 0 0,-1 0-1 0 0,7 21 0 0 0,6 22 200 0 0,2 8-271 0 0,-14-29-258 0 0,-2 1 0 0 0,-1 0 1 0 0,-1 69-1 0 0,-5-70-114 0 0,-2 0-1 0 0,-2-1 1 0 0,-15 65 0 0 0,15-89-97 0 0,-15 58-810 0 0,3-28-2852 0 0,10-28-5444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2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69 7832 0 0,'-4'0'12086'0'0,"30"-8"-9588"0"0,22-5 603 0 0,-38 11-2447 0 0,1-1 1 0 0,19-7-1 0 0,7-2 5 0 0,-10 3-496 0 0,-20 7-155 0 0,0-1-1 0 0,0 1 1 0 0,1 0 0 0 0,11-1-1 0 0,-17 3-241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3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15408 0 0,'1'0'74'0'0,"-1"1"1"0"0,1-1-1 0 0,0 1 1 0 0,-1-1-1 0 0,1 1 1 0 0,-1-1 0 0 0,1 1-1 0 0,0-1 1 0 0,-1 0-1 0 0,1 1 1 0 0,0-1-1 0 0,-1 0 1 0 0,1 1 0 0 0,0-1-1 0 0,0 0 1 0 0,-1 0-1 0 0,1 0 1 0 0,0 0 0 0 0,0 0-1 0 0,1 0 1 0 0,9 3 22 0 0,-8-2 34 0 0,-1-1-1 0 0,1 1 0 0 0,0-1 0 0 0,0 0 1 0 0,0 1-1 0 0,0-1 0 0 0,0 0 0 0 0,0-1 1 0 0,3 1-1 0 0,6-1 1406 0 0,-5 0-554 0 0,-1 1 0 0 0,0-1 0 0 0,9-3 0 0 0,16 0 938 0 0,-25 3-1577 0 0,-1 1 1 0 0,1-1-1 0 0,10-3 1 0 0,11-1-90 0 0,-23 5-505 0 0,0 0 0 0 0,1-1-1 0 0,-1 0 1 0 0,0 0 0 0 0,0 0 0 0 0,4-2 0 0 0,14-3-6882 0 0,-9 5-834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5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21 9672 0 0,'0'0'8906'0'0,"-12"-6"-3765"0"0,11 6-5019 0 0,-1 0 0 0 0,1 0-1 0 0,-1 0 1 0 0,1 1 0 0 0,-1-1-1 0 0,1 1 1 0 0,0-1 0 0 0,-1 1-1 0 0,1-1 1 0 0,0 1 0 0 0,-1 0-1 0 0,1-1 1 0 0,0 1 0 0 0,0 0-1 0 0,0 0 1 0 0,0 0 0 0 0,-2 2-1 0 0,1 0-29 0 0,-1 0 0 0 0,1 0 0 0 0,0 0-1 0 0,0 1 1 0 0,1-1 0 0 0,-3 7 0 0 0,1-1-86 0 0,1 0 1 0 0,0 0-1 0 0,0 0 1 0 0,1 0 0 0 0,-1 12-1 0 0,2-5-6 0 0,1 0 0 0 0,1 0 0 0 0,0 0 0 0 0,1 0 0 0 0,1 0 0 0 0,0-1 0 0 0,1 1 0 0 0,11 23 0 0 0,-6-17 0 0 0,-9-18 0 0 0,1 0 0 0 0,-1 0 0 0 0,1 0 0 0 0,0 0 0 0 0,0 0 0 0 0,1 0 0 0 0,-1-1 0 0 0,1 1 0 0 0,0-1 0 0 0,5 6 0 0 0,15 9 0 0 0,-13-12 0 0 0,-7-6 8 0 0,-1 0-1 0 0,0 0 1 0 0,0 0-1 0 0,0 0 1 0 0,0 0-1 0 0,0 0 1 0 0,0 0-1 0 0,1-1 1 0 0,-1 1-1 0 0,0-1 1 0 0,0 1-1 0 0,0-1 0 0 0,0 0 1 0 0,0 0-1 0 0,0 0 1 0 0,-1 0-1 0 0,4-2 1 0 0,-3 1 25 0 0,1 1 0 0 0,-1-1-1 0 0,1-1 1 0 0,-1 1 0 0 0,0 0 0 0 0,0 0 0 0 0,0-1 0 0 0,0 1-1 0 0,0-1 1 0 0,2-5 0 0 0,-2 0 77 0 0,1-1 0 0 0,-1 1 0 0 0,1-10 0 0 0,3-11 130 0 0,-5 24-217 0 0,0-1 0 0 0,0 1 0 0 0,0-1 0 0 0,-1 1-1 0 0,0-1 1 0 0,0 0 0 0 0,0 1 0 0 0,-1-1 0 0 0,0 1 0 0 0,-2-9 0 0 0,-2-3 79 0 0,-16-32 1 0 0,15 36-96 0 0,1 3-19 0 0,-2 0 0 0 0,1 0 0 0 0,-2 1 1 0 0,-15-17-1 0 0,17 20-1 0 0,1 0-199 0 0,-2 0-1 0 0,1 0 1 0 0,0 1-1 0 0,-1 0 1 0 0,0 0 0 0 0,-1 1-1 0 0,1 0 1 0 0,-9-4-1 0 0,15 8-1160 0 0,-1 1-342 0 0,-7 8-1226 0 0,4 1-4637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5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1 369 11520 0 0,'0'0'11607'0'0,"6"-10"-10775"0"0,-2 0-832 0 0,3 0 0 0 0,3 2-6416 0 0</inkml:trace>
  <inkml:trace contextRef="#ctx0" brushRef="#br0" timeOffset="1">249 96 17215 0 0,'0'0'1566'0'0,"1"-1"-1290"0"0,44-26 3629 0 0,-32 18-1424 0 0,-7 4-2073 0 0,10-9 731 0 0,-15 12-1074 0 0,0 1 1 0 0,1-1-1 0 0,0 1 0 0 0,-1-1 0 0 0,1 1 0 0 0,0-1 1 0 0,0 1-1 0 0,0 0 0 0 0,0 0 0 0 0,0 0 1 0 0,0 0-1 0 0,0 1 0 0 0,3-2 0 0 0,-2 2-19 0 0,0-2 24 0 0,8-5 14 0 0,8-2-223 0 0,-17 8-580 0 0,0 0-252 0 0,0 0 446 0 0,2 0-86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6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104 113 7368 0 0,'-2'2'3258'0'0,"-18"17"2867"0"0,-19 20-39 0 0,35-35-5950 0 0,0 1 1 0 0,0-1 0 0 0,0 1-1 0 0,1 1 1 0 0,-1-1-1 0 0,1 0 1 0 0,1 1 0 0 0,-1 0-1 0 0,1-1 1 0 0,0 1-1 0 0,0 0 1 0 0,0 0 0 0 0,1 0-1 0 0,0 0 1 0 0,0 1 0 0 0,0 6-1 0 0,1-11-136 0 0,0 0 0 0 0,0-1 0 0 0,1 1 0 0 0,-1 0 0 0 0,0 0 0 0 0,0-1 0 0 0,1 1 0 0 0,-1 0 0 0 0,2 2 0 0 0,5 3 0 0 0,-3-4 0 0 0,34 40 146 0 0,-35-39-116 0 0,1-1-1 0 0,-1 0 1 0 0,1 0-1 0 0,0 0 0 0 0,1 0 1 0 0,6 3-1 0 0,14 12 283 0 0,-24-18-303 0 0,-1 0 0 0 0,1 1 0 0 0,-1-1 0 0 0,1 0 0 0 0,-1 1 0 0 0,0-1 0 0 0,1 0 0 0 0,-1 1 0 0 0,1-1-1 0 0,-1 1 1 0 0,0-1 0 0 0,1 0 0 0 0,-1 1 0 0 0,0-1 0 0 0,0 1 0 0 0,1-1 0 0 0,-1 1 0 0 0,2 3 26 0 0,13 14 201 0 0,-9-10 104 0 0,-5-8-326 0 0,-1 0 1 0 0,0 0-1 0 0,1 1 0 0 0,-1-1 1 0 0,1 0-1 0 0,-1 1 0 0 0,0-1 1 0 0,1 0-1 0 0,-1 1 0 0 0,0-1 0 0 0,1 0 1 0 0,-1 1-1 0 0,0-1 0 0 0,0 1 1 0 0,0-1-1 0 0,1 1 0 0 0,-1-1 1 0 0,0 1-1 0 0,0-1 0 0 0,0 1 1 0 0,0-1-1 0 0,0 1 0 0 0,0-1 1 0 0,0 1-1 0 0,0 0 0 0 0,0 5 40 0 0,-1 1 0 0 0,0-1-1 0 0,0 0 1 0 0,0 1-1 0 0,-1-1 1 0 0,0 0 0 0 0,-1 0-1 0 0,1 0 1 0 0,-1 0 0 0 0,0 0-1 0 0,-5 6 1 0 0,-54 61-97 0 0,60-71 10 0 0,1-1-1 0 0,-1 1 0 0 0,1-1 0 0 0,-1 1 0 0 0,0-1 0 0 0,0 0 0 0 0,1 0 0 0 0,-4 2 0 0 0,3-3-187 0 0,-1 0-855 0 0,-9 0 460 0 0,9 0-207 0 0,-7 0-4985 0 0</inkml:trace>
  <inkml:trace contextRef="#ctx0" brushRef="#br0" timeOffset="1">355 129 10136 0 0,'1'-1'3222'0'0,"2"-4"-1413"0"0,1 0-1 0 0,-1 1 1 0 0,1 0-1 0 0,7-7 1 0 0,-4 5-1012 0 0,0 1 0 0 0,0-1 1 0 0,1 1-1 0 0,14-7 0 0 0,12-7 303 0 0,-26 13-908 0 0,0 1 0 0 0,0 1 0 0 0,12-5 0 0 0,-8 2-56 0 0,-10 5-121 0 0,1 1-1 0 0,-1-1 0 0 0,1 1 0 0 0,0 0 0 0 0,0 0 1 0 0,0 0-1 0 0,0 0 0 0 0,0 0 0 0 0,0 0 0 0 0,0 1 1 0 0,4-1-1 0 0,-4 1-841 0 0,5-1 2038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12:46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4608 0 0,'-9'8'416'0'0,"1"1"0"0"0,-9 12 1 0 0,11-14 860 0 0,-5 6 1692 0 0,-9 12 4057 0 0,-2 9-2960 0 0,19-28-3538 0 0,1 1 0 0 0,0-1 0 0 0,0 1 0 0 0,0 10 0 0 0,1-15-439 0 0,1 1-1 0 0,0-1 0 0 0,0 0 0 0 0,0 0 0 0 0,0 0 1 0 0,0 0-1 0 0,0 0 0 0 0,1 0 0 0 0,-1 0 0 0 0,1 0 1 0 0,-1 0-1 0 0,1 0 0 0 0,0 0 0 0 0,0 0 1 0 0,0 0-1 0 0,0 0 0 0 0,2 2 0 0 0,-2-2 163 0 0,0-1-223 0 0,-1 0-1 0 0,0 0 1 0 0,1 0 0 0 0,-1 0 0 0 0,1 0 0 0 0,-1 0-1 0 0,1 0 1 0 0,-1 0 0 0 0,1 0 0 0 0,0 0 0 0 0,1 1 0 0 0,-2-1-5 0 0,7 6 88 0 0,0 0 0 0 0,1-1 0 0 0,0 1 0 0 0,0-1 0 0 0,14 7 0 0 0,5 4 333 0 0,-19-12-242 0 0,24 19 502 0 0,-29-21-664 0 0,0-1 0 0 0,0 1 0 0 0,0 0 0 0 0,-1-1 0 0 0,0 1 0 0 0,1 0 0 0 0,-1 1 0 0 0,2 3 0 0 0,2 10 40 0 0,-6-14-77 0 0,0 1 6 0 0,0-2-2 0 0,0 0 0 0 0,0 0-1 0 0,1-1 1 0 0,-1 1 0 0 0,0 0 0 0 0,0-1-1 0 0,-1 1 1 0 0,1 0 0 0 0,0 0 0 0 0,-1-1-1 0 0,1 1 1 0 0,-1-1 0 0 0,1 1 0 0 0,-1 0-1 0 0,0-1 1 0 0,1 1 0 0 0,-1-1-1 0 0,0 1 1 0 0,0-1 0 0 0,0 0 0 0 0,-2 2-1 0 0,3-2-2 0 0,-1 0 5 0 0,1 0 0 0 0,-1 0 0 0 0,0 1 1 0 0,1-1-1 0 0,-1 0 0 0 0,1 1 0 0 0,0-1 0 0 0,-1 0 0 0 0,1 1 0 0 0,0 2 0 0 0,0-3-2 0 0,0 0 1 0 0,0 0-1 0 0,-1 1 0 0 0,1-1 0 0 0,0 0 0 0 0,0 0 1 0 0,-1 0-1 0 0,1 0 0 0 0,-1 0 0 0 0,1 0 0 0 0,-1 0 1 0 0,1 0-1 0 0,-1 0 0 0 0,-1 2 0 0 0,-10 13 35 0 0,10-13-32 0 0,-1 1 0 0 0,1-1 0 0 0,-1 0 0 0 0,1 0 0 0 0,-1 0 0 0 0,0 0 0 0 0,0 0 0 0 0,-1-1 0 0 0,1 1 0 0 0,0-1 0 0 0,-1 0 0 0 0,-4 2 0 0 0,-1-1-242 0 0,-1 0 1 0 0,0 0-1 0 0,0-1 0 0 0,-11 1 1 0 0,17-3 106 0 0,0 0-1 0 0,0 0 1 0 0,0 0 0 0 0,-1 0 0 0 0,1-1 0 0 0,0 1 0 0 0,0-1 0 0 0,1 0-1 0 0,-1 0 1 0 0,0-1 0 0 0,0 1 0 0 0,0-1 0 0 0,-3-2 0 0 0,6 3-55 0 0,1 1 0 0 0,-1-1 0 0 0,0 0 0 0 0,1 0 0 0 0,-1 1 0 0 0,0-1 0 0 0,1 0 0 0 0,-1 0 0 0 0,1 0 0 0 0,0 0 1 0 0,-1 0-1 0 0,1 0 0 0 0,0 0 0 0 0,0 0 0 0 0,-1 0 0 0 0,1 0 0 0 0,0 0 0 0 0,0-2 0 0 0,2-17-2044 0 0,3 4 329 0 0</inkml:trace>
  <inkml:trace contextRef="#ctx0" brushRef="#br0" timeOffset="1">396 166 3680 0 0,'0'0'284'0'0,"2"2"-187"0"0,12 11 1054 0 0,7 10 6818 0 0,-1-1-634 0 0,-6-9-5682 0 0,12 9 826 0 0,30 19 0 0 0,-17-7-1888 0 0,17 14-773 0 0,-26-28-923 0 0,-24-18-1690 0 0,-4-2 2149 0 0,8 3-1369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10/05/2022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00.emf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customXml" Target="../ink/ink42.xm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0.emf"/><Relationship Id="rId11" Type="http://schemas.openxmlformats.org/officeDocument/2006/relationships/image" Target="../media/image82.png"/><Relationship Id="rId10" Type="http://schemas.openxmlformats.org/officeDocument/2006/relationships/image" Target="../media/image81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00.emf"/><Relationship Id="rId7" Type="http://schemas.openxmlformats.org/officeDocument/2006/relationships/image" Target="../media/image89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99" Type="http://schemas.openxmlformats.org/officeDocument/2006/relationships/image" Target="../media/image234.png"/><Relationship Id="rId21" Type="http://schemas.openxmlformats.org/officeDocument/2006/relationships/image" Target="../media/image95.png"/><Relationship Id="rId63" Type="http://schemas.openxmlformats.org/officeDocument/2006/relationships/image" Target="../media/image116.png"/><Relationship Id="rId159" Type="http://schemas.openxmlformats.org/officeDocument/2006/relationships/image" Target="../media/image164.png"/><Relationship Id="rId324" Type="http://schemas.openxmlformats.org/officeDocument/2006/relationships/customXml" Target="../ink/ink204.xml"/><Relationship Id="rId366" Type="http://schemas.openxmlformats.org/officeDocument/2006/relationships/customXml" Target="../ink/ink225.xml"/><Relationship Id="rId170" Type="http://schemas.openxmlformats.org/officeDocument/2006/relationships/customXml" Target="../ink/ink127.xml"/><Relationship Id="rId226" Type="http://schemas.openxmlformats.org/officeDocument/2006/relationships/customXml" Target="../ink/ink155.xml"/><Relationship Id="rId268" Type="http://schemas.openxmlformats.org/officeDocument/2006/relationships/customXml" Target="../ink/ink176.xml"/><Relationship Id="rId32" Type="http://schemas.openxmlformats.org/officeDocument/2006/relationships/customXml" Target="../ink/ink58.xml"/><Relationship Id="rId74" Type="http://schemas.openxmlformats.org/officeDocument/2006/relationships/customXml" Target="../ink/ink79.xml"/><Relationship Id="rId128" Type="http://schemas.openxmlformats.org/officeDocument/2006/relationships/customXml" Target="../ink/ink106.xml"/><Relationship Id="rId335" Type="http://schemas.openxmlformats.org/officeDocument/2006/relationships/image" Target="../media/image252.png"/><Relationship Id="rId377" Type="http://schemas.openxmlformats.org/officeDocument/2006/relationships/image" Target="../media/image273.png"/><Relationship Id="rId5" Type="http://schemas.openxmlformats.org/officeDocument/2006/relationships/image" Target="../media/image46.emf"/><Relationship Id="rId181" Type="http://schemas.openxmlformats.org/officeDocument/2006/relationships/image" Target="../media/image175.png"/><Relationship Id="rId237" Type="http://schemas.openxmlformats.org/officeDocument/2006/relationships/image" Target="../media/image203.png"/><Relationship Id="rId402" Type="http://schemas.openxmlformats.org/officeDocument/2006/relationships/customXml" Target="../ink/ink243.xml"/><Relationship Id="rId279" Type="http://schemas.openxmlformats.org/officeDocument/2006/relationships/image" Target="../media/image224.png"/><Relationship Id="rId43" Type="http://schemas.openxmlformats.org/officeDocument/2006/relationships/image" Target="../media/image106.png"/><Relationship Id="rId139" Type="http://schemas.openxmlformats.org/officeDocument/2006/relationships/image" Target="../media/image154.png"/><Relationship Id="rId290" Type="http://schemas.openxmlformats.org/officeDocument/2006/relationships/customXml" Target="../ink/ink187.xml"/><Relationship Id="rId304" Type="http://schemas.openxmlformats.org/officeDocument/2006/relationships/customXml" Target="../ink/ink194.xml"/><Relationship Id="rId346" Type="http://schemas.openxmlformats.org/officeDocument/2006/relationships/customXml" Target="../ink/ink215.xml"/><Relationship Id="rId388" Type="http://schemas.openxmlformats.org/officeDocument/2006/relationships/customXml" Target="../ink/ink236.xml"/><Relationship Id="rId85" Type="http://schemas.openxmlformats.org/officeDocument/2006/relationships/image" Target="../media/image127.png"/><Relationship Id="rId150" Type="http://schemas.openxmlformats.org/officeDocument/2006/relationships/customXml" Target="../ink/ink117.xml"/><Relationship Id="rId192" Type="http://schemas.openxmlformats.org/officeDocument/2006/relationships/customXml" Target="../ink/ink138.xml"/><Relationship Id="rId206" Type="http://schemas.openxmlformats.org/officeDocument/2006/relationships/customXml" Target="../ink/ink145.xml"/><Relationship Id="rId248" Type="http://schemas.openxmlformats.org/officeDocument/2006/relationships/customXml" Target="../ink/ink166.xml"/><Relationship Id="rId12" Type="http://schemas.openxmlformats.org/officeDocument/2006/relationships/customXml" Target="../ink/ink48.xml"/><Relationship Id="rId108" Type="http://schemas.openxmlformats.org/officeDocument/2006/relationships/customXml" Target="../ink/ink96.xml"/><Relationship Id="rId315" Type="http://schemas.openxmlformats.org/officeDocument/2006/relationships/image" Target="../media/image242.png"/><Relationship Id="rId357" Type="http://schemas.openxmlformats.org/officeDocument/2006/relationships/image" Target="../media/image263.png"/><Relationship Id="rId54" Type="http://schemas.openxmlformats.org/officeDocument/2006/relationships/customXml" Target="../ink/ink69.xml"/><Relationship Id="rId96" Type="http://schemas.openxmlformats.org/officeDocument/2006/relationships/customXml" Target="../ink/ink90.xml"/><Relationship Id="rId161" Type="http://schemas.openxmlformats.org/officeDocument/2006/relationships/image" Target="../media/image165.png"/><Relationship Id="rId217" Type="http://schemas.openxmlformats.org/officeDocument/2006/relationships/image" Target="../media/image193.png"/><Relationship Id="rId399" Type="http://schemas.openxmlformats.org/officeDocument/2006/relationships/image" Target="../media/image284.png"/><Relationship Id="rId259" Type="http://schemas.openxmlformats.org/officeDocument/2006/relationships/image" Target="../media/image214.png"/><Relationship Id="rId23" Type="http://schemas.openxmlformats.org/officeDocument/2006/relationships/image" Target="../media/image96.png"/><Relationship Id="rId119" Type="http://schemas.openxmlformats.org/officeDocument/2006/relationships/image" Target="../media/image144.png"/><Relationship Id="rId270" Type="http://schemas.openxmlformats.org/officeDocument/2006/relationships/customXml" Target="../ink/ink177.xml"/><Relationship Id="rId326" Type="http://schemas.openxmlformats.org/officeDocument/2006/relationships/customXml" Target="../ink/ink205.xml"/><Relationship Id="rId65" Type="http://schemas.openxmlformats.org/officeDocument/2006/relationships/image" Target="../media/image117.png"/><Relationship Id="rId130" Type="http://schemas.openxmlformats.org/officeDocument/2006/relationships/customXml" Target="../ink/ink107.xml"/><Relationship Id="rId368" Type="http://schemas.openxmlformats.org/officeDocument/2006/relationships/customXml" Target="../ink/ink226.xml"/><Relationship Id="rId172" Type="http://schemas.openxmlformats.org/officeDocument/2006/relationships/customXml" Target="../ink/ink128.xml"/><Relationship Id="rId228" Type="http://schemas.openxmlformats.org/officeDocument/2006/relationships/customXml" Target="../ink/ink156.xml"/><Relationship Id="rId281" Type="http://schemas.openxmlformats.org/officeDocument/2006/relationships/image" Target="../media/image225.png"/><Relationship Id="rId337" Type="http://schemas.openxmlformats.org/officeDocument/2006/relationships/image" Target="../media/image253.png"/><Relationship Id="rId34" Type="http://schemas.openxmlformats.org/officeDocument/2006/relationships/customXml" Target="../ink/ink59.xml"/><Relationship Id="rId76" Type="http://schemas.openxmlformats.org/officeDocument/2006/relationships/customXml" Target="../ink/ink80.xml"/><Relationship Id="rId141" Type="http://schemas.openxmlformats.org/officeDocument/2006/relationships/image" Target="../media/image155.png"/><Relationship Id="rId379" Type="http://schemas.openxmlformats.org/officeDocument/2006/relationships/image" Target="../media/image274.png"/><Relationship Id="rId7" Type="http://schemas.openxmlformats.org/officeDocument/2006/relationships/image" Target="../media/image880.png"/><Relationship Id="rId183" Type="http://schemas.openxmlformats.org/officeDocument/2006/relationships/image" Target="../media/image176.png"/><Relationship Id="rId239" Type="http://schemas.openxmlformats.org/officeDocument/2006/relationships/image" Target="../media/image204.png"/><Relationship Id="rId390" Type="http://schemas.openxmlformats.org/officeDocument/2006/relationships/customXml" Target="../ink/ink237.xml"/><Relationship Id="rId250" Type="http://schemas.openxmlformats.org/officeDocument/2006/relationships/customXml" Target="../ink/ink167.xml"/><Relationship Id="rId292" Type="http://schemas.openxmlformats.org/officeDocument/2006/relationships/customXml" Target="../ink/ink188.xml"/><Relationship Id="rId306" Type="http://schemas.openxmlformats.org/officeDocument/2006/relationships/customXml" Target="../ink/ink195.xml"/><Relationship Id="rId45" Type="http://schemas.openxmlformats.org/officeDocument/2006/relationships/image" Target="../media/image107.png"/><Relationship Id="rId87" Type="http://schemas.openxmlformats.org/officeDocument/2006/relationships/image" Target="../media/image128.png"/><Relationship Id="rId110" Type="http://schemas.openxmlformats.org/officeDocument/2006/relationships/customXml" Target="../ink/ink97.xml"/><Relationship Id="rId348" Type="http://schemas.openxmlformats.org/officeDocument/2006/relationships/customXml" Target="../ink/ink216.xml"/><Relationship Id="rId152" Type="http://schemas.openxmlformats.org/officeDocument/2006/relationships/customXml" Target="../ink/ink118.xml"/><Relationship Id="rId194" Type="http://schemas.openxmlformats.org/officeDocument/2006/relationships/customXml" Target="../ink/ink139.xml"/><Relationship Id="rId208" Type="http://schemas.openxmlformats.org/officeDocument/2006/relationships/customXml" Target="../ink/ink146.xml"/><Relationship Id="rId261" Type="http://schemas.openxmlformats.org/officeDocument/2006/relationships/image" Target="../media/image215.png"/><Relationship Id="rId14" Type="http://schemas.openxmlformats.org/officeDocument/2006/relationships/customXml" Target="../ink/ink49.xml"/><Relationship Id="rId56" Type="http://schemas.openxmlformats.org/officeDocument/2006/relationships/customXml" Target="../ink/ink70.xml"/><Relationship Id="rId317" Type="http://schemas.openxmlformats.org/officeDocument/2006/relationships/image" Target="../media/image243.png"/><Relationship Id="rId359" Type="http://schemas.openxmlformats.org/officeDocument/2006/relationships/image" Target="../media/image264.png"/><Relationship Id="rId98" Type="http://schemas.openxmlformats.org/officeDocument/2006/relationships/customXml" Target="../ink/ink91.xml"/><Relationship Id="rId121" Type="http://schemas.openxmlformats.org/officeDocument/2006/relationships/image" Target="../media/image145.png"/><Relationship Id="rId163" Type="http://schemas.openxmlformats.org/officeDocument/2006/relationships/image" Target="../media/image166.png"/><Relationship Id="rId219" Type="http://schemas.openxmlformats.org/officeDocument/2006/relationships/image" Target="../media/image194.png"/><Relationship Id="rId370" Type="http://schemas.openxmlformats.org/officeDocument/2006/relationships/customXml" Target="../ink/ink227.xml"/><Relationship Id="rId230" Type="http://schemas.openxmlformats.org/officeDocument/2006/relationships/customXml" Target="../ink/ink157.xml"/><Relationship Id="rId25" Type="http://schemas.openxmlformats.org/officeDocument/2006/relationships/image" Target="../media/image97.png"/><Relationship Id="rId67" Type="http://schemas.openxmlformats.org/officeDocument/2006/relationships/image" Target="../media/image118.png"/><Relationship Id="rId272" Type="http://schemas.openxmlformats.org/officeDocument/2006/relationships/customXml" Target="../ink/ink178.xml"/><Relationship Id="rId328" Type="http://schemas.openxmlformats.org/officeDocument/2006/relationships/customXml" Target="../ink/ink206.xml"/><Relationship Id="rId132" Type="http://schemas.openxmlformats.org/officeDocument/2006/relationships/customXml" Target="../ink/ink108.xml"/><Relationship Id="rId174" Type="http://schemas.openxmlformats.org/officeDocument/2006/relationships/customXml" Target="../ink/ink129.xml"/><Relationship Id="rId381" Type="http://schemas.openxmlformats.org/officeDocument/2006/relationships/image" Target="../media/image275.png"/><Relationship Id="rId241" Type="http://schemas.openxmlformats.org/officeDocument/2006/relationships/image" Target="../media/image205.png"/><Relationship Id="rId36" Type="http://schemas.openxmlformats.org/officeDocument/2006/relationships/customXml" Target="../ink/ink60.xml"/><Relationship Id="rId283" Type="http://schemas.openxmlformats.org/officeDocument/2006/relationships/image" Target="../media/image226.png"/><Relationship Id="rId339" Type="http://schemas.openxmlformats.org/officeDocument/2006/relationships/image" Target="../media/image254.png"/><Relationship Id="rId78" Type="http://schemas.openxmlformats.org/officeDocument/2006/relationships/customXml" Target="../ink/ink81.xml"/><Relationship Id="rId101" Type="http://schemas.openxmlformats.org/officeDocument/2006/relationships/image" Target="../media/image135.png"/><Relationship Id="rId143" Type="http://schemas.openxmlformats.org/officeDocument/2006/relationships/image" Target="../media/image156.png"/><Relationship Id="rId185" Type="http://schemas.openxmlformats.org/officeDocument/2006/relationships/image" Target="../media/image177.png"/><Relationship Id="rId350" Type="http://schemas.openxmlformats.org/officeDocument/2006/relationships/customXml" Target="../ink/ink217.xml"/><Relationship Id="rId9" Type="http://schemas.openxmlformats.org/officeDocument/2006/relationships/image" Target="../media/image890.png"/><Relationship Id="rId210" Type="http://schemas.openxmlformats.org/officeDocument/2006/relationships/customXml" Target="../ink/ink147.xml"/><Relationship Id="rId392" Type="http://schemas.openxmlformats.org/officeDocument/2006/relationships/customXml" Target="../ink/ink238.xml"/><Relationship Id="rId252" Type="http://schemas.openxmlformats.org/officeDocument/2006/relationships/customXml" Target="../ink/ink168.xml"/><Relationship Id="rId294" Type="http://schemas.openxmlformats.org/officeDocument/2006/relationships/customXml" Target="../ink/ink189.xml"/><Relationship Id="rId308" Type="http://schemas.openxmlformats.org/officeDocument/2006/relationships/customXml" Target="../ink/ink196.xml"/><Relationship Id="rId47" Type="http://schemas.openxmlformats.org/officeDocument/2006/relationships/image" Target="../media/image108.png"/><Relationship Id="rId89" Type="http://schemas.openxmlformats.org/officeDocument/2006/relationships/image" Target="../media/image129.png"/><Relationship Id="rId112" Type="http://schemas.openxmlformats.org/officeDocument/2006/relationships/customXml" Target="../ink/ink98.xml"/><Relationship Id="rId154" Type="http://schemas.openxmlformats.org/officeDocument/2006/relationships/customXml" Target="../ink/ink119.xml"/><Relationship Id="rId361" Type="http://schemas.openxmlformats.org/officeDocument/2006/relationships/image" Target="../media/image265.png"/><Relationship Id="rId196" Type="http://schemas.openxmlformats.org/officeDocument/2006/relationships/customXml" Target="../ink/ink140.xml"/><Relationship Id="rId16" Type="http://schemas.openxmlformats.org/officeDocument/2006/relationships/customXml" Target="../ink/ink50.xml"/><Relationship Id="rId221" Type="http://schemas.openxmlformats.org/officeDocument/2006/relationships/image" Target="../media/image195.png"/><Relationship Id="rId263" Type="http://schemas.openxmlformats.org/officeDocument/2006/relationships/image" Target="../media/image216.png"/><Relationship Id="rId319" Type="http://schemas.openxmlformats.org/officeDocument/2006/relationships/image" Target="../media/image244.png"/><Relationship Id="rId58" Type="http://schemas.openxmlformats.org/officeDocument/2006/relationships/customXml" Target="../ink/ink71.xml"/><Relationship Id="rId123" Type="http://schemas.openxmlformats.org/officeDocument/2006/relationships/image" Target="../media/image146.png"/><Relationship Id="rId330" Type="http://schemas.openxmlformats.org/officeDocument/2006/relationships/customXml" Target="../ink/ink207.xml"/><Relationship Id="rId90" Type="http://schemas.openxmlformats.org/officeDocument/2006/relationships/customXml" Target="../ink/ink87.xml"/><Relationship Id="rId165" Type="http://schemas.openxmlformats.org/officeDocument/2006/relationships/image" Target="../media/image167.png"/><Relationship Id="rId186" Type="http://schemas.openxmlformats.org/officeDocument/2006/relationships/customXml" Target="../ink/ink135.xml"/><Relationship Id="rId351" Type="http://schemas.openxmlformats.org/officeDocument/2006/relationships/image" Target="../media/image260.png"/><Relationship Id="rId372" Type="http://schemas.openxmlformats.org/officeDocument/2006/relationships/customXml" Target="../ink/ink228.xml"/><Relationship Id="rId393" Type="http://schemas.openxmlformats.org/officeDocument/2006/relationships/image" Target="../media/image281.png"/><Relationship Id="rId211" Type="http://schemas.openxmlformats.org/officeDocument/2006/relationships/image" Target="../media/image190.png"/><Relationship Id="rId232" Type="http://schemas.openxmlformats.org/officeDocument/2006/relationships/customXml" Target="../ink/ink158.xml"/><Relationship Id="rId253" Type="http://schemas.openxmlformats.org/officeDocument/2006/relationships/image" Target="../media/image211.png"/><Relationship Id="rId274" Type="http://schemas.openxmlformats.org/officeDocument/2006/relationships/customXml" Target="../ink/ink179.xml"/><Relationship Id="rId295" Type="http://schemas.openxmlformats.org/officeDocument/2006/relationships/image" Target="../media/image232.png"/><Relationship Id="rId309" Type="http://schemas.openxmlformats.org/officeDocument/2006/relationships/image" Target="../media/image239.png"/><Relationship Id="rId27" Type="http://schemas.openxmlformats.org/officeDocument/2006/relationships/image" Target="../media/image98.png"/><Relationship Id="rId48" Type="http://schemas.openxmlformats.org/officeDocument/2006/relationships/customXml" Target="../ink/ink66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34" Type="http://schemas.openxmlformats.org/officeDocument/2006/relationships/customXml" Target="../ink/ink109.xml"/><Relationship Id="rId320" Type="http://schemas.openxmlformats.org/officeDocument/2006/relationships/customXml" Target="../ink/ink202.xml"/><Relationship Id="rId80" Type="http://schemas.openxmlformats.org/officeDocument/2006/relationships/customXml" Target="../ink/ink82.xml"/><Relationship Id="rId155" Type="http://schemas.openxmlformats.org/officeDocument/2006/relationships/image" Target="../media/image162.png"/><Relationship Id="rId176" Type="http://schemas.openxmlformats.org/officeDocument/2006/relationships/customXml" Target="../ink/ink130.xml"/><Relationship Id="rId197" Type="http://schemas.openxmlformats.org/officeDocument/2006/relationships/image" Target="../media/image183.png"/><Relationship Id="rId341" Type="http://schemas.openxmlformats.org/officeDocument/2006/relationships/image" Target="../media/image255.png"/><Relationship Id="rId362" Type="http://schemas.openxmlformats.org/officeDocument/2006/relationships/customXml" Target="../ink/ink223.xml"/><Relationship Id="rId383" Type="http://schemas.openxmlformats.org/officeDocument/2006/relationships/image" Target="../media/image276.png"/><Relationship Id="rId201" Type="http://schemas.openxmlformats.org/officeDocument/2006/relationships/image" Target="../media/image185.png"/><Relationship Id="rId222" Type="http://schemas.openxmlformats.org/officeDocument/2006/relationships/customXml" Target="../ink/ink153.xml"/><Relationship Id="rId243" Type="http://schemas.openxmlformats.org/officeDocument/2006/relationships/image" Target="../media/image206.png"/><Relationship Id="rId264" Type="http://schemas.openxmlformats.org/officeDocument/2006/relationships/customXml" Target="../ink/ink174.xml"/><Relationship Id="rId285" Type="http://schemas.openxmlformats.org/officeDocument/2006/relationships/image" Target="../media/image227.png"/><Relationship Id="rId17" Type="http://schemas.openxmlformats.org/officeDocument/2006/relationships/image" Target="../media/image93.png"/><Relationship Id="rId38" Type="http://schemas.openxmlformats.org/officeDocument/2006/relationships/customXml" Target="../ink/ink61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24" Type="http://schemas.openxmlformats.org/officeDocument/2006/relationships/customXml" Target="../ink/ink104.xml"/><Relationship Id="rId310" Type="http://schemas.openxmlformats.org/officeDocument/2006/relationships/customXml" Target="../ink/ink197.xml"/><Relationship Id="rId70" Type="http://schemas.openxmlformats.org/officeDocument/2006/relationships/customXml" Target="../ink/ink77.xml"/><Relationship Id="rId91" Type="http://schemas.openxmlformats.org/officeDocument/2006/relationships/image" Target="../media/image130.png"/><Relationship Id="rId145" Type="http://schemas.openxmlformats.org/officeDocument/2006/relationships/image" Target="../media/image157.png"/><Relationship Id="rId166" Type="http://schemas.openxmlformats.org/officeDocument/2006/relationships/customXml" Target="../ink/ink125.xml"/><Relationship Id="rId187" Type="http://schemas.openxmlformats.org/officeDocument/2006/relationships/image" Target="../media/image178.png"/><Relationship Id="rId331" Type="http://schemas.openxmlformats.org/officeDocument/2006/relationships/image" Target="../media/image250.png"/><Relationship Id="rId352" Type="http://schemas.openxmlformats.org/officeDocument/2006/relationships/customXml" Target="../ink/ink218.xml"/><Relationship Id="rId373" Type="http://schemas.openxmlformats.org/officeDocument/2006/relationships/image" Target="../media/image271.png"/><Relationship Id="rId394" Type="http://schemas.openxmlformats.org/officeDocument/2006/relationships/customXml" Target="../ink/ink239.xm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48.xml"/><Relationship Id="rId233" Type="http://schemas.openxmlformats.org/officeDocument/2006/relationships/image" Target="../media/image201.png"/><Relationship Id="rId254" Type="http://schemas.openxmlformats.org/officeDocument/2006/relationships/customXml" Target="../ink/ink169.xml"/><Relationship Id="rId28" Type="http://schemas.openxmlformats.org/officeDocument/2006/relationships/customXml" Target="../ink/ink56.xml"/><Relationship Id="rId49" Type="http://schemas.openxmlformats.org/officeDocument/2006/relationships/image" Target="../media/image109.png"/><Relationship Id="rId114" Type="http://schemas.openxmlformats.org/officeDocument/2006/relationships/customXml" Target="../ink/ink99.xml"/><Relationship Id="rId275" Type="http://schemas.openxmlformats.org/officeDocument/2006/relationships/image" Target="../media/image222.png"/><Relationship Id="rId296" Type="http://schemas.openxmlformats.org/officeDocument/2006/relationships/customXml" Target="../ink/ink190.xml"/><Relationship Id="rId300" Type="http://schemas.openxmlformats.org/officeDocument/2006/relationships/customXml" Target="../ink/ink192.xml"/><Relationship Id="rId60" Type="http://schemas.openxmlformats.org/officeDocument/2006/relationships/customXml" Target="../ink/ink72.xml"/><Relationship Id="rId81" Type="http://schemas.openxmlformats.org/officeDocument/2006/relationships/image" Target="../media/image125.png"/><Relationship Id="rId135" Type="http://schemas.openxmlformats.org/officeDocument/2006/relationships/image" Target="../media/image152.png"/><Relationship Id="rId156" Type="http://schemas.openxmlformats.org/officeDocument/2006/relationships/customXml" Target="../ink/ink120.xml"/><Relationship Id="rId177" Type="http://schemas.openxmlformats.org/officeDocument/2006/relationships/image" Target="../media/image173.png"/><Relationship Id="rId198" Type="http://schemas.openxmlformats.org/officeDocument/2006/relationships/customXml" Target="../ink/ink141.xml"/><Relationship Id="rId321" Type="http://schemas.openxmlformats.org/officeDocument/2006/relationships/image" Target="../media/image245.png"/><Relationship Id="rId342" Type="http://schemas.openxmlformats.org/officeDocument/2006/relationships/customXml" Target="../ink/ink213.xml"/><Relationship Id="rId363" Type="http://schemas.openxmlformats.org/officeDocument/2006/relationships/image" Target="../media/image266.png"/><Relationship Id="rId384" Type="http://schemas.openxmlformats.org/officeDocument/2006/relationships/customXml" Target="../ink/ink234.xml"/><Relationship Id="rId202" Type="http://schemas.openxmlformats.org/officeDocument/2006/relationships/customXml" Target="../ink/ink143.xml"/><Relationship Id="rId223" Type="http://schemas.openxmlformats.org/officeDocument/2006/relationships/image" Target="../media/image196.png"/><Relationship Id="rId244" Type="http://schemas.openxmlformats.org/officeDocument/2006/relationships/customXml" Target="../ink/ink164.xml"/><Relationship Id="rId18" Type="http://schemas.openxmlformats.org/officeDocument/2006/relationships/customXml" Target="../ink/ink51.xml"/><Relationship Id="rId39" Type="http://schemas.openxmlformats.org/officeDocument/2006/relationships/image" Target="../media/image104.png"/><Relationship Id="rId265" Type="http://schemas.openxmlformats.org/officeDocument/2006/relationships/image" Target="../media/image217.png"/><Relationship Id="rId286" Type="http://schemas.openxmlformats.org/officeDocument/2006/relationships/customXml" Target="../ink/ink185.xml"/><Relationship Id="rId50" Type="http://schemas.openxmlformats.org/officeDocument/2006/relationships/customXml" Target="../ink/ink67.xml"/><Relationship Id="rId104" Type="http://schemas.openxmlformats.org/officeDocument/2006/relationships/customXml" Target="../ink/ink94.xml"/><Relationship Id="rId125" Type="http://schemas.openxmlformats.org/officeDocument/2006/relationships/image" Target="../media/image147.png"/><Relationship Id="rId146" Type="http://schemas.openxmlformats.org/officeDocument/2006/relationships/customXml" Target="../ink/ink115.xml"/><Relationship Id="rId167" Type="http://schemas.openxmlformats.org/officeDocument/2006/relationships/image" Target="../media/image168.png"/><Relationship Id="rId188" Type="http://schemas.openxmlformats.org/officeDocument/2006/relationships/customXml" Target="../ink/ink136.xml"/><Relationship Id="rId311" Type="http://schemas.openxmlformats.org/officeDocument/2006/relationships/image" Target="../media/image240.png"/><Relationship Id="rId332" Type="http://schemas.openxmlformats.org/officeDocument/2006/relationships/customXml" Target="../ink/ink208.xml"/><Relationship Id="rId353" Type="http://schemas.openxmlformats.org/officeDocument/2006/relationships/image" Target="../media/image261.png"/><Relationship Id="rId374" Type="http://schemas.openxmlformats.org/officeDocument/2006/relationships/customXml" Target="../ink/ink229.xml"/><Relationship Id="rId395" Type="http://schemas.openxmlformats.org/officeDocument/2006/relationships/image" Target="../media/image282.png"/><Relationship Id="rId71" Type="http://schemas.openxmlformats.org/officeDocument/2006/relationships/image" Target="../media/image120.png"/><Relationship Id="rId92" Type="http://schemas.openxmlformats.org/officeDocument/2006/relationships/customXml" Target="../ink/ink88.xml"/><Relationship Id="rId213" Type="http://schemas.openxmlformats.org/officeDocument/2006/relationships/image" Target="../media/image191.png"/><Relationship Id="rId234" Type="http://schemas.openxmlformats.org/officeDocument/2006/relationships/customXml" Target="../ink/ink159.xml"/><Relationship Id="rId2" Type="http://schemas.openxmlformats.org/officeDocument/2006/relationships/image" Target="../media/image86.png"/><Relationship Id="rId29" Type="http://schemas.openxmlformats.org/officeDocument/2006/relationships/image" Target="../media/image99.png"/><Relationship Id="rId255" Type="http://schemas.openxmlformats.org/officeDocument/2006/relationships/image" Target="../media/image212.png"/><Relationship Id="rId276" Type="http://schemas.openxmlformats.org/officeDocument/2006/relationships/customXml" Target="../ink/ink180.xml"/><Relationship Id="rId297" Type="http://schemas.openxmlformats.org/officeDocument/2006/relationships/image" Target="../media/image233.png"/><Relationship Id="rId40" Type="http://schemas.openxmlformats.org/officeDocument/2006/relationships/customXml" Target="../ink/ink62.xml"/><Relationship Id="rId115" Type="http://schemas.openxmlformats.org/officeDocument/2006/relationships/image" Target="../media/image142.png"/><Relationship Id="rId136" Type="http://schemas.openxmlformats.org/officeDocument/2006/relationships/customXml" Target="../ink/ink110.xml"/><Relationship Id="rId157" Type="http://schemas.openxmlformats.org/officeDocument/2006/relationships/image" Target="../media/image163.png"/><Relationship Id="rId178" Type="http://schemas.openxmlformats.org/officeDocument/2006/relationships/customXml" Target="../ink/ink131.xml"/><Relationship Id="rId301" Type="http://schemas.openxmlformats.org/officeDocument/2006/relationships/image" Target="../media/image235.png"/><Relationship Id="rId322" Type="http://schemas.openxmlformats.org/officeDocument/2006/relationships/customXml" Target="../ink/ink203.xml"/><Relationship Id="rId343" Type="http://schemas.openxmlformats.org/officeDocument/2006/relationships/image" Target="../media/image256.png"/><Relationship Id="rId364" Type="http://schemas.openxmlformats.org/officeDocument/2006/relationships/customXml" Target="../ink/ink224.xml"/><Relationship Id="rId61" Type="http://schemas.openxmlformats.org/officeDocument/2006/relationships/image" Target="../media/image115.png"/><Relationship Id="rId82" Type="http://schemas.openxmlformats.org/officeDocument/2006/relationships/customXml" Target="../ink/ink83.xml"/><Relationship Id="rId199" Type="http://schemas.openxmlformats.org/officeDocument/2006/relationships/image" Target="../media/image184.png"/><Relationship Id="rId203" Type="http://schemas.openxmlformats.org/officeDocument/2006/relationships/image" Target="../media/image186.png"/><Relationship Id="rId385" Type="http://schemas.openxmlformats.org/officeDocument/2006/relationships/image" Target="../media/image277.png"/><Relationship Id="rId19" Type="http://schemas.openxmlformats.org/officeDocument/2006/relationships/image" Target="../media/image94.png"/><Relationship Id="rId224" Type="http://schemas.openxmlformats.org/officeDocument/2006/relationships/customXml" Target="../ink/ink154.xml"/><Relationship Id="rId245" Type="http://schemas.openxmlformats.org/officeDocument/2006/relationships/image" Target="../media/image207.png"/><Relationship Id="rId266" Type="http://schemas.openxmlformats.org/officeDocument/2006/relationships/customXml" Target="../ink/ink175.xml"/><Relationship Id="rId287" Type="http://schemas.openxmlformats.org/officeDocument/2006/relationships/image" Target="../media/image228.png"/><Relationship Id="rId30" Type="http://schemas.openxmlformats.org/officeDocument/2006/relationships/customXml" Target="../ink/ink57.xml"/><Relationship Id="rId105" Type="http://schemas.openxmlformats.org/officeDocument/2006/relationships/image" Target="../media/image137.png"/><Relationship Id="rId126" Type="http://schemas.openxmlformats.org/officeDocument/2006/relationships/customXml" Target="../ink/ink105.xml"/><Relationship Id="rId147" Type="http://schemas.openxmlformats.org/officeDocument/2006/relationships/image" Target="../media/image158.png"/><Relationship Id="rId168" Type="http://schemas.openxmlformats.org/officeDocument/2006/relationships/customXml" Target="../ink/ink126.xml"/><Relationship Id="rId312" Type="http://schemas.openxmlformats.org/officeDocument/2006/relationships/customXml" Target="../ink/ink198.xml"/><Relationship Id="rId333" Type="http://schemas.openxmlformats.org/officeDocument/2006/relationships/image" Target="../media/image251.png"/><Relationship Id="rId354" Type="http://schemas.openxmlformats.org/officeDocument/2006/relationships/customXml" Target="../ink/ink219.xml"/><Relationship Id="rId51" Type="http://schemas.openxmlformats.org/officeDocument/2006/relationships/image" Target="../media/image110.png"/><Relationship Id="rId72" Type="http://schemas.openxmlformats.org/officeDocument/2006/relationships/customXml" Target="../ink/ink78.xml"/><Relationship Id="rId93" Type="http://schemas.openxmlformats.org/officeDocument/2006/relationships/image" Target="../media/image131.png"/><Relationship Id="rId189" Type="http://schemas.openxmlformats.org/officeDocument/2006/relationships/image" Target="../media/image179.png"/><Relationship Id="rId375" Type="http://schemas.openxmlformats.org/officeDocument/2006/relationships/image" Target="../media/image272.png"/><Relationship Id="rId396" Type="http://schemas.openxmlformats.org/officeDocument/2006/relationships/customXml" Target="../ink/ink240.xml"/><Relationship Id="rId3" Type="http://schemas.openxmlformats.org/officeDocument/2006/relationships/image" Target="../media/image91.png"/><Relationship Id="rId214" Type="http://schemas.openxmlformats.org/officeDocument/2006/relationships/customXml" Target="../ink/ink149.xml"/><Relationship Id="rId235" Type="http://schemas.openxmlformats.org/officeDocument/2006/relationships/image" Target="../media/image202.png"/><Relationship Id="rId256" Type="http://schemas.openxmlformats.org/officeDocument/2006/relationships/customXml" Target="../ink/ink170.xml"/><Relationship Id="rId277" Type="http://schemas.openxmlformats.org/officeDocument/2006/relationships/image" Target="../media/image223.png"/><Relationship Id="rId298" Type="http://schemas.openxmlformats.org/officeDocument/2006/relationships/customXml" Target="../ink/ink191.xml"/><Relationship Id="rId400" Type="http://schemas.openxmlformats.org/officeDocument/2006/relationships/customXml" Target="../ink/ink242.xml"/><Relationship Id="rId116" Type="http://schemas.openxmlformats.org/officeDocument/2006/relationships/customXml" Target="../ink/ink100.xml"/><Relationship Id="rId137" Type="http://schemas.openxmlformats.org/officeDocument/2006/relationships/image" Target="../media/image153.png"/><Relationship Id="rId158" Type="http://schemas.openxmlformats.org/officeDocument/2006/relationships/customXml" Target="../ink/ink121.xml"/><Relationship Id="rId302" Type="http://schemas.openxmlformats.org/officeDocument/2006/relationships/customXml" Target="../ink/ink193.xml"/><Relationship Id="rId323" Type="http://schemas.openxmlformats.org/officeDocument/2006/relationships/image" Target="../media/image246.png"/><Relationship Id="rId344" Type="http://schemas.openxmlformats.org/officeDocument/2006/relationships/customXml" Target="../ink/ink214.xml"/><Relationship Id="rId20" Type="http://schemas.openxmlformats.org/officeDocument/2006/relationships/customXml" Target="../ink/ink52.xml"/><Relationship Id="rId41" Type="http://schemas.openxmlformats.org/officeDocument/2006/relationships/image" Target="../media/image105.png"/><Relationship Id="rId62" Type="http://schemas.openxmlformats.org/officeDocument/2006/relationships/customXml" Target="../ink/ink73.xml"/><Relationship Id="rId83" Type="http://schemas.openxmlformats.org/officeDocument/2006/relationships/image" Target="../media/image126.png"/><Relationship Id="rId179" Type="http://schemas.openxmlformats.org/officeDocument/2006/relationships/image" Target="../media/image174.png"/><Relationship Id="rId365" Type="http://schemas.openxmlformats.org/officeDocument/2006/relationships/image" Target="../media/image267.png"/><Relationship Id="rId386" Type="http://schemas.openxmlformats.org/officeDocument/2006/relationships/customXml" Target="../ink/ink235.xml"/><Relationship Id="rId190" Type="http://schemas.openxmlformats.org/officeDocument/2006/relationships/customXml" Target="../ink/ink137.xml"/><Relationship Id="rId204" Type="http://schemas.openxmlformats.org/officeDocument/2006/relationships/customXml" Target="../ink/ink144.xml"/><Relationship Id="rId225" Type="http://schemas.openxmlformats.org/officeDocument/2006/relationships/image" Target="../media/image197.png"/><Relationship Id="rId246" Type="http://schemas.openxmlformats.org/officeDocument/2006/relationships/customXml" Target="../ink/ink165.xml"/><Relationship Id="rId267" Type="http://schemas.openxmlformats.org/officeDocument/2006/relationships/image" Target="../media/image218.png"/><Relationship Id="rId288" Type="http://schemas.openxmlformats.org/officeDocument/2006/relationships/customXml" Target="../ink/ink186.xml"/><Relationship Id="rId106" Type="http://schemas.openxmlformats.org/officeDocument/2006/relationships/customXml" Target="../ink/ink95.xml"/><Relationship Id="rId127" Type="http://schemas.openxmlformats.org/officeDocument/2006/relationships/image" Target="../media/image148.png"/><Relationship Id="rId313" Type="http://schemas.openxmlformats.org/officeDocument/2006/relationships/image" Target="../media/image241.png"/><Relationship Id="rId10" Type="http://schemas.openxmlformats.org/officeDocument/2006/relationships/customXml" Target="../ink/ink47.xml"/><Relationship Id="rId31" Type="http://schemas.openxmlformats.org/officeDocument/2006/relationships/image" Target="../media/image100.png"/><Relationship Id="rId52" Type="http://schemas.openxmlformats.org/officeDocument/2006/relationships/customXml" Target="../ink/ink68.xml"/><Relationship Id="rId73" Type="http://schemas.openxmlformats.org/officeDocument/2006/relationships/image" Target="../media/image121.png"/><Relationship Id="rId94" Type="http://schemas.openxmlformats.org/officeDocument/2006/relationships/customXml" Target="../ink/ink89.xml"/><Relationship Id="rId148" Type="http://schemas.openxmlformats.org/officeDocument/2006/relationships/customXml" Target="../ink/ink116.xml"/><Relationship Id="rId169" Type="http://schemas.openxmlformats.org/officeDocument/2006/relationships/image" Target="../media/image169.png"/><Relationship Id="rId334" Type="http://schemas.openxmlformats.org/officeDocument/2006/relationships/customXml" Target="../ink/ink209.xml"/><Relationship Id="rId355" Type="http://schemas.openxmlformats.org/officeDocument/2006/relationships/image" Target="../media/image262.png"/><Relationship Id="rId376" Type="http://schemas.openxmlformats.org/officeDocument/2006/relationships/customXml" Target="../ink/ink230.xml"/><Relationship Id="rId397" Type="http://schemas.openxmlformats.org/officeDocument/2006/relationships/image" Target="../media/image283.png"/><Relationship Id="rId4" Type="http://schemas.openxmlformats.org/officeDocument/2006/relationships/customXml" Target="../ink/ink44.xml"/><Relationship Id="rId180" Type="http://schemas.openxmlformats.org/officeDocument/2006/relationships/customXml" Target="../ink/ink132.xml"/><Relationship Id="rId215" Type="http://schemas.openxmlformats.org/officeDocument/2006/relationships/image" Target="../media/image192.png"/><Relationship Id="rId236" Type="http://schemas.openxmlformats.org/officeDocument/2006/relationships/customXml" Target="../ink/ink160.xml"/><Relationship Id="rId257" Type="http://schemas.openxmlformats.org/officeDocument/2006/relationships/image" Target="../media/image213.png"/><Relationship Id="rId278" Type="http://schemas.openxmlformats.org/officeDocument/2006/relationships/customXml" Target="../ink/ink181.xml"/><Relationship Id="rId401" Type="http://schemas.openxmlformats.org/officeDocument/2006/relationships/image" Target="../media/image285.png"/><Relationship Id="rId303" Type="http://schemas.openxmlformats.org/officeDocument/2006/relationships/image" Target="../media/image236.png"/><Relationship Id="rId42" Type="http://schemas.openxmlformats.org/officeDocument/2006/relationships/customXml" Target="../ink/ink63.xml"/><Relationship Id="rId84" Type="http://schemas.openxmlformats.org/officeDocument/2006/relationships/customXml" Target="../ink/ink84.xml"/><Relationship Id="rId138" Type="http://schemas.openxmlformats.org/officeDocument/2006/relationships/customXml" Target="../ink/ink111.xml"/><Relationship Id="rId345" Type="http://schemas.openxmlformats.org/officeDocument/2006/relationships/image" Target="../media/image257.png"/><Relationship Id="rId387" Type="http://schemas.openxmlformats.org/officeDocument/2006/relationships/image" Target="../media/image278.png"/><Relationship Id="rId191" Type="http://schemas.openxmlformats.org/officeDocument/2006/relationships/image" Target="../media/image180.png"/><Relationship Id="rId205" Type="http://schemas.openxmlformats.org/officeDocument/2006/relationships/image" Target="../media/image187.png"/><Relationship Id="rId247" Type="http://schemas.openxmlformats.org/officeDocument/2006/relationships/image" Target="../media/image208.png"/><Relationship Id="rId107" Type="http://schemas.openxmlformats.org/officeDocument/2006/relationships/image" Target="../media/image138.png"/><Relationship Id="rId289" Type="http://schemas.openxmlformats.org/officeDocument/2006/relationships/image" Target="../media/image229.png"/><Relationship Id="rId11" Type="http://schemas.openxmlformats.org/officeDocument/2006/relationships/image" Target="../media/image900.png"/><Relationship Id="rId53" Type="http://schemas.openxmlformats.org/officeDocument/2006/relationships/image" Target="../media/image111.png"/><Relationship Id="rId149" Type="http://schemas.openxmlformats.org/officeDocument/2006/relationships/image" Target="../media/image159.png"/><Relationship Id="rId314" Type="http://schemas.openxmlformats.org/officeDocument/2006/relationships/customXml" Target="../ink/ink199.xml"/><Relationship Id="rId356" Type="http://schemas.openxmlformats.org/officeDocument/2006/relationships/customXml" Target="../ink/ink220.xml"/><Relationship Id="rId398" Type="http://schemas.openxmlformats.org/officeDocument/2006/relationships/customXml" Target="../ink/ink241.xml"/><Relationship Id="rId95" Type="http://schemas.openxmlformats.org/officeDocument/2006/relationships/image" Target="../media/image132.png"/><Relationship Id="rId160" Type="http://schemas.openxmlformats.org/officeDocument/2006/relationships/customXml" Target="../ink/ink122.xml"/><Relationship Id="rId216" Type="http://schemas.openxmlformats.org/officeDocument/2006/relationships/customXml" Target="../ink/ink150.xml"/><Relationship Id="rId258" Type="http://schemas.openxmlformats.org/officeDocument/2006/relationships/customXml" Target="../ink/ink171.xml"/><Relationship Id="rId22" Type="http://schemas.openxmlformats.org/officeDocument/2006/relationships/customXml" Target="../ink/ink53.xml"/><Relationship Id="rId64" Type="http://schemas.openxmlformats.org/officeDocument/2006/relationships/customXml" Target="../ink/ink74.xml"/><Relationship Id="rId118" Type="http://schemas.openxmlformats.org/officeDocument/2006/relationships/customXml" Target="../ink/ink101.xml"/><Relationship Id="rId325" Type="http://schemas.openxmlformats.org/officeDocument/2006/relationships/image" Target="../media/image247.png"/><Relationship Id="rId367" Type="http://schemas.openxmlformats.org/officeDocument/2006/relationships/image" Target="../media/image268.png"/><Relationship Id="rId171" Type="http://schemas.openxmlformats.org/officeDocument/2006/relationships/image" Target="../media/image170.png"/><Relationship Id="rId227" Type="http://schemas.openxmlformats.org/officeDocument/2006/relationships/image" Target="../media/image198.png"/><Relationship Id="rId269" Type="http://schemas.openxmlformats.org/officeDocument/2006/relationships/image" Target="../media/image219.png"/><Relationship Id="rId33" Type="http://schemas.openxmlformats.org/officeDocument/2006/relationships/image" Target="../media/image101.png"/><Relationship Id="rId129" Type="http://schemas.openxmlformats.org/officeDocument/2006/relationships/image" Target="../media/image149.png"/><Relationship Id="rId280" Type="http://schemas.openxmlformats.org/officeDocument/2006/relationships/customXml" Target="../ink/ink182.xml"/><Relationship Id="rId336" Type="http://schemas.openxmlformats.org/officeDocument/2006/relationships/customXml" Target="../ink/ink210.xml"/><Relationship Id="rId75" Type="http://schemas.openxmlformats.org/officeDocument/2006/relationships/image" Target="../media/image122.png"/><Relationship Id="rId140" Type="http://schemas.openxmlformats.org/officeDocument/2006/relationships/customXml" Target="../ink/ink112.xml"/><Relationship Id="rId182" Type="http://schemas.openxmlformats.org/officeDocument/2006/relationships/customXml" Target="../ink/ink133.xml"/><Relationship Id="rId378" Type="http://schemas.openxmlformats.org/officeDocument/2006/relationships/customXml" Target="../ink/ink231.xml"/><Relationship Id="rId403" Type="http://schemas.openxmlformats.org/officeDocument/2006/relationships/image" Target="../media/image286.png"/><Relationship Id="rId6" Type="http://schemas.openxmlformats.org/officeDocument/2006/relationships/customXml" Target="../ink/ink45.xml"/><Relationship Id="rId238" Type="http://schemas.openxmlformats.org/officeDocument/2006/relationships/customXml" Target="../ink/ink161.xml"/><Relationship Id="rId291" Type="http://schemas.openxmlformats.org/officeDocument/2006/relationships/image" Target="../media/image230.png"/><Relationship Id="rId305" Type="http://schemas.openxmlformats.org/officeDocument/2006/relationships/image" Target="../media/image237.png"/><Relationship Id="rId347" Type="http://schemas.openxmlformats.org/officeDocument/2006/relationships/image" Target="../media/image258.png"/><Relationship Id="rId44" Type="http://schemas.openxmlformats.org/officeDocument/2006/relationships/customXml" Target="../ink/ink64.xml"/><Relationship Id="rId86" Type="http://schemas.openxmlformats.org/officeDocument/2006/relationships/customXml" Target="../ink/ink85.xml"/><Relationship Id="rId151" Type="http://schemas.openxmlformats.org/officeDocument/2006/relationships/image" Target="../media/image160.png"/><Relationship Id="rId389" Type="http://schemas.openxmlformats.org/officeDocument/2006/relationships/image" Target="../media/image279.png"/><Relationship Id="rId193" Type="http://schemas.openxmlformats.org/officeDocument/2006/relationships/image" Target="../media/image181.png"/><Relationship Id="rId207" Type="http://schemas.openxmlformats.org/officeDocument/2006/relationships/image" Target="../media/image188.png"/><Relationship Id="rId249" Type="http://schemas.openxmlformats.org/officeDocument/2006/relationships/image" Target="../media/image209.png"/><Relationship Id="rId13" Type="http://schemas.openxmlformats.org/officeDocument/2006/relationships/image" Target="../media/image910.png"/><Relationship Id="rId109" Type="http://schemas.openxmlformats.org/officeDocument/2006/relationships/image" Target="../media/image139.png"/><Relationship Id="rId260" Type="http://schemas.openxmlformats.org/officeDocument/2006/relationships/customXml" Target="../ink/ink172.xml"/><Relationship Id="rId316" Type="http://schemas.openxmlformats.org/officeDocument/2006/relationships/customXml" Target="../ink/ink200.xml"/><Relationship Id="rId55" Type="http://schemas.openxmlformats.org/officeDocument/2006/relationships/image" Target="../media/image112.png"/><Relationship Id="rId97" Type="http://schemas.openxmlformats.org/officeDocument/2006/relationships/image" Target="../media/image133.png"/><Relationship Id="rId120" Type="http://schemas.openxmlformats.org/officeDocument/2006/relationships/customXml" Target="../ink/ink102.xml"/><Relationship Id="rId358" Type="http://schemas.openxmlformats.org/officeDocument/2006/relationships/customXml" Target="../ink/ink221.xml"/><Relationship Id="rId162" Type="http://schemas.openxmlformats.org/officeDocument/2006/relationships/customXml" Target="../ink/ink123.xml"/><Relationship Id="rId218" Type="http://schemas.openxmlformats.org/officeDocument/2006/relationships/customXml" Target="../ink/ink151.xml"/><Relationship Id="rId271" Type="http://schemas.openxmlformats.org/officeDocument/2006/relationships/image" Target="../media/image220.png"/><Relationship Id="rId24" Type="http://schemas.openxmlformats.org/officeDocument/2006/relationships/customXml" Target="../ink/ink54.xml"/><Relationship Id="rId66" Type="http://schemas.openxmlformats.org/officeDocument/2006/relationships/customXml" Target="../ink/ink75.xml"/><Relationship Id="rId131" Type="http://schemas.openxmlformats.org/officeDocument/2006/relationships/image" Target="../media/image150.png"/><Relationship Id="rId327" Type="http://schemas.openxmlformats.org/officeDocument/2006/relationships/image" Target="../media/image248.png"/><Relationship Id="rId369" Type="http://schemas.openxmlformats.org/officeDocument/2006/relationships/image" Target="../media/image269.png"/><Relationship Id="rId173" Type="http://schemas.openxmlformats.org/officeDocument/2006/relationships/image" Target="../media/image171.png"/><Relationship Id="rId229" Type="http://schemas.openxmlformats.org/officeDocument/2006/relationships/image" Target="../media/image199.png"/><Relationship Id="rId380" Type="http://schemas.openxmlformats.org/officeDocument/2006/relationships/customXml" Target="../ink/ink232.xml"/><Relationship Id="rId240" Type="http://schemas.openxmlformats.org/officeDocument/2006/relationships/customXml" Target="../ink/ink162.xml"/><Relationship Id="rId35" Type="http://schemas.openxmlformats.org/officeDocument/2006/relationships/image" Target="../media/image102.png"/><Relationship Id="rId77" Type="http://schemas.openxmlformats.org/officeDocument/2006/relationships/image" Target="../media/image123.png"/><Relationship Id="rId100" Type="http://schemas.openxmlformats.org/officeDocument/2006/relationships/customXml" Target="../ink/ink92.xml"/><Relationship Id="rId282" Type="http://schemas.openxmlformats.org/officeDocument/2006/relationships/customXml" Target="../ink/ink183.xml"/><Relationship Id="rId338" Type="http://schemas.openxmlformats.org/officeDocument/2006/relationships/customXml" Target="../ink/ink211.xml"/><Relationship Id="rId8" Type="http://schemas.openxmlformats.org/officeDocument/2006/relationships/customXml" Target="../ink/ink46.xml"/><Relationship Id="rId142" Type="http://schemas.openxmlformats.org/officeDocument/2006/relationships/customXml" Target="../ink/ink113.xml"/><Relationship Id="rId184" Type="http://schemas.openxmlformats.org/officeDocument/2006/relationships/customXml" Target="../ink/ink134.xml"/><Relationship Id="rId391" Type="http://schemas.openxmlformats.org/officeDocument/2006/relationships/image" Target="../media/image280.png"/><Relationship Id="rId251" Type="http://schemas.openxmlformats.org/officeDocument/2006/relationships/image" Target="../media/image210.png"/><Relationship Id="rId46" Type="http://schemas.openxmlformats.org/officeDocument/2006/relationships/customXml" Target="../ink/ink65.xml"/><Relationship Id="rId293" Type="http://schemas.openxmlformats.org/officeDocument/2006/relationships/image" Target="../media/image231.png"/><Relationship Id="rId307" Type="http://schemas.openxmlformats.org/officeDocument/2006/relationships/image" Target="../media/image238.png"/><Relationship Id="rId349" Type="http://schemas.openxmlformats.org/officeDocument/2006/relationships/image" Target="../media/image259.png"/><Relationship Id="rId88" Type="http://schemas.openxmlformats.org/officeDocument/2006/relationships/customXml" Target="../ink/ink86.xml"/><Relationship Id="rId111" Type="http://schemas.openxmlformats.org/officeDocument/2006/relationships/image" Target="../media/image140.png"/><Relationship Id="rId153" Type="http://schemas.openxmlformats.org/officeDocument/2006/relationships/image" Target="../media/image161.png"/><Relationship Id="rId195" Type="http://schemas.openxmlformats.org/officeDocument/2006/relationships/image" Target="../media/image182.png"/><Relationship Id="rId209" Type="http://schemas.openxmlformats.org/officeDocument/2006/relationships/image" Target="../media/image189.png"/><Relationship Id="rId360" Type="http://schemas.openxmlformats.org/officeDocument/2006/relationships/customXml" Target="../ink/ink222.xml"/><Relationship Id="rId220" Type="http://schemas.openxmlformats.org/officeDocument/2006/relationships/customXml" Target="../ink/ink152.xml"/><Relationship Id="rId15" Type="http://schemas.openxmlformats.org/officeDocument/2006/relationships/image" Target="../media/image920.png"/><Relationship Id="rId57" Type="http://schemas.openxmlformats.org/officeDocument/2006/relationships/image" Target="../media/image113.png"/><Relationship Id="rId262" Type="http://schemas.openxmlformats.org/officeDocument/2006/relationships/customXml" Target="../ink/ink173.xml"/><Relationship Id="rId318" Type="http://schemas.openxmlformats.org/officeDocument/2006/relationships/customXml" Target="../ink/ink201.xml"/><Relationship Id="rId99" Type="http://schemas.openxmlformats.org/officeDocument/2006/relationships/image" Target="../media/image134.png"/><Relationship Id="rId122" Type="http://schemas.openxmlformats.org/officeDocument/2006/relationships/customXml" Target="../ink/ink103.xml"/><Relationship Id="rId164" Type="http://schemas.openxmlformats.org/officeDocument/2006/relationships/customXml" Target="../ink/ink124.xml"/><Relationship Id="rId371" Type="http://schemas.openxmlformats.org/officeDocument/2006/relationships/image" Target="../media/image270.png"/><Relationship Id="rId26" Type="http://schemas.openxmlformats.org/officeDocument/2006/relationships/customXml" Target="../ink/ink55.xml"/><Relationship Id="rId231" Type="http://schemas.openxmlformats.org/officeDocument/2006/relationships/image" Target="../media/image200.png"/><Relationship Id="rId273" Type="http://schemas.openxmlformats.org/officeDocument/2006/relationships/image" Target="../media/image221.png"/><Relationship Id="rId329" Type="http://schemas.openxmlformats.org/officeDocument/2006/relationships/image" Target="../media/image249.png"/><Relationship Id="rId68" Type="http://schemas.openxmlformats.org/officeDocument/2006/relationships/customXml" Target="../ink/ink76.xml"/><Relationship Id="rId133" Type="http://schemas.openxmlformats.org/officeDocument/2006/relationships/image" Target="../media/image151.png"/><Relationship Id="rId175" Type="http://schemas.openxmlformats.org/officeDocument/2006/relationships/image" Target="../media/image172.png"/><Relationship Id="rId340" Type="http://schemas.openxmlformats.org/officeDocument/2006/relationships/customXml" Target="../ink/ink212.xml"/><Relationship Id="rId200" Type="http://schemas.openxmlformats.org/officeDocument/2006/relationships/customXml" Target="../ink/ink142.xml"/><Relationship Id="rId382" Type="http://schemas.openxmlformats.org/officeDocument/2006/relationships/customXml" Target="../ink/ink233.xml"/><Relationship Id="rId242" Type="http://schemas.openxmlformats.org/officeDocument/2006/relationships/customXml" Target="../ink/ink163.xml"/><Relationship Id="rId284" Type="http://schemas.openxmlformats.org/officeDocument/2006/relationships/customXml" Target="../ink/ink184.xml"/><Relationship Id="rId37" Type="http://schemas.openxmlformats.org/officeDocument/2006/relationships/image" Target="../media/image103.png"/><Relationship Id="rId79" Type="http://schemas.openxmlformats.org/officeDocument/2006/relationships/image" Target="../media/image124.png"/><Relationship Id="rId102" Type="http://schemas.openxmlformats.org/officeDocument/2006/relationships/customXml" Target="../ink/ink93.xml"/><Relationship Id="rId144" Type="http://schemas.openxmlformats.org/officeDocument/2006/relationships/customXml" Target="../ink/ink11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8.xml"/><Relationship Id="rId299" Type="http://schemas.openxmlformats.org/officeDocument/2006/relationships/customXml" Target="../ink/ink389.xml"/><Relationship Id="rId21" Type="http://schemas.openxmlformats.org/officeDocument/2006/relationships/customXml" Target="../ink/ink250.xml"/><Relationship Id="rId63" Type="http://schemas.openxmlformats.org/officeDocument/2006/relationships/customXml" Target="../ink/ink271.xml"/><Relationship Id="rId159" Type="http://schemas.openxmlformats.org/officeDocument/2006/relationships/customXml" Target="../ink/ink319.xml"/><Relationship Id="rId324" Type="http://schemas.openxmlformats.org/officeDocument/2006/relationships/image" Target="../media/image443.png"/><Relationship Id="rId366" Type="http://schemas.openxmlformats.org/officeDocument/2006/relationships/image" Target="../media/image464.png"/><Relationship Id="rId170" Type="http://schemas.openxmlformats.org/officeDocument/2006/relationships/image" Target="../media/image366.png"/><Relationship Id="rId226" Type="http://schemas.openxmlformats.org/officeDocument/2006/relationships/image" Target="../media/image394.png"/><Relationship Id="rId268" Type="http://schemas.openxmlformats.org/officeDocument/2006/relationships/image" Target="../media/image415.png"/><Relationship Id="rId32" Type="http://schemas.openxmlformats.org/officeDocument/2006/relationships/image" Target="../media/image297.png"/><Relationship Id="rId74" Type="http://schemas.openxmlformats.org/officeDocument/2006/relationships/image" Target="../media/image318.png"/><Relationship Id="rId128" Type="http://schemas.openxmlformats.org/officeDocument/2006/relationships/image" Target="../media/image345.png"/><Relationship Id="rId335" Type="http://schemas.openxmlformats.org/officeDocument/2006/relationships/customXml" Target="../ink/ink407.xml"/><Relationship Id="rId5" Type="http://schemas.openxmlformats.org/officeDocument/2006/relationships/customXml" Target="../ink/ink245.xml"/><Relationship Id="rId181" Type="http://schemas.openxmlformats.org/officeDocument/2006/relationships/customXml" Target="../ink/ink330.xml"/><Relationship Id="rId237" Type="http://schemas.openxmlformats.org/officeDocument/2006/relationships/customXml" Target="../ink/ink358.xml"/><Relationship Id="rId279" Type="http://schemas.openxmlformats.org/officeDocument/2006/relationships/customXml" Target="../ink/ink379.xml"/><Relationship Id="rId43" Type="http://schemas.openxmlformats.org/officeDocument/2006/relationships/customXml" Target="../ink/ink261.xml"/><Relationship Id="rId139" Type="http://schemas.openxmlformats.org/officeDocument/2006/relationships/customXml" Target="../ink/ink309.xml"/><Relationship Id="rId290" Type="http://schemas.openxmlformats.org/officeDocument/2006/relationships/image" Target="../media/image426.png"/><Relationship Id="rId304" Type="http://schemas.openxmlformats.org/officeDocument/2006/relationships/image" Target="../media/image433.png"/><Relationship Id="rId346" Type="http://schemas.openxmlformats.org/officeDocument/2006/relationships/image" Target="../media/image454.png"/><Relationship Id="rId85" Type="http://schemas.openxmlformats.org/officeDocument/2006/relationships/customXml" Target="../ink/ink282.xml"/><Relationship Id="rId150" Type="http://schemas.openxmlformats.org/officeDocument/2006/relationships/image" Target="../media/image356.png"/><Relationship Id="rId192" Type="http://schemas.openxmlformats.org/officeDocument/2006/relationships/image" Target="../media/image377.png"/><Relationship Id="rId206" Type="http://schemas.openxmlformats.org/officeDocument/2006/relationships/image" Target="../media/image384.png"/><Relationship Id="rId248" Type="http://schemas.openxmlformats.org/officeDocument/2006/relationships/image" Target="../media/image405.png"/><Relationship Id="rId12" Type="http://schemas.openxmlformats.org/officeDocument/2006/relationships/image" Target="../media/image95.emf"/><Relationship Id="rId108" Type="http://schemas.openxmlformats.org/officeDocument/2006/relationships/image" Target="../media/image335.png"/><Relationship Id="rId315" Type="http://schemas.openxmlformats.org/officeDocument/2006/relationships/customXml" Target="../ink/ink397.xml"/><Relationship Id="rId357" Type="http://schemas.openxmlformats.org/officeDocument/2006/relationships/customXml" Target="../ink/ink418.xml"/><Relationship Id="rId54" Type="http://schemas.openxmlformats.org/officeDocument/2006/relationships/image" Target="../media/image308.png"/><Relationship Id="rId96" Type="http://schemas.openxmlformats.org/officeDocument/2006/relationships/image" Target="../media/image329.png"/><Relationship Id="rId161" Type="http://schemas.openxmlformats.org/officeDocument/2006/relationships/customXml" Target="../ink/ink320.xml"/><Relationship Id="rId217" Type="http://schemas.openxmlformats.org/officeDocument/2006/relationships/customXml" Target="../ink/ink348.xml"/><Relationship Id="rId259" Type="http://schemas.openxmlformats.org/officeDocument/2006/relationships/customXml" Target="../ink/ink369.xml"/><Relationship Id="rId23" Type="http://schemas.openxmlformats.org/officeDocument/2006/relationships/customXml" Target="../ink/ink251.xml"/><Relationship Id="rId119" Type="http://schemas.openxmlformats.org/officeDocument/2006/relationships/customXml" Target="../ink/ink299.xml"/><Relationship Id="rId270" Type="http://schemas.openxmlformats.org/officeDocument/2006/relationships/image" Target="../media/image416.png"/><Relationship Id="rId326" Type="http://schemas.openxmlformats.org/officeDocument/2006/relationships/image" Target="../media/image444.png"/><Relationship Id="rId65" Type="http://schemas.openxmlformats.org/officeDocument/2006/relationships/customXml" Target="../ink/ink272.xml"/><Relationship Id="rId130" Type="http://schemas.openxmlformats.org/officeDocument/2006/relationships/image" Target="../media/image346.png"/><Relationship Id="rId368" Type="http://schemas.openxmlformats.org/officeDocument/2006/relationships/image" Target="../media/image465.png"/><Relationship Id="rId172" Type="http://schemas.openxmlformats.org/officeDocument/2006/relationships/image" Target="../media/image367.png"/><Relationship Id="rId228" Type="http://schemas.openxmlformats.org/officeDocument/2006/relationships/image" Target="../media/image395.png"/><Relationship Id="rId281" Type="http://schemas.openxmlformats.org/officeDocument/2006/relationships/customXml" Target="../ink/ink380.xml"/><Relationship Id="rId337" Type="http://schemas.openxmlformats.org/officeDocument/2006/relationships/customXml" Target="../ink/ink408.xml"/><Relationship Id="rId34" Type="http://schemas.openxmlformats.org/officeDocument/2006/relationships/image" Target="../media/image298.png"/><Relationship Id="rId76" Type="http://schemas.openxmlformats.org/officeDocument/2006/relationships/image" Target="../media/image319.png"/><Relationship Id="rId141" Type="http://schemas.openxmlformats.org/officeDocument/2006/relationships/customXml" Target="../ink/ink310.xml"/><Relationship Id="rId183" Type="http://schemas.openxmlformats.org/officeDocument/2006/relationships/customXml" Target="../ink/ink331.xml"/><Relationship Id="rId239" Type="http://schemas.openxmlformats.org/officeDocument/2006/relationships/customXml" Target="../ink/ink359.xml"/><Relationship Id="rId250" Type="http://schemas.openxmlformats.org/officeDocument/2006/relationships/image" Target="../media/image406.png"/><Relationship Id="rId292" Type="http://schemas.openxmlformats.org/officeDocument/2006/relationships/image" Target="../media/image427.png"/><Relationship Id="rId306" Type="http://schemas.openxmlformats.org/officeDocument/2006/relationships/image" Target="../media/image434.png"/><Relationship Id="rId45" Type="http://schemas.openxmlformats.org/officeDocument/2006/relationships/customXml" Target="../ink/ink262.xml"/><Relationship Id="rId87" Type="http://schemas.openxmlformats.org/officeDocument/2006/relationships/customXml" Target="../ink/ink283.xml"/><Relationship Id="rId110" Type="http://schemas.openxmlformats.org/officeDocument/2006/relationships/image" Target="../media/image336.png"/><Relationship Id="rId348" Type="http://schemas.openxmlformats.org/officeDocument/2006/relationships/image" Target="../media/image455.png"/><Relationship Id="rId152" Type="http://schemas.openxmlformats.org/officeDocument/2006/relationships/image" Target="../media/image357.png"/><Relationship Id="rId194" Type="http://schemas.openxmlformats.org/officeDocument/2006/relationships/image" Target="../media/image378.png"/><Relationship Id="rId208" Type="http://schemas.openxmlformats.org/officeDocument/2006/relationships/image" Target="../media/image385.png"/><Relationship Id="rId261" Type="http://schemas.openxmlformats.org/officeDocument/2006/relationships/customXml" Target="../ink/ink370.xml"/><Relationship Id="rId14" Type="http://schemas.openxmlformats.org/officeDocument/2006/relationships/image" Target="../media/image288.png"/><Relationship Id="rId56" Type="http://schemas.openxmlformats.org/officeDocument/2006/relationships/image" Target="../media/image309.png"/><Relationship Id="rId317" Type="http://schemas.openxmlformats.org/officeDocument/2006/relationships/customXml" Target="../ink/ink398.xml"/><Relationship Id="rId359" Type="http://schemas.openxmlformats.org/officeDocument/2006/relationships/customXml" Target="../ink/ink419.xml"/><Relationship Id="rId98" Type="http://schemas.openxmlformats.org/officeDocument/2006/relationships/image" Target="../media/image330.png"/><Relationship Id="rId121" Type="http://schemas.openxmlformats.org/officeDocument/2006/relationships/customXml" Target="../ink/ink300.xml"/><Relationship Id="rId163" Type="http://schemas.openxmlformats.org/officeDocument/2006/relationships/customXml" Target="../ink/ink321.xml"/><Relationship Id="rId219" Type="http://schemas.openxmlformats.org/officeDocument/2006/relationships/customXml" Target="../ink/ink349.xml"/><Relationship Id="rId370" Type="http://schemas.openxmlformats.org/officeDocument/2006/relationships/image" Target="../media/image466.png"/><Relationship Id="rId230" Type="http://schemas.openxmlformats.org/officeDocument/2006/relationships/image" Target="../media/image396.png"/><Relationship Id="rId25" Type="http://schemas.openxmlformats.org/officeDocument/2006/relationships/customXml" Target="../ink/ink252.xml"/><Relationship Id="rId67" Type="http://schemas.openxmlformats.org/officeDocument/2006/relationships/customXml" Target="../ink/ink273.xml"/><Relationship Id="rId272" Type="http://schemas.openxmlformats.org/officeDocument/2006/relationships/image" Target="../media/image417.png"/><Relationship Id="rId328" Type="http://schemas.openxmlformats.org/officeDocument/2006/relationships/image" Target="../media/image445.png"/><Relationship Id="rId132" Type="http://schemas.openxmlformats.org/officeDocument/2006/relationships/image" Target="../media/image347.png"/><Relationship Id="rId174" Type="http://schemas.openxmlformats.org/officeDocument/2006/relationships/image" Target="../media/image368.png"/><Relationship Id="rId241" Type="http://schemas.openxmlformats.org/officeDocument/2006/relationships/customXml" Target="../ink/ink360.xml"/><Relationship Id="rId15" Type="http://schemas.openxmlformats.org/officeDocument/2006/relationships/customXml" Target="../ink/ink247.xml"/><Relationship Id="rId36" Type="http://schemas.openxmlformats.org/officeDocument/2006/relationships/image" Target="../media/image299.png"/><Relationship Id="rId57" Type="http://schemas.openxmlformats.org/officeDocument/2006/relationships/customXml" Target="../ink/ink268.xml"/><Relationship Id="rId262" Type="http://schemas.openxmlformats.org/officeDocument/2006/relationships/image" Target="../media/image412.png"/><Relationship Id="rId283" Type="http://schemas.openxmlformats.org/officeDocument/2006/relationships/customXml" Target="../ink/ink381.xml"/><Relationship Id="rId318" Type="http://schemas.openxmlformats.org/officeDocument/2006/relationships/image" Target="../media/image440.png"/><Relationship Id="rId339" Type="http://schemas.openxmlformats.org/officeDocument/2006/relationships/customXml" Target="../ink/ink409.xml"/><Relationship Id="rId78" Type="http://schemas.openxmlformats.org/officeDocument/2006/relationships/image" Target="../media/image320.png"/><Relationship Id="rId99" Type="http://schemas.openxmlformats.org/officeDocument/2006/relationships/customXml" Target="../ink/ink289.xml"/><Relationship Id="rId101" Type="http://schemas.openxmlformats.org/officeDocument/2006/relationships/customXml" Target="../ink/ink290.xml"/><Relationship Id="rId122" Type="http://schemas.openxmlformats.org/officeDocument/2006/relationships/image" Target="../media/image342.png"/><Relationship Id="rId143" Type="http://schemas.openxmlformats.org/officeDocument/2006/relationships/customXml" Target="../ink/ink311.xml"/><Relationship Id="rId164" Type="http://schemas.openxmlformats.org/officeDocument/2006/relationships/image" Target="../media/image363.png"/><Relationship Id="rId185" Type="http://schemas.openxmlformats.org/officeDocument/2006/relationships/customXml" Target="../ink/ink332.xml"/><Relationship Id="rId350" Type="http://schemas.openxmlformats.org/officeDocument/2006/relationships/image" Target="../media/image456.png"/><Relationship Id="rId371" Type="http://schemas.openxmlformats.org/officeDocument/2006/relationships/customXml" Target="../ink/ink425.xml"/><Relationship Id="rId210" Type="http://schemas.openxmlformats.org/officeDocument/2006/relationships/image" Target="../media/image386.png"/><Relationship Id="rId26" Type="http://schemas.openxmlformats.org/officeDocument/2006/relationships/image" Target="../media/image294.png"/><Relationship Id="rId231" Type="http://schemas.openxmlformats.org/officeDocument/2006/relationships/customXml" Target="../ink/ink355.xml"/><Relationship Id="rId252" Type="http://schemas.openxmlformats.org/officeDocument/2006/relationships/image" Target="../media/image407.png"/><Relationship Id="rId273" Type="http://schemas.openxmlformats.org/officeDocument/2006/relationships/customXml" Target="../ink/ink376.xml"/><Relationship Id="rId294" Type="http://schemas.openxmlformats.org/officeDocument/2006/relationships/image" Target="../media/image428.png"/><Relationship Id="rId308" Type="http://schemas.openxmlformats.org/officeDocument/2006/relationships/image" Target="../media/image435.png"/><Relationship Id="rId329" Type="http://schemas.openxmlformats.org/officeDocument/2006/relationships/customXml" Target="../ink/ink404.xml"/><Relationship Id="rId47" Type="http://schemas.openxmlformats.org/officeDocument/2006/relationships/customXml" Target="../ink/ink263.xml"/><Relationship Id="rId68" Type="http://schemas.openxmlformats.org/officeDocument/2006/relationships/image" Target="../media/image315.png"/><Relationship Id="rId89" Type="http://schemas.openxmlformats.org/officeDocument/2006/relationships/customXml" Target="../ink/ink284.xml"/><Relationship Id="rId112" Type="http://schemas.openxmlformats.org/officeDocument/2006/relationships/image" Target="../media/image337.png"/><Relationship Id="rId133" Type="http://schemas.openxmlformats.org/officeDocument/2006/relationships/customXml" Target="../ink/ink306.xml"/><Relationship Id="rId154" Type="http://schemas.openxmlformats.org/officeDocument/2006/relationships/image" Target="../media/image358.png"/><Relationship Id="rId175" Type="http://schemas.openxmlformats.org/officeDocument/2006/relationships/customXml" Target="../ink/ink327.xml"/><Relationship Id="rId340" Type="http://schemas.openxmlformats.org/officeDocument/2006/relationships/image" Target="../media/image451.png"/><Relationship Id="rId361" Type="http://schemas.openxmlformats.org/officeDocument/2006/relationships/customXml" Target="../ink/ink420.xml"/><Relationship Id="rId196" Type="http://schemas.openxmlformats.org/officeDocument/2006/relationships/image" Target="../media/image379.png"/><Relationship Id="rId200" Type="http://schemas.openxmlformats.org/officeDocument/2006/relationships/image" Target="../media/image381.png"/><Relationship Id="rId16" Type="http://schemas.openxmlformats.org/officeDocument/2006/relationships/image" Target="../media/image289.png"/><Relationship Id="rId221" Type="http://schemas.openxmlformats.org/officeDocument/2006/relationships/customXml" Target="../ink/ink350.xml"/><Relationship Id="rId242" Type="http://schemas.openxmlformats.org/officeDocument/2006/relationships/image" Target="../media/image402.png"/><Relationship Id="rId263" Type="http://schemas.openxmlformats.org/officeDocument/2006/relationships/customXml" Target="../ink/ink371.xml"/><Relationship Id="rId284" Type="http://schemas.openxmlformats.org/officeDocument/2006/relationships/image" Target="../media/image423.png"/><Relationship Id="rId319" Type="http://schemas.openxmlformats.org/officeDocument/2006/relationships/customXml" Target="../ink/ink399.xml"/><Relationship Id="rId37" Type="http://schemas.openxmlformats.org/officeDocument/2006/relationships/customXml" Target="../ink/ink258.xml"/><Relationship Id="rId58" Type="http://schemas.openxmlformats.org/officeDocument/2006/relationships/image" Target="../media/image310.png"/><Relationship Id="rId79" Type="http://schemas.openxmlformats.org/officeDocument/2006/relationships/customXml" Target="../ink/ink279.xml"/><Relationship Id="rId102" Type="http://schemas.openxmlformats.org/officeDocument/2006/relationships/image" Target="../media/image332.png"/><Relationship Id="rId123" Type="http://schemas.openxmlformats.org/officeDocument/2006/relationships/customXml" Target="../ink/ink301.xml"/><Relationship Id="rId144" Type="http://schemas.openxmlformats.org/officeDocument/2006/relationships/image" Target="../media/image353.png"/><Relationship Id="rId330" Type="http://schemas.openxmlformats.org/officeDocument/2006/relationships/image" Target="../media/image446.png"/><Relationship Id="rId90" Type="http://schemas.openxmlformats.org/officeDocument/2006/relationships/image" Target="../media/image326.png"/><Relationship Id="rId165" Type="http://schemas.openxmlformats.org/officeDocument/2006/relationships/customXml" Target="../ink/ink322.xml"/><Relationship Id="rId186" Type="http://schemas.openxmlformats.org/officeDocument/2006/relationships/image" Target="../media/image374.png"/><Relationship Id="rId351" Type="http://schemas.openxmlformats.org/officeDocument/2006/relationships/customXml" Target="../ink/ink415.xml"/><Relationship Id="rId372" Type="http://schemas.openxmlformats.org/officeDocument/2006/relationships/image" Target="../media/image467.png"/><Relationship Id="rId211" Type="http://schemas.openxmlformats.org/officeDocument/2006/relationships/customXml" Target="../ink/ink345.xml"/><Relationship Id="rId232" Type="http://schemas.openxmlformats.org/officeDocument/2006/relationships/image" Target="../media/image397.png"/><Relationship Id="rId253" Type="http://schemas.openxmlformats.org/officeDocument/2006/relationships/customXml" Target="../ink/ink366.xml"/><Relationship Id="rId274" Type="http://schemas.openxmlformats.org/officeDocument/2006/relationships/image" Target="../media/image418.png"/><Relationship Id="rId295" Type="http://schemas.openxmlformats.org/officeDocument/2006/relationships/customXml" Target="../ink/ink387.xml"/><Relationship Id="rId309" Type="http://schemas.openxmlformats.org/officeDocument/2006/relationships/customXml" Target="../ink/ink394.xml"/><Relationship Id="rId27" Type="http://schemas.openxmlformats.org/officeDocument/2006/relationships/customXml" Target="../ink/ink253.xml"/><Relationship Id="rId48" Type="http://schemas.openxmlformats.org/officeDocument/2006/relationships/image" Target="../media/image305.png"/><Relationship Id="rId69" Type="http://schemas.openxmlformats.org/officeDocument/2006/relationships/customXml" Target="../ink/ink274.xml"/><Relationship Id="rId113" Type="http://schemas.openxmlformats.org/officeDocument/2006/relationships/customXml" Target="../ink/ink296.xml"/><Relationship Id="rId134" Type="http://schemas.openxmlformats.org/officeDocument/2006/relationships/image" Target="../media/image348.png"/><Relationship Id="rId320" Type="http://schemas.openxmlformats.org/officeDocument/2006/relationships/image" Target="../media/image441.png"/><Relationship Id="rId80" Type="http://schemas.openxmlformats.org/officeDocument/2006/relationships/image" Target="../media/image321.png"/><Relationship Id="rId155" Type="http://schemas.openxmlformats.org/officeDocument/2006/relationships/customXml" Target="../ink/ink317.xml"/><Relationship Id="rId176" Type="http://schemas.openxmlformats.org/officeDocument/2006/relationships/image" Target="../media/image369.png"/><Relationship Id="rId197" Type="http://schemas.openxmlformats.org/officeDocument/2006/relationships/customXml" Target="../ink/ink338.xml"/><Relationship Id="rId341" Type="http://schemas.openxmlformats.org/officeDocument/2006/relationships/customXml" Target="../ink/ink410.xml"/><Relationship Id="rId362" Type="http://schemas.openxmlformats.org/officeDocument/2006/relationships/image" Target="../media/image462.png"/><Relationship Id="rId201" Type="http://schemas.openxmlformats.org/officeDocument/2006/relationships/customXml" Target="../ink/ink340.xml"/><Relationship Id="rId222" Type="http://schemas.openxmlformats.org/officeDocument/2006/relationships/image" Target="../media/image392.png"/><Relationship Id="rId243" Type="http://schemas.openxmlformats.org/officeDocument/2006/relationships/customXml" Target="../ink/ink361.xml"/><Relationship Id="rId264" Type="http://schemas.openxmlformats.org/officeDocument/2006/relationships/image" Target="../media/image413.png"/><Relationship Id="rId285" Type="http://schemas.openxmlformats.org/officeDocument/2006/relationships/customXml" Target="../ink/ink382.xml"/><Relationship Id="rId17" Type="http://schemas.openxmlformats.org/officeDocument/2006/relationships/customXml" Target="../ink/ink248.xml"/><Relationship Id="rId38" Type="http://schemas.openxmlformats.org/officeDocument/2006/relationships/image" Target="../media/image300.png"/><Relationship Id="rId59" Type="http://schemas.openxmlformats.org/officeDocument/2006/relationships/customXml" Target="../ink/ink269.xml"/><Relationship Id="rId103" Type="http://schemas.openxmlformats.org/officeDocument/2006/relationships/customXml" Target="../ink/ink291.xml"/><Relationship Id="rId124" Type="http://schemas.openxmlformats.org/officeDocument/2006/relationships/image" Target="../media/image343.png"/><Relationship Id="rId310" Type="http://schemas.openxmlformats.org/officeDocument/2006/relationships/image" Target="../media/image436.png"/><Relationship Id="rId70" Type="http://schemas.openxmlformats.org/officeDocument/2006/relationships/image" Target="../media/image316.png"/><Relationship Id="rId91" Type="http://schemas.openxmlformats.org/officeDocument/2006/relationships/customXml" Target="../ink/ink285.xml"/><Relationship Id="rId145" Type="http://schemas.openxmlformats.org/officeDocument/2006/relationships/customXml" Target="../ink/ink312.xml"/><Relationship Id="rId166" Type="http://schemas.openxmlformats.org/officeDocument/2006/relationships/image" Target="../media/image364.png"/><Relationship Id="rId187" Type="http://schemas.openxmlformats.org/officeDocument/2006/relationships/customXml" Target="../ink/ink333.xml"/><Relationship Id="rId331" Type="http://schemas.openxmlformats.org/officeDocument/2006/relationships/customXml" Target="../ink/ink405.xml"/><Relationship Id="rId352" Type="http://schemas.openxmlformats.org/officeDocument/2006/relationships/image" Target="../media/image457.png"/><Relationship Id="rId373" Type="http://schemas.openxmlformats.org/officeDocument/2006/relationships/customXml" Target="../ink/ink426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387.png"/><Relationship Id="rId233" Type="http://schemas.openxmlformats.org/officeDocument/2006/relationships/customXml" Target="../ink/ink356.xml"/><Relationship Id="rId254" Type="http://schemas.openxmlformats.org/officeDocument/2006/relationships/image" Target="../media/image408.png"/><Relationship Id="rId28" Type="http://schemas.openxmlformats.org/officeDocument/2006/relationships/image" Target="../media/image295.png"/><Relationship Id="rId49" Type="http://schemas.openxmlformats.org/officeDocument/2006/relationships/customXml" Target="../ink/ink264.xml"/><Relationship Id="rId114" Type="http://schemas.openxmlformats.org/officeDocument/2006/relationships/image" Target="../media/image338.png"/><Relationship Id="rId275" Type="http://schemas.openxmlformats.org/officeDocument/2006/relationships/customXml" Target="../ink/ink377.xml"/><Relationship Id="rId296" Type="http://schemas.openxmlformats.org/officeDocument/2006/relationships/image" Target="../media/image429.png"/><Relationship Id="rId300" Type="http://schemas.openxmlformats.org/officeDocument/2006/relationships/image" Target="../media/image431.png"/><Relationship Id="rId60" Type="http://schemas.openxmlformats.org/officeDocument/2006/relationships/image" Target="../media/image311.png"/><Relationship Id="rId81" Type="http://schemas.openxmlformats.org/officeDocument/2006/relationships/customXml" Target="../ink/ink280.xml"/><Relationship Id="rId135" Type="http://schemas.openxmlformats.org/officeDocument/2006/relationships/customXml" Target="../ink/ink307.xml"/><Relationship Id="rId156" Type="http://schemas.openxmlformats.org/officeDocument/2006/relationships/image" Target="../media/image359.png"/><Relationship Id="rId177" Type="http://schemas.openxmlformats.org/officeDocument/2006/relationships/customXml" Target="../ink/ink328.xml"/><Relationship Id="rId198" Type="http://schemas.openxmlformats.org/officeDocument/2006/relationships/image" Target="../media/image380.png"/><Relationship Id="rId321" Type="http://schemas.openxmlformats.org/officeDocument/2006/relationships/customXml" Target="../ink/ink400.xml"/><Relationship Id="rId342" Type="http://schemas.openxmlformats.org/officeDocument/2006/relationships/image" Target="../media/image452.png"/><Relationship Id="rId363" Type="http://schemas.openxmlformats.org/officeDocument/2006/relationships/customXml" Target="../ink/ink421.xml"/><Relationship Id="rId202" Type="http://schemas.openxmlformats.org/officeDocument/2006/relationships/image" Target="../media/image382.png"/><Relationship Id="rId223" Type="http://schemas.openxmlformats.org/officeDocument/2006/relationships/customXml" Target="../ink/ink351.xml"/><Relationship Id="rId244" Type="http://schemas.openxmlformats.org/officeDocument/2006/relationships/image" Target="../media/image403.png"/><Relationship Id="rId18" Type="http://schemas.openxmlformats.org/officeDocument/2006/relationships/image" Target="../media/image290.png"/><Relationship Id="rId39" Type="http://schemas.openxmlformats.org/officeDocument/2006/relationships/customXml" Target="../ink/ink259.xml"/><Relationship Id="rId265" Type="http://schemas.openxmlformats.org/officeDocument/2006/relationships/customXml" Target="../ink/ink372.xml"/><Relationship Id="rId286" Type="http://schemas.openxmlformats.org/officeDocument/2006/relationships/image" Target="../media/image424.png"/><Relationship Id="rId50" Type="http://schemas.openxmlformats.org/officeDocument/2006/relationships/image" Target="../media/image306.png"/><Relationship Id="rId104" Type="http://schemas.openxmlformats.org/officeDocument/2006/relationships/image" Target="../media/image333.png"/><Relationship Id="rId125" Type="http://schemas.openxmlformats.org/officeDocument/2006/relationships/customXml" Target="../ink/ink302.xml"/><Relationship Id="rId146" Type="http://schemas.openxmlformats.org/officeDocument/2006/relationships/image" Target="../media/image354.png"/><Relationship Id="rId167" Type="http://schemas.openxmlformats.org/officeDocument/2006/relationships/customXml" Target="../ink/ink323.xml"/><Relationship Id="rId188" Type="http://schemas.openxmlformats.org/officeDocument/2006/relationships/image" Target="../media/image375.png"/><Relationship Id="rId311" Type="http://schemas.openxmlformats.org/officeDocument/2006/relationships/customXml" Target="../ink/ink395.xml"/><Relationship Id="rId332" Type="http://schemas.openxmlformats.org/officeDocument/2006/relationships/image" Target="../media/image447.png"/><Relationship Id="rId353" Type="http://schemas.openxmlformats.org/officeDocument/2006/relationships/customXml" Target="../ink/ink416.xml"/><Relationship Id="rId374" Type="http://schemas.openxmlformats.org/officeDocument/2006/relationships/image" Target="../media/image468.png"/><Relationship Id="rId71" Type="http://schemas.openxmlformats.org/officeDocument/2006/relationships/customXml" Target="../ink/ink275.xml"/><Relationship Id="rId92" Type="http://schemas.openxmlformats.org/officeDocument/2006/relationships/image" Target="../media/image327.png"/><Relationship Id="rId213" Type="http://schemas.openxmlformats.org/officeDocument/2006/relationships/customXml" Target="../ink/ink346.xml"/><Relationship Id="rId234" Type="http://schemas.openxmlformats.org/officeDocument/2006/relationships/image" Target="../media/image398.png"/><Relationship Id="rId2" Type="http://schemas.openxmlformats.org/officeDocument/2006/relationships/customXml" Target="../ink/ink244.xml"/><Relationship Id="rId29" Type="http://schemas.openxmlformats.org/officeDocument/2006/relationships/customXml" Target="../ink/ink254.xml"/><Relationship Id="rId255" Type="http://schemas.openxmlformats.org/officeDocument/2006/relationships/customXml" Target="../ink/ink367.xml"/><Relationship Id="rId276" Type="http://schemas.openxmlformats.org/officeDocument/2006/relationships/image" Target="../media/image419.png"/><Relationship Id="rId297" Type="http://schemas.openxmlformats.org/officeDocument/2006/relationships/customXml" Target="../ink/ink388.xml"/><Relationship Id="rId40" Type="http://schemas.openxmlformats.org/officeDocument/2006/relationships/image" Target="../media/image301.png"/><Relationship Id="rId115" Type="http://schemas.openxmlformats.org/officeDocument/2006/relationships/customXml" Target="../ink/ink297.xml"/><Relationship Id="rId136" Type="http://schemas.openxmlformats.org/officeDocument/2006/relationships/image" Target="../media/image349.png"/><Relationship Id="rId157" Type="http://schemas.openxmlformats.org/officeDocument/2006/relationships/customXml" Target="../ink/ink318.xml"/><Relationship Id="rId178" Type="http://schemas.openxmlformats.org/officeDocument/2006/relationships/image" Target="../media/image370.png"/><Relationship Id="rId301" Type="http://schemas.openxmlformats.org/officeDocument/2006/relationships/customXml" Target="../ink/ink390.xml"/><Relationship Id="rId322" Type="http://schemas.openxmlformats.org/officeDocument/2006/relationships/image" Target="../media/image442.png"/><Relationship Id="rId343" Type="http://schemas.openxmlformats.org/officeDocument/2006/relationships/customXml" Target="../ink/ink411.xml"/><Relationship Id="rId364" Type="http://schemas.openxmlformats.org/officeDocument/2006/relationships/image" Target="../media/image463.png"/><Relationship Id="rId61" Type="http://schemas.openxmlformats.org/officeDocument/2006/relationships/customXml" Target="../ink/ink270.xml"/><Relationship Id="rId82" Type="http://schemas.openxmlformats.org/officeDocument/2006/relationships/image" Target="../media/image322.png"/><Relationship Id="rId199" Type="http://schemas.openxmlformats.org/officeDocument/2006/relationships/customXml" Target="../ink/ink339.xml"/><Relationship Id="rId203" Type="http://schemas.openxmlformats.org/officeDocument/2006/relationships/customXml" Target="../ink/ink341.xml"/><Relationship Id="rId19" Type="http://schemas.openxmlformats.org/officeDocument/2006/relationships/customXml" Target="../ink/ink249.xml"/><Relationship Id="rId224" Type="http://schemas.openxmlformats.org/officeDocument/2006/relationships/image" Target="../media/image393.png"/><Relationship Id="rId245" Type="http://schemas.openxmlformats.org/officeDocument/2006/relationships/customXml" Target="../ink/ink362.xml"/><Relationship Id="rId266" Type="http://schemas.openxmlformats.org/officeDocument/2006/relationships/image" Target="../media/image414.png"/><Relationship Id="rId287" Type="http://schemas.openxmlformats.org/officeDocument/2006/relationships/customXml" Target="../ink/ink383.xml"/><Relationship Id="rId30" Type="http://schemas.openxmlformats.org/officeDocument/2006/relationships/image" Target="../media/image296.png"/><Relationship Id="rId105" Type="http://schemas.openxmlformats.org/officeDocument/2006/relationships/customXml" Target="../ink/ink292.xml"/><Relationship Id="rId126" Type="http://schemas.openxmlformats.org/officeDocument/2006/relationships/image" Target="../media/image344.png"/><Relationship Id="rId147" Type="http://schemas.openxmlformats.org/officeDocument/2006/relationships/customXml" Target="../ink/ink313.xml"/><Relationship Id="rId168" Type="http://schemas.openxmlformats.org/officeDocument/2006/relationships/image" Target="../media/image365.png"/><Relationship Id="rId312" Type="http://schemas.openxmlformats.org/officeDocument/2006/relationships/image" Target="../media/image437.png"/><Relationship Id="rId333" Type="http://schemas.openxmlformats.org/officeDocument/2006/relationships/customXml" Target="../ink/ink406.xml"/><Relationship Id="rId354" Type="http://schemas.openxmlformats.org/officeDocument/2006/relationships/image" Target="../media/image458.png"/><Relationship Id="rId51" Type="http://schemas.openxmlformats.org/officeDocument/2006/relationships/customXml" Target="../ink/ink265.xml"/><Relationship Id="rId72" Type="http://schemas.openxmlformats.org/officeDocument/2006/relationships/image" Target="../media/image317.png"/><Relationship Id="rId93" Type="http://schemas.openxmlformats.org/officeDocument/2006/relationships/customXml" Target="../ink/ink286.xml"/><Relationship Id="rId189" Type="http://schemas.openxmlformats.org/officeDocument/2006/relationships/customXml" Target="../ink/ink334.xml"/><Relationship Id="rId375" Type="http://schemas.openxmlformats.org/officeDocument/2006/relationships/customXml" Target="../ink/ink427.xml"/><Relationship Id="rId3" Type="http://schemas.openxmlformats.org/officeDocument/2006/relationships/image" Target="../media/image200.emf"/><Relationship Id="rId214" Type="http://schemas.openxmlformats.org/officeDocument/2006/relationships/image" Target="../media/image388.png"/><Relationship Id="rId235" Type="http://schemas.openxmlformats.org/officeDocument/2006/relationships/customXml" Target="../ink/ink357.xml"/><Relationship Id="rId256" Type="http://schemas.openxmlformats.org/officeDocument/2006/relationships/image" Target="../media/image409.png"/><Relationship Id="rId277" Type="http://schemas.openxmlformats.org/officeDocument/2006/relationships/customXml" Target="../ink/ink378.xml"/><Relationship Id="rId298" Type="http://schemas.openxmlformats.org/officeDocument/2006/relationships/image" Target="../media/image430.png"/><Relationship Id="rId116" Type="http://schemas.openxmlformats.org/officeDocument/2006/relationships/image" Target="../media/image339.png"/><Relationship Id="rId137" Type="http://schemas.openxmlformats.org/officeDocument/2006/relationships/customXml" Target="../ink/ink308.xml"/><Relationship Id="rId158" Type="http://schemas.openxmlformats.org/officeDocument/2006/relationships/image" Target="../media/image360.png"/><Relationship Id="rId302" Type="http://schemas.openxmlformats.org/officeDocument/2006/relationships/image" Target="../media/image432.png"/><Relationship Id="rId323" Type="http://schemas.openxmlformats.org/officeDocument/2006/relationships/customXml" Target="../ink/ink401.xml"/><Relationship Id="rId344" Type="http://schemas.openxmlformats.org/officeDocument/2006/relationships/image" Target="../media/image453.png"/><Relationship Id="rId20" Type="http://schemas.openxmlformats.org/officeDocument/2006/relationships/image" Target="../media/image291.png"/><Relationship Id="rId41" Type="http://schemas.openxmlformats.org/officeDocument/2006/relationships/customXml" Target="../ink/ink260.xml"/><Relationship Id="rId62" Type="http://schemas.openxmlformats.org/officeDocument/2006/relationships/image" Target="../media/image312.png"/><Relationship Id="rId83" Type="http://schemas.openxmlformats.org/officeDocument/2006/relationships/customXml" Target="../ink/ink281.xml"/><Relationship Id="rId179" Type="http://schemas.openxmlformats.org/officeDocument/2006/relationships/customXml" Target="../ink/ink329.xml"/><Relationship Id="rId365" Type="http://schemas.openxmlformats.org/officeDocument/2006/relationships/customXml" Target="../ink/ink422.xml"/><Relationship Id="rId190" Type="http://schemas.openxmlformats.org/officeDocument/2006/relationships/image" Target="../media/image376.png"/><Relationship Id="rId204" Type="http://schemas.openxmlformats.org/officeDocument/2006/relationships/image" Target="../media/image383.png"/><Relationship Id="rId225" Type="http://schemas.openxmlformats.org/officeDocument/2006/relationships/customXml" Target="../ink/ink352.xml"/><Relationship Id="rId246" Type="http://schemas.openxmlformats.org/officeDocument/2006/relationships/image" Target="../media/image404.png"/><Relationship Id="rId267" Type="http://schemas.openxmlformats.org/officeDocument/2006/relationships/customXml" Target="../ink/ink373.xml"/><Relationship Id="rId288" Type="http://schemas.openxmlformats.org/officeDocument/2006/relationships/image" Target="../media/image425.png"/><Relationship Id="rId106" Type="http://schemas.openxmlformats.org/officeDocument/2006/relationships/image" Target="../media/image334.png"/><Relationship Id="rId127" Type="http://schemas.openxmlformats.org/officeDocument/2006/relationships/customXml" Target="../ink/ink303.xml"/><Relationship Id="rId313" Type="http://schemas.openxmlformats.org/officeDocument/2006/relationships/customXml" Target="../ink/ink396.xml"/><Relationship Id="rId31" Type="http://schemas.openxmlformats.org/officeDocument/2006/relationships/customXml" Target="../ink/ink255.xml"/><Relationship Id="rId52" Type="http://schemas.openxmlformats.org/officeDocument/2006/relationships/image" Target="../media/image307.png"/><Relationship Id="rId73" Type="http://schemas.openxmlformats.org/officeDocument/2006/relationships/customXml" Target="../ink/ink276.xml"/><Relationship Id="rId94" Type="http://schemas.openxmlformats.org/officeDocument/2006/relationships/image" Target="../media/image328.png"/><Relationship Id="rId148" Type="http://schemas.openxmlformats.org/officeDocument/2006/relationships/image" Target="../media/image355.png"/><Relationship Id="rId169" Type="http://schemas.openxmlformats.org/officeDocument/2006/relationships/customXml" Target="../ink/ink324.xml"/><Relationship Id="rId334" Type="http://schemas.openxmlformats.org/officeDocument/2006/relationships/image" Target="../media/image448.png"/><Relationship Id="rId355" Type="http://schemas.openxmlformats.org/officeDocument/2006/relationships/customXml" Target="../ink/ink417.xml"/><Relationship Id="rId376" Type="http://schemas.openxmlformats.org/officeDocument/2006/relationships/image" Target="../media/image469.png"/><Relationship Id="rId4" Type="http://schemas.openxmlformats.org/officeDocument/2006/relationships/image" Target="../media/image92.png"/><Relationship Id="rId180" Type="http://schemas.openxmlformats.org/officeDocument/2006/relationships/image" Target="../media/image371.png"/><Relationship Id="rId215" Type="http://schemas.openxmlformats.org/officeDocument/2006/relationships/customXml" Target="../ink/ink347.xml"/><Relationship Id="rId236" Type="http://schemas.openxmlformats.org/officeDocument/2006/relationships/image" Target="../media/image399.png"/><Relationship Id="rId257" Type="http://schemas.openxmlformats.org/officeDocument/2006/relationships/customXml" Target="../ink/ink368.xml"/><Relationship Id="rId278" Type="http://schemas.openxmlformats.org/officeDocument/2006/relationships/image" Target="../media/image420.png"/><Relationship Id="rId303" Type="http://schemas.openxmlformats.org/officeDocument/2006/relationships/customXml" Target="../ink/ink391.xml"/><Relationship Id="rId42" Type="http://schemas.openxmlformats.org/officeDocument/2006/relationships/image" Target="../media/image302.png"/><Relationship Id="rId84" Type="http://schemas.openxmlformats.org/officeDocument/2006/relationships/image" Target="../media/image323.png"/><Relationship Id="rId138" Type="http://schemas.openxmlformats.org/officeDocument/2006/relationships/image" Target="../media/image350.png"/><Relationship Id="rId345" Type="http://schemas.openxmlformats.org/officeDocument/2006/relationships/customXml" Target="../ink/ink412.xml"/><Relationship Id="rId191" Type="http://schemas.openxmlformats.org/officeDocument/2006/relationships/customXml" Target="../ink/ink335.xml"/><Relationship Id="rId205" Type="http://schemas.openxmlformats.org/officeDocument/2006/relationships/customXml" Target="../ink/ink342.xml"/><Relationship Id="rId247" Type="http://schemas.openxmlformats.org/officeDocument/2006/relationships/customXml" Target="../ink/ink363.xml"/><Relationship Id="rId107" Type="http://schemas.openxmlformats.org/officeDocument/2006/relationships/customXml" Target="../ink/ink293.xml"/><Relationship Id="rId289" Type="http://schemas.openxmlformats.org/officeDocument/2006/relationships/customXml" Target="../ink/ink384.xml"/><Relationship Id="rId53" Type="http://schemas.openxmlformats.org/officeDocument/2006/relationships/customXml" Target="../ink/ink266.xml"/><Relationship Id="rId149" Type="http://schemas.openxmlformats.org/officeDocument/2006/relationships/customXml" Target="../ink/ink314.xml"/><Relationship Id="rId314" Type="http://schemas.openxmlformats.org/officeDocument/2006/relationships/image" Target="../media/image438.png"/><Relationship Id="rId356" Type="http://schemas.openxmlformats.org/officeDocument/2006/relationships/image" Target="../media/image459.png"/><Relationship Id="rId95" Type="http://schemas.openxmlformats.org/officeDocument/2006/relationships/customXml" Target="../ink/ink287.xml"/><Relationship Id="rId160" Type="http://schemas.openxmlformats.org/officeDocument/2006/relationships/image" Target="../media/image361.png"/><Relationship Id="rId216" Type="http://schemas.openxmlformats.org/officeDocument/2006/relationships/image" Target="../media/image389.png"/><Relationship Id="rId258" Type="http://schemas.openxmlformats.org/officeDocument/2006/relationships/image" Target="../media/image410.png"/><Relationship Id="rId22" Type="http://schemas.openxmlformats.org/officeDocument/2006/relationships/image" Target="../media/image292.png"/><Relationship Id="rId64" Type="http://schemas.openxmlformats.org/officeDocument/2006/relationships/image" Target="../media/image313.png"/><Relationship Id="rId118" Type="http://schemas.openxmlformats.org/officeDocument/2006/relationships/image" Target="../media/image340.png"/><Relationship Id="rId325" Type="http://schemas.openxmlformats.org/officeDocument/2006/relationships/customXml" Target="../ink/ink402.xml"/><Relationship Id="rId367" Type="http://schemas.openxmlformats.org/officeDocument/2006/relationships/customXml" Target="../ink/ink423.xml"/><Relationship Id="rId171" Type="http://schemas.openxmlformats.org/officeDocument/2006/relationships/customXml" Target="../ink/ink325.xml"/><Relationship Id="rId227" Type="http://schemas.openxmlformats.org/officeDocument/2006/relationships/customXml" Target="../ink/ink353.xml"/><Relationship Id="rId269" Type="http://schemas.openxmlformats.org/officeDocument/2006/relationships/customXml" Target="../ink/ink374.xml"/><Relationship Id="rId33" Type="http://schemas.openxmlformats.org/officeDocument/2006/relationships/customXml" Target="../ink/ink256.xml"/><Relationship Id="rId129" Type="http://schemas.openxmlformats.org/officeDocument/2006/relationships/customXml" Target="../ink/ink304.xml"/><Relationship Id="rId280" Type="http://schemas.openxmlformats.org/officeDocument/2006/relationships/image" Target="../media/image421.png"/><Relationship Id="rId336" Type="http://schemas.openxmlformats.org/officeDocument/2006/relationships/image" Target="../media/image449.png"/><Relationship Id="rId75" Type="http://schemas.openxmlformats.org/officeDocument/2006/relationships/customXml" Target="../ink/ink277.xml"/><Relationship Id="rId140" Type="http://schemas.openxmlformats.org/officeDocument/2006/relationships/image" Target="../media/image351.png"/><Relationship Id="rId182" Type="http://schemas.openxmlformats.org/officeDocument/2006/relationships/image" Target="../media/image372.png"/><Relationship Id="rId238" Type="http://schemas.openxmlformats.org/officeDocument/2006/relationships/image" Target="../media/image400.png"/><Relationship Id="rId291" Type="http://schemas.openxmlformats.org/officeDocument/2006/relationships/customXml" Target="../ink/ink385.xml"/><Relationship Id="rId305" Type="http://schemas.openxmlformats.org/officeDocument/2006/relationships/customXml" Target="../ink/ink392.xml"/><Relationship Id="rId347" Type="http://schemas.openxmlformats.org/officeDocument/2006/relationships/customXml" Target="../ink/ink413.xml"/><Relationship Id="rId44" Type="http://schemas.openxmlformats.org/officeDocument/2006/relationships/image" Target="../media/image303.png"/><Relationship Id="rId86" Type="http://schemas.openxmlformats.org/officeDocument/2006/relationships/image" Target="../media/image324.png"/><Relationship Id="rId151" Type="http://schemas.openxmlformats.org/officeDocument/2006/relationships/customXml" Target="../ink/ink315.xml"/><Relationship Id="rId193" Type="http://schemas.openxmlformats.org/officeDocument/2006/relationships/customXml" Target="../ink/ink336.xml"/><Relationship Id="rId207" Type="http://schemas.openxmlformats.org/officeDocument/2006/relationships/customXml" Target="../ink/ink343.xml"/><Relationship Id="rId249" Type="http://schemas.openxmlformats.org/officeDocument/2006/relationships/customXml" Target="../ink/ink364.xml"/><Relationship Id="rId13" Type="http://schemas.openxmlformats.org/officeDocument/2006/relationships/customXml" Target="../ink/ink246.xml"/><Relationship Id="rId109" Type="http://schemas.openxmlformats.org/officeDocument/2006/relationships/customXml" Target="../ink/ink294.xml"/><Relationship Id="rId260" Type="http://schemas.openxmlformats.org/officeDocument/2006/relationships/image" Target="../media/image411.png"/><Relationship Id="rId316" Type="http://schemas.openxmlformats.org/officeDocument/2006/relationships/image" Target="../media/image439.png"/><Relationship Id="rId55" Type="http://schemas.openxmlformats.org/officeDocument/2006/relationships/customXml" Target="../ink/ink267.xml"/><Relationship Id="rId97" Type="http://schemas.openxmlformats.org/officeDocument/2006/relationships/customXml" Target="../ink/ink288.xml"/><Relationship Id="rId120" Type="http://schemas.openxmlformats.org/officeDocument/2006/relationships/image" Target="../media/image341.png"/><Relationship Id="rId358" Type="http://schemas.openxmlformats.org/officeDocument/2006/relationships/image" Target="../media/image460.png"/><Relationship Id="rId162" Type="http://schemas.openxmlformats.org/officeDocument/2006/relationships/image" Target="../media/image362.png"/><Relationship Id="rId218" Type="http://schemas.openxmlformats.org/officeDocument/2006/relationships/image" Target="../media/image390.png"/><Relationship Id="rId271" Type="http://schemas.openxmlformats.org/officeDocument/2006/relationships/customXml" Target="../ink/ink375.xml"/><Relationship Id="rId24" Type="http://schemas.openxmlformats.org/officeDocument/2006/relationships/image" Target="../media/image293.png"/><Relationship Id="rId66" Type="http://schemas.openxmlformats.org/officeDocument/2006/relationships/image" Target="../media/image314.png"/><Relationship Id="rId131" Type="http://schemas.openxmlformats.org/officeDocument/2006/relationships/customXml" Target="../ink/ink305.xml"/><Relationship Id="rId327" Type="http://schemas.openxmlformats.org/officeDocument/2006/relationships/customXml" Target="../ink/ink403.xml"/><Relationship Id="rId369" Type="http://schemas.openxmlformats.org/officeDocument/2006/relationships/customXml" Target="../ink/ink424.xml"/><Relationship Id="rId173" Type="http://schemas.openxmlformats.org/officeDocument/2006/relationships/customXml" Target="../ink/ink326.xml"/><Relationship Id="rId229" Type="http://schemas.openxmlformats.org/officeDocument/2006/relationships/customXml" Target="../ink/ink354.xml"/><Relationship Id="rId240" Type="http://schemas.openxmlformats.org/officeDocument/2006/relationships/image" Target="../media/image401.png"/><Relationship Id="rId35" Type="http://schemas.openxmlformats.org/officeDocument/2006/relationships/customXml" Target="../ink/ink257.xml"/><Relationship Id="rId77" Type="http://schemas.openxmlformats.org/officeDocument/2006/relationships/customXml" Target="../ink/ink278.xml"/><Relationship Id="rId100" Type="http://schemas.openxmlformats.org/officeDocument/2006/relationships/image" Target="../media/image331.png"/><Relationship Id="rId282" Type="http://schemas.openxmlformats.org/officeDocument/2006/relationships/image" Target="../media/image422.png"/><Relationship Id="rId338" Type="http://schemas.openxmlformats.org/officeDocument/2006/relationships/image" Target="../media/image450.png"/><Relationship Id="rId142" Type="http://schemas.openxmlformats.org/officeDocument/2006/relationships/image" Target="../media/image352.png"/><Relationship Id="rId184" Type="http://schemas.openxmlformats.org/officeDocument/2006/relationships/image" Target="../media/image373.png"/><Relationship Id="rId251" Type="http://schemas.openxmlformats.org/officeDocument/2006/relationships/customXml" Target="../ink/ink365.xml"/><Relationship Id="rId46" Type="http://schemas.openxmlformats.org/officeDocument/2006/relationships/image" Target="../media/image304.png"/><Relationship Id="rId293" Type="http://schemas.openxmlformats.org/officeDocument/2006/relationships/customXml" Target="../ink/ink386.xml"/><Relationship Id="rId307" Type="http://schemas.openxmlformats.org/officeDocument/2006/relationships/customXml" Target="../ink/ink393.xml"/><Relationship Id="rId349" Type="http://schemas.openxmlformats.org/officeDocument/2006/relationships/customXml" Target="../ink/ink414.xml"/><Relationship Id="rId88" Type="http://schemas.openxmlformats.org/officeDocument/2006/relationships/image" Target="../media/image325.png"/><Relationship Id="rId111" Type="http://schemas.openxmlformats.org/officeDocument/2006/relationships/customXml" Target="../ink/ink295.xml"/><Relationship Id="rId153" Type="http://schemas.openxmlformats.org/officeDocument/2006/relationships/customXml" Target="../ink/ink316.xml"/><Relationship Id="rId195" Type="http://schemas.openxmlformats.org/officeDocument/2006/relationships/customXml" Target="../ink/ink337.xml"/><Relationship Id="rId209" Type="http://schemas.openxmlformats.org/officeDocument/2006/relationships/customXml" Target="../ink/ink344.xml"/><Relationship Id="rId360" Type="http://schemas.openxmlformats.org/officeDocument/2006/relationships/image" Target="../media/image461.png"/><Relationship Id="rId220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png"/><Relationship Id="rId13" Type="http://schemas.openxmlformats.org/officeDocument/2006/relationships/customXml" Target="../ink/ink433.xml"/><Relationship Id="rId18" Type="http://schemas.openxmlformats.org/officeDocument/2006/relationships/image" Target="../media/image477.png"/><Relationship Id="rId3" Type="http://schemas.openxmlformats.org/officeDocument/2006/relationships/image" Target="../media/image200.emf"/><Relationship Id="rId21" Type="http://schemas.openxmlformats.org/officeDocument/2006/relationships/customXml" Target="../ink/ink437.xml"/><Relationship Id="rId7" Type="http://schemas.openxmlformats.org/officeDocument/2006/relationships/customXml" Target="../ink/ink430.xml"/><Relationship Id="rId12" Type="http://schemas.openxmlformats.org/officeDocument/2006/relationships/image" Target="../media/image474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2" Type="http://schemas.openxmlformats.org/officeDocument/2006/relationships/customXml" Target="../ink/ink428.xml"/><Relationship Id="rId16" Type="http://schemas.openxmlformats.org/officeDocument/2006/relationships/image" Target="../media/image476.png"/><Relationship Id="rId20" Type="http://schemas.openxmlformats.org/officeDocument/2006/relationships/image" Target="../media/image47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1.png"/><Relationship Id="rId11" Type="http://schemas.openxmlformats.org/officeDocument/2006/relationships/customXml" Target="../ink/ink432.xml"/><Relationship Id="rId24" Type="http://schemas.openxmlformats.org/officeDocument/2006/relationships/image" Target="../media/image480.png"/><Relationship Id="rId5" Type="http://schemas.openxmlformats.org/officeDocument/2006/relationships/customXml" Target="../ink/ink429.xml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10" Type="http://schemas.openxmlformats.org/officeDocument/2006/relationships/image" Target="../media/image473.png"/><Relationship Id="rId19" Type="http://schemas.openxmlformats.org/officeDocument/2006/relationships/customXml" Target="../ink/ink436.xml"/><Relationship Id="rId4" Type="http://schemas.openxmlformats.org/officeDocument/2006/relationships/image" Target="../media/image287.png"/><Relationship Id="rId9" Type="http://schemas.openxmlformats.org/officeDocument/2006/relationships/customXml" Target="../ink/ink431.xml"/><Relationship Id="rId14" Type="http://schemas.openxmlformats.org/officeDocument/2006/relationships/image" Target="../media/image475.png"/><Relationship Id="rId22" Type="http://schemas.openxmlformats.org/officeDocument/2006/relationships/image" Target="../media/image47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7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8.png"/><Relationship Id="rId18" Type="http://schemas.openxmlformats.org/officeDocument/2006/relationships/customXml" Target="../ink/ink12.xml"/><Relationship Id="rId26" Type="http://schemas.openxmlformats.org/officeDocument/2006/relationships/image" Target="../media/image15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5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6.xml"/><Relationship Id="rId11" Type="http://schemas.openxmlformats.org/officeDocument/2006/relationships/image" Target="../media/image7.png"/><Relationship Id="rId24" Type="http://schemas.openxmlformats.org/officeDocument/2006/relationships/customXml" Target="../ink/ink15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7.png"/><Relationship Id="rId10" Type="http://schemas.openxmlformats.org/officeDocument/2006/relationships/customXml" Target="../ink/ink8.xml"/><Relationship Id="rId19" Type="http://schemas.openxmlformats.org/officeDocument/2006/relationships/image" Target="../media/image11.png"/><Relationship Id="rId4" Type="http://schemas.openxmlformats.org/officeDocument/2006/relationships/image" Target="../media/image7.emf"/><Relationship Id="rId9" Type="http://schemas.openxmlformats.org/officeDocument/2006/relationships/image" Target="../media/image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1.xml"/><Relationship Id="rId18" Type="http://schemas.openxmlformats.org/officeDocument/2006/relationships/image" Target="../media/image26.png"/><Relationship Id="rId3" Type="http://schemas.openxmlformats.org/officeDocument/2006/relationships/image" Target="../media/image200.emf"/><Relationship Id="rId21" Type="http://schemas.openxmlformats.org/officeDocument/2006/relationships/image" Target="../media/image28.png"/><Relationship Id="rId7" Type="http://schemas.openxmlformats.org/officeDocument/2006/relationships/customXml" Target="../ink/ink18.xml"/><Relationship Id="rId12" Type="http://schemas.openxmlformats.org/officeDocument/2006/relationships/image" Target="../media/image23.png"/><Relationship Id="rId17" Type="http://schemas.openxmlformats.org/officeDocument/2006/relationships/customXml" Target="../ink/ink23.xml"/><Relationship Id="rId2" Type="http://schemas.openxmlformats.org/officeDocument/2006/relationships/customXml" Target="../ink/ink16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customXml" Target="../ink/ink20.xml"/><Relationship Id="rId24" Type="http://schemas.openxmlformats.org/officeDocument/2006/relationships/image" Target="../media/image31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image" Target="../media/image30.png"/><Relationship Id="rId10" Type="http://schemas.openxmlformats.org/officeDocument/2006/relationships/image" Target="../media/image22.png"/><Relationship Id="rId19" Type="http://schemas.openxmlformats.org/officeDocument/2006/relationships/customXml" Target="../ink/ink24.xml"/><Relationship Id="rId4" Type="http://schemas.openxmlformats.org/officeDocument/2006/relationships/image" Target="../media/image19.png"/><Relationship Id="rId9" Type="http://schemas.openxmlformats.org/officeDocument/2006/relationships/customXml" Target="../ink/ink19.xml"/><Relationship Id="rId14" Type="http://schemas.openxmlformats.org/officeDocument/2006/relationships/image" Target="../media/image24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0.xml"/><Relationship Id="rId18" Type="http://schemas.openxmlformats.org/officeDocument/2006/relationships/image" Target="../media/image39.png"/><Relationship Id="rId3" Type="http://schemas.openxmlformats.org/officeDocument/2006/relationships/image" Target="../media/image200.emf"/><Relationship Id="rId21" Type="http://schemas.openxmlformats.org/officeDocument/2006/relationships/image" Target="../media/image41.png"/><Relationship Id="rId7" Type="http://schemas.openxmlformats.org/officeDocument/2006/relationships/customXml" Target="../ink/ink27.xml"/><Relationship Id="rId12" Type="http://schemas.openxmlformats.org/officeDocument/2006/relationships/image" Target="../media/image36.png"/><Relationship Id="rId17" Type="http://schemas.openxmlformats.org/officeDocument/2006/relationships/customXml" Target="../ink/ink32.xml"/><Relationship Id="rId2" Type="http://schemas.openxmlformats.org/officeDocument/2006/relationships/customXml" Target="../ink/ink2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35.png"/><Relationship Id="rId19" Type="http://schemas.openxmlformats.org/officeDocument/2006/relationships/customXml" Target="../ink/ink33.xml"/><Relationship Id="rId4" Type="http://schemas.openxmlformats.org/officeDocument/2006/relationships/image" Target="../media/image32.png"/><Relationship Id="rId9" Type="http://schemas.openxmlformats.org/officeDocument/2006/relationships/customXml" Target="../ink/ink28.xm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customXml" Target="../ink/ink35.xml"/><Relationship Id="rId10" Type="http://schemas.openxmlformats.org/officeDocument/2006/relationships/image" Target="../media/image47.png"/><Relationship Id="rId4" Type="http://schemas.openxmlformats.org/officeDocument/2006/relationships/image" Target="../media/image200.emf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7" Type="http://schemas.openxmlformats.org/officeDocument/2006/relationships/image" Target="../media/image77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00.emf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customXml" Target="../ink/ink40.xml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problems involving conditional 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be able to use Venn diagram, two-way table and tree diagram to derive the conditional probability of a particular event (A) given another event (B) – P(A|B);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be able to construct weighted tree diagrams for multi-stage experiments with the essential elements [branches, weights, events, sample space and probabilities];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understand how to use the tree diagrams to calculate conditional probability.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934BFBF-E40D-8210-FD1C-3C2ABE46D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495"/>
          <a:stretch/>
        </p:blipFill>
        <p:spPr>
          <a:xfrm>
            <a:off x="296261" y="751173"/>
            <a:ext cx="7611537" cy="76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1B4528-5226-820B-55F8-F1CEB737FD09}"/>
                  </a:ext>
                </a:extLst>
              </p:cNvPr>
              <p:cNvSpPr txBox="1"/>
              <p:nvPr/>
            </p:nvSpPr>
            <p:spPr>
              <a:xfrm>
                <a:off x="147641" y="1658519"/>
                <a:ext cx="5636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1B4528-5226-820B-55F8-F1CEB737F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" y="1658519"/>
                <a:ext cx="5636632" cy="461665"/>
              </a:xfrm>
              <a:prstGeom prst="rect">
                <a:avLst/>
              </a:prstGeom>
              <a:blipFill>
                <a:blip r:embed="rId5"/>
                <a:stretch>
                  <a:fillRect l="-162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45C215-8E05-C229-B4F9-C4C4F4E24818}"/>
                  </a:ext>
                </a:extLst>
              </p:cNvPr>
              <p:cNvSpPr txBox="1"/>
              <p:nvPr/>
            </p:nvSpPr>
            <p:spPr>
              <a:xfrm>
                <a:off x="1283714" y="2184755"/>
                <a:ext cx="5636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+0.4=0.6</m:t>
                    </m:r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45C215-8E05-C229-B4F9-C4C4F4E2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14" y="2184755"/>
                <a:ext cx="56366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50563-654B-C42F-D4A2-998C2854CE61}"/>
                  </a:ext>
                </a:extLst>
              </p:cNvPr>
              <p:cNvSpPr txBox="1"/>
              <p:nvPr/>
            </p:nvSpPr>
            <p:spPr>
              <a:xfrm>
                <a:off x="2024932" y="2773504"/>
                <a:ext cx="301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50563-654B-C42F-D4A2-998C2854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932" y="2773504"/>
                <a:ext cx="30111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8632DC-4503-2EB2-421B-EF8FBB126678}"/>
                  </a:ext>
                </a:extLst>
              </p:cNvPr>
              <p:cNvSpPr txBox="1"/>
              <p:nvPr/>
            </p:nvSpPr>
            <p:spPr>
              <a:xfrm>
                <a:off x="85869" y="3622832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b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8632DC-4503-2EB2-421B-EF8FBB12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9" y="3622832"/>
                <a:ext cx="3343704" cy="680699"/>
              </a:xfrm>
              <a:prstGeom prst="rect">
                <a:avLst/>
              </a:prstGeom>
              <a:blipFill>
                <a:blip r:embed="rId8"/>
                <a:stretch>
                  <a:fillRect l="-2732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BB62A-4F19-578B-6938-4DC7239ACFE2}"/>
                  </a:ext>
                </a:extLst>
              </p:cNvPr>
              <p:cNvSpPr txBox="1"/>
              <p:nvPr/>
            </p:nvSpPr>
            <p:spPr>
              <a:xfrm>
                <a:off x="265405" y="4355910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0.54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BB62A-4F19-578B-6938-4DC7239AC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5" y="4355910"/>
                <a:ext cx="3343704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C4250-2CF6-E803-29C6-0BCFFFBA931F}"/>
                  </a:ext>
                </a:extLst>
              </p:cNvPr>
              <p:cNvSpPr txBox="1"/>
              <p:nvPr/>
            </p:nvSpPr>
            <p:spPr>
              <a:xfrm>
                <a:off x="147641" y="5199481"/>
                <a:ext cx="3343704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C4250-2CF6-E803-29C6-0BCFFFBA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" y="5199481"/>
                <a:ext cx="3343704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2F2D6A-F4F5-4962-060F-56DB6B96B684}"/>
                  </a:ext>
                </a:extLst>
              </p:cNvPr>
              <p:cNvSpPr txBox="1"/>
              <p:nvPr/>
            </p:nvSpPr>
            <p:spPr>
              <a:xfrm>
                <a:off x="147641" y="5931274"/>
                <a:ext cx="3343704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2F2D6A-F4F5-4962-060F-56DB6B96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" y="5931274"/>
                <a:ext cx="3343704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0BA9BA-4B5C-57F8-F8D7-EDEFBBE35300}"/>
                  </a:ext>
                </a:extLst>
              </p:cNvPr>
              <p:cNvSpPr txBox="1"/>
              <p:nvPr/>
            </p:nvSpPr>
            <p:spPr>
              <a:xfrm>
                <a:off x="6636995" y="1844405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c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0BA9BA-4B5C-57F8-F8D7-EDEFBBE35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95" y="1844405"/>
                <a:ext cx="3343704" cy="680699"/>
              </a:xfrm>
              <a:prstGeom prst="rect">
                <a:avLst/>
              </a:prstGeom>
              <a:blipFill>
                <a:blip r:embed="rId12"/>
                <a:stretch>
                  <a:fillRect l="-2920" b="-36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C2D47B-0C0E-4BC4-FBCA-0783A99AF759}"/>
                  </a:ext>
                </a:extLst>
              </p:cNvPr>
              <p:cNvSpPr txBox="1"/>
              <p:nvPr/>
            </p:nvSpPr>
            <p:spPr>
              <a:xfrm>
                <a:off x="6823364" y="2589675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C2D47B-0C0E-4BC4-FBCA-0783A99A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2589675"/>
                <a:ext cx="3343704" cy="6705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F3D4C-A43C-6B1B-946A-BD0BD25EF1DE}"/>
                  </a:ext>
                </a:extLst>
              </p:cNvPr>
              <p:cNvSpPr txBox="1"/>
              <p:nvPr/>
            </p:nvSpPr>
            <p:spPr>
              <a:xfrm>
                <a:off x="6823364" y="3324814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F3D4C-A43C-6B1B-946A-BD0BD25E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3324814"/>
                <a:ext cx="3343704" cy="6705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" y="709710"/>
            <a:ext cx="6487430" cy="1648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B571D2-D168-DA2B-0E13-D321E983A6FC}"/>
                  </a:ext>
                </a:extLst>
              </p:cNvPr>
              <p:cNvSpPr txBox="1"/>
              <p:nvPr/>
            </p:nvSpPr>
            <p:spPr>
              <a:xfrm>
                <a:off x="434307" y="2748301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a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B571D2-D168-DA2B-0E13-D321E98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7" y="2748301"/>
                <a:ext cx="3343704" cy="680699"/>
              </a:xfrm>
              <a:prstGeom prst="rect">
                <a:avLst/>
              </a:prstGeom>
              <a:blipFill>
                <a:blip r:embed="rId7"/>
                <a:stretch>
                  <a:fillRect l="-2732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AA847-8A3A-1E03-34E1-6326CF8B51AA}"/>
                  </a:ext>
                </a:extLst>
              </p:cNvPr>
              <p:cNvSpPr txBox="1"/>
              <p:nvPr/>
            </p:nvSpPr>
            <p:spPr>
              <a:xfrm>
                <a:off x="620676" y="3493571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AA847-8A3A-1E03-34E1-6326CF8B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6" y="3493571"/>
                <a:ext cx="3343704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D975B0-6C40-4C8D-0579-33758F3E4C07}"/>
                  </a:ext>
                </a:extLst>
              </p:cNvPr>
              <p:cNvSpPr txBox="1"/>
              <p:nvPr/>
            </p:nvSpPr>
            <p:spPr>
              <a:xfrm>
                <a:off x="303325" y="4396356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b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D975B0-6C40-4C8D-0579-33758F3E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5" y="4396356"/>
                <a:ext cx="3343704" cy="680699"/>
              </a:xfrm>
              <a:prstGeom prst="rect">
                <a:avLst/>
              </a:prstGeom>
              <a:blipFill>
                <a:blip r:embed="rId9"/>
                <a:stretch>
                  <a:fillRect l="-2920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12D0EF-B082-906E-3E9F-F17555D8E72F}"/>
                  </a:ext>
                </a:extLst>
              </p:cNvPr>
              <p:cNvSpPr txBox="1"/>
              <p:nvPr/>
            </p:nvSpPr>
            <p:spPr>
              <a:xfrm>
                <a:off x="507436" y="5131495"/>
                <a:ext cx="3343704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0.6=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12D0EF-B082-906E-3E9F-F17555D8E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6" y="5131495"/>
                <a:ext cx="3343704" cy="6896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D41003-62B9-0939-6E3D-222AF0ABA5CF}"/>
                  </a:ext>
                </a:extLst>
              </p:cNvPr>
              <p:cNvSpPr txBox="1"/>
              <p:nvPr/>
            </p:nvSpPr>
            <p:spPr>
              <a:xfrm>
                <a:off x="434307" y="5887927"/>
                <a:ext cx="3343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=0.6×0.5=0.3</m:t>
                      </m:r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D41003-62B9-0939-6E3D-222AF0ABA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7" y="5887927"/>
                <a:ext cx="334370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F43F5-CBB9-B5ED-D357-341B7D1286F0}"/>
                  </a:ext>
                </a:extLst>
              </p:cNvPr>
              <p:cNvSpPr txBox="1"/>
              <p:nvPr/>
            </p:nvSpPr>
            <p:spPr>
              <a:xfrm>
                <a:off x="4749212" y="2878385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c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F43F5-CBB9-B5ED-D357-341B7D12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12" y="2878385"/>
                <a:ext cx="3343704" cy="680699"/>
              </a:xfrm>
              <a:prstGeom prst="rect">
                <a:avLst/>
              </a:prstGeom>
              <a:blipFill>
                <a:blip r:embed="rId12"/>
                <a:stretch>
                  <a:fillRect l="-2732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11578F-FA64-870F-2768-5D28FB63299F}"/>
                  </a:ext>
                </a:extLst>
              </p:cNvPr>
              <p:cNvSpPr txBox="1"/>
              <p:nvPr/>
            </p:nvSpPr>
            <p:spPr>
              <a:xfrm>
                <a:off x="4704005" y="3714575"/>
                <a:ext cx="3343704" cy="74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0.44=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11578F-FA64-870F-2768-5D28FB63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05" y="3714575"/>
                <a:ext cx="3343704" cy="7442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8747A3-E2A9-D5E5-7829-2A577EC70A44}"/>
                  </a:ext>
                </a:extLst>
              </p:cNvPr>
              <p:cNvSpPr txBox="1"/>
              <p:nvPr/>
            </p:nvSpPr>
            <p:spPr>
              <a:xfrm>
                <a:off x="4834987" y="4458818"/>
                <a:ext cx="3343704" cy="1829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0.44</m:t>
                          </m:r>
                        </m:den>
                      </m:f>
                    </m:oMath>
                  </m:oMathPara>
                </a14:m>
                <a:endParaRPr lang="en-AU" sz="2000" b="0" i="1" dirty="0">
                  <a:solidFill>
                    <a:srgbClr val="21538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</m:oMath>
                  </m:oMathPara>
                </a14:m>
                <a:endParaRPr lang="en-AU" sz="2000" b="0" i="1" dirty="0">
                  <a:solidFill>
                    <a:srgbClr val="21538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8747A3-E2A9-D5E5-7829-2A577EC70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87" y="4458818"/>
                <a:ext cx="3343704" cy="1829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C3B2994-B983-4682-4BF7-2BCB7534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6" y="638100"/>
            <a:ext cx="8573696" cy="1657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E76C93-0109-EE5D-B984-A93F15B17FDC}"/>
                  </a:ext>
                </a:extLst>
              </p:cNvPr>
              <p:cNvSpPr txBox="1"/>
              <p:nvPr/>
            </p:nvSpPr>
            <p:spPr>
              <a:xfrm>
                <a:off x="434307" y="2748301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E76C93-0109-EE5D-B984-A93F15B1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7" y="2748301"/>
                <a:ext cx="3343704" cy="68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29AE3E-F98D-7DFF-A8FA-F36D393DD5C1}"/>
                  </a:ext>
                </a:extLst>
              </p:cNvPr>
              <p:cNvSpPr txBox="1"/>
              <p:nvPr/>
            </p:nvSpPr>
            <p:spPr>
              <a:xfrm>
                <a:off x="335206" y="3496115"/>
                <a:ext cx="3343704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0.354=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0.652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29AE3E-F98D-7DFF-A8FA-F36D393D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6" y="3496115"/>
                <a:ext cx="3343704" cy="689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03AE58D-2A61-063C-8609-A000A7BA16BF}"/>
                  </a:ext>
                </a:extLst>
              </p:cNvPr>
              <p:cNvSpPr txBox="1"/>
              <p:nvPr/>
            </p:nvSpPr>
            <p:spPr>
              <a:xfrm>
                <a:off x="335206" y="4532452"/>
                <a:ext cx="3343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i="1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=0.354×0.652 </m:t>
                      </m:r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03AE58D-2A61-063C-8609-A000A7BA1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6" y="4532452"/>
                <a:ext cx="334370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56B8783-25DE-E4F5-6B4A-034E9276EEE4}"/>
                  </a:ext>
                </a:extLst>
              </p:cNvPr>
              <p:cNvSpPr txBox="1"/>
              <p:nvPr/>
            </p:nvSpPr>
            <p:spPr>
              <a:xfrm>
                <a:off x="434307" y="5079168"/>
                <a:ext cx="3343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0.231 </m:t>
                      </m:r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56B8783-25DE-E4F5-6B4A-034E9276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7" y="5079168"/>
                <a:ext cx="334370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  <p:bldP spid="1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1813"/>
          <a:stretch/>
        </p:blipFill>
        <p:spPr>
          <a:xfrm>
            <a:off x="0" y="655570"/>
            <a:ext cx="9783540" cy="11751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" y="1711571"/>
            <a:ext cx="9488224" cy="819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4472461" y="332673"/>
              <a:ext cx="299" cy="1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8408" y="324213"/>
                <a:ext cx="28405" cy="17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4685FF-047F-8551-6F31-A8E1E46A280B}"/>
              </a:ext>
            </a:extLst>
          </p:cNvPr>
          <p:cNvSpPr txBox="1"/>
          <p:nvPr/>
        </p:nvSpPr>
        <p:spPr>
          <a:xfrm>
            <a:off x="122580" y="2541383"/>
            <a:ext cx="33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215381"/>
                </a:solidFill>
              </a:rPr>
              <a:t>Draw a tree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72F3D-A065-7876-4425-DDDA3E90C08E}"/>
              </a:ext>
            </a:extLst>
          </p:cNvPr>
          <p:cNvGrpSpPr/>
          <p:nvPr/>
        </p:nvGrpSpPr>
        <p:grpSpPr>
          <a:xfrm>
            <a:off x="838276" y="4048811"/>
            <a:ext cx="1759320" cy="1470960"/>
            <a:chOff x="838276" y="4048811"/>
            <a:chExt cx="1759320" cy="14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6CA865-BBB3-C340-1C6E-67A2A2AAA9AF}"/>
                    </a:ext>
                  </a:extLst>
                </p14:cNvPr>
                <p14:cNvContentPartPr/>
                <p14:nvPr/>
              </p14:nvContentPartPr>
              <p14:xfrm>
                <a:off x="838276" y="4122611"/>
                <a:ext cx="1242000" cy="73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6CA865-BBB3-C340-1C6E-67A2A2AAA9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9636" y="4113611"/>
                  <a:ext cx="125964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7E24C5-786F-663B-27FD-4B827D64DE9F}"/>
                    </a:ext>
                  </a:extLst>
                </p14:cNvPr>
                <p14:cNvContentPartPr/>
                <p14:nvPr/>
              </p14:nvContentPartPr>
              <p14:xfrm>
                <a:off x="844396" y="4882571"/>
                <a:ext cx="1374120" cy="50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7E24C5-786F-663B-27FD-4B827D64DE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396" y="4873931"/>
                  <a:ext cx="13917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F412E6-92C2-7FC3-79AE-D4D4FD05CDFE}"/>
                    </a:ext>
                  </a:extLst>
                </p14:cNvPr>
                <p14:cNvContentPartPr/>
                <p14:nvPr/>
              </p14:nvContentPartPr>
              <p14:xfrm>
                <a:off x="2293756" y="4048811"/>
                <a:ext cx="266400" cy="25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F412E6-92C2-7FC3-79AE-D4D4FD05CD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5116" y="4039811"/>
                  <a:ext cx="284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AA230B-534F-7789-DD32-2CAF8CFA16A0}"/>
                    </a:ext>
                  </a:extLst>
                </p14:cNvPr>
                <p14:cNvContentPartPr/>
                <p14:nvPr/>
              </p14:nvContentPartPr>
              <p14:xfrm>
                <a:off x="2449276" y="5326811"/>
                <a:ext cx="28080" cy="192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AA230B-534F-7789-DD32-2CAF8CFA1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0276" y="5318171"/>
                  <a:ext cx="45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E5E454-747F-FCC5-4D58-9C083622F830}"/>
                    </a:ext>
                  </a:extLst>
                </p14:cNvPr>
                <p14:cNvContentPartPr/>
                <p14:nvPr/>
              </p14:nvContentPartPr>
              <p14:xfrm>
                <a:off x="2451436" y="5286851"/>
                <a:ext cx="100080" cy="25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E5E454-747F-FCC5-4D58-9C083622F8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42436" y="5277851"/>
                  <a:ext cx="117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DC7A3D-C241-9CE2-A99A-836190345B44}"/>
                    </a:ext>
                  </a:extLst>
                </p14:cNvPr>
                <p14:cNvContentPartPr/>
                <p14:nvPr/>
              </p14:nvContentPartPr>
              <p14:xfrm>
                <a:off x="2465116" y="5373611"/>
                <a:ext cx="132480" cy="4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DC7A3D-C241-9CE2-A99A-836190345B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6476" y="5364611"/>
                  <a:ext cx="1501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7D1F3C-BA16-5690-3EE9-29903E3E9186}"/>
              </a:ext>
            </a:extLst>
          </p:cNvPr>
          <p:cNvGrpSpPr/>
          <p:nvPr/>
        </p:nvGrpSpPr>
        <p:grpSpPr>
          <a:xfrm>
            <a:off x="1086676" y="4034771"/>
            <a:ext cx="518040" cy="515520"/>
            <a:chOff x="1086676" y="4034771"/>
            <a:chExt cx="5180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A5E220-67C2-E77D-0F34-4A1B0C5FC8B3}"/>
                    </a:ext>
                  </a:extLst>
                </p14:cNvPr>
                <p14:cNvContentPartPr/>
                <p14:nvPr/>
              </p14:nvContentPartPr>
              <p14:xfrm>
                <a:off x="1086676" y="4359131"/>
                <a:ext cx="95040" cy="191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A5E220-67C2-E77D-0F34-4A1B0C5FC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8036" y="4350491"/>
                  <a:ext cx="112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745F54-E6B0-A552-A78C-B9232CFB3CBC}"/>
                    </a:ext>
                  </a:extLst>
                </p14:cNvPr>
                <p14:cNvContentPartPr/>
                <p14:nvPr/>
              </p14:nvContentPartPr>
              <p14:xfrm>
                <a:off x="1243276" y="4379291"/>
                <a:ext cx="2520" cy="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745F54-E6B0-A552-A78C-B9232CFB3C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4276" y="4370291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DAD873-02FA-7E21-C743-1724925A6590}"/>
                    </a:ext>
                  </a:extLst>
                </p14:cNvPr>
                <p14:cNvContentPartPr/>
                <p14:nvPr/>
              </p14:nvContentPartPr>
              <p14:xfrm>
                <a:off x="1319956" y="4122971"/>
                <a:ext cx="6804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DAD873-02FA-7E21-C743-1724925A65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10956" y="411433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D4B389-4B02-4352-803D-31885BFE5FAE}"/>
                    </a:ext>
                  </a:extLst>
                </p14:cNvPr>
                <p14:cNvContentPartPr/>
                <p14:nvPr/>
              </p14:nvContentPartPr>
              <p14:xfrm>
                <a:off x="1331476" y="4034771"/>
                <a:ext cx="198000" cy="335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D4B389-4B02-4352-803D-31885BFE5F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22476" y="4026131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C34DB7-B118-461A-F9B4-080F800EEDA8}"/>
                    </a:ext>
                  </a:extLst>
                </p14:cNvPr>
                <p14:cNvContentPartPr/>
                <p14:nvPr/>
              </p14:nvContentPartPr>
              <p14:xfrm>
                <a:off x="1475836" y="4073651"/>
                <a:ext cx="12888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C34DB7-B118-461A-F9B4-080F800EED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7196" y="4064651"/>
                  <a:ext cx="14652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E2E5B2-F735-F8F1-E9D9-C3A11530BA1D}"/>
              </a:ext>
            </a:extLst>
          </p:cNvPr>
          <p:cNvGrpSpPr/>
          <p:nvPr/>
        </p:nvGrpSpPr>
        <p:grpSpPr>
          <a:xfrm>
            <a:off x="1216996" y="5237531"/>
            <a:ext cx="603360" cy="271080"/>
            <a:chOff x="1216996" y="5237531"/>
            <a:chExt cx="6033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437AB3-7E9C-D98D-6389-FD3910213D09}"/>
                    </a:ext>
                  </a:extLst>
                </p14:cNvPr>
                <p14:cNvContentPartPr/>
                <p14:nvPr/>
              </p14:nvContentPartPr>
              <p14:xfrm>
                <a:off x="1216996" y="5237531"/>
                <a:ext cx="7596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437AB3-7E9C-D98D-6389-FD3910213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8356" y="5228531"/>
                  <a:ext cx="93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A6F1BF-7495-1DCC-8F08-184E0A65BEC7}"/>
                    </a:ext>
                  </a:extLst>
                </p14:cNvPr>
                <p14:cNvContentPartPr/>
                <p14:nvPr/>
              </p14:nvContentPartPr>
              <p14:xfrm>
                <a:off x="1391236" y="533329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A6F1BF-7495-1DCC-8F08-184E0A65BE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82596" y="5324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3890D5-9CF4-C4AC-ED21-1AD335CEE5E7}"/>
                    </a:ext>
                  </a:extLst>
                </p14:cNvPr>
                <p14:cNvContentPartPr/>
                <p14:nvPr/>
              </p14:nvContentPartPr>
              <p14:xfrm>
                <a:off x="1513636" y="5263451"/>
                <a:ext cx="90360" cy="17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3890D5-9CF4-C4AC-ED21-1AD335CEE5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4996" y="5254451"/>
                  <a:ext cx="10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A17260-DD4F-81D8-410E-33015C24DFE3}"/>
                    </a:ext>
                  </a:extLst>
                </p14:cNvPr>
                <p14:cNvContentPartPr/>
                <p14:nvPr/>
              </p14:nvContentPartPr>
              <p14:xfrm>
                <a:off x="1588876" y="5309171"/>
                <a:ext cx="972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A17260-DD4F-81D8-410E-33015C24DF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0236" y="5300531"/>
                  <a:ext cx="2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3874F4-1977-F17F-0407-1CBAA8B11B49}"/>
                    </a:ext>
                  </a:extLst>
                </p14:cNvPr>
                <p14:cNvContentPartPr/>
                <p14:nvPr/>
              </p14:nvContentPartPr>
              <p14:xfrm>
                <a:off x="1715236" y="5324651"/>
                <a:ext cx="7128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3874F4-1977-F17F-0407-1CBAA8B11B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6596" y="5315651"/>
                  <a:ext cx="88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1B952F-D307-0786-DCD7-FB7D98073527}"/>
                    </a:ext>
                  </a:extLst>
                </p14:cNvPr>
                <p14:cNvContentPartPr/>
                <p14:nvPr/>
              </p14:nvContentPartPr>
              <p14:xfrm>
                <a:off x="1693276" y="5326811"/>
                <a:ext cx="12708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1B952F-D307-0786-DCD7-FB7D980735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4636" y="5318171"/>
                  <a:ext cx="1447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8510B54-F7EE-BC85-68B1-A9E337FDBF30}"/>
              </a:ext>
            </a:extLst>
          </p:cNvPr>
          <p:cNvGrpSpPr/>
          <p:nvPr/>
        </p:nvGrpSpPr>
        <p:grpSpPr>
          <a:xfrm>
            <a:off x="2698036" y="3532931"/>
            <a:ext cx="1149120" cy="1017720"/>
            <a:chOff x="2698036" y="3532931"/>
            <a:chExt cx="1149120" cy="10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001A95-D0D6-B017-5769-697D159F6076}"/>
                    </a:ext>
                  </a:extLst>
                </p14:cNvPr>
                <p14:cNvContentPartPr/>
                <p14:nvPr/>
              </p14:nvContentPartPr>
              <p14:xfrm>
                <a:off x="2698036" y="3607451"/>
                <a:ext cx="688680" cy="457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001A95-D0D6-B017-5769-697D159F60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9036" y="3598811"/>
                  <a:ext cx="706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95A6AD7-E7B8-9103-B07F-B8E12B237A74}"/>
                    </a:ext>
                  </a:extLst>
                </p14:cNvPr>
                <p14:cNvContentPartPr/>
                <p14:nvPr/>
              </p14:nvContentPartPr>
              <p14:xfrm>
                <a:off x="2721796" y="4073651"/>
                <a:ext cx="764280" cy="325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95A6AD7-E7B8-9103-B07F-B8E12B237A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3156" y="4065011"/>
                  <a:ext cx="781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2BC5BCB-42A1-2FF3-8E7C-B5E64CED23D2}"/>
                    </a:ext>
                  </a:extLst>
                </p14:cNvPr>
                <p14:cNvContentPartPr/>
                <p14:nvPr/>
              </p14:nvContentPartPr>
              <p14:xfrm>
                <a:off x="3553396" y="3532931"/>
                <a:ext cx="128160" cy="23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2BC5BCB-42A1-2FF3-8E7C-B5E64CED23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4396" y="3523931"/>
                  <a:ext cx="145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14ECC35-D721-2AF9-D7D8-CD9A3FD92326}"/>
                    </a:ext>
                  </a:extLst>
                </p14:cNvPr>
                <p14:cNvContentPartPr/>
                <p14:nvPr/>
              </p14:nvContentPartPr>
              <p14:xfrm>
                <a:off x="3628636" y="4346531"/>
                <a:ext cx="104400" cy="204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14ECC35-D721-2AF9-D7D8-CD9A3FD923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19996" y="4337891"/>
                  <a:ext cx="12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492B0B1-B28F-0A22-976F-4FAA86EECCFF}"/>
                    </a:ext>
                  </a:extLst>
                </p14:cNvPr>
                <p14:cNvContentPartPr/>
                <p14:nvPr/>
              </p14:nvContentPartPr>
              <p14:xfrm>
                <a:off x="3828436" y="4277051"/>
                <a:ext cx="18720" cy="116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492B0B1-B28F-0A22-976F-4FAA86EECC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19796" y="4268411"/>
                  <a:ext cx="363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066E3F-DD42-0CC6-912D-AF12440CE7EB}"/>
              </a:ext>
            </a:extLst>
          </p:cNvPr>
          <p:cNvGrpSpPr/>
          <p:nvPr/>
        </p:nvGrpSpPr>
        <p:grpSpPr>
          <a:xfrm>
            <a:off x="2778676" y="3492971"/>
            <a:ext cx="394200" cy="347400"/>
            <a:chOff x="2778676" y="3492971"/>
            <a:chExt cx="3942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FB63F26-9C23-2177-5F09-E51A1C10783D}"/>
                    </a:ext>
                  </a:extLst>
                </p14:cNvPr>
                <p14:cNvContentPartPr/>
                <p14:nvPr/>
              </p14:nvContentPartPr>
              <p14:xfrm>
                <a:off x="2778676" y="3731291"/>
                <a:ext cx="71280" cy="109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FB63F26-9C23-2177-5F09-E51A1C1078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0036" y="3722651"/>
                  <a:ext cx="8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93146A3-1244-065E-6746-FF30BE419FB0}"/>
                    </a:ext>
                  </a:extLst>
                </p14:cNvPr>
                <p14:cNvContentPartPr/>
                <p14:nvPr/>
              </p14:nvContentPartPr>
              <p14:xfrm>
                <a:off x="2873716" y="3584051"/>
                <a:ext cx="150480" cy="165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93146A3-1244-065E-6746-FF30BE419F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4716" y="3575411"/>
                  <a:ext cx="16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AAD962C-2AB4-442E-D3AB-4432BC9D6BF1}"/>
                    </a:ext>
                  </a:extLst>
                </p14:cNvPr>
                <p14:cNvContentPartPr/>
                <p14:nvPr/>
              </p14:nvContentPartPr>
              <p14:xfrm>
                <a:off x="3041476" y="3492971"/>
                <a:ext cx="131400" cy="184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AAD962C-2AB4-442E-D3AB-4432BC9D6B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2476" y="3483971"/>
                  <a:ext cx="1490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4970DF-CEC9-FC65-1644-CDFAC5D70B2A}"/>
              </a:ext>
            </a:extLst>
          </p:cNvPr>
          <p:cNvGrpSpPr/>
          <p:nvPr/>
        </p:nvGrpSpPr>
        <p:grpSpPr>
          <a:xfrm>
            <a:off x="2825116" y="4277051"/>
            <a:ext cx="520920" cy="274320"/>
            <a:chOff x="2825116" y="4277051"/>
            <a:chExt cx="5209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9A127A9-174D-A98A-D2B9-ABBC1822EE65}"/>
                    </a:ext>
                  </a:extLst>
                </p14:cNvPr>
                <p14:cNvContentPartPr/>
                <p14:nvPr/>
              </p14:nvContentPartPr>
              <p14:xfrm>
                <a:off x="2825116" y="4277051"/>
                <a:ext cx="66240" cy="181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9A127A9-174D-A98A-D2B9-ABBC1822EE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16476" y="4268411"/>
                  <a:ext cx="83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3AA7F77-B888-D1BB-A41D-91BFB4767C37}"/>
                    </a:ext>
                  </a:extLst>
                </p14:cNvPr>
                <p14:cNvContentPartPr/>
                <p14:nvPr/>
              </p14:nvContentPartPr>
              <p14:xfrm>
                <a:off x="2984596" y="4424291"/>
                <a:ext cx="2520" cy="2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3AA7F77-B888-D1BB-A41D-91BFB4767C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5596" y="4415651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AEBB86E-D419-5460-7266-80CAC83D1F5D}"/>
                    </a:ext>
                  </a:extLst>
                </p14:cNvPr>
                <p14:cNvContentPartPr/>
                <p14:nvPr/>
              </p14:nvContentPartPr>
              <p14:xfrm>
                <a:off x="3065596" y="4377131"/>
                <a:ext cx="71280" cy="160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AEBB86E-D419-5460-7266-80CAC83D1F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6596" y="4368131"/>
                  <a:ext cx="8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E72DB-6448-8687-C0D5-DD0A74087315}"/>
                    </a:ext>
                  </a:extLst>
                </p14:cNvPr>
                <p14:cNvContentPartPr/>
                <p14:nvPr/>
              </p14:nvContentPartPr>
              <p14:xfrm>
                <a:off x="3177916" y="4398371"/>
                <a:ext cx="99360" cy="153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E72DB-6448-8687-C0D5-DD0A740873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8916" y="4389371"/>
                  <a:ext cx="11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ABC1F1-0559-70DA-AF44-4B33BA501E86}"/>
                    </a:ext>
                  </a:extLst>
                </p14:cNvPr>
                <p14:cNvContentPartPr/>
                <p14:nvPr/>
              </p14:nvContentPartPr>
              <p14:xfrm>
                <a:off x="3217156" y="4448051"/>
                <a:ext cx="128880" cy="22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ABC1F1-0559-70DA-AF44-4B33BA501E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8516" y="4439411"/>
                  <a:ext cx="146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AAB8A3-6C16-EB72-A264-423E12C58C1A}"/>
              </a:ext>
            </a:extLst>
          </p:cNvPr>
          <p:cNvGrpSpPr/>
          <p:nvPr/>
        </p:nvGrpSpPr>
        <p:grpSpPr>
          <a:xfrm>
            <a:off x="2897836" y="4999931"/>
            <a:ext cx="1122840" cy="1112760"/>
            <a:chOff x="2897836" y="4999931"/>
            <a:chExt cx="1122840" cy="11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EA347C-91B6-7BAB-6462-0FA678A72805}"/>
                    </a:ext>
                  </a:extLst>
                </p14:cNvPr>
                <p14:cNvContentPartPr/>
                <p14:nvPr/>
              </p14:nvContentPartPr>
              <p14:xfrm>
                <a:off x="2897836" y="5068691"/>
                <a:ext cx="734400" cy="32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EA347C-91B6-7BAB-6462-0FA678A728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8836" y="5059691"/>
                  <a:ext cx="752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6958B9-D374-A234-1688-CFEBF94AF452}"/>
                    </a:ext>
                  </a:extLst>
                </p14:cNvPr>
                <p14:cNvContentPartPr/>
                <p14:nvPr/>
              </p14:nvContentPartPr>
              <p14:xfrm>
                <a:off x="2912956" y="5397011"/>
                <a:ext cx="793800" cy="54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6958B9-D374-A234-1688-CFEBF94AF4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4316" y="5388011"/>
                  <a:ext cx="811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49F9C5-4046-89F4-DD5A-391F2E3553C8}"/>
                    </a:ext>
                  </a:extLst>
                </p14:cNvPr>
                <p14:cNvContentPartPr/>
                <p14:nvPr/>
              </p14:nvContentPartPr>
              <p14:xfrm>
                <a:off x="3781636" y="4999931"/>
                <a:ext cx="95040" cy="20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49F9C5-4046-89F4-DD5A-391F2E3553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72996" y="4991291"/>
                  <a:ext cx="112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81F733-989B-BB38-2F4A-E8AF1715F820}"/>
                    </a:ext>
                  </a:extLst>
                </p14:cNvPr>
                <p14:cNvContentPartPr/>
                <p14:nvPr/>
              </p14:nvContentPartPr>
              <p14:xfrm>
                <a:off x="3862636" y="5933411"/>
                <a:ext cx="93600" cy="17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81F733-989B-BB38-2F4A-E8AF1715F8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53636" y="5924771"/>
                  <a:ext cx="111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A31CE4-AF46-8766-479D-99C6AEF2D7F3}"/>
                    </a:ext>
                  </a:extLst>
                </p14:cNvPr>
                <p14:cNvContentPartPr/>
                <p14:nvPr/>
              </p14:nvContentPartPr>
              <p14:xfrm>
                <a:off x="4007356" y="5922971"/>
                <a:ext cx="13320" cy="6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A31CE4-AF46-8766-479D-99C6AEF2D7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98356" y="5913971"/>
                  <a:ext cx="309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411A4-2CC7-D535-010B-0A9D6748E6E5}"/>
              </a:ext>
            </a:extLst>
          </p:cNvPr>
          <p:cNvGrpSpPr/>
          <p:nvPr/>
        </p:nvGrpSpPr>
        <p:grpSpPr>
          <a:xfrm>
            <a:off x="3006196" y="4954931"/>
            <a:ext cx="444240" cy="318240"/>
            <a:chOff x="3006196" y="4954931"/>
            <a:chExt cx="4442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48E2C0-92A4-EBC2-7EEB-546FFEFC81BD}"/>
                    </a:ext>
                  </a:extLst>
                </p14:cNvPr>
                <p14:cNvContentPartPr/>
                <p14:nvPr/>
              </p14:nvContentPartPr>
              <p14:xfrm>
                <a:off x="3006196" y="5101091"/>
                <a:ext cx="115560" cy="172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48E2C0-92A4-EBC2-7EEB-546FFEFC81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97556" y="5092451"/>
                  <a:ext cx="133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E16CF7-D4A3-1049-5B1B-FCFF7B004931}"/>
                    </a:ext>
                  </a:extLst>
                </p14:cNvPr>
                <p14:cNvContentPartPr/>
                <p14:nvPr/>
              </p14:nvContentPartPr>
              <p14:xfrm>
                <a:off x="3133996" y="5137091"/>
                <a:ext cx="40320" cy="57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E16CF7-D4A3-1049-5B1B-FCFF7B0049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5356" y="5128451"/>
                  <a:ext cx="57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60CC56-9B44-407D-3D08-92FD030C5187}"/>
                    </a:ext>
                  </a:extLst>
                </p14:cNvPr>
                <p14:cNvContentPartPr/>
                <p14:nvPr/>
              </p14:nvContentPartPr>
              <p14:xfrm>
                <a:off x="3256036" y="4954931"/>
                <a:ext cx="194400" cy="214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60CC56-9B44-407D-3D08-92FD030C51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7036" y="4945931"/>
                  <a:ext cx="21204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3FD5E0A-4671-A6DE-C6B6-8BB0DBB796F7}"/>
              </a:ext>
            </a:extLst>
          </p:cNvPr>
          <p:cNvGrpSpPr/>
          <p:nvPr/>
        </p:nvGrpSpPr>
        <p:grpSpPr>
          <a:xfrm>
            <a:off x="3046516" y="5823251"/>
            <a:ext cx="564120" cy="273600"/>
            <a:chOff x="3046516" y="5823251"/>
            <a:chExt cx="5641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5E2636-A0A6-9160-1CE3-77F66DA6B6AA}"/>
                    </a:ext>
                  </a:extLst>
                </p14:cNvPr>
                <p14:cNvContentPartPr/>
                <p14:nvPr/>
              </p14:nvContentPartPr>
              <p14:xfrm>
                <a:off x="3046516" y="5823251"/>
                <a:ext cx="72360" cy="178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5E2636-A0A6-9160-1CE3-77F66DA6B6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37516" y="5814251"/>
                  <a:ext cx="90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891299-4536-FD45-7444-96274CDA1F30}"/>
                    </a:ext>
                  </a:extLst>
                </p14:cNvPr>
                <p14:cNvContentPartPr/>
                <p14:nvPr/>
              </p14:nvContentPartPr>
              <p14:xfrm>
                <a:off x="3183676" y="5952851"/>
                <a:ext cx="2520" cy="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891299-4536-FD45-7444-96274CDA1F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75036" y="5943851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36D702-8037-2B41-E577-A91D61D02565}"/>
                    </a:ext>
                  </a:extLst>
                </p14:cNvPr>
                <p14:cNvContentPartPr/>
                <p14:nvPr/>
              </p14:nvContentPartPr>
              <p14:xfrm>
                <a:off x="3263596" y="5895251"/>
                <a:ext cx="99720" cy="18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36D702-8037-2B41-E577-A91D61D025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54956" y="5886251"/>
                  <a:ext cx="11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2FC293-3CED-C7BC-2C9C-59B889504A69}"/>
                    </a:ext>
                  </a:extLst>
                </p14:cNvPr>
                <p14:cNvContentPartPr/>
                <p14:nvPr/>
              </p14:nvContentPartPr>
              <p14:xfrm>
                <a:off x="3432436" y="5938811"/>
                <a:ext cx="178200" cy="158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A2FC293-3CED-C7BC-2C9C-59B889504A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23796" y="5930171"/>
                  <a:ext cx="1958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6F192-0222-C15D-B2DF-E1AE1F693017}"/>
              </a:ext>
            </a:extLst>
          </p:cNvPr>
          <p:cNvGrpSpPr/>
          <p:nvPr/>
        </p:nvGrpSpPr>
        <p:grpSpPr>
          <a:xfrm>
            <a:off x="4275916" y="3388931"/>
            <a:ext cx="2179440" cy="374400"/>
            <a:chOff x="4275916" y="3388931"/>
            <a:chExt cx="21794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796157-9CD2-6564-88C5-E86A10ED6B5E}"/>
                    </a:ext>
                  </a:extLst>
                </p14:cNvPr>
                <p14:cNvContentPartPr/>
                <p14:nvPr/>
              </p14:nvContentPartPr>
              <p14:xfrm>
                <a:off x="4282396" y="3501971"/>
                <a:ext cx="14760" cy="203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796157-9CD2-6564-88C5-E86A10ED6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73396" y="3492971"/>
                  <a:ext cx="3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4BCEA42-62E2-D459-58CA-51364B957D13}"/>
                    </a:ext>
                  </a:extLst>
                </p14:cNvPr>
                <p14:cNvContentPartPr/>
                <p14:nvPr/>
              </p14:nvContentPartPr>
              <p14:xfrm>
                <a:off x="4275916" y="3458771"/>
                <a:ext cx="89280" cy="64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4BCEA42-62E2-D459-58CA-51364B957D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66916" y="3449771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865FD7-73AC-8EE5-C03C-4A523F493241}"/>
                    </a:ext>
                  </a:extLst>
                </p14:cNvPr>
                <p14:cNvContentPartPr/>
                <p14:nvPr/>
              </p14:nvContentPartPr>
              <p14:xfrm>
                <a:off x="4455556" y="3405491"/>
                <a:ext cx="69480" cy="29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865FD7-73AC-8EE5-C03C-4A523F4932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46556" y="3396491"/>
                  <a:ext cx="87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5BCC56-5D21-4BB7-2328-F266778A40EA}"/>
                    </a:ext>
                  </a:extLst>
                </p14:cNvPr>
                <p14:cNvContentPartPr/>
                <p14:nvPr/>
              </p14:nvContentPartPr>
              <p14:xfrm>
                <a:off x="4595236" y="3468851"/>
                <a:ext cx="179280" cy="179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5BCC56-5D21-4BB7-2328-F266778A40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86596" y="3459851"/>
                  <a:ext cx="196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5B0BB2-5972-D522-BA79-1295DFB11B76}"/>
                    </a:ext>
                  </a:extLst>
                </p14:cNvPr>
                <p14:cNvContentPartPr/>
                <p14:nvPr/>
              </p14:nvContentPartPr>
              <p14:xfrm>
                <a:off x="4863796" y="3470651"/>
                <a:ext cx="122400" cy="160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5B0BB2-5972-D522-BA79-1295DFB11B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4796" y="3461651"/>
                  <a:ext cx="140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0792B8-3FB2-5784-3B26-BDFF453C3AFB}"/>
                    </a:ext>
                  </a:extLst>
                </p14:cNvPr>
                <p14:cNvContentPartPr/>
                <p14:nvPr/>
              </p14:nvContentPartPr>
              <p14:xfrm>
                <a:off x="5027956" y="3468131"/>
                <a:ext cx="77760" cy="13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0792B8-3FB2-5784-3B26-BDFF453C3A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18956" y="3459131"/>
                  <a:ext cx="95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DC6756-640C-FA93-1480-40320FB9E881}"/>
                    </a:ext>
                  </a:extLst>
                </p14:cNvPr>
                <p14:cNvContentPartPr/>
                <p14:nvPr/>
              </p14:nvContentPartPr>
              <p14:xfrm>
                <a:off x="5128396" y="3433211"/>
                <a:ext cx="88560" cy="33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DC6756-640C-FA93-1480-40320FB9E8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9396" y="3424211"/>
                  <a:ext cx="106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A5C5DF-A3A6-C019-35DA-79A6D2D0EE0E}"/>
                    </a:ext>
                  </a:extLst>
                </p14:cNvPr>
                <p14:cNvContentPartPr/>
                <p14:nvPr/>
              </p14:nvContentPartPr>
              <p14:xfrm>
                <a:off x="5340436" y="3494411"/>
                <a:ext cx="86040" cy="25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A5C5DF-A3A6-C019-35DA-79A6D2D0EE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1436" y="3485411"/>
                  <a:ext cx="103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37D756-B538-AF62-3F60-B06F3B843300}"/>
                    </a:ext>
                  </a:extLst>
                </p14:cNvPr>
                <p14:cNvContentPartPr/>
                <p14:nvPr/>
              </p14:nvContentPartPr>
              <p14:xfrm>
                <a:off x="5363476" y="3536531"/>
                <a:ext cx="95040" cy="1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37D756-B538-AF62-3F60-B06F3B8433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4476" y="3527531"/>
                  <a:ext cx="112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E5D6674-953D-ABE9-DE5A-93BA18223F6A}"/>
                    </a:ext>
                  </a:extLst>
                </p14:cNvPr>
                <p14:cNvContentPartPr/>
                <p14:nvPr/>
              </p14:nvContentPartPr>
              <p14:xfrm>
                <a:off x="5572636" y="3471731"/>
                <a:ext cx="70560" cy="137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E5D6674-953D-ABE9-DE5A-93BA18223F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63636" y="3463091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470CE58-AA72-0379-45FE-C2B2E699BBF5}"/>
                    </a:ext>
                  </a:extLst>
                </p14:cNvPr>
                <p14:cNvContentPartPr/>
                <p14:nvPr/>
              </p14:nvContentPartPr>
              <p14:xfrm>
                <a:off x="5710516" y="3416291"/>
                <a:ext cx="145080" cy="133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470CE58-AA72-0379-45FE-C2B2E699BB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01516" y="3407291"/>
                  <a:ext cx="16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315ECD2-3CC2-6745-8E91-933E084E33AD}"/>
                    </a:ext>
                  </a:extLst>
                </p14:cNvPr>
                <p14:cNvContentPartPr/>
                <p14:nvPr/>
              </p14:nvContentPartPr>
              <p14:xfrm>
                <a:off x="5779996" y="3388931"/>
                <a:ext cx="205560" cy="218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315ECD2-3CC2-6745-8E91-933E084E33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70996" y="3380291"/>
                  <a:ext cx="223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2322E03-0159-BCC0-6E31-304269F2EBD3}"/>
                    </a:ext>
                  </a:extLst>
                </p14:cNvPr>
                <p14:cNvContentPartPr/>
                <p14:nvPr/>
              </p14:nvContentPartPr>
              <p14:xfrm>
                <a:off x="5901676" y="3403331"/>
                <a:ext cx="249480" cy="181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2322E03-0159-BCC0-6E31-304269F2EB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676" y="3394331"/>
                  <a:ext cx="267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25EFF95-6E77-79DF-F04A-176C132CC546}"/>
                    </a:ext>
                  </a:extLst>
                </p14:cNvPr>
                <p14:cNvContentPartPr/>
                <p14:nvPr/>
              </p14:nvContentPartPr>
              <p14:xfrm>
                <a:off x="6076276" y="3419171"/>
                <a:ext cx="285840" cy="158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25EFF95-6E77-79DF-F04A-176C132CC5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67276" y="3410171"/>
                  <a:ext cx="303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2FA2162-B980-1B4B-3B67-20DA550CA223}"/>
                    </a:ext>
                  </a:extLst>
                </p14:cNvPr>
                <p14:cNvContentPartPr/>
                <p14:nvPr/>
              </p14:nvContentPartPr>
              <p14:xfrm>
                <a:off x="6435196" y="3500171"/>
                <a:ext cx="20160" cy="3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2FA2162-B980-1B4B-3B67-20DA550CA2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26196" y="3491531"/>
                  <a:ext cx="378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059BD4A-DA54-BDB5-D2BE-7B72B1A402E2}"/>
              </a:ext>
            </a:extLst>
          </p:cNvPr>
          <p:cNvGrpSpPr/>
          <p:nvPr/>
        </p:nvGrpSpPr>
        <p:grpSpPr>
          <a:xfrm>
            <a:off x="6634276" y="3346811"/>
            <a:ext cx="212040" cy="189000"/>
            <a:chOff x="6634276" y="3346811"/>
            <a:chExt cx="212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AB7EE73-B16F-5AB5-95BF-B18C6943F87E}"/>
                    </a:ext>
                  </a:extLst>
                </p14:cNvPr>
                <p14:cNvContentPartPr/>
                <p14:nvPr/>
              </p14:nvContentPartPr>
              <p14:xfrm>
                <a:off x="6634276" y="3370211"/>
                <a:ext cx="16560" cy="163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AB7EE73-B16F-5AB5-95BF-B18C6943F8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5276" y="3361571"/>
                  <a:ext cx="34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CF81D8C-1468-9EFB-5711-AC3F5C551F5B}"/>
                    </a:ext>
                  </a:extLst>
                </p14:cNvPr>
                <p14:cNvContentPartPr/>
                <p14:nvPr/>
              </p14:nvContentPartPr>
              <p14:xfrm>
                <a:off x="6681796" y="3346811"/>
                <a:ext cx="164520" cy="189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CF81D8C-1468-9EFB-5711-AC3F5C551F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2796" y="3337811"/>
                  <a:ext cx="1821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E1FDCB1-3362-BE2D-8B04-4F6EC3E7C297}"/>
                  </a:ext>
                </a:extLst>
              </p14:cNvPr>
              <p14:cNvContentPartPr/>
              <p14:nvPr/>
            </p14:nvContentPartPr>
            <p14:xfrm>
              <a:off x="5371396" y="3857651"/>
              <a:ext cx="82800" cy="29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E1FDCB1-3362-BE2D-8B04-4F6EC3E7C2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362756" y="3849011"/>
                <a:ext cx="100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61513CF-D593-F619-B3A2-CDA90739F7A2}"/>
                  </a:ext>
                </a:extLst>
              </p14:cNvPr>
              <p14:cNvContentPartPr/>
              <p14:nvPr/>
            </p14:nvContentPartPr>
            <p14:xfrm>
              <a:off x="5412436" y="3933611"/>
              <a:ext cx="97560" cy="216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61513CF-D593-F619-B3A2-CDA90739F7A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03436" y="3924611"/>
                <a:ext cx="11520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C6465F5-73B2-0019-1D5D-3ED9FF07D51D}"/>
              </a:ext>
            </a:extLst>
          </p:cNvPr>
          <p:cNvGrpSpPr/>
          <p:nvPr/>
        </p:nvGrpSpPr>
        <p:grpSpPr>
          <a:xfrm>
            <a:off x="5676022" y="3824891"/>
            <a:ext cx="869040" cy="235080"/>
            <a:chOff x="5676022" y="3824891"/>
            <a:chExt cx="8690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F286A4-2F41-63DB-651C-52B9126B5DDB}"/>
                    </a:ext>
                  </a:extLst>
                </p14:cNvPr>
                <p14:cNvContentPartPr/>
                <p14:nvPr/>
              </p14:nvContentPartPr>
              <p14:xfrm>
                <a:off x="5676022" y="3927851"/>
                <a:ext cx="108360" cy="12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F286A4-2F41-63DB-651C-52B9126B5D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67022" y="3918851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E34556-1EA6-BB7D-A54A-7313CBC7FF79}"/>
                    </a:ext>
                  </a:extLst>
                </p14:cNvPr>
                <p14:cNvContentPartPr/>
                <p14:nvPr/>
              </p14:nvContentPartPr>
              <p14:xfrm>
                <a:off x="5872582" y="3918851"/>
                <a:ext cx="148320" cy="12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E34556-1EA6-BB7D-A54A-7313CBC7FF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63942" y="3910211"/>
                  <a:ext cx="165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29B3C1-0F03-410B-357E-75F864B067C8}"/>
                    </a:ext>
                  </a:extLst>
                </p14:cNvPr>
                <p14:cNvContentPartPr/>
                <p14:nvPr/>
              </p14:nvContentPartPr>
              <p14:xfrm>
                <a:off x="6047182" y="3864851"/>
                <a:ext cx="13824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29B3C1-0F03-410B-357E-75F864B067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38542" y="3855851"/>
                  <a:ext cx="15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482C3F-57A8-15EE-7872-15B8E2ED14D1}"/>
                    </a:ext>
                  </a:extLst>
                </p14:cNvPr>
                <p14:cNvContentPartPr/>
                <p14:nvPr/>
              </p14:nvContentPartPr>
              <p14:xfrm>
                <a:off x="6118102" y="3824891"/>
                <a:ext cx="405360" cy="17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482C3F-57A8-15EE-7872-15B8E2ED14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09102" y="3815891"/>
                  <a:ext cx="423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FED8F5-E098-7690-F6B6-1BEF3C4FA698}"/>
                    </a:ext>
                  </a:extLst>
                </p14:cNvPr>
                <p14:cNvContentPartPr/>
                <p14:nvPr/>
              </p14:nvContentPartPr>
              <p14:xfrm>
                <a:off x="6428062" y="3833531"/>
                <a:ext cx="11700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FED8F5-E098-7690-F6B6-1BEF3C4FA6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19422" y="3824891"/>
                  <a:ext cx="1346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127461F-31D4-5648-0A89-CD007A36F29B}"/>
              </a:ext>
            </a:extLst>
          </p:cNvPr>
          <p:cNvGrpSpPr/>
          <p:nvPr/>
        </p:nvGrpSpPr>
        <p:grpSpPr>
          <a:xfrm>
            <a:off x="4128742" y="4329611"/>
            <a:ext cx="1046160" cy="225000"/>
            <a:chOff x="4128742" y="4329611"/>
            <a:chExt cx="104616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4A5B2E5-7F7F-BD64-AD5A-56F43C167ACE}"/>
                    </a:ext>
                  </a:extLst>
                </p14:cNvPr>
                <p14:cNvContentPartPr/>
                <p14:nvPr/>
              </p14:nvContentPartPr>
              <p14:xfrm>
                <a:off x="4134502" y="4380731"/>
                <a:ext cx="20160" cy="146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4A5B2E5-7F7F-BD64-AD5A-56F43C167A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25862" y="4371731"/>
                  <a:ext cx="37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4308405-1C03-FE1B-A613-927CCEBF1449}"/>
                    </a:ext>
                  </a:extLst>
                </p14:cNvPr>
                <p14:cNvContentPartPr/>
                <p14:nvPr/>
              </p14:nvContentPartPr>
              <p14:xfrm>
                <a:off x="4128742" y="4362371"/>
                <a:ext cx="113040" cy="7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4308405-1C03-FE1B-A613-927CCEBF14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20102" y="4353731"/>
                  <a:ext cx="130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CC4D2C7-86EE-9E64-0054-A69BE1680095}"/>
                    </a:ext>
                  </a:extLst>
                </p14:cNvPr>
                <p14:cNvContentPartPr/>
                <p14:nvPr/>
              </p14:nvContentPartPr>
              <p14:xfrm>
                <a:off x="4347622" y="4363091"/>
                <a:ext cx="73440" cy="173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CC4D2C7-86EE-9E64-0054-A69BE16800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8622" y="4354451"/>
                  <a:ext cx="91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2E69A9-6D21-E2CC-117D-8F3176C9732F}"/>
                    </a:ext>
                  </a:extLst>
                </p14:cNvPr>
                <p14:cNvContentPartPr/>
                <p14:nvPr/>
              </p14:nvContentPartPr>
              <p14:xfrm>
                <a:off x="4454182" y="4396571"/>
                <a:ext cx="195480" cy="110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2E69A9-6D21-E2CC-117D-8F3176C973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45542" y="4387571"/>
                  <a:ext cx="213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3F77C8F-A43D-8A58-2F50-D5FD2F28F21B}"/>
                    </a:ext>
                  </a:extLst>
                </p14:cNvPr>
                <p14:cNvContentPartPr/>
                <p14:nvPr/>
              </p14:nvContentPartPr>
              <p14:xfrm>
                <a:off x="4723102" y="4398371"/>
                <a:ext cx="240840" cy="137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3F77C8F-A43D-8A58-2F50-D5FD2F28F2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14102" y="4389371"/>
                  <a:ext cx="258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7E9AE1F-F320-1E5B-2AFA-56FD9415D3FD}"/>
                    </a:ext>
                  </a:extLst>
                </p14:cNvPr>
                <p14:cNvContentPartPr/>
                <p14:nvPr/>
              </p14:nvContentPartPr>
              <p14:xfrm>
                <a:off x="5020822" y="4329611"/>
                <a:ext cx="154080" cy="225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7E9AE1F-F320-1E5B-2AFA-56FD9415D3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2182" y="4320971"/>
                  <a:ext cx="17172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3A50902-4543-2AA4-B659-7A17C4932E30}"/>
              </a:ext>
            </a:extLst>
          </p:cNvPr>
          <p:cNvGrpSpPr/>
          <p:nvPr/>
        </p:nvGrpSpPr>
        <p:grpSpPr>
          <a:xfrm>
            <a:off x="5344822" y="4422851"/>
            <a:ext cx="109080" cy="84600"/>
            <a:chOff x="5344822" y="4422851"/>
            <a:chExt cx="10908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84B02C4-8160-E8BB-3E2A-AC89E7CBD4CC}"/>
                    </a:ext>
                  </a:extLst>
                </p14:cNvPr>
                <p14:cNvContentPartPr/>
                <p14:nvPr/>
              </p14:nvContentPartPr>
              <p14:xfrm>
                <a:off x="5344822" y="4422851"/>
                <a:ext cx="63000" cy="15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84B02C4-8160-E8BB-3E2A-AC89E7CBD4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6182" y="4414211"/>
                  <a:ext cx="80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37542F6-560A-4307-3B15-FB4EB2F0C7B0}"/>
                    </a:ext>
                  </a:extLst>
                </p14:cNvPr>
                <p14:cNvContentPartPr/>
                <p14:nvPr/>
              </p14:nvContentPartPr>
              <p14:xfrm>
                <a:off x="5360302" y="4489451"/>
                <a:ext cx="93600" cy="18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37542F6-560A-4307-3B15-FB4EB2F0C7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51302" y="4480451"/>
                  <a:ext cx="1112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7269847-25BE-64D6-B7AD-52F9BE247AC5}"/>
              </a:ext>
            </a:extLst>
          </p:cNvPr>
          <p:cNvGrpSpPr/>
          <p:nvPr/>
        </p:nvGrpSpPr>
        <p:grpSpPr>
          <a:xfrm>
            <a:off x="5642182" y="4289291"/>
            <a:ext cx="1398600" cy="238320"/>
            <a:chOff x="5642182" y="4289291"/>
            <a:chExt cx="139860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00DEEFB-4ED6-446E-5CC6-C94E8781316D}"/>
                    </a:ext>
                  </a:extLst>
                </p14:cNvPr>
                <p14:cNvContentPartPr/>
                <p14:nvPr/>
              </p14:nvContentPartPr>
              <p14:xfrm>
                <a:off x="5642182" y="4361651"/>
                <a:ext cx="360000" cy="140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00DEEFB-4ED6-446E-5CC6-C94E878131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33542" y="4353011"/>
                  <a:ext cx="377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7873649-1B16-1F88-F2AA-6DFB9DA5D0B7}"/>
                    </a:ext>
                  </a:extLst>
                </p14:cNvPr>
                <p14:cNvContentPartPr/>
                <p14:nvPr/>
              </p14:nvContentPartPr>
              <p14:xfrm>
                <a:off x="5908222" y="4363091"/>
                <a:ext cx="80280" cy="156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7873649-1B16-1F88-F2AA-6DFB9DA5D0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99582" y="4354451"/>
                  <a:ext cx="97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EF9F47-0463-71B3-6AA6-0C39B51D0147}"/>
                    </a:ext>
                  </a:extLst>
                </p14:cNvPr>
                <p14:cNvContentPartPr/>
                <p14:nvPr/>
              </p14:nvContentPartPr>
              <p14:xfrm>
                <a:off x="6030262" y="4363091"/>
                <a:ext cx="108720" cy="164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EF9F47-0463-71B3-6AA6-0C39B51D01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21622" y="4354451"/>
                  <a:ext cx="126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9145037-2497-34A8-0BA6-D9FC2C4B245B}"/>
                    </a:ext>
                  </a:extLst>
                </p14:cNvPr>
                <p14:cNvContentPartPr/>
                <p14:nvPr/>
              </p14:nvContentPartPr>
              <p14:xfrm>
                <a:off x="6193342" y="4363091"/>
                <a:ext cx="140400" cy="10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9145037-2497-34A8-0BA6-D9FC2C4B245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84342" y="4354451"/>
                  <a:ext cx="15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6E536E5-454C-684B-4CAB-2A46277AD0C2}"/>
                    </a:ext>
                  </a:extLst>
                </p14:cNvPr>
                <p14:cNvContentPartPr/>
                <p14:nvPr/>
              </p14:nvContentPartPr>
              <p14:xfrm>
                <a:off x="6456142" y="4353731"/>
                <a:ext cx="75600" cy="128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6E536E5-454C-684B-4CAB-2A46277AD0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47142" y="4345091"/>
                  <a:ext cx="93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73E664-EA49-3FCB-D3D4-FF00905F8444}"/>
                    </a:ext>
                  </a:extLst>
                </p14:cNvPr>
                <p14:cNvContentPartPr/>
                <p14:nvPr/>
              </p14:nvContentPartPr>
              <p14:xfrm>
                <a:off x="6578542" y="4403411"/>
                <a:ext cx="23760" cy="6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73E664-EA49-3FCB-D3D4-FF00905F84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69542" y="4394411"/>
                  <a:ext cx="41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F65567E-865B-E7BB-D590-2BC766468B38}"/>
                    </a:ext>
                  </a:extLst>
                </p14:cNvPr>
                <p14:cNvContentPartPr/>
                <p14:nvPr/>
              </p14:nvContentPartPr>
              <p14:xfrm>
                <a:off x="6657382" y="4289291"/>
                <a:ext cx="282240" cy="170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F65567E-865B-E7BB-D590-2BC766468B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8742" y="4280651"/>
                  <a:ext cx="299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8EC3B81-1A26-9606-576F-9639FEFE9569}"/>
                    </a:ext>
                  </a:extLst>
                </p14:cNvPr>
                <p14:cNvContentPartPr/>
                <p14:nvPr/>
              </p14:nvContentPartPr>
              <p14:xfrm>
                <a:off x="6910462" y="4363091"/>
                <a:ext cx="130320" cy="23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8EC3B81-1A26-9606-576F-9639FEFE956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01462" y="4354451"/>
                  <a:ext cx="14796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75CACEE-7F54-EF3C-BC2B-52759D281342}"/>
                  </a:ext>
                </a:extLst>
              </p14:cNvPr>
              <p14:cNvContentPartPr/>
              <p14:nvPr/>
            </p14:nvContentPartPr>
            <p14:xfrm>
              <a:off x="5413222" y="4689251"/>
              <a:ext cx="174600" cy="81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75CACEE-7F54-EF3C-BC2B-52759D28134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04582" y="4680611"/>
                <a:ext cx="19224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26E5171-DB6A-A5B3-90FF-9C61DAF34821}"/>
              </a:ext>
            </a:extLst>
          </p:cNvPr>
          <p:cNvGrpSpPr/>
          <p:nvPr/>
        </p:nvGrpSpPr>
        <p:grpSpPr>
          <a:xfrm>
            <a:off x="5710582" y="4621571"/>
            <a:ext cx="1041840" cy="270360"/>
            <a:chOff x="5710582" y="4621571"/>
            <a:chExt cx="10418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5ECB9D-1F67-EC9A-9B07-A629D9CB0B7D}"/>
                    </a:ext>
                  </a:extLst>
                </p14:cNvPr>
                <p14:cNvContentPartPr/>
                <p14:nvPr/>
              </p14:nvContentPartPr>
              <p14:xfrm>
                <a:off x="5710582" y="4654331"/>
                <a:ext cx="110160" cy="13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5ECB9D-1F67-EC9A-9B07-A629D9CB0B7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01582" y="4645331"/>
                  <a:ext cx="127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CB984-D725-6668-13D8-02359DC83DD9}"/>
                    </a:ext>
                  </a:extLst>
                </p14:cNvPr>
                <p14:cNvContentPartPr/>
                <p14:nvPr/>
              </p14:nvContentPartPr>
              <p14:xfrm>
                <a:off x="5893462" y="4654331"/>
                <a:ext cx="219240" cy="11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CB984-D725-6668-13D8-02359DC83D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4462" y="4645331"/>
                  <a:ext cx="23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A37E60-656C-77AE-58B1-3EED3B933143}"/>
                    </a:ext>
                  </a:extLst>
                </p14:cNvPr>
                <p14:cNvContentPartPr/>
                <p14:nvPr/>
              </p14:nvContentPartPr>
              <p14:xfrm>
                <a:off x="6091822" y="4658651"/>
                <a:ext cx="222120" cy="17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A37E60-656C-77AE-58B1-3EED3B9331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2822" y="4650011"/>
                  <a:ext cx="239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50878E-0B8B-20BF-32C2-D30AA3D048C5}"/>
                    </a:ext>
                  </a:extLst>
                </p14:cNvPr>
                <p14:cNvContentPartPr/>
                <p14:nvPr/>
              </p14:nvContentPartPr>
              <p14:xfrm>
                <a:off x="6254542" y="4731731"/>
                <a:ext cx="120600" cy="25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50878E-0B8B-20BF-32C2-D30AA3D048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45542" y="4722731"/>
                  <a:ext cx="138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3C2C018-0C33-BF37-261B-4CADA5DAA01E}"/>
                    </a:ext>
                  </a:extLst>
                </p14:cNvPr>
                <p14:cNvContentPartPr/>
                <p14:nvPr/>
              </p14:nvContentPartPr>
              <p14:xfrm>
                <a:off x="6431662" y="4633091"/>
                <a:ext cx="273240" cy="207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3C2C018-0C33-BF37-261B-4CADA5DAA0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23022" y="4624451"/>
                  <a:ext cx="290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0D8C0F6-DA04-2634-227E-161A1598879A}"/>
                    </a:ext>
                  </a:extLst>
                </p14:cNvPr>
                <p14:cNvContentPartPr/>
                <p14:nvPr/>
              </p14:nvContentPartPr>
              <p14:xfrm>
                <a:off x="6564502" y="4621571"/>
                <a:ext cx="187920" cy="270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0D8C0F6-DA04-2634-227E-161A159887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55862" y="4612571"/>
                  <a:ext cx="2055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4EF11AE-96CB-5EF6-3EFC-91544B87F94D}"/>
              </a:ext>
            </a:extLst>
          </p:cNvPr>
          <p:cNvGrpSpPr/>
          <p:nvPr/>
        </p:nvGrpSpPr>
        <p:grpSpPr>
          <a:xfrm>
            <a:off x="4187782" y="5093531"/>
            <a:ext cx="1026360" cy="247320"/>
            <a:chOff x="4187782" y="5093531"/>
            <a:chExt cx="10263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C48D8DF-98FC-D6CF-4B74-5A76F34B4CD7}"/>
                    </a:ext>
                  </a:extLst>
                </p14:cNvPr>
                <p14:cNvContentPartPr/>
                <p14:nvPr/>
              </p14:nvContentPartPr>
              <p14:xfrm>
                <a:off x="4187782" y="5093531"/>
                <a:ext cx="36000" cy="1962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C48D8DF-98FC-D6CF-4B74-5A76F34B4C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79142" y="5084531"/>
                  <a:ext cx="5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2D9405E-2FA3-69E6-3618-F1FEEB255F62}"/>
                    </a:ext>
                  </a:extLst>
                </p14:cNvPr>
                <p14:cNvContentPartPr/>
                <p14:nvPr/>
              </p14:nvContentPartPr>
              <p14:xfrm>
                <a:off x="4187782" y="5105051"/>
                <a:ext cx="125640" cy="91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2D9405E-2FA3-69E6-3618-F1FEEB255F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79142" y="5096051"/>
                  <a:ext cx="14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8E59948-98FF-E29B-4B21-6AB6043E2A0E}"/>
                    </a:ext>
                  </a:extLst>
                </p14:cNvPr>
                <p14:cNvContentPartPr/>
                <p14:nvPr/>
              </p14:nvContentPartPr>
              <p14:xfrm>
                <a:off x="4413502" y="5112251"/>
                <a:ext cx="141840" cy="19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8E59948-98FF-E29B-4B21-6AB6043E2A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04502" y="5103611"/>
                  <a:ext cx="15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E3737E5-88EE-1A1C-474F-25EBE744D95A}"/>
                    </a:ext>
                  </a:extLst>
                </p14:cNvPr>
                <p14:cNvContentPartPr/>
                <p14:nvPr/>
              </p14:nvContentPartPr>
              <p14:xfrm>
                <a:off x="4493422" y="5112251"/>
                <a:ext cx="164520" cy="119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E3737E5-88EE-1A1C-474F-25EBE744D9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84782" y="5103611"/>
                  <a:ext cx="182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2242A6C-E486-B8A7-629E-8FF227263A65}"/>
                    </a:ext>
                  </a:extLst>
                </p14:cNvPr>
                <p14:cNvContentPartPr/>
                <p14:nvPr/>
              </p14:nvContentPartPr>
              <p14:xfrm>
                <a:off x="4748662" y="5117651"/>
                <a:ext cx="180000" cy="160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2242A6C-E486-B8A7-629E-8FF227263A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40022" y="5108651"/>
                  <a:ext cx="197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950AEA9-F02E-94A8-4485-FD2A4D75920D}"/>
                    </a:ext>
                  </a:extLst>
                </p14:cNvPr>
                <p14:cNvContentPartPr/>
                <p14:nvPr/>
              </p14:nvContentPartPr>
              <p14:xfrm>
                <a:off x="4984462" y="5145371"/>
                <a:ext cx="77040" cy="1526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950AEA9-F02E-94A8-4485-FD2A4D7592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75822" y="5136731"/>
                  <a:ext cx="94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5919EBA-11B4-2BBA-F969-8C25AD0EE85F}"/>
                    </a:ext>
                  </a:extLst>
                </p14:cNvPr>
                <p14:cNvContentPartPr/>
                <p14:nvPr/>
              </p14:nvContentPartPr>
              <p14:xfrm>
                <a:off x="5096062" y="5107211"/>
                <a:ext cx="118080" cy="233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5919EBA-11B4-2BBA-F969-8C25AD0EE85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7422" y="5098571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25D019-B381-FFF9-5155-1104682A13EE}"/>
                  </a:ext>
                </a:extLst>
              </p14:cNvPr>
              <p14:cNvContentPartPr/>
              <p14:nvPr/>
            </p14:nvContentPartPr>
            <p14:xfrm>
              <a:off x="5362462" y="5172011"/>
              <a:ext cx="101160" cy="928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25D019-B381-FFF9-5155-1104682A13E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53462" y="5163371"/>
                <a:ext cx="1188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F75DF55-DAD0-1928-6EBC-F9F8493D4DC4}"/>
              </a:ext>
            </a:extLst>
          </p:cNvPr>
          <p:cNvGrpSpPr/>
          <p:nvPr/>
        </p:nvGrpSpPr>
        <p:grpSpPr>
          <a:xfrm>
            <a:off x="5628502" y="5129891"/>
            <a:ext cx="790560" cy="216360"/>
            <a:chOff x="5628502" y="5129891"/>
            <a:chExt cx="7905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BEBCDFF-BD8F-CD25-DF85-FF3685AC82FA}"/>
                    </a:ext>
                  </a:extLst>
                </p14:cNvPr>
                <p14:cNvContentPartPr/>
                <p14:nvPr/>
              </p14:nvContentPartPr>
              <p14:xfrm>
                <a:off x="5628502" y="5233571"/>
                <a:ext cx="112680" cy="100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BEBCDFF-BD8F-CD25-DF85-FF3685AC82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19862" y="5224571"/>
                  <a:ext cx="13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DB2EAF6-6464-6235-CF17-2DC7BFC6C315}"/>
                    </a:ext>
                  </a:extLst>
                </p14:cNvPr>
                <p14:cNvContentPartPr/>
                <p14:nvPr/>
              </p14:nvContentPartPr>
              <p14:xfrm>
                <a:off x="5848102" y="5181011"/>
                <a:ext cx="169560" cy="1080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DB2EAF6-6464-6235-CF17-2DC7BFC6C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39462" y="5172011"/>
                  <a:ext cx="18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BB7E52B-89D1-54E4-8011-DE684462AF04}"/>
                    </a:ext>
                  </a:extLst>
                </p14:cNvPr>
                <p14:cNvContentPartPr/>
                <p14:nvPr/>
              </p14:nvContentPartPr>
              <p14:xfrm>
                <a:off x="5969422" y="5129891"/>
                <a:ext cx="226440" cy="198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BB7E52B-89D1-54E4-8011-DE684462AF0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60422" y="5120891"/>
                  <a:ext cx="244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AAB2ACA-CE98-4EA5-B96B-5D42A8734138}"/>
                    </a:ext>
                  </a:extLst>
                </p14:cNvPr>
                <p14:cNvContentPartPr/>
                <p14:nvPr/>
              </p14:nvContentPartPr>
              <p14:xfrm>
                <a:off x="6098302" y="5156171"/>
                <a:ext cx="320760" cy="190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AAB2ACA-CE98-4EA5-B96B-5D42A87341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9662" y="5147171"/>
                  <a:ext cx="338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9C6A6AC-D4F1-877E-7EB7-0ADA9B776B29}"/>
              </a:ext>
            </a:extLst>
          </p:cNvPr>
          <p:cNvGrpSpPr/>
          <p:nvPr/>
        </p:nvGrpSpPr>
        <p:grpSpPr>
          <a:xfrm>
            <a:off x="6567382" y="5063651"/>
            <a:ext cx="417600" cy="231480"/>
            <a:chOff x="6567382" y="5063651"/>
            <a:chExt cx="4176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E21B091-772F-B9F0-E7B8-B7F066EB64A5}"/>
                    </a:ext>
                  </a:extLst>
                </p14:cNvPr>
                <p14:cNvContentPartPr/>
                <p14:nvPr/>
              </p14:nvContentPartPr>
              <p14:xfrm>
                <a:off x="6567382" y="5170211"/>
                <a:ext cx="80280" cy="1249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E21B091-772F-B9F0-E7B8-B7F066EB64A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58742" y="5161211"/>
                  <a:ext cx="97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C25C6D0-A541-3CCD-03A5-259B9C94855E}"/>
                    </a:ext>
                  </a:extLst>
                </p14:cNvPr>
                <p14:cNvContentPartPr/>
                <p14:nvPr/>
              </p14:nvContentPartPr>
              <p14:xfrm>
                <a:off x="6689422" y="5166971"/>
                <a:ext cx="140400" cy="123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C25C6D0-A541-3CCD-03A5-259B9C9485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80422" y="5158331"/>
                  <a:ext cx="158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AA2C1B0-485E-0CFD-45CD-AD4314A55312}"/>
                    </a:ext>
                  </a:extLst>
                </p14:cNvPr>
                <p14:cNvContentPartPr/>
                <p14:nvPr/>
              </p14:nvContentPartPr>
              <p14:xfrm>
                <a:off x="6861862" y="5063651"/>
                <a:ext cx="123120" cy="202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AA2C1B0-485E-0CFD-45CD-AD4314A5531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52862" y="5054651"/>
                  <a:ext cx="14076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666B671-D669-A76F-913B-9695B75D7F1E}"/>
                  </a:ext>
                </a:extLst>
              </p14:cNvPr>
              <p14:cNvContentPartPr/>
              <p14:nvPr/>
            </p14:nvContentPartPr>
            <p14:xfrm>
              <a:off x="5385502" y="5550731"/>
              <a:ext cx="174600" cy="820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666B671-D669-A76F-913B-9695B75D7F1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376862" y="5542091"/>
                <a:ext cx="1922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F96C926-9257-DF0E-31D4-C62F544C0F84}"/>
              </a:ext>
            </a:extLst>
          </p:cNvPr>
          <p:cNvGrpSpPr/>
          <p:nvPr/>
        </p:nvGrpSpPr>
        <p:grpSpPr>
          <a:xfrm>
            <a:off x="5749102" y="5540651"/>
            <a:ext cx="765720" cy="185760"/>
            <a:chOff x="5749102" y="5540651"/>
            <a:chExt cx="76572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AE3A7C3-47BD-BB30-67AC-D4044B925ED2}"/>
                    </a:ext>
                  </a:extLst>
                </p14:cNvPr>
                <p14:cNvContentPartPr/>
                <p14:nvPr/>
              </p14:nvContentPartPr>
              <p14:xfrm>
                <a:off x="5749102" y="5599331"/>
                <a:ext cx="136440" cy="127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AE3A7C3-47BD-BB30-67AC-D4044B925ED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40462" y="5590691"/>
                  <a:ext cx="154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58BE337-A3A2-30F1-9EB6-56021E42E69B}"/>
                    </a:ext>
                  </a:extLst>
                </p14:cNvPr>
                <p14:cNvContentPartPr/>
                <p14:nvPr/>
              </p14:nvContentPartPr>
              <p14:xfrm>
                <a:off x="5946742" y="5636771"/>
                <a:ext cx="28080" cy="7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58BE337-A3A2-30F1-9EB6-56021E42E6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37742" y="5628131"/>
                  <a:ext cx="4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A16A86D-34D7-6C4F-E123-0389C932C611}"/>
                    </a:ext>
                  </a:extLst>
                </p14:cNvPr>
                <p14:cNvContentPartPr/>
                <p14:nvPr/>
              </p14:nvContentPartPr>
              <p14:xfrm>
                <a:off x="6088942" y="5549291"/>
                <a:ext cx="304560" cy="148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A16A86D-34D7-6C4F-E123-0389C932C61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79942" y="5540651"/>
                  <a:ext cx="32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7F1664C-EEF2-BA2D-B17D-1C4F976964D4}"/>
                    </a:ext>
                  </a:extLst>
                </p14:cNvPr>
                <p14:cNvContentPartPr/>
                <p14:nvPr/>
              </p14:nvContentPartPr>
              <p14:xfrm>
                <a:off x="6461542" y="5540651"/>
                <a:ext cx="53280" cy="129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7F1664C-EEF2-BA2D-B17D-1C4F976964D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52902" y="5531651"/>
                  <a:ext cx="709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BA55FE-9212-CD29-A77B-EF4508132C46}"/>
              </a:ext>
            </a:extLst>
          </p:cNvPr>
          <p:cNvGrpSpPr/>
          <p:nvPr/>
        </p:nvGrpSpPr>
        <p:grpSpPr>
          <a:xfrm>
            <a:off x="4314142" y="6038891"/>
            <a:ext cx="1065960" cy="362160"/>
            <a:chOff x="4314142" y="6038891"/>
            <a:chExt cx="10659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E7A2888-1842-2C56-58C5-2A70ACDC8183}"/>
                    </a:ext>
                  </a:extLst>
                </p14:cNvPr>
                <p14:cNvContentPartPr/>
                <p14:nvPr/>
              </p14:nvContentPartPr>
              <p14:xfrm>
                <a:off x="4324582" y="6038891"/>
                <a:ext cx="51120" cy="205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E7A2888-1842-2C56-58C5-2A70ACDC81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15582" y="6029891"/>
                  <a:ext cx="68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70C2F17-1A4D-606E-BEDE-577FCB1CD023}"/>
                    </a:ext>
                  </a:extLst>
                </p14:cNvPr>
                <p14:cNvContentPartPr/>
                <p14:nvPr/>
              </p14:nvContentPartPr>
              <p14:xfrm>
                <a:off x="4314142" y="6054731"/>
                <a:ext cx="112680" cy="104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70C2F17-1A4D-606E-BEDE-577FCB1CD0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05142" y="6046091"/>
                  <a:ext cx="130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325C7D5-8467-7795-1D2A-D9FEEC4FF33C}"/>
                    </a:ext>
                  </a:extLst>
                </p14:cNvPr>
                <p14:cNvContentPartPr/>
                <p14:nvPr/>
              </p14:nvContentPartPr>
              <p14:xfrm>
                <a:off x="4492702" y="6103691"/>
                <a:ext cx="198720" cy="2080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325C7D5-8467-7795-1D2A-D9FEEC4FF3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84062" y="6095051"/>
                  <a:ext cx="216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F88E1C8-C366-AD09-DBD4-3A91CECB8229}"/>
                    </a:ext>
                  </a:extLst>
                </p14:cNvPr>
                <p14:cNvContentPartPr/>
                <p14:nvPr/>
              </p14:nvContentPartPr>
              <p14:xfrm>
                <a:off x="4637782" y="6142211"/>
                <a:ext cx="144000" cy="99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F88E1C8-C366-AD09-DBD4-3A91CECB82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29142" y="6133211"/>
                  <a:ext cx="161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21E7ED4-8BB6-7968-EC35-F8296C520556}"/>
                    </a:ext>
                  </a:extLst>
                </p14:cNvPr>
                <p14:cNvContentPartPr/>
                <p14:nvPr/>
              </p14:nvContentPartPr>
              <p14:xfrm>
                <a:off x="4855222" y="6132491"/>
                <a:ext cx="159120" cy="161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21E7ED4-8BB6-7968-EC35-F8296C52055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46582" y="6123491"/>
                  <a:ext cx="176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07894C0-7372-5C90-3E1C-A76ACA2470CC}"/>
                    </a:ext>
                  </a:extLst>
                </p14:cNvPr>
                <p14:cNvContentPartPr/>
                <p14:nvPr/>
              </p14:nvContentPartPr>
              <p14:xfrm>
                <a:off x="5060422" y="6186491"/>
                <a:ext cx="99000" cy="151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07894C0-7372-5C90-3E1C-A76ACA2470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1422" y="6177851"/>
                  <a:ext cx="116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64EFECF-8044-9FAD-BF49-915DF0B3F0CB}"/>
                    </a:ext>
                  </a:extLst>
                </p14:cNvPr>
                <p14:cNvContentPartPr/>
                <p14:nvPr/>
              </p14:nvContentPartPr>
              <p14:xfrm>
                <a:off x="5200462" y="6046091"/>
                <a:ext cx="179640" cy="354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64EFECF-8044-9FAD-BF49-915DF0B3F0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91462" y="6037451"/>
                  <a:ext cx="19728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910D5E4-C189-D2A5-E757-D0125E4068AC}"/>
              </a:ext>
            </a:extLst>
          </p:cNvPr>
          <p:cNvGrpSpPr/>
          <p:nvPr/>
        </p:nvGrpSpPr>
        <p:grpSpPr>
          <a:xfrm>
            <a:off x="5549662" y="6235811"/>
            <a:ext cx="117360" cy="110520"/>
            <a:chOff x="5549662" y="6235811"/>
            <a:chExt cx="11736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7747DA2-2A46-8135-4F6E-B8C4ECBF5096}"/>
                    </a:ext>
                  </a:extLst>
                </p14:cNvPr>
                <p14:cNvContentPartPr/>
                <p14:nvPr/>
              </p14:nvContentPartPr>
              <p14:xfrm>
                <a:off x="5549662" y="6235811"/>
                <a:ext cx="65160" cy="6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7747DA2-2A46-8135-4F6E-B8C4ECBF50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41022" y="6226811"/>
                  <a:ext cx="82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38F7CC4-9AA0-DD0A-3C22-FE7EB69E3CD6}"/>
                    </a:ext>
                  </a:extLst>
                </p14:cNvPr>
                <p14:cNvContentPartPr/>
                <p14:nvPr/>
              </p14:nvContentPartPr>
              <p14:xfrm>
                <a:off x="5563702" y="6312491"/>
                <a:ext cx="103320" cy="33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38F7CC4-9AA0-DD0A-3C22-FE7EB69E3C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54702" y="6303491"/>
                  <a:ext cx="1209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2F9841F2-73EF-03CE-ABF1-D45A9451D856}"/>
              </a:ext>
            </a:extLst>
          </p:cNvPr>
          <p:cNvGrpSpPr/>
          <p:nvPr/>
        </p:nvGrpSpPr>
        <p:grpSpPr>
          <a:xfrm>
            <a:off x="5812462" y="6160211"/>
            <a:ext cx="522000" cy="234360"/>
            <a:chOff x="5812462" y="6160211"/>
            <a:chExt cx="52200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95F4DEB-A4AA-9D38-C247-D0E180777BA2}"/>
                    </a:ext>
                  </a:extLst>
                </p14:cNvPr>
                <p14:cNvContentPartPr/>
                <p14:nvPr/>
              </p14:nvContentPartPr>
              <p14:xfrm>
                <a:off x="5812462" y="6249491"/>
                <a:ext cx="182160" cy="1450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95F4DEB-A4AA-9D38-C247-D0E180777B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03462" y="6240851"/>
                  <a:ext cx="19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0F6658A-A8BE-E9A2-E28A-192893EDCF02}"/>
                    </a:ext>
                  </a:extLst>
                </p14:cNvPr>
                <p14:cNvContentPartPr/>
                <p14:nvPr/>
              </p14:nvContentPartPr>
              <p14:xfrm>
                <a:off x="6073102" y="6196931"/>
                <a:ext cx="101880" cy="1368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0F6658A-A8BE-E9A2-E28A-192893EDCF0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64102" y="6188291"/>
                  <a:ext cx="11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94620D7-C2ED-4174-75F8-4FF0740E12AB}"/>
                    </a:ext>
                  </a:extLst>
                </p14:cNvPr>
                <p14:cNvContentPartPr/>
                <p14:nvPr/>
              </p14:nvContentPartPr>
              <p14:xfrm>
                <a:off x="6142222" y="6160211"/>
                <a:ext cx="187200" cy="201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94620D7-C2ED-4174-75F8-4FF0740E12A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33222" y="6151571"/>
                  <a:ext cx="204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FF652AC-AF46-A4B6-FE53-5FF7152ED356}"/>
                    </a:ext>
                  </a:extLst>
                </p14:cNvPr>
                <p14:cNvContentPartPr/>
                <p14:nvPr/>
              </p14:nvContentPartPr>
              <p14:xfrm>
                <a:off x="6260302" y="6176051"/>
                <a:ext cx="74160" cy="1807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FF652AC-AF46-A4B6-FE53-5FF7152ED35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51662" y="6167051"/>
                  <a:ext cx="918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BAA8161-7A2F-C2B2-C826-AA002B509892}"/>
              </a:ext>
            </a:extLst>
          </p:cNvPr>
          <p:cNvGrpSpPr/>
          <p:nvPr/>
        </p:nvGrpSpPr>
        <p:grpSpPr>
          <a:xfrm>
            <a:off x="6467662" y="6210971"/>
            <a:ext cx="360000" cy="158760"/>
            <a:chOff x="6467662" y="6210971"/>
            <a:chExt cx="3600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107C9DB-8C73-DAEC-4096-FA341F16018B}"/>
                    </a:ext>
                  </a:extLst>
                </p14:cNvPr>
                <p14:cNvContentPartPr/>
                <p14:nvPr/>
              </p14:nvContentPartPr>
              <p14:xfrm>
                <a:off x="6467662" y="6216011"/>
                <a:ext cx="122760" cy="1026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107C9DB-8C73-DAEC-4096-FA341F16018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58662" y="6207371"/>
                  <a:ext cx="140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43AE07D-8F53-9282-0F8C-2986900A7E87}"/>
                    </a:ext>
                  </a:extLst>
                </p14:cNvPr>
                <p14:cNvContentPartPr/>
                <p14:nvPr/>
              </p14:nvContentPartPr>
              <p14:xfrm>
                <a:off x="6645502" y="6210971"/>
                <a:ext cx="182160" cy="158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43AE07D-8F53-9282-0F8C-2986900A7E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36862" y="6201971"/>
                  <a:ext cx="199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734FEC7-57D1-4728-38E4-F4DCCA1CD364}"/>
              </a:ext>
            </a:extLst>
          </p:cNvPr>
          <p:cNvGrpSpPr/>
          <p:nvPr/>
        </p:nvGrpSpPr>
        <p:grpSpPr>
          <a:xfrm>
            <a:off x="6989302" y="6168491"/>
            <a:ext cx="351720" cy="201960"/>
            <a:chOff x="6989302" y="6168491"/>
            <a:chExt cx="3517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C88729-A945-E520-C29A-0B1880052404}"/>
                    </a:ext>
                  </a:extLst>
                </p14:cNvPr>
                <p14:cNvContentPartPr/>
                <p14:nvPr/>
              </p14:nvContentPartPr>
              <p14:xfrm>
                <a:off x="6989302" y="6168491"/>
                <a:ext cx="142560" cy="201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C88729-A945-E520-C29A-0B18800524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80302" y="6159851"/>
                  <a:ext cx="160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16F964F-BC50-D741-9ABE-D073C383FD20}"/>
                    </a:ext>
                  </a:extLst>
                </p14:cNvPr>
                <p14:cNvContentPartPr/>
                <p14:nvPr/>
              </p14:nvContentPartPr>
              <p14:xfrm>
                <a:off x="7182262" y="6180731"/>
                <a:ext cx="158760" cy="183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16F964F-BC50-D741-9ABE-D073C383FD2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73622" y="6171731"/>
                  <a:ext cx="1764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983DAC5-A8E3-4775-71B5-479267DCB981}"/>
              </a:ext>
            </a:extLst>
          </p:cNvPr>
          <p:cNvGrpSpPr/>
          <p:nvPr/>
        </p:nvGrpSpPr>
        <p:grpSpPr>
          <a:xfrm>
            <a:off x="5599342" y="6654131"/>
            <a:ext cx="160200" cy="81360"/>
            <a:chOff x="5599342" y="6654131"/>
            <a:chExt cx="16020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4A7E0CB-EAB4-84E8-A537-4FB0016D125E}"/>
                    </a:ext>
                  </a:extLst>
                </p14:cNvPr>
                <p14:cNvContentPartPr/>
                <p14:nvPr/>
              </p14:nvContentPartPr>
              <p14:xfrm>
                <a:off x="5599342" y="6654131"/>
                <a:ext cx="85680" cy="8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4A7E0CB-EAB4-84E8-A537-4FB0016D12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90702" y="6645491"/>
                  <a:ext cx="103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B5D2242-5084-C616-6300-58BE8A965A89}"/>
                    </a:ext>
                  </a:extLst>
                </p14:cNvPr>
                <p14:cNvContentPartPr/>
                <p14:nvPr/>
              </p14:nvContentPartPr>
              <p14:xfrm>
                <a:off x="5656222" y="6686531"/>
                <a:ext cx="103320" cy="489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B5D2242-5084-C616-6300-58BE8A965A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47582" y="6677891"/>
                  <a:ext cx="1209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026B369-424B-50CA-55F8-E6615ABDA9AE}"/>
              </a:ext>
            </a:extLst>
          </p:cNvPr>
          <p:cNvGrpSpPr/>
          <p:nvPr/>
        </p:nvGrpSpPr>
        <p:grpSpPr>
          <a:xfrm>
            <a:off x="6000022" y="6545411"/>
            <a:ext cx="746280" cy="214920"/>
            <a:chOff x="6000022" y="6545411"/>
            <a:chExt cx="746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CBC8E2D-D7C3-73D0-352D-A366930E7B5B}"/>
                    </a:ext>
                  </a:extLst>
                </p14:cNvPr>
                <p14:cNvContentPartPr/>
                <p14:nvPr/>
              </p14:nvContentPartPr>
              <p14:xfrm>
                <a:off x="6000022" y="6589691"/>
                <a:ext cx="134640" cy="161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CBC8E2D-D7C3-73D0-352D-A366930E7B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91382" y="6580691"/>
                  <a:ext cx="152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0FAEA37-C8A7-3F4B-E711-920FB4E33799}"/>
                    </a:ext>
                  </a:extLst>
                </p14:cNvPr>
                <p14:cNvContentPartPr/>
                <p14:nvPr/>
              </p14:nvContentPartPr>
              <p14:xfrm>
                <a:off x="6199102" y="6675731"/>
                <a:ext cx="8280" cy="3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0FAEA37-C8A7-3F4B-E711-920FB4E3379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90102" y="6666731"/>
                  <a:ext cx="25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AFF86D2-4897-ECA6-7906-F8E2E0958EAB}"/>
                    </a:ext>
                  </a:extLst>
                </p14:cNvPr>
                <p14:cNvContentPartPr/>
                <p14:nvPr/>
              </p14:nvContentPartPr>
              <p14:xfrm>
                <a:off x="6239062" y="6557291"/>
                <a:ext cx="280440" cy="203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AFF86D2-4897-ECA6-7906-F8E2E0958E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30422" y="6548651"/>
                  <a:ext cx="29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A499ABC-A459-F18A-7872-93562D51D1AD}"/>
                    </a:ext>
                  </a:extLst>
                </p14:cNvPr>
                <p14:cNvContentPartPr/>
                <p14:nvPr/>
              </p14:nvContentPartPr>
              <p14:xfrm>
                <a:off x="6597982" y="6545411"/>
                <a:ext cx="148320" cy="189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A499ABC-A459-F18A-7872-93562D51D1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89342" y="6536771"/>
                  <a:ext cx="165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E01970B-CC4A-0DF6-0EE5-117E0125C41D}"/>
                    </a:ext>
                  </a:extLst>
                </p14:cNvPr>
                <p14:cNvContentPartPr/>
                <p14:nvPr/>
              </p14:nvContentPartPr>
              <p14:xfrm>
                <a:off x="6430222" y="6587171"/>
                <a:ext cx="138600" cy="153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E01970B-CC4A-0DF6-0EE5-117E0125C41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21582" y="6578171"/>
                  <a:ext cx="15624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400C9D5-9667-DC3B-5DD9-DED3C173C0DE}"/>
              </a:ext>
            </a:extLst>
          </p:cNvPr>
          <p:cNvGrpSpPr/>
          <p:nvPr/>
        </p:nvGrpSpPr>
        <p:grpSpPr>
          <a:xfrm>
            <a:off x="7894342" y="2936411"/>
            <a:ext cx="223920" cy="354960"/>
            <a:chOff x="7894342" y="2936411"/>
            <a:chExt cx="2239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BC45B21-98D6-1AF4-8533-2F247A105481}"/>
                    </a:ext>
                  </a:extLst>
                </p14:cNvPr>
                <p14:cNvContentPartPr/>
                <p14:nvPr/>
              </p14:nvContentPartPr>
              <p14:xfrm>
                <a:off x="7894342" y="3022811"/>
                <a:ext cx="102960" cy="121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BC45B21-98D6-1AF4-8533-2F247A1054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885342" y="3013811"/>
                  <a:ext cx="12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7E5693E-34A6-56C1-EDA4-A99A3266F468}"/>
                    </a:ext>
                  </a:extLst>
                </p14:cNvPr>
                <p14:cNvContentPartPr/>
                <p14:nvPr/>
              </p14:nvContentPartPr>
              <p14:xfrm>
                <a:off x="7995862" y="2936411"/>
                <a:ext cx="122400" cy="354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7E5693E-34A6-56C1-EDA4-A99A3266F46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86862" y="2927411"/>
                  <a:ext cx="14004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D2D6D19-3F22-5685-0A70-09C3BC745686}"/>
              </a:ext>
            </a:extLst>
          </p:cNvPr>
          <p:cNvGrpSpPr/>
          <p:nvPr/>
        </p:nvGrpSpPr>
        <p:grpSpPr>
          <a:xfrm>
            <a:off x="8268022" y="2907251"/>
            <a:ext cx="1422360" cy="331200"/>
            <a:chOff x="8268022" y="2907251"/>
            <a:chExt cx="14223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F196EA8-1C3C-49D7-C57C-9CE19C6AF599}"/>
                    </a:ext>
                  </a:extLst>
                </p14:cNvPr>
                <p14:cNvContentPartPr/>
                <p14:nvPr/>
              </p14:nvContentPartPr>
              <p14:xfrm>
                <a:off x="8303662" y="3004811"/>
                <a:ext cx="16560" cy="158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F196EA8-1C3C-49D7-C57C-9CE19C6AF59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94662" y="2996171"/>
                  <a:ext cx="34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B63B464-6AAA-559F-1815-D21BFAD57BC5}"/>
                    </a:ext>
                  </a:extLst>
                </p14:cNvPr>
                <p14:cNvContentPartPr/>
                <p14:nvPr/>
              </p14:nvContentPartPr>
              <p14:xfrm>
                <a:off x="8268022" y="2961251"/>
                <a:ext cx="97920" cy="914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B63B464-6AAA-559F-1815-D21BFAD57B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59022" y="2952251"/>
                  <a:ext cx="115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1F3CDB8-0EC8-EC9F-F31B-533254C84AF0}"/>
                    </a:ext>
                  </a:extLst>
                </p14:cNvPr>
                <p14:cNvContentPartPr/>
                <p14:nvPr/>
              </p14:nvContentPartPr>
              <p14:xfrm>
                <a:off x="8467462" y="2953691"/>
                <a:ext cx="172080" cy="2847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1F3CDB8-0EC8-EC9F-F31B-533254C84AF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58822" y="2945051"/>
                  <a:ext cx="189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EBF5541-82F1-9CC9-217A-7EA90F85282D}"/>
                    </a:ext>
                  </a:extLst>
                </p14:cNvPr>
                <p14:cNvContentPartPr/>
                <p14:nvPr/>
              </p14:nvContentPartPr>
              <p14:xfrm>
                <a:off x="8574382" y="2992211"/>
                <a:ext cx="151920" cy="1213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EBF5541-82F1-9CC9-217A-7EA90F8528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65382" y="2983571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0F356FF-85BB-D9C1-6AE8-FF690263CDF2}"/>
                    </a:ext>
                  </a:extLst>
                </p14:cNvPr>
                <p14:cNvContentPartPr/>
                <p14:nvPr/>
              </p14:nvContentPartPr>
              <p14:xfrm>
                <a:off x="8858062" y="3008771"/>
                <a:ext cx="171360" cy="210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0F356FF-85BB-D9C1-6AE8-FF690263CDF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49422" y="3000131"/>
                  <a:ext cx="189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2D39EE9-881F-77E7-3833-394FB75B869E}"/>
                    </a:ext>
                  </a:extLst>
                </p14:cNvPr>
                <p14:cNvContentPartPr/>
                <p14:nvPr/>
              </p14:nvContentPartPr>
              <p14:xfrm>
                <a:off x="9107182" y="3022811"/>
                <a:ext cx="92880" cy="1882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2D39EE9-881F-77E7-3833-394FB75B869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98542" y="3013811"/>
                  <a:ext cx="110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1E4C532-7594-E1CE-5051-E6325F2C743D}"/>
                    </a:ext>
                  </a:extLst>
                </p14:cNvPr>
                <p14:cNvContentPartPr/>
                <p14:nvPr/>
              </p14:nvContentPartPr>
              <p14:xfrm>
                <a:off x="9265222" y="2907251"/>
                <a:ext cx="199440" cy="289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1E4C532-7594-E1CE-5051-E6325F2C743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56222" y="2898251"/>
                  <a:ext cx="217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E9B17ED-F15E-0076-C846-4E669DDA196B}"/>
                    </a:ext>
                  </a:extLst>
                </p14:cNvPr>
                <p14:cNvContentPartPr/>
                <p14:nvPr/>
              </p14:nvContentPartPr>
              <p14:xfrm>
                <a:off x="9592822" y="3009851"/>
                <a:ext cx="97560" cy="117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E9B17ED-F15E-0076-C846-4E669DDA19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83822" y="3001211"/>
                  <a:ext cx="1152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2788667-7DE0-6D81-44BE-860002AD1CA3}"/>
              </a:ext>
            </a:extLst>
          </p:cNvPr>
          <p:cNvGrpSpPr/>
          <p:nvPr/>
        </p:nvGrpSpPr>
        <p:grpSpPr>
          <a:xfrm>
            <a:off x="9863542" y="2958011"/>
            <a:ext cx="1707840" cy="276480"/>
            <a:chOff x="9863542" y="2958011"/>
            <a:chExt cx="17078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DBB5816-4BB4-B4C3-BF7D-40B8EB17FD93}"/>
                    </a:ext>
                  </a:extLst>
                </p14:cNvPr>
                <p14:cNvContentPartPr/>
                <p14:nvPr/>
              </p14:nvContentPartPr>
              <p14:xfrm>
                <a:off x="9863542" y="2983571"/>
                <a:ext cx="92160" cy="245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DBB5816-4BB4-B4C3-BF7D-40B8EB17FD9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54902" y="2974931"/>
                  <a:ext cx="109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9455C7D-3121-5B1C-4068-C883FA6D0E1A}"/>
                    </a:ext>
                  </a:extLst>
                </p14:cNvPr>
                <p14:cNvContentPartPr/>
                <p14:nvPr/>
              </p14:nvContentPartPr>
              <p14:xfrm>
                <a:off x="10011502" y="3008411"/>
                <a:ext cx="241200" cy="172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9455C7D-3121-5B1C-4068-C883FA6D0E1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02502" y="2999771"/>
                  <a:ext cx="258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BDB7A5C-53B9-9AEB-A32A-BA08B8A89A3D}"/>
                    </a:ext>
                  </a:extLst>
                </p14:cNvPr>
                <p14:cNvContentPartPr/>
                <p14:nvPr/>
              </p14:nvContentPartPr>
              <p14:xfrm>
                <a:off x="10222462" y="2974931"/>
                <a:ext cx="205920" cy="2595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BDB7A5C-53B9-9AEB-A32A-BA08B8A89A3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13462" y="2966291"/>
                  <a:ext cx="22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DDBD229-EDC5-27F7-8A49-FC334FA5F2F0}"/>
                    </a:ext>
                  </a:extLst>
                </p14:cNvPr>
                <p14:cNvContentPartPr/>
                <p14:nvPr/>
              </p14:nvContentPartPr>
              <p14:xfrm>
                <a:off x="10490662" y="3009851"/>
                <a:ext cx="156600" cy="177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DDBD229-EDC5-27F7-8A49-FC334FA5F2F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82022" y="3001211"/>
                  <a:ext cx="174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A2E6E99-42D9-F99E-FF5A-1789CA9E1F24}"/>
                    </a:ext>
                  </a:extLst>
                </p14:cNvPr>
                <p14:cNvContentPartPr/>
                <p14:nvPr/>
              </p14:nvContentPartPr>
              <p14:xfrm>
                <a:off x="10757422" y="3010931"/>
                <a:ext cx="257400" cy="1843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A2E6E99-42D9-F99E-FF5A-1789CA9E1F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48782" y="3001931"/>
                  <a:ext cx="275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91D2894-CCE3-EAB5-F1C2-2FB3D8958708}"/>
                    </a:ext>
                  </a:extLst>
                </p14:cNvPr>
                <p14:cNvContentPartPr/>
                <p14:nvPr/>
              </p14:nvContentPartPr>
              <p14:xfrm>
                <a:off x="11128582" y="2958011"/>
                <a:ext cx="442800" cy="2120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91D2894-CCE3-EAB5-F1C2-2FB3D89587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19942" y="2949011"/>
                  <a:ext cx="4604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1A2C924-10BE-208B-23F1-1CEA1426F0B9}"/>
              </a:ext>
            </a:extLst>
          </p:cNvPr>
          <p:cNvGrpSpPr/>
          <p:nvPr/>
        </p:nvGrpSpPr>
        <p:grpSpPr>
          <a:xfrm>
            <a:off x="9612262" y="3500171"/>
            <a:ext cx="1084320" cy="284040"/>
            <a:chOff x="9612262" y="3500171"/>
            <a:chExt cx="10843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2D05459-1A4B-58D8-50E7-7B8F8524F508}"/>
                    </a:ext>
                  </a:extLst>
                </p14:cNvPr>
                <p14:cNvContentPartPr/>
                <p14:nvPr/>
              </p14:nvContentPartPr>
              <p14:xfrm>
                <a:off x="9612262" y="3579011"/>
                <a:ext cx="153000" cy="105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2D05459-1A4B-58D8-50E7-7B8F8524F50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03622" y="3570011"/>
                  <a:ext cx="170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E80285F-D52A-EDF4-8347-B289D294DE7E}"/>
                    </a:ext>
                  </a:extLst>
                </p14:cNvPr>
                <p14:cNvContentPartPr/>
                <p14:nvPr/>
              </p14:nvContentPartPr>
              <p14:xfrm>
                <a:off x="9855262" y="3568211"/>
                <a:ext cx="225720" cy="1792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E80285F-D52A-EDF4-8347-B289D294DE7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46262" y="3559211"/>
                  <a:ext cx="24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7D3D71D-0E8C-EB89-12B4-96082A66C63E}"/>
                    </a:ext>
                  </a:extLst>
                </p14:cNvPr>
                <p14:cNvContentPartPr/>
                <p14:nvPr/>
              </p14:nvContentPartPr>
              <p14:xfrm>
                <a:off x="10182862" y="3533291"/>
                <a:ext cx="158760" cy="2077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7D3D71D-0E8C-EB89-12B4-96082A66C63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73862" y="3524651"/>
                  <a:ext cx="17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73914F6-74B5-58C5-AFC4-143A779D2107}"/>
                    </a:ext>
                  </a:extLst>
                </p14:cNvPr>
                <p14:cNvContentPartPr/>
                <p14:nvPr/>
              </p14:nvContentPartPr>
              <p14:xfrm>
                <a:off x="10406062" y="3500171"/>
                <a:ext cx="290520" cy="284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73914F6-74B5-58C5-AFC4-143A779D210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97422" y="3491531"/>
                  <a:ext cx="3081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646095A-CADA-3638-AA84-00C3342C6CB3}"/>
              </a:ext>
            </a:extLst>
          </p:cNvPr>
          <p:cNvGrpSpPr/>
          <p:nvPr/>
        </p:nvGrpSpPr>
        <p:grpSpPr>
          <a:xfrm>
            <a:off x="8035462" y="4240691"/>
            <a:ext cx="272160" cy="286200"/>
            <a:chOff x="8035462" y="4240691"/>
            <a:chExt cx="2721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E568021-6298-62AB-E4DB-22CBFAB282E0}"/>
                    </a:ext>
                  </a:extLst>
                </p14:cNvPr>
                <p14:cNvContentPartPr/>
                <p14:nvPr/>
              </p14:nvContentPartPr>
              <p14:xfrm>
                <a:off x="8035462" y="4245731"/>
                <a:ext cx="121680" cy="2304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E568021-6298-62AB-E4DB-22CBFAB282E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26822" y="4237091"/>
                  <a:ext cx="139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346A7A6-471F-0FE3-6D5B-B2EF67C47156}"/>
                    </a:ext>
                  </a:extLst>
                </p14:cNvPr>
                <p14:cNvContentPartPr/>
                <p14:nvPr/>
              </p14:nvContentPartPr>
              <p14:xfrm>
                <a:off x="8183422" y="4240691"/>
                <a:ext cx="124200" cy="28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346A7A6-471F-0FE3-6D5B-B2EF67C4715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74422" y="4231691"/>
                  <a:ext cx="1418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1D5304D0-AF2F-1225-BAE8-B1E70E11032C}"/>
              </a:ext>
            </a:extLst>
          </p:cNvPr>
          <p:cNvGrpSpPr/>
          <p:nvPr/>
        </p:nvGrpSpPr>
        <p:grpSpPr>
          <a:xfrm>
            <a:off x="8487622" y="4215851"/>
            <a:ext cx="294120" cy="265320"/>
            <a:chOff x="8487622" y="4215851"/>
            <a:chExt cx="2941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281C8E4-3C58-1512-0AEC-718576AA5110}"/>
                    </a:ext>
                  </a:extLst>
                </p14:cNvPr>
                <p14:cNvContentPartPr/>
                <p14:nvPr/>
              </p14:nvContentPartPr>
              <p14:xfrm>
                <a:off x="8487622" y="4251131"/>
                <a:ext cx="129240" cy="187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281C8E4-3C58-1512-0AEC-718576AA51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78622" y="4242131"/>
                  <a:ext cx="146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BEE6C1B-8F8C-88D0-E6B4-F3D73D3CB9E9}"/>
                    </a:ext>
                  </a:extLst>
                </p14:cNvPr>
                <p14:cNvContentPartPr/>
                <p14:nvPr/>
              </p14:nvContentPartPr>
              <p14:xfrm>
                <a:off x="8693902" y="4215851"/>
                <a:ext cx="87840" cy="2653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BEE6C1B-8F8C-88D0-E6B4-F3D73D3CB9E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84902" y="4206851"/>
                  <a:ext cx="1054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A483FCAD-C8EA-9C24-BB59-04EC9C8B2EB5}"/>
              </a:ext>
            </a:extLst>
          </p:cNvPr>
          <p:cNvGrpSpPr/>
          <p:nvPr/>
        </p:nvGrpSpPr>
        <p:grpSpPr>
          <a:xfrm>
            <a:off x="8932222" y="4177331"/>
            <a:ext cx="819000" cy="333720"/>
            <a:chOff x="8932222" y="4177331"/>
            <a:chExt cx="8190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6A2B374-B663-5E76-4B14-B217D47F6290}"/>
                    </a:ext>
                  </a:extLst>
                </p14:cNvPr>
                <p14:cNvContentPartPr/>
                <p14:nvPr/>
              </p14:nvContentPartPr>
              <p14:xfrm>
                <a:off x="8932222" y="4273091"/>
                <a:ext cx="101520" cy="1483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6A2B374-B663-5E76-4B14-B217D47F629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23582" y="4264091"/>
                  <a:ext cx="119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A963660-3E8A-DB94-F522-9E283CECCB1A}"/>
                    </a:ext>
                  </a:extLst>
                </p14:cNvPr>
                <p14:cNvContentPartPr/>
                <p14:nvPr/>
              </p14:nvContentPartPr>
              <p14:xfrm>
                <a:off x="9057862" y="4178051"/>
                <a:ext cx="173520" cy="3330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A963660-3E8A-DB94-F522-9E283CECCB1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49222" y="4169051"/>
                  <a:ext cx="191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9EA862D-0845-798D-4604-70FF6BE57D03}"/>
                    </a:ext>
                  </a:extLst>
                </p14:cNvPr>
                <p14:cNvContentPartPr/>
                <p14:nvPr/>
              </p14:nvContentPartPr>
              <p14:xfrm>
                <a:off x="9278902" y="4257971"/>
                <a:ext cx="106920" cy="104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9EA862D-0845-798D-4604-70FF6BE57D0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70262" y="4249331"/>
                  <a:ext cx="124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59F1B4B-5342-A603-54F6-BE8ABB1B9FF5}"/>
                    </a:ext>
                  </a:extLst>
                </p14:cNvPr>
                <p14:cNvContentPartPr/>
                <p14:nvPr/>
              </p14:nvContentPartPr>
              <p14:xfrm>
                <a:off x="9494182" y="4252211"/>
                <a:ext cx="49320" cy="1789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59F1B4B-5342-A603-54F6-BE8ABB1B9F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85542" y="4243571"/>
                  <a:ext cx="66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E916078-E87E-0F37-76BC-F776C56F23E6}"/>
                    </a:ext>
                  </a:extLst>
                </p14:cNvPr>
                <p14:cNvContentPartPr/>
                <p14:nvPr/>
              </p14:nvContentPartPr>
              <p14:xfrm>
                <a:off x="9499942" y="4177331"/>
                <a:ext cx="251280" cy="2426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E916078-E87E-0F37-76BC-F776C56F23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491302" y="416833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B12846BC-6A83-B2C5-4D0C-BFBEEEB9DC1A}"/>
              </a:ext>
            </a:extLst>
          </p:cNvPr>
          <p:cNvGrpSpPr/>
          <p:nvPr/>
        </p:nvGrpSpPr>
        <p:grpSpPr>
          <a:xfrm>
            <a:off x="9260902" y="4856291"/>
            <a:ext cx="127080" cy="91800"/>
            <a:chOff x="9260902" y="4856291"/>
            <a:chExt cx="1270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AD3037E-D7CA-F4F0-A3BB-EF3B2D2E43E9}"/>
                    </a:ext>
                  </a:extLst>
                </p14:cNvPr>
                <p14:cNvContentPartPr/>
                <p14:nvPr/>
              </p14:nvContentPartPr>
              <p14:xfrm>
                <a:off x="9281062" y="4856291"/>
                <a:ext cx="106920" cy="10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AD3037E-D7CA-F4F0-A3BB-EF3B2D2E43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72422" y="4847651"/>
                  <a:ext cx="124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8E37587-10E2-D3AD-C743-928A6B565E6E}"/>
                    </a:ext>
                  </a:extLst>
                </p14:cNvPr>
                <p14:cNvContentPartPr/>
                <p14:nvPr/>
              </p14:nvContentPartPr>
              <p14:xfrm>
                <a:off x="9260902" y="4921091"/>
                <a:ext cx="127080" cy="270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8E37587-10E2-D3AD-C743-928A6B565E6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51902" y="4912451"/>
                  <a:ext cx="1447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7FC6548-43C8-DEFE-AD16-E8F0A7E12909}"/>
              </a:ext>
            </a:extLst>
          </p:cNvPr>
          <p:cNvGrpSpPr/>
          <p:nvPr/>
        </p:nvGrpSpPr>
        <p:grpSpPr>
          <a:xfrm>
            <a:off x="9546742" y="4661531"/>
            <a:ext cx="2083680" cy="304200"/>
            <a:chOff x="9546742" y="4661531"/>
            <a:chExt cx="20836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E725230-5D93-3142-8B78-6AF73BDE34E3}"/>
                    </a:ext>
                  </a:extLst>
                </p14:cNvPr>
                <p14:cNvContentPartPr/>
                <p14:nvPr/>
              </p14:nvContentPartPr>
              <p14:xfrm>
                <a:off x="9546742" y="4783931"/>
                <a:ext cx="114840" cy="1713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E725230-5D93-3142-8B78-6AF73BDE34E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37742" y="4775291"/>
                  <a:ext cx="132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94595C4-8061-7D96-4BC6-449238B319DE}"/>
                    </a:ext>
                  </a:extLst>
                </p14:cNvPr>
                <p14:cNvContentPartPr/>
                <p14:nvPr/>
              </p14:nvContentPartPr>
              <p14:xfrm>
                <a:off x="9776422" y="4799771"/>
                <a:ext cx="169920" cy="1094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94595C4-8061-7D96-4BC6-449238B319D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67782" y="4790771"/>
                  <a:ext cx="187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7BB5069-5939-9BB4-9052-245719E888FF}"/>
                    </a:ext>
                  </a:extLst>
                </p14:cNvPr>
                <p14:cNvContentPartPr/>
                <p14:nvPr/>
              </p14:nvContentPartPr>
              <p14:xfrm>
                <a:off x="9922582" y="4752611"/>
                <a:ext cx="212040" cy="187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7BB5069-5939-9BB4-9052-245719E888F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13582" y="4743971"/>
                  <a:ext cx="229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A6EDBD3-1790-67B2-8348-C9B061D9407F}"/>
                    </a:ext>
                  </a:extLst>
                </p14:cNvPr>
                <p14:cNvContentPartPr/>
                <p14:nvPr/>
              </p14:nvContentPartPr>
              <p14:xfrm>
                <a:off x="10188622" y="4683491"/>
                <a:ext cx="263520" cy="225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A6EDBD3-1790-67B2-8348-C9B061D9407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79622" y="4674851"/>
                  <a:ext cx="281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A6D7068-8F13-DE75-B37C-35DC11A7312D}"/>
                    </a:ext>
                  </a:extLst>
                </p14:cNvPr>
                <p14:cNvContentPartPr/>
                <p14:nvPr/>
              </p14:nvContentPartPr>
              <p14:xfrm>
                <a:off x="10336222" y="4709051"/>
                <a:ext cx="367920" cy="256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A6D7068-8F13-DE75-B37C-35DC11A73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27582" y="4700051"/>
                  <a:ext cx="385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9764CB8-1D2F-DA84-8EC7-18BB0CEA412E}"/>
                    </a:ext>
                  </a:extLst>
                </p14:cNvPr>
                <p14:cNvContentPartPr/>
                <p14:nvPr/>
              </p14:nvContentPartPr>
              <p14:xfrm>
                <a:off x="10818982" y="4751171"/>
                <a:ext cx="137880" cy="1767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9764CB8-1D2F-DA84-8EC7-18BB0CEA412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09982" y="4742531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E53F281-20DF-CDE5-D704-C54227152ED9}"/>
                    </a:ext>
                  </a:extLst>
                </p14:cNvPr>
                <p14:cNvContentPartPr/>
                <p14:nvPr/>
              </p14:nvContentPartPr>
              <p14:xfrm>
                <a:off x="11034262" y="4819211"/>
                <a:ext cx="18000" cy="151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E53F281-20DF-CDE5-D704-C54227152ED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25262" y="4810211"/>
                  <a:ext cx="3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06BD9FB-E0D4-8B7F-6306-2DD0461F1D46}"/>
                    </a:ext>
                  </a:extLst>
                </p14:cNvPr>
                <p14:cNvContentPartPr/>
                <p14:nvPr/>
              </p14:nvContentPartPr>
              <p14:xfrm>
                <a:off x="11127502" y="4767731"/>
                <a:ext cx="122760" cy="1450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06BD9FB-E0D4-8B7F-6306-2DD0461F1D4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118862" y="4759091"/>
                  <a:ext cx="140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34CC8C3-3F00-15BB-6B9A-65ECBF8E0E9C}"/>
                    </a:ext>
                  </a:extLst>
                </p14:cNvPr>
                <p14:cNvContentPartPr/>
                <p14:nvPr/>
              </p14:nvContentPartPr>
              <p14:xfrm>
                <a:off x="11329462" y="4661531"/>
                <a:ext cx="300960" cy="2613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34CC8C3-3F00-15BB-6B9A-65ECBF8E0E9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0822" y="4652891"/>
                  <a:ext cx="3186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CE0E003-C62A-6A1A-566E-D28FD39E520C}"/>
              </a:ext>
            </a:extLst>
          </p:cNvPr>
          <p:cNvGrpSpPr/>
          <p:nvPr/>
        </p:nvGrpSpPr>
        <p:grpSpPr>
          <a:xfrm>
            <a:off x="9776422" y="4038011"/>
            <a:ext cx="1957680" cy="441720"/>
            <a:chOff x="9776422" y="4038011"/>
            <a:chExt cx="195768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603949C-BFCB-8395-FDC3-9F1AC1A04767}"/>
                    </a:ext>
                  </a:extLst>
                </p14:cNvPr>
                <p14:cNvContentPartPr/>
                <p14:nvPr/>
              </p14:nvContentPartPr>
              <p14:xfrm>
                <a:off x="11224702" y="4139891"/>
                <a:ext cx="158400" cy="1814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603949C-BFCB-8395-FDC3-9F1AC1A0476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216062" y="4131251"/>
                  <a:ext cx="176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F166A1E-B481-3A6A-BCDF-95CDBE840F5B}"/>
                    </a:ext>
                  </a:extLst>
                </p14:cNvPr>
                <p14:cNvContentPartPr/>
                <p14:nvPr/>
              </p14:nvContentPartPr>
              <p14:xfrm>
                <a:off x="11467702" y="4133411"/>
                <a:ext cx="83880" cy="1929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F166A1E-B481-3A6A-BCDF-95CDBE840F5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459062" y="4124411"/>
                  <a:ext cx="101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9B4F8A2-53DD-D4D1-57D2-C5840BB7A0AC}"/>
                    </a:ext>
                  </a:extLst>
                </p14:cNvPr>
                <p14:cNvContentPartPr/>
                <p14:nvPr/>
              </p14:nvContentPartPr>
              <p14:xfrm>
                <a:off x="11552662" y="4038011"/>
                <a:ext cx="181440" cy="321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9B4F8A2-53DD-D4D1-57D2-C5840BB7A0A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44022" y="4029371"/>
                  <a:ext cx="199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D98FEE0-67E5-3D21-79E2-D4A979901A33}"/>
                    </a:ext>
                  </a:extLst>
                </p14:cNvPr>
                <p14:cNvContentPartPr/>
                <p14:nvPr/>
              </p14:nvContentPartPr>
              <p14:xfrm>
                <a:off x="10273942" y="4150691"/>
                <a:ext cx="340920" cy="3052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D98FEE0-67E5-3D21-79E2-D4A979901A3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265302" y="4142051"/>
                  <a:ext cx="358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1E5D97D-BFA7-E889-4A88-8E22C0C40E75}"/>
                    </a:ext>
                  </a:extLst>
                </p14:cNvPr>
                <p14:cNvContentPartPr/>
                <p14:nvPr/>
              </p14:nvContentPartPr>
              <p14:xfrm>
                <a:off x="10555102" y="4129811"/>
                <a:ext cx="41040" cy="2001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1E5D97D-BFA7-E889-4A88-8E22C0C40E7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46462" y="4120811"/>
                  <a:ext cx="58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22CC518-E0B5-E9CD-B2FB-173E91408E2D}"/>
                    </a:ext>
                  </a:extLst>
                </p14:cNvPr>
                <p14:cNvContentPartPr/>
                <p14:nvPr/>
              </p14:nvContentPartPr>
              <p14:xfrm>
                <a:off x="10718182" y="4177331"/>
                <a:ext cx="39600" cy="161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22CC518-E0B5-E9CD-B2FB-173E91408E2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09542" y="4168331"/>
                  <a:ext cx="5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9D9F278-739F-B205-1332-825B26EFFB72}"/>
                    </a:ext>
                  </a:extLst>
                </p14:cNvPr>
                <p14:cNvContentPartPr/>
                <p14:nvPr/>
              </p14:nvContentPartPr>
              <p14:xfrm>
                <a:off x="10716022" y="4094171"/>
                <a:ext cx="229320" cy="276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9D9F278-739F-B205-1332-825B26EFFB7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707382" y="4085171"/>
                  <a:ext cx="246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3DFE533-08FB-0356-EC17-4617EDF5DDDC}"/>
                    </a:ext>
                  </a:extLst>
                </p14:cNvPr>
                <p14:cNvContentPartPr/>
                <p14:nvPr/>
              </p14:nvContentPartPr>
              <p14:xfrm>
                <a:off x="9776422" y="4261211"/>
                <a:ext cx="193680" cy="1972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3DFE533-08FB-0356-EC17-4617EDF5DDD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767782" y="4252211"/>
                  <a:ext cx="211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327CC68-4C54-769E-1C90-4F579C2951F3}"/>
                    </a:ext>
                  </a:extLst>
                </p14:cNvPr>
                <p14:cNvContentPartPr/>
                <p14:nvPr/>
              </p14:nvContentPartPr>
              <p14:xfrm>
                <a:off x="9985942" y="4251491"/>
                <a:ext cx="110160" cy="1944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327CC68-4C54-769E-1C90-4F579C2951F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76942" y="4242491"/>
                  <a:ext cx="127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A1997EA-754D-8903-891F-DE32EE21C304}"/>
                    </a:ext>
                  </a:extLst>
                </p14:cNvPr>
                <p14:cNvContentPartPr/>
                <p14:nvPr/>
              </p14:nvContentPartPr>
              <p14:xfrm>
                <a:off x="10153702" y="4252571"/>
                <a:ext cx="141840" cy="227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A1997EA-754D-8903-891F-DE32EE21C30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144702" y="4243931"/>
                  <a:ext cx="159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73DC534-1FC7-5AC5-DD5E-C7F3B94D77E6}"/>
                    </a:ext>
                  </a:extLst>
                </p14:cNvPr>
                <p14:cNvContentPartPr/>
                <p14:nvPr/>
              </p14:nvContentPartPr>
              <p14:xfrm>
                <a:off x="10980982" y="4176971"/>
                <a:ext cx="39600" cy="1969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73DC534-1FC7-5AC5-DD5E-C7F3B94D77E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971982" y="4168331"/>
                  <a:ext cx="57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9EDEC1F-336E-D667-703B-1879E11540C9}"/>
                    </a:ext>
                  </a:extLst>
                </p14:cNvPr>
                <p14:cNvContentPartPr/>
                <p14:nvPr/>
              </p14:nvContentPartPr>
              <p14:xfrm>
                <a:off x="10966942" y="4191011"/>
                <a:ext cx="221400" cy="972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9EDEC1F-336E-D667-703B-1879E11540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958302" y="4182011"/>
                  <a:ext cx="239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C94570D3-7E77-21B1-5182-F13CF3C1FBAE}"/>
              </a:ext>
            </a:extLst>
          </p:cNvPr>
          <p:cNvGrpSpPr/>
          <p:nvPr/>
        </p:nvGrpSpPr>
        <p:grpSpPr>
          <a:xfrm>
            <a:off x="9387982" y="5345171"/>
            <a:ext cx="151920" cy="59040"/>
            <a:chOff x="9387982" y="5345171"/>
            <a:chExt cx="15192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BEC4D95-D652-6AF8-2ADA-C36462FEFD61}"/>
                    </a:ext>
                  </a:extLst>
                </p14:cNvPr>
                <p14:cNvContentPartPr/>
                <p14:nvPr/>
              </p14:nvContentPartPr>
              <p14:xfrm>
                <a:off x="9387982" y="5345171"/>
                <a:ext cx="131040" cy="59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BEC4D95-D652-6AF8-2ADA-C36462FEFD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79342" y="5336171"/>
                  <a:ext cx="148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E172CD5-4D28-8335-76D9-1352887F1090}"/>
                    </a:ext>
                  </a:extLst>
                </p14:cNvPr>
                <p14:cNvContentPartPr/>
                <p14:nvPr/>
              </p14:nvContentPartPr>
              <p14:xfrm>
                <a:off x="9452782" y="5382971"/>
                <a:ext cx="87120" cy="108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E172CD5-4D28-8335-76D9-1352887F109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43782" y="5374331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A539DFF-EC59-E6D7-5235-E6D6E9FF8D91}"/>
              </a:ext>
            </a:extLst>
          </p:cNvPr>
          <p:cNvGrpSpPr/>
          <p:nvPr/>
        </p:nvGrpSpPr>
        <p:grpSpPr>
          <a:xfrm>
            <a:off x="9691102" y="5219531"/>
            <a:ext cx="991800" cy="260280"/>
            <a:chOff x="9691102" y="5219531"/>
            <a:chExt cx="99180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E4B3CED-EA28-3584-98FC-005ABF856B74}"/>
                    </a:ext>
                  </a:extLst>
                </p14:cNvPr>
                <p14:cNvContentPartPr/>
                <p14:nvPr/>
              </p14:nvContentPartPr>
              <p14:xfrm>
                <a:off x="9691102" y="5287931"/>
                <a:ext cx="106200" cy="188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E4B3CED-EA28-3584-98FC-005ABF856B7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82462" y="5279291"/>
                  <a:ext cx="123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FFC6A76-E173-D90E-A849-721CA82F86A8}"/>
                    </a:ext>
                  </a:extLst>
                </p14:cNvPr>
                <p14:cNvContentPartPr/>
                <p14:nvPr/>
              </p14:nvContentPartPr>
              <p14:xfrm>
                <a:off x="9853102" y="5237171"/>
                <a:ext cx="328680" cy="2376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FFC6A76-E173-D90E-A849-721CA82F86A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844462" y="5228171"/>
                  <a:ext cx="346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D131718-2F4D-32A1-74D0-090EBB175B3F}"/>
                    </a:ext>
                  </a:extLst>
                </p14:cNvPr>
                <p14:cNvContentPartPr/>
                <p14:nvPr/>
              </p14:nvContentPartPr>
              <p14:xfrm>
                <a:off x="10070542" y="5263451"/>
                <a:ext cx="116280" cy="2088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D131718-2F4D-32A1-74D0-090EBB175B3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61542" y="5254451"/>
                  <a:ext cx="133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AC7C2A3-B058-314E-A80C-6D981E9ADBF9}"/>
                    </a:ext>
                  </a:extLst>
                </p14:cNvPr>
                <p14:cNvContentPartPr/>
                <p14:nvPr/>
              </p14:nvContentPartPr>
              <p14:xfrm>
                <a:off x="10228222" y="5219531"/>
                <a:ext cx="454680" cy="2602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AC7C2A3-B058-314E-A80C-6D981E9ADBF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219222" y="5210891"/>
                  <a:ext cx="472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B7ABA778-CD34-2F48-DC12-CEDC68819EB4}"/>
                    </a:ext>
                  </a:extLst>
                </p14:cNvPr>
                <p14:cNvContentPartPr/>
                <p14:nvPr/>
              </p14:nvContentPartPr>
              <p14:xfrm>
                <a:off x="10557622" y="5228531"/>
                <a:ext cx="111240" cy="219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7ABA778-CD34-2F48-DC12-CEDC68819EB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548982" y="5219531"/>
                  <a:ext cx="1288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2AB61085-CE07-B193-C08E-BBCF60E4EFB1}"/>
              </a:ext>
            </a:extLst>
          </p:cNvPr>
          <p:cNvGrpSpPr/>
          <p:nvPr/>
        </p:nvGrpSpPr>
        <p:grpSpPr>
          <a:xfrm>
            <a:off x="9494902" y="5768891"/>
            <a:ext cx="590040" cy="231120"/>
            <a:chOff x="9494902" y="5768891"/>
            <a:chExt cx="5900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21110E4-62A5-8F90-5635-8DCC9F151E46}"/>
                    </a:ext>
                  </a:extLst>
                </p14:cNvPr>
                <p14:cNvContentPartPr/>
                <p14:nvPr/>
              </p14:nvContentPartPr>
              <p14:xfrm>
                <a:off x="9494902" y="5833691"/>
                <a:ext cx="82080" cy="44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21110E4-62A5-8F90-5635-8DCC9F151E4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486262" y="5825051"/>
                  <a:ext cx="99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7419D1A-0F56-1349-3257-A9B482F40FFB}"/>
                    </a:ext>
                  </a:extLst>
                </p14:cNvPr>
                <p14:cNvContentPartPr/>
                <p14:nvPr/>
              </p14:nvContentPartPr>
              <p14:xfrm>
                <a:off x="9496342" y="5839091"/>
                <a:ext cx="294480" cy="1476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7419D1A-0F56-1349-3257-A9B482F40FF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87702" y="5830091"/>
                  <a:ext cx="312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E0CD224-0F75-40AE-76DC-52851013D6D9}"/>
                    </a:ext>
                  </a:extLst>
                </p14:cNvPr>
                <p14:cNvContentPartPr/>
                <p14:nvPr/>
              </p14:nvContentPartPr>
              <p14:xfrm>
                <a:off x="9849502" y="5768891"/>
                <a:ext cx="140040" cy="231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E0CD224-0F75-40AE-76DC-52851013D6D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40502" y="5760251"/>
                  <a:ext cx="15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D43B6432-9CE1-D941-A678-B6FA08A24BFA}"/>
                    </a:ext>
                  </a:extLst>
                </p14:cNvPr>
                <p14:cNvContentPartPr/>
                <p14:nvPr/>
              </p14:nvContentPartPr>
              <p14:xfrm>
                <a:off x="10066942" y="5872571"/>
                <a:ext cx="18000" cy="32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D43B6432-9CE1-D941-A678-B6FA08A24BF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057942" y="5863571"/>
                  <a:ext cx="356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5B1FC2D-89C7-CFFC-5E61-BFA6CF1E7311}"/>
              </a:ext>
            </a:extLst>
          </p:cNvPr>
          <p:cNvGrpSpPr/>
          <p:nvPr/>
        </p:nvGrpSpPr>
        <p:grpSpPr>
          <a:xfrm>
            <a:off x="10246222" y="5674211"/>
            <a:ext cx="738720" cy="309600"/>
            <a:chOff x="10246222" y="5674211"/>
            <a:chExt cx="7387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6381223-E238-B3F5-219C-DA885122AE3A}"/>
                    </a:ext>
                  </a:extLst>
                </p14:cNvPr>
                <p14:cNvContentPartPr/>
                <p14:nvPr/>
              </p14:nvContentPartPr>
              <p14:xfrm>
                <a:off x="10246222" y="5758091"/>
                <a:ext cx="395280" cy="2026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6381223-E238-B3F5-219C-DA885122AE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37582" y="5749091"/>
                  <a:ext cx="412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651910B-AA45-C8D4-121F-916A52527E47}"/>
                    </a:ext>
                  </a:extLst>
                </p14:cNvPr>
                <p14:cNvContentPartPr/>
                <p14:nvPr/>
              </p14:nvContentPartPr>
              <p14:xfrm>
                <a:off x="10543222" y="5731811"/>
                <a:ext cx="185040" cy="2206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651910B-AA45-C8D4-121F-916A52527E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534222" y="5722811"/>
                  <a:ext cx="202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F860ABA-8D0A-08CF-FD76-07043C64771D}"/>
                    </a:ext>
                  </a:extLst>
                </p14:cNvPr>
                <p14:cNvContentPartPr/>
                <p14:nvPr/>
              </p14:nvContentPartPr>
              <p14:xfrm>
                <a:off x="10851742" y="5674211"/>
                <a:ext cx="133200" cy="3096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F860ABA-8D0A-08CF-FD76-07043C64771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843102" y="5665211"/>
                  <a:ext cx="150840" cy="32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43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65" y="70035"/>
            <a:ext cx="8735644" cy="2048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/>
              <p14:cNvContentPartPr/>
              <p14:nvPr/>
            </p14:nvContentPartPr>
            <p14:xfrm>
              <a:off x="506341" y="1039533"/>
              <a:ext cx="2533680" cy="12006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661" y="1033773"/>
                <a:ext cx="2543400" cy="12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BF09C3E-F454-94B0-7CA2-8D34E6872624}"/>
              </a:ext>
            </a:extLst>
          </p:cNvPr>
          <p:cNvGrpSpPr/>
          <p:nvPr/>
        </p:nvGrpSpPr>
        <p:grpSpPr>
          <a:xfrm>
            <a:off x="644662" y="3339251"/>
            <a:ext cx="1731960" cy="1608480"/>
            <a:chOff x="644662" y="3339251"/>
            <a:chExt cx="1731960" cy="16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FB20F6-947E-12B9-6EEE-8BC4C4E270F9}"/>
                    </a:ext>
                  </a:extLst>
                </p14:cNvPr>
                <p14:cNvContentPartPr/>
                <p14:nvPr/>
              </p14:nvContentPartPr>
              <p14:xfrm>
                <a:off x="644662" y="3389651"/>
                <a:ext cx="1176120" cy="960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FB20F6-947E-12B9-6EEE-8BC4C4E27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6022" y="3380651"/>
                  <a:ext cx="119376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E1787D-EAC7-7F93-1EFB-3557D62277CB}"/>
                    </a:ext>
                  </a:extLst>
                </p14:cNvPr>
                <p14:cNvContentPartPr/>
                <p14:nvPr/>
              </p14:nvContentPartPr>
              <p14:xfrm>
                <a:off x="715582" y="4338251"/>
                <a:ext cx="1139040" cy="422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E1787D-EAC7-7F93-1EFB-3557D62277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6582" y="4329611"/>
                  <a:ext cx="1156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237E29-4192-4305-A662-8FFE20C36C7F}"/>
                    </a:ext>
                  </a:extLst>
                </p14:cNvPr>
                <p14:cNvContentPartPr/>
                <p14:nvPr/>
              </p14:nvContentPartPr>
              <p14:xfrm>
                <a:off x="1951102" y="3339251"/>
                <a:ext cx="290520" cy="229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237E29-4192-4305-A662-8FFE20C36C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42462" y="3330251"/>
                  <a:ext cx="308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3E5400-FB99-7E14-85AA-16BC8D0893D6}"/>
                    </a:ext>
                  </a:extLst>
                </p14:cNvPr>
                <p14:cNvContentPartPr/>
                <p14:nvPr/>
              </p14:nvContentPartPr>
              <p14:xfrm>
                <a:off x="2016262" y="4670171"/>
                <a:ext cx="260640" cy="27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3E5400-FB99-7E14-85AA-16BC8D0893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07262" y="4661531"/>
                  <a:ext cx="278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DE4F2B-3C8F-51E5-8FF7-53DEA6056F8B}"/>
                    </a:ext>
                  </a:extLst>
                </p14:cNvPr>
                <p14:cNvContentPartPr/>
                <p14:nvPr/>
              </p14:nvContentPartPr>
              <p14:xfrm>
                <a:off x="2361862" y="4677731"/>
                <a:ext cx="14760" cy="7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DE4F2B-3C8F-51E5-8FF7-53DEA6056F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3222" y="4668731"/>
                  <a:ext cx="324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58B122-6D78-FA58-17AE-57EE1059CCD6}"/>
              </a:ext>
            </a:extLst>
          </p:cNvPr>
          <p:cNvGrpSpPr/>
          <p:nvPr/>
        </p:nvGrpSpPr>
        <p:grpSpPr>
          <a:xfrm>
            <a:off x="740716" y="3454091"/>
            <a:ext cx="609120" cy="473040"/>
            <a:chOff x="740716" y="3454091"/>
            <a:chExt cx="6091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6867EE-4FB0-4CF6-ACA4-2E166BA492F2}"/>
                    </a:ext>
                  </a:extLst>
                </p14:cNvPr>
                <p14:cNvContentPartPr/>
                <p14:nvPr/>
              </p14:nvContentPartPr>
              <p14:xfrm>
                <a:off x="740716" y="3772691"/>
                <a:ext cx="213840" cy="15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6867EE-4FB0-4CF6-ACA4-2E166BA492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716" y="3763691"/>
                  <a:ext cx="231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5783E1-F072-6483-4880-5DA3A4459785}"/>
                    </a:ext>
                  </a:extLst>
                </p14:cNvPr>
                <p14:cNvContentPartPr/>
                <p14:nvPr/>
              </p14:nvContentPartPr>
              <p14:xfrm>
                <a:off x="1042036" y="3752531"/>
                <a:ext cx="252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5783E1-F072-6483-4880-5DA3A44597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3036" y="3743891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EF90AC-3DEC-ACDE-A772-14AB1BBF89E9}"/>
                    </a:ext>
                  </a:extLst>
                </p14:cNvPr>
                <p14:cNvContentPartPr/>
                <p14:nvPr/>
              </p14:nvContentPartPr>
              <p14:xfrm>
                <a:off x="1111156" y="3559571"/>
                <a:ext cx="156600" cy="16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EF90AC-3DEC-ACDE-A772-14AB1BBF89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2516" y="3550571"/>
                  <a:ext cx="174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79982-4E61-425E-BE43-D025E916353C}"/>
                    </a:ext>
                  </a:extLst>
                </p14:cNvPr>
                <p14:cNvContentPartPr/>
                <p14:nvPr/>
              </p14:nvContentPartPr>
              <p14:xfrm>
                <a:off x="1282516" y="3454091"/>
                <a:ext cx="67320" cy="15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79982-4E61-425E-BE43-D025E91635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73876" y="3445451"/>
                  <a:ext cx="8496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ADFF98-EC11-213F-4F5A-BFD1C2F64507}"/>
                  </a:ext>
                </a:extLst>
              </p14:cNvPr>
              <p14:cNvContentPartPr/>
              <p14:nvPr/>
            </p14:nvContentPartPr>
            <p14:xfrm>
              <a:off x="935476" y="4701851"/>
              <a:ext cx="91080" cy="20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ADFF98-EC11-213F-4F5A-BFD1C2F645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6836" y="4693211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91B6F8-BB63-9F3A-F142-3B84C959298F}"/>
                  </a:ext>
                </a:extLst>
              </p14:cNvPr>
              <p14:cNvContentPartPr/>
              <p14:nvPr/>
            </p14:nvContentPartPr>
            <p14:xfrm>
              <a:off x="1119076" y="4803731"/>
              <a:ext cx="21600" cy="1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91B6F8-BB63-9F3A-F142-3B84C95929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10436" y="4795091"/>
                <a:ext cx="39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7C62FB-0D0F-61F8-2F7C-80EA0234C425}"/>
                  </a:ext>
                </a:extLst>
              </p14:cNvPr>
              <p14:cNvContentPartPr/>
              <p14:nvPr/>
            </p14:nvContentPartPr>
            <p14:xfrm>
              <a:off x="1245436" y="4730651"/>
              <a:ext cx="140400" cy="24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7C62FB-0D0F-61F8-2F7C-80EA0234C42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36796" y="4721651"/>
                <a:ext cx="158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785F2-51C2-5C37-3A92-CDFCAC95A3C5}"/>
                  </a:ext>
                </a:extLst>
              </p14:cNvPr>
              <p14:cNvContentPartPr/>
              <p14:nvPr/>
            </p14:nvContentPartPr>
            <p14:xfrm>
              <a:off x="1440556" y="4770971"/>
              <a:ext cx="150120" cy="250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785F2-51C2-5C37-3A92-CDFCAC95A3C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31916" y="4761971"/>
                <a:ext cx="1677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7A03A14-EC55-10F7-1D57-A28BDCBE0B5A}"/>
              </a:ext>
            </a:extLst>
          </p:cNvPr>
          <p:cNvGrpSpPr/>
          <p:nvPr/>
        </p:nvGrpSpPr>
        <p:grpSpPr>
          <a:xfrm>
            <a:off x="2437822" y="2615291"/>
            <a:ext cx="1395000" cy="1166040"/>
            <a:chOff x="2437822" y="2615291"/>
            <a:chExt cx="1395000" cy="11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AE3A6A-333A-0841-D9AB-40280A6BBDA7}"/>
                    </a:ext>
                  </a:extLst>
                </p14:cNvPr>
                <p14:cNvContentPartPr/>
                <p14:nvPr/>
              </p14:nvContentPartPr>
              <p14:xfrm>
                <a:off x="2437822" y="2718971"/>
                <a:ext cx="861840" cy="63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AE3A6A-333A-0841-D9AB-40280A6BBD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182" y="2709971"/>
                  <a:ext cx="8794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C89BC9-08CA-2E47-E62D-9735CEBB8FBB}"/>
                    </a:ext>
                  </a:extLst>
                </p14:cNvPr>
                <p14:cNvContentPartPr/>
                <p14:nvPr/>
              </p14:nvContentPartPr>
              <p14:xfrm>
                <a:off x="2557342" y="3343211"/>
                <a:ext cx="964800" cy="36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89BC9-08CA-2E47-E62D-9735CEBB8F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48702" y="3334571"/>
                  <a:ext cx="982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9F0ABC-1BE7-EA5A-B68F-856EA95676BD}"/>
                    </a:ext>
                  </a:extLst>
                </p14:cNvPr>
                <p14:cNvContentPartPr/>
                <p14:nvPr/>
              </p14:nvContentPartPr>
              <p14:xfrm>
                <a:off x="3471382" y="2615291"/>
                <a:ext cx="203040" cy="52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9F0ABC-1BE7-EA5A-B68F-856EA95676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62742" y="2606651"/>
                  <a:ext cx="220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4FFF2C-241E-982B-FD4E-D0535BBD8623}"/>
                    </a:ext>
                  </a:extLst>
                </p14:cNvPr>
                <p14:cNvContentPartPr/>
                <p14:nvPr/>
              </p14:nvContentPartPr>
              <p14:xfrm>
                <a:off x="3577942" y="2678651"/>
                <a:ext cx="14400" cy="15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4FFF2C-241E-982B-FD4E-D0535BBD86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69302" y="2670011"/>
                  <a:ext cx="32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82CAF-4DBA-47CA-B0CF-3988607431E6}"/>
                    </a:ext>
                  </a:extLst>
                </p14:cNvPr>
                <p14:cNvContentPartPr/>
                <p14:nvPr/>
              </p14:nvContentPartPr>
              <p14:xfrm>
                <a:off x="3599182" y="3594131"/>
                <a:ext cx="141120" cy="3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82CAF-4DBA-47CA-B0CF-3988607431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90182" y="3585131"/>
                  <a:ext cx="158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7BFAD4-3E21-140B-C2F6-A0B94F64D547}"/>
                    </a:ext>
                  </a:extLst>
                </p14:cNvPr>
                <p14:cNvContentPartPr/>
                <p14:nvPr/>
              </p14:nvContentPartPr>
              <p14:xfrm>
                <a:off x="3674422" y="3622931"/>
                <a:ext cx="14040" cy="15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7BFAD4-3E21-140B-C2F6-A0B94F64D5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65422" y="3613931"/>
                  <a:ext cx="3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078311-8F69-8D9B-2A11-E583EDEE6BCD}"/>
                    </a:ext>
                  </a:extLst>
                </p14:cNvPr>
                <p14:cNvContentPartPr/>
                <p14:nvPr/>
              </p14:nvContentPartPr>
              <p14:xfrm>
                <a:off x="3822382" y="3568211"/>
                <a:ext cx="10440" cy="14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078311-8F69-8D9B-2A11-E583EDEE6B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13382" y="3559211"/>
                  <a:ext cx="280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86165-506E-5E4E-E6B4-B4DF02B85AB0}"/>
              </a:ext>
            </a:extLst>
          </p:cNvPr>
          <p:cNvGrpSpPr/>
          <p:nvPr/>
        </p:nvGrpSpPr>
        <p:grpSpPr>
          <a:xfrm>
            <a:off x="2592262" y="2606651"/>
            <a:ext cx="474480" cy="424800"/>
            <a:chOff x="2592262" y="2606651"/>
            <a:chExt cx="4744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099483-3203-0AC0-8D62-5F442CF47C41}"/>
                    </a:ext>
                  </a:extLst>
                </p14:cNvPr>
                <p14:cNvContentPartPr/>
                <p14:nvPr/>
              </p14:nvContentPartPr>
              <p14:xfrm>
                <a:off x="2592262" y="2895371"/>
                <a:ext cx="95400" cy="13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099483-3203-0AC0-8D62-5F442CF47C4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3622" y="2886371"/>
                  <a:ext cx="113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B0F70A-4539-C869-ED41-894FF5C6D1E0}"/>
                    </a:ext>
                  </a:extLst>
                </p14:cNvPr>
                <p14:cNvContentPartPr/>
                <p14:nvPr/>
              </p14:nvContentPartPr>
              <p14:xfrm>
                <a:off x="2730862" y="2922371"/>
                <a:ext cx="8280" cy="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B0F70A-4539-C869-ED41-894FF5C6D1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22222" y="2913731"/>
                  <a:ext cx="25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73A807-72F2-59AF-B119-FC0AFAD18BA8}"/>
                    </a:ext>
                  </a:extLst>
                </p14:cNvPr>
                <p14:cNvContentPartPr/>
                <p14:nvPr/>
              </p14:nvContentPartPr>
              <p14:xfrm>
                <a:off x="2791342" y="2606651"/>
                <a:ext cx="275400" cy="28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73A807-72F2-59AF-B119-FC0AFAD18B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82342" y="2598011"/>
                  <a:ext cx="29304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40DFB2-AC59-2B13-03C6-54EF92765813}"/>
              </a:ext>
            </a:extLst>
          </p:cNvPr>
          <p:cNvGrpSpPr/>
          <p:nvPr/>
        </p:nvGrpSpPr>
        <p:grpSpPr>
          <a:xfrm>
            <a:off x="2809342" y="3594131"/>
            <a:ext cx="478440" cy="285120"/>
            <a:chOff x="2809342" y="3594131"/>
            <a:chExt cx="478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A183EA-1AD8-5543-B3D2-142C6FCF7982}"/>
                    </a:ext>
                  </a:extLst>
                </p14:cNvPr>
                <p14:cNvContentPartPr/>
                <p14:nvPr/>
              </p14:nvContentPartPr>
              <p14:xfrm>
                <a:off x="2809342" y="3594131"/>
                <a:ext cx="78120" cy="17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A183EA-1AD8-5543-B3D2-142C6FCF79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00702" y="3585131"/>
                  <a:ext cx="95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2A0518-25A8-F353-2BBA-7D36657196D8}"/>
                    </a:ext>
                  </a:extLst>
                </p14:cNvPr>
                <p14:cNvContentPartPr/>
                <p14:nvPr/>
              </p14:nvContentPartPr>
              <p14:xfrm>
                <a:off x="2969182" y="3691331"/>
                <a:ext cx="103680" cy="12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2A0518-25A8-F353-2BBA-7D36657196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60542" y="3682691"/>
                  <a:ext cx="121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3AD203-18B1-AA28-BB56-25CAF442E4B1}"/>
                    </a:ext>
                  </a:extLst>
                </p14:cNvPr>
                <p14:cNvContentPartPr/>
                <p14:nvPr/>
              </p14:nvContentPartPr>
              <p14:xfrm>
                <a:off x="3133702" y="3662531"/>
                <a:ext cx="92880" cy="21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3AD203-18B1-AA28-BB56-25CAF442E4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25062" y="3653531"/>
                  <a:ext cx="110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991E3F-1AE9-4AE5-EE00-E60857F0BBC5}"/>
                    </a:ext>
                  </a:extLst>
                </p14:cNvPr>
                <p14:cNvContentPartPr/>
                <p14:nvPr/>
              </p14:nvContentPartPr>
              <p14:xfrm>
                <a:off x="3167182" y="3757571"/>
                <a:ext cx="120600" cy="30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991E3F-1AE9-4AE5-EE00-E60857F0BB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58542" y="3748931"/>
                  <a:ext cx="138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0B724BD-3688-C86E-E640-66F04E558EA9}"/>
              </a:ext>
            </a:extLst>
          </p:cNvPr>
          <p:cNvGrpSpPr/>
          <p:nvPr/>
        </p:nvGrpSpPr>
        <p:grpSpPr>
          <a:xfrm>
            <a:off x="2702062" y="4441931"/>
            <a:ext cx="1142640" cy="1005840"/>
            <a:chOff x="2702062" y="4441931"/>
            <a:chExt cx="114264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F99558-CA76-2446-8489-407F04ACA701}"/>
                    </a:ext>
                  </a:extLst>
                </p14:cNvPr>
                <p14:cNvContentPartPr/>
                <p14:nvPr/>
              </p14:nvContentPartPr>
              <p14:xfrm>
                <a:off x="2702062" y="4506731"/>
                <a:ext cx="667800" cy="350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F99558-CA76-2446-8489-407F04ACA7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93422" y="4498091"/>
                  <a:ext cx="685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52C95D-BB7C-FA75-F4E5-EE16C0EE5D43}"/>
                    </a:ext>
                  </a:extLst>
                </p14:cNvPr>
                <p14:cNvContentPartPr/>
                <p14:nvPr/>
              </p14:nvContentPartPr>
              <p14:xfrm>
                <a:off x="2756422" y="4934411"/>
                <a:ext cx="683280" cy="444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52C95D-BB7C-FA75-F4E5-EE16C0EE5D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47782" y="4925411"/>
                  <a:ext cx="7009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3DFD7C-B912-4033-10CF-3EBCAD2F788B}"/>
                    </a:ext>
                  </a:extLst>
                </p14:cNvPr>
                <p14:cNvContentPartPr/>
                <p14:nvPr/>
              </p14:nvContentPartPr>
              <p14:xfrm>
                <a:off x="3558142" y="4441931"/>
                <a:ext cx="168120" cy="2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3DFD7C-B912-4033-10CF-3EBCAD2F78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49502" y="4433291"/>
                  <a:ext cx="185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852C95-A114-23EE-A623-52D8348954F8}"/>
                    </a:ext>
                  </a:extLst>
                </p14:cNvPr>
                <p14:cNvContentPartPr/>
                <p14:nvPr/>
              </p14:nvContentPartPr>
              <p14:xfrm>
                <a:off x="3651022" y="4498091"/>
                <a:ext cx="28080" cy="16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852C95-A114-23EE-A623-52D8348954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42022" y="4489451"/>
                  <a:ext cx="4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CAEECA-91C8-6674-0F10-BA11A6FE3A2B}"/>
                    </a:ext>
                  </a:extLst>
                </p14:cNvPr>
                <p14:cNvContentPartPr/>
                <p14:nvPr/>
              </p14:nvContentPartPr>
              <p14:xfrm>
                <a:off x="3601342" y="5268491"/>
                <a:ext cx="162000" cy="11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CAEECA-91C8-6674-0F10-BA11A6FE3A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92342" y="5259491"/>
                  <a:ext cx="179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18D22C-DF71-4A7B-CE53-9A67E435419F}"/>
                    </a:ext>
                  </a:extLst>
                </p14:cNvPr>
                <p14:cNvContentPartPr/>
                <p14:nvPr/>
              </p14:nvContentPartPr>
              <p14:xfrm>
                <a:off x="3713302" y="5289731"/>
                <a:ext cx="12960" cy="158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18D22C-DF71-4A7B-CE53-9A67E43541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04662" y="5280731"/>
                  <a:ext cx="30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8B06A6-D8B7-BF60-EE30-61499E49F435}"/>
                    </a:ext>
                  </a:extLst>
                </p14:cNvPr>
                <p14:cNvContentPartPr/>
                <p14:nvPr/>
              </p14:nvContentPartPr>
              <p14:xfrm>
                <a:off x="3833902" y="5207291"/>
                <a:ext cx="1080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8B06A6-D8B7-BF60-EE30-61499E49F4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25262" y="5198291"/>
                  <a:ext cx="284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D93FBC-75D5-9EC2-905B-B95BB6D82550}"/>
              </a:ext>
            </a:extLst>
          </p:cNvPr>
          <p:cNvGrpSpPr/>
          <p:nvPr/>
        </p:nvGrpSpPr>
        <p:grpSpPr>
          <a:xfrm>
            <a:off x="2793862" y="4355891"/>
            <a:ext cx="347760" cy="279000"/>
            <a:chOff x="2793862" y="4355891"/>
            <a:chExt cx="3477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7026EA-3638-F219-5837-D0D34F8B1A60}"/>
                    </a:ext>
                  </a:extLst>
                </p14:cNvPr>
                <p14:cNvContentPartPr/>
                <p14:nvPr/>
              </p14:nvContentPartPr>
              <p14:xfrm>
                <a:off x="2793862" y="4477571"/>
                <a:ext cx="94320" cy="157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7026EA-3638-F219-5837-D0D34F8B1A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85222" y="4468571"/>
                  <a:ext cx="111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7241A-649A-FF9D-25CB-5B2C7618C9EA}"/>
                    </a:ext>
                  </a:extLst>
                </p14:cNvPr>
                <p14:cNvContentPartPr/>
                <p14:nvPr/>
              </p14:nvContentPartPr>
              <p14:xfrm>
                <a:off x="2928142" y="4498091"/>
                <a:ext cx="10440" cy="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7241A-649A-FF9D-25CB-5B2C7618C9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19142" y="4489451"/>
                  <a:ext cx="28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C3A79-C952-B5B0-D545-31186005B123}"/>
                    </a:ext>
                  </a:extLst>
                </p14:cNvPr>
                <p14:cNvContentPartPr/>
                <p14:nvPr/>
              </p14:nvContentPartPr>
              <p14:xfrm>
                <a:off x="2999422" y="4355891"/>
                <a:ext cx="142200" cy="182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C3A79-C952-B5B0-D545-31186005B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90782" y="4347251"/>
                  <a:ext cx="1598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412DF9-6BC2-5802-9981-DDD6D84149CF}"/>
              </a:ext>
            </a:extLst>
          </p:cNvPr>
          <p:cNvGrpSpPr/>
          <p:nvPr/>
        </p:nvGrpSpPr>
        <p:grpSpPr>
          <a:xfrm>
            <a:off x="2888182" y="5203331"/>
            <a:ext cx="348840" cy="263520"/>
            <a:chOff x="2888182" y="5203331"/>
            <a:chExt cx="34884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92C856-0F0A-2483-A6F7-610821AFBF80}"/>
                    </a:ext>
                  </a:extLst>
                </p14:cNvPr>
                <p14:cNvContentPartPr/>
                <p14:nvPr/>
              </p14:nvContentPartPr>
              <p14:xfrm>
                <a:off x="2888182" y="5205851"/>
                <a:ext cx="125640" cy="11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92C856-0F0A-2483-A6F7-610821AFBF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79542" y="5197211"/>
                  <a:ext cx="143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FFCF4F-2DF7-ECE8-40CD-A35EBDA9C3F3}"/>
                    </a:ext>
                  </a:extLst>
                </p14:cNvPr>
                <p14:cNvContentPartPr/>
                <p14:nvPr/>
              </p14:nvContentPartPr>
              <p14:xfrm>
                <a:off x="3084022" y="5203331"/>
                <a:ext cx="68040" cy="26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FFCF4F-2DF7-ECE8-40CD-A35EBDA9C3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75382" y="5194691"/>
                  <a:ext cx="85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4F6572-55E2-7C55-B475-7970268B159B}"/>
                    </a:ext>
                  </a:extLst>
                </p14:cNvPr>
                <p14:cNvContentPartPr/>
                <p14:nvPr/>
              </p14:nvContentPartPr>
              <p14:xfrm>
                <a:off x="3080422" y="5308451"/>
                <a:ext cx="156600" cy="51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4F6572-55E2-7C55-B475-7970268B159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71782" y="5299811"/>
                  <a:ext cx="1742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FDCC48-2970-F85F-3D3E-073BF7B6992C}"/>
              </a:ext>
            </a:extLst>
          </p:cNvPr>
          <p:cNvGrpSpPr/>
          <p:nvPr/>
        </p:nvGrpSpPr>
        <p:grpSpPr>
          <a:xfrm>
            <a:off x="4185622" y="2445371"/>
            <a:ext cx="2985480" cy="358200"/>
            <a:chOff x="4185622" y="2445371"/>
            <a:chExt cx="29854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D7AE9B-F021-BBE6-D3EC-2100BAD38BE9}"/>
                    </a:ext>
                  </a:extLst>
                </p14:cNvPr>
                <p14:cNvContentPartPr/>
                <p14:nvPr/>
              </p14:nvContentPartPr>
              <p14:xfrm>
                <a:off x="4185622" y="2611331"/>
                <a:ext cx="66240" cy="192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D7AE9B-F021-BBE6-D3EC-2100BAD38BE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76622" y="2602691"/>
                  <a:ext cx="83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E9ECDB-0998-EFB1-F178-6688124A8489}"/>
                    </a:ext>
                  </a:extLst>
                </p14:cNvPr>
                <p14:cNvContentPartPr/>
                <p14:nvPr/>
              </p14:nvContentPartPr>
              <p14:xfrm>
                <a:off x="4193542" y="2552651"/>
                <a:ext cx="298800" cy="244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E9ECDB-0998-EFB1-F178-6688124A84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84902" y="2543651"/>
                  <a:ext cx="316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CC0698-783E-422B-DF83-E7A2A005329B}"/>
                    </a:ext>
                  </a:extLst>
                </p14:cNvPr>
                <p14:cNvContentPartPr/>
                <p14:nvPr/>
              </p14:nvContentPartPr>
              <p14:xfrm>
                <a:off x="4556782" y="2604491"/>
                <a:ext cx="204120" cy="156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CC0698-783E-422B-DF83-E7A2A00532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47782" y="2595851"/>
                  <a:ext cx="221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953147-9BC6-32AA-08E4-8AA6D1BAFD55}"/>
                    </a:ext>
                  </a:extLst>
                </p14:cNvPr>
                <p14:cNvContentPartPr/>
                <p14:nvPr/>
              </p14:nvContentPartPr>
              <p14:xfrm>
                <a:off x="4794022" y="2616011"/>
                <a:ext cx="158040" cy="114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953147-9BC6-32AA-08E4-8AA6D1BAFD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85382" y="2607371"/>
                  <a:ext cx="175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48F084-F423-1886-258D-3C0A2459652F}"/>
                    </a:ext>
                  </a:extLst>
                </p14:cNvPr>
                <p14:cNvContentPartPr/>
                <p14:nvPr/>
              </p14:nvContentPartPr>
              <p14:xfrm>
                <a:off x="5054662" y="2555531"/>
                <a:ext cx="138240" cy="4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48F084-F423-1886-258D-3C0A2459652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45662" y="2546891"/>
                  <a:ext cx="155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B8DB23E-7DEE-E42B-CCBC-17B6C2DF4C0C}"/>
                    </a:ext>
                  </a:extLst>
                </p14:cNvPr>
                <p14:cNvContentPartPr/>
                <p14:nvPr/>
              </p14:nvContentPartPr>
              <p14:xfrm>
                <a:off x="5105422" y="2445371"/>
                <a:ext cx="283680" cy="343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B8DB23E-7DEE-E42B-CCBC-17B6C2DF4C0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96782" y="2436731"/>
                  <a:ext cx="301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F4FE65-FDEE-E552-9EC2-D9BB589FCB40}"/>
                    </a:ext>
                  </a:extLst>
                </p14:cNvPr>
                <p14:cNvContentPartPr/>
                <p14:nvPr/>
              </p14:nvContentPartPr>
              <p14:xfrm>
                <a:off x="5427262" y="2597651"/>
                <a:ext cx="109080" cy="77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F4FE65-FDEE-E552-9EC2-D9BB589FCB4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18262" y="2588651"/>
                  <a:ext cx="126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A6D16D-55D3-1809-5E46-325E66FA0574}"/>
                    </a:ext>
                  </a:extLst>
                </p14:cNvPr>
                <p14:cNvContentPartPr/>
                <p14:nvPr/>
              </p14:nvContentPartPr>
              <p14:xfrm>
                <a:off x="5677462" y="2556611"/>
                <a:ext cx="200160" cy="14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A6D16D-55D3-1809-5E46-325E66FA05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8822" y="2547611"/>
                  <a:ext cx="217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F7DCE6-03F8-FADC-4A8B-962BBE76EAF6}"/>
                    </a:ext>
                  </a:extLst>
                </p14:cNvPr>
                <p14:cNvContentPartPr/>
                <p14:nvPr/>
              </p14:nvContentPartPr>
              <p14:xfrm>
                <a:off x="5915062" y="2571371"/>
                <a:ext cx="185760" cy="13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F7DCE6-03F8-FADC-4A8B-962BBE76EA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06422" y="2562371"/>
                  <a:ext cx="203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C336CF-2D18-729E-A32C-E03D9A6376A3}"/>
                    </a:ext>
                  </a:extLst>
                </p14:cNvPr>
                <p14:cNvContentPartPr/>
                <p14:nvPr/>
              </p14:nvContentPartPr>
              <p14:xfrm>
                <a:off x="6159502" y="2535011"/>
                <a:ext cx="30240" cy="14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C336CF-2D18-729E-A32C-E03D9A6376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50862" y="2526371"/>
                  <a:ext cx="4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DA493D-6006-9C60-FDA6-56E891762F4E}"/>
                    </a:ext>
                  </a:extLst>
                </p14:cNvPr>
                <p14:cNvContentPartPr/>
                <p14:nvPr/>
              </p14:nvContentPartPr>
              <p14:xfrm>
                <a:off x="6246622" y="2540411"/>
                <a:ext cx="187920" cy="112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DA493D-6006-9C60-FDA6-56E891762F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37622" y="2531771"/>
                  <a:ext cx="20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DB101E-148D-8E44-8140-B637C5D1A751}"/>
                    </a:ext>
                  </a:extLst>
                </p14:cNvPr>
                <p14:cNvContentPartPr/>
                <p14:nvPr/>
              </p14:nvContentPartPr>
              <p14:xfrm>
                <a:off x="6477382" y="2523131"/>
                <a:ext cx="194040" cy="149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DB101E-148D-8E44-8140-B637C5D1A7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68742" y="2514131"/>
                  <a:ext cx="211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20CAD75-450E-10C8-2F41-7B9A6416E1B5}"/>
                    </a:ext>
                  </a:extLst>
                </p14:cNvPr>
                <p14:cNvContentPartPr/>
                <p14:nvPr/>
              </p14:nvContentPartPr>
              <p14:xfrm>
                <a:off x="6762142" y="2470211"/>
                <a:ext cx="120960" cy="172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20CAD75-450E-10C8-2F41-7B9A6416E1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53142" y="2461211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CD398-DD3B-7D09-69D6-2A540ABF972E}"/>
                    </a:ext>
                  </a:extLst>
                </p14:cNvPr>
                <p14:cNvContentPartPr/>
                <p14:nvPr/>
              </p14:nvContentPartPr>
              <p14:xfrm>
                <a:off x="6977422" y="2488931"/>
                <a:ext cx="193680" cy="16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CD398-DD3B-7D09-69D6-2A540ABF972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68782" y="2479931"/>
                  <a:ext cx="211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E03982-9BCF-922D-B973-7ED624E30236}"/>
              </a:ext>
            </a:extLst>
          </p:cNvPr>
          <p:cNvGrpSpPr/>
          <p:nvPr/>
        </p:nvGrpSpPr>
        <p:grpSpPr>
          <a:xfrm>
            <a:off x="5488462" y="2796011"/>
            <a:ext cx="1237680" cy="222120"/>
            <a:chOff x="5488462" y="2796011"/>
            <a:chExt cx="12376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8E63B7-20E2-2042-003A-49AD909BDD8F}"/>
                    </a:ext>
                  </a:extLst>
                </p14:cNvPr>
                <p14:cNvContentPartPr/>
                <p14:nvPr/>
              </p14:nvContentPartPr>
              <p14:xfrm>
                <a:off x="5488462" y="2924531"/>
                <a:ext cx="91440" cy="38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8E63B7-20E2-2042-003A-49AD909BDD8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79822" y="2915891"/>
                  <a:ext cx="10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5FFCAA-671D-7350-32C7-06A94DBBB8C8}"/>
                    </a:ext>
                  </a:extLst>
                </p14:cNvPr>
                <p14:cNvContentPartPr/>
                <p14:nvPr/>
              </p14:nvContentPartPr>
              <p14:xfrm>
                <a:off x="5500342" y="2986091"/>
                <a:ext cx="125280" cy="32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5FFCAA-671D-7350-32C7-06A94DBBB8C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91342" y="2977091"/>
                  <a:ext cx="142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85C8B55-2323-CF86-1B8B-B18ABD682787}"/>
                    </a:ext>
                  </a:extLst>
                </p14:cNvPr>
                <p14:cNvContentPartPr/>
                <p14:nvPr/>
              </p14:nvContentPartPr>
              <p14:xfrm>
                <a:off x="5733982" y="2864771"/>
                <a:ext cx="305640" cy="149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85C8B55-2323-CF86-1B8B-B18ABD6827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5342" y="2856131"/>
                  <a:ext cx="323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084805-D68B-C082-10D7-01DC951AF0CB}"/>
                    </a:ext>
                  </a:extLst>
                </p14:cNvPr>
                <p14:cNvContentPartPr/>
                <p14:nvPr/>
              </p14:nvContentPartPr>
              <p14:xfrm>
                <a:off x="6094702" y="2827331"/>
                <a:ext cx="209880" cy="150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084805-D68B-C082-10D7-01DC951AF0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86062" y="2818691"/>
                  <a:ext cx="227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5EE73E-D2D0-9B89-C8A1-159C939B9D14}"/>
                    </a:ext>
                  </a:extLst>
                </p14:cNvPr>
                <p14:cNvContentPartPr/>
                <p14:nvPr/>
              </p14:nvContentPartPr>
              <p14:xfrm>
                <a:off x="6352822" y="2824091"/>
                <a:ext cx="128880" cy="146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5EE73E-D2D0-9B89-C8A1-159C939B9D1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43822" y="2815091"/>
                  <a:ext cx="146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F3148B-7BF1-D33F-C4BA-481DB9D07D1F}"/>
                    </a:ext>
                  </a:extLst>
                </p14:cNvPr>
                <p14:cNvContentPartPr/>
                <p14:nvPr/>
              </p14:nvContentPartPr>
              <p14:xfrm>
                <a:off x="6538942" y="2796011"/>
                <a:ext cx="187200" cy="12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F3148B-7BF1-D33F-C4BA-481DB9D07D1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30302" y="2787011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DFEEDF-E615-8E8D-DE31-252FEFDD6013}"/>
              </a:ext>
            </a:extLst>
          </p:cNvPr>
          <p:cNvGrpSpPr/>
          <p:nvPr/>
        </p:nvGrpSpPr>
        <p:grpSpPr>
          <a:xfrm>
            <a:off x="4203982" y="3364451"/>
            <a:ext cx="1644480" cy="388440"/>
            <a:chOff x="4203982" y="3364451"/>
            <a:chExt cx="16444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64143B-0F3B-BA23-F371-6927FD3C1D40}"/>
                    </a:ext>
                  </a:extLst>
                </p14:cNvPr>
                <p14:cNvContentPartPr/>
                <p14:nvPr/>
              </p14:nvContentPartPr>
              <p14:xfrm>
                <a:off x="4237822" y="3533651"/>
                <a:ext cx="30960" cy="184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64143B-0F3B-BA23-F371-6927FD3C1D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28822" y="3524651"/>
                  <a:ext cx="48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72AE07-9F83-3E3E-BC6B-F48DA12244B2}"/>
                    </a:ext>
                  </a:extLst>
                </p14:cNvPr>
                <p14:cNvContentPartPr/>
                <p14:nvPr/>
              </p14:nvContentPartPr>
              <p14:xfrm>
                <a:off x="4203982" y="3503051"/>
                <a:ext cx="153720" cy="5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72AE07-9F83-3E3E-BC6B-F48DA12244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94982" y="3494051"/>
                  <a:ext cx="171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9804D3F-3851-68D7-21B7-E8788D445BAE}"/>
                    </a:ext>
                  </a:extLst>
                </p14:cNvPr>
                <p14:cNvContentPartPr/>
                <p14:nvPr/>
              </p14:nvContentPartPr>
              <p14:xfrm>
                <a:off x="4440142" y="3471731"/>
                <a:ext cx="72000" cy="28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9804D3F-3851-68D7-21B7-E8788D445BA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31502" y="3463091"/>
                  <a:ext cx="89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EF2755-0017-164F-4EA5-D1C84A020DE4}"/>
                    </a:ext>
                  </a:extLst>
                </p14:cNvPr>
                <p14:cNvContentPartPr/>
                <p14:nvPr/>
              </p14:nvContentPartPr>
              <p14:xfrm>
                <a:off x="4582342" y="3479291"/>
                <a:ext cx="511560" cy="196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EF2755-0017-164F-4EA5-D1C84A020D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73342" y="3470291"/>
                  <a:ext cx="529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395655-865D-3AF1-CB7C-68C496C10D88}"/>
                    </a:ext>
                  </a:extLst>
                </p14:cNvPr>
                <p14:cNvContentPartPr/>
                <p14:nvPr/>
              </p14:nvContentPartPr>
              <p14:xfrm>
                <a:off x="5125222" y="3476771"/>
                <a:ext cx="169560" cy="4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395655-865D-3AF1-CB7C-68C496C10D8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16582" y="3468131"/>
                  <a:ext cx="187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ADE07B-A003-D7C3-9D1D-9C5712A4728F}"/>
                    </a:ext>
                  </a:extLst>
                </p14:cNvPr>
                <p14:cNvContentPartPr/>
                <p14:nvPr/>
              </p14:nvContentPartPr>
              <p14:xfrm>
                <a:off x="5241862" y="3414131"/>
                <a:ext cx="152280" cy="275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ADE07B-A003-D7C3-9D1D-9C5712A4728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32862" y="3405491"/>
                  <a:ext cx="169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EC8BD0-0BD3-FA42-D985-81E6C59F0279}"/>
                    </a:ext>
                  </a:extLst>
                </p14:cNvPr>
                <p14:cNvContentPartPr/>
                <p14:nvPr/>
              </p14:nvContentPartPr>
              <p14:xfrm>
                <a:off x="5504662" y="3364451"/>
                <a:ext cx="83160" cy="37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EC8BD0-0BD3-FA42-D985-81E6C59F027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95662" y="3355811"/>
                  <a:ext cx="100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C6BFFF-C412-16BE-73FD-22682E34E659}"/>
                    </a:ext>
                  </a:extLst>
                </p14:cNvPr>
                <p14:cNvContentPartPr/>
                <p14:nvPr/>
              </p14:nvContentPartPr>
              <p14:xfrm>
                <a:off x="5739382" y="3496571"/>
                <a:ext cx="109080" cy="4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C6BFFF-C412-16BE-73FD-22682E34E65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30742" y="3487571"/>
                  <a:ext cx="126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E3FF58-0C86-139B-3204-A521CA1C837B}"/>
                    </a:ext>
                  </a:extLst>
                </p14:cNvPr>
                <p14:cNvContentPartPr/>
                <p14:nvPr/>
              </p14:nvContentPartPr>
              <p14:xfrm>
                <a:off x="5749102" y="3598091"/>
                <a:ext cx="93600" cy="2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E3FF58-0C86-139B-3204-A521CA1C837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40102" y="3589091"/>
                  <a:ext cx="111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593AA0-7DCD-E5C3-9EE8-1BAAC8BBCC3D}"/>
              </a:ext>
            </a:extLst>
          </p:cNvPr>
          <p:cNvGrpSpPr/>
          <p:nvPr/>
        </p:nvGrpSpPr>
        <p:grpSpPr>
          <a:xfrm>
            <a:off x="6027742" y="3385331"/>
            <a:ext cx="1414080" cy="261360"/>
            <a:chOff x="6027742" y="3385331"/>
            <a:chExt cx="14140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3998EC-132E-2735-8E11-BB0A337D6F97}"/>
                    </a:ext>
                  </a:extLst>
                </p14:cNvPr>
                <p14:cNvContentPartPr/>
                <p14:nvPr/>
              </p14:nvContentPartPr>
              <p14:xfrm>
                <a:off x="6027742" y="3485771"/>
                <a:ext cx="97200" cy="160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3998EC-132E-2735-8E11-BB0A337D6F9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18742" y="3477131"/>
                  <a:ext cx="114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F39EC0-C6F7-53FF-CCAB-B45053553F2C}"/>
                    </a:ext>
                  </a:extLst>
                </p14:cNvPr>
                <p14:cNvContentPartPr/>
                <p14:nvPr/>
              </p14:nvContentPartPr>
              <p14:xfrm>
                <a:off x="6218902" y="3571811"/>
                <a:ext cx="1260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F39EC0-C6F7-53FF-CCAB-B45053553F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09902" y="3562811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5E57A46-D534-16EE-0BCE-064D7CC9A23F}"/>
                    </a:ext>
                  </a:extLst>
                </p14:cNvPr>
                <p14:cNvContentPartPr/>
                <p14:nvPr/>
              </p14:nvContentPartPr>
              <p14:xfrm>
                <a:off x="6285502" y="3485771"/>
                <a:ext cx="413640" cy="15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5E57A46-D534-16EE-0BCE-064D7CC9A2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76502" y="3476771"/>
                  <a:ext cx="431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3F6F90-0D8E-01AA-18AE-F10C3BC7A33B}"/>
                    </a:ext>
                  </a:extLst>
                </p14:cNvPr>
                <p14:cNvContentPartPr/>
                <p14:nvPr/>
              </p14:nvContentPartPr>
              <p14:xfrm>
                <a:off x="6615982" y="3487931"/>
                <a:ext cx="95040" cy="10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3F6F90-0D8E-01AA-18AE-F10C3BC7A33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06982" y="3478931"/>
                  <a:ext cx="112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9FC55-7CED-110C-E42C-5C3AAB873598}"/>
                    </a:ext>
                  </a:extLst>
                </p14:cNvPr>
                <p14:cNvContentPartPr/>
                <p14:nvPr/>
              </p14:nvContentPartPr>
              <p14:xfrm>
                <a:off x="6784822" y="3426371"/>
                <a:ext cx="374400" cy="156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9FC55-7CED-110C-E42C-5C3AAB87359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76182" y="3417731"/>
                  <a:ext cx="392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1903AE-7EE2-2035-EF94-37DC870EF75D}"/>
                    </a:ext>
                  </a:extLst>
                </p14:cNvPr>
                <p14:cNvContentPartPr/>
                <p14:nvPr/>
              </p14:nvContentPartPr>
              <p14:xfrm>
                <a:off x="7221862" y="3385331"/>
                <a:ext cx="219960" cy="182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1903AE-7EE2-2035-EF94-37DC870EF75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12862" y="3376331"/>
                  <a:ext cx="2376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FD3A653-CF1D-2A0F-4367-CA7886B0D128}"/>
              </a:ext>
            </a:extLst>
          </p:cNvPr>
          <p:cNvGrpSpPr/>
          <p:nvPr/>
        </p:nvGrpSpPr>
        <p:grpSpPr>
          <a:xfrm>
            <a:off x="5709502" y="3896171"/>
            <a:ext cx="203760" cy="91080"/>
            <a:chOff x="5709502" y="3896171"/>
            <a:chExt cx="20376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B9B4835-6160-9B87-E753-BE3AB6622361}"/>
                    </a:ext>
                  </a:extLst>
                </p14:cNvPr>
                <p14:cNvContentPartPr/>
                <p14:nvPr/>
              </p14:nvContentPartPr>
              <p14:xfrm>
                <a:off x="5709502" y="3896171"/>
                <a:ext cx="113400" cy="25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B9B4835-6160-9B87-E753-BE3AB66223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00862" y="3887531"/>
                  <a:ext cx="13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E95EC5-91FF-7FB4-01BE-72BF3B0A9F65}"/>
                    </a:ext>
                  </a:extLst>
                </p14:cNvPr>
                <p14:cNvContentPartPr/>
                <p14:nvPr/>
              </p14:nvContentPartPr>
              <p14:xfrm>
                <a:off x="5762782" y="3975011"/>
                <a:ext cx="150480" cy="12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E95EC5-91FF-7FB4-01BE-72BF3B0A9F6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54142" y="3966371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2007FA7-8B5F-0E55-E5DE-39DB40E22A22}"/>
              </a:ext>
            </a:extLst>
          </p:cNvPr>
          <p:cNvGrpSpPr/>
          <p:nvPr/>
        </p:nvGrpSpPr>
        <p:grpSpPr>
          <a:xfrm>
            <a:off x="6037102" y="3807251"/>
            <a:ext cx="1193040" cy="212040"/>
            <a:chOff x="6037102" y="3807251"/>
            <a:chExt cx="11930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B1AC1C-E7C9-8278-6D51-472F1E37C5DF}"/>
                    </a:ext>
                  </a:extLst>
                </p14:cNvPr>
                <p14:cNvContentPartPr/>
                <p14:nvPr/>
              </p14:nvContentPartPr>
              <p14:xfrm>
                <a:off x="6037102" y="3870611"/>
                <a:ext cx="111600" cy="146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B1AC1C-E7C9-8278-6D51-472F1E37C5D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28462" y="3861971"/>
                  <a:ext cx="12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2FEB695-7AEE-E215-3C0B-B1111F37752F}"/>
                    </a:ext>
                  </a:extLst>
                </p14:cNvPr>
                <p14:cNvContentPartPr/>
                <p14:nvPr/>
              </p14:nvContentPartPr>
              <p14:xfrm>
                <a:off x="6214942" y="3922451"/>
                <a:ext cx="20160" cy="11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2FEB695-7AEE-E215-3C0B-B1111F3775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06302" y="3913811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783F87-D357-48E5-1221-556299FA840A}"/>
                    </a:ext>
                  </a:extLst>
                </p14:cNvPr>
                <p14:cNvContentPartPr/>
                <p14:nvPr/>
              </p14:nvContentPartPr>
              <p14:xfrm>
                <a:off x="6335182" y="3855131"/>
                <a:ext cx="131400" cy="14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783F87-D357-48E5-1221-556299FA840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26542" y="3846131"/>
                  <a:ext cx="149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B3F5F6-CC54-8919-C7B2-567E90195E1D}"/>
                    </a:ext>
                  </a:extLst>
                </p14:cNvPr>
                <p14:cNvContentPartPr/>
                <p14:nvPr/>
              </p14:nvContentPartPr>
              <p14:xfrm>
                <a:off x="6479902" y="3807251"/>
                <a:ext cx="155880" cy="21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B3F5F6-CC54-8919-C7B2-567E90195E1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71262" y="3798251"/>
                  <a:ext cx="17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A2B26A-D1B4-0173-5E48-BC03F848D0E7}"/>
                    </a:ext>
                  </a:extLst>
                </p14:cNvPr>
                <p14:cNvContentPartPr/>
                <p14:nvPr/>
              </p14:nvContentPartPr>
              <p14:xfrm>
                <a:off x="6700942" y="3808691"/>
                <a:ext cx="132480" cy="20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A2B26A-D1B4-0173-5E48-BC03F848D0E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92302" y="3800051"/>
                  <a:ext cx="15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7ED54B5-A69E-E0A1-56EA-519FFD2A7FAC}"/>
                    </a:ext>
                  </a:extLst>
                </p14:cNvPr>
                <p14:cNvContentPartPr/>
                <p14:nvPr/>
              </p14:nvContentPartPr>
              <p14:xfrm>
                <a:off x="6825142" y="3823091"/>
                <a:ext cx="229680" cy="18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7ED54B5-A69E-E0A1-56EA-519FFD2A7FA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6142" y="3814091"/>
                  <a:ext cx="247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E65E4B-5A7A-8353-6000-EA8E7F7B0C11}"/>
                    </a:ext>
                  </a:extLst>
                </p14:cNvPr>
                <p14:cNvContentPartPr/>
                <p14:nvPr/>
              </p14:nvContentPartPr>
              <p14:xfrm>
                <a:off x="6967342" y="3935051"/>
                <a:ext cx="262800" cy="2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E65E4B-5A7A-8353-6000-EA8E7F7B0C1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58342" y="3926051"/>
                  <a:ext cx="2804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51F422C-7369-7CFC-C94A-E63F9207B8E4}"/>
              </a:ext>
            </a:extLst>
          </p:cNvPr>
          <p:cNvGrpSpPr/>
          <p:nvPr/>
        </p:nvGrpSpPr>
        <p:grpSpPr>
          <a:xfrm>
            <a:off x="4244662" y="4336811"/>
            <a:ext cx="1605600" cy="308880"/>
            <a:chOff x="4244662" y="4336811"/>
            <a:chExt cx="160560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E7AEAD-231A-6F5F-9C50-A8705B8C93AE}"/>
                    </a:ext>
                  </a:extLst>
                </p14:cNvPr>
                <p14:cNvContentPartPr/>
                <p14:nvPr/>
              </p14:nvContentPartPr>
              <p14:xfrm>
                <a:off x="4244662" y="4420691"/>
                <a:ext cx="49680" cy="17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E7AEAD-231A-6F5F-9C50-A8705B8C93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6022" y="4412051"/>
                  <a:ext cx="67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8C090F4-3B8C-4562-98D5-CDB709C68EFA}"/>
                    </a:ext>
                  </a:extLst>
                </p14:cNvPr>
                <p14:cNvContentPartPr/>
                <p14:nvPr/>
              </p14:nvContentPartPr>
              <p14:xfrm>
                <a:off x="4248982" y="4375691"/>
                <a:ext cx="124560" cy="7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8C090F4-3B8C-4562-98D5-CDB709C68EF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40342" y="4366691"/>
                  <a:ext cx="142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7C063C-FBCD-E806-3329-6C66F54001A4}"/>
                    </a:ext>
                  </a:extLst>
                </p14:cNvPr>
                <p14:cNvContentPartPr/>
                <p14:nvPr/>
              </p14:nvContentPartPr>
              <p14:xfrm>
                <a:off x="4464262" y="4392971"/>
                <a:ext cx="87120" cy="252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7C063C-FBCD-E806-3329-6C66F54001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55262" y="4384331"/>
                  <a:ext cx="104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852421A-2746-C0C9-47D6-65C934A4EDC9}"/>
                    </a:ext>
                  </a:extLst>
                </p14:cNvPr>
                <p14:cNvContentPartPr/>
                <p14:nvPr/>
              </p14:nvContentPartPr>
              <p14:xfrm>
                <a:off x="4606102" y="4370651"/>
                <a:ext cx="275400" cy="20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852421A-2746-C0C9-47D6-65C934A4EDC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97102" y="4361651"/>
                  <a:ext cx="293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2C12D20-8470-0A30-EF3A-62A632C90CA0}"/>
                    </a:ext>
                  </a:extLst>
                </p14:cNvPr>
                <p14:cNvContentPartPr/>
                <p14:nvPr/>
              </p14:nvContentPartPr>
              <p14:xfrm>
                <a:off x="5018662" y="4420691"/>
                <a:ext cx="376200" cy="181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2C12D20-8470-0A30-EF3A-62A632C90C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09662" y="4412051"/>
                  <a:ext cx="393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CB855E-B42A-523B-B80C-42881BED4FE3}"/>
                    </a:ext>
                  </a:extLst>
                </p14:cNvPr>
                <p14:cNvContentPartPr/>
                <p14:nvPr/>
              </p14:nvContentPartPr>
              <p14:xfrm>
                <a:off x="5334742" y="4336811"/>
                <a:ext cx="258840" cy="291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CB855E-B42A-523B-B80C-42881BED4F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25742" y="4328171"/>
                  <a:ext cx="276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C72F5E-40D1-5E89-86B9-E6C588718A51}"/>
                    </a:ext>
                  </a:extLst>
                </p14:cNvPr>
                <p14:cNvContentPartPr/>
                <p14:nvPr/>
              </p14:nvContentPartPr>
              <p14:xfrm>
                <a:off x="5723542" y="4525451"/>
                <a:ext cx="126720" cy="82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C72F5E-40D1-5E89-86B9-E6C588718A5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14542" y="4516451"/>
                  <a:ext cx="1443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512CA8-1698-293A-CBDC-5C0CBE8605C8}"/>
              </a:ext>
            </a:extLst>
          </p:cNvPr>
          <p:cNvGrpSpPr/>
          <p:nvPr/>
        </p:nvGrpSpPr>
        <p:grpSpPr>
          <a:xfrm>
            <a:off x="6037102" y="4423571"/>
            <a:ext cx="181800" cy="199800"/>
            <a:chOff x="6037102" y="4423571"/>
            <a:chExt cx="1818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0DC3F6E-43E2-56CB-38E3-C4C36D64AC51}"/>
                    </a:ext>
                  </a:extLst>
                </p14:cNvPr>
                <p14:cNvContentPartPr/>
                <p14:nvPr/>
              </p14:nvContentPartPr>
              <p14:xfrm>
                <a:off x="6037102" y="4423571"/>
                <a:ext cx="127080" cy="199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0DC3F6E-43E2-56CB-38E3-C4C36D64AC5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28102" y="4414931"/>
                  <a:ext cx="144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333EFE9-E375-46DC-82B5-25F243690325}"/>
                    </a:ext>
                  </a:extLst>
                </p14:cNvPr>
                <p14:cNvContentPartPr/>
                <p14:nvPr/>
              </p14:nvContentPartPr>
              <p14:xfrm>
                <a:off x="6209182" y="4531571"/>
                <a:ext cx="9720" cy="14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333EFE9-E375-46DC-82B5-25F24369032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00542" y="4522931"/>
                  <a:ext cx="273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E7E5021-C75C-6AC8-8562-4188A556EBD7}"/>
              </a:ext>
            </a:extLst>
          </p:cNvPr>
          <p:cNvGrpSpPr/>
          <p:nvPr/>
        </p:nvGrpSpPr>
        <p:grpSpPr>
          <a:xfrm>
            <a:off x="6361102" y="4392971"/>
            <a:ext cx="522000" cy="230040"/>
            <a:chOff x="6361102" y="4392971"/>
            <a:chExt cx="5220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198C42A-69F9-9908-EB63-B1809C63CC96}"/>
                    </a:ext>
                  </a:extLst>
                </p14:cNvPr>
                <p14:cNvContentPartPr/>
                <p14:nvPr/>
              </p14:nvContentPartPr>
              <p14:xfrm>
                <a:off x="6361102" y="4428251"/>
                <a:ext cx="115200" cy="173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98C42A-69F9-9908-EB63-B1809C63CC9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52102" y="4419251"/>
                  <a:ext cx="132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5F7606-1A74-843D-EF5F-349532D99EEA}"/>
                    </a:ext>
                  </a:extLst>
                </p14:cNvPr>
                <p14:cNvContentPartPr/>
                <p14:nvPr/>
              </p14:nvContentPartPr>
              <p14:xfrm>
                <a:off x="6387742" y="4501691"/>
                <a:ext cx="151560" cy="27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5F7606-1A74-843D-EF5F-349532D99EE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78742" y="4493051"/>
                  <a:ext cx="169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9D51D29-3F04-8C42-1917-F34FBF3A4FDA}"/>
                    </a:ext>
                  </a:extLst>
                </p14:cNvPr>
                <p14:cNvContentPartPr/>
                <p14:nvPr/>
              </p14:nvContentPartPr>
              <p14:xfrm>
                <a:off x="6584302" y="4392971"/>
                <a:ext cx="280440" cy="230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9D51D29-3F04-8C42-1917-F34FBF3A4FD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75302" y="4384331"/>
                  <a:ext cx="298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BF3EE6-4FAA-04C9-B903-BF4148E2A627}"/>
                    </a:ext>
                  </a:extLst>
                </p14:cNvPr>
                <p14:cNvContentPartPr/>
                <p14:nvPr/>
              </p14:nvContentPartPr>
              <p14:xfrm>
                <a:off x="6774022" y="4432931"/>
                <a:ext cx="10908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BF3EE6-4FAA-04C9-B903-BF4148E2A6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65022" y="4424291"/>
                  <a:ext cx="1267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B489604-FF9C-7684-0FAB-44B5F70191E0}"/>
              </a:ext>
            </a:extLst>
          </p:cNvPr>
          <p:cNvGrpSpPr/>
          <p:nvPr/>
        </p:nvGrpSpPr>
        <p:grpSpPr>
          <a:xfrm>
            <a:off x="7035022" y="4378571"/>
            <a:ext cx="396000" cy="203040"/>
            <a:chOff x="7035022" y="4378571"/>
            <a:chExt cx="3960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C487773-F759-9124-0564-3FFFC947A2B0}"/>
                    </a:ext>
                  </a:extLst>
                </p14:cNvPr>
                <p14:cNvContentPartPr/>
                <p14:nvPr/>
              </p14:nvContentPartPr>
              <p14:xfrm>
                <a:off x="7035022" y="4398011"/>
                <a:ext cx="108000" cy="155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C487773-F759-9124-0564-3FFFC947A2B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26382" y="4389371"/>
                  <a:ext cx="125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BCD554-1543-299E-CF8C-984E7EF83544}"/>
                    </a:ext>
                  </a:extLst>
                </p14:cNvPr>
                <p14:cNvContentPartPr/>
                <p14:nvPr/>
              </p14:nvContentPartPr>
              <p14:xfrm>
                <a:off x="7182262" y="4451651"/>
                <a:ext cx="31320" cy="17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BCD554-1543-299E-CF8C-984E7EF8354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73622" y="4442651"/>
                  <a:ext cx="48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208A7AA-3785-477C-EDBD-3D68D84F1D7C}"/>
                    </a:ext>
                  </a:extLst>
                </p14:cNvPr>
                <p14:cNvContentPartPr/>
                <p14:nvPr/>
              </p14:nvContentPartPr>
              <p14:xfrm>
                <a:off x="7272982" y="4378571"/>
                <a:ext cx="158040" cy="203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208A7AA-3785-477C-EDBD-3D68D84F1D7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63982" y="4369931"/>
                  <a:ext cx="17568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A187DC9-62B0-4F62-A769-DFC3C2183F8E}"/>
              </a:ext>
            </a:extLst>
          </p:cNvPr>
          <p:cNvGrpSpPr/>
          <p:nvPr/>
        </p:nvGrpSpPr>
        <p:grpSpPr>
          <a:xfrm>
            <a:off x="4375342" y="5233571"/>
            <a:ext cx="1314720" cy="354600"/>
            <a:chOff x="4375342" y="5233571"/>
            <a:chExt cx="13147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E8A6AC-35D3-DFD4-C5DA-A6B9FE82E93E}"/>
                    </a:ext>
                  </a:extLst>
                </p14:cNvPr>
                <p14:cNvContentPartPr/>
                <p14:nvPr/>
              </p14:nvContentPartPr>
              <p14:xfrm>
                <a:off x="4375342" y="5233571"/>
                <a:ext cx="63720" cy="217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E8A6AC-35D3-DFD4-C5DA-A6B9FE82E93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366702" y="5224571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BD6558-0D25-D9EF-68E8-B5A8ABD3D5B0}"/>
                    </a:ext>
                  </a:extLst>
                </p14:cNvPr>
                <p14:cNvContentPartPr/>
                <p14:nvPr/>
              </p14:nvContentPartPr>
              <p14:xfrm>
                <a:off x="4377502" y="5276411"/>
                <a:ext cx="100800" cy="8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BD6558-0D25-D9EF-68E8-B5A8ABD3D5B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68862" y="5267411"/>
                  <a:ext cx="118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756C43-59D5-DF6D-95E6-E70F1CA8CD58}"/>
                    </a:ext>
                  </a:extLst>
                </p14:cNvPr>
                <p14:cNvContentPartPr/>
                <p14:nvPr/>
              </p14:nvContentPartPr>
              <p14:xfrm>
                <a:off x="4537342" y="5259851"/>
                <a:ext cx="104400" cy="288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756C43-59D5-DF6D-95E6-E70F1CA8CD5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28702" y="5250851"/>
                  <a:ext cx="12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C37112-E45E-645C-ABC8-B2F7F6B91750}"/>
                    </a:ext>
                  </a:extLst>
                </p14:cNvPr>
                <p14:cNvContentPartPr/>
                <p14:nvPr/>
              </p14:nvContentPartPr>
              <p14:xfrm>
                <a:off x="4692862" y="5254451"/>
                <a:ext cx="281520" cy="216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C37112-E45E-645C-ABC8-B2F7F6B9175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3862" y="5245811"/>
                  <a:ext cx="299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5A1F90-F0F6-6662-EFE9-131A2F54B454}"/>
                    </a:ext>
                  </a:extLst>
                </p14:cNvPr>
                <p14:cNvContentPartPr/>
                <p14:nvPr/>
              </p14:nvContentPartPr>
              <p14:xfrm>
                <a:off x="5054662" y="5328251"/>
                <a:ext cx="189360" cy="168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5A1F90-F0F6-6662-EFE9-131A2F54B45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45662" y="5319251"/>
                  <a:ext cx="207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4BD5C0-7D8E-B60C-733A-1524E325DBA8}"/>
                    </a:ext>
                  </a:extLst>
                </p14:cNvPr>
                <p14:cNvContentPartPr/>
                <p14:nvPr/>
              </p14:nvContentPartPr>
              <p14:xfrm>
                <a:off x="5320702" y="5328251"/>
                <a:ext cx="123120" cy="177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4BD5C0-7D8E-B60C-733A-1524E325DBA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12062" y="5319611"/>
                  <a:ext cx="140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B286194-5B60-BC6C-C0CA-1BEC698C7D86}"/>
                    </a:ext>
                  </a:extLst>
                </p14:cNvPr>
                <p14:cNvContentPartPr/>
                <p14:nvPr/>
              </p14:nvContentPartPr>
              <p14:xfrm>
                <a:off x="5528062" y="5254451"/>
                <a:ext cx="162000" cy="333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B286194-5B60-BC6C-C0CA-1BEC698C7D8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19062" y="5245811"/>
                  <a:ext cx="1796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832DE71-6BAE-31B4-700C-01D0D6218884}"/>
              </a:ext>
            </a:extLst>
          </p:cNvPr>
          <p:cNvGrpSpPr/>
          <p:nvPr/>
        </p:nvGrpSpPr>
        <p:grpSpPr>
          <a:xfrm>
            <a:off x="5859982" y="5301251"/>
            <a:ext cx="1232280" cy="239040"/>
            <a:chOff x="5859982" y="5301251"/>
            <a:chExt cx="1232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29AEE1-1AC6-95AC-0039-E993F36BA28C}"/>
                    </a:ext>
                  </a:extLst>
                </p14:cNvPr>
                <p14:cNvContentPartPr/>
                <p14:nvPr/>
              </p14:nvContentPartPr>
              <p14:xfrm>
                <a:off x="5859982" y="5386211"/>
                <a:ext cx="98280" cy="16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29AEE1-1AC6-95AC-0039-E993F36BA28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50982" y="5377571"/>
                  <a:ext cx="115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3C1E748-E8D0-BC89-B5B3-36152F345EE7}"/>
                    </a:ext>
                  </a:extLst>
                </p14:cNvPr>
                <p14:cNvContentPartPr/>
                <p14:nvPr/>
              </p14:nvContentPartPr>
              <p14:xfrm>
                <a:off x="5873662" y="5351651"/>
                <a:ext cx="453600" cy="188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3C1E748-E8D0-BC89-B5B3-36152F345EE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65022" y="5343011"/>
                  <a:ext cx="471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6DC47F-D834-0D10-90D0-4899A3012909}"/>
                    </a:ext>
                  </a:extLst>
                </p14:cNvPr>
                <p14:cNvContentPartPr/>
                <p14:nvPr/>
              </p14:nvContentPartPr>
              <p14:xfrm>
                <a:off x="6400342" y="5436971"/>
                <a:ext cx="6840" cy="1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6DC47F-D834-0D10-90D0-4899A301290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391702" y="5428331"/>
                  <a:ext cx="24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FB03A0A-399A-43D3-D655-EB93805E787C}"/>
                    </a:ext>
                  </a:extLst>
                </p14:cNvPr>
                <p14:cNvContentPartPr/>
                <p14:nvPr/>
              </p14:nvContentPartPr>
              <p14:xfrm>
                <a:off x="6495382" y="5324651"/>
                <a:ext cx="111960" cy="192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FB03A0A-399A-43D3-D655-EB93805E787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86382" y="5316011"/>
                  <a:ext cx="129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72C766-833D-0E9D-F456-BFDE623E7E4D}"/>
                    </a:ext>
                  </a:extLst>
                </p14:cNvPr>
                <p14:cNvContentPartPr/>
                <p14:nvPr/>
              </p14:nvContentPartPr>
              <p14:xfrm>
                <a:off x="6528862" y="5380811"/>
                <a:ext cx="162360" cy="79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72C766-833D-0E9D-F456-BFDE623E7E4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19862" y="5372171"/>
                  <a:ext cx="180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3BD571-FED6-DDF1-D9B2-A7240BB909C0}"/>
                    </a:ext>
                  </a:extLst>
                </p14:cNvPr>
                <p14:cNvContentPartPr/>
                <p14:nvPr/>
              </p14:nvContentPartPr>
              <p14:xfrm>
                <a:off x="6727942" y="5301251"/>
                <a:ext cx="336600" cy="213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3BD571-FED6-DDF1-D9B2-A7240BB909C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19302" y="5292251"/>
                  <a:ext cx="354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F2451C0-7DD4-6B28-CCAE-8F9E6FFF8682}"/>
                    </a:ext>
                  </a:extLst>
                </p14:cNvPr>
                <p14:cNvContentPartPr/>
                <p14:nvPr/>
              </p14:nvContentPartPr>
              <p14:xfrm>
                <a:off x="6997222" y="5360291"/>
                <a:ext cx="95040" cy="120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F2451C0-7DD4-6B28-CCAE-8F9E6FFF868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88222" y="5351651"/>
                  <a:ext cx="11268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74FD8B6-AB7F-055F-E642-71F9109044E3}"/>
              </a:ext>
            </a:extLst>
          </p:cNvPr>
          <p:cNvGrpSpPr/>
          <p:nvPr/>
        </p:nvGrpSpPr>
        <p:grpSpPr>
          <a:xfrm>
            <a:off x="7239142" y="5284691"/>
            <a:ext cx="396000" cy="236520"/>
            <a:chOff x="7239142" y="5284691"/>
            <a:chExt cx="3960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D43A335-3FE0-F319-1724-CF8F99EE33AB}"/>
                    </a:ext>
                  </a:extLst>
                </p14:cNvPr>
                <p14:cNvContentPartPr/>
                <p14:nvPr/>
              </p14:nvContentPartPr>
              <p14:xfrm>
                <a:off x="7239142" y="5328971"/>
                <a:ext cx="144720" cy="156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D43A335-3FE0-F319-1724-CF8F99EE33A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30502" y="5320331"/>
                  <a:ext cx="162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14376C1-C1AA-F6C5-93B0-07810645D829}"/>
                    </a:ext>
                  </a:extLst>
                </p14:cNvPr>
                <p14:cNvContentPartPr/>
                <p14:nvPr/>
              </p14:nvContentPartPr>
              <p14:xfrm>
                <a:off x="7442902" y="5284691"/>
                <a:ext cx="192240" cy="236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14376C1-C1AA-F6C5-93B0-07810645D8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433902" y="5275691"/>
                  <a:ext cx="20988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3E38CD3-4BD0-B178-5E0E-BE74929D285C}"/>
                  </a:ext>
                </a:extLst>
              </p14:cNvPr>
              <p14:cNvContentPartPr/>
              <p14:nvPr/>
            </p14:nvContentPartPr>
            <p14:xfrm>
              <a:off x="5865742" y="4898771"/>
              <a:ext cx="142560" cy="105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3E38CD3-4BD0-B178-5E0E-BE74929D285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856742" y="4889771"/>
                <a:ext cx="1602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3F74F46-CC80-BAA3-20D8-42A88274C835}"/>
              </a:ext>
            </a:extLst>
          </p:cNvPr>
          <p:cNvGrpSpPr/>
          <p:nvPr/>
        </p:nvGrpSpPr>
        <p:grpSpPr>
          <a:xfrm>
            <a:off x="6213502" y="4776731"/>
            <a:ext cx="745920" cy="234720"/>
            <a:chOff x="6213502" y="4776731"/>
            <a:chExt cx="7459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A7BA35D-D1BB-4776-4576-3616DFFB33AA}"/>
                    </a:ext>
                  </a:extLst>
                </p14:cNvPr>
                <p14:cNvContentPartPr/>
                <p14:nvPr/>
              </p14:nvContentPartPr>
              <p14:xfrm>
                <a:off x="6213502" y="4867811"/>
                <a:ext cx="94320" cy="128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A7BA35D-D1BB-4776-4576-3616DFFB33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04502" y="4859171"/>
                  <a:ext cx="111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4ED1F4C-6528-AFA5-96CE-A409CC6F1D09}"/>
                    </a:ext>
                  </a:extLst>
                </p14:cNvPr>
                <p14:cNvContentPartPr/>
                <p14:nvPr/>
              </p14:nvContentPartPr>
              <p14:xfrm>
                <a:off x="6383062" y="4930091"/>
                <a:ext cx="6120" cy="9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4ED1F4C-6528-AFA5-96CE-A409CC6F1D0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74062" y="4921091"/>
                  <a:ext cx="23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D18DF6B-FDEC-D70C-038B-A5E892D8D2E1}"/>
                    </a:ext>
                  </a:extLst>
                </p14:cNvPr>
                <p14:cNvContentPartPr/>
                <p14:nvPr/>
              </p14:nvContentPartPr>
              <p14:xfrm>
                <a:off x="6457942" y="4830731"/>
                <a:ext cx="280440" cy="171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D18DF6B-FDEC-D70C-038B-A5E892D8D2E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49302" y="4822091"/>
                  <a:ext cx="29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DA5F2CB-BA74-84BC-91CC-F8C714C3FED9}"/>
                    </a:ext>
                  </a:extLst>
                </p14:cNvPr>
                <p14:cNvContentPartPr/>
                <p14:nvPr/>
              </p14:nvContentPartPr>
              <p14:xfrm>
                <a:off x="6734422" y="4776731"/>
                <a:ext cx="225000" cy="234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DA5F2CB-BA74-84BC-91CC-F8C714C3FED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25782" y="4767731"/>
                  <a:ext cx="2426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C83F4F6-7000-26FA-1D8A-FA77C0EEB8A2}"/>
              </a:ext>
            </a:extLst>
          </p:cNvPr>
          <p:cNvGrpSpPr/>
          <p:nvPr/>
        </p:nvGrpSpPr>
        <p:grpSpPr>
          <a:xfrm>
            <a:off x="6116662" y="5898851"/>
            <a:ext cx="162360" cy="61560"/>
            <a:chOff x="6116662" y="5898851"/>
            <a:chExt cx="162360" cy="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E1E74E-E691-2943-1D0B-D03F04BB05FD}"/>
                    </a:ext>
                  </a:extLst>
                </p14:cNvPr>
                <p14:cNvContentPartPr/>
                <p14:nvPr/>
              </p14:nvContentPartPr>
              <p14:xfrm>
                <a:off x="6116662" y="5898851"/>
                <a:ext cx="82080" cy="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E1E74E-E691-2943-1D0B-D03F04BB05F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07662" y="5889851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AA9959D-53A3-578D-10EE-CF8BF0546FBF}"/>
                    </a:ext>
                  </a:extLst>
                </p14:cNvPr>
                <p14:cNvContentPartPr/>
                <p14:nvPr/>
              </p14:nvContentPartPr>
              <p14:xfrm>
                <a:off x="6147982" y="5930171"/>
                <a:ext cx="131040" cy="30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AA9959D-53A3-578D-10EE-CF8BF0546FB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38982" y="5921171"/>
                  <a:ext cx="1486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2DAF6AB-F042-FFEB-2616-97C786A9EE65}"/>
              </a:ext>
            </a:extLst>
          </p:cNvPr>
          <p:cNvGrpSpPr/>
          <p:nvPr/>
        </p:nvGrpSpPr>
        <p:grpSpPr>
          <a:xfrm>
            <a:off x="6396742" y="5828651"/>
            <a:ext cx="805680" cy="258840"/>
            <a:chOff x="6396742" y="5828651"/>
            <a:chExt cx="8056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63DB897-6777-14DF-22D7-F7698A470F6B}"/>
                    </a:ext>
                  </a:extLst>
                </p14:cNvPr>
                <p14:cNvContentPartPr/>
                <p14:nvPr/>
              </p14:nvContentPartPr>
              <p14:xfrm>
                <a:off x="6396742" y="5833691"/>
                <a:ext cx="103680" cy="192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63DB897-6777-14DF-22D7-F7698A470F6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388102" y="5825051"/>
                  <a:ext cx="121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4290BE6-96AC-AF24-9BB3-1EACE9081C0E}"/>
                    </a:ext>
                  </a:extLst>
                </p14:cNvPr>
                <p14:cNvContentPartPr/>
                <p14:nvPr/>
              </p14:nvContentPartPr>
              <p14:xfrm>
                <a:off x="6568102" y="5828651"/>
                <a:ext cx="199800" cy="140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4290BE6-96AC-AF24-9BB3-1EACE9081C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59462" y="5819651"/>
                  <a:ext cx="217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499200B-DFE1-EC91-8179-59184AC34F7F}"/>
                    </a:ext>
                  </a:extLst>
                </p14:cNvPr>
                <p14:cNvContentPartPr/>
                <p14:nvPr/>
              </p14:nvContentPartPr>
              <p14:xfrm>
                <a:off x="6630382" y="5844131"/>
                <a:ext cx="289800" cy="219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499200B-DFE1-EC91-8179-59184AC34F7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21382" y="5835131"/>
                  <a:ext cx="307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12F5256-F485-96C0-43BD-6FA0D8C17395}"/>
                    </a:ext>
                  </a:extLst>
                </p14:cNvPr>
                <p14:cNvContentPartPr/>
                <p14:nvPr/>
              </p14:nvContentPartPr>
              <p14:xfrm>
                <a:off x="6838822" y="5856371"/>
                <a:ext cx="106560" cy="23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12F5256-F485-96C0-43BD-6FA0D8C1739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30182" y="5847731"/>
                  <a:ext cx="124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CD23302-74CE-1F1C-EF33-A374B080FC8A}"/>
                    </a:ext>
                  </a:extLst>
                </p14:cNvPr>
                <p14:cNvContentPartPr/>
                <p14:nvPr/>
              </p14:nvContentPartPr>
              <p14:xfrm>
                <a:off x="6992902" y="5840531"/>
                <a:ext cx="209520" cy="230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CD23302-74CE-1F1C-EF33-A374B080FC8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83902" y="5831531"/>
                  <a:ext cx="22716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AA7726-EDB0-AC43-8C73-670A979BF54A}"/>
              </a:ext>
            </a:extLst>
          </p:cNvPr>
          <p:cNvGrpSpPr/>
          <p:nvPr/>
        </p:nvGrpSpPr>
        <p:grpSpPr>
          <a:xfrm>
            <a:off x="8399782" y="2502971"/>
            <a:ext cx="257040" cy="271080"/>
            <a:chOff x="8399782" y="2502971"/>
            <a:chExt cx="2570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530630C-F580-14F6-E0F9-083A5443825D}"/>
                    </a:ext>
                  </a:extLst>
                </p14:cNvPr>
                <p14:cNvContentPartPr/>
                <p14:nvPr/>
              </p14:nvContentPartPr>
              <p14:xfrm>
                <a:off x="8399782" y="2578931"/>
                <a:ext cx="119160" cy="10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30630C-F580-14F6-E0F9-083A5443825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91142" y="2569931"/>
                  <a:ext cx="136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8A09B42-8B16-39A4-0192-E9FCFE81B3A7}"/>
                    </a:ext>
                  </a:extLst>
                </p14:cNvPr>
                <p14:cNvContentPartPr/>
                <p14:nvPr/>
              </p14:nvContentPartPr>
              <p14:xfrm>
                <a:off x="8544502" y="2502971"/>
                <a:ext cx="112320" cy="271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8A09B42-8B16-39A4-0192-E9FCFE81B3A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35502" y="2494331"/>
                  <a:ext cx="12996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D97A99A-8A83-739A-6887-E9F02C0E44B0}"/>
              </a:ext>
            </a:extLst>
          </p:cNvPr>
          <p:cNvGrpSpPr/>
          <p:nvPr/>
        </p:nvGrpSpPr>
        <p:grpSpPr>
          <a:xfrm>
            <a:off x="8852302" y="2467691"/>
            <a:ext cx="2940120" cy="376200"/>
            <a:chOff x="8852302" y="2467691"/>
            <a:chExt cx="29401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A8CB370-AD72-9DA0-B792-EAA9E41F73A2}"/>
                    </a:ext>
                  </a:extLst>
                </p14:cNvPr>
                <p14:cNvContentPartPr/>
                <p14:nvPr/>
              </p14:nvContentPartPr>
              <p14:xfrm>
                <a:off x="8852302" y="2600171"/>
                <a:ext cx="85680" cy="218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A8CB370-AD72-9DA0-B792-EAA9E41F73A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43302" y="2591171"/>
                  <a:ext cx="10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EFEFDF7-903A-F202-0CDB-D2B74BBD9C3C}"/>
                    </a:ext>
                  </a:extLst>
                </p14:cNvPr>
                <p14:cNvContentPartPr/>
                <p14:nvPr/>
              </p14:nvContentPartPr>
              <p14:xfrm>
                <a:off x="8996302" y="2589011"/>
                <a:ext cx="79560" cy="254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EFEFDF7-903A-F202-0CDB-D2B74BBD9C3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87302" y="2580371"/>
                  <a:ext cx="97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03E71CA-C52E-108C-6FEC-0407F7A675B4}"/>
                    </a:ext>
                  </a:extLst>
                </p14:cNvPr>
                <p14:cNvContentPartPr/>
                <p14:nvPr/>
              </p14:nvContentPartPr>
              <p14:xfrm>
                <a:off x="9125902" y="2596571"/>
                <a:ext cx="382680" cy="207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03E71CA-C52E-108C-6FEC-0407F7A675B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116902" y="2587571"/>
                  <a:ext cx="400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C9F49F-9933-DB4F-D1E2-A50FE33541DF}"/>
                    </a:ext>
                  </a:extLst>
                </p14:cNvPr>
                <p14:cNvContentPartPr/>
                <p14:nvPr/>
              </p14:nvContentPartPr>
              <p14:xfrm>
                <a:off x="9579862" y="2589011"/>
                <a:ext cx="151920" cy="61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C9F49F-9933-DB4F-D1E2-A50FE33541D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70862" y="2580371"/>
                  <a:ext cx="169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82BA83D-638E-A098-D353-24C38D2D3D16}"/>
                    </a:ext>
                  </a:extLst>
                </p14:cNvPr>
                <p14:cNvContentPartPr/>
                <p14:nvPr/>
              </p14:nvContentPartPr>
              <p14:xfrm>
                <a:off x="9641062" y="2470211"/>
                <a:ext cx="282240" cy="330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82BA83D-638E-A098-D353-24C38D2D3D1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32062" y="2461211"/>
                  <a:ext cx="299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7CC5492-0004-F686-54D5-DB2D3DA92BBA}"/>
                    </a:ext>
                  </a:extLst>
                </p14:cNvPr>
                <p14:cNvContentPartPr/>
                <p14:nvPr/>
              </p14:nvContentPartPr>
              <p14:xfrm>
                <a:off x="10047142" y="2600171"/>
                <a:ext cx="90360" cy="11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7CC5492-0004-F686-54D5-DB2D3DA92BB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38502" y="2591171"/>
                  <a:ext cx="10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41FEC6-660F-BBCE-4938-7DA205D24AD6}"/>
                    </a:ext>
                  </a:extLst>
                </p14:cNvPr>
                <p14:cNvContentPartPr/>
                <p14:nvPr/>
              </p14:nvContentPartPr>
              <p14:xfrm>
                <a:off x="10064782" y="2558771"/>
                <a:ext cx="447480" cy="138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41FEC6-660F-BBCE-4938-7DA205D24AD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55782" y="2549771"/>
                  <a:ext cx="465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71B20B-7F06-BD75-5218-17BACAA56A55}"/>
                    </a:ext>
                  </a:extLst>
                </p14:cNvPr>
                <p14:cNvContentPartPr/>
                <p14:nvPr/>
              </p14:nvContentPartPr>
              <p14:xfrm>
                <a:off x="10556182" y="2563811"/>
                <a:ext cx="169560" cy="130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71B20B-7F06-BD75-5218-17BACAA56A5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547542" y="2554811"/>
                  <a:ext cx="187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DEE5DC0-EEED-E16C-D45D-44B8A77E12D0}"/>
                    </a:ext>
                  </a:extLst>
                </p14:cNvPr>
                <p14:cNvContentPartPr/>
                <p14:nvPr/>
              </p14:nvContentPartPr>
              <p14:xfrm>
                <a:off x="10816822" y="2546891"/>
                <a:ext cx="258480" cy="133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DEE5DC0-EEED-E16C-D45D-44B8A77E12D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807822" y="2537891"/>
                  <a:ext cx="276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87BA4D1-4D05-FEAF-2858-0553817E24F9}"/>
                    </a:ext>
                  </a:extLst>
                </p14:cNvPr>
                <p14:cNvContentPartPr/>
                <p14:nvPr/>
              </p14:nvContentPartPr>
              <p14:xfrm>
                <a:off x="11160982" y="2541851"/>
                <a:ext cx="187200" cy="143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87BA4D1-4D05-FEAF-2858-0553817E24F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151982" y="2533211"/>
                  <a:ext cx="204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0B20591-6887-F39A-D7BD-1D0FF93047B4}"/>
                    </a:ext>
                  </a:extLst>
                </p14:cNvPr>
                <p14:cNvContentPartPr/>
                <p14:nvPr/>
              </p14:nvContentPartPr>
              <p14:xfrm>
                <a:off x="11418382" y="2467691"/>
                <a:ext cx="125280" cy="193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0B20591-6887-F39A-D7BD-1D0FF93047B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409382" y="2459051"/>
                  <a:ext cx="142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A8530C3-6427-0BE1-673A-74A9FEF889F2}"/>
                    </a:ext>
                  </a:extLst>
                </p14:cNvPr>
                <p14:cNvContentPartPr/>
                <p14:nvPr/>
              </p14:nvContentPartPr>
              <p14:xfrm>
                <a:off x="11585062" y="2482451"/>
                <a:ext cx="207360" cy="183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A8530C3-6427-0BE1-673A-74A9FEF889F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76062" y="2473451"/>
                  <a:ext cx="2250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8F42F43-60E5-31B5-E8E0-A83F611E7D85}"/>
                  </a:ext>
                </a:extLst>
              </p14:cNvPr>
              <p14:cNvContentPartPr/>
              <p14:nvPr/>
            </p14:nvContentPartPr>
            <p14:xfrm>
              <a:off x="10098262" y="3057011"/>
              <a:ext cx="122760" cy="91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8F42F43-60E5-31B5-E8E0-A83F611E7D8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089262" y="3048371"/>
                <a:ext cx="14040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113E548-E5F0-CEEA-72CB-B95FD1E498F4}"/>
              </a:ext>
            </a:extLst>
          </p:cNvPr>
          <p:cNvGrpSpPr/>
          <p:nvPr/>
        </p:nvGrpSpPr>
        <p:grpSpPr>
          <a:xfrm>
            <a:off x="10479502" y="2974211"/>
            <a:ext cx="1003320" cy="231120"/>
            <a:chOff x="10479502" y="2974211"/>
            <a:chExt cx="10033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C28F22B-C8FA-EA85-4C92-D52F566CFF10}"/>
                    </a:ext>
                  </a:extLst>
                </p14:cNvPr>
                <p14:cNvContentPartPr/>
                <p14:nvPr/>
              </p14:nvContentPartPr>
              <p14:xfrm>
                <a:off x="10479502" y="3048731"/>
                <a:ext cx="96480" cy="156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C28F22B-C8FA-EA85-4C92-D52F566CFF1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70502" y="3039731"/>
                  <a:ext cx="114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2FE45C-9A22-2043-F0F1-0E9C2F9FF569}"/>
                    </a:ext>
                  </a:extLst>
                </p14:cNvPr>
                <p14:cNvContentPartPr/>
                <p14:nvPr/>
              </p14:nvContentPartPr>
              <p14:xfrm>
                <a:off x="10654822" y="3060971"/>
                <a:ext cx="144720" cy="144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2FE45C-9A22-2043-F0F1-0E9C2F9FF56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45822" y="3052331"/>
                  <a:ext cx="16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4E1583E-CEC6-B058-D354-D1F3378BB73E}"/>
                    </a:ext>
                  </a:extLst>
                </p14:cNvPr>
                <p14:cNvContentPartPr/>
                <p14:nvPr/>
              </p14:nvContentPartPr>
              <p14:xfrm>
                <a:off x="10859662" y="2982131"/>
                <a:ext cx="397080" cy="166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4E1583E-CEC6-B058-D354-D1F3378BB7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851022" y="2973491"/>
                  <a:ext cx="414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D38F5B2-847B-D692-BA40-B78AAEED8651}"/>
                    </a:ext>
                  </a:extLst>
                </p14:cNvPr>
                <p14:cNvContentPartPr/>
                <p14:nvPr/>
              </p14:nvContentPartPr>
              <p14:xfrm>
                <a:off x="11197342" y="2974211"/>
                <a:ext cx="285480" cy="21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D38F5B2-847B-D692-BA40-B78AAEED865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188702" y="2965211"/>
                  <a:ext cx="3031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DAF340-BBCB-4533-C28C-4C9535BE74A6}"/>
              </a:ext>
            </a:extLst>
          </p:cNvPr>
          <p:cNvGrpSpPr/>
          <p:nvPr/>
        </p:nvGrpSpPr>
        <p:grpSpPr>
          <a:xfrm>
            <a:off x="8448022" y="4096331"/>
            <a:ext cx="1249920" cy="375840"/>
            <a:chOff x="8448022" y="4096331"/>
            <a:chExt cx="12499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0CBA5DD-9FC2-000A-84E4-E067F2A165BD}"/>
                    </a:ext>
                  </a:extLst>
                </p14:cNvPr>
                <p14:cNvContentPartPr/>
                <p14:nvPr/>
              </p14:nvContentPartPr>
              <p14:xfrm>
                <a:off x="8448022" y="4126211"/>
                <a:ext cx="132480" cy="235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0CBA5DD-9FC2-000A-84E4-E067F2A165B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39382" y="4117211"/>
                  <a:ext cx="150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BE4097E-38BC-4B65-1393-46E5E833465D}"/>
                    </a:ext>
                  </a:extLst>
                </p14:cNvPr>
                <p14:cNvContentPartPr/>
                <p14:nvPr/>
              </p14:nvContentPartPr>
              <p14:xfrm>
                <a:off x="8588062" y="4126211"/>
                <a:ext cx="437400" cy="345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BE4097E-38BC-4B65-1393-46E5E833465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579422" y="4117211"/>
                  <a:ext cx="455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D3D25C1-73BC-5A95-1492-39044FDDE694}"/>
                    </a:ext>
                  </a:extLst>
                </p14:cNvPr>
                <p14:cNvContentPartPr/>
                <p14:nvPr/>
              </p14:nvContentPartPr>
              <p14:xfrm>
                <a:off x="8980462" y="4096331"/>
                <a:ext cx="324360" cy="292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D3D25C1-73BC-5A95-1492-39044FDDE69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71822" y="4087331"/>
                  <a:ext cx="342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AB1FEFB-798C-2443-49DE-E232341DE7B2}"/>
                    </a:ext>
                  </a:extLst>
                </p14:cNvPr>
                <p14:cNvContentPartPr/>
                <p14:nvPr/>
              </p14:nvContentPartPr>
              <p14:xfrm>
                <a:off x="9304462" y="4099931"/>
                <a:ext cx="245880" cy="265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AB1FEFB-798C-2443-49DE-E232341DE7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95822" y="4090931"/>
                  <a:ext cx="263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442BCA8-1AB2-11FB-463F-B40B15C16702}"/>
                    </a:ext>
                  </a:extLst>
                </p14:cNvPr>
                <p14:cNvContentPartPr/>
                <p14:nvPr/>
              </p14:nvContentPartPr>
              <p14:xfrm>
                <a:off x="9636382" y="4163291"/>
                <a:ext cx="61560" cy="105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442BCA8-1AB2-11FB-463F-B40B15C1670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27742" y="4154651"/>
                  <a:ext cx="792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141D721-738A-449F-F4EA-847F6565095E}"/>
              </a:ext>
            </a:extLst>
          </p:cNvPr>
          <p:cNvGrpSpPr/>
          <p:nvPr/>
        </p:nvGrpSpPr>
        <p:grpSpPr>
          <a:xfrm>
            <a:off x="9916822" y="3996251"/>
            <a:ext cx="2120040" cy="409680"/>
            <a:chOff x="9916822" y="3996251"/>
            <a:chExt cx="212004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4D23157-ABA8-86FD-E99E-BCAC510B293F}"/>
                    </a:ext>
                  </a:extLst>
                </p14:cNvPr>
                <p14:cNvContentPartPr/>
                <p14:nvPr/>
              </p14:nvContentPartPr>
              <p14:xfrm>
                <a:off x="9916822" y="4131971"/>
                <a:ext cx="115560" cy="194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4D23157-ABA8-86FD-E99E-BCAC510B293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07822" y="4122971"/>
                  <a:ext cx="13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DDB3407-7670-0067-AC70-17F7931F0E93}"/>
                    </a:ext>
                  </a:extLst>
                </p14:cNvPr>
                <p14:cNvContentPartPr/>
                <p14:nvPr/>
              </p14:nvContentPartPr>
              <p14:xfrm>
                <a:off x="10117342" y="4069691"/>
                <a:ext cx="56160" cy="336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DDB3407-7670-0067-AC70-17F7931F0E9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08702" y="4060691"/>
                  <a:ext cx="7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0217131-4569-E898-53D1-423C18ADD916}"/>
                    </a:ext>
                  </a:extLst>
                </p14:cNvPr>
                <p14:cNvContentPartPr/>
                <p14:nvPr/>
              </p14:nvContentPartPr>
              <p14:xfrm>
                <a:off x="10218502" y="4215851"/>
                <a:ext cx="168120" cy="17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0217131-4569-E898-53D1-423C18ADD91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09862" y="4206851"/>
                  <a:ext cx="185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5C7EFD-8725-B6AB-BEB4-EEEF7955F84B}"/>
                    </a:ext>
                  </a:extLst>
                </p14:cNvPr>
                <p14:cNvContentPartPr/>
                <p14:nvPr/>
              </p14:nvContentPartPr>
              <p14:xfrm>
                <a:off x="10438102" y="4232411"/>
                <a:ext cx="141840" cy="152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5C7EFD-8725-B6AB-BEB4-EEEF7955F8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29462" y="4223771"/>
                  <a:ext cx="15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4E3617B-3AA7-532A-9A09-06D873341DA4}"/>
                    </a:ext>
                  </a:extLst>
                </p14:cNvPr>
                <p14:cNvContentPartPr/>
                <p14:nvPr/>
              </p14:nvContentPartPr>
              <p14:xfrm>
                <a:off x="10609462" y="4182011"/>
                <a:ext cx="104760" cy="174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4E3617B-3AA7-532A-9A09-06D873341DA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600822" y="4173371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159B7A8-80A8-82A2-9F25-4DC37882570C}"/>
                    </a:ext>
                  </a:extLst>
                </p14:cNvPr>
                <p14:cNvContentPartPr/>
                <p14:nvPr/>
              </p14:nvContentPartPr>
              <p14:xfrm>
                <a:off x="10749502" y="4093811"/>
                <a:ext cx="126000" cy="287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159B7A8-80A8-82A2-9F25-4DC37882570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740862" y="4085171"/>
                  <a:ext cx="143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279C70A-3D83-A2FA-71CB-10EABCBA03E7}"/>
                    </a:ext>
                  </a:extLst>
                </p14:cNvPr>
                <p14:cNvContentPartPr/>
                <p14:nvPr/>
              </p14:nvContentPartPr>
              <p14:xfrm>
                <a:off x="10917262" y="4103531"/>
                <a:ext cx="142560" cy="207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279C70A-3D83-A2FA-71CB-10EABCBA03E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908622" y="409453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12F7671-286C-4052-E575-A5E4BE730B67}"/>
                    </a:ext>
                  </a:extLst>
                </p14:cNvPr>
                <p14:cNvContentPartPr/>
                <p14:nvPr/>
              </p14:nvContentPartPr>
              <p14:xfrm>
                <a:off x="11152342" y="4121171"/>
                <a:ext cx="8640" cy="209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12F7671-286C-4052-E575-A5E4BE730B6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43342" y="4112171"/>
                  <a:ext cx="26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50A3E7-8EF0-2A03-94AF-9ADEC3F297EB}"/>
                    </a:ext>
                  </a:extLst>
                </p14:cNvPr>
                <p14:cNvContentPartPr/>
                <p14:nvPr/>
              </p14:nvContentPartPr>
              <p14:xfrm>
                <a:off x="11140822" y="4024691"/>
                <a:ext cx="187920" cy="308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50A3E7-8EF0-2A03-94AF-9ADEC3F297E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31822" y="4016051"/>
                  <a:ext cx="205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57D267-130D-CFE8-3241-9F64F454FF73}"/>
                    </a:ext>
                  </a:extLst>
                </p14:cNvPr>
                <p14:cNvContentPartPr/>
                <p14:nvPr/>
              </p14:nvContentPartPr>
              <p14:xfrm>
                <a:off x="11351422" y="4122971"/>
                <a:ext cx="166680" cy="195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57D267-130D-CFE8-3241-9F64F454FF7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342782" y="4113971"/>
                  <a:ext cx="184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470CDF9-B2FD-FE8F-FEC0-646BBC0E29F8}"/>
                    </a:ext>
                  </a:extLst>
                </p14:cNvPr>
                <p14:cNvContentPartPr/>
                <p14:nvPr/>
              </p14:nvContentPartPr>
              <p14:xfrm>
                <a:off x="11555182" y="4102091"/>
                <a:ext cx="39600" cy="52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470CDF9-B2FD-FE8F-FEC0-646BBC0E29F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546182" y="4093091"/>
                  <a:ext cx="5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338C7A2-9D16-F09D-9B26-2140AB7300E8}"/>
                    </a:ext>
                  </a:extLst>
                </p14:cNvPr>
                <p14:cNvContentPartPr/>
                <p14:nvPr/>
              </p14:nvContentPartPr>
              <p14:xfrm>
                <a:off x="11616382" y="4099931"/>
                <a:ext cx="320040" cy="211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338C7A2-9D16-F09D-9B26-2140AB7300E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607382" y="4090931"/>
                  <a:ext cx="337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A93C2E0-47A0-2276-1212-13D26C0608F9}"/>
                    </a:ext>
                  </a:extLst>
                </p14:cNvPr>
                <p14:cNvContentPartPr/>
                <p14:nvPr/>
              </p14:nvContentPartPr>
              <p14:xfrm>
                <a:off x="11886022" y="3996251"/>
                <a:ext cx="150840" cy="318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A93C2E0-47A0-2276-1212-13D26C0608F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877022" y="3987251"/>
                  <a:ext cx="16848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9DF7268-55C0-BF70-184D-9D14324ED3C0}"/>
                  </a:ext>
                </a:extLst>
              </p14:cNvPr>
              <p14:cNvContentPartPr/>
              <p14:nvPr/>
            </p14:nvContentPartPr>
            <p14:xfrm>
              <a:off x="9677422" y="4770971"/>
              <a:ext cx="125280" cy="61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9DF7268-55C0-BF70-184D-9D14324ED3C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668422" y="4761971"/>
                <a:ext cx="1429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C8ACB3C-7B2E-D7B4-719C-6C6F3739ED8C}"/>
              </a:ext>
            </a:extLst>
          </p:cNvPr>
          <p:cNvGrpSpPr/>
          <p:nvPr/>
        </p:nvGrpSpPr>
        <p:grpSpPr>
          <a:xfrm>
            <a:off x="10096102" y="4652891"/>
            <a:ext cx="1038960" cy="236880"/>
            <a:chOff x="10096102" y="4652891"/>
            <a:chExt cx="10389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43A5B53-19F9-98C1-3B2A-C19FF163AEEB}"/>
                    </a:ext>
                  </a:extLst>
                </p14:cNvPr>
                <p14:cNvContentPartPr/>
                <p14:nvPr/>
              </p14:nvContentPartPr>
              <p14:xfrm>
                <a:off x="10096102" y="4722371"/>
                <a:ext cx="123120" cy="16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43A5B53-19F9-98C1-3B2A-C19FF163AE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87102" y="4713731"/>
                  <a:ext cx="140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BCD7205-5E67-AAA3-15E2-77667A910EE9}"/>
                    </a:ext>
                  </a:extLst>
                </p14:cNvPr>
                <p14:cNvContentPartPr/>
                <p14:nvPr/>
              </p14:nvContentPartPr>
              <p14:xfrm>
                <a:off x="10315702" y="4801571"/>
                <a:ext cx="9720" cy="6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BCD7205-5E67-AAA3-15E2-77667A910EE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06702" y="4792931"/>
                  <a:ext cx="2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3424485-8BF4-0B0A-FE4F-F821F38A0F3C}"/>
                    </a:ext>
                  </a:extLst>
                </p14:cNvPr>
                <p14:cNvContentPartPr/>
                <p14:nvPr/>
              </p14:nvContentPartPr>
              <p14:xfrm>
                <a:off x="10402462" y="4687811"/>
                <a:ext cx="168480" cy="194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3424485-8BF4-0B0A-FE4F-F821F38A0F3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393462" y="4678811"/>
                  <a:ext cx="186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3944B0C-8A7A-4F40-8AD1-53631E2FDEDE}"/>
                    </a:ext>
                  </a:extLst>
                </p14:cNvPr>
                <p14:cNvContentPartPr/>
                <p14:nvPr/>
              </p14:nvContentPartPr>
              <p14:xfrm>
                <a:off x="10490662" y="4682771"/>
                <a:ext cx="265320" cy="12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3944B0C-8A7A-4F40-8AD1-53631E2FDED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482022" y="4673771"/>
                  <a:ext cx="282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AC367E1-2257-C071-1E5A-E47654D2707F}"/>
                    </a:ext>
                  </a:extLst>
                </p14:cNvPr>
                <p14:cNvContentPartPr/>
                <p14:nvPr/>
              </p14:nvContentPartPr>
              <p14:xfrm>
                <a:off x="10741582" y="4697891"/>
                <a:ext cx="209160" cy="191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AC367E1-2257-C071-1E5A-E47654D2707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32942" y="4689251"/>
                  <a:ext cx="226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6A2A0ED-E2CD-EC8B-C1EA-47294C83AC65}"/>
                    </a:ext>
                  </a:extLst>
                </p14:cNvPr>
                <p14:cNvContentPartPr/>
                <p14:nvPr/>
              </p14:nvContentPartPr>
              <p14:xfrm>
                <a:off x="11000422" y="4652891"/>
                <a:ext cx="134640" cy="21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6A2A0ED-E2CD-EC8B-C1EA-47294C83AC6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991782" y="4643891"/>
                  <a:ext cx="1522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536442A-D23B-671C-F303-7B2DB691A04B}"/>
              </a:ext>
            </a:extLst>
          </p:cNvPr>
          <p:cNvGrpSpPr/>
          <p:nvPr/>
        </p:nvGrpSpPr>
        <p:grpSpPr>
          <a:xfrm>
            <a:off x="11393182" y="4610411"/>
            <a:ext cx="691200" cy="254880"/>
            <a:chOff x="11393182" y="4610411"/>
            <a:chExt cx="69120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A9845B7-F40D-BA75-3A78-E20F4733E847}"/>
                    </a:ext>
                  </a:extLst>
                </p14:cNvPr>
                <p14:cNvContentPartPr/>
                <p14:nvPr/>
              </p14:nvContentPartPr>
              <p14:xfrm>
                <a:off x="11393182" y="4696451"/>
                <a:ext cx="71280" cy="151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A9845B7-F40D-BA75-3A78-E20F4733E84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384182" y="4687811"/>
                  <a:ext cx="88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A7DCC63-7418-5275-1CDA-276D65DB9E38}"/>
                    </a:ext>
                  </a:extLst>
                </p14:cNvPr>
                <p14:cNvContentPartPr/>
                <p14:nvPr/>
              </p14:nvContentPartPr>
              <p14:xfrm>
                <a:off x="11495782" y="4761611"/>
                <a:ext cx="28080" cy="1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A7DCC63-7418-5275-1CDA-276D65DB9E3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487142" y="4752611"/>
                  <a:ext cx="45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12F53A5-CE1B-AE2B-460D-0B400BD3EE11}"/>
                    </a:ext>
                  </a:extLst>
                </p14:cNvPr>
                <p14:cNvContentPartPr/>
                <p14:nvPr/>
              </p14:nvContentPartPr>
              <p14:xfrm>
                <a:off x="11571022" y="4654331"/>
                <a:ext cx="266400" cy="1954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12F53A5-CE1B-AE2B-460D-0B400BD3EE1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562382" y="4645331"/>
                  <a:ext cx="284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B5D14E-3B99-4848-3D62-ABE4F29034D5}"/>
                    </a:ext>
                  </a:extLst>
                </p14:cNvPr>
                <p14:cNvContentPartPr/>
                <p14:nvPr/>
              </p14:nvContentPartPr>
              <p14:xfrm>
                <a:off x="11845342" y="4610411"/>
                <a:ext cx="239040" cy="254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B5D14E-3B99-4848-3D62-ABE4F29034D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836702" y="4601771"/>
                  <a:ext cx="25668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3B79BA5-B538-5D38-52BB-41FD00BEAEBB}"/>
              </a:ext>
            </a:extLst>
          </p:cNvPr>
          <p:cNvGrpSpPr/>
          <p:nvPr/>
        </p:nvGrpSpPr>
        <p:grpSpPr>
          <a:xfrm>
            <a:off x="9636382" y="5319611"/>
            <a:ext cx="142560" cy="122400"/>
            <a:chOff x="9636382" y="5319611"/>
            <a:chExt cx="1425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7F1F9E6-57AE-BC2F-9773-715A1B4DED50}"/>
                    </a:ext>
                  </a:extLst>
                </p14:cNvPr>
                <p14:cNvContentPartPr/>
                <p14:nvPr/>
              </p14:nvContentPartPr>
              <p14:xfrm>
                <a:off x="9654022" y="5319611"/>
                <a:ext cx="89280" cy="3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7F1F9E6-57AE-BC2F-9773-715A1B4DED5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645022" y="5310611"/>
                  <a:ext cx="10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7A182A1-5821-7D74-7E25-F3C52D343AE7}"/>
                    </a:ext>
                  </a:extLst>
                </p14:cNvPr>
                <p14:cNvContentPartPr/>
                <p14:nvPr/>
              </p14:nvContentPartPr>
              <p14:xfrm>
                <a:off x="9636382" y="5409251"/>
                <a:ext cx="142560" cy="32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7A182A1-5821-7D74-7E25-F3C52D343A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627742" y="5400611"/>
                  <a:ext cx="1602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3BC7631-20D4-5A2B-9419-C4F2809702D7}"/>
                  </a:ext>
                </a:extLst>
              </p14:cNvPr>
              <p14:cNvContentPartPr/>
              <p14:nvPr/>
            </p14:nvContentPartPr>
            <p14:xfrm>
              <a:off x="10060822" y="5272811"/>
              <a:ext cx="65880" cy="184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3BC7631-20D4-5A2B-9419-C4F2809702D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0051822" y="5263811"/>
                <a:ext cx="83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1F8F785-AB5A-ED36-D778-268E1CAF811A}"/>
                  </a:ext>
                </a:extLst>
              </p14:cNvPr>
              <p14:cNvContentPartPr/>
              <p14:nvPr/>
            </p14:nvContentPartPr>
            <p14:xfrm>
              <a:off x="10202662" y="5245811"/>
              <a:ext cx="267480" cy="1270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1F8F785-AB5A-ED36-D778-268E1CAF811A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93662" y="5237171"/>
                <a:ext cx="285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349AC94-BD71-31AD-20E6-05D38C37FBD7}"/>
                  </a:ext>
                </a:extLst>
              </p14:cNvPr>
              <p14:cNvContentPartPr/>
              <p14:nvPr/>
            </p14:nvContentPartPr>
            <p14:xfrm>
              <a:off x="10433422" y="5237171"/>
              <a:ext cx="257400" cy="1666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349AC94-BD71-31AD-20E6-05D38C37FBD7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0424782" y="5228171"/>
                <a:ext cx="275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FBAE8C0-2134-9699-7D9F-E1AF2DA1A36F}"/>
                  </a:ext>
                </a:extLst>
              </p14:cNvPr>
              <p14:cNvContentPartPr/>
              <p14:nvPr/>
            </p14:nvContentPartPr>
            <p14:xfrm>
              <a:off x="10733662" y="5196491"/>
              <a:ext cx="173520" cy="206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FBAE8C0-2134-9699-7D9F-E1AF2DA1A36F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0724662" y="5187851"/>
                <a:ext cx="1911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6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55" y="774406"/>
            <a:ext cx="9859751" cy="2133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11047" y="3734144"/>
              <a:ext cx="1096560" cy="971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567" y="3727666"/>
                <a:ext cx="1108800" cy="983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628607" y="4756544"/>
              <a:ext cx="1262520" cy="702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127" y="4750074"/>
                <a:ext cx="1274760" cy="71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1874567" y="3056624"/>
              <a:ext cx="1210320" cy="853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8089" y="3050149"/>
                <a:ext cx="1222556" cy="866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740207" y="5128784"/>
              <a:ext cx="1698480" cy="1027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3727" y="5122304"/>
                <a:ext cx="171072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Ink 66"/>
              <p14:cNvContentPartPr/>
              <p14:nvPr/>
            </p14:nvContentPartPr>
            <p14:xfrm>
              <a:off x="345287" y="2326544"/>
              <a:ext cx="891720" cy="58788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8810" y="2320068"/>
                <a:ext cx="903955" cy="600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/>
              <p14:cNvContentPartPr/>
              <p14:nvPr/>
            </p14:nvContentPartPr>
            <p14:xfrm>
              <a:off x="2644607" y="3226544"/>
              <a:ext cx="680760" cy="3657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38141" y="3220083"/>
                <a:ext cx="692974" cy="377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" name="Ink 102"/>
              <p14:cNvContentPartPr/>
              <p14:nvPr/>
            </p14:nvContentPartPr>
            <p14:xfrm>
              <a:off x="871247" y="3689504"/>
              <a:ext cx="513360" cy="5022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4767" y="3683029"/>
                <a:ext cx="525600" cy="514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9" name="Ink 128"/>
              <p14:cNvContentPartPr/>
              <p14:nvPr/>
            </p14:nvContentPartPr>
            <p14:xfrm>
              <a:off x="1433567" y="3432104"/>
              <a:ext cx="207360" cy="3902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7087" y="3425618"/>
                <a:ext cx="219600" cy="40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1" name="Ink 200"/>
              <p14:cNvContentPartPr/>
              <p14:nvPr/>
            </p14:nvContentPartPr>
            <p14:xfrm>
              <a:off x="2638127" y="3087224"/>
              <a:ext cx="3457440" cy="329004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31647" y="3080744"/>
                <a:ext cx="3469680" cy="33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5" name="Ink 264"/>
              <p14:cNvContentPartPr/>
              <p14:nvPr/>
            </p14:nvContentPartPr>
            <p14:xfrm>
              <a:off x="8768350" y="1792225"/>
              <a:ext cx="1239120" cy="45000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51435" y="1775305"/>
                <a:ext cx="127223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642101-1A33-0DE3-A93D-602F653DF1BB}"/>
                  </a:ext>
                </a:extLst>
              </p14:cNvPr>
              <p14:cNvContentPartPr/>
              <p14:nvPr/>
            </p14:nvContentPartPr>
            <p14:xfrm>
              <a:off x="7394770" y="3056624"/>
              <a:ext cx="2747160" cy="3012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642101-1A33-0DE3-A93D-602F653DF1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7850" y="3039704"/>
                <a:ext cx="2780280" cy="30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2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9F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Conditional 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3020300" y="2859063"/>
                <a:ext cx="5899413" cy="12816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00" y="2859063"/>
                <a:ext cx="5899413" cy="12816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394855" y="1706249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probability of A given B is written 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425221" y="1973373"/>
              <a:ext cx="998640" cy="60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9781" y="1750173"/>
                <a:ext cx="11836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4839301" y="3498333"/>
              <a:ext cx="358200" cy="222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7981" y="3254613"/>
                <a:ext cx="60192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6685741" y="3813693"/>
              <a:ext cx="938880" cy="14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0101" y="3550173"/>
                <a:ext cx="119592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2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3013"/>
            <a:ext cx="9621593" cy="1143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26113" y="2188440"/>
              <a:ext cx="4265640" cy="2481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194" y="2171880"/>
                <a:ext cx="4298757" cy="25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976433" y="2654280"/>
              <a:ext cx="1636200" cy="13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9513" y="2637360"/>
                <a:ext cx="1669320" cy="13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955993" y="2619000"/>
              <a:ext cx="1624680" cy="1369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9069" y="2602084"/>
                <a:ext cx="1657807" cy="140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381353" y="2642040"/>
              <a:ext cx="33480" cy="86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962" y="2625328"/>
                <a:ext cx="65565" cy="11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/>
              <p14:cNvContentPartPr/>
              <p14:nvPr/>
            </p14:nvContentPartPr>
            <p14:xfrm>
              <a:off x="2909273" y="2414880"/>
              <a:ext cx="177480" cy="181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2353" y="2397960"/>
                <a:ext cx="210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3609113" y="2323800"/>
              <a:ext cx="466920" cy="2314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2193" y="2306932"/>
                <a:ext cx="500040" cy="264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/>
              <p14:cNvContentPartPr/>
              <p14:nvPr/>
            </p14:nvContentPartPr>
            <p14:xfrm>
              <a:off x="443993" y="3062160"/>
              <a:ext cx="119880" cy="1897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124" y="3045240"/>
                <a:ext cx="152901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Ink 78"/>
              <p14:cNvContentPartPr/>
              <p14:nvPr/>
            </p14:nvContentPartPr>
            <p14:xfrm>
              <a:off x="501593" y="3522600"/>
              <a:ext cx="125280" cy="287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673" y="3505701"/>
                <a:ext cx="158400" cy="320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2730958" y="3026880"/>
              <a:ext cx="418320" cy="46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4038" y="3009973"/>
                <a:ext cx="451440" cy="50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Ink 9"/>
              <p14:cNvContentPartPr/>
              <p14:nvPr/>
            </p14:nvContentPartPr>
            <p14:xfrm>
              <a:off x="2156398" y="3159720"/>
              <a:ext cx="101160" cy="282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9598" y="3142800"/>
                <a:ext cx="134046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77816-B150-4279-7A08-259DDABB839F}"/>
                  </a:ext>
                </a:extLst>
              </p:cNvPr>
              <p:cNvSpPr txBox="1"/>
              <p:nvPr/>
            </p:nvSpPr>
            <p:spPr>
              <a:xfrm>
                <a:off x="5040718" y="2157335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{6}</m:t>
                    </m:r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77816-B150-4279-7A08-259DDABB8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18" y="2157335"/>
                <a:ext cx="920445" cy="461665"/>
              </a:xfrm>
              <a:prstGeom prst="rect">
                <a:avLst/>
              </a:prstGeom>
              <a:blipFill>
                <a:blip r:embed="rId26"/>
                <a:stretch>
                  <a:fillRect l="-10596" t="-10526" r="-463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2B5482-36F1-392D-4924-6BA467638FC5}"/>
                  </a:ext>
                </a:extLst>
              </p:cNvPr>
              <p:cNvSpPr txBox="1"/>
              <p:nvPr/>
            </p:nvSpPr>
            <p:spPr>
              <a:xfrm>
                <a:off x="5147212" y="2900915"/>
                <a:ext cx="1374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B: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{2,4,6}</m:t>
                    </m:r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2B5482-36F1-392D-4924-6BA467638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2" y="2900915"/>
                <a:ext cx="1374094" cy="461665"/>
              </a:xfrm>
              <a:prstGeom prst="rect">
                <a:avLst/>
              </a:prstGeom>
              <a:blipFill>
                <a:blip r:embed="rId27"/>
                <a:stretch>
                  <a:fillRect l="-6637" t="-10526" r="-3097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93E6B7-E798-F667-8F6A-2BD776A0097C}"/>
                  </a:ext>
                </a:extLst>
              </p:cNvPr>
              <p:cNvSpPr txBox="1"/>
              <p:nvPr/>
            </p:nvSpPr>
            <p:spPr>
              <a:xfrm>
                <a:off x="5123559" y="3501077"/>
                <a:ext cx="2823081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93E6B7-E798-F667-8F6A-2BD776A0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59" y="3501077"/>
                <a:ext cx="2823081" cy="86132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E9CB10-575C-1CE8-7A68-67BDA825D543}"/>
                  </a:ext>
                </a:extLst>
              </p:cNvPr>
              <p:cNvSpPr txBox="1"/>
              <p:nvPr/>
            </p:nvSpPr>
            <p:spPr>
              <a:xfrm>
                <a:off x="6245976" y="4482511"/>
                <a:ext cx="738215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E9CB10-575C-1CE8-7A68-67BDA825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76" y="4482511"/>
                <a:ext cx="738215" cy="7861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3" y="565297"/>
            <a:ext cx="9137072" cy="2268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8" name="Ink 97"/>
              <p14:cNvContentPartPr/>
              <p14:nvPr/>
            </p14:nvContentPartPr>
            <p14:xfrm>
              <a:off x="353448" y="2880680"/>
              <a:ext cx="4025520" cy="27630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533" y="2863760"/>
                <a:ext cx="4058631" cy="27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/>
              <p14:cNvContentPartPr/>
              <p14:nvPr/>
            </p14:nvContentPartPr>
            <p14:xfrm>
              <a:off x="1236528" y="3756920"/>
              <a:ext cx="1435320" cy="14457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9612" y="3740013"/>
                <a:ext cx="1468432" cy="1478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" name="Ink 101"/>
              <p14:cNvContentPartPr/>
              <p14:nvPr/>
            </p14:nvContentPartPr>
            <p14:xfrm>
              <a:off x="1989648" y="3756920"/>
              <a:ext cx="1485000" cy="13834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2728" y="3740004"/>
                <a:ext cx="1518120" cy="141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Ink 109"/>
              <p14:cNvContentPartPr/>
              <p14:nvPr/>
            </p14:nvContentPartPr>
            <p14:xfrm>
              <a:off x="3166128" y="4009280"/>
              <a:ext cx="253080" cy="4514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9208" y="3992373"/>
                <a:ext cx="286200" cy="48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3" name="Ink 122"/>
              <p14:cNvContentPartPr/>
              <p14:nvPr/>
            </p14:nvContentPartPr>
            <p14:xfrm>
              <a:off x="1315008" y="3619760"/>
              <a:ext cx="1040040" cy="9147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8106" y="3602833"/>
                <a:ext cx="1073126" cy="947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6" name="Ink 125"/>
              <p14:cNvContentPartPr/>
              <p14:nvPr/>
            </p14:nvContentPartPr>
            <p14:xfrm>
              <a:off x="2772648" y="3600680"/>
              <a:ext cx="212040" cy="31140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5814" y="3583799"/>
                <a:ext cx="244992" cy="344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0" name="Ink 129"/>
              <p14:cNvContentPartPr/>
              <p14:nvPr/>
            </p14:nvContentPartPr>
            <p14:xfrm>
              <a:off x="1611648" y="4543520"/>
              <a:ext cx="1550160" cy="2440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4748" y="4526600"/>
                <a:ext cx="1583242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3" name="Ink 132"/>
              <p14:cNvContentPartPr/>
              <p14:nvPr/>
            </p14:nvContentPartPr>
            <p14:xfrm>
              <a:off x="611568" y="3047360"/>
              <a:ext cx="845640" cy="2120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4691" y="3030860"/>
                <a:ext cx="878676" cy="244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7064C1-A135-2A4D-3205-6067AC339EF2}"/>
                  </a:ext>
                </a:extLst>
              </p:cNvPr>
              <p:cNvSpPr txBox="1"/>
              <p:nvPr/>
            </p:nvSpPr>
            <p:spPr>
              <a:xfrm>
                <a:off x="4882943" y="2899944"/>
                <a:ext cx="2627579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7064C1-A135-2A4D-3205-6067AC33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43" y="2899944"/>
                <a:ext cx="2627579" cy="680699"/>
              </a:xfrm>
              <a:prstGeom prst="rect">
                <a:avLst/>
              </a:prstGeom>
              <a:blipFill>
                <a:blip r:embed="rId21"/>
                <a:stretch>
                  <a:fillRect l="-3480" b="-36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26A5C-2137-2661-FFFC-063463FCA2A7}"/>
                  </a:ext>
                </a:extLst>
              </p:cNvPr>
              <p:cNvSpPr txBox="1"/>
              <p:nvPr/>
            </p:nvSpPr>
            <p:spPr>
              <a:xfrm>
                <a:off x="6235294" y="3726965"/>
                <a:ext cx="1268809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26A5C-2137-2661-FFFC-063463FCA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94" y="3726965"/>
                <a:ext cx="1268809" cy="6705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A8521F-1DC3-1B90-B03B-B9DD894973C9}"/>
                  </a:ext>
                </a:extLst>
              </p:cNvPr>
              <p:cNvSpPr txBox="1"/>
              <p:nvPr/>
            </p:nvSpPr>
            <p:spPr>
              <a:xfrm>
                <a:off x="4889362" y="4778536"/>
                <a:ext cx="2724528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A8521F-1DC3-1B90-B03B-B9DD8949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62" y="4778536"/>
                <a:ext cx="2724528" cy="680699"/>
              </a:xfrm>
              <a:prstGeom prst="rect">
                <a:avLst/>
              </a:prstGeom>
              <a:blipFill>
                <a:blip r:embed="rId23"/>
                <a:stretch>
                  <a:fillRect l="-3356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8DF3D6-99EE-880B-9711-1B38FC135AC8}"/>
                  </a:ext>
                </a:extLst>
              </p:cNvPr>
              <p:cNvSpPr txBox="1"/>
              <p:nvPr/>
            </p:nvSpPr>
            <p:spPr>
              <a:xfrm>
                <a:off x="6241713" y="5605557"/>
                <a:ext cx="1268809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8DF3D6-99EE-880B-9711-1B38FC13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13" y="5605557"/>
                <a:ext cx="1268809" cy="6705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4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" y="675010"/>
            <a:ext cx="9269119" cy="1143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54916" y="2235742"/>
              <a:ext cx="4224240" cy="2646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996" y="2218824"/>
                <a:ext cx="4257360" cy="26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1359596" y="2866462"/>
              <a:ext cx="1473120" cy="1523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2680" y="2849550"/>
                <a:ext cx="1506232" cy="1556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2181836" y="2839822"/>
              <a:ext cx="1641240" cy="1600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916" y="2822906"/>
                <a:ext cx="1674360" cy="1634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/>
              <p14:cNvContentPartPr/>
              <p14:nvPr/>
            </p14:nvContentPartPr>
            <p14:xfrm>
              <a:off x="3113516" y="3084982"/>
              <a:ext cx="698400" cy="816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6596" y="3068069"/>
                <a:ext cx="731520" cy="84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6" name="Ink 65"/>
              <p14:cNvContentPartPr/>
              <p14:nvPr/>
            </p14:nvContentPartPr>
            <p14:xfrm>
              <a:off x="3460916" y="2692942"/>
              <a:ext cx="145440" cy="856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43996" y="2676163"/>
                <a:ext cx="178560" cy="11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Ink 66"/>
              <p14:cNvContentPartPr/>
              <p14:nvPr/>
            </p14:nvContentPartPr>
            <p14:xfrm>
              <a:off x="3457316" y="2731102"/>
              <a:ext cx="30240" cy="144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1165" y="2714266"/>
                <a:ext cx="61855" cy="17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Ink 67"/>
              <p14:cNvContentPartPr/>
              <p14:nvPr/>
            </p14:nvContentPartPr>
            <p14:xfrm>
              <a:off x="1482716" y="2769622"/>
              <a:ext cx="1121400" cy="11646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65796" y="2752707"/>
                <a:ext cx="1154520" cy="1197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5" name="Ink 74"/>
              <p14:cNvContentPartPr/>
              <p14:nvPr/>
            </p14:nvContentPartPr>
            <p14:xfrm>
              <a:off x="772076" y="2329702"/>
              <a:ext cx="709200" cy="2012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5173" y="2312812"/>
                <a:ext cx="742286" cy="234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64A1F2-FC68-33BB-B1A7-3F15360FD7CF}"/>
                  </a:ext>
                </a:extLst>
              </p:cNvPr>
              <p:cNvSpPr txBox="1"/>
              <p:nvPr/>
            </p:nvSpPr>
            <p:spPr>
              <a:xfrm>
                <a:off x="5137393" y="2100279"/>
                <a:ext cx="2806153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64A1F2-FC68-33BB-B1A7-3F15360FD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93" y="2100279"/>
                <a:ext cx="2806153" cy="86132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C49C54-C6D2-E260-4789-0451D6F1D72A}"/>
                  </a:ext>
                </a:extLst>
              </p:cNvPr>
              <p:cNvSpPr txBox="1"/>
              <p:nvPr/>
            </p:nvSpPr>
            <p:spPr>
              <a:xfrm>
                <a:off x="6489744" y="2927300"/>
                <a:ext cx="791307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C49C54-C6D2-E260-4789-0451D6F1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44" y="2927300"/>
                <a:ext cx="791307" cy="6665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" y="687071"/>
            <a:ext cx="8049807" cy="3625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472461" y="332673"/>
              <a:ext cx="299" cy="1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8408" y="324213"/>
                <a:ext cx="28405" cy="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/>
              <p14:cNvContentPartPr/>
              <p14:nvPr/>
            </p14:nvContentPartPr>
            <p14:xfrm>
              <a:off x="1877657" y="2560762"/>
              <a:ext cx="557640" cy="583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1785" y="2371222"/>
                <a:ext cx="748667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0" name="Ink 89"/>
              <p14:cNvContentPartPr/>
              <p14:nvPr/>
            </p14:nvContentPartPr>
            <p14:xfrm>
              <a:off x="1838417" y="3343042"/>
              <a:ext cx="721080" cy="86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2536" y="3154295"/>
                <a:ext cx="912123" cy="46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469DF-6747-31C4-1930-E127AEE12F1C}"/>
                  </a:ext>
                </a:extLst>
              </p:cNvPr>
              <p:cNvSpPr txBox="1"/>
              <p:nvPr/>
            </p:nvSpPr>
            <p:spPr>
              <a:xfrm>
                <a:off x="196132" y="4417749"/>
                <a:ext cx="4224875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&lt;25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&lt;25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4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&lt;25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469DF-6747-31C4-1930-E127AEE1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2" y="4417749"/>
                <a:ext cx="4224875" cy="861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CC30C7-6647-3307-24E9-D40C1A81F740}"/>
                  </a:ext>
                </a:extLst>
              </p:cNvPr>
              <p:cNvSpPr txBox="1"/>
              <p:nvPr/>
            </p:nvSpPr>
            <p:spPr>
              <a:xfrm>
                <a:off x="1975802" y="5509650"/>
                <a:ext cx="1411476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240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CC30C7-6647-3307-24E9-D40C1A81F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02" y="5509650"/>
                <a:ext cx="1411476" cy="676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12083295" y="2628668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6375" y="2611748"/>
                <a:ext cx="33480" cy="334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5" y="703401"/>
            <a:ext cx="7747444" cy="2577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51ECC-4EAE-ACD5-5DF0-18837E58B889}"/>
                  </a:ext>
                </a:extLst>
              </p:cNvPr>
              <p:cNvSpPr txBox="1"/>
              <p:nvPr/>
            </p:nvSpPr>
            <p:spPr>
              <a:xfrm>
                <a:off x="161496" y="3577373"/>
                <a:ext cx="3343704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375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51ECC-4EAE-ACD5-5DF0-18837E58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6" y="3577373"/>
                <a:ext cx="3343704" cy="622222"/>
              </a:xfrm>
              <a:prstGeom prst="rect">
                <a:avLst/>
              </a:prstGeom>
              <a:blipFill>
                <a:blip r:embed="rId5"/>
                <a:stretch>
                  <a:fillRect l="-273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83D11F-93BE-6866-BB20-722437C4017C}"/>
                  </a:ext>
                </a:extLst>
              </p:cNvPr>
              <p:cNvSpPr txBox="1"/>
              <p:nvPr/>
            </p:nvSpPr>
            <p:spPr>
              <a:xfrm>
                <a:off x="161495" y="4407466"/>
                <a:ext cx="4200189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b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𝑀𝑎𝑙𝑒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𝑀𝑎𝑙𝑒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𝑀𝑎𝑙𝑒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83D11F-93BE-6866-BB20-722437C4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5" y="4407466"/>
                <a:ext cx="4200189" cy="680699"/>
              </a:xfrm>
              <a:prstGeom prst="rect">
                <a:avLst/>
              </a:prstGeom>
              <a:blipFill>
                <a:blip r:embed="rId6"/>
                <a:stretch>
                  <a:fillRect l="-2177" b="-8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3DB415-7EC7-584F-9ACC-B0CB6D51DF12}"/>
                  </a:ext>
                </a:extLst>
              </p:cNvPr>
              <p:cNvSpPr txBox="1"/>
              <p:nvPr/>
            </p:nvSpPr>
            <p:spPr>
              <a:xfrm>
                <a:off x="640386" y="5240721"/>
                <a:ext cx="4200189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3DB415-7EC7-584F-9ACC-B0CB6D51D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86" y="5240721"/>
                <a:ext cx="4200189" cy="676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2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Law of total 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609600" y="1583138"/>
                <a:ext cx="11227146" cy="615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p>
                            <m:sSupPr>
                              <m:ctrlP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83138"/>
                <a:ext cx="1122714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3080482" y="2416240"/>
                <a:ext cx="5899413" cy="12816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82" y="2416240"/>
                <a:ext cx="5899413" cy="12816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2525516" y="3776338"/>
                <a:ext cx="589941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516" y="3776338"/>
                <a:ext cx="589941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543464" y="5267040"/>
                <a:ext cx="11227146" cy="615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4" y="5267040"/>
                <a:ext cx="11227146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0" y="583996"/>
            <a:ext cx="9535856" cy="924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3740636" y="2562162"/>
              <a:ext cx="2787120" cy="3823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3716" y="2545242"/>
                <a:ext cx="28202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F0B5B-399B-3B52-84F4-344B2F17A9D5}"/>
                  </a:ext>
                </a:extLst>
              </p:cNvPr>
              <p:cNvSpPr txBox="1"/>
              <p:nvPr/>
            </p:nvSpPr>
            <p:spPr>
              <a:xfrm>
                <a:off x="147641" y="1658519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F0B5B-399B-3B52-84F4-344B2F17A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" y="1658519"/>
                <a:ext cx="3343704" cy="680699"/>
              </a:xfrm>
              <a:prstGeom prst="rect">
                <a:avLst/>
              </a:prstGeom>
              <a:blipFill>
                <a:blip r:embed="rId7"/>
                <a:stretch>
                  <a:fillRect l="-2732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4DA30C-D5C0-BC6C-3C42-2775913BC9E3}"/>
                  </a:ext>
                </a:extLst>
              </p:cNvPr>
              <p:cNvSpPr txBox="1"/>
              <p:nvPr/>
            </p:nvSpPr>
            <p:spPr>
              <a:xfrm>
                <a:off x="316252" y="2333469"/>
                <a:ext cx="3343704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0.4=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000" b="0" i="1" smtClean="0">
                                  <a:solidFill>
                                    <a:srgbClr val="21538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4DA30C-D5C0-BC6C-3C42-2775913B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" y="2333469"/>
                <a:ext cx="3343704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2B6B2E-A978-6936-5D73-B32FB402FFC6}"/>
                  </a:ext>
                </a:extLst>
              </p:cNvPr>
              <p:cNvSpPr txBox="1"/>
              <p:nvPr/>
            </p:nvSpPr>
            <p:spPr>
              <a:xfrm>
                <a:off x="-198912" y="3135556"/>
                <a:ext cx="3343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2B6B2E-A978-6936-5D73-B32FB402F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12" y="3135556"/>
                <a:ext cx="334370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09A435-E1A7-B903-BE95-C334B27DEE2B}"/>
                  </a:ext>
                </a:extLst>
              </p:cNvPr>
              <p:cNvSpPr txBox="1"/>
              <p:nvPr/>
            </p:nvSpPr>
            <p:spPr>
              <a:xfrm>
                <a:off x="58160" y="3725086"/>
                <a:ext cx="3343704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215381"/>
                    </a:solidFill>
                  </a:rPr>
                  <a:t>b</a:t>
                </a:r>
                <a:r>
                  <a:rPr lang="en-AU" sz="2400" b="0" dirty="0">
                    <a:solidFill>
                      <a:srgbClr val="21538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21538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09A435-E1A7-B903-BE95-C334B27D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" y="3725086"/>
                <a:ext cx="3343704" cy="680699"/>
              </a:xfrm>
              <a:prstGeom prst="rect">
                <a:avLst/>
              </a:prstGeom>
              <a:blipFill>
                <a:blip r:embed="rId10"/>
                <a:stretch>
                  <a:fillRect l="-2920"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C9594-C9EA-4DD1-5D46-9FF2B7DF0073}"/>
                  </a:ext>
                </a:extLst>
              </p:cNvPr>
              <p:cNvSpPr txBox="1"/>
              <p:nvPr/>
            </p:nvSpPr>
            <p:spPr>
              <a:xfrm>
                <a:off x="147641" y="4475685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0.28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C9594-C9EA-4DD1-5D46-9FF2B7DF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" y="4475685"/>
                <a:ext cx="3343704" cy="670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96CB40-E3FF-DBF6-9835-8FF025732510}"/>
                  </a:ext>
                </a:extLst>
              </p:cNvPr>
              <p:cNvSpPr txBox="1"/>
              <p:nvPr/>
            </p:nvSpPr>
            <p:spPr>
              <a:xfrm>
                <a:off x="58160" y="5163172"/>
                <a:ext cx="334370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96CB40-E3FF-DBF6-9835-8FF02573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" y="5163172"/>
                <a:ext cx="3343704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CFAF1-C91A-EC1C-8AB6-E2C8B957479B}"/>
                  </a:ext>
                </a:extLst>
              </p:cNvPr>
              <p:cNvSpPr txBox="1"/>
              <p:nvPr/>
            </p:nvSpPr>
            <p:spPr>
              <a:xfrm>
                <a:off x="58160" y="5946285"/>
                <a:ext cx="3343704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CFAF1-C91A-EC1C-8AB6-E2C8B957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" y="5946285"/>
                <a:ext cx="3343704" cy="668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22405</TotalTime>
  <Words>395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COLIC Sven [Harrisdale Senior High School]</cp:lastModifiedBy>
  <cp:revision>674</cp:revision>
  <dcterms:created xsi:type="dcterms:W3CDTF">2018-12-02T08:34:01Z</dcterms:created>
  <dcterms:modified xsi:type="dcterms:W3CDTF">2022-05-10T01:06:51Z</dcterms:modified>
</cp:coreProperties>
</file>