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47" r:id="rId2"/>
    <p:sldId id="570" r:id="rId3"/>
    <p:sldId id="571" r:id="rId4"/>
    <p:sldId id="555" r:id="rId5"/>
    <p:sldId id="572" r:id="rId6"/>
    <p:sldId id="573" r:id="rId7"/>
    <p:sldId id="574" r:id="rId8"/>
    <p:sldId id="575" r:id="rId9"/>
    <p:sldId id="576" r:id="rId10"/>
    <p:sldId id="577" r:id="rId11"/>
    <p:sldId id="578" r:id="rId12"/>
    <p:sldId id="579" r:id="rId13"/>
    <p:sldId id="580" r:id="rId14"/>
    <p:sldId id="4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7C90BC-8872-4AF0-939E-F8F852685D16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3T01:05:54.89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-3 301 2059,'0'0'91,"0"0"19,0-8-88,0 0-22,9-4 0,0 4 0,0 3 0,5-3 0,-1 0 0,6 4 0,3 0 12,1 0 4,0 0 0,4 0 1,5 4 18,0 0 3,0 0 1,4 0 0,5 0-13,0 0-2,0 0-1,9 0 0,0-4-11,9 0-1,-4 0-1,4-4 0,0 0-10,1-4 0,-1 4 0,-5-9 8,-3 1-8,3 0 12,-8 0-12,-1 0 12,1 3-12,-1-3 0,1 0 0,-10 4 8,-4 4-8,-9 0 0,0 0-12,-10 0 12,1-1-177,0 5-28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3T01:05:55.507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21 166 2008,'-19'-8'89,"19"8"19,0 0-87,0 0-21,-4-8 0,4 8 0,0-4 37,0-4 3,0 0 1,4 0 0,1 0-13,4 4-2,5-4-1,-10 0 0,10 3 5,0 1 1,4 0 0,0-4 0,5 4-6,4 0-1,0 0 0,5 4 0,5 0 0,-1-4 0,1 4 0,4-4 0,4 4-13,-4-4-3,5 0-8,-1 0 12,10 4-4,-5-4-8,-5 0 11,5 0-11,5 4 0,-9-4 0,-1 0 0,-4 0 0,-4 4 0,-1-4 0,-9 0 0,5 4 0,-14-5 0,5 1-17,-9 4 1,-1 0 1,1 0-42,-14 0-9,0 0-2,0 0 0,14 4-144,-14-4-28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3T01:05:56.35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 1843,'0'0'81,"0"0"18,0 0-79,0 0-20,0 0 0,0 0 0,0 0 62,0 0 9,0 0 1,13-4 1,1 4-39,4-4-8,0 0-2,1 0 0,8 4 2,0-4 0,5 0 0,0 4 0,0 0-6,4-4-2,1 4 0,-5-5 0,4 5 10,0 0 1,-4 0 1,5 0 0,-1 0-11,1 0-3,-1 5 0,5-1 0,-5-4-4,5 4 0,-4 0-1,-1 0 0,1 0-1,-5 0 0,-1-4 0,1 8 0,-4-4 1,-1 4 0,-4-8 0,-1 8 0,-3-8-11,-1 8 0,0-4 0,0-4 8,-4 0-8,0 4 0,-14-4-12,0 0 12,13 0-28,-13 0 1,14 4 1,-14-4 0,0 0-5,14 4-1,-14-4 0,0 0 0,0 0-16,0 0-4,0 0-1,0 0 0,0 0-31,0 0-7,0 0-1,0 0-509,0 0-103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E1541C8-F567-49E8-80C9-85A5C52B5D3D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57AB54E-3890-4530-84CC-AAE8D796FBDF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4T01:19:17.0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 29 7832 0 0,'-16'-28'6878'0'0,"19"28"-6748"0"0,29 2 123 0 0,1 2 0 0 0,-1 1 1 0 0,49 15-1 0 0,-74-18-202 0 0,66 12 91 0 0,-41-9 10 0 0,31 10 0 0 0,-34-7 26 0 0,1-2-1 0 0,36 4 0 0 0,62-2 432 0 0,-103-7-501 0 0,188-7 634 0 0,-53-1-252 0 0,34-4 266 0 0,-95 3-306 0 0,25 10 64 0 0,-1 0-99 0 0,-65-5-242 0 0,91 6-1 0 0,3 7-108 0 0,-55-12-45 0 0,0 0 26 0 0,116 2-22 0 0,-4 3 486 0 0,-150 0-489 0 0,188 13-90 0 0,-64-3 544 0 0,-24-1 50 0 0,43 4 436 0 0,-28 5-1090 0 0,-120-13 84 0 0,151 17 60 0 0,-189-25 37 0 0,-12-1-45 0 0,0 1 0 0 0,-1 0 0 0 0,1 0-1 0 0,0 0 1 0 0,-1 0 0 0 0,1 1 0 0 0,0-1 0 0 0,4 3 0 0 0,-3-3-55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4T01:19:17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7136 0 0,'0'0'776'0'0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4T01:19:18.2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1 234 10680 0 0,'0'0'810'0'0,"2"1"-548"0"0,2 2-248 0 0,0 0 1 0 0,0-1 0 0 0,0 1 0 0 0,0-1 0 0 0,1 0 0 0 0,6 2 0 0 0,8 6 324 0 0,-17-9-257 0 0,0 0 1 0 0,0 1 0 0 0,0-1 0 0 0,0 0 0 0 0,0 0-1 0 0,0 0 1 0 0,4 0 0 0 0,24 3 666 0 0,1-1 1 0 0,56-4-1 0 0,-30 0-414 0 0,-24 0 20 0 0,58-12 0 0 0,20 0 362 0 0,-75 10-407 0 0,0-1 0 0 0,-1-1 0 0 0,61-19 0 0 0,111-20 386 0 0,-96 24-220 0 0,172-28 286 0 0,-188 33-721 0 0,44 0 68 0 0,-43 5 10 0 0,140-9 138 0 0,-145 14-165 0 0,113 0 72 0 0,65 7 64 0 0,99 7 304 0 0,-195 1-90 0 0,-7-1-140 0 0,-51-4-302 0 0,127-10 0 0 0,-152 1 0 0 0,0 5 33 0 0,42-3-2 0 0,-121 1-29 0 0,187-12 60 0 0,-191 13-133 0 0,0 0 0 0 0,-1 0 0 0 0,1-1 0 0 0,-1 0 0 0 0,1 0 0 0 0,-1 0 0 0 0,0-1 0 0 0,1 0 0 0 0,-1 0 0 0 0,0-1 0 0 0,0 0 0 0 0,0 0 0 0 0,-1 0 0 0 0,7-5 0 0 0,4-6-472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04T01:19:19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38 377 8496 0 0,'-7'-5'131'0'0,"-18"-10"738"0"0,25 15-835 0 0,0 0 1 0 0,-1-1-1 0 0,1 1 1 0 0,0 0-1 0 0,-1-1 1 0 0,1 1-1 0 0,0 0 1 0 0,-1-1-1 0 0,1 1 1 0 0,0 0-1 0 0,-1-1 1 0 0,1 1-1 0 0,0-1 1 0 0,0 1-1 0 0,0 0 1 0 0,-1-1-1 0 0,1 1 1 0 0,0-1-1 0 0,0 1 1 0 0,0-1-1 0 0,0 1 1 0 0,0-1 0 0 0,0 1-1 0 0,0 0 1 0 0,0-1-1 0 0,0 1 1 0 0,0-1-1 0 0,0 1 1 0 0,0-1-1 0 0,0 1 1 0 0,0-1-1 0 0,0 1 1 0 0,1-1-1 0 0,-1 1 1 0 0,0 0-1 0 0,0-1 1 0 0,1 1-1 0 0,-1-1 1 0 0,0 1-1 0 0,0 0 1 0 0,1-1-1 0 0,-1 1 1 0 0,18-21 1038 0 0,-11 15-606 0 0,-2 1-328 0 0,0 1 0 0 0,0 0 0 0 0,1 0 1 0 0,0 0-1 0 0,0 1 0 0 0,0 0 0 0 0,0 0 1 0 0,0 0-1 0 0,10-2 0 0 0,3-2 71 0 0,8-5 86 0 0,-16 7-106 0 0,2-1 1 0 0,15-4 0 0 0,168-43 1105 0 0,-163 44-1047 0 0,1 2 0 0 0,59-5 1 0 0,70 6 574 0 0,24-2-448 0 0,-40-1 95 0 0,100-7 742 0 0,-93 4-878 0 0,274-32 294 0 0,-282 26-466 0 0,-134 16-158 0 0,311-27 88 0 0,-251 24-299 0 0,22 0-812 0 0,-40 5-398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E53FEA-F7EF-49B5-8248-0135ADDB009E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2T06:18:31.48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0 198 345,'0'0'31,"0"0"-31,0 0 0,0 0 0,0 0 106,0 0 15,0 0 3,0 0 1,0 0-74,0 0-15,0 0-4,0 0 0,9-4-9,0-5-3,0 5 0,0 0 0,5 0 12,-5-4 1,4 4 1,1-4 0,0 8-34,4-13 0,0 9 0,0-4 0,1 4 0,-1 0 0,5-4 0,-5 4 0,0-5 0,5 5 0,0 0 0,-1 0 0,6 4 0,-6-4-9,1 0 9,4 4 0,-4-4 0,5 4 0,-1-4 9,-4 0-9,8 4 0,-3-4 0,-1 0 0,0 4 0,1-4 0,-1 0 0,5-1 0,-5 5 0,1-4 0,-6 4 0,10-4 0,0 0 0,0 0 0,4 4 8,-4 0-8,0 0 0,0 0 0,-5 0 0,5 0 0,-5 0 0,1 0 9,-1 0-9,0 0 0,-4 0 9,0 0-9,-5-4 0,0 0 0,-4 4 0,4 0 0,-4-9 0,-5 5 9,0 0-9,5 0 0,-5 4 8,-9 0-8,4 0 0,-4 0 0,0 0 0,0 0-10,0 0-326,0 0-64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54651D-CB82-40CC-95C4-30192FC85151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8A7CA9C-6D01-4B34-9371-E62933749AF3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875EA1-2E10-431C-8D23-7DF040C09D89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90531B2-66D0-47AA-8BCF-7613EEB87BCC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B95E9E75-8D9C-4787-B9E1-F724912DAB9B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EA9BA4-80FF-43AD-BA7E-9D28FD41E85C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F92F6337-BC20-47BF-85E8-E4AFE3F5D173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34E2A35-3711-4B82-A039-EAD4EE8B88E6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3T01:05:51.62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77 345,'0'0'31,"0"0"-31,0 0 0,0 0 0,0 0 70,0 0 8,0 0 2,0 0 0,0 0-7,0 0-1,0 0 0,14 4 0,-14-4 15,9 4 2,4-4 1,1 4 0,0-4 6,4 0 0,0 0 1,-4 0 0,9 0-29,-1 0-5,6-4-2,-1 4 0,0-4-34,5 4-7,0-4-2,-5 0 0,5 4-9,0 0-1,0-4-8,0 4 12,4-4-12,1 0 11,-1 4-11,1-4 10,4 4-10,0-4 0,-5 4 0,9-4 8,-4 0-8,5 4 0,-5 0 9,0 0-9,-5 0 10,1 0-2,-5-4-8,0 4 12,4 0 0,-4 0-1,-5 0 0,5 0 0,0 0 2,-5-4 1,1 4 0,-1 0 0,0-4-6,0 4 0,5-5-8,-9 1 12,-5 0-12,-4 4 0,4 0 8,-4-4-8,-1 0 0,-3 4 0,3-4 0,-8 0 0,-5 4-34,0 0-10,0 0-1,0-8-824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3T01:05:53.23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34 289 1267,'0'0'112,"-4"-8"-89,-5 4-23,4-4 0,1 3 29,4 5 2,-9-4 0,9 4 0,0-8-7,0 0-2,-5-4 0,5 4 0,5-4 26,-1 4 4,1 0 2,-1 0 0,1-1 20,-1 5 4,5-4 1,1 4 0,-6 0 2,5 0 1,-9 4 0,14-8 0,-5 4-38,5 0-7,4 4-1,0 0-1,-4-4-19,4 0-3,5 0-1,-5 0 0,5 0-3,-1 4-1,6-4 0,-5 0 0,8 4 0,-3-4 0,4 0 0,-1 4 0,1-4 7,0 4 1,5 0 0,-1 0 0,-4 0-16,0 0 0,0 4 8,0 4-8,4-4 8,-4 0 0,0 4-8,0-8 12,-5 4-12,0 0 9,1-4-9,-1-4 8,0 4-8,0-4 0,1 0 0,-1-4 8,0 0-8,1 0-9,4-5 9,-5 5-13,0-4-15,-4 0-4,0 0 0,-5 0 0,0 4-25,-9-4-6,0 3-1,0 5 0,-9 4-129,0 0-27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03T01:05:54.06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14 322 1900,'0'0'84,"-5"-4"18,-4-4-82,9 8-20,0-9 0,0 9 0,0-8 28,5 0 2,-1 0 0,5 0 0,-4 0 5,9 0 1,-1 0 0,5 0 0,1 0-12,3 4-1,1-5-1,0 1 0,0 4 2,4-4 1,0 4 0,1 0 0,3-4 7,1 4 2,5-4 0,-5 4 0,4 0-14,-4 0-4,9-4 0,-5 4 0,5 0-3,0 0-1,5 0 0,4-1 0,-5 1-12,6 0 9,-1 0-9,0 0 8,0 4 0,0-4-8,-5 4 12,5 0-4,1 0 3,-6 0 0,1 0 0,4-4 0,-5 4-1,10-4 0,-1 4 0,-3 0 0,-6 0 6,5-4 0,-4 0 1,-5 4 0,0-4-17,0 4-9,-10-4 1,6 0 0,-5-4 8,-5 4 0,-4-4 0,0 4 8,-5-4-8,0 3 0,-9 1 0,0 4 8,-9 0-8,0 0 0,9-8-11,-9 8 11,-9-8-44,0 4-2,-5-4-1,1 4 0,-10-4-193,-4 8-40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10/05/2022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18.xml"/><Relationship Id="rId18" Type="http://schemas.openxmlformats.org/officeDocument/2006/relationships/image" Target="../media/image75.png"/><Relationship Id="rId3" Type="http://schemas.openxmlformats.org/officeDocument/2006/relationships/image" Target="../media/image100.emf"/><Relationship Id="rId7" Type="http://schemas.openxmlformats.org/officeDocument/2006/relationships/customXml" Target="../ink/ink15.xml"/><Relationship Id="rId12" Type="http://schemas.openxmlformats.org/officeDocument/2006/relationships/image" Target="../media/image70.png"/><Relationship Id="rId17" Type="http://schemas.openxmlformats.org/officeDocument/2006/relationships/image" Target="../media/image74.png"/><Relationship Id="rId2" Type="http://schemas.openxmlformats.org/officeDocument/2006/relationships/customXml" Target="../ink/ink14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7.png"/><Relationship Id="rId11" Type="http://schemas.openxmlformats.org/officeDocument/2006/relationships/customXml" Target="../ink/ink17.xml"/><Relationship Id="rId5" Type="http://schemas.openxmlformats.org/officeDocument/2006/relationships/image" Target="../media/image66.png"/><Relationship Id="rId15" Type="http://schemas.openxmlformats.org/officeDocument/2006/relationships/image" Target="../media/image72.png"/><Relationship Id="rId10" Type="http://schemas.openxmlformats.org/officeDocument/2006/relationships/image" Target="../media/image69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customXml" Target="../ink/ink16.xml"/><Relationship Id="rId1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100.emf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100.emf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7" Type="http://schemas.openxmlformats.org/officeDocument/2006/relationships/image" Target="../media/image8.emf"/><Relationship Id="rId12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emf"/><Relationship Id="rId7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00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customXml" Target="../ink/ink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7.png"/><Relationship Id="rId18" Type="http://schemas.openxmlformats.org/officeDocument/2006/relationships/image" Target="../media/image45.png"/><Relationship Id="rId3" Type="http://schemas.openxmlformats.org/officeDocument/2006/relationships/customXml" Target="../ink/ink5.xml"/><Relationship Id="rId21" Type="http://schemas.openxmlformats.org/officeDocument/2006/relationships/image" Target="../media/image48.png"/><Relationship Id="rId7" Type="http://schemas.openxmlformats.org/officeDocument/2006/relationships/image" Target="../media/image37.png"/><Relationship Id="rId12" Type="http://schemas.openxmlformats.org/officeDocument/2006/relationships/image" Target="../media/image26.png"/><Relationship Id="rId17" Type="http://schemas.openxmlformats.org/officeDocument/2006/relationships/image" Target="../media/image44.png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emf"/><Relationship Id="rId11" Type="http://schemas.openxmlformats.org/officeDocument/2006/relationships/image" Target="../media/image25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9" Type="http://schemas.openxmlformats.org/officeDocument/2006/relationships/image" Target="../media/image39.png"/><Relationship Id="rId1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customXml" Target="../ink/ink10.xml"/><Relationship Id="rId18" Type="http://schemas.openxmlformats.org/officeDocument/2006/relationships/image" Target="../media/image26.emf"/><Relationship Id="rId26" Type="http://schemas.openxmlformats.org/officeDocument/2006/relationships/image" Target="../media/image57.png"/><Relationship Id="rId3" Type="http://schemas.openxmlformats.org/officeDocument/2006/relationships/image" Target="../media/image100.emf"/><Relationship Id="rId21" Type="http://schemas.openxmlformats.org/officeDocument/2006/relationships/image" Target="../media/image52.png"/><Relationship Id="rId12" Type="http://schemas.openxmlformats.org/officeDocument/2006/relationships/image" Target="../media/image230.emf"/><Relationship Id="rId17" Type="http://schemas.openxmlformats.org/officeDocument/2006/relationships/customXml" Target="../ink/ink12.xml"/><Relationship Id="rId25" Type="http://schemas.openxmlformats.org/officeDocument/2006/relationships/image" Target="../media/image56.png"/><Relationship Id="rId2" Type="http://schemas.openxmlformats.org/officeDocument/2006/relationships/customXml" Target="../ink/ink6.xml"/><Relationship Id="rId16" Type="http://schemas.openxmlformats.org/officeDocument/2006/relationships/image" Target="../media/image250.emf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11.xml"/><Relationship Id="rId11" Type="http://schemas.openxmlformats.org/officeDocument/2006/relationships/customXml" Target="../ink/ink9.xml"/><Relationship Id="rId24" Type="http://schemas.openxmlformats.org/officeDocument/2006/relationships/image" Target="../media/image55.png"/><Relationship Id="rId5" Type="http://schemas.openxmlformats.org/officeDocument/2006/relationships/customXml" Target="../ink/ink7.xml"/><Relationship Id="rId15" Type="http://schemas.openxmlformats.org/officeDocument/2006/relationships/customXml" Target="../ink/ink11.xml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220.emf"/><Relationship Id="rId19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customXml" Target="../ink/ink8.xml"/><Relationship Id="rId14" Type="http://schemas.openxmlformats.org/officeDocument/2006/relationships/image" Target="../media/image240.emf"/><Relationship Id="rId22" Type="http://schemas.openxmlformats.org/officeDocument/2006/relationships/image" Target="../media/image53.png"/><Relationship Id="rId27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7" Type="http://schemas.openxmlformats.org/officeDocument/2006/relationships/image" Target="../media/image6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problems involving independent events.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Identify an independent set of events based on an independence test.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Construct and use two-way tables or Venn diagrams to solve problems involving independent </a:t>
            </a:r>
            <a:r>
              <a:rPr lang="en-AU" sz="2400"/>
              <a:t>events.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81" y="706474"/>
            <a:ext cx="9516803" cy="197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538304-DE71-EFA2-1B47-4CD02659BDAC}"/>
                  </a:ext>
                </a:extLst>
              </p:cNvPr>
              <p:cNvSpPr txBox="1"/>
              <p:nvPr/>
            </p:nvSpPr>
            <p:spPr>
              <a:xfrm>
                <a:off x="425132" y="2806728"/>
                <a:ext cx="2932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538304-DE71-EFA2-1B47-4CD02659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" y="2806728"/>
                <a:ext cx="293298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23D548-157B-B809-2883-981678F5AA44}"/>
                  </a:ext>
                </a:extLst>
              </p:cNvPr>
              <p:cNvSpPr txBox="1"/>
              <p:nvPr/>
            </p:nvSpPr>
            <p:spPr>
              <a:xfrm>
                <a:off x="425132" y="3335142"/>
                <a:ext cx="2932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23D548-157B-B809-2883-981678F5A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" y="3335142"/>
                <a:ext cx="293298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D66909-C5CB-B03F-C0E5-CDA760AAE60C}"/>
                  </a:ext>
                </a:extLst>
              </p14:cNvPr>
              <p14:cNvContentPartPr/>
              <p14:nvPr/>
            </p14:nvContentPartPr>
            <p14:xfrm>
              <a:off x="688058" y="1583903"/>
              <a:ext cx="1391040" cy="7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D66909-C5CB-B03F-C0E5-CDA760AAE6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4058" y="1476263"/>
                <a:ext cx="14986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1A0F70-8F82-67F2-5A3F-0AC8B050A22D}"/>
                  </a:ext>
                </a:extLst>
              </p14:cNvPr>
              <p14:cNvContentPartPr/>
              <p14:nvPr/>
            </p14:nvContentPartPr>
            <p14:xfrm>
              <a:off x="10644742" y="65725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1A0F70-8F82-67F2-5A3F-0AC8B050A22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0742" y="5496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9D283B-C542-5DDA-6FCC-E0B7DE00CDDF}"/>
                  </a:ext>
                </a:extLst>
              </p14:cNvPr>
              <p14:cNvContentPartPr/>
              <p14:nvPr/>
            </p14:nvContentPartPr>
            <p14:xfrm>
              <a:off x="8115578" y="1190783"/>
              <a:ext cx="1495080" cy="1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9D283B-C542-5DDA-6FCC-E0B7DE00CDD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61938" y="1083143"/>
                <a:ext cx="1602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34DEAA-C643-D36F-DB1F-8D6C1E726B36}"/>
                  </a:ext>
                </a:extLst>
              </p14:cNvPr>
              <p14:cNvContentPartPr/>
              <p14:nvPr/>
            </p14:nvContentPartPr>
            <p14:xfrm>
              <a:off x="312578" y="1487063"/>
              <a:ext cx="927720" cy="13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34DEAA-C643-D36F-DB1F-8D6C1E726B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8938" y="1379063"/>
                <a:ext cx="10353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19406E-C01D-7238-EBD9-6E57012BE2C2}"/>
                  </a:ext>
                </a:extLst>
              </p:cNvPr>
              <p:cNvSpPr txBox="1"/>
              <p:nvPr/>
            </p:nvSpPr>
            <p:spPr>
              <a:xfrm>
                <a:off x="425132" y="4475506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=0.75×0.25=0.1875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19406E-C01D-7238-EBD9-6E57012BE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" y="4475506"/>
                <a:ext cx="376672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8450DE-7532-C69B-E3B6-350317F332DB}"/>
                  </a:ext>
                </a:extLst>
              </p:cNvPr>
              <p:cNvSpPr txBox="1"/>
              <p:nvPr/>
            </p:nvSpPr>
            <p:spPr>
              <a:xfrm>
                <a:off x="425132" y="3960151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8450DE-7532-C69B-E3B6-350317F33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" y="3960151"/>
                <a:ext cx="3766720" cy="400110"/>
              </a:xfrm>
              <a:prstGeom prst="rect">
                <a:avLst/>
              </a:prstGeom>
              <a:blipFill>
                <a:blip r:embed="rId16"/>
                <a:stretch>
                  <a:fillRect l="-178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729927-DD08-2802-2B4F-7C55714A6049}"/>
                  </a:ext>
                </a:extLst>
              </p:cNvPr>
              <p:cNvSpPr txBox="1"/>
              <p:nvPr/>
            </p:nvSpPr>
            <p:spPr>
              <a:xfrm>
                <a:off x="425132" y="5213613"/>
                <a:ext cx="4428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729927-DD08-2802-2B4F-7C55714A6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2" y="5213613"/>
                <a:ext cx="4428016" cy="400110"/>
              </a:xfrm>
              <a:prstGeom prst="rect">
                <a:avLst/>
              </a:prstGeom>
              <a:blipFill>
                <a:blip r:embed="rId17"/>
                <a:stretch>
                  <a:fillRect l="-1515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7C7118-C096-E864-0BBB-C42BC0FF56A5}"/>
                  </a:ext>
                </a:extLst>
              </p:cNvPr>
              <p:cNvSpPr txBox="1"/>
              <p:nvPr/>
            </p:nvSpPr>
            <p:spPr>
              <a:xfrm>
                <a:off x="1203662" y="5728968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=0.75+0.25−0.1875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7C7118-C096-E864-0BBB-C42BC0FF5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62" y="5728968"/>
                <a:ext cx="376672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C2B3E6-3C22-71EA-0329-04C519BFA808}"/>
                  </a:ext>
                </a:extLst>
              </p:cNvPr>
              <p:cNvSpPr txBox="1"/>
              <p:nvPr/>
            </p:nvSpPr>
            <p:spPr>
              <a:xfrm>
                <a:off x="1046028" y="6244323"/>
                <a:ext cx="2524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=0.8125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C2B3E6-3C22-71EA-0329-04C519BFA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28" y="6244323"/>
                <a:ext cx="2524927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5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8218"/>
            <a:ext cx="8800545" cy="3094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F20B1-291A-85AE-CBF0-0AA070F27D82}"/>
                  </a:ext>
                </a:extLst>
              </p:cNvPr>
              <p:cNvSpPr txBox="1"/>
              <p:nvPr/>
            </p:nvSpPr>
            <p:spPr>
              <a:xfrm>
                <a:off x="156763" y="4049381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.35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9F20B1-291A-85AE-CBF0-0AA070F27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3" y="4049381"/>
                <a:ext cx="3766720" cy="400110"/>
              </a:xfrm>
              <a:prstGeom prst="rect">
                <a:avLst/>
              </a:prstGeom>
              <a:blipFill>
                <a:blip r:embed="rId5"/>
                <a:stretch>
                  <a:fillRect l="-178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7796D5-3324-25CC-9A0D-F0AA6096F2DC}"/>
                  </a:ext>
                </a:extLst>
              </p:cNvPr>
              <p:cNvSpPr txBox="1"/>
              <p:nvPr/>
            </p:nvSpPr>
            <p:spPr>
              <a:xfrm>
                <a:off x="156763" y="4528344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7796D5-3324-25CC-9A0D-F0AA6096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3" y="4528344"/>
                <a:ext cx="3766720" cy="400110"/>
              </a:xfrm>
              <a:prstGeom prst="rect">
                <a:avLst/>
              </a:prstGeom>
              <a:blipFill>
                <a:blip r:embed="rId6"/>
                <a:stretch>
                  <a:fillRect l="-178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50EF0-CD83-964F-8726-17BC944BEFC7}"/>
                  </a:ext>
                </a:extLst>
              </p:cNvPr>
              <p:cNvSpPr txBox="1"/>
              <p:nvPr/>
            </p:nvSpPr>
            <p:spPr>
              <a:xfrm>
                <a:off x="357654" y="5007307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=0.35×0.1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350EF0-CD83-964F-8726-17BC944BE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4" y="5007307"/>
                <a:ext cx="376672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CA516-3F45-D040-D0C4-47BD6C8847DD}"/>
                  </a:ext>
                </a:extLst>
              </p:cNvPr>
              <p:cNvSpPr txBox="1"/>
              <p:nvPr/>
            </p:nvSpPr>
            <p:spPr>
              <a:xfrm>
                <a:off x="108272" y="5461912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=0.035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BCA516-3F45-D040-D0C4-47BD6C884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2" y="5461912"/>
                <a:ext cx="37667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39BF33-070C-9BAF-B166-B9C13D00FC80}"/>
                  </a:ext>
                </a:extLst>
              </p:cNvPr>
              <p:cNvSpPr txBox="1"/>
              <p:nvPr/>
            </p:nvSpPr>
            <p:spPr>
              <a:xfrm>
                <a:off x="4626490" y="4026649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39BF33-070C-9BAF-B166-B9C13D00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490" y="4026649"/>
                <a:ext cx="3766720" cy="400110"/>
              </a:xfrm>
              <a:prstGeom prst="rect">
                <a:avLst/>
              </a:prstGeom>
              <a:blipFill>
                <a:blip r:embed="rId9"/>
                <a:stretch>
                  <a:fillRect l="-178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58CFD-8659-D707-8D0C-8F6954A4E948}"/>
                  </a:ext>
                </a:extLst>
              </p:cNvPr>
              <p:cNvSpPr txBox="1"/>
              <p:nvPr/>
            </p:nvSpPr>
            <p:spPr>
              <a:xfrm>
                <a:off x="4765114" y="4496200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=0.35×0.35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858CFD-8659-D707-8D0C-8F6954A4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114" y="4496200"/>
                <a:ext cx="37667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A24E5-4986-FAFC-D776-67A5F179EA72}"/>
                  </a:ext>
                </a:extLst>
              </p:cNvPr>
              <p:cNvSpPr txBox="1"/>
              <p:nvPr/>
            </p:nvSpPr>
            <p:spPr>
              <a:xfrm>
                <a:off x="4501799" y="4928454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=0.1225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FA24E5-4986-FAFC-D776-67A5F179E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799" y="4928454"/>
                <a:ext cx="3766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5F79F-5EB9-28B7-DF49-9EAC9301DAB8}"/>
                  </a:ext>
                </a:extLst>
              </p:cNvPr>
              <p:cNvSpPr txBox="1"/>
              <p:nvPr/>
            </p:nvSpPr>
            <p:spPr>
              <a:xfrm>
                <a:off x="4702690" y="5379650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AB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5F79F-5EB9-28B7-DF49-9EAC9301D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90" y="5379650"/>
                <a:ext cx="3766720" cy="400110"/>
              </a:xfrm>
              <a:prstGeom prst="rect">
                <a:avLst/>
              </a:prstGeom>
              <a:blipFill>
                <a:blip r:embed="rId12"/>
                <a:stretch>
                  <a:fillRect l="-1618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B49E86-DB13-73B2-767F-0FC586F9693E}"/>
                  </a:ext>
                </a:extLst>
              </p:cNvPr>
              <p:cNvSpPr txBox="1"/>
              <p:nvPr/>
            </p:nvSpPr>
            <p:spPr>
              <a:xfrm>
                <a:off x="5184247" y="5811904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=0.05×0.5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B49E86-DB13-73B2-767F-0FC586F96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247" y="5811904"/>
                <a:ext cx="376672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85E576-D02E-4DFF-3A08-95AADD8BEEE0}"/>
                  </a:ext>
                </a:extLst>
              </p:cNvPr>
              <p:cNvSpPr txBox="1"/>
              <p:nvPr/>
            </p:nvSpPr>
            <p:spPr>
              <a:xfrm>
                <a:off x="4920932" y="6244158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85E576-D02E-4DFF-3A08-95AADD8B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932" y="6244158"/>
                <a:ext cx="376672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9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3" y="765014"/>
            <a:ext cx="9179646" cy="1604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F00B8-ED70-91EC-313D-51FD20841325}"/>
                  </a:ext>
                </a:extLst>
              </p:cNvPr>
              <p:cNvSpPr txBox="1"/>
              <p:nvPr/>
            </p:nvSpPr>
            <p:spPr>
              <a:xfrm>
                <a:off x="329946" y="1737214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5+5+4+12=36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CF00B8-ED70-91EC-313D-51FD2084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46" y="1737214"/>
                <a:ext cx="37667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B3AD3A-3AE1-DE07-70ED-A090CB96277E}"/>
                  </a:ext>
                </a:extLst>
              </p:cNvPr>
              <p:cNvSpPr txBox="1"/>
              <p:nvPr/>
            </p:nvSpPr>
            <p:spPr>
              <a:xfrm>
                <a:off x="156583" y="2230746"/>
                <a:ext cx="2572665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B3AD3A-3AE1-DE07-70ED-A090CB962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3" y="2230746"/>
                <a:ext cx="2572665" cy="670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5AD1E9-2B58-A9A9-51E8-878A9592F8D2}"/>
                  </a:ext>
                </a:extLst>
              </p:cNvPr>
              <p:cNvSpPr txBox="1"/>
              <p:nvPr/>
            </p:nvSpPr>
            <p:spPr>
              <a:xfrm>
                <a:off x="156583" y="3034608"/>
                <a:ext cx="2572665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5AD1E9-2B58-A9A9-51E8-878A9592F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3" y="3034608"/>
                <a:ext cx="2572665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9606D-D6B6-28E8-A357-DF91DEA41DB4}"/>
                  </a:ext>
                </a:extLst>
              </p:cNvPr>
              <p:cNvSpPr txBox="1"/>
              <p:nvPr/>
            </p:nvSpPr>
            <p:spPr>
              <a:xfrm>
                <a:off x="-249812" y="3835641"/>
                <a:ext cx="2572665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F9606D-D6B6-28E8-A357-DF91DEA4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812" y="3835641"/>
                <a:ext cx="2572665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846712-3EEA-54E9-A3FB-5EDA09ACF5F8}"/>
                  </a:ext>
                </a:extLst>
              </p:cNvPr>
              <p:cNvSpPr txBox="1"/>
              <p:nvPr/>
            </p:nvSpPr>
            <p:spPr>
              <a:xfrm>
                <a:off x="87205" y="4607460"/>
                <a:ext cx="4471296" cy="533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846712-3EEA-54E9-A3FB-5EDA09ACF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" y="4607460"/>
                <a:ext cx="4471296" cy="533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ECED84-4DC3-D331-7A80-A0D8668920E1}"/>
                  </a:ext>
                </a:extLst>
              </p:cNvPr>
              <p:cNvSpPr txBox="1"/>
              <p:nvPr/>
            </p:nvSpPr>
            <p:spPr>
              <a:xfrm>
                <a:off x="156583" y="5314756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ECED84-4DC3-D331-7A80-A0D86689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3" y="5314756"/>
                <a:ext cx="376672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CB5C-FC4E-DAAD-06D8-1ACB01F28FB1}"/>
                  </a:ext>
                </a:extLst>
              </p:cNvPr>
              <p:cNvSpPr txBox="1"/>
              <p:nvPr/>
            </p:nvSpPr>
            <p:spPr>
              <a:xfrm>
                <a:off x="167186" y="5917756"/>
                <a:ext cx="78589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B are independent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CB5C-FC4E-DAAD-06D8-1ACB01F28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6" y="5917756"/>
                <a:ext cx="7858959" cy="400110"/>
              </a:xfrm>
              <a:prstGeom prst="rect">
                <a:avLst/>
              </a:prstGeom>
              <a:blipFill>
                <a:blip r:embed="rId9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6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87" y="630546"/>
            <a:ext cx="10078857" cy="2572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5C564F-04D2-A4CC-639F-869C3EBF08B1}"/>
                  </a:ext>
                </a:extLst>
              </p:cNvPr>
              <p:cNvSpPr txBox="1"/>
              <p:nvPr/>
            </p:nvSpPr>
            <p:spPr>
              <a:xfrm>
                <a:off x="203459" y="3126932"/>
                <a:ext cx="2932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5C564F-04D2-A4CC-639F-869C3EBF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9" y="3126932"/>
                <a:ext cx="293298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64F020-B492-9016-54E4-D228D4CE69F6}"/>
                  </a:ext>
                </a:extLst>
              </p:cNvPr>
              <p:cNvSpPr txBox="1"/>
              <p:nvPr/>
            </p:nvSpPr>
            <p:spPr>
              <a:xfrm>
                <a:off x="203459" y="3655346"/>
                <a:ext cx="2932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64F020-B492-9016-54E4-D228D4CE6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9" y="3655346"/>
                <a:ext cx="293298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A61F6B-CE26-D334-07FE-C437EAF6B8F6}"/>
                  </a:ext>
                </a:extLst>
              </p:cNvPr>
              <p:cNvSpPr txBox="1"/>
              <p:nvPr/>
            </p:nvSpPr>
            <p:spPr>
              <a:xfrm>
                <a:off x="203459" y="4152754"/>
                <a:ext cx="29329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A61F6B-CE26-D334-07FE-C437EAF6B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9" y="4152754"/>
                <a:ext cx="2932982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6A4330-EF5F-9C7E-8D23-3FA000F3FB59}"/>
                  </a:ext>
                </a:extLst>
              </p:cNvPr>
              <p:cNvSpPr txBox="1"/>
              <p:nvPr/>
            </p:nvSpPr>
            <p:spPr>
              <a:xfrm>
                <a:off x="2454823" y="3145498"/>
                <a:ext cx="2932982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a)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6A4330-EF5F-9C7E-8D23-3FA000F3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23" y="3145498"/>
                <a:ext cx="2932982" cy="582660"/>
              </a:xfrm>
              <a:prstGeom prst="rect">
                <a:avLst/>
              </a:prstGeom>
              <a:blipFill>
                <a:blip r:embed="rId8"/>
                <a:stretch>
                  <a:fillRect l="-416" b="-1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0E006C-4B5A-748D-C82D-95A05F6926DB}"/>
                  </a:ext>
                </a:extLst>
              </p:cNvPr>
              <p:cNvSpPr txBox="1"/>
              <p:nvPr/>
            </p:nvSpPr>
            <p:spPr>
              <a:xfrm>
                <a:off x="2454823" y="3902732"/>
                <a:ext cx="3918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0E006C-4B5A-748D-C82D-95A05F69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23" y="3902732"/>
                <a:ext cx="3918268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B25AA-6041-99A1-E99D-4AB5A4FB9F0C}"/>
                  </a:ext>
                </a:extLst>
              </p:cNvPr>
              <p:cNvSpPr txBox="1"/>
              <p:nvPr/>
            </p:nvSpPr>
            <p:spPr>
              <a:xfrm>
                <a:off x="2513266" y="4401458"/>
                <a:ext cx="39182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=0.7×0.5=0.35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BB25AA-6041-99A1-E99D-4AB5A4FB9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266" y="4401458"/>
                <a:ext cx="391826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DEB06F-08EB-6E44-91D9-7EEC45271C3E}"/>
                  </a:ext>
                </a:extLst>
              </p:cNvPr>
              <p:cNvSpPr txBox="1"/>
              <p:nvPr/>
            </p:nvSpPr>
            <p:spPr>
              <a:xfrm>
                <a:off x="6977657" y="3145498"/>
                <a:ext cx="2932982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b)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d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DEB06F-08EB-6E44-91D9-7EEC45271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57" y="3145498"/>
                <a:ext cx="2932982" cy="582660"/>
              </a:xfrm>
              <a:prstGeom prst="rect">
                <a:avLst/>
              </a:prstGeom>
              <a:blipFill>
                <a:blip r:embed="rId11"/>
                <a:stretch>
                  <a:fillRect l="-416" b="-1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5C6445-C011-C005-9A2B-E1DF6BD2F884}"/>
                  </a:ext>
                </a:extLst>
              </p:cNvPr>
              <p:cNvSpPr txBox="1"/>
              <p:nvPr/>
            </p:nvSpPr>
            <p:spPr>
              <a:xfrm>
                <a:off x="6916021" y="3764361"/>
                <a:ext cx="3794252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0.35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5C6445-C011-C005-9A2B-E1DF6BD2F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021" y="3764361"/>
                <a:ext cx="3794252" cy="676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838BA3-D6DD-5847-0077-1CBED5D09E43}"/>
                  </a:ext>
                </a:extLst>
              </p:cNvPr>
              <p:cNvSpPr txBox="1"/>
              <p:nvPr/>
            </p:nvSpPr>
            <p:spPr>
              <a:xfrm>
                <a:off x="7599742" y="4552864"/>
                <a:ext cx="3794252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=0.875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838BA3-D6DD-5847-0077-1CBED5D0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742" y="4552864"/>
                <a:ext cx="3794252" cy="6768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7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9G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5F88-AA88-B54C-B5C1-11D8D8D5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any 2 independent events A &amp;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E4EAF1-59E1-364E-BFDA-7D65C200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55064" y="1825625"/>
                <a:ext cx="8912352" cy="4351338"/>
              </a:xfrm>
            </p:spPr>
            <p:txBody>
              <a:bodyPr/>
              <a:lstStyle/>
              <a:p>
                <a:r>
                  <a:rPr lang="en-US" dirty="0"/>
                  <a:t>Probability of B given A is the same as probability of B because the event B occurring is not affected by event A.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EE4EAF1-59E1-364E-BFDA-7D65C200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5064" y="1825625"/>
                <a:ext cx="8912352" cy="4351338"/>
              </a:xfrm>
              <a:blipFill rotWithShape="0">
                <a:blip r:embed="rId2"/>
                <a:stretch>
                  <a:fillRect l="-1231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60582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35C4-11A6-D749-BFDA-041F2F43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6C87D-0A9A-2C4C-B083-3F765460C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1825625"/>
                <a:ext cx="8543925" cy="4667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test for independence, we need to show one pf the following:</a:t>
                </a:r>
              </a:p>
              <a:p>
                <a:endParaRPr lang="en-US" dirty="0"/>
              </a:p>
              <a:p>
                <a:pPr lvl="1" algn="ctr"/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</a:t>
                </a:r>
              </a:p>
              <a:p>
                <a:pPr lvl="1" algn="ctr"/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In one of these the above is true, then A and B are independent events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746C87D-0A9A-2C4C-B083-3F765460C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1825625"/>
                <a:ext cx="8543925" cy="4667248"/>
              </a:xfrm>
              <a:blipFill rotWithShape="0">
                <a:blip r:embed="rId2"/>
                <a:stretch>
                  <a:fillRect l="-1284" t="-20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EFD047A-4056-A54E-945F-0153015B6320}"/>
              </a:ext>
            </a:extLst>
          </p:cNvPr>
          <p:cNvSpPr/>
          <p:nvPr/>
        </p:nvSpPr>
        <p:spPr>
          <a:xfrm>
            <a:off x="4227576" y="2999232"/>
            <a:ext cx="4072128" cy="1694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99675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827" y="140657"/>
            <a:ext cx="8116249" cy="2054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8683381" y="1092813"/>
              <a:ext cx="491760" cy="709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3981" y="956373"/>
                <a:ext cx="6195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DCB25-D39A-7AEA-2250-5DEB70ED4F57}"/>
                  </a:ext>
                </a:extLst>
              </p:cNvPr>
              <p:cNvSpPr txBox="1"/>
              <p:nvPr/>
            </p:nvSpPr>
            <p:spPr>
              <a:xfrm>
                <a:off x="126520" y="2317423"/>
                <a:ext cx="5382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/>
                  <a:t>Independent Proof: </a:t>
                </a:r>
                <a14:m>
                  <m:oMath xmlns:m="http://schemas.openxmlformats.org/officeDocument/2006/math"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AU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AU" sz="2000" b="1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AU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AU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9DCB25-D39A-7AEA-2250-5DEB70ED4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0" y="2317423"/>
                <a:ext cx="5382884" cy="400110"/>
              </a:xfrm>
              <a:prstGeom prst="rect">
                <a:avLst/>
              </a:prstGeom>
              <a:blipFill>
                <a:blip r:embed="rId8"/>
                <a:stretch>
                  <a:fillRect l="-1246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843FC6-2C09-7828-E862-725A8E32CA5D}"/>
                  </a:ext>
                </a:extLst>
              </p:cNvPr>
              <p:cNvSpPr txBox="1"/>
              <p:nvPr/>
            </p:nvSpPr>
            <p:spPr>
              <a:xfrm>
                <a:off x="82510" y="2786125"/>
                <a:ext cx="5382884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∩&lt;25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843FC6-2C09-7828-E862-725A8E32C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0" y="2786125"/>
                <a:ext cx="5382884" cy="5295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CD7FF-8734-C91D-4FDC-7EA8D5360E6C}"/>
                  </a:ext>
                </a:extLst>
              </p:cNvPr>
              <p:cNvSpPr txBox="1"/>
              <p:nvPr/>
            </p:nvSpPr>
            <p:spPr>
              <a:xfrm>
                <a:off x="126520" y="3429000"/>
                <a:ext cx="2932982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CD7FF-8734-C91D-4FDC-7EA8D5360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0" y="3429000"/>
                <a:ext cx="2932982" cy="5295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00417-43B5-4E19-92C9-8259C394BAE0}"/>
                  </a:ext>
                </a:extLst>
              </p:cNvPr>
              <p:cNvSpPr txBox="1"/>
              <p:nvPr/>
            </p:nvSpPr>
            <p:spPr>
              <a:xfrm>
                <a:off x="0" y="3987879"/>
                <a:ext cx="2932982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&lt;25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000417-43B5-4E19-92C9-8259C394B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7879"/>
                <a:ext cx="2932982" cy="5295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A227D-5B72-4034-A938-4C162D3D7C94}"/>
                  </a:ext>
                </a:extLst>
              </p:cNvPr>
              <p:cNvSpPr txBox="1"/>
              <p:nvPr/>
            </p:nvSpPr>
            <p:spPr>
              <a:xfrm>
                <a:off x="181155" y="4751734"/>
                <a:ext cx="399403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&lt;25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A227D-5B72-4034-A938-4C162D3D7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5" y="4751734"/>
                <a:ext cx="3994030" cy="5295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78205-B141-3C58-C8D2-7B773C6EA716}"/>
                  </a:ext>
                </a:extLst>
              </p:cNvPr>
              <p:cNvSpPr txBox="1"/>
              <p:nvPr/>
            </p:nvSpPr>
            <p:spPr>
              <a:xfrm>
                <a:off x="126520" y="5405158"/>
                <a:ext cx="5382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∩&lt;25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AU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&lt;25</m:t>
                        </m:r>
                      </m:e>
                    </m:d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678205-B141-3C58-C8D2-7B773C6E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0" y="5405158"/>
                <a:ext cx="538288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1078D1-A97B-C0EA-991C-ABD2A20674A6}"/>
                  </a:ext>
                </a:extLst>
              </p:cNvPr>
              <p:cNvSpPr txBox="1"/>
              <p:nvPr/>
            </p:nvSpPr>
            <p:spPr>
              <a:xfrm>
                <a:off x="181155" y="5927187"/>
                <a:ext cx="5382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the events are not independent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1078D1-A97B-C0EA-991C-ABD2A2067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5" y="5927187"/>
                <a:ext cx="5382884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9" y="621149"/>
            <a:ext cx="7752600" cy="28436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61951F-65CD-89A1-8E1A-C5C955A5C286}"/>
                  </a:ext>
                </a:extLst>
              </p:cNvPr>
              <p:cNvSpPr txBox="1"/>
              <p:nvPr/>
            </p:nvSpPr>
            <p:spPr>
              <a:xfrm>
                <a:off x="389898" y="3644616"/>
                <a:ext cx="2932982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375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61951F-65CD-89A1-8E1A-C5C955A5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" y="3644616"/>
                <a:ext cx="2932982" cy="5295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7DE5A-CAC1-F31E-BCC6-B98DA13587E2}"/>
                  </a:ext>
                </a:extLst>
              </p:cNvPr>
              <p:cNvSpPr txBox="1"/>
              <p:nvPr/>
            </p:nvSpPr>
            <p:spPr>
              <a:xfrm>
                <a:off x="389898" y="4237546"/>
                <a:ext cx="2932982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𝑀𝑎𝑙𝑒𝑠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300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97DE5A-CAC1-F31E-BCC6-B98DA1358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" y="4237546"/>
                <a:ext cx="2932982" cy="5295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A92B6D-919A-0770-2A99-0F15E53F6527}"/>
                  </a:ext>
                </a:extLst>
              </p:cNvPr>
              <p:cNvSpPr txBox="1"/>
              <p:nvPr/>
            </p:nvSpPr>
            <p:spPr>
              <a:xfrm>
                <a:off x="389898" y="4830476"/>
                <a:ext cx="2932982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𝑀𝑎𝑙𝑒𝑠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225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A92B6D-919A-0770-2A99-0F15E53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" y="4830476"/>
                <a:ext cx="2932982" cy="533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72217-5BA5-6FD4-4358-976EDD555992}"/>
                  </a:ext>
                </a:extLst>
              </p:cNvPr>
              <p:cNvSpPr txBox="1"/>
              <p:nvPr/>
            </p:nvSpPr>
            <p:spPr>
              <a:xfrm>
                <a:off x="389898" y="5358311"/>
                <a:ext cx="3692484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𝑀𝑎𝑙𝑒𝑠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672217-5BA5-6FD4-4358-976EDD555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" y="5358311"/>
                <a:ext cx="3692484" cy="5295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96450-8F37-A88B-DED8-E7DDF5231101}"/>
                  </a:ext>
                </a:extLst>
              </p:cNvPr>
              <p:cNvSpPr txBox="1"/>
              <p:nvPr/>
            </p:nvSpPr>
            <p:spPr>
              <a:xfrm>
                <a:off x="389898" y="5951241"/>
                <a:ext cx="40825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𝑀𝑎𝑙𝑒𝑠</m:t>
                          </m:r>
                        </m:e>
                      </m:d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𝑀𝑎𝑙𝑒𝑠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696450-8F37-A88B-DED8-E7DDF5231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8" y="5951241"/>
                <a:ext cx="408250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80DFF-FBBE-AB45-859E-EC82D6DB064C}"/>
                  </a:ext>
                </a:extLst>
              </p:cNvPr>
              <p:cNvSpPr txBox="1"/>
              <p:nvPr/>
            </p:nvSpPr>
            <p:spPr>
              <a:xfrm>
                <a:off x="4921369" y="5951241"/>
                <a:ext cx="53828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Yes the events are independent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480DFF-FBBE-AB45-859E-EC82D6DB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69" y="5951241"/>
                <a:ext cx="5382884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68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724" y="37103"/>
            <a:ext cx="8783276" cy="1886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A1B0A4-788C-5934-DC09-B1E3FFCEDFCE}"/>
                  </a:ext>
                </a:extLst>
              </p:cNvPr>
              <p:cNvSpPr txBox="1"/>
              <p:nvPr/>
            </p:nvSpPr>
            <p:spPr>
              <a:xfrm>
                <a:off x="98698" y="705267"/>
                <a:ext cx="2932982" cy="52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A1B0A4-788C-5934-DC09-B1E3FFCED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705267"/>
                <a:ext cx="2932982" cy="528414"/>
              </a:xfrm>
              <a:prstGeom prst="rect">
                <a:avLst/>
              </a:prstGeom>
              <a:blipFill>
                <a:blip r:embed="rId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6050A-2A02-DA0A-94CB-F504F9C71065}"/>
                  </a:ext>
                </a:extLst>
              </p:cNvPr>
              <p:cNvSpPr txBox="1"/>
              <p:nvPr/>
            </p:nvSpPr>
            <p:spPr>
              <a:xfrm>
                <a:off x="98698" y="1233681"/>
                <a:ext cx="2932982" cy="52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6050A-2A02-DA0A-94CB-F504F9C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1233681"/>
                <a:ext cx="2932982" cy="528414"/>
              </a:xfrm>
              <a:prstGeom prst="rect">
                <a:avLst/>
              </a:prstGeom>
              <a:blipFill>
                <a:blip r:embed="rId6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2F9DEE-F178-883C-216A-E75E0B44520F}"/>
                  </a:ext>
                </a:extLst>
              </p:cNvPr>
              <p:cNvSpPr txBox="1"/>
              <p:nvPr/>
            </p:nvSpPr>
            <p:spPr>
              <a:xfrm>
                <a:off x="98698" y="1762095"/>
                <a:ext cx="2932982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2F9DEE-F178-883C-216A-E75E0B445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1762095"/>
                <a:ext cx="2932982" cy="529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9E0B63-8D6A-1E8F-E825-33C5297620AD}"/>
                  </a:ext>
                </a:extLst>
              </p:cNvPr>
              <p:cNvSpPr txBox="1"/>
              <p:nvPr/>
            </p:nvSpPr>
            <p:spPr>
              <a:xfrm>
                <a:off x="98698" y="2471682"/>
                <a:ext cx="2932982" cy="97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dirty="0"/>
                  <a:t> a)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={1,3}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9E0B63-8D6A-1E8F-E825-33C529762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2471682"/>
                <a:ext cx="2932982" cy="978345"/>
              </a:xfrm>
              <a:prstGeom prst="rect">
                <a:avLst/>
              </a:prstGeom>
              <a:blipFill>
                <a:blip r:embed="rId8"/>
                <a:stretch>
                  <a:fillRect l="-208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58929-BA1D-598A-F57C-D18B6B9C05D6}"/>
                  </a:ext>
                </a:extLst>
              </p:cNvPr>
              <p:cNvSpPr txBox="1"/>
              <p:nvPr/>
            </p:nvSpPr>
            <p:spPr>
              <a:xfrm>
                <a:off x="0" y="3468863"/>
                <a:ext cx="3766720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C58929-BA1D-598A-F57C-D18B6B9C0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8863"/>
                <a:ext cx="3766720" cy="526939"/>
              </a:xfrm>
              <a:prstGeom prst="rect">
                <a:avLst/>
              </a:prstGeom>
              <a:blipFill>
                <a:blip r:embed="rId9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1245-0874-E9C0-42C5-E9A246C2B03A}"/>
                  </a:ext>
                </a:extLst>
              </p:cNvPr>
              <p:cNvSpPr txBox="1"/>
              <p:nvPr/>
            </p:nvSpPr>
            <p:spPr>
              <a:xfrm>
                <a:off x="0" y="4342997"/>
                <a:ext cx="4059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B are independent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1245-0874-E9C0-42C5-E9A246C2B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2997"/>
                <a:ext cx="4059382" cy="400110"/>
              </a:xfrm>
              <a:prstGeom prst="rect">
                <a:avLst/>
              </a:prstGeom>
              <a:blipFill>
                <a:blip r:embed="rId1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C7C0C4-11F2-EB72-40A5-07082305A49F}"/>
                  </a:ext>
                </a:extLst>
              </p:cNvPr>
              <p:cNvSpPr txBox="1"/>
              <p:nvPr/>
            </p:nvSpPr>
            <p:spPr>
              <a:xfrm>
                <a:off x="-9315" y="3986248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C7C0C4-11F2-EB72-40A5-07082305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15" y="3986248"/>
                <a:ext cx="37667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FE0CB0-03C0-BD1D-8F81-A751600B703C}"/>
                  </a:ext>
                </a:extLst>
              </p:cNvPr>
              <p:cNvSpPr txBox="1"/>
              <p:nvPr/>
            </p:nvSpPr>
            <p:spPr>
              <a:xfrm>
                <a:off x="3871590" y="2373247"/>
                <a:ext cx="2932982" cy="100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dirty="0"/>
                  <a:t> b)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={4}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FE0CB0-03C0-BD1D-8F81-A751600B7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90" y="2373247"/>
                <a:ext cx="2932982" cy="1004890"/>
              </a:xfrm>
              <a:prstGeom prst="rect">
                <a:avLst/>
              </a:prstGeom>
              <a:blipFill>
                <a:blip r:embed="rId12"/>
                <a:stretch>
                  <a:fillRect l="-208" t="-30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CC919B-BF10-1975-6592-7819375126EC}"/>
                  </a:ext>
                </a:extLst>
              </p:cNvPr>
              <p:cNvSpPr txBox="1"/>
              <p:nvPr/>
            </p:nvSpPr>
            <p:spPr>
              <a:xfrm>
                <a:off x="3878920" y="3418498"/>
                <a:ext cx="3766720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CC919B-BF10-1975-6592-78193751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20" y="3418498"/>
                <a:ext cx="3766720" cy="5296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663ED2-DB66-D590-33A1-CAEAE228340C}"/>
                  </a:ext>
                </a:extLst>
              </p:cNvPr>
              <p:cNvSpPr txBox="1"/>
              <p:nvPr/>
            </p:nvSpPr>
            <p:spPr>
              <a:xfrm>
                <a:off x="4273011" y="4398525"/>
                <a:ext cx="27581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C are  not independent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663ED2-DB66-D590-33A1-CAEAE228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011" y="4398525"/>
                <a:ext cx="2758172" cy="707886"/>
              </a:xfrm>
              <a:prstGeom prst="rect">
                <a:avLst/>
              </a:prstGeom>
              <a:blipFill>
                <a:blip r:embed="rId14"/>
                <a:stretch>
                  <a:fillRect l="-2434" t="-5172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BD6D7-8B7F-2A28-8FFC-E324159568B3}"/>
                  </a:ext>
                </a:extLst>
              </p:cNvPr>
              <p:cNvSpPr txBox="1"/>
              <p:nvPr/>
            </p:nvSpPr>
            <p:spPr>
              <a:xfrm>
                <a:off x="3572085" y="4151870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CBD6D7-8B7F-2A28-8FFC-E32415956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085" y="4151870"/>
                <a:ext cx="376672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4A799F-229C-6263-2543-980E7FD988A9}"/>
                  </a:ext>
                </a:extLst>
              </p:cNvPr>
              <p:cNvSpPr txBox="1"/>
              <p:nvPr/>
            </p:nvSpPr>
            <p:spPr>
              <a:xfrm>
                <a:off x="7926815" y="2392070"/>
                <a:ext cx="29329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dirty="0"/>
                  <a:t> c)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={0}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E4A799F-229C-6263-2543-980E7FD9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15" y="2392070"/>
                <a:ext cx="2932982" cy="707886"/>
              </a:xfrm>
              <a:prstGeom prst="rect">
                <a:avLst/>
              </a:prstGeom>
              <a:blipFill>
                <a:blip r:embed="rId16"/>
                <a:stretch>
                  <a:fillRect l="-208" t="-42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A18E7F-6519-A3BE-0514-F3EBD91E4542}"/>
                  </a:ext>
                </a:extLst>
              </p:cNvPr>
              <p:cNvSpPr txBox="1"/>
              <p:nvPr/>
            </p:nvSpPr>
            <p:spPr>
              <a:xfrm>
                <a:off x="7985407" y="3328357"/>
                <a:ext cx="3766720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A18E7F-6519-A3BE-0514-F3EBD91E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07" y="3328357"/>
                <a:ext cx="3766720" cy="5296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4B7DC-EA08-3488-40D6-DCDB05F5AFD6}"/>
                  </a:ext>
                </a:extLst>
              </p:cNvPr>
              <p:cNvSpPr txBox="1"/>
              <p:nvPr/>
            </p:nvSpPr>
            <p:spPr>
              <a:xfrm>
                <a:off x="7640782" y="4056417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4B7DC-EA08-3488-40D6-DCDB05F5A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82" y="4056417"/>
                <a:ext cx="3766720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D6D10D-5034-BC8C-C827-DDCB9FECF84C}"/>
                  </a:ext>
                </a:extLst>
              </p:cNvPr>
              <p:cNvSpPr txBox="1"/>
              <p:nvPr/>
            </p:nvSpPr>
            <p:spPr>
              <a:xfrm>
                <a:off x="7846861" y="4389164"/>
                <a:ext cx="27581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B and C are  not independent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D6D10D-5034-BC8C-C827-DDCB9FECF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861" y="4389164"/>
                <a:ext cx="2758172" cy="707886"/>
              </a:xfrm>
              <a:prstGeom prst="rect">
                <a:avLst/>
              </a:prstGeom>
              <a:blipFill>
                <a:blip r:embed="rId19"/>
                <a:stretch>
                  <a:fillRect l="-2208" t="-4310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293" y="68806"/>
            <a:ext cx="8830907" cy="1648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1" name="Ink 220"/>
              <p14:cNvContentPartPr/>
              <p14:nvPr/>
            </p14:nvContentPartPr>
            <p14:xfrm>
              <a:off x="4472400" y="332673"/>
              <a:ext cx="421" cy="180"/>
            </p14:xfrm>
          </p:contentPart>
        </mc:Choice>
        <mc:Fallback xmlns="">
          <p:pic>
            <p:nvPicPr>
              <p:cNvPr id="221" name="Ink 22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2613" y="324213"/>
                <a:ext cx="39995" cy="1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B304B-5BE8-6090-546A-F4C635A7D864}"/>
                  </a:ext>
                </a:extLst>
              </p:cNvPr>
              <p:cNvSpPr txBox="1"/>
              <p:nvPr/>
            </p:nvSpPr>
            <p:spPr>
              <a:xfrm>
                <a:off x="98698" y="705267"/>
                <a:ext cx="2932982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B304B-5BE8-6090-546A-F4C635A7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705267"/>
                <a:ext cx="2932982" cy="529697"/>
              </a:xfrm>
              <a:prstGeom prst="rect">
                <a:avLst/>
              </a:prstGeom>
              <a:blipFill>
                <a:blip r:embed="rId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62A665-1886-F408-587E-252E83211AE3}"/>
                  </a:ext>
                </a:extLst>
              </p:cNvPr>
              <p:cNvSpPr txBox="1"/>
              <p:nvPr/>
            </p:nvSpPr>
            <p:spPr>
              <a:xfrm>
                <a:off x="98698" y="1233681"/>
                <a:ext cx="2932982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62A665-1886-F408-587E-252E83211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1233681"/>
                <a:ext cx="2932982" cy="529697"/>
              </a:xfrm>
              <a:prstGeom prst="rect">
                <a:avLst/>
              </a:prstGeom>
              <a:blipFill>
                <a:blip r:embed="rId8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44E272-208A-9090-3DB3-09E043422AE2}"/>
                  </a:ext>
                </a:extLst>
              </p:cNvPr>
              <p:cNvSpPr txBox="1"/>
              <p:nvPr/>
            </p:nvSpPr>
            <p:spPr>
              <a:xfrm>
                <a:off x="98698" y="1762095"/>
                <a:ext cx="2932982" cy="528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44E272-208A-9090-3DB3-09E043422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1762095"/>
                <a:ext cx="2932982" cy="528414"/>
              </a:xfrm>
              <a:prstGeom prst="rect">
                <a:avLst/>
              </a:prstGeom>
              <a:blipFill>
                <a:blip r:embed="rId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321CE-57CC-88E3-AE49-A3B372CFB68D}"/>
                  </a:ext>
                </a:extLst>
              </p:cNvPr>
              <p:cNvSpPr txBox="1"/>
              <p:nvPr/>
            </p:nvSpPr>
            <p:spPr>
              <a:xfrm>
                <a:off x="98698" y="2471682"/>
                <a:ext cx="2932982" cy="100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dirty="0"/>
                  <a:t> a)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={1,3,5}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6321CE-57CC-88E3-AE49-A3B372CF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" y="2471682"/>
                <a:ext cx="2932982" cy="1004890"/>
              </a:xfrm>
              <a:prstGeom prst="rect">
                <a:avLst/>
              </a:prstGeom>
              <a:blipFill>
                <a:blip r:embed="rId10"/>
                <a:stretch>
                  <a:fillRect l="-208" t="-30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A7315-B1E2-8FB7-05AC-557D028B52EA}"/>
                  </a:ext>
                </a:extLst>
              </p:cNvPr>
              <p:cNvSpPr txBox="1"/>
              <p:nvPr/>
            </p:nvSpPr>
            <p:spPr>
              <a:xfrm>
                <a:off x="0" y="3468863"/>
                <a:ext cx="3766720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A7315-B1E2-8FB7-05AC-557D028B5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68863"/>
                <a:ext cx="3766720" cy="526939"/>
              </a:xfrm>
              <a:prstGeom prst="rect">
                <a:avLst/>
              </a:prstGeom>
              <a:blipFill>
                <a:blip r:embed="rId11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38B7C8-EA50-9FCD-4784-86AC7383068C}"/>
                  </a:ext>
                </a:extLst>
              </p:cNvPr>
              <p:cNvSpPr txBox="1"/>
              <p:nvPr/>
            </p:nvSpPr>
            <p:spPr>
              <a:xfrm>
                <a:off x="0" y="4342997"/>
                <a:ext cx="4059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B are independent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38B7C8-EA50-9FCD-4784-86AC73830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2997"/>
                <a:ext cx="4059382" cy="400110"/>
              </a:xfrm>
              <a:prstGeom prst="rect">
                <a:avLst/>
              </a:prstGeom>
              <a:blipFill>
                <a:blip r:embed="rId1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0B062-8E75-771E-B172-4A2C52053CE5}"/>
                  </a:ext>
                </a:extLst>
              </p:cNvPr>
              <p:cNvSpPr txBox="1"/>
              <p:nvPr/>
            </p:nvSpPr>
            <p:spPr>
              <a:xfrm>
                <a:off x="-9315" y="3986248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0B062-8E75-771E-B172-4A2C52053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15" y="3986248"/>
                <a:ext cx="376672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41522-9690-2D3B-D232-CF77FAA247EC}"/>
                  </a:ext>
                </a:extLst>
              </p:cNvPr>
              <p:cNvSpPr txBox="1"/>
              <p:nvPr/>
            </p:nvSpPr>
            <p:spPr>
              <a:xfrm>
                <a:off x="4093822" y="2510301"/>
                <a:ext cx="2932982" cy="1004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dirty="0"/>
                  <a:t> b)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={4,6}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B41522-9690-2D3B-D232-CF77FAA2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22" y="2510301"/>
                <a:ext cx="2932982" cy="1004890"/>
              </a:xfrm>
              <a:prstGeom prst="rect">
                <a:avLst/>
              </a:prstGeom>
              <a:blipFill>
                <a:blip r:embed="rId14"/>
                <a:stretch>
                  <a:fillRect l="-416" t="-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F08813-54C7-822D-CA40-0633C260CCD9}"/>
                  </a:ext>
                </a:extLst>
              </p:cNvPr>
              <p:cNvSpPr txBox="1"/>
              <p:nvPr/>
            </p:nvSpPr>
            <p:spPr>
              <a:xfrm>
                <a:off x="4093822" y="3460543"/>
                <a:ext cx="3766720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AF08813-54C7-822D-CA40-0633C260C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822" y="3460543"/>
                <a:ext cx="3766720" cy="528863"/>
              </a:xfrm>
              <a:prstGeom prst="rect">
                <a:avLst/>
              </a:prstGeom>
              <a:blipFill>
                <a:blip r:embed="rId15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078AC7-0C34-BC85-DE1F-54BE9463D69B}"/>
                  </a:ext>
                </a:extLst>
              </p:cNvPr>
              <p:cNvSpPr txBox="1"/>
              <p:nvPr/>
            </p:nvSpPr>
            <p:spPr>
              <a:xfrm>
                <a:off x="4157290" y="4279699"/>
                <a:ext cx="3918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C are independent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078AC7-0C34-BC85-DE1F-54BE9463D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290" y="4279699"/>
                <a:ext cx="3918372" cy="400110"/>
              </a:xfrm>
              <a:prstGeom prst="rect">
                <a:avLst/>
              </a:prstGeom>
              <a:blipFill>
                <a:blip r:embed="rId1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6FAA8-1F1B-F497-809B-C5BDCA9CBD2F}"/>
                  </a:ext>
                </a:extLst>
              </p:cNvPr>
              <p:cNvSpPr txBox="1"/>
              <p:nvPr/>
            </p:nvSpPr>
            <p:spPr>
              <a:xfrm>
                <a:off x="3731943" y="3928435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6FAA8-1F1B-F497-809B-C5BDCA9C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943" y="3928435"/>
                <a:ext cx="3766720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5008AD-393E-2A14-837B-9F679198F349}"/>
                  </a:ext>
                </a:extLst>
              </p:cNvPr>
              <p:cNvSpPr txBox="1"/>
              <p:nvPr/>
            </p:nvSpPr>
            <p:spPr>
              <a:xfrm>
                <a:off x="8367286" y="2497841"/>
                <a:ext cx="2932982" cy="976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000" dirty="0"/>
                  <a:t> c)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={9}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5008AD-393E-2A14-837B-9F679198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86" y="2497841"/>
                <a:ext cx="2932982" cy="976293"/>
              </a:xfrm>
              <a:prstGeom prst="rect">
                <a:avLst/>
              </a:prstGeom>
              <a:blipFill>
                <a:blip r:embed="rId18"/>
                <a:stretch>
                  <a:fillRect l="-416" t="-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9A3930-A634-B09F-0B75-5B1DDC3A8AAE}"/>
                  </a:ext>
                </a:extLst>
              </p:cNvPr>
              <p:cNvSpPr txBox="1"/>
              <p:nvPr/>
            </p:nvSpPr>
            <p:spPr>
              <a:xfrm>
                <a:off x="8425878" y="3434128"/>
                <a:ext cx="3766720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9A3930-A634-B09F-0B75-5B1DDC3A8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78" y="3434128"/>
                <a:ext cx="3766720" cy="528863"/>
              </a:xfrm>
              <a:prstGeom prst="rect">
                <a:avLst/>
              </a:prstGeom>
              <a:blipFill>
                <a:blip r:embed="rId1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278AA6-682A-BC4A-55A7-CA86DE123FFB}"/>
                  </a:ext>
                </a:extLst>
              </p:cNvPr>
              <p:cNvSpPr txBox="1"/>
              <p:nvPr/>
            </p:nvSpPr>
            <p:spPr>
              <a:xfrm>
                <a:off x="8081253" y="4162188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4278AA6-682A-BC4A-55A7-CA86DE123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253" y="4162188"/>
                <a:ext cx="376672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D506A3-07A1-5196-35E9-26A1395A78FF}"/>
                  </a:ext>
                </a:extLst>
              </p:cNvPr>
              <p:cNvSpPr txBox="1"/>
              <p:nvPr/>
            </p:nvSpPr>
            <p:spPr>
              <a:xfrm>
                <a:off x="8287332" y="4494935"/>
                <a:ext cx="275817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B and C are  not independent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D506A3-07A1-5196-35E9-26A1395A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332" y="4494935"/>
                <a:ext cx="2758172" cy="707886"/>
              </a:xfrm>
              <a:prstGeom prst="rect">
                <a:avLst/>
              </a:prstGeom>
              <a:blipFill>
                <a:blip r:embed="rId21"/>
                <a:stretch>
                  <a:fillRect l="-2208" t="-4310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7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835" y="166351"/>
            <a:ext cx="7880579" cy="2213469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734"/>
              </p:ext>
            </p:extLst>
          </p:nvPr>
        </p:nvGraphicFramePr>
        <p:xfrm>
          <a:off x="5124089" y="2669232"/>
          <a:ext cx="6866622" cy="385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0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0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1156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1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15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9" name="Ink 138"/>
              <p14:cNvContentPartPr/>
              <p14:nvPr/>
            </p14:nvContentPartPr>
            <p14:xfrm>
              <a:off x="9271621" y="6206973"/>
              <a:ext cx="549360" cy="32040"/>
            </p14:xfrm>
          </p:contentPart>
        </mc:Choice>
        <mc:Fallback xmlns="">
          <p:pic>
            <p:nvPicPr>
              <p:cNvPr id="139" name="Ink 13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5461" y="6001413"/>
                <a:ext cx="709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0" name="Ink 139"/>
              <p14:cNvContentPartPr/>
              <p14:nvPr/>
            </p14:nvContentPartPr>
            <p14:xfrm>
              <a:off x="11350621" y="5097813"/>
              <a:ext cx="463320" cy="104040"/>
            </p14:xfrm>
          </p:contentPart>
        </mc:Choice>
        <mc:Fallback xmlns="">
          <p:pic>
            <p:nvPicPr>
              <p:cNvPr id="140" name="Ink 13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64221" y="4871373"/>
                <a:ext cx="66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1" name="Ink 140"/>
              <p14:cNvContentPartPr/>
              <p14:nvPr/>
            </p14:nvContentPartPr>
            <p14:xfrm>
              <a:off x="10250101" y="5611893"/>
              <a:ext cx="721080" cy="11484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51101" y="5365653"/>
                <a:ext cx="94896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2" name="Ink 141"/>
              <p14:cNvContentPartPr/>
              <p14:nvPr/>
            </p14:nvContentPartPr>
            <p14:xfrm>
              <a:off x="10315261" y="6123453"/>
              <a:ext cx="507960" cy="108720"/>
            </p14:xfrm>
          </p:contentPart>
        </mc:Choice>
        <mc:Fallback xmlns="">
          <p:pic>
            <p:nvPicPr>
              <p:cNvPr id="142" name="Ink 14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10861" y="5892693"/>
                <a:ext cx="72000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3" name="Ink 142"/>
              <p14:cNvContentPartPr/>
              <p14:nvPr/>
            </p14:nvContentPartPr>
            <p14:xfrm>
              <a:off x="11299861" y="5625573"/>
              <a:ext cx="411120" cy="59760"/>
            </p14:xfrm>
          </p:contentPart>
        </mc:Choice>
        <mc:Fallback xmlns="">
          <p:pic>
            <p:nvPicPr>
              <p:cNvPr id="143" name="Ink 14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3301" y="5378253"/>
                <a:ext cx="633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4" name="Ink 143"/>
              <p14:cNvContentPartPr/>
              <p14:nvPr/>
            </p14:nvContentPartPr>
            <p14:xfrm>
              <a:off x="11292661" y="6248373"/>
              <a:ext cx="415440" cy="27720"/>
            </p14:xfrm>
          </p:contentPart>
        </mc:Choice>
        <mc:Fallback xmlns="">
          <p:pic>
            <p:nvPicPr>
              <p:cNvPr id="144" name="Ink 14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89701" y="6006453"/>
                <a:ext cx="6386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AFCC4-70B9-DDD7-B778-D1C414CA5850}"/>
                  </a:ext>
                </a:extLst>
              </p:cNvPr>
              <p:cNvSpPr txBox="1"/>
              <p:nvPr/>
            </p:nvSpPr>
            <p:spPr>
              <a:xfrm>
                <a:off x="117586" y="718984"/>
                <a:ext cx="2932982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EAFCC4-70B9-DDD7-B778-D1C414CA5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6" y="718984"/>
                <a:ext cx="2932982" cy="5296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E9624A-5ACA-9E35-CE02-06697F0B62A4}"/>
                  </a:ext>
                </a:extLst>
              </p:cNvPr>
              <p:cNvSpPr txBox="1"/>
              <p:nvPr/>
            </p:nvSpPr>
            <p:spPr>
              <a:xfrm>
                <a:off x="117586" y="1247398"/>
                <a:ext cx="2932982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E9624A-5ACA-9E35-CE02-06697F0B6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6" y="1247398"/>
                <a:ext cx="2932982" cy="5296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00166A-BDA9-C334-631F-976C5127BBB4}"/>
                  </a:ext>
                </a:extLst>
              </p:cNvPr>
              <p:cNvSpPr txBox="1"/>
              <p:nvPr/>
            </p:nvSpPr>
            <p:spPr>
              <a:xfrm>
                <a:off x="-278732" y="1765305"/>
                <a:ext cx="2932982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00166A-BDA9-C334-631F-976C5127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8732" y="1765305"/>
                <a:ext cx="2932982" cy="69506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D8F69A-E6B1-F6C8-8F1E-C90B26B71C55}"/>
                  </a:ext>
                </a:extLst>
              </p:cNvPr>
              <p:cNvSpPr txBox="1"/>
              <p:nvPr/>
            </p:nvSpPr>
            <p:spPr>
              <a:xfrm>
                <a:off x="201289" y="2460367"/>
                <a:ext cx="3766720" cy="526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D8F69A-E6B1-F6C8-8F1E-C90B26B71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9" y="2460367"/>
                <a:ext cx="3766720" cy="526939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F16B21-01ED-51AB-5DEC-B875630E7E78}"/>
                  </a:ext>
                </a:extLst>
              </p:cNvPr>
              <p:cNvSpPr txBox="1"/>
              <p:nvPr/>
            </p:nvSpPr>
            <p:spPr>
              <a:xfrm>
                <a:off x="134453" y="3365978"/>
                <a:ext cx="4059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B are independent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F16B21-01ED-51AB-5DEC-B875630E7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53" y="3365978"/>
                <a:ext cx="4059382" cy="400110"/>
              </a:xfrm>
              <a:prstGeom prst="rect">
                <a:avLst/>
              </a:prstGeom>
              <a:blipFill>
                <a:blip r:embed="rId2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1AC0F1-7232-C823-98A7-5A3EDAEF9788}"/>
                  </a:ext>
                </a:extLst>
              </p:cNvPr>
              <p:cNvSpPr txBox="1"/>
              <p:nvPr/>
            </p:nvSpPr>
            <p:spPr>
              <a:xfrm>
                <a:off x="125138" y="3019173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1AC0F1-7232-C823-98A7-5A3EDAEF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8" y="3019173"/>
                <a:ext cx="3766720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3A789-8CCE-A995-6AA9-E23E47977125}"/>
                  </a:ext>
                </a:extLst>
              </p:cNvPr>
              <p:cNvSpPr txBox="1"/>
              <p:nvPr/>
            </p:nvSpPr>
            <p:spPr>
              <a:xfrm>
                <a:off x="1962080" y="1257334"/>
                <a:ext cx="2932982" cy="52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3A789-8CCE-A995-6AA9-E23E47977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80" y="1257334"/>
                <a:ext cx="2932982" cy="5296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FC200B-9488-14B8-075A-4BBFE0BA472B}"/>
                  </a:ext>
                </a:extLst>
              </p:cNvPr>
              <p:cNvSpPr txBox="1"/>
              <p:nvPr/>
            </p:nvSpPr>
            <p:spPr>
              <a:xfrm>
                <a:off x="201289" y="3918742"/>
                <a:ext cx="2932982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b)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FC200B-9488-14B8-075A-4BBFE0BA4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9" y="3918742"/>
                <a:ext cx="2932982" cy="528863"/>
              </a:xfrm>
              <a:prstGeom prst="rect">
                <a:avLst/>
              </a:prstGeom>
              <a:blipFill>
                <a:blip r:embed="rId26"/>
                <a:stretch>
                  <a:fillRect l="-208" b="-8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85911F-199A-53E8-70A5-8B61F2AE1A21}"/>
                  </a:ext>
                </a:extLst>
              </p:cNvPr>
              <p:cNvSpPr txBox="1"/>
              <p:nvPr/>
            </p:nvSpPr>
            <p:spPr>
              <a:xfrm>
                <a:off x="134453" y="4473816"/>
                <a:ext cx="3766720" cy="52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000" i="1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85911F-199A-53E8-70A5-8B61F2AE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53" y="4473816"/>
                <a:ext cx="3766720" cy="528863"/>
              </a:xfrm>
              <a:prstGeom prst="rect">
                <a:avLst/>
              </a:prstGeom>
              <a:blipFill>
                <a:blip r:embed="rId2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4BF338-4CC9-A871-25B3-B5E50777D031}"/>
                  </a:ext>
                </a:extLst>
              </p:cNvPr>
              <p:cNvSpPr txBox="1"/>
              <p:nvPr/>
            </p:nvSpPr>
            <p:spPr>
              <a:xfrm>
                <a:off x="164384" y="5600666"/>
                <a:ext cx="40593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C are independent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4BF338-4CC9-A871-25B3-B5E50777D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84" y="5600666"/>
                <a:ext cx="4059382" cy="400110"/>
              </a:xfrm>
              <a:prstGeom prst="rect">
                <a:avLst/>
              </a:prstGeom>
              <a:blipFill>
                <a:blip r:embed="rId2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8B5AE4-21F0-E72F-13A9-3BA260D762E9}"/>
                  </a:ext>
                </a:extLst>
              </p:cNvPr>
              <p:cNvSpPr txBox="1"/>
              <p:nvPr/>
            </p:nvSpPr>
            <p:spPr>
              <a:xfrm>
                <a:off x="117586" y="5051234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8B5AE4-21F0-E72F-13A9-3BA260D76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6" y="5051234"/>
                <a:ext cx="3766720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3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36" y="668967"/>
            <a:ext cx="9488224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4D650-0013-067A-38EA-DB36DCF7DA67}"/>
                  </a:ext>
                </a:extLst>
              </p:cNvPr>
              <p:cNvSpPr txBox="1"/>
              <p:nvPr/>
            </p:nvSpPr>
            <p:spPr>
              <a:xfrm>
                <a:off x="682595" y="1752600"/>
                <a:ext cx="44712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=0.3×0.1=0.03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4D650-0013-067A-38EA-DB36DCF7D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95" y="1752600"/>
                <a:ext cx="44712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66E49-1E15-74C8-5B08-CC89F2E11126}"/>
                  </a:ext>
                </a:extLst>
              </p:cNvPr>
              <p:cNvSpPr txBox="1"/>
              <p:nvPr/>
            </p:nvSpPr>
            <p:spPr>
              <a:xfrm>
                <a:off x="337970" y="2252060"/>
                <a:ext cx="3766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566E49-1E15-74C8-5B08-CC89F2E1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0" y="2252060"/>
                <a:ext cx="376672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B7C07-A1A3-BC8C-CA04-9BA792E9FD0C}"/>
                  </a:ext>
                </a:extLst>
              </p:cNvPr>
              <p:cNvSpPr txBox="1"/>
              <p:nvPr/>
            </p:nvSpPr>
            <p:spPr>
              <a:xfrm>
                <a:off x="682595" y="2670415"/>
                <a:ext cx="78589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000" dirty="0"/>
                  <a:t> Events A and B are not independent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B7C07-A1A3-BC8C-CA04-9BA792E9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95" y="2670415"/>
                <a:ext cx="7858959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8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25059</TotalTime>
  <Words>1029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Harrisdale</vt:lpstr>
      <vt:lpstr>PowerPoint Presentation</vt:lpstr>
      <vt:lpstr>For any 2 independent events A &amp; B</vt:lpstr>
      <vt:lpstr>Test for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COLIC Sven [Harrisdale Senior High School]</cp:lastModifiedBy>
  <cp:revision>704</cp:revision>
  <dcterms:created xsi:type="dcterms:W3CDTF">2018-12-02T08:34:01Z</dcterms:created>
  <dcterms:modified xsi:type="dcterms:W3CDTF">2022-05-10T05:12:02Z</dcterms:modified>
</cp:coreProperties>
</file>