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66" r:id="rId4"/>
    <p:sldId id="258" r:id="rId5"/>
    <p:sldId id="261" r:id="rId6"/>
    <p:sldId id="268" r:id="rId7"/>
    <p:sldId id="259" r:id="rId8"/>
    <p:sldId id="260" r:id="rId9"/>
    <p:sldId id="262" r:id="rId10"/>
    <p:sldId id="263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4.6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1 4736,'13'0'1330,"-8"-1"640,0 1 0,0 0 0,-1 1 0,2-1 0,2 2-1970,7 5 3073,-1 7-4985,5 14 2285,-1 1 1,-2 0-1,-1 2 0,2 7-373,-3-6 144,-8-18-165,0-1 1,-1 1-1,-1-1 0,0 1 1,0 8 20,-3-13-63,0 0 0,0 1 1,-1-1-1,-1 0 1,0 0-1,0 0 1,-1 0-1,0 0 0,-1 3 63,-2 3 7,-1 0-1,0-1 0,-1 0 1,-1 0-1,0-1 0,0 1 1,-2-2-1,0 1 0,0-2 0,-1 1 1,-10 7-7,17-16-39,0 0 0,0-1 0,0 0 0,0 0 0,0 0 0,0 0 0,-1 0 0,1-1 0,-1 0 0,0 0 0,1 0 0,-1 0 0,1-1 0,0 0 0,-1 0 0,0 0 0,1-1 0,-4 0 39,-6-2-264,0 0 0,0-1 0,1 0 0,-1-1 1,-3-3 263,-6-6-1806,20 11 796,0-1 0,-1 1 1,1-1-1,1 0 0,-1 1 0,1-1 0,-1-1 0,1 1 1,0 0-1,-1-4 1010,-8-20-1440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32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14 4608,'42'-7'5632,"-41"7"-3990,-1 0-84,0 0-150,20-4 325,-7 3-1700,-1 0 1,1 1 0,0 0-1,0 1 1,-1 0-1,1 1 1,-1 1-1,1 0 1,-1 1 0,0 0-1,0 0 1,0 2-1,-1-1 1,0 1-1,0 1 1,0 0-1,-1 1-33,-8-6 2,0-1 0,0 1 0,0 0 0,0-1 0,-1 1-1,1 0 1,-1 0 0,1 1 0,-1-1 0,0 0-1,0 0 1,0 1 0,0-1 0,0 0 0,0 1 0,-1-1-1,1 1 1,-1-1-2,0 2 66,0 0 1,0 0-1,0 0 0,-1 0 0,1 0 0,-1-1 1,0 1-1,0 0 0,0-1 0,-1 1 0,0 0-66,-3 7-69,-1-2-1,0 1 0,-1-1 0,0 0 0,-1 0 0,1-1 0,-7 6 70,-98 78-202,100-83 225,8-7-39,0 1 0,1 0 1,-1 0-1,1 0 1,0 1-1,0-1 16,2-2 23,0 0-1,1-1 1,0 1-1,-1 0 1,1 0-1,-1-1 1,1 1-1,0 0 1,0 0-1,-1 0 1,1 0-1,0-1 1,0 1-1,0 0 1,0 0-1,0 0 1,0 0-1,0-1 1,0 1-1,0 0 1,0 0-1,1 0 1,-1 0-1,0-1 1,1 1-1,-1 0 1,0 0-1,1-1 1,-1 1-1,1 0 1,-1-1-1,1 1 1,0 0-23,11 10-16,0 0 1,0-1 0,1 0-1,1-1 1,0 0-1,6 2 16,4 2 541,20 16-541,-22-11-143,0 0 1,-1 2-1,-1 0 0,16 21 143,-26-28 113,-1 0 1,0 1-1,-1 0 0,-1 0 0,0 1 0,-1 0 0,0 1 1,-1-1-1,1 8-113,-5-16-45,0-1 0,0 1 0,0-1 0,-1 1 0,0-1 0,-1 1 0,1 0-1,-1-1 1,0 1 0,-1-1 0,0 0 0,0 0 0,0 1 0,0-1 0,-1 0 0,0-1 0,-1 1 0,1 0 0,-1-1 0,0 0 0,0 0 0,-1 0 0,1-1 0,-1 1 0,0-1 0,-1 0 0,1 0 45,-6 3 46,-1-1 0,0 0 0,0-1 0,-1 0 0,1-1 1,-1 0-1,0-1 0,0-1 0,0 0 0,0-1 0,-1 0 0,1-1 1,0 0-1,0-1 0,-1 0 0,1-1 0,0-1 0,0 0 0,1-1 0,-5-2-46,-10-6-530,0-2-1,0-1 0,2-1 1,-8-6 530,-16-16-4811,-27-27 4811,36 29-7338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2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9088,'9'0'0,"-3"-4"1408,10 4 0,10 0 0,-1 0 0,-5 0-1408,11 4 0,5-2-2368,1 6 0,-1-2-4064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2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28 5248,'-3'-5'102,"-12"-17"2708,15 22-2754,0 0 0,0 0 1,0 0-1,0 0 1,0 0-1,-1 0 0,1 0 1,0 0-1,0 0 0,0-1 1,0 1-1,0 0 0,0 0 1,0 0-1,0 0 0,0 0 1,0 0-1,0 0 0,0 0 1,0 0-1,0 0 1,0 0-1,0 0 0,0 0 1,0 0-1,-1 0 0,1 0 1,0 0-1,0 0 0,0 0 1,0 0-1,0 0 0,0 0 1,0 0-1,0 0 0,0 0 1,0 0-1,0 0 1,0 0-1,0 0 0,0 0 1,0 0-1,0 1 0,0-1 1,0 0-1,0 0 0,-1 0 1,1 0-1,0 0 0,0 0 1,0 0-1,0 0 0,0 0 1,0 0-1,0 0 1,0 0-1,0 0 0,0 0 1,0 0-1,0 0 0,0 0 1,0 0-1,0 1 0,0-1-56,0 6 582,3 8 798,-1-11-1160,0 0 1,0 0-1,1 0 1,-1-1-1,1 1 1,-1-1-1,1 0 1,0 0-1,0 0 1,0 0-1,1 0-220,17 13 460,-16-9-450,0 0 0,0 1 1,0-1-1,-1 1 0,0 0 1,0 0-1,-1 1 0,0-1 1,0 1-1,-1 0 0,0 0 1,0 0-1,-1 0 0,0 0 0,0 1-10,-1 5 10,0 0-1,-1 0 0,-1 0 0,0-1 1,-1 1-1,-1 0 0,0-1 0,-3 6-9,-2 4 511,-2-1 0,0 0 0,-1 0 0,-6 6-511,6-12-142,-1-1-1,0 0 1,-8 6 142,21-20-13,-1-1-1,1 0 1,-1 0 0,1 1-1,-1-1 1,1 0 0,0 1-1,-1-1 1,1 1 0,0-1-1,-1 0 1,1 1 0,0-1-1,-1 1 1,1-1 0,0 1-1,0-1 1,0 1 0,0-1-1,-1 1 1,1-1 0,0 1-1,0-1 1,0 1 0,0 0-1,0-1 1,0 1 0,0-1-1,0 1 1,1-1 0,-1 1-1,0-1 1,0 1 0,0-1-1,0 1 1,1-1 0,-1 1-1,0-1 1,1 0 0,-1 1-1,0-1 1,1 1 0,-1-1-1,0 0 1,1 1-1,-1-1 1,1 0 0,-1 1-1,0-1 1,1 0 0,-1 0-1,1 1 1,-1-1 0,1 0-1,-1 0 1,1 0 0,-1 0-1,1 0 14,6 2-67,0 0-1,0-1 1,0 0-1,4 0 68,-3 0 25,3 1 45,0 0 0,0 0-1,0 1 1,9 4-70,-15-5 48,-1 0 0,0 0 0,0 1-1,0-1 1,0 1 0,0 0 0,-1 0 0,1 0 0,-1 0 0,0 1 0,0 0 0,3 3-48,0 3 35,-1 1 1,1 0-1,-2 0 1,1 0 0,-2 0-1,0 1 1,0-1-1,-1 1 1,1 10-36,-3-20 6,1 1 0,-1 0 0,0-1 1,-1 1-1,1 0 0,0-1 0,-1 1 0,1-1 0,-1 1 1,0-1-1,0 1 0,0-1 0,0 1 0,0-1 1,-1 0-1,1 0 0,-1 1 0,1-1 0,-1 0 1,0 0-1,0-1 0,0 1 0,0 0 0,0-1 0,0 1 1,0-1-1,-1 1 0,0-1-6,-8 4-200,1-1-1,-1 0 1,-1 0 0,1-2-1,-9 2 201,17-3-25,-6 0-1029,-1 0-1,0 0 1,0-1-1,-1 0 1055,-2 0-3152,-5 0-3205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2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1 631 5632,'20'-8'1397,"0"-2"0,-1 1 0,0-2 0,0-1 0,9-8-1397,4-2 1249,438-258 2283,-380 229-3875,172-90 1374,-146 89-4712,-101 44-52,-3 2-2875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77 6016,'1'-14'314,"-1"7"294,1 1 1,0-1 0,0 1 0,0-1-1,1 1 1,0 0 0,0 0 0,3-5-609,-5 10 1461,0 1-1061,1 1-332,0 1 0,-1-1 0,1 0 1,0 0-1,0 0 0,0 0 0,0 0 0,0 0 0,0 0 0,0 0 1,0-1-1,1 1 0,-1 0 0,0-1 0,2 1-68,6 5 98,-2 0-81,-1 0 0,1 0-1,-1 1 1,0 0 0,0 0 0,-1 1 0,0-1-1,-1 1 1,1 0 0,-1 0 0,1 6-17,-1-3 135,-1 0 0,-1 0-1,0 0 1,0 0 0,-1 0 0,0 1 0,-1-1-1,-1 10-134,-1-4 112,-1 0 0,0 0 0,-1 0 1,-1 0-1,-1-1 0,0 0 0,-1 0 0,-1-1 0,-1 0 0,0 0 0,0-1 0,-4 4-112,7-11 6,0 0 0,0 0 0,-1 0 0,0-1 0,0 0 0,0 0 0,-1-1 0,0 1-6,-43 24 1082,51-30-1084,0 0 0,-1 0 0,1 0 0,0 0 0,0 0 0,0 0 0,0 0 0,0 0 0,-1 0 0,1 0 0,0 1 0,0-1 0,0 0 0,0 0 0,0 0 0,-1 0 0,1 0 0,0 0 0,0 1 0,0-1 0,0 0-1,0 0 1,0 0 0,0 0 0,0 1 0,0-1 0,0 0 0,-1 0 0,1 0 0,0 0 0,0 1 0,0-1 0,0 0 0,0 0 0,0 0 0,0 0 0,0 1 0,0-1 0,1 0 2,6 5-311,14 1-68,-19-6 444,34 7 105,1-3 0,-1-1 0,0-1 0,1-2 0,4-2-170,17 0 430,27 5-430,-66-2-370,16 2-7265,28 5 7635,-42-4-6426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2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5248,'0'1'163,"0"0"-1,0-1 1,0 1 0,0 0-1,1 0 1,-1-1-1,0 1 1,0 0 0,1 0-1,-1-1 1,0 1 0,1 0-1,-1-1 1,0 1 0,1-1-1,-1 1 1,1 0 0,-1-1-1,1 1 1,0-1 0,-1 1-1,1-1 1,0 1 0,0-1-163,20 7 2151,-8-3-1636,-2 0-154,0 0-1,-1 1 0,1 1 0,-1-1 0,0 2 1,-1-1-1,0 1 0,8 7-360,-5-1 72,0-1 1,-1 2-1,-1-1 0,1 1 1,3 10-73,7 16 218,-2 1 1,-2 0-1,-1 1 1,-1 7-219,24 93 2928,0 31-2928,-17-72-337,26 145 749,-37-171 529,-4 0 0,-3 23-941,-5-5 112,-3-1 0,-5 0 0,-14 62-112,-6-15-1038,-5-2 1,-35 82 1037,60-196-583,-2-1-1,0 0 1,-1-1 0,-15 19 583,-11 10-4355,14-16-2791,16-18 4586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24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4480,'15'4'1052,"-10"-3"-248,-1 0-1,1 0 1,-1 0-1,1-1 1,-1 1-1,1-1 1,-1 0-1,1 0 1,-1-1 0,4 0-804,-7 1 120,1-1 0,-1 1 1,1 0-1,0 0 1,-1 0-1,1 0 0,-1 0 1,1 0-1,-1 0 0,1 0 1,0 1-1,-1-1 1,1 0-1,-1 1 0,1 0 1,-1-1-1,0 1 1,1 0-1,-1 0 0,0-1 1,1 1-1,-1 0 1,0 1-1,0-1 0,0 0 1,0 0-1,0 0 1,0 1-121,3 3 67,-1 1 1,0 0-1,0 0 1,0 0 0,-1 0-1,0 1-67,0-2 223,3 13-82,0 0 0,-1 0 0,-1 0-1,0 1 1,-2-1 0,0 1-1,-1 7-140,-2 7 332,-2 0-1,-1 0 0,-6 23-331,10-52-2,0 0-1,0 0 0,1 0 1,-1 0-1,1 0 1,0 0-1,0 0 1,1 0-1,-1 0 1,1 0-1,0 1 3,0-2-23,0 0 1,1 0-1,-1 0 0,1 0 0,0-1 1,-1 1-1,1-1 0,0 1 0,1-1 0,-1 0 1,0 0-1,1 0 0,-1 0 0,2 1 23,4 2-48,-1-1 0,1 0 0,0 0 0,0-1 0,0 0-1,0 0 1,0-1 0,1 0 0,-1-1 0,1 1 0,0-2-1,-1 1 1,1-1 0,7-1 48,0-1-1074,0 0 0,0-1-1,4-1 1075,45-17-10422,-39 11 8390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39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6 143 4352,'27'-3'4580,"-22"2"-2266,-5 2-963,-3 0-1217,1 0 1,0 0-1,-1 1 0,1-1 1,0 1-1,0-1 0,0 1 1,0 0-1,0 0 0,0 0 1,1 0-1,-1 0 0,1 1 1,-1-1-1,1 0 0,0 1 1,0-1-1,0 1 0,0-1 1,0 1-1,1-1 1,-1 1-1,1 0 0,-1-1 1,1 1-1,0 1-134,0 10-1,1 0 1,0-1-1,1 1 1,3 11 0,-1-8-739,0 10 866,3 13 490,3 4-617,-6-31 328,0-1 0,1 1 0,0-1 0,0 0 0,5 6-328,-1-4 4,0 0 1,1 0-1,1-1 0,0 0 1,0-1-1,5 3-4,-10-10-37,1 1 0,0-2-1,0 1 1,0-1 0,1 0-1,-1-1 1,1 1 0,0-1-1,0-1 1,0 0 0,0 0-1,1-1 1,4 1 37,19 0 224,0-2 0,0 0 0,0-3 0,0 0 0,0-2 0,17-6-224,-12 2-504,58-15-299,-52 11 1011,1 1 0,0 3 0,1 1 0,0 2 0,0 2 0,3 2-208,97 1-378,97-14 378,-143 6 22,0 5 1,1 4 0,-1 5-1,17 5-22,-25-1-33,-13-2-101,42 11 134,-94-13-41,0 2-1,-1 0 1,-1 2-1,1 1 1,-1 0-1,14 10 42,20 18 186,-1 3 0,-2 1-1,-2 4 1,-2 1-1,8 14-185,19 26 70,-65-74-169,-12-13 93,0 1 0,0 0 0,0 0-1,0 0 1,0 0 0,0 0-1,0 0 1,0 0 0,0 0 0,0 1-1,-1-1 1,1 0 0,-1 0-1,1 1 1,-1-1 0,1 1 0,-1-1-1,1 0 1,-1 1 0,0-1 6,0 0 53,0-1-16,0 0-21,0 0-58,3-12 4,4-10 36,1-4 1,1 0-1,1 0 0,2 1 0,0 1 1,7-9 1,-6 15 22,0 0-1,1 1 1,1 1 0,1 0-22,-6 7 6,0 0 1,1 1 0,0 0-1,0 1 1,1 0-1,0 1 1,5-2-7,4 0-10,0 2 0,1 0 0,-1 2 0,1 0 0,1 1 10,110-6-497,-92 8 217,381-9 685,-263 15 118,102 17-523,-46 16 37,-100-15-58,7-5 21,21-5-341,1-7 0,40-7 341,9 2 206,-95 1-277,0-4 0,33-7 71,-107 6 74,72-9 153,-1-4 0,26-10-227,447-118 80,-497 127-70,-1-4 0,-1-2 0,19-12-10,2-6 62,-1-3 0,11-13-62,-59 31 11,0-1 0,-2-2-1,-1-2 1,-2-1 0,-1-2-1,11-16-10,-39 42-1168,-1 0 0,0-1-1,2-6 1169,-7 13-393,12-21-9820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55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2048,'0'-7'806,"1"-9"4998,-1 16-5646,0-1 0,1 1 1,-1-1-1,1 1 0,-1 0 1,0-1-1,1 1 0,-1-1 0,1 1 1,-1 0-1,1 0 0,-1-1 0,1 1 1,-1 0-1,1 0 0,-1 0 0,1-1 1,-1 1-1,1 0 0,0 0 0,-1 0 1,1 0-1,-1 0 0,1 0 1,-1 0-1,1 0 0,-1 0 0,1 0 1,0 1-159,125 5 4042,-73-4-3421,1 1 1,28 8-622,231 56-2629,-256-58-361,2-6-4196,-26-3 4402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55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5632,'25'0'0,"14"0"2944,-14 0 0,-8 0-1344,31 6 0,11 2-448,11 3-1,11 1-1151,-3 2 0,-2 5 576,-9 4 0,-2 5-896,-4-6 0,-2 0-2303,0-8-1,3 0-5472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57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0 1920,'19'67'2624,"-19"-67"-2556,0 1-1,0-1 1,1 1 0,-1-1 0,0 0-1,0 1 1,0-1 0,0 1 0,0-1-1,0 1 1,0-1 0,0 0 0,0 1-1,0-1 1,0 1 0,0-1 0,0 0-1,-1 1 1,1-1 0,0 1 0,0-1-1,0 0 1,-1 1 0,1-1 0,0 0-1,0 1 1,-1-1 0,1 0 0,0 1-1,-1-1 1,1 0 0,0 0 0,-1 1-1,1-1 1,0 0 0,-1 0 0,1 0-1,0 1 1,-1-1 0,1 0 0,-1 0-1,1 0 1,0 0 0,-1 0 0,1 0-1,-1 0 1,1 0 0,-1 0 0,1 0-1,0 0 1,-1 0 0,1 0 0,-1 0-1,1-1 1,0 1 0,-1 0-1,1 0 1,-1 0 0,1 0 0,0-1-1,-1 1 1,1 0 0,0-1 0,-1 1-68,-21-14 3024,4-3-528,18 17-2468,0 0 0,0 0 0,0 0 0,0 0 0,0 0 0,0 0 0,0 0 1,0 0-1,1 0 0,-1 0 0,0 0 0,0 0 0,0 0 0,0 0 1,0 0-1,0 0 0,0-1 0,0 1 0,0 0 0,0 0 0,0 0 0,0 0 1,0 0-1,0 0 0,0 0 0,0 0 0,0 0 0,0 0 0,0 0 0,0 0 1,0 0-1,0 0 0,0 0 0,0 0 0,1 0 0,-1 0 0,0 0 1,0 0-1,0 0 0,0-1 0,0 1 0,0 0 0,0 0 0,0 0 0,0 0 1,0 0-1,-1 0 0,1 0 0,0 0 0,0 0 0,0 0 0,0 0 0,0 0 1,0 0-1,0 0 0,0 0 0,0 0 0,0 0 0,0 0 0,0-1 0,0 1-27,13 6 778,-10-4-778,32 16 277,-1 2-1,-1 1 1,22 19-278,-45-32 32,0 1 1,-1 0-1,0 1 0,-1 0 1,0 0-1,-1 1 0,0 0 0,0 1 1,-1-1-1,-1 1 0,0 0 0,0 0 1,-1 4-33,0-1-104,-1-1 1,-1 1 0,-1 0-1,0 0 1,-1 0-1,0 0 1,-1-1-1,-2 4 104,2-6 5,-2 0 0,1-1 0,-2 1 0,1-1 0,-2 0 0,1 0 0,-2 0-1,1 0 1,-1-1 0,-5 5-5,-1 1-102,-1-2 0,0 0 0,-1 0 1,-1-1-1,-8 5 102,14-12-172,1 0 0,-1-1 0,0 0 0,-1 0 0,1-1 0,-1 0 0,0-1 0,0 0 0,0-1 0,-10 2 172,15-4-255,0 0 0,0 0 0,0 0 0,0-1 0,0 1 0,0-1 0,0 0 0,0-1 0,1 1 0,-1-1 0,0 0 0,-1-2 255,-5-2-1609,0-1-1,1 0 0,1-1 0,-5-3 1610,-19-17-2698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35.7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6912,'25'6'1264,"-23"-6"-1067,0 0 1,0 0-1,0 1 0,0-1 1,0 1-1,0-1 0,-1 1 0,1 0 1,0 0-1,0 0 0,0 0 1,-1 0-1,1 0 0,0 0 1,0 1-198,-3 0 853,-9 3 3389,23-3-3249,22-2-1114,-6-4 176,0 1 0,0 1 0,0 2 0,0 1 0,0 1 0,0 2-1,16 4-54,19 9-183,42 11-5345,-78-23 1832,0-1-960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58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 4224,'-53'0'2512,"18"0"5024,33 0-7163,2 0 726,0 2-33,-1 22-760,-1-1 1,-2 1-1,0 0-306,-7 46 1022,7-28-1006,3 0-1,1 0 0,2 0 1,2 0-1,1 0 0,3-1 1,1 1-1,5 8-15,-10-40-57,0 0-1,0 0 1,1 0 0,0 0-1,0-1 1,1 0 0,1 0-1,0 0 1,0-1 0,0 0-1,1 0 1,0-1 0,1 0-1,-1-1 1,1 0 0,2 1 57,-1-2-471,0 0 1,0-1-1,1 0 1,0-1 0,0 0-1,0 0 1,0-1 0,0-1-1,0 0 1,5 0 470,59-7-3646,-65 5 3105,79-8-4749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58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6400,'26'55'2688,"-21"-45"-519,-6-15-1289,0 3-603,1 1 0,-1-1 0,1 0-1,-1 0 1,1 1 0,0-1 0,0 0-1,0 0 1,0 0 0,0 0 0,0 0-1,0 1 1,0-1 0,1 0 0,-1 0-1,1 1 1,0-2-277,-1 3-2,1 0 1,-1-1-1,1 1 0,0 0 0,-1 0 0,1 0 1,0 0-1,-1 0 0,1 0 0,-1-1 0,1 2 1,0-1-1,-1 0 0,1 0 0,-1 0 0,1 0 1,0 0-1,-1 0 0,1 1 0,-1-1 1,1 0-1,0 0 0,-1 1 0,1-1 0,-1 1 1,1-1-1,-1 0 0,0 1 0,1-1 0,-1 1 1,1-1-1,-1 1 0,0-1 0,1 1 0,-1-1 1,0 1-1,1-1 0,-1 1 0,0 0 1,0-1-1,0 1 0,0-1 0,0 1 0,1 0 1,-1-1-1,0 1 0,0 0 0,0-1 0,-1 1 2,2 0 3,1 14 2,1-1-1,-2 1 1,0-1 0,-1 1 0,0 0-1,-2-1 1,1 1 0,-4 8-5,1 14 10,-1-6 110,-1-1 0,-1-1 1,-4 8-121,4-12 855,6-19-1020,0-1-1,0 1 1,1 0 0,0 0-1,0-1 1,1 3 165,0 9 1008,-1-16-1028,0 1 0,0-1 0,1 0-1,-1 0 1,1 1 0,-1-1 0,1 0 0,-1 0 0,1 1 0,0-1 0,0 0 0,-1 0 0,1 0 0,0 0 0,0 0 0,0 0 0,0 0 0,0-1-1,0 1 1,1 0 20,27 13 66,-18-12-38,1 0-1,-1 0 1,1-1 0,-1 0-1,1-1 1,10-1-28,73-12-2695,-75 9 1795,108-23-8391,-69 13 7190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05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 4608,'19'-10'0,"17"-1"3008,-20 11 0,-11 4-960,-5-4 0,2 7-896,6-2-1,8 2-1151,20 3 0,18-3 896,-7 0 0,3 0-1696,4-2 32,5-1-511,-2-1 31,7-3-4576,-10-7 0,1 0 5440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06.7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0 3072,'13'10'1385,"-12"-9"-1045,1 0 0,-1 0 0,1 0 0,-1 0 0,0 0 1,1 0-1,-1 0 0,0 1 0,0-1 0,0 0 1,0 1-1,0-1 0,0 1 0,0-1 0,0 1 1,-1 0-1,1 1-340,-1-2 1898,8-2 460,11-2-1941,0 1 0,0 1 0,0 0 0,0 2 0,18 2-417,-28-3 22,0 1 1,1 0 0,-1 1-1,0 0 1,-1 1-1,2 0-22,-8-3 3,0 1 0,0 0 0,0 0 0,0 0 0,0 1 0,0-1 0,0 0 0,-1 1 0,1 0 0,0-1 0,-1 1 0,1 0 0,-1 0 0,1-1 0,-1 1 0,0 0 0,0 0 0,0 1 0,0-1 0,0 0 0,-1 0 0,1 0 0,-1 1 0,1-1 0,-1 0 0,0 1-3,0 6 11,0 0-1,0 0 0,-2 0 1,1-1-1,-1 1 1,0 0-1,0-1 0,-1 0 1,-1 1-1,1-1 1,-1 0-1,-1-1 1,1 1-1,-1-1 0,0 0 1,-1 0-1,0 0 1,-3 2-11,-6 5-244,-1 0 1,0-1 0,0-1 0,-1 0 0,-1-2 0,0 0 0,-10 4 243,23-12 124,4-2-61,0 1 1,0-1-1,0 0 1,0 1-1,1-1 1,-1 0 0,0 1-1,0-1 1,1 1-1,-1 0 1,0-1-1,1 1 1,-1-1-1,0 2-63,1-2 26,1 1 0,-1 0 0,0-1 0,1 1 0,-1-1 0,1 1 0,-1 0 0,1-1 0,-1 1 0,1-1-1,0 1 1,-1-1 0,1 0 0,-1 1 0,1-1 0,0 1 0,-1-1 0,1 0 0,0 0 0,0 1 0,-1-1-1,2 0-25,17 8-153,1-2 0,0 0 0,0-1 0,1-1 153,85 12-312,-97-15 373,23 3 165,0 2 1,0 1-1,8 3-226,-32-7 17,0-1 0,-1 1-1,1 1 1,-1-1-1,1 1 1,-1 0-1,0 1 1,-1 0-1,1 0 1,-1 0-1,0 1 1,0 0-1,-1 0 1,1 1-1,1 2-16,-5-5-1,0 0 0,-1 0-1,1 0 1,-1 0 0,0 0-1,0 0 1,0 0 0,-1 1-1,1-1 1,-1 0 0,0 0-1,0 0 1,0 1-1,-1-1 1,0 0 0,0 0-1,0 0 1,0 0 0,0 0-1,-1 0 1,-1 2 1,-4 9 53,-2 0-1,0 0 1,-1-1 0,-7 9-53,14-20 25,-5 8 83,-1-1 0,0 0 0,0 0 0,-1-1 0,0 0 0,-1-1-1,0 0 1,0-1 0,0 0 0,-1 0 0,0-2 0,-1 1 0,1-2-1,-1 1 1,0-2 0,0 0 0,0 0 0,-5-1-108,-1-1 44,0 0 0,0-2 0,-1 0 0,1-2 0,0 0 0,0-1 0,-5-2-44,12 2-264,0 0 0,0-1-1,0 0 1,1-1 0,0-1 0,0 0 0,0 0 0,1-1 0,0 0 0,0-1-1,-1-2 265,-17-21-3754,0 2-4395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07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 5 3456,'33'-5'12421,"-31"7"-12239,-1 0 0,0 0 0,0 0 0,1 0 0,-1 0 0,0 0 1,-1 0-1,2 2-182,-1 0 148,28 58 318,31 72 146,-51-110-564,-1-1 0,-1 1-1,-2 1 1,3 17-48,-8-33-85,1 0-1,-1-1 0,-1 1 1,0-1-1,0 1 0,0 0 0,-1-1 1,-1 0-1,1 0 0,-1 1 1,-1-1-1,1-1 0,-2 1 0,1-1 1,-1 1-1,0-1 0,0-1 1,-1 1-1,1-1 0,-2 0 0,1 0 1,-1 0-1,0-1 0,0 0 1,0-1-1,-1 1 0,1-1 0,-1-1 1,0 0-1,0 0 0,0 0 1,-1-1-1,1 0 0,-1-1 1,1 0-1,-1 0 0,0-1 0,1 0 1,-1 0-1,1-1 0,-1 0 1,-6-2 85,11 1-201,-1 1 1,1-1 0,-1 0 0,1 0 0,0 0 0,0 0 0,0-1 0,0 0 0,0 0 0,1 0 0,-1 0 0,1 0 0,0-1 0,0 1 0,0-1 0,0 0 0,1 0 0,0 0 0,-1-1 200,-2-7-1385,0 1 1,1-1 0,1 0 0,0 0-1,0 0 1,0-10 1384,-4-33-645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07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 0 3328,'-18'9'950,"7"-5"771,1 1 0,0 1 0,0-1 1,1 2-1,-1-1 0,1 1 0,0 1 0,-5 6-1721,-7 11 755,2 1 0,-4 9-755,16-24 266,1 0 0,1 1 0,0 0 0,0 0-1,1 0 1,1 1 0,-1 5-266,0 8-54,1-1 0,1 1 1,2 0-1,0 0 0,2 0 0,1 1 54,0-9-59,0 0 0,1 0 0,1 0 0,1 0 1,0-1-1,2 0 0,0 0 0,0-1 0,3 2 59,-8-13-138,2 1 1,-1-1 0,1 0 0,-1 0-1,1-1 1,1 1 0,-1-1 0,1 0-1,-1 0 1,1-1 0,0 0 0,0 0-1,1 0 1,1 0 137,3 0-764,0 0-1,0-1 1,0 0-1,1-1 1,-1 0-1,1 0 1,-1-2 0,2 1 764,42-3-7984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19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1 1408,'-2'2'516,"-1"1"0,1 0 1,0 0-1,0 0 0,1 0 0,-1 1 1,1-1-1,-1 0 0,1 1 0,0-1 1,1 1-1,-1 0 0,0 2-516,0 9 4067,0 0 1,1 11-4068,0-9 769,-2 221 895,-18 85-1664,13-247-1542,-8 65-5358,12-120 527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19.3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0 143 768,'23'0'0,"8"0"2240,-10 0 0,-15 3 384,1 1 0,2 1-2144,20-14 0,12-5 1216,11-2 0,11 3-608,2-3-1,8-1-2174,2-1-1,3 2-3648,-3-2 0,-3 0 2368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0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374 0 1792,'-39'42'8192,"38"-41"-6166,1-1-596,-4-7 13,4 6-1442,-1 1 0,1-1 0,0 1 0,0-1 0,-1 1 1,1-1-1,0 0 0,0 1 0,-1 0 0,1-1 0,-1 1 0,1-1 0,0 1 0,-1-1 0,1 1 0,-1 0 0,1-1 0,-1 1 0,1 0 0,-1-1 0,1 1 0,-1 0-1,-4-2 140,-1 1 0,1-1-1,0 1 1,-1 0 0,1 1-1,-1 0 1,1-1 0,-1 2-1,1-1 1,-1 1 0,1-1-1,0 1 1,-1 1 0,-3 1-140,-7 3 137,0 0 1,0 2 0,1 0 0,-3 2-138,7-2 109,1 0 0,-1 0 0,1 1 0,1 0 0,0 1 0,0 0 0,1 0 0,0 1 0,1 0 0,0 0 0,1 1-109,-2 4-1,0-1 1,2 1-1,0 0 1,0 1-1,2 0 0,0 0 1,1 0-1,0 6 1,2-15-109,1 0-1,0 0 1,0 0-1,1 0 1,0 0-1,0 0 0,1 0 1,0 0 109,-1-6-13,0 1 0,0-1 1,0 1-1,0-1 0,0 1 1,1-1-1,-1 0 0,1 0 0,-1 0 1,1 0-1,0 0 0,0 0 0,0 0 1,0-1-1,0 1 0,1-1 1,-1 0-1,0 1 0,1-1 0,-1 0 1,1 0-1,-1 0 0,1-1 1,-1 1-1,3 0 13,3-1-7,1 0 0,-1 0 0,1-1 0,-1 0 0,1 0 0,-1-1 0,0 0 0,0 0 0,0-1-1,0 0 1,0 0 0,0-1 0,-1 0 0,6-5 7,10-6-8,-2-1-1,0-1 0,0-1 0,-2-1 9,5-4 59,-2-2 0,-1 0-1,-1-2 1,-2 0 0,4-7-59,-20 30 20,1 0 1,-1 1 0,0-1-1,0 0 1,-1-1-1,1 1 1,-1 0-1,0 0 1,0-1 0,0 1-1,-1 0 1,1-1-1,-1 1 1,-1-4-21,-3-1-27,3 8 24,1 1 0,0 0 1,-1 0-1,1 0 0,0 0 0,-1 0 0,1 0 1,0 0-1,-1 0 0,1 0 0,0 0 0,-1 0 1,1 0-1,0 0 0,-1 0 0,1 0 0,0 0 0,-1 0 1,1 0-1,0 0 0,0 0 0,-1 0 0,1 1 1,0-1-1,-1 0 0,1 0 0,0 0 0,0 1 0,-1-1 1,1 0-1,0 0 0,0 1 0,0-1 0,-1 0 1,1 0-1,0 1 0,0-1 0,0 0 0,0 1 0,0-1 1,-1 0-1,1 1 0,0-1 0,0 0 0,0 1 1,0-1-1,0 0 3,-5 22 6,5-20 3,-17 120 476,5 0 0,5 62-485,7 3-12479,0-180 9087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0.7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0 700 5376,'13'-1'598,"0"-1"-1,-1 0 1,1-1 0,-1-1 0,0 0-1,0 0 1,0-1 0,-1-1-1,6-3-597,10-4 839,193-99 3659,-104 52-4111,306-181 80,-118 63-3109,-277 164-1718,1 0 0,4 1 4360,4-1-2608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36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34 768,'0'-2'312,"0"0"0,1 0 0,-1 0 0,0 0 0,1 0 0,-1 0 0,1 0 0,0 0 0,0 1 0,0-1 0,-1 0 0,2 0 0,-1 0 0,0 1 0,0-1 0,1 0-312,13 24 3552,-14-20-3295,1 0 1,-1 1 0,1-1-1,0 0 1,0 0-1,0 0 1,0 0 0,0 0-1,0-1 1,0 1-1,1-1 1,-1 1 0,0-1-1,1 0 1,0 0 0,1 1-258,48 12 1113,-40-12-684,273 56 763,-233-51-1019,-1-2 1,1-2 0,0-3 0,30-4-174,17 0-4575,-77 4-3457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1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28 4224,'13'-5'1079,"-12"5"-830,-1 0 1,1 0-1,0 0 0,0 0 0,-1 0 0,1 0 1,0-1-1,-1 1 0,1 0 0,0 0 0,-1-1 1,1 1-1,0 0 0,-1-1 0,1 1 0,-1-1 1,1 1-1,-1-1 0,1 1 0,-1-1 0,1 1 1,-1-1-1,1 1 0,-1-1 0,0 0 0,1 1 1,-1-1-250,0 0 1834,0 1-1359,-2 1-290,0 0-1,1 0 1,-1 1 0,0-1 0,0 1-1,1-1 1,-1 1 0,1-1 0,0 1-1,-1 0 1,1 0 0,0 0-185,-2 1 252,-2 5-184,0 0 0,0 0 0,1 1-1,0-1 1,1 1 0,0 0 0,0 0 0,0 0 0,1 0-1,1 0 1,0 1 0,0-1 0,1 7-68,0-4-19,0 1 1,1-1 0,1 0 0,0 0-1,1 0 1,0 0 0,1-1-1,0 1 1,0-1 0,3 3 18,-5-10 59,0-1 1,0 1-1,0-1 1,0 0-1,0 0 1,1 0-1,0-1 0,-1 1 1,1 0-1,0-1 1,0 0-1,1 0 1,-1 0-1,0 0 1,1 0-1,-1 0 1,1-1-1,-1 0 0,4 1-59,-2-1-52,0-1-1,1 0 0,-1 0 0,1 0 0,-1 0 0,1-1 1,-1 0-1,0 0 0,0-1 0,1 1 0,-1-1 0,0 0 0,3-2 53,7-4-60,-2-1-1,1 0 1,-1 0-1,-1-1 0,1-1 1,-2 0-1,0-1 1,0 0-1,7-11 61,4-8 9,-1-2 1,-1 0-1,7-21-9,-16 31 357,8-23-357,-19 64 173,1 1 0,0-1 0,3 5-173,2 37 57,-4 43-174,-4 0 0,-5-1-1,-19 96 118,18-140-1987,2 15 1987,4-30-4390,1 2-4619,1-30 8588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3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18 5376,'25'21'1664,"-22"-19"-11,-15-16 2331,-19-12-1040,30 26-2883,1 0 1,-1 0-1,1 0 1,-1 0-1,1 0 0,-1 0 1,1 0-1,-1 0 1,1 0-1,-1 1 1,1-1-1,0 0 1,-1 0-1,1 1 0,-1-1 1,1 0-1,-1 1 1,1-1-1,0 0 1,-1 1-1,1-1 0,0 0 1,0 1-1,-1-1 1,1 1-62,-2 5 146,0 1 0,0 0 0,1-1 0,0 1 0,0 0 0,0 0 0,1 0 0,0 0 0,1-1 0,0 4-146,-1-5 28,16 170-503,-6-80-2207,-2 51 2682,-10-125-4248,-3-8-2245,1-4 4434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3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4352,'16'0'0,"4"0"2816,-3 0 0,-6 0-1280,19-3 0,11-1-864,6-1 0,1-2 640,5 0-1,9 0-1887,2 3 1,1 4-1537,-1 4 0,3 3-832,-7-4 0,2 1-160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4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 1 7808,'-8'31'912,"5"-22"-257,0 1-1,1-1 1,0 1 0,1 0 0,0-1 0,0 1-1,1 0 1,0-1 0,2 5-655,8 37 1018,6 38-233,-1 85 718,-7 129-1503,-7-266-1746,0-3-4289,-1-20-167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5760,'59'14'1728,"-19"-6"5358,-12-7-5980,23-2 144,111 3 532,-81 1-4585,1 4 2803,-41-3-2599,20-3-6743,-31-1 8062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7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23 3584,'-16'12'1526,"14"-10"-883,0 0 1,0-1-1,-1 1 0,1-1 0,0 0 1,0 1-1,-1-1 0,-1 0-643,3 0 164,0-1 0,-1 0 0,1 0 0,-1 0 0,1 0 0,0 0 0,-1-1 0,1 1 0,0 0 0,-1-1 0,1 1 0,0 0 0,0-1 0,-1 0 0,1 1 0,0-1 0,0 0 0,0 1 0,0-1 0,-1 0-164,-5-4 168,0 0 0,-1 0 1,1 1-1,-1 0 1,0 1-1,-1 0 0,1 0 1,0 1-1,-1 0 1,0 0-1,1 1 1,-1 0-1,0 1 0,0 0 1,1 0-1,-1 1 1,0 0-1,0 0 0,-5 3-168,-3-1 15,1 2 0,0 0-1,0 0 1,0 2 0,1 0-1,-2 2-14,10-5 4,-1 0-1,1 1 0,0 0 1,0 1-1,1 0 0,0 0 1,0 0-1,0 1 0,0 0 1,1 0-1,0 0 0,-2 6-3,-1 4 5,1 0 0,-4 15-5,9-27 2,0 1-1,1 0 1,0-1 0,0 1-1,1 0 1,-1 0 0,1 0 0,1-1-1,-1 1 1,2 5-2,-2-10 1,0 1 0,1-1 0,-1 0 0,1 0 0,0 0 0,-1 0 0,1 0 0,0 0 0,0 0 0,-1 0 0,1 0 0,0 0 0,0 0 0,0 0 0,0 0 0,0-1 0,0 1 0,0 0 0,1-1 0,-1 1 0,1-1-1,2 1 2,-1 0 0,1 0-1,-1-1 1,1 1 0,-1-1 0,1 0-1,-1 0 1,3-1-2,5 0 6,0-1 0,-1 0 0,1-1-1,-1 0 1,5-3-6,-1-1 0,0 0 0,0-1 0,-1 0 0,0-1-1,-1-1 1,0 0 0,3-4 0,0-1 42,-1-1 0,0 0 0,-1-1-1,-1 0 1,1-4-42,-9 15 251,0 0 1,-1-1-1,0 0 0,0 0 1,0 0-1,-1 0 0,0-1 1,0-6-252,-1 95-32,-1 77-38,-10-27-419,3-58-226,4 0-1,4 41 716,-1-98-578,0-6-2816,0-2-2873,0-7 2070,0-1 3690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7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0 479 1152,'11'-18'468,"14"-20"5272,-17 34-58,6 7-4179,0 0-688,0-4-452,1-1 0,-1 0 1,0-1-1,0-1 0,0 0 1,3-3-364,17-4 363,105-35 129,34-20-492,129-68 458,-293 130-543,165-75-66,-56 35-4493,-105 40 1375,0 0-1,0 1 1,2 1 3269,8-2-1445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4:28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42 112 5120,'1'-17'1546,"0"33"961,-5 24-286,-1 1-1,-7 19-2220,2-10 1522,0 18-1522,9-56 1,0 0 1,1-1-1,0 1 1,0 0 0,3 11-2,-2-21-14,-1 0 1,1-1-1,-1 1 1,1 0-1,0 0 1,0 0-1,0 0 1,0-1 0,0 1-1,0 0 1,0-1-1,1 1 1,-1-1-1,0 1 1,1-1 0,0 1 13,0-1-6,-1-1 0,1 1 1,0 0-1,0-1 0,0 1 1,0-1-1,0 1 0,0-1 1,0 0-1,0 0 0,-1 0 1,1 0-1,0 0 0,0 0 1,0-1-1,0 1 0,0-1 1,0 1-1,0-1 1,0 0 5,5-2 28,-1 0 0,1 0 0,-1-1 1,1 0-1,-1 0 0,0-1 1,0 0-1,-1 0 0,3-3-28,9-10 388,-1-1-1,1-4-387,4-7-98,-1 0 0,-2-1 0,8-20 98,38-101-477,-53 124 1211,-8 20-436,-1 2-364,0 1-1,0 0 0,1-1 1,0 1-1,0 0 0,0 1 1,0-1-1,3-2 67,-5 11 459,-2 139 200,17 518 697,-14-637-2257,3 27-1070,3-17-4783,-4-22 1757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22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0 3200,'-1'0'286,"0"0"1,0 0 0,0 0-1,0 1 1,0-1-1,0 0 1,0 0-1,0 1 1,1-1-1,-1 0 1,0 1-1,0-1 1,0 1 0,0-1-1,1 1 1,-1 0-1,0-1 1,0 1-1,1 0 1,-1 0-1,1-1 1,-1 2-287,-1 0 292,1 0 0,0 0 0,0 0 1,1 1-1,-1-1 0,0 1 0,1-1 0,-1 0 1,1 2-293,-1 2 292,1-1-1,0 0 1,0 1 0,0-1 0,1 1 0,0-1 0,0 0 0,1 3-292,13 37 176,-12-33 80,1 1-1,1-1 0,0 0 0,0 0 1,1-1-1,0 0 0,1 0 0,3 3-255,7 9-23,2-1-1,1-1 1,0-1-1,2 0 0,0-1 1,1-2-1,8 4 24,-20-15 23,0 0 1,1-2-1,0 1 0,0-1 0,0-1 1,0 0-1,3-1-23,24 3 156,26-1-156,13 1 1644,20 2-1774,0-5 1,4-4 129,19 0-648,-90 0 1188,-1 0-1,24-7-539,17-1 62,85-13-628,-60 8 66,-61 11 921,1 2 0,5 2-421,45-2 0,-61 1-208,0 1-1,-1 2 1,1 0-1,-1 2 0,12 3 209,50 7-71,-67-11 162,-1 1 1,0 1 0,0 0-1,0 2 1,11 5-92,-11-4 87,1-1 1,0 0 0,-1-2-1,2 0 1,1-1-88,200 15 394,-172-12-381,-1 3-1,-1 1 1,25 11-13,-48-15-85,1-2 0,-1 0 0,3-1 85,-8-2-26,1 1 0,-1 1 0,0 1 1,0 0-1,17 9 26,-17-5 101,-1 0 0,0 2 1,9 7-102,-6-4 30,1-1 0,18 8-30,14 9 25,-15-8-350,1-2-1,1-2 1,41 11 325,44 21 347,-96-35-446,0 2-1,-2 1 1,18 15 99,18 11 356,-49-33-249,-1 1 0,-1 0-1,0 0 1,5 7-107,2 2 117,-16-16-107,1 1-1,-1 0 0,0 1 0,-1-1 0,0 0 0,0 1 0,0 0 0,-1 0 0,0 0 0,0 0 1,-1 0-1,1 0 0,-2 0 0,1 6-9,0-9 0,9 22-45,-2-20-9,-8-6 52,1 0-1,-1 0 0,1-1 0,-1 1 1,0 0-1,1 0 0,-1-1 0,0 1 1,1 0-1,-1-1 0,0 1 0,1-1 1,-1 1-1,0 0 0,0-1 0,0 1 1,1-1-1,-1 1 0,0-1 0,0 1 1,0 0-1,0-1 0,0 1 0,0-1 1,0 1-1,0-1 3,10-44-278,-4 12 379,2-1 1,5-10-102,-5 23 14,17-51 163,13-20-177,-27 69 20,1 1 0,0 1-1,2 0 1,0 1 0,1 0-1,2 0-19,7-5-44,1 1 0,1 1 0,1 2 0,1 1 0,1 1 0,0 1 0,2 1 0,7-1 44,-12 7-7,0 1 0,0 2-1,1 0 1,0 2-1,0 1 1,17-1 7,38 1 251,45 4-251,-47 1 55,57-8-55,6-4-198,77 5 198,-170 6-67,-11 0 139,-1 2 1,0 1-1,-1 2-72,42 7 86,-44-8-137,1 2 0,-1 2 0,0 1 1,0 1-1,-1 3 0,9 4 51,24 17-154,47 20 447,-63-34-206,6 3 142,0 3-1,21 13-228,34 21 1370,44 14-1370,-136-66-101,1 0 0,-1-2 0,2 0-1,-1-2 1,9 0 101,25 6 0,-22-5-147,25-1 147,21 3-104,-40-1-53,1 1 73,1-2 0,6-2 84,40 3 1305,-58-2-1156,0-2 1,1-1 0,25-3-150,-36 0-465,76-10-683,5-6 1148,-69 12 219,0-1 0,-1-2 1,-1-1-1,0-1 0,7-6-219,8-6-897,25-13 1389,35-13-492,-93 45-1017,0-1 1,-1 0-1,0-1 1,0 0-1,1-3 1017,12-9-10186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24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1 135 3072,'33'52'6336,"-31"-44"-2148,-1-8-4143,-1 0 0,0 0-1,0 0 1,0 0 0,0 1 0,0-1 0,0 0 0,0 0 0,0 0 0,1 0 0,-1 1-1,0-1 1,0 0 0,0 0 0,0 0 0,0 0 0,1 0 0,-1 0 0,0 0-1,0 1 1,0-1 0,1 0 0,-1 0 0,0 0 0,0 0 0,0 0 0,1 0 0,-1 0-1,0 0 1,0 0 0,0 0 0,1 0 0,-1 0 0,0 0 0,0 0 0,0 0-1,0 0 1,1-1 0,-1 1 0,0 0 0,0 0 0,0 0 0,1 0 0,-1 0 0,0 0-45,16-1 294,0-1 1,0 0 0,0-1 0,15-5-295,34-7 228,254-41-201,-285 48-32,0 1-768,0-1-1,-1-2 1,1-2 773,96-38-12368,-94 36 12187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38.5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1792,'0'0'1,"2"4"773,0-1 1,0 0-1,1 0 1,-1 0 0,1 0-1,2 1-774,-4-3 376,1 0 0,0 0 0,0 0-1,0 0 1,0 0 0,0-1 0,0 1-1,0-1 1,0 0 0,0 0 0,0 1-1,0-1 1,0 0 0,0-1-376,4 1 67,-1 0 222,0 0-1,0 0 1,0 1 0,0-1 0,0 1-1,0 0 1,0 0 0,0 1 0,0-1 0,0 2-289,14 5 397,0 2 0,-1 0 0,0 1 1,-1 1-1,0 1 0,4 4-397,-13-9 10,1 0 0,-1 1 0,-1 0-1,0 1 1,0-1 0,-1 1 0,0 0 0,-1 1-1,0-1 1,0 1 0,-1 0 0,-1 1-10,3 10 10,-2 0 1,-1 0 0,0 0-1,-1 1 1,-2-1 0,0 1-1,-2-1 1,0 0 0,-1 1-1,-2-1 1,0-1 0,-3 7-11,5-20 21,-1 0 0,0-1-1,0 0 1,0 0 0,-1 0 0,0-1 0,-1 1 0,1-1 0,-1 0 0,0-1-1,-1 1 1,1-1 0,-1-1 0,0 1 0,0-1 0,-1 0 0,1-1 0,-1 1-1,0-2 1,0 1-21,-2 0-34,0 0-1,0 0 1,0-1-1,-1-1 0,1 0 1,-1 0-1,1-1 1,-1 0-1,1-1 0,-1 0 1,1 0-1,-1-1 1,1-1-1,0 0 0,-5-2 35,10 2-276,0 1 0,0-1 0,0 0 0,1 0 0,-1-1 0,1 0 0,0 1 0,-3-5 276,3 4-967,0-1 0,1 0 0,0 1 0,0-2 0,0 1 0,1 0 1,-1 0-1,1-1 0,1 1 0,-1-1 0,1 0 0,0 1 0,0-1 967,-1-23-261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25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3456,'8'5'282,"-2"-2"662,-1 0 1,0 0 0,0 1-1,0-1 1,0 1-1,0 0 1,-1 1-1,0-1 1,0 1 0,1 1-945,-4-4 1280,14-1-371,1 0 0,-1 1 1,9 3-910,37 4 2,15-8 671,65-7-673,20-2-492,-42 8-1739,-61 0-2459,1 0-3476,-17 0 8278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27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1 6528,'-21'25'684,"13"-15"89,0-1 0,0 0 0,-1 0 0,-1-1-773,-3 11 6815,2 19-6913,5-18 1124,-33 121-2,-22 144-1024,55-239 0,3-1 0,1 1 0,2 0 0,2 0 0,2 0 0,3 0 0,3 11 0,-5-37-74,0-1-1,2 0 0,0 0 1,1-1-1,0 0 0,12 17 75,5 4-672,3-1 0,15 16 672,2-6-3216,1-2-1,10 5 3217,-35-32-1262,38 35-4642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28.6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4480,'18'19'1209,"-17"-17"-1017,1-1 1,-1 0-1,1 1 1,-1-1-1,1 1 0,-1-1 1,0 1-1,0-1 1,0 1-1,0 0 1,0 0-1,0 0 0,0-1 1,-1 1-1,1 0 1,0 2-193,-1-3 1461,0-1 470,0 0-219,9 1-1232,87 35 1173,-86-33-1600,0 0 0,-1 0 0,0 1 0,0 1 0,0-1 0,0 1 0,-1 1 0,0 0 0,0 0 0,0 1 0,-1 0 0,0 0 0,1 2-53,-4-4 14,0 0 0,0 0 1,-1 1-1,0-1 0,0 1 0,-1 0 0,0 0 0,1 0 1,-2 0-1,1 0 0,-1 0 0,0 1 0,0-1 0,-1 0 1,0 1-1,0-1 0,0 0 0,-1 1 0,0-1 0,0 0 1,-1 1-16,-3 8-37,0 0 0,-1-1 0,-1 0 0,0 0-1,-1 0 1,-1-1 0,0 0 0,-1 0-1,0-1 1,0-1 0,-2 0 0,1 0 0,-1-1-1,-1 0 1,0-1 0,0-1 0,-1 0 0,-14 5 38,24-11-124,-1 0 0,0 0 1,0-1-1,0 0 1,0 0-1,-3 0 124,-10-4-2798,17 3 2374,0-1 0,0 1-1,0-1 1,1 0 0,-1 1 0,0-1-1,0 0 1,0 0 0,0 0-1,1 0 1,-1 1 0,0-1-1,1 0 1,-1 0 0,1-1 424,-7-18-4475,2-3 4630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29.1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175 0 5504,'-31'26'997,"27"-23"-687,0 1 0,0-1 0,0 1 0,0 0 0,0 0 0,1 0-1,0 0 1,0 0 0,-1 3-310,-30 44 7765,25-40-7615,1 0 1,1 1-1,-1 1 1,2-1-1,0 1 1,0 0-1,1 0 0,1 1 1,0-1-1,-2 15-150,4-8 42,1-1-1,0 1 1,2 0-1,0-1 0,1 1 1,1 0-1,2 4-41,-3-15-46,0-1 0,1 0 0,0 0 0,0 0 0,1-1 0,0 1 0,0-1 0,1 0 0,0 0 0,0-1 0,1 1 0,0-1 0,0 0 0,0-1 0,0 1 0,1-1 0,0 0 0,6 2 46,7 2-786,0-1 1,1-1 0,0-1 0,0-1-1,0 0 1,1-2 0,0-1-1,10 0 786,47 2-7514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29.9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3328,'47'-3'6976,"-46"3"-5867,-1 0 86,12 0 794,10-1-997,1-1-1,8-2-991,27-2 123,202 4 1447,-143 3-2670,-101-1-1126,1 1 0,0 1 1,12 3 2225,13 4-6432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1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4 2176,'0'0'21,"20"6"4695,-20-6-4490,1 0 0,0 0 0,0 1-1,-1-1 1,1 0 0,0 1-1,0-1 1,-1 0 0,1 1-1,0-1 1,-1 1 0,1-1-1,-1 1 1,1 0 0,0-1 0,-1 1-1,1-1 1,-1 1 0,0 0-1,1 0 1,-1 0-226,1-3 85,0 1 0,0 0 0,1 0 0,-1 0 0,0 0 0,0 0 0,1 0 0,-1 0 0,0 1 0,1-1 0,-1 0 0,1 1 0,-1-1 0,1 1 0,-1-1 0,2 1-85,3-2 86,0 1 0,1 0 0,-1 0 0,1 0 0,-1 1-1,1 0 1,0 0 0,-1 0 0,5 2-86,-6-1 37,-1 0 0,0 1 0,0 0 0,0 0 0,1 0 0,-2 0 0,1 1 0,0-1 0,0 1 0,-1 0 0,0 0 0,1 0 0,-1 1 0,1 1-37,1 2 37,0 0 1,0 0 0,-1 0 0,0 1 0,0-1 0,-1 1 0,0 0 0,0 0 0,-1 0-1,0 0 1,0 1 0,-1 3-38,0 1 151,0 0 0,-1 0-1,-1 0 1,0 0 0,-1-1-1,0 1 1,-4 11-151,4-18 132,-1 0-1,1 0 1,-1-1 0,0 1 0,-1-1 0,1 1-1,-1-1 1,0 0 0,-4 3-132,-45 41-279,28-28 417,18-15 98,5-4-329,-1 0 0,0 0-1,1 0 1,-1 0 0,1 1 0,0-1-1,0 1 1,0-1 0,0 1 0,0 0-1,1 0 1,-1 0 0,1 0 0,-1 0-1,1 0 1,0 0 0,1 0-1,-1 1 1,0 0 93,3-3 116,-1 1 0,1-1-1,-1 1 1,1-1 0,0 0 0,0 1 0,0-1-1,-1 0 1,1 0 0,0 0 0,0-1-1,0 1 1,0 0 0,1-1 0,-1 1-116,1-1 28,56 13-45,-4-2 2,-31-5 15,-1 2 0,0 0 0,0 2 0,0 1 0,-14-6 0,-1-1 0,0 1 0,-1 1 0,1 0 0,-1 0 0,0 0 0,-1 1 0,0 0 0,0 0 0,0 1 0,-1-1 0,2 4 0,-5-8 0,2 4 0,-1 0 0,0 0 0,0 0 0,0 0 0,0 3 0,-2-7 0,-1 0 0,1 0 0,-1 0 0,0-1 0,0 1 0,0 0 0,-1 0 0,1 0 0,-1 0 0,1-1 0,-1 1 0,0 0 0,0-1 0,0 1 0,0 0 0,-2 0 0,-4 11-12,-2 0 0,0 0 0,-8 8 12,12-17 18,0 1 0,0-2 0,0 1 0,-1 0 0,1-1 0,-1 0 0,0-1 0,0 1 0,-1-1 0,-1 0-18,-21 8 300,0-2-1,0-1 0,-24 2-299,36-7-592,-1-1 0,0-1-1,0 0 1,1-1 0,-1-1 0,0-1 0,-7-2 592,-1 0-1862,-16 2-6436,24 2 6970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2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0 670 4480,'41'-41'6346,"-40"40"-5716,-1 1-310,0 0 1024,0 0 181,3-1-1318,0 0-1,-1 0 1,1 0-1,-1 0 1,1-1 0,-1 1-1,1-1 1,-1 0 0,0 0-1,1 0-206,7-6 312,169-114 272,60-38 342,-188 131-1569,1 2 0,42-14 643,113-35 1049,-46 19-1799,14-18-732,-157 67-324,-9 1-2788,-8 6 7,-1 1 2390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3.2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1 192 3200,'58'0'5290,"-57"-1"-5099,0 1-1,0-1 0,0 1 1,0-1-1,0 1 0,0-1 1,0 0-1,0 1 0,0-1 1,-1 0-1,1 0 0,0 0 1,0 0-1,-1 0 0,1 0 0,0 0 1,-1 0-1,1 0 0,-1 0 1,0 0-1,1 0 0,-1 0 1,0 0-1,1 0 0,-1 0 1,0-1-191,7-15 454,45-58 753,-44 64-959,1 1 0,0 1-1,0-1 1,1 1 0,0 1-1,1 0-247,-9 7 23,0-1-1,0 1 0,1 0 1,-1 0-1,1 0 0,-1 0 1,1 1-1,-1-1 0,1 1 1,-1-1-1,1 1 0,-1 0 1,1 0-1,0 0 0,-1 0 1,1 0-1,-1 1 0,1-1 1,-1 1-1,1 0 0,-1 0 1,1 0-1,-1 0 0,0 0 1,1 0-1,-1 1 0,0-1 1,0 1-1,0-1 0,0 1 1,0 0-1,0 0 0,0 0-22,2 2 81,-1 1-1,1-1 0,-1 1 1,0-1-1,0 1 0,-1 0 0,1 0 1,-1 0-1,0 1 0,-1-1 0,1 0 1,-1 1-1,0-1 0,0 1 0,-1 2-80,0 13-130,0-1 0,-2 0 0,-1 0-1,-3 13 131,3-23 1,0 0 0,0 0 0,-1 0 0,-1-1 0,0 0 0,0 0 0,0 0 0,-1 0 0,-7 7-1,-93 99 470,101-110-501,0 0 1,1 1 0,0-1-1,0 1 1,0 0-1,1-1 1,0 2 0,0-1-1,0 0 1,-1 6 30,5-10 26,-1-1 0,0 0 0,1 0 0,-1 0 0,1 1 0,-1-1 0,1 0 0,0 0 0,0 0 1,-1 0-1,1 0 0,0 0 0,0 0 0,0 0 0,0-1 0,0 1 0,0 0 0,0 0 0,1 0-26,25 14 243,-18-11-219,12 7-86,1-2-1,0 0 0,0-1 1,1-1-1,0-1 0,7 0 63,28 3-616,57 1 616,-73-10 20,-1-2 0,37-5-20,-56 4-546,16-5-1357,18-12-5794,-39 13 5388,20-7-91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4.0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3456,'27'13'1594,"26"15"4492,-52-27-4636,-1-1-340,2 0-257,6 2-580,-1 1 0,0 0 0,1 0 0,-2 0 1,1 1-1,0 0 0,-1 0 0,6 5-273,8 7 94,0 2 0,0 2-94,18 20 146,-1 3-1,-3 0 1,5 13-146,87 144 483,-88-137-406,-28-46 43,4 3-17,-2 0 1,0 2 0,-2-1-1,0 2 1,-1-1 0,5 23-104,-8-14-176,0 0 0,-3 0 0,0 0 0,-2 0 0,-2 0 0,0 1 0,-6 26 176,0-26 50,-2 0 1,-1 0-1,-1-1 1,-2-1-1,-15 28-50,0-9-539,-3-2 0,-1-2 0,-8 7 539,25-32-632,0 1 0,2 1 0,1 0 1,1 0-1,0 2 632,-16 44-5375,1 7 5375,7-21-4458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5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27 768,'1'-1'-11,"6"-6"525,-5 6 406,-1-1-1,1 1 1,-1 0 0,1-1 0,0 1-1,0 0 1,-1 0 0,1 0 0,0 1-1,0-1 1,0 0-920,10 0 1033,16-2 431,-25 3-1313,1-1 0,0 1 0,-1-1-1,1 1 1,-1 0 0,1 0 0,0 1-1,1 0-150,-3-1 71,0 1-1,0 0 0,0 0 1,-1 0-1,1 0 0,0 1 0,0-1 1,-1 0-1,1 1 0,-1-1 1,1 1-1,-1-1 0,0 1 1,0 0-1,0-1 0,1 1 1,-2 0-1,2 1-70,1 4-42,0 1 0,-1 0 0,0-1 0,0 1 0,0 0 0,-1 0 1,0 1-1,-1-1 0,0 0 0,0 2 42,-1 11 138,-1 0 0,-1 0 0,-3 11-138,-2-2 68,-2 1 0,-1-1 0,-1-1-1,-1 0 1,-2-1 0,0-1 0,-2 0 0,-18 21-68,30-41 675,-32 44-228,34-47-367,0 1 1,1-1-1,0 0 0,0 1 1,0 0-1,1-1 0,-1 1 1,1 0-1,0 0 0,1 0 1,-1 0-81,1-4 8,1 0-1,-1 0 1,0 0 0,0 0 0,1 0 0,-1 0 0,1 0 0,-1 0-1,1 0 1,-1-1 0,1 1 0,-1 0 0,1 0 0,0 0-1,0-1 1,-1 1 0,1 0 0,0-1 0,0 1 0,0-1 0,0 1-8,21 10-130,-18-9 111,10 3-56,0 0 1,0-1-1,1 0 1,-1-1-1,0-1 1,1-1-1,0 0 1,3 0 74,31-3-2100,40-5 2100,-15 0-1693,50 3-4601,-63 4 1452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38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6528,'-66'32'3136,"64"-31"-1856,12-5 675,-1 0-739,-9 4-1172,0 0 0,1 1 0,-1-1-1,0 0 1,0 0 0,0 0 0,1 0-1,-1 1 1,0-1 0,0 0 0,1 0 0,-1 0-1,0 1 1,0-1 0,0 0 0,0 0-1,0 1 1,1-1 0,-1 0 0,0 0 0,0 1-1,0-1 1,0 0 0,0 0 0,0 1 0,0-1-1,0 0 1,0 1 0,0-1 0,0 0-1,0 0 1,0 1 0,0-1 0,0 0 0,0 1-44,-1 1 201,1 1 1,-1-1 0,1 0 0,-1 1 0,0-1 0,0 0 0,0 1 0,0-1 0,-1 1-202,-3 8 454,-5 15-364,1 0 0,2 1 0,0 0-1,2 1 1,1 0 0,1-1-1,1 1 1,2 0 0,0 0-1,2 0 1,5 23-90,3 2 12,15 47-12,-16-74-59,1 0 0,0 0 0,2-1 0,11 17 59,-19-37-52,0 1 0,0-1 0,1 0 0,-1 0 0,1 0 0,0-1 0,1 1 0,-1-1 0,1 0 0,0-1 0,0 0-1,0 0 1,0 0 0,0 0 0,1-1 0,-1 0 0,1-1 0,0 1 0,-1-1 0,1 0 0,4-1 52,8 1-1046,0-2 0,0 0 0,0-2 0,0 1 0,-1-2-1,1-1 1,3-2 1046,39-10-6266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6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 2304,'35'8'2688,"-34"-8"-2613,-1 0 0,0 0-1,0 0 1,0 0 0,0 0 0,1 0 0,-1 0 0,0 0-1,0 0 1,0 0 0,1 0 0,-1 0 0,0 0 0,0 0 0,0 0-1,1 0 1,-1 0 0,0 0 0,0 0 0,0 0 0,0 0 0,0 0-1,1 0 1,-1 1 0,0-1 0,0 0 0,0 0 0,0 0-1,0 0 1,1 0 0,-1 1 0,0-1 0,0 0 0,0 0 0,0 0-1,0 0 1,0 1 0,0-1 0,0 0 0,0 0 0,0 0 0,0 0-1,0 1 1,0-1 0,0 0 0,0 0 0,0 0 0,0 1-1,0-1 1,0 0 0,0 0 0,0 0 0,0 0 0,0 1 0,0-1-1,0 0 1,0 0 0,0 0 0,-1 0 0,1 1 0,0-1 0,0 0-1,0 0 1,0 0 0,0 0 0,-1 0 0,1 0-75,-9 8 4126,51-14-2297,1 1 0,3 2-1829,177-5 100,29-2-4765,-187 5-4081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7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1 127 5376,'18'-10'873,"-12"6"-86,1 0-1,-1 1 1,1 0 0,-1 0 0,1 1 0,0 0-1,0 0 1,0 0 0,0 1 0,3 0-787,1 0 431,-1-1 0,0 0 0,0-1 0,1 0 0,-2 0-1,6-4-430,7-1 321,20-7-265,-5 1-560,34-7 504,-55 16-2120,4-1-4591,-18 6 2962,-2 0 2154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8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20 4992,'52'-19'2176,"-52"19"-2133,0 0 0,1 0 1,-1 0-1,0 0 0,1 0 0,-1 0 0,0 0 1,1 0-1,-1 0 0,0 0 0,0 0 1,1 0-1,-1 0 0,0 0 0,1 0 1,-1 0-1,0 0 0,1 0 0,-1 0 1,0 1-1,0-1 0,1 0 0,-1 0 1,0 0-1,0 0 0,1 1 0,-1-1 1,0 0-1,0 0 0,0 1 0,1-1 1,-1 0-1,0 0 0,0 1 0,0-1 0,0 0 1,0 0-1,1 1 0,-1-1 0,0 0 1,0 1-1,0-1 0,0 0 0,0 0 1,0 1-1,0-1 0,0 0 0,0 1-43,-5 13 647,5-12-521,-33 86 3874,6-2-3488,15-44 642,2 1 1,0 13-1155,9-54 25,1 0 0,0 0 0,0 0-1,0 0 1,0 0 0,0 0 0,0 0 0,1 0 0,-1 0 0,1 0 0,-1 0 0,1-1 0,0 1 0,0 0-25,-1-1 4,1-1 1,-1 1 0,1-1 0,-1 1 0,1-1 0,-1 1-1,1-1 1,0 1 0,-1-1 0,1 0 0,0 1-1,-1-1 1,1 0 0,0 0 0,-1 0 0,1 1 0,0-1-1,-1 0 1,1 0 0,0 0 0,0 0 0,-1 0 0,1 0-1,0 0 1,0-1 0,-1 1 0,1 0 0,0 0 0,-1 0-1,1-1 1,0 1 0,-1 0 0,1-1 0,0 1 0,-1-1-1,1 1-4,4-3 169,9-5 33,0 0 0,1 2 0,-1-1 0,1 2 1,1 0-1,11-2-202,5 3-113,0 2 0,0 0 0,0 3 0,0 0-1,0 2 1,26 6 113,-4 3-5,0 2 0,-1 3 0,26 12 5,-77-28 11,-1-1-1,1 1 0,0 0 0,-1 0 1,1 0-1,0 0 0,-1 0 0,0 0 0,1 0 1,-1 1-1,0-1 0,1 1 0,-1-1 1,0 1-1,0-1 0,0 1 0,0-1 0,0 1 1,-1 0-1,1-1 0,0 1 0,-1 0 1,0 0-1,1 0 0,-1 0 0,0-1 1,0 1-1,0 0 0,0 0 0,0 0 0,0 0 1,0 0-1,-1-1 0,1 1 0,-1 0 1,1 0-1,-1 0 0,-1 1-10,-2 8 60,-1-1 0,-1 1 1,0-1-1,-1 0 0,-4 5-60,8-10 4,-9 10-466,0 0 0,-1 0 0,-1-2 1,0 0-1,-1 0 0,0-1 0,-1-1 0,0-1 1,-1 0-1,0-1 0,0-1 0,-1-1 0,0 0 1,-1-1-1,1-1 0,-1-1 0,-13 1 462,-7 1-6762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8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1197 1792,'10'-8'1297,"-1"1"-1,1 0 1,1 1 0,-1 0 0,1 1-1,0 0 1,8-3-1297,19-5 1512,-2-2 0,0-2 0,24-15-1512,20-11 1128,308-156 1117,244-172-2245,-532 306 141,328-195-1839,-340 211 406,-31 15-2732,-3 2-3785,-29 18 6145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43:39.4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57 1024,'0'-29'2320,"0"2"4192,0 27-4966,0 0 44,0 0-193,0 0-805,0 0 0,0 0 736,-1 2-54,-19 51-1290,2 1 0,-8 47 16,19-66 154,1 1-1,2 0 0,1 1 1,3 34-154,1-64-39,-1 0 0,1 0 0,1 0 0,0 0 0,0 0 1,0 0-1,1 0 0,-1-1 0,2 0 0,-1 1 0,1-1 0,0 0 1,0-1-1,1 1 0,-1-1 0,1 0 0,4 3 39,-6-5 25,1 0 0,0 0 0,0-1 0,0 0 0,0 1 0,0-1 0,1-1 0,-1 1 0,0-1 0,1 0 0,0 0 0,-1 0 0,1 0 0,0-1 0,-1 0 0,1 0 0,0 0 0,-1 0 0,1-1 0,-1 0 0,1 0 0,0 0 0,-1-1 0,0 1 0,1-1 0,2-1-25,2-3-22,1 0-1,-1-1 0,0 0 1,0 0-1,-1-1 1,0 0-1,0 0 0,-1-1 1,0 0-1,-1 0 1,2-4 22,4-7-209,-1-1 1,-1 0-1,-1-1 0,6-22 209,-4 5-178,-2-2-1,0-19 179,0 5-85,-6 6 37,-2 34 161,4 43 648,12 92 121,13 127-1284,-28-224 475,50 479-1164,-43-407 1372,-1-4-2301,3-30-9195,-6-42 9732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4-27T03:12:35.83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0,'0'0,"70"8,-22-8,-8 4,-27 0,4-4,-3 0,3-4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7T03:12:45.53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427 183 806,'-9'-8'72,"9"4"-58,-4 0-14,-1-4 0,5-3 116,0-5 21,0 8 4,-4-3 1,4-1-24,0 0-5,-5 1-1,5 3 0,0 8-20,-4-8-4,4 8 0,0-8-1,-9 0 5,5 1 2,-5-5 0,0 8 0,5 0-25,-5 4-5,0-4 0,1 0-1,-1 0-25,0 0-5,-4 1-1,0 3 0,0 0-20,-1 0-12,-3 0 12,4 3-12,-5 1 0,5 4 0,-4 0 0,-1 0 0,0 3 8,1 5-8,-1 0 0,1 3 0,-1 1 0,1-1 0,4 4-15,-1 5 5,1-5 10,9 4 0,-5 1 0,5-1 0,-1 0 0,5 5 0,0-5 0,5-4 0,3 1 0,1-5-16,0-3 4,4-1 0,5 1 12,-1-8 16,-4 0-4,9-5-1,-9-3-23,9-3-4,-4-1 0,0-4-1,-1-4 25,1 4 6,-1-7 1,1-1 0,-1 1-15,-4-5 0,5 8 8,-5-7-8,0 3 0,-4 5 0,0-9 0,0 1 0,-5 3 0,0-4 0,-4 5 0,0-1 0,-4 1 0,0-1 0,-1 0 0,5 5 0,-4-1 0,-1 0 0,5 1 0,0 3 0,0 8 0,0 0 0,0 0-10,0 0 10,0 0 0,0 0 0,0 0 0,0 0 0,5 12 0,4 3 0,-1 1 0,1 3 0,0 1 8,0-1 1,4-3 0,-4 3 0,-1 5-9,6-9 0,-6 5 0,6-8 0,-1 3 0,-5-3 0,6 7 9,-1-3-9,0-4 0,4-1 0,-3 1-12,-1-4 4,4 0-20,-3-8-3,-1 4-1,0-4 0,4-4-163,-3 0-33,3-4-6</inkml:trace>
  <inkml:trace contextRef="#ctx0" brushRef="#br0" timeOffset="252.2918">694 70 691,'0'0'61,"0"0"-49,0 0-12,0 0 0,0 0 234,0 0 44,0 0 9,0 0 1,0 0-102,14 0-21,-6 0-4,6 0-1,-1 0-60,-5-4-13,6 4-3,-1 0 0,4-4-32,1 0-8,-1 0 0,1 0-1,4 0-20,-5-3-4,5 3-1,0-4 0,5 4-18,-1 0 0,5-4 0,-5 4 0,-13-3-12,5 7-10,-5-8-2,9 4 0,-9 0-137,0 0-28,0 4-6,-4 4-829</inkml:trace>
  <inkml:trace contextRef="#ctx0" brushRef="#br0" timeOffset="480.4598">642 479 1677,'0'0'74,"0"0"16,0 0-72,0 0-18,0 0 0,0 0 0,9 0 135,4-4 23,0 0 5,0 4 1,5-4-52,-1-3-11,1-1-1,4 0-1,-5 4-38,5-4-7,0-3-2,4 3 0,1-4-39,-1 4-13,5 1 8,-1-5-8,1 8 15,-5-4-1,-4 0 0,0 1 0,5-5-61,-5 0-12,0-3-2,-5 3-753,5 4-150</inkml:trace>
  <inkml:trace contextRef="#ctx0" brushRef="#br0" timeOffset="784.9832">918-246 1612,'0'0'144,"0"0"-116,-4-4-28,4 4 0,0 0 121,0 0 19,0 0 3,0 0 1,0 0-33,0 0-7,0 0 0,0 8-1,0 7-39,0 5-7,0 7-1,0 0-1,0 5-25,0 3-5,-5 8-1,5 0 0,-4-1-9,0 5-3,-1 4 0,1 0 0,4 3-12,0-3 0,-5 3 0,10 1 0,-5-4 0,0-1 0,4-7-13,5-4 4,-5-4-120,5 1-24,4-9-5,-4-4-578,4-3-115</inkml:trace>
  <inkml:trace contextRef="#ctx0" brushRef="#br0" timeOffset="1153.8759">1440-43 1994,'-9'0'88,"5"0"19,0 7-86,-1-7-21,1 8 0,-5 4 0,0 4 84,1-1 12,-1 9 2,0 3 1,0 8-60,1 8-12,-1 0-3,0 3 0,0 9 4,5-4 0,-1-1 0,5 1 0,5-4-8,4-4 0,-1-8-1,10 0 0,-1-4-19,5-7 0,-4-5 0,4-3-9,4-5 9,1-3 0,3-4 0,5-8 0,-4-4 0,4-7 9,-4-1-1,8-7-8,1-1 39,-1-7 1,-4 0 0,1-4 0,-6-4 11,1-4 2,-5 4 1,-4 0 0,-4 0-3,-5-4-1,-4 0 0,-5 0 0,0 4-18,-4 4-4,-8-4-1,-1 8 0,-4 0-11,-5 4-1,-8-1-1,8 9 0,-4 3-14,-8 5 0,-10 7 8,-4 8-8,5-1-16,-1 13-7,1 0-1,-1 7 0,5 0-123,5 5-25,-6 3-4,1 4-1070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7T03:12:58.9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145 40 921,'9'-8'40,"-5"8"10,-4 0-40,-4-4-10,8 0 0,-4-4 0,0 8 128,0-4 23,0 1 5,5-1 0,-5 4-27,0-8-5,0 8-2,0 0 0,0 0-39,0 0-8,0 0-2,0 0 0,0 0-19,0 0-4,0 0-1,-5 4 0,-8 0-25,4 3-4,9-7-2,-8 8 0,-6 4-18,6 0 0,3-1 0,-4 1 0,1 0 9,-1 3 8,-4-3 2,8 4 0,-3-5-19,3 5 0,-4 0 0,1-5 0,-1 1-19,4 0-1,1-1 0,-5-3 0,9-8-35,0 12-7,0-12-2,0 0 0,0 0-36,0 0-8,0 0-2,0 0 0,0 0-52,9-8-10</inkml:trace>
  <inkml:trace contextRef="#ctx0" brushRef="#br0" timeOffset="198.7565">110 5 403,'0'0'17,"0"0"5,0 0-22,0 0 0,0 0 0,0 0 0,0 0 244,0 0 44,0 0 8,0 0 3,13 4-157,-8-1-31,-5-3-7,0 0 0,8 4-12,5 0-3,1 0 0,-6 0 0,1 4-26,4-8-6,0 4-1,5 0 0,-9 0-35,4-1-7,5 1-2,-1 0 0,-4 0-12,0-4 0,-13 0-12,14 4 12,-6 0-65,-8-4-7,0 0 0,0 0-920</inkml:trace>
  <inkml:trace contextRef="#ctx0" brushRef="#br0" timeOffset="969.106">176 59 1720,'0'0'76,"0"0"16,0 0-73,0 0-19,0 0 0,0 0 0,0 0 124,0 0 20,-5 12 5,-3-4 1,8-8-85,-5 11-17,1 1-3,4 4-1,-5-5 0,5 5 0,0 0 0,0-1 0,-4 5-28,4 3-5,4-3-2,-4-5 0,5 5 1,-5 7 0,4 0 0,1 5 0,8-1-10,-9 0 0,1 4 0,3 16 0,1-8 0,4 0 0,-4-4 0,4-4 0,5 4 0,-5-8 0,9 4 0,-13-4 0,-9 4 0,13-4 0,9 1-12,4-1 12,-4-4-15,0 0 5,4-3 1,5-1 0,-5-3 9,-4-9 0,5 1 0,-1-4-8,-4-4 8,0 0 0,-5-4 0,5 0 0,0-4 12,-4 0 5,-1-8 1,1 4 0,-1-7-18,1-1 0,-1-7 0,1-1 0,-5-3 0,0 0 0,9-4 0,-4-1 0,-9 5 14,8-8-1,5 4 0,0-4 0,-4 0-3,-1 0-1,-4 3 0,5-3 0,4 0-9,-9 0 0,-13 0 0,4 4 0,14-4 0,-5 3 0,-9 1 0,1 4 0,-10 0 0,10 3 0,-1-3 0,-4 7 0,-9 1-16,5-1-4,13 1-2,-5 3 0,-8 1 31,4-1 7,4 1 0,5 3 1,-9-4-27,4 5-6,-8-1 0,8 0-1,10 4 17,-6 1 0,-8-1 0,0 8 0,5-8 0,-5 8 12,-9-8-1,9 8-1,0 0-10,0 0-14,0 0 3,-4-4 1,-14 0 10,14 0 0,4 4 0,0 0 0,0 0 0,0 0 0,0 0 0,0 0 0,0 0 0,0 0 0,-9-3 0,9 3 0,0 0 0,0 0 0,-5 3 0,1-3 0,4 0 0,0 0 0,0 0 0,-9 4 0,-13 0 0,18 0 0,4-4 0,0 0 0,-13 4 0,0 4 0,13-8 0,0 0 0,0 8 0,-5 3 0,-8 1 0,4 0 0,9-12 0,-4 11 0,-9 1 0,4 0 0,5-4 0,-1 3 0,-8 1 0,0 0 0,0-4 0,4 3 0,9-11 0,-9 12 0,-8-4 0,8 0 0,9-8 0,0 0 0,0 0-53,0 0-9,0 0-2,0 0 0,0 0-8,0 0-3,0 0 0,13 0 0,5-4-46,-1-4-10,-8 0-1,4-4-691</inkml:trace>
  <inkml:trace contextRef="#ctx0" brushRef="#br0" timeOffset="1183.0972">1102-105 230,'0'0'20,"0"0"-20,0 0 0,0 0 0,0 0 300,0 0 56,0 0 12,0 0 1,0 0-199,0 0-40,8 12-8,1-4-2,-5 0-24,5 3-6,-4-3-1,3 4 0,6 0-20,-6-1-4,1 1-1,0 4 0,8-5-24,-8 9-6,4-5-1,-4 1 0,4 4-19,-4-5-4,4 5-1,-4-5 0,0 1-9,0-1 0,8-3 0,-4 0 0,-8 0-52,8-1-2,4-3-1,-3-4-708,3 4-141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4-27T03:13:10.1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1807,'0'0'80,"5"-4"16,-5 4-76,0 0-20,0 0 0,0 0 0,13 0 34,-13 0 3,0 0 1,0 0 0,9 12 2,-5-4 1,0 3 0,-4 1 0,9 4 1,0-5 0,0 1 0,-5 4 0,-4-1-16,4 5-3,5-5-1,4 1 0,-8-4-11,4 3-3,-5 5 0,9-1 0,-4-7-8,0 4 0,-5-1 0,5-3 0,4-12 0,0 4 0,-8 11 0,-1-3 0,5-8 0,-9-4 0,0 0 0,0 0 0,4 8 0,-4-8 0,13 0 0,-4 0 8,-9 0 7,4 0 1,10-8 0,-1 4 0,-9-4-4,5 0 0,-5 5 0,9-5 0,1 0-4,-10 4-8,5-4 11,0 4-11,4 0 8,-5-3-8,-3 3 0,-1-4 0,5 4 0,0-4-9,-5 0-1,-4 8 0,0 0-38,5-3-7,3-5-1,1 0-1,-9 8-141,0 0-28</inkml:trace>
  <inkml:trace contextRef="#ctx0" brushRef="#br0" timeOffset="581.488">285 277 1036,'22'-12'92,"-17"8"-73,-10 0-19,5 1 0,0-5 156,5 0 27,-5-4 5,0 1 2,-5 3-46,10 0-8,-1-8-3,-4 5 0,-4-1-39,4 0-8,4-3-2,-4-1 0,0 0-35,0 5-7,0-5-2,5 1 0,-5-1-24,4 0-6,-4-3-1,4-5 0,5 1-9,0 0 10,0-5-10,-1 1 10,1-4-10,0 4 0,4-5 0,0 5 0,0 0 0,5-4 0,-9 3 0,4 1 0,0 0 0,0 3 0,5-3 0,-1 4 0,5-1 0,-4 5 0,-1-1 0,5 5 0,5-1-16,3 0 5,-12 9 1,8-5 0,5 4 10,-5 4 14,1-4-3,-1 4-1,0 4-10,-4 0 0,4 0 0,-4 4 0,5 0 0,-5 0 0,0 0 0,0 0 0,-1 4 0,1 3 8,0-3-8,-4 4 0,4 0 0,-5-1 0,1 1 0,-1 4 0,5-1 0,0 1 0,-4 3 0,4 5 0,-5-5 0,1 9-16,4-1 3,-9 4 0,5 0 13,-10 0 15,6 1-3,-6-9-1,-3 0-11,3 1-16,1 7 4,0-4 1,-5 1 0,1 3 0,-1-4 0,1 8 0,-1-4 11,5-3 16,-9-5-4,4 4-1,-4-7-60,0-1-12,4 1-3,-4-4 0,0-5 52,5 1 12,-5 0 0,0-1 0,4-3-54,-4-8-8,0 0-2,0 0 0,0 0-51,0 0-10,0 0-3</inkml:trace>
  <inkml:trace contextRef="#ctx0" brushRef="#br0" timeOffset="948.3667">1198 187 748,'0'0'67,"0"0"-54,0 0-13,0 0 0,0 0 220,0 0 42,0 0 8,0 0 2,4 4-120,-4-4-23,9 8-5,0 0 0,0 3-64,-1-3-13,1 0-3,0 0 0,4 4-15,-4-1-3,4-3-1,0 0 0,-4 0-25,0-1 0,0-3 0,-1 0 0,6 0 56,-6 0 7,5-4 1,-4 4 0,4-8-52,1 0-12,-1 0 0,0 0 0,0-3 0,0-1 0,-4-8 0,4 4 0,5-7 41,-5-1 6,0 1 1,-4-4 0,0-5-35,4 1-13,-5 4 11,1-9-11,0 1-28,4-4-11,-4 4-2,4-8-1179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6:20:59.22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-1-5 403,'0'0'36,"0"0"-36,0 0 0,0 0 0,0 0 225,0 0 39,0 0 7,0 0 1,0 0-192,0 0-38,0 0-8,0 0-2,0 0-16,0 0-3,0 0-1,0 0 0,0 0-4,0 0 0,0 0-8,0 0 12,0 0 13,0 0 3,0 0 0,0 0 0,12 7 5,-8 0 2,4-3 0,-8-4 0,0 0-35,0 0 0,8 7 0,5 1 0,-5-1 16,4 0 0,4 0 0,-7-3 0,11 0 4,-12-1 1,5 1 0,7-1 0,-4 5 9,1-1 2,3 0 0,1-3 0,-5 0-3,4-1 0,1 4 0,-1-3 0,1 0-11,-1-4-2,1 7-1,3-3 0,-3-4 5,-1 3 0,1 1 1,-1-4 0,0 0-21,1 0 0,-5 0 0,5 4 8,-5-4-8,0 0 8,1 3-8,3-3 8,-7 0-8,-1 0 0,0-3 0,0-1 8,1 0-8,-5 1 0,4-5-8,-4 1 8,0 3-140,5-6-24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39.5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1 4224,'2'12'225,"-1"-3"1759,-1-2 3423,3-13-2828,-2 5-2570,0 0 1,1 0-1,-1 1 1,1-1-1,-1 0 0,1 1 1,-1-1-1,1 1 0,-1-1 1,1 1-1,0 0-9,0 0 58,-1 0-1,0 1 1,1-1 0,-1 0-1,0 1 1,0-1 0,1 1-1,-1 0 1,0-1-1,0 1 1,0 0 0,0 0-1,0 0 1,0 0-1,0-1 1,0 2 0,0-1-1,0 0-57,14 22-50,-9-11 119,0-1 0,-1 1-1,0 0 1,0 4-69,-3-11-47,-1 0 1,0 0-1,0 1 0,0-1 0,-1 0 0,0 1 0,0-1 0,0 0 1,0 0-1,-1 1 0,-1 4 47,-5 8 172,0-1 0,-2 0 0,0-1 0,0 1 1,-2-2-1,-11 15-172,5-7 217,1 0-1,-4 10-216,19-31-6,0 0-74,-1 1 0,1-1-1,0 0 1,0 0 0,0 1-1,1-1 1,-1 1 0,0 1 80,1-4-23,0 1-1,1 0 1,-1-1 0,0 1 0,0 0 0,0-1 0,1 1-1,-1 0 1,0-1 0,1 1 0,-1-1 0,0 1 0,1-1-1,-1 1 1,1-1 0,-1 1 0,1-1 0,-1 1 0,1-1-1,-1 1 1,1-1 0,-1 0 0,1 1 0,0-1 0,-1 0-1,1 0 1,0 1 0,-1-1 0,1 0 0,0 0 0,-1 0-1,1 0 1,0 0 23,20 4 9,0-1 0,0-1 0,0-1 0,6-1-9,44 2 386,41 13-1253,-68-9-1509,1 1-5901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6:21:01.79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-2 125 576,'0'0'51,"0"0"-41,0 0-10,0 0 0,0 0 187,0 0 35,8-7 7,4 3 2,-12 4-151,8-4-31,5-3-5,-5 0-2,-8 7-34,8-4-8,4 1 0,-4-1 0,5-3 0,-5 3 0,0-3 0,0 7 8,-8 0-8,12-4 0,-3 4 0,3 4 0,0-4 0,0 3-12,1 1 2,-1 0 1,0-1 9,1 1 0,3 0 0,0-1 0,-3 1 0,3 0 0,0 3 0,5-4 0,-5 1 0,4 3 0,5-3 0,0 3 0,-5-3 11,0 3 4,1-3 1,3 3 0,1-3 3,0 3 1,-5-3 0,9-1 0,-5 1 13,5 0 3,-5-1 1,1-3 0,-1 0-29,1 0-8,-1 0 0,-3 4 0,3-1 18,-3-3-1,3 0 0,-3 0 0,3-3-6,1-1-2,0 1 0,3-1 0,1 0-9,-1 4 10,1-3-10,-4-1 10,3 0-10,-3 1 8,-1-1-8,5 4 8,0-4-8,-1 1 10,-3-4-10,3 3 10,1 0-10,-4 1 0,3-1 0,-3-3 8,-1 3-8,1 0 0,3 1 0,1-1 0,-9 4 0,9-3 0,0 3 0,3-4 0,-3 0 0,0 4 8,-5 0-8,5 0 0,-1 0 0,1 0 8,0-3-8,-1 3 0,1 0 18,0 0-2,-1-4 0,-3 4 0,3 0-16,-3 0-19,0 0 4,-1 0 1,-4-4 14,5 4 0,4-3 0,-5 3 0,1 0 0,-1 0 0,5 0 0,-5 0 0,5 0 8,0 0-8,-5 0 0,5 3 0,-1-3 13,1-3-4,-4 3-1,3 0 0,-3 3-8,3-3 0,-7-3 0,3 3 0,-3 3 0,-1 1 0,1-4 0,-1 0 0,5 0 0,-9-4 0,5 1 8,-1 3-8,-4 0 0,5-4 8,-5 4-8,1-4 0,3 4 8,-4-3-8,1-1 0,-1 1 8,0 3-8,1-4 0,-1 0 0,1 1 8,-1 3-8,-4 0 0,5-4 0,-5 0 8,-4 1 0,4 3-8,-4 0 12,5-4-4,3 4-8,-4-3 12,1 3-12,3-4 12,0 0-12,-3 1 0,-1 3 0,0-4 0,0 4 0,5 0 0,-5-4 0,-4 4 0,4-3 0,1 3 0,-1-4 0,0 4 0,-4-4 8,5 4-8,-1 0 12,-4 0-4,0 0-8,1 0 0,3 0 0,-4 0 8,-8 0-8,8 0 0,-4 0 0,-4 0 8,8 0-8,-8 0 0,13 0 0,-13 0 0,4 0 0,-4 0 0,8 0 9,-8 0-9,0 0 0,0 0 0,0 0 0,4 0 0,-4 0-12,0 0-6,0 0-2,0 0-608,0 0-123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40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3456,'0'0'176,"1"0"1,-1-1-1,1 1 0,-1 0 1,0 0-1,1 1 0,-1-1 1,0 0-1,1 0 1,-1 0-1,1 0 0,-1 0 1,0 0-1,1 0 0,-1 0 1,0 1-1,1-1 1,-1 0-1,0 0 0,0 1 1,1-1-1,-1 0 0,0 0 1,0 1-1,1-1 0,-1 0 1,0 1-1,0-1 1,1 0-1,-1 1 0,0-1 1,0 0-1,0 1 0,0-1 1,0 0-1,0 1 1,0-1-1,0 0 0,0 1 1,0-1-1,0 0 0,0 1 1,0-1-1,0 1 0,0-1 1,0 0-1,0 1-176,-9 23 2399,2-7-2239,-1 16 520,3 1 0,1 0-1,1 1 1,2 11-680,4 129 0,2-44 0,-8-31-2111,-5 11 2111,6-102-1610,0-5-556,1 0-3797,1-4 3478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40.5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1280,'16'10'0,"6"4"3584,1-6 0,4-1-1920,16-7 0,14-5-64,4 3 0,6-6-704,-10 1-1,-3 5-895,1-7 32,-3 7 256,-8-2 32,-12 4-1663,8 6-1,3 12-4992,-4-8 0,1 1 6848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41.2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85 142 1024,'14'-4'64,"3"-5"4344,-16 8-4052,1 0 0,-1 0 1,0-1-1,0 1 0,0 0 0,0-1 1,0 1-1,0-1 0,0 1 1,0-1-1,-1 1 0,1-1 0,-1 0 1,1 1-1,-1-1 0,0 0 1,1 1-1,-1-2-356,1-2 280,0 0 1,0 1-1,0-1 0,1 1 1,0-1-1,0 1 0,0 0 1,0-1-1,1 1 0,0 0 1,-1 1-1,2-1 0,-1 0 1,0 1-1,1 0 1,-1 0-1,1 0 0,0 0 1,0 0-1,0 1 0,2-1-280,-1 0 0,-1 1 0,1 0 0,-1 0 0,1 0 0,0 1 0,0 0 0,0 0 0,0 0 1,0 0-1,0 1 0,0 0 0,1 0 0,-1 0 0,0 1 0,0-1 0,0 1 0,0 0 0,0 1 0,-1-1 0,1 1 0,1 1 10,0 1 1,0-1-1,-1 1 0,1 0 1,-1 0-1,0 1 1,0-1-1,-1 1 1,1 0-1,-1 1 0,1 2-10,1 0-36,-1 1-1,-1 0 0,0 0 0,0 1 1,-1-1-1,0 1 0,0 4 37,1 4-67,-2 1 0,0 0 1,-1-1-1,-1 1 0,-1 0 0,-1-1 0,0 1 0,-2 2 67,-4 12 84,-1 0 0,-2-1 0,-1 0 0,-2-1 0,0 0-1,-3-1 1,-15 22-84,22-38-44,0-1 0,-1 1 1,-1-2-1,0 0 0,-1 0 0,0-1 0,-1-1 0,-3 2 44,-3 1-34,-1-2 0,0 0-1,-1-1 1,0-1-1,-16 4 35,22-8 0,26-7 0,7-2 0,28-6 0,-11 2 0,1 1 0,-1 2 0,1 1 0,29 1 0,-41 4-2,1 2 0,0 1-1,-1 0 1,1 2-1,-1 1 1,-1 0 0,1 2-1,-1 0 1,-1 2-1,0 1 1,12 8 2,60 43-1422,-62-40-2007,-1 1-3800,-12-10 5032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41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2 896,'27'-1'799,"-1"0"2170,0 3 3289,-25-1-6055,1-1-1,-1 1 1,1 0-1,-1-1 1,0 1-1,1 0 0,-1 0 1,0 0-1,0 0 1,0 0-1,0 0 1,0 1-1,0-1 0,0 0 1,0 0-1,0 1 1,0-1-203,5 8 484,6 5-336,0 1 0,-2 0 0,0 0 0,0 1 0,-2 0 0,0 0 0,0 1 0,1 9-148,-2 1 95,-1 0 0,-2 1 1,0-1-1,-2 1 0,-1 0 0,-1 0 1,-2 0-1,-4 27-95,3-42 27,0 0 0,-1 1 0,-1-1-1,0-1 1,0 1 0,-1-1 0,-1 0-1,0 0 1,-1-1 0,0 0 0,-8 8-27,5-7-449,-1 0 0,0-1 1,-1 0-1,0-1 0,0-1 0,-1 0 1,0 0-1,-1-2 0,-7 3 449,19-8-430,0-1 0,0 0 0,-1 0-1,1 0 1,-1 0 0,1-1 0,-1 1 0,1-1-1,-1 0 1,1 0 0,-1 0 0,1 0 0,-1-1-1,1 0 1,-3 0 430,-20-6-3621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5.2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217 1 6016,'-16'10'6144,"15"-9"-4608,1-1-1024,0 0-86,0 0 684,0 0-23,0 0-761,-2 1-198,-13 8 55,1 2-1,0 0 1,1 1 0,0 0 0,1 0 0,-7 11-183,3-3 76,1 0 0,1 2 1,1 0-1,-3 8-76,12-21 10,0 0-1,1 0 0,0 1 1,0-1-1,1 0 0,0 1 1,1 0-1,0-1 0,1 1 1,-1 0-1,2-1 0,0 1 1,0 0-1,0-1 0,2 1 1,-1-1-1,1 0 0,0 1 1,1-1-1,0-1 0,0 1 1,1-1-1,0 1 0,3 2-9,7 9-45,1 0-1,1-2 0,0 0 0,2 0 0,0-2 0,0 0 0,2-2 0,0 0 1,0-1-1,5 1 46,-20-12-466,-1 0 0,0 0 0,0-1 1,1 1-1,-1-1 0,1 0 0,-1-1 1,1 0-1,3 0 466,22 0-9461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42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12 5248,'-22'-6'1863,"20"5"-1520,0 0 0,-1 0 0,1 1 0,0-1 0,-1 0 0,1 1-1,-1 0 1,1-1 0,-1 1 0,1 0 0,-1 0 0,1 1 0,-1-1 0,1 0 0,-1 1 0,1 0 0,-1-1 0,1 1 0,0 0 0,-1 0 0,1 0 0,-2 2-343,-11 7 604,-1 2 0,2-1-1,-1 2 1,1 0-604,7-5 234,1 0 0,-1 0 0,1 0 0,1 1 0,-1 0 0,1 0 0,1 0 0,0 2-234,-1 4 27,0 0-1,2 1 0,0 0 0,0 0 0,2 0 1,0 0-1,1 0 0,0 0 0,1 0 0,1 0 0,2 7-26,3 8 128,0-1 0,2 0 0,2 0 0,0-1 0,7 10-128,-12-27 17,1-1 0,-1 0 0,2 0 0,0 0-1,0-1 1,1 0 0,0 0 0,9 6-17,-10-9-55,0-1 1,1-1-1,0 0 1,0 0 0,0 0-1,0-1 1,1-1 0,0 1-1,0-2 1,0 1-1,6 0 55,3-1-586,-1-1-1,1 0 0,0-1 0,0-1 1,14-3 586,-18 1-1402,0 0 1,-1-1 0,1 0 0,10-6 1401,20-10-6773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5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1280,'4'30'4736,"-4"-28"-3232,0-2 384,0 0-214,0 0-1231,0 0-224,0 0 261,-1-7 491,2 3 592,1 6 2825,1 6-4365,1-1 1,-2 1-1,1 0 0,-1 1 0,0-1 1,-1 0-1,0 0 0,0 6-23,1 77-70,-3-57 77,18 546-1120,-15-539 562,-1 43 353,-1-50-2713,0-34-721,0 0-3136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5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0 768,'14'2'348,"19"4"1607,-32-5-1651,0-1 0,0 0 0,1 1 0,-1-1 0,0 1 0,0-1 0,0 1 0,0 0 0,0-1 0,0 1 0,0 0 0,0 0 0,0 0 0,0 0 0,0-1 0,-1 1 1,1 1-1,0-1 0,-1 0 0,1 1-304,12 15 6901,8-4-5262,28 6-2118,-42-16 1313,21 5-386,1-1-1,-1-1 0,1-2 0,0-1 0,12 0-447,51-3 64,4-3-64,2-1 1140,128-8-2142,-222 11 613,1 1 1,0 0-1,0 0 1,-1 0-1,1 1 1,0 0-1,-1 0 1,1 0-1,2 1 389,-3 0-942,1 0 0,-1 0 0,0 0-1,0 1 1,-1 0 0,1 0 0,0 0-1,2 3 943,10 10-5610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00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1 6784,'2'27'333,"-1"-22"-14,-1-1-1,0 1 0,1-1 0,-1 1 0,-1-1 0,1 1 0,-1 0-318,-16 0 6130,11-4-5604,2 3-436,0 1 0,0 0 0,0 0 0,1 0 0,0 0 0,0 0 0,0 1 0,0-1 0,0 3-90,-10 18 85,-30 51-21,4 2 0,-4 19-64,21-40 43,2 2 0,3 0-1,-5 36-42,-5 72 0,7 20 0,10-92 0,-7 131 0,17-184 0,1-1 0,2 0 0,3 0 0,4 17 0,35 114 11,61 146-11,-27-88-256,-76-221-527,1 0 0,0-1-1,0 1 1,3 3 783,-4-8-1640,1-1 0,-1 1 0,0-1 0,1 0 0,3 2 1640,4 4-2597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01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53 1152,'19'32'2880,"-14"-26"1835,-4-8-2118,-2-7-1397,1 6-943,0 1 0,-1-1 1,1 0-1,0 0 1,1 1-1,-1-1 1,0 0-1,1 1 0,-1-1 1,1 1-1,0-1 1,0 0-1,0 1 1,0 0-1,1-1 0,-1 1 1,1 0-1,-1-1 1,3-1-258,-3 2-4,1 0 1,0 0-1,1-1 1,-1 1-1,0 1 1,1-1-1,-1 0 1,1 0-1,-1 1 1,1 0-1,0-1 1,0 1-1,-1 0 1,1 0-1,0 1 1,0-1-1,1 0 4,-1 1 31,1 1-1,0-1 0,-1 1 1,1-1-1,0 1 0,-1 0 1,1 1-1,-1-1 0,1 0 1,-1 1-1,0 0 0,0 0 1,0 0-1,0 0 0,0 0 1,0 1-1,0-1 0,-1 1 1,1 0-1,-1 0 0,0 0 1,0 0-1,0 0 0,1 2-30,2 3 83,-1 1 0,0 0-1,-1 0 1,0 0 0,0 0-1,0 0 1,-2 1 0,1-1-1,-1 2-82,0 6 0,-1-1 0,-1 0 0,-1 0-1,0 0 1,-4 15 0,-5 9 7,-10 26-7,5-27-368,-2-1 0,-1 0 0,-2-1 0,-2-1 368,2-4-19,-2-2 0,-4 3 19,26-33 4,1 0-1,-1 1 1,1-1-1,-1 1 0,1-1 1,0 1-1,-1-1 0,1 1 1,-1-1-1,1 1 0,0-1 1,-1 1-1,1 0 1,0-1-1,0 1 0,0-1 1,-1 1-1,1 0 0,0-1 1,0 1-4,13-4 419,-7 1-170,24-6-228,1 0-1,-1 2 0,1 1 0,1 2 1,4 1-21,158 2-593,-160 1 386,22 2-955,-12-1-2670,1-1-4448,-30-1 6605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02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4352,'187'3'4189,"108"-2"4443,-232-3-8036,56-3 520,86 8-1116,-160 1-30,132 6-778,-131-13-2280,0-3-6367,-44 5 8874,22-3-1238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0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89 4352,'16'8'803,"-15"-7"-606,1 0-1,0 0 1,-1 0 0,1 0-1,0 0 1,-1-1-1,1 1 1,0 0 0,0-1-1,0 0 1,-1 1-1,2-1-196,-2-1 173,-1 0 0,0 0-1,0 0 1,0 1-1,0-1 1,0 0-1,0 0 1,0 0-1,0 0 1,0 0 0,0 1-1,-1-1 1,1 0-1,0 0 1,0 0-1,-1 1 1,1-1-1,-1 0-172,1 0 548,-1-2-373,1-1 0,0 1 0,-1 0 0,1 0 0,1 0 0,-1 0 0,0 0 0,1-1 0,-1 1 0,1 0 0,0 0 0,0 0 0,0 0 0,1 0 0,-1 1 0,1-1 0,-1 0 0,1 1 0,0-1 0,0 1 0,0-1 0,1 1 0,-1 0 0,0 0 0,1 0 0,-1 0 0,1 0 0,0 1 0,1-1-175,-2 0 12,1 1 1,0 0-1,-1 0 0,1 0 0,0 0 1,0 1-1,0-1 0,0 1 0,0-1 0,0 1 1,-1 0-1,1 0 0,0 1 0,0-1 0,0 0 1,0 1-1,0 0 0,0 0 0,-1 0 1,1 0-1,0 0 0,-1 0 0,1 1 0,-1-1 1,1 1-1,-1 0 0,0 0 0,1 0 0,-1 0 1,0 0-1,-1 0 0,2 2-12,3 5 9,-1 0 1,0 0-1,0 0 0,-1 1 0,0-1 0,-1 1 1,0 0-1,-1 0 0,0 0 0,-1 1 0,1-1 1,-2 0-1,0 9-9,-1 8 13,-1 0-1,-2-1 1,-1 0 0,-5 20-13,7-37 3,0 0 0,-1 0 0,0 0 0,-1 0-1,1-1 1,-2 1 0,1-1 0,-1-1 0,0 1 0,-1-1 0,0 0 0,0 0 0,0-1 0,-1 0 0,0 0 0,0-1 0,0 0 0,-1 0 0,0-1-1,-1 0-2,-19 11 132,22-11 28,0 0-1,1-1 0,-2 0 0,1 0 0,-4 0-159,7-3 406,7-4-116,6-3-58,7-5-339,2 2-1,-1 0 1,2 1-1,-1 0 1,1 2-1,14-4 108,-6 4-40,0 2 0,0 1-1,0 1 1,21 0 40,-34 3-28,0 1 1,0 0-1,1 1 0,-2 1 1,1 0-1,0 0 1,0 2-1,-1 0 0,0 0 1,4 3 27,-12-4-64,0-1 0,0 0 0,-1 1 0,1 0 0,-1 0 0,0 1 0,0-1 0,-1 1 0,1 0 0,-1 0 0,0 0 0,0 0 0,0 2 64,9 26-7141,-11-24 2554,-1 0 2390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0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2304,'13'9'2495,"5"12"5404,-6-7-4661,6 9-3023,0 1 1,-2 0 0,-1 2 0,0-1 0,-1 5-216,-6-15 8,46 102 684,-5 3 0,10 48-692,-13-36 200,-17-47-51,-4 0 0,-4 1-1,-3 1 1,-4 1-1,-5 0 1,-2 1-1,-6 49-148,-5-74-38,-3-1-1,-2 0 1,-11 35 38,-60 182-231,0-64-1045,20-62 824,28-72-2465,29-75 2813,2-6-6026,1-1 6113,0 0-4996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05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5888,'0'1'54,"-1"0"1,0 0 0,1 0-1,-1 0 1,0 0-1,1 0 1,-1 0 0,1 0-1,0 0 1,-1 0-1,1 1 1,0-1 0,0 0-1,0 1-54,0-2 57,0 1 0,0-1 0,0 0-1,0 1 1,0-1 0,1 0 0,-1 0 0,0 1-1,0-1 1,0 0 0,1 0 0,-1 0 0,0 1-1,1-1 1,-1 0 0,0 0 0,0 0-1,1 0 1,-1 1 0,0-1 0,1 0 0,-1 0-1,0 0 1,1 0 0,-1 0 0,0 0 0,0 0-1,1 0 1,-1 0 0,0 0 0,1 0 0,-1 0-1,0 0-56,7-1 1141,0-1 0,0 0-1,0 0 1,5-2-1141,9-3 1583,-19 6-1514,1 1 0,-1-1 0,1 1 0,-1 0 0,1 0 1,-1 0-1,1 0 0,-1 0 0,1 0 0,0 1 0,-1-1 1,1 1-1,-1-1 0,0 1 0,1 0 0,-1 0 1,0 0-1,1 1 0,-1-1 0,0 0 0,0 1 0,0 0 1,0-1-1,0 1 0,-1 0 0,1 0 0,0 0 0,-1 0 1,1 0-1,-1 0 0,0 1 0,0-1 0,0 0 0,0 1-69,5 15 65,-1 0 0,-1 1 0,-1 0 0,-1 0 0,0-1-1,-1 1 1,-1 0 0,-1 0 0,-1 0 0,0 0-1,-2 0 1,0-1 0,-6 17-65,-1-8-84,0 0 1,-2 0-1,-1-1 0,-2-1 0,0 0 0,-1-1 0,-20 20 84,36-44 0,1 1 0,-1-1-1,1 1 1,-1-1-1,1 1 1,-1 0-1,1-1 1,0 1 0,-1 0-1,1-1 1,0 1-1,-1 0 1,1 0-1,0-1 1,0 1 0,0 0-1,0 0 1,0 0-1,0-1 1,0 1-1,0 0 1,0 0 0,0-1-1,0 2 1,1-1 4,-1-1 1,1 1-1,0 0 0,-1 0 1,1-1-1,0 1 0,0 0 1,0-1-1,-1 1 0,1-1 0,0 1 1,0-1-1,0 1 0,0-1 1,0 0-1,0 1 0,0-1 1,0 0-1,0 0 0,0 0 0,1 0-4,9 1 112,1-1 0,0-1-1,-1 0 1,1 0-1,-1-1 1,10-3-112,13-2 354,20-2-707,1 1 0,0 4-1,0 1 1,26 4 353,5 8-5221,-46-7-2304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14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3712,'14'-1'1685,"8"0"9567,-10 4-9790,10 4-1169,0-1-1,1-1 0,-1-1 0,3-1-292,97 6 62,-69-6 569,53 6 613,24 7-1244,-75-6-2908,44 15 2908,-83-21-3067,-2-1-7119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6.0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21 4608,'8'-5'100,"22"-11"2471,-30 17-2514,0-1 1,0 0-1,0 0 0,0 0 0,0 0 0,0 0 0,0 0 0,0 0 0,0 0 0,0 0 0,0 0 0,0 0 0,0 0 0,0 0 0,0 0 1,0 0-1,0 0 0,0 0 0,0 0 0,0 0 0,0 0 0,0 0 0,0 0 0,0 0 0,0 0 0,0 1 0,0-1 0,0 0 0,0 0-57,-14 10 1178,-1 2 483,11-9-1202,1 0 0,-1 0 0,0 0 0,0-1 0,0 0 1,-4 2-460,7-4 69,17-6 760,-3 0 352,-7 4-1067,1 1 0,0 0 0,0 0 0,0 1 0,0 0 0,0 0 0,0 1 0,0 0 0,0 0-1,0 0 1,-1 1 0,1 0 0,2 1-114,-4-1-19,1 1-1,0 0 1,-1-1-1,0 2 1,0-1 0,0 1-1,0-1 1,0 1-1,-1 1 1,0-1-1,0 1 1,0-1 0,0 1-1,-1 0 1,2 4 19,0 1 87,0 0 1,-1 0-1,0 1 1,-1 0 0,0-1-1,-1 1 1,0 0-1,-1 1 1,0-1-1,-1 5-87,0-9 1,-1 1 0,0 0 0,0 0 0,-1-1 0,0 1 0,0 0 0,-1 0 0,0-1 0,0 0 0,-1 0 0,0 0 0,0 0 0,-1 0 0,0-1 0,0 1-1,-11 10-508,-16 13 508,-14 12 524,46-39-431,6-2-287,15-2-528,-5 0 399,24 3 288,0 2 0,23 5 35,25 3-144,-59-10-796,-15-3-3047,0 0 0,0-1 1,12-4 3986,5-2-1403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16.1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2 3584,'20'0'11680,"0"-1"-7722,35 0-4135,-26 3 182,0 0 0,0 2 0,-1 1 0,15 5-5,-29-6-34,-1 0 0,1 1 0,-1 0 0,0 1 0,-1 1 0,1 0 0,-2 1 0,1 0 0,-1 1 0,2 2 34,-8-6-9,0 0 0,-1 0 0,0 1 1,0 0-1,0 0 0,0 0 0,-1 0 0,0 1 0,0-1 1,-1 1-1,0 0 0,0 0 0,-1 0 0,0 0 1,0 1 8,0-3 13,-1 1 1,0-1 0,0 0-1,-1 1 1,1-1 0,-1 1-1,0-1 1,-1 0 0,0 1 0,1-1-1,-1 0 1,-1 0 0,1 0-1,-1-1 1,0 1 0,0-1-1,0 1 1,-1-1 0,-3 3-14,-16 13 181,-2-1 0,0-2 0,-1 0 0,-28 12-181,-3 3-116,47-27 94,7-3 8,0-1 1,0 1 0,0 0 0,0 0-1,1 0 1,-1 0 0,1 0 0,-1 1 13,3-2-2,0-1-1,-1 1 1,1-1 0,0 1 0,0-1-1,0 1 1,0-1 0,0 1 0,0-1 0,0 1-1,0 0 1,0-1 0,0 1 0,0-1 0,0 1-1,0-1 1,0 1 0,0-1 0,1 1-1,-1-1 1,0 1 0,0-1 0,1 1 0,-1-1-1,0 1 1,1-1 0,-1 0 0,0 1 2,14 14-292,-12-13 230,37 34-1111,24 16 1173,27 23 703,-38-25-532,-3 2 0,5 9-171,-48-53 32,0 0 1,0 0 0,-1 0-1,0 0 1,0 2-33,-4-7 12,0-1-1,0 0 1,0 1-1,0-1 1,-1 1 0,1 0-1,-1-1 1,1 1-1,-1 0 1,0-1-1,0 1 1,0 0-1,-1-1 1,1 1 0,0-1-1,-1 1 1,0 0-1,0-1 1,0 1-1,-1 1-11,-1 2 62,-1-1 0,0 0-1,-1 0 1,1 0 0,-1 0 0,0-1-1,-1 0 1,1 0 0,0 0-1,-1-1 1,0 0 0,0 0-1,-3 1-61,-9 3-68,0 0-1,-1-2 1,0 0-1,-1-1 69,-18 2 118,1-1-1,-1-2 1,0-2-1,0-2 1,-16-2-118,-67-12-2399,0-6-5389,78 10 1996,1 0 4480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36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6656,'73'-38'2048,"-70"37"-1811,-1 1 0,1-1 0,0 0 0,-1 1 1,1 0-1,-1 0 0,1-1 0,0 2 0,-1-1 1,1 0-1,-1 0 0,1 1 0,0-1 0,-1 1 0,1 0 1,-1 0-1,0 0 0,1 0 0,-1 0 0,0 1 1,1-1-1,-1 1 0,0 0-237,28 12 475,22-2 790,0-2-1,0-2 1,22 0-1265,162 0 245,14 1-2231,-98 8-6701,-82-6 4303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37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14 4480,'0'9'707,"0"-10"2301,0-15 1346,0 16-4315,0 0 0,0-1 0,0 1 0,0 0 0,0 0 0,0 0 0,0-1 0,0 1-1,0 0 1,-1 0 0,1-1 0,0 1 0,0 0 0,0 0 0,0 0 0,0-1 0,0 1 0,-1 0 0,1 0 0,0 0 0,0-1 0,0 1 0,0 0 0,-1 0 0,1 0 0,0 0 0,0 0-1,0 0 1,-1 0 0,1-1 0,0 1 0,0 0 0,-1 0 0,1 0 0,0 0 0,0 0 0,-1 0 0,1 0 0,0 0 0,0 0 0,0 0 0,-1 0 0,1 0 0,0 0 0,0 0 0,-1 1-1,1-1 1,0 0 0,0 0 0,0 0 0,-1 0 0,1 0 0,0 0 0,0 1 0,0-1 0,-1 0 0,1 0-39,-12 8 1236,3 1-1128,1 0 0,0 0 0,0 0 0,1 1 0,1 0 0,-1 0 0,2 1 0,-1 0 0,-1 5-108,-6 19 281,2 2-1,-2 12-280,5-15 483,-37 145 101,8 2 0,-8 127-584,24-45 856,11 11-856,11-151 280,5 0 0,6 0 0,14 51-280,-1-55-283,5-1 0,23 51 283,-46-148-237,0-1-1,2 0 0,0 0 1,2-1-1,0 0 0,1-1 0,7 9 238,1-6-3337,18 16 3337,-38-37-6,60 56-10186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39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0 340 2176,'12'-22'1082,"-10"19"-756,0-1-1,0 1 0,0 0 1,-1 0-1,1-1 0,-1 1 1,0 0-1,0-1 0,0 0 1,-1 1-1,1-1 0,-1 1 1,0-2-326,0-4 573,0-1 86,0 1 1,0 0 0,1-1-1,0 1 1,1 0 0,0 0 0,0 0-1,3-5-659,3-5 534,0 1 0,2-1-1,1 2 1,4-6-534,-11 16 129,1 1 0,0-1 1,0 1-1,1 0 0,0 1 0,0-1 0,0 1 1,1 0-1,0 1 0,0-1 0,0 2 0,3-3-129,-8 6 0,0-1 0,0 0 0,0 0 0,0 1 0,0-1 0,-1 1 0,1 0 0,0 0 0,0-1 0,0 1 0,0 0 0,0 1 0,0-1 0,0 0 0,0 0 0,0 1 0,0-1 0,0 1 0,0 0 0,0 0 0,-1-1 0,1 1 0,0 0 0,-1 1 0,1-1 0,0 0 0,-1 0 0,0 1 0,1-1 0,-1 1 0,0-1 0,1 1 0,-1-1 0,0 1 0,0 1 0,3 5 0,-1 1 0,0 0 0,0 0 0,-1 0 0,0 0 0,0 9 0,2 14 154,-2 1 0,-2-1-1,0 1 1,-2-1-1,-3 6-153,-5 26 128,-3-1 0,-5 7-128,7-37 144,-1-1 0,-2-1 0,-1 0 0,-1 0 0,-18 23-144,33-54 2,1 1-1,0-1 1,0 0-1,0 1 1,0-1-1,-1 1 1,1-1-1,0 0 0,0 1 1,0-1-1,0 0 1,0 1-1,0-1 1,0 1-1,0-1 0,0 0 1,0 1-1,0-1 1,0 0-1,0 1 1,1-1-1,-1 1 1,0-1-1,0 0 0,0 1 1,0-1-1,1 0 1,-1 1-1,0-1 1,0 0-1,1 0-1,12 9 52,20 0 22,12 2-170,-1 2 0,34 14 96,-6-1-1659,-51-20-88,-1-1-1,0-1 1,2-1 1747,21 3-7589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4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4224,'16'10'4096,"-15"-9"-2806,-1-1 1068,3 0-172,58-2-641,-1-3 0,1-2-1,2-3-1544,177-43-492,-202 44 627,201-44 156,-160 40-201,1 2-1,1 4-89,18 3 21,37-3-5455,-89 5-3382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4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1152,'25'-15'435,"-17"11"544,0-1-1,-1 0 1,7-4-979,-12 6 648,1 0 1,0-1 0,-1 1-1,1 0 1,-1-1 0,0 0 0,0 1-1,-1-1 1,1 0 0,0-3-649,7-13 936,-4 10-527,1 1-1,0-1 0,0 2 1,1-1-1,0 1 1,1 0-1,2-2-408,-9 9 54,1-1 0,-1 1 0,1-1 0,-1 1 0,1 0 1,0 0-1,0 0 0,0 0 0,-1 0 0,1 0 0,0 1 0,0-1 0,0 1 0,0-1 1,0 1-1,1 0 0,-1 0 0,0 0 0,0 0 0,0 0 0,0 0 0,0 0 0,0 1 1,0-1-1,0 1 0,0 0 0,0-1 0,0 1 0,0 0 0,-1 0 0,1 0 0,0 0 1,0 0-1,-1 1 0,1-1 0,-1 1 0,1-1 0,-1 1 0,0-1 0,1 1 0,0 1-54,3 5 29,0 0-1,0 1 1,0 0-1,-1 0 1,-1 0-1,1 0 1,-1 1-1,-1-1 0,1 5-28,1 12 384,-1 0 0,0 23-384,-2-22 128,-2 1 0,-1-1 0,-1 0 0,-1-1 0,-2 1 0,-7 23-128,6-31 29,0 0-1,-1 0 1,-2 0-1,1-1 1,-2-1-1,0 0 1,-1 0-1,-1-1 0,-5 4-28,-23 25-42,41-44 33,-1-1-1,1 0 1,0 0 0,0 0 0,-1 1 0,1-1 0,0 0 0,0 0-1,0 1 1,-1-1 0,1 0 0,0 1 0,0-1 0,0 0-1,0 0 1,0 1 0,0-1 0,0 0 0,-1 1 0,1-1 0,0 0-1,0 1 1,0-1 0,0 0 0,0 1 0,0-1 0,1 0-1,-1 1 1,0-1 0,0 0 0,0 1 0,0-1 0,0 0 0,0 1-1,0-1 1,1 0 0,-1 0 0,0 1 0,0-1 0,1 0 0,-1 1 9,16 4-31,7-1 95,0-2 0,6-1-64,26 3 54,35 9-390,0 3 1,34 14 335,4 6-9068,-93-25 3778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4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3328,'25'16'3260,"-20"-13"-2184,-1 0 0,1-1 0,0 2 0,-1-1 0,3 3-1076,-2-1 414,-2 0-1,1 0 1,0 0 0,-1 0 0,0 1-414,11 16 405,16 23 577,-3 2 0,-1 1 0,13 35-982,54 156 142,-93-237-131,99 300 1807,5 84-1818,-6 55 18,-82-344 56,-5 1 0,-4 0 0,-5 53-74,-8-46 469,-4-1 0,-5-1 0,-21 74-469,-10-6-1641,-53 125 1641,91-273-1207,-1 0 0,-1-1 0,-7 10 1207,3-6-2742,-1-2-5844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0:4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3584,'0'1'174,"0"0"0,1 0 0,-1 0 0,0 0 0,0 0 0,1 0 1,-1-1-1,0 1 0,1 0 0,-1 0 0,1 0 0,-1 0 0,1 0 0,0-1 0,-1 1 0,1 0 0,0 0 1,0-1-1,-1 1 0,1 0 0,0-1-174,0 0 232,1 0 1,-1 0-1,0 0 1,0 0-1,0 0 0,0-1 1,0 1-1,0 0 1,1-1-1,-1 1 1,0-1-1,0 1 0,0-1 1,0 0-1,0 1 1,-1-1-1,1 0 1,1 0-233,10-8 256,3-3 678,1 2 1,15-9-935,-26 16 97,0 1 1,0 0-1,0 0 1,0 0-1,0 1 1,0 0 0,0 0-1,0 0 1,1 1-1,-1-1 1,0 1 0,5 1-98,-9-1 21,1 0 0,0 1 0,0-1 0,0 1 1,0-1-1,-1 1 0,1 0 0,0 0 1,-1 0-1,1 0 0,0 0 0,-1 0 0,0 1 1,1-1-1,-1 0 0,0 1 0,1-1 1,-1 1-1,0-1 0,0 1 0,0-1 0,0 1 1,-1 0-1,1 0 0,0 1-21,2 5 314,-2 0 0,1 1 1,-1-1-1,0 0 0,0 3-314,-1-10 16,0 26 498,-1 0 0,-2 0 0,0 0 1,-6 21-515,4-19 49,-21 89 74,-32 86-123,58-203 0,-1 0 1,1-1-1,0 1 0,0 0 1,-1 0-1,1 0 0,0 0 1,0-1-1,0 1 0,0 0 1,0 0-1,0 0 0,0 0 1,1 0-1,-1-1 0,0 1 0,0 0 1,1 0-1,-1 0 0,0 0 1,1-1-1,0 1 0,0 1 0,0-1-1,1 0 1,-1 0 0,1-1 0,-1 1 0,0 0 0,1 0 0,-1-1 0,1 1 0,0-1 0,-1 1 0,1-1-1,0 0 1,26 5-35,0-1 0,1-2-1,-1-1 1,26-2 35,-21 0-392,187-11-6312,-102 1-682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00.3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2048,'6'1'506,"1"0"-1,0 1 1,-1-1-1,1 1 1,0 1-506,-4 2 8723,0 8-8440,-2-6 183,3 15-33,2 0 1,0-1 0,1 0 0,1 0-1,1-1 1,9 15-434,-4-14 12,0 0 1,1-2-1,1 0 0,1 0 0,1-2 1,0 0-1,1-1 0,1-1 0,1-1 1,0-1-1,0 0 0,2-2 0,-1 0 0,1-2 1,1-1-1,0 0 0,7 0-12,63 14 357,1-4 1,24-2-358,-48-11-16,-1-4 1,1-2-1,47-9 16,30-10-55,29-13 55,80-37 56,-70 17 75,-128 39-16,1 3-1,13 1-114,51 2-513,84 7 513,-101 2 513,-70-1-380,239 4 458,-193 1-457,-1 4 0,28 8-134,-62-6 8,0 2 0,0 2 0,-2 2 0,0 2 0,38 23-8,-22-7 8,-2 3 0,-2 2 0,42 40-8,-43-35-318,-32-26-24,-1 1 0,0 1 0,18 22 342,-10-4 372,-2 0 0,-2 2-1,8 15-371,-35-52 27,5 12 9,-6-16-35,0 0 0,0 0 0,0 1 0,0-1-1,0 0 1,0 0 0,0 1 0,1-1 0,-1 0 0,0 0-1,0 0 1,0 1 0,0-1 0,0 0 0,1 0 0,-1 0-1,0 1 1,0-1 0,0 0 0,1 0 0,-1 0 0,0 0-1,0 0 1,0 0 0,1 1 0,-1-1 0,0 0 0,0 0-1,1 0 1,-1 0 0,0 0 0,0 0 0,1 0 0,-1 0-1,0 0 1,0 0 0,1 0 0,-1 0 0,0 0 0,0 0 0,0 0-1,1-1 1,-1 1 0,0 0 0,0 0 0,1 0 0,-1 0-1,0 0 1,0 0 0,0-1 0,1 1 0,-1 0-1,17-28 33,-3 4-141,-9 17-76,18-27-9,2 0 0,3-1 193,-18 25 52,-1 1 0,1-1 0,1 1 0,-1 1 0,2 0 0,-1 0-1,1 1 1,5-2-52,21-6 48,1 1 0,0 2 0,1 2 0,10 0-48,5 1-228,0 3 0,29 1 228,-22 1-306,141-1 1164,112 14-858,-60-7-907,6-11 907,-190 6 465,-34 1-620,541-6 406,-45 45-753,-431-27 862,0-4 0,76-6-360,-57-10 36,78-17-36,-118 10 1289,-2-2 0,73-29-1289,-88 25-567,-1-4 0,9-6 567,-49 21-906,-1-2-1,0 0 1,-2-1 0,1-1 0,-2-1 0,0-1 0,8-10 906,14-23-3750,0-2-2452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02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91 1664,'8'12'0,"7"8"2496,5-20 0,2-15-128,7 1 0,2-8-1024,20-1 0,11 0 64,18 9-1,7 3-1407,7 11 0,0 5 0,-1 4 0,4 2-895,-9-8-1,2 3-2624,-16-6 0,0 0-1184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7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3456,'-36'50'8725,"35"-47"-8400,0-1 1,0 1-1,1 0 1,-1 0-1,1 0 0,0 0 1,0 0-1,0-1 1,0 1-1,0 0 1,1 0-1,0 1-325,0 14 745,-4 44-454,-2 1-1,-7 20-290,-3 31 1121,-6 86-2444,17-170 1888,3-19-2363,-1 0-4323,2-11 169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02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0 130 6656,'61'-25'6208,"-59"24"-6025,0 1 1,0-1 0,1 1 0,-1-1 0,0 1 0,1 0 0,-1 0 0,0 0-1,1 0 1,-1 0 0,0 0 0,1 1-184,14 0 802,68-10 506,-1-4 0,45-13-1308,-37 7-441,-74 15 62,54-10-1045,55-3 1424,-98 15-4180,27 3 4180,23 6-4694,-2 1 812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07.9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69 3712,'7'0'-27,"-2"0"372,0 0 0,0 0 0,0 0 0,0-1 0,0 0 0,1 0-345,-5 0 196,1 1 0,-1-1-1,1 0 1,-1 0-1,1 0 1,-1 0 0,0 0-1,1 0 1,-1 0-1,0 0 1,0 0 0,0-1-1,0 1 1,0 0-1,0-1 1,0 1 0,0-1-1,-1 1 1,1-2-196,1-1 868,0-1 1,0 1-1,0-1 1,-1 0-1,0 1 1,0-1 0,0-4-869,14 13 2495,42 20-1868,-1 2 0,36 24-627,-79-42 187,-1 0 1,-1 0 0,1 1-1,-2 0 1,1 1 0,-1 0-1,-1 1 1,0 0-1,0 0 1,-1 1 0,0 0-1,0 3-187,-3-4-9,-1-1 1,0 1-1,0 0 0,-1 0 0,-1 0 0,1 1 0,-2-1 0,0 1 0,0-1 0,-1 1 0,-1-1 0,0 1 0,0-1 0,-1 0 0,-2 5 9,-2 10-41,-2-1-1,-1 0 1,-2-1-1,-3 6 42,6-14-199,0-1 1,-2-1-1,1 0 0,-2 0 0,0-1 1,-1 0-1,-2 1 199,6-7-216,-1-1 0,1-1 0,-1 1 0,0-1 0,0-1 0,-1 0 0,1 0 0,-1-1 0,0 0 1,0-1-1,0 0 0,0-1 0,-1 0 0,1 0 0,0-1 0,0 0 0,-1-1 0,1 0 0,-1-1 216,-16-3-1807,0-1 1,0-1-1,0-1 0,1-2 0,0-1 0,-12-7 1807,-22-15-1930,19 2 1631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1.8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512 1 3584,'-7'29'1247,"7"-25"-897,-1 1-1,0-1 0,0 0 1,0 0-1,0 0 1,-1-1-1,1 1 0,-1 0 1,0 0-1,0-1 0,0 1 1,-1 0-350,2-4 128,1 0 0,0 0 0,-1 0 0,1 0 1,0 0-1,-1 0 0,1 0 0,0 0 0,-1 0 1,1 0-1,0 0 0,-1 0 0,1 0 0,0 0 0,-1 0 1,1 0-1,0 0 0,-1 0 0,1 0 0,0 0 1,-1 0-1,1-1 0,0 1 0,0 0 0,-1 0 1,1 0-1,0-1 0,-1 1 0,1 0 0,0 0 0,0-1 1,0 1-1,-1 0 0,1-1 0,0 1-128,-8-10 855,8 10-1012,-1-2 192,-1 1 1,1 0 0,-1 0 0,0 0 0,1 0 0,-1 0 0,0 1 0,0-1 0,0 0 0,1 1 0,-1-1 0,0 1 0,0 0-1,0 0 1,0-1 0,0 1 0,0 1 0,0-1 0,1 0 0,-1 0 0,0 1 0,0-1 0,0 1 0,0-1 0,0 1-36,-7 3 190,0-1 0,0 2 0,1-1-1,-4 4-189,2-2 167,-20 12 140,0 2 1,1 1-1,1 2 1,1 1-1,1 0 1,1 2-1,2 1 1,-2 5-308,10-12-70,1 1 1,1 0-1,1 1 1,0 0-1,2 1 1,1 0-1,1 1 1,0 0-1,2 0 1,1 0-1,-2 24 70,7-38 22,0-1 0,0 1 0,0-1-1,1 0 1,1 1 0,-1-1-1,2 0 1,-1 1 0,1-1 0,1-1-1,-1 1 1,2 0 0,-1-1-1,1 0 1,0 0 0,1 0 0,0-1-1,0 0 1,0 0 0,1 0-1,0-1 1,1 0 0,-1 0 0,1-1-1,0 0 1,1 0 0,-1-1-1,4 1-21,6 2-567,-1 0-1,1-2 0,0 0 0,0-1 0,1-1 0,14 1 568,0-3-2066,-1 0 0,1-3 0,20-3 2066,16-3-5242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2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 4096,'6'17'1343,"16"32"6050,-7-27-6146,-13-21-1093,-1 1 0,0 0-1,1 0 1,-1 0 0,0 0-1,0 0 1,0 0-1,0 1 1,-1-1 0,1 2-154,3 11 225,-2 0 0,0 0 0,-1 1 0,0-1 0,-1 0 0,-2 11-225,-1 1 136,-1 0 1,-1 0-1,-4 9-136,-15 27 248,16-47-352,2 0 0,0 0 0,0 2 104,6-18 5,0 1-1,0 0 0,0-1 1,-1 1-1,1-1 0,0 1 0,0 0 1,0-1-1,0 1 0,0 0 1,0-1-1,0 1 0,1-1 0,-1 1 1,0 0-1,0-1 0,0 1 1,1-1-1,-1 1 0,0 0 0,1-1 1,-1 1-1,0-1 0,1 1 1,-1-1-1,1 1 0,-1-1 0,0 0 1,1 1-1,-1-1 0,1 1 1,0-1-1,-1 0 0,1 0 0,-1 1 1,1-1-5,23 4 174,-22-4-172,42-1-474,0-1 0,13-4 472,36-2-2469,76 3-6683,-85 5 6955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2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1 6784,'42'11'2880,"-41"-10"-2744,0-1-1,-1 1 1,1-1 0,0 1 0,-1-1 0,1 1-1,0 0 1,-1-1 0,1 1 0,-1 0 0,1 0 0,-1-1-1,1 1 1,-1 0 0,0 0 0,1 0 0,-1 0-1,0-1 1,0 1 0,1 0 0,-1 0 0,0 0 0,0 0-1,0 0 1,0 0 0,0 0 0,0-1 0,-1 1-1,1 0 1,0 0 0,0 0 0,-1 0 0,1 0-136,-13 39 1143,6-23-496,-22 83-240,5 1 1,5 1-1,3 0 1,4 26-408,8-46-8670,7 69 8670,-3-131-3893,0-2 1578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3.21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37 4352,'28'8'0,"14"12"3584,-20-12 0,-8-5-2048,14-3 0,0-8-384,23-1-1,16-5-1119,-2 0 0,5 0-32,3 6 0,11 2-959,0 4-1,-3 2-5984,9 0 0,-4 0 8288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3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257 204 1408,'1'17'2556,"0"-37"2769,2-18 106,-2 30-5177,2-1 0,-1 1 0,1 0 1,0-1-1,1 2 0,0-1 1,0 0-255,35-53 1323,-37 58-1218,0 0 0,1 0 0,-1 0 0,1 0 0,0 0-1,0 1 1,0-1 0,0 1 0,0 0 0,1 0 0,-1 0 0,3-1-105,-4 3-1,-1-1 1,1 1 0,-1-1 0,1 1 0,0 0 0,-1 0-1,1 0 1,0 0 0,-1 0 0,1 0 0,-1 0 0,1 1 0,0-1-1,-1 1 1,1-1 0,-1 1 0,1-1 0,-1 1 0,1 0-1,-1 0 1,1 0 0,-1 0 0,0 0 0,0 0 0,1 0 0,-1 0-1,0 0 1,0 1 0,0-1 0,0 0 0,0 1 0,5 7 4,-1 0 0,0 1 0,-1-1 0,0 1 0,-1 0 0,0 0 0,0 0 0,-1 1 0,0-1 0,-1 1 0,0-1 0,-1 1 0,0-1 1,0 1-1,-1-1 0,-1 1-4,-4 27-56,-2-1 1,-2-1-1,-11 31 56,-1-7-741,-2 0-1,-17 28 742,27-61 121,-2 0 0,-1-1 0,0-1 0,-2-1 0,-1-1 0,-9 9-121,22-27 17,1-1-1,-1 1 1,0-1-1,0 0 1,0-1-1,0 0 0,-1 0 1,1 0-1,-1-1 1,0 0-1,1-1 1,-1 1-1,0-2 1,0 1-1,0-1 1,0 0-1,0-1 1,0 0-1,0 0 1,0 0-1,0-1 1,0-1-17,8 3-7,-1 0 0,1 0 1,0 0-1,-1 0 0,1 0 1,0 0-1,-1 0 0,1 0 1,0 0-1,0 0 0,-1 0 1,1 0-1,0 0 0,-1 0 1,1 0-1,0-1 0,0 1 1,-1 0-1,1 0 0,0 0 1,0-1-1,0 1 0,-1 0 1,1 0-1,0 0 0,0-1 1,0 1-1,-1 0 0,1 0 1,0-1-1,0 1 0,0 0 1,0-1-1,0 1 0,0 0 1,0 0-1,0-1 0,0 1 1,0 0-1,0-1 0,0 1 1,0 0-1,0-1 0,0 1 1,0 0-1,0 0 0,0-1 1,0 1-1,0 0 0,0-1 1,0 1-1,1 0 7,19-14-347,3 4 381,2 1 0,-1 2 0,1 0 0,13-1-34,15-1 376,40-2-376,-45 10 136,1 2 0,-1 2 0,0 2 0,47 11-136,-68-11-25,-1 2 1,0 0-1,0 2 0,-1 1 0,23 13 25,-13-3-1320,-1 1-1,-1 2 1,19 18 1320,0-3-8922,-30-24 6090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4.1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3200,'25'16'1428,"-21"-13"-604,0 0 0,0 0 1,0 0-1,1-1 0,-1 1 0,1-1 1,-1 0-1,1 0 0,0-1 0,0 0 0,0 0 1,0 0-1,0 0 0,0-1 0,0 0-824,1 0 148,1 1 0,-1-1 0,1 1-1,-1 0 1,1 1 0,-1-1 0,0 1-1,0 0 1,0 1 0,0 0 0,0 0-1,-1 0 1,1 0 0,-1 1 0,3 2-148,-2 0-7,0-1 0,-1 2 0,0-1 0,0 0 0,0 1 0,-1 0 0,0 0 0,0 0 0,-1 1 1,0 0-1,0-1 0,0 4 7,1 9 13,0 1 1,-2-1-1,0 1 1,-1 0-1,-1 0 1,-1 0-1,-1 0 1,-1-1-1,-1 1 1,0-1-1,-2 0 1,0 0-1,-1 0 1,-2-1-1,0 0 1,0 0-1,-5 3-13,12-18-188,-1 0 1,1 0-1,-1-1 0,0 0 0,0 1 1,-1-1-1,1 0 0,-1-1 1,1 1-1,-1 0 0,0-1 0,0 0 1,0 0-1,0 0 0,0-1 0,-1 1 1,-1-1 187,1 0-446,-1-1 0,1 1 0,0-1 1,-1-1-1,1 1 0,-1-1 0,1 0 1,0 0-1,0-1 0,0 1 0,0-1 0,0 0 1,-4-3 445,-28-12-6464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4.4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237 1 4736,'-3'1'-12,"-25"5"1746,1 1 0,-6 4-1734,32-11 79,1 0 0,-1 0 1,1 0-1,-1 0 0,1 0 0,-1 0 1,1 0-1,-1 1 0,1-1 1,-1 0-1,1 0 0,-1 1 0,1-1 1,0 0-1,-1 0 0,1 1 0,-1-1 1,1 1-1,0-1 0,-1 0 1,1 1-1,0-1 0,0 1 0,-1-1 1,1 1-1,0-1 0,0 1 1,0-1-1,-1 1 0,1-1 0,0 1 1,0-1-1,0 1 0,0-1 1,0 1-1,0-1 0,0 1 0,0-1 1,0 1-1,0-1 0,0 1 0,1-1 1,-1 1-1,0-1 0,0 1 1,0-1-1,1 1 0,-1-1 0,1 1-79,21 17 1145,-16-14-457,-4-3-549,-1 0-1,0 1 1,1-1-1,-1 0 1,0 1 0,0-1-1,0 1 1,0-1 0,0 1-1,0-1 1,0 1 0,0 0-1,0 0 1,-1-1 0,1 1-1,-1 0 1,0 0-1,1 0 1,-1-1 0,0 3-139,0 1 105,-1 0 1,1-1-1,-1 1 0,0 0 1,0-1-1,-1 1 1,1-1-1,-3 4-105,-4 8 421,-1 0 1,-1 0-1,0-1 0,-3 3-421,-3 2 676,-9 12-774,2 2 0,-18 31 98,39-61 25,0 0 1,0 0-1,0 0 0,0 0 1,1 1-1,-1-1 0,1 0 1,0 1-1,1-1 0,-1 1 1,1-1-1,0 1 0,0-1 1,0 0-1,1 1 0,-1-1 1,1 1-1,0-1 0,1 0 1,-1 1-1,1-1 0,-1 0 1,1 0-1,0 0 0,1 0 1,-1-1-1,1 1 0,0 0 1,0-1-1,0 0 0,0 0 1,2 1-26,10 9-63,1 0 0,0-2 0,1 0 0,1 0 0,-1-2 0,2 0 0,-1-2 0,1 1 0,0-2 1,19 3 62,7 0-1706,0-2 1,0-2 0,1-3-1,14-1 1706,36-1-8378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5.3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0 3584,'20'72'2752,"-20"-72"-2643,0 1 1,0-1 0,0 1 0,0-1-1,0 1 1,0-1 0,0 0-1,0 1 1,0-1 0,0 1-1,0-1 1,0 1 0,0-1-1,0 1 1,0-1 0,0 1-1,0-1 1,-1 1 0,1-1-1,0 1 1,0-1 0,-1 0 0,1 1-1,0-1-109,-9-2 1709,-11-17 721,17 16-1713,2 2-622,-12-9 1778,12 10-1824,1 1 0,-1-1 1,0 0-1,1 1 0,-1-1 0,1 0 1,-1 1-1,0-1 0,1 0 1,-1 1-1,1-1 0,-1 1 0,1-1 1,-1 1-1,1-1 0,-1 1 0,1 0 1,0-1-1,-1 1 0,1 0 0,0-1 1,-1 1-1,1 0 0,0-1 0,0 1-49,-2 5 80,0 0-1,1-1 0,-1 1 1,1 0-1,1 0 0,-1 6-79,-1 11 548,-1-4-254,-33 250 1541,29-185-2622,3 0 0,5 19 787,-1-96-1509,1 0 0,0 0-1,0 0 1,1 0 0,1 5 1509,3 7-6736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7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1 191 3712,'17'-6'0,"16"-5"3008,-12 11 0,-6 2-1280,16 3 0,8-1 192,20-13-1,8-8-1919,5-7 0,6-13 0,-7 9 0,-3 4 0,-3 7 0,-2 1 0,2 10 0,0 6-4287,-13-5-1,3 3-512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5.7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5248,'28'6'0,"23"8"3200,-23-6 0,-6-2-1472,29-1 0,19-2 255,3 3 1,5-6-1984,-8 0 0,-3 0-320,3 0 0,0 2-1600,-2 4 1,2 0-8065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16.0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 1 6528,'-47'51'2624,"37"-42"84,9-12 331,2 3-3007,-1 0 0,0-1 1,0 1-1,0 0 0,0 0 0,1 0 0,-1 0 1,0-1-1,0 1 0,0 0 0,1 0 0,-1 0 1,0 0-1,0 0 0,1-1 0,-1 1 0,0 0 1,0 0-1,1 0 0,-1 0 0,0 0 0,0 0 1,1 0-1,-1 0 0,0 0 0,1 0 0,-1 0 1,0 0-1,0 0 0,1 0 0,-1 1 0,0-1 1,0 0-1,1 0 0,-1 0 0,0 0 0,0 0 1,0 0-1,1 1 0,-1-1 0,0 0 0,0 0 1,0 0-1,1 1 0,-1-1 0,0 0 0,0 0 1,0 0-1,0 1 0,0-1 0,0 0 0,1 0 1,-1 1-1,0-1 0,0 0 0,0 1 0,0-1 0,0 0 1,0 0-1,0 1 0,0-1 0,0 0 0,0 1-32,3 10 321,0 1-1,-1 0 0,-1 0 0,1 0 0,-2 1 1,0-1-1,0 0 0,-1 0 0,-2 9-320,0 14 414,-3 58-45,-12 224-327,15 36-42,5-300-3731,8 40 3731,-3-56-8525,6 20 8525,-4-20-4698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28.2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 3712,'20'5'844,"-18"-5"-427,0 1 0,0-1 1,0 0-1,0 1 0,1-1 1,-1 1-1,0 0 0,0 0 1,0 0-1,0 0 0,-1 0 1,1 0-1,0 0 0,0 1 1,0 0-418,-1-1 1162,6 0-338,0 0 0,1-1 1,-1 0-1,0 0 0,1 0 0,3-2-824,7 1 500,157-15-360,38-1 407,-156 15-4492,29 5 3945,38 7-10272,-59-7 9067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28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0 5376,'2'20'2617,"-2"-16"-1609,1 1 1,-1-1 0,0 1 0,0-1 0,0 1 0,-1-1 0,0 0 0,0 4-1009,-25 96 938,-9 97-938,26-133 823,3 0-1,2 19-822,4-61 35,2-1 0,0 0-1,1 0 1,1 0 0,2-1-1,1 1 1,8 19-35,-12-36 14,1 0 0,0-1-1,0 0 1,1 0 0,0 0-1,0-1 1,1 0 0,0 1 0,0-2-1,0 1 1,1-1 0,0 0-1,0-1 1,0 1 0,1-1 0,-1-1-1,1 1 1,0-1 0,0-1-1,0 0 1,0 0 0,0 0 0,1-1-1,-1 0 1,0-1 0,1 1-1,-1-2 1,0 1 0,1-1 0,-1-1-1,0 1 1,0-2 0,1 1-1,-2-1 1,6-2-14,6-3-13,-2-2 1,1 1-1,-1-2 0,-1 0 1,0-2-1,0 1 0,-1-2 1,-1 0-1,-1 0 0,0-2 1,0 0-1,-2 0 0,0-1 1,-1 0-1,0-1 0,-1-2 13,15-41-18,-3-1 0,-3-1 0,4-30 18,5-19 28,-27 111-22,0 1 0,0 0 0,0 0 0,0-1 0,0 1 0,0 0 0,0 0 0,0-1 0,0 1 0,0 0 0,0-1 0,0 1-1,0 0 1,0 0 0,0-1 0,0 1 0,0 0 0,0 0 0,0 0 0,0-1 0,1 1 0,-1 0 0,0 0 0,0-1 0,0 1 0,0 0 0,0 0 0,1 0 0,-1 0 0,0-1 0,0 1 0,1 0 0,-1 0 0,0 0 0,0 0 0,0 0 0,1 0 0,-1 0 0,0-1 0,0 1 0,1 0-6,1 14 138,-1 26-111,-3 202 249,0 117 111,7-221-410,15 80 23,-16-190-620,1 1 1,2-1-1,0 0 0,2-1 0,2 3 620,24 38-7050,-21-45 944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36.9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1 768,'11'18'300,"-8"-12"347,1 0 1,0 0-1,0 0 0,0 0 1,1-1-1,0 0 1,4 3-648,12 16 8686,4 16-7872,-9-11-645,4 0 59,0-1-1,2 0 1,1-2 0,2 0 0,0-2 0,1-1-1,2 0-227,-27-22 1,40 29 264,17 9-265,-42-30 69,0-1-1,1 0 1,0-1-1,0 0 0,11 1-68,16 2 33,1-2-1,1-1 0,-1-3 1,1-2-1,0-2 0,31-4-32,-8-3-95,0-4 0,-1-2 0,-1-3 0,5-5 95,30-9 550,29-2-550,-80 22 92,1 3 0,0 1 0,33 3-92,460-5-474,-442 9 720,0 4 1,0 5 0,-1 4-1,31 11-246,28 3-338,2-7-1,15-6 339,-59-5 11,-46-3-43,-1 3-1,47 13 33,-92-16 89,1 1 0,-2 2-1,1 0 1,-1 2 0,-1 1 0,0 1-1,-1 1 1,7 7-89,-10-6 97,1 2-89,0-2-1,1 0 0,1-1 0,1-2 0,0 0-7,-21-11-170,0 0 29,1 0 0,0 0 1,-1-1-1,1 1 0,0-1 1,0 0-1,0-1 0,2 1 141,1-23 576,-2 8-546,1 0-1,1 1 0,0 0 0,1 0 0,0 1 0,0 0 1,2 1-1,-1 0 0,2 0 0,-1 1 0,1 0 0,1 2 0,0-1 1,0 1-1,11-4-29,-19 10 2,213-87-487,-171 74 308,0 1 0,1 3 0,41-5 177,-13 7 42,0 5 0,1 2 0,0 4 0,-1 3 0,0 3 0,0 4 0,20 8-42,193 44 399,-174-43 151,62 1-550,199-6 93,-182-11 43,126 21-136,-147-3 47,8-8-47,-119-12 38,0-4-1,0-2 1,-1-2 0,45-11-38,-20-4 69,0-3 0,-2-3 1,-1-4-1,-2-4 0,-1-4 1,57-36-70,-123 65-215,-1 1 0,0-2 0,-1 0 0,0 0 0,0-1 1,-1 0-1,-1-1 0,0-1 0,0 1 0,-1-1 0,-1-1 1,0 0-1,-1 0 0,-1-1 215,20-60-3184,0-2-5541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38.6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3712,'8'0'0,"12"0"2880,-11 0 0,-4 0-768,-5 0 0,9 8-1856,7-5 0,18 8 1152,2-8-1,12 8-1407,11-2 0,11-1-1215,-17 1-1,-2-4-2112,-9 4 0,0 2-1312,-14-3 4640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0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3200,'0'0'1536,"0"0"170,0 0 684,0 0 31,0 0-554,0 0-246,0 0-426,10 4-118,332 123 1367,-202-79-4333,-3 3-3743,-94-33 528,-1 0 1728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1.5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0 768,'1'16'-82,"-1"-7"1427,1 0 0,-2-1 0,1 1 0,-2 2-1345,2-10 362,0 1 1,0 0-1,-1-1 0,1 1 1,-1 0-1,0-1 0,1 1 1,-1-1-1,0 1 0,0-1 0,0 1 1,0-1-1,0 1 0,0-1 1,0 0-1,-1 0 0,1 0 1,0 1-1,-1-1 0,1 0 1,-1-1-1,0 2-362,-21 4 692,20-5-512,-1-1 0,0 1-1,0 0 1,1 1 0,-1-1 0,-3 2-180,-6 6 334,0-1 0,1 2 0,0 0 0,1 0 0,-1 1 1,2 0-1,0 1 0,-8 12-334,1 2 143,0 1 1,2 0-1,-11 29-143,13-21 223,1 0 0,2 0-1,2 1 1,1 0 0,-1 18-223,2 14 790,3 1 0,4 32-790,1-55-15,2-1 0,2 0 0,2 0 0,7 16 15,-6-28-403,2 0 1,2-1-1,1-1 1,1 0 0,1-1-1,3 1 403,-10-18-270,0-1-1,0 0 1,1 0-1,1-1 1,0-1 0,0 0-1,13 9 271,1-4-1765,0 0-1,1-2 1,18 7 1765,11 4-7685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1.9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1 768,'20'28'4175,"-12"-15"2338,-7-11-3804,2-2-1194,14 0-1062,-1 0 0,1 2 0,13 2-453,-23-2 31,1 0 1,-1 0-1,0 1 1,0 0-1,0 0 1,0 0-1,-1 1 1,1 0-1,4 4-31,5 6 178,-1 0 1,-1 0-1,-1 2 0,0-1 0,-1 2 1,0-1-1,-2 2 0,0 0 1,-1 0-1,0 0 0,-2 1 0,0 0 1,-1 1-1,-1 0 0,0 3-178,-3-7-54,1 0 0,-2 0 0,0 0 0,-1 0 0,-1 0 0,0 0 0,-1 0 0,-1 0 0,0-1 0,-1 1 0,-1-1 0,-1 0 0,0 0 0,0 0 0,-2-1 0,0 0 0,0 0 0,-2-1 0,-5 6 54,1-3 16,-1-1 1,0-1-1,-1 0 1,-1-2-1,-10 7-16,14-11-125,0-1-1,0 0 0,-1 0 1,1-2-1,-1 0 1,-1 0-1,1-1 0,-6 0 126,17-4-292,-1 1 0,0-1-1,1 1 1,-1-1-1,0 0 1,1-1-1,-1 1 1,0-1-1,1 1 1,-1-1-1,1 0 1,-1 0-1,1-1 1,-1 1-1,1-1 1,0 0-1,0 0 1,-1 0 0,1 0-1,1 0 1,-1-1-1,0 1 1,1-1-1,-1 0 1,-1-2 292,-19-21-6704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2.2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188 0 5248,'-90'21'3136,"78"-16"-1158,10-1-426,17 1 751,4 1-562,-19-6-1679,1 1-1,-1-1 1,0 0-1,1 0 1,-1 0-1,0 0 1,1 0-1,-1 1 1,0-1-1,1 0 1,-1 0 0,0 0-1,0 1 1,1-1-1,-1 0 1,0 0-1,0 1 1,0-1-1,1 0 1,-1 1-1,0-1 1,0 0-1,0 1 1,0-1-1,0 0 1,0 1-1,1-1 1,-1 0-1,0 1 1,0-1-1,0 1 1,0-1-1,0 0 1,0 1-1,-1-1-61,-2 6 185,0 0 0,0 0 0,-1-1 0,0 1 0,0-1-1,-3 3-184,-14 17-15,11-9 126,0 0 1,2 1-1,0 0 0,0 0 1,2 0-1,0 1 1,1 0-1,1 0 0,0 1 1,2-1-1,0 1 1,1 0-1,1-1 0,0 1 1,2 0-1,0-1 1,1 1-1,2 3-111,0-3-32,1-1-1,0 0 1,2-1-1,0 0 1,1 0 0,1-1-1,0 0 1,10 12 32,-11-18-160,0 0 0,1-1-1,0 0 1,1 0 0,-1-1 0,2-1 0,-1 0-1,1 0 1,0-1 0,0 0 0,1-1 0,9 2 160,-1-2-1275,-1-1 0,1-1 1,0-1-1,0 0 1,15-2 1274,38 0-8048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8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243 180 6528,'42'-31'1728,"-41"31"-1574,0 0 0,-1-1 0,1 1 0,-1 0 0,1-1 0,-1 1 0,1-1 0,-1 1 0,1-1 0,-1 1 0,1-1 0,-1 0 0,0 1 0,1-1 1,-1 0-1,0 1 0,0-1-154,-6-3 3372,6 5-3311,0-1 0,-1 0 0,1 0 0,0 0 0,-1 0 0,1-1 0,-1 1 0,1 0 0,0 0 0,-1 0 0,1 0 0,0 0 0,-1 0 0,1-1 0,0 1 0,-1 0 0,1 0 0,0 0 1,-1-1-1,1 1 0,0 0 0,0 0 0,-1-1 0,1 1 0,0 0 0,0-1 0,0 1 0,-1 0 0,1-1 0,0 1 0,0 0 0,0-1 0,0 1 0,0-1 0,0 1 0,0 0 0,0-1 0,0 1 0,0 0 1,0-1-1,0 1 0,0-1 0,0 1 0,0 0 0,0-1 0,0 1 0,0 0 0,0-1 0,1 1 0,-1 0 0,0-1 0,0 1 0,1-1-61,3-6 53,0 0 1,1 0-1,1 0 0,-1 1 1,1 0-1,0 0 0,0 0 1,2 0-54,10-8 229,1 0 0,6-2-229,-21 14 37,0-1 0,0 1-1,0 0 1,0 0-1,0 0 1,1 1-1,-1-1 1,1 1 0,-1 0-1,1 0 1,-1 1-1,1 0 1,0-1-1,-1 2 1,2-1-37,-2 1 27,-1 0 1,1 0-1,0 0 0,-1 1 0,1 0 1,-1-1-1,1 1 0,-1 1 1,0-1-1,0 0 0,0 1 1,0 0-1,0-1 0,0 1 1,-1 0-1,0 0 0,1 1 0,-1-1-27,4 7 2,-1 0-1,0 0 0,0 0 0,-1 1 1,0-1-1,-1 1 0,0 0 0,-1 0 0,0 1 1,0 0-2,1 26-126,-2 1-1,-1 13 127,-1-36-60,0 1-1,-1 0 0,-1-1 0,0 1 0,-1-1 0,-1-1 0,0 1 0,-1 0 0,-1-1 1,-1 0-1,0 0 0,-10 13 61,-5 5 44,-1-1 1,-2-1-1,-1-1 1,-7 4-45,19-20-75,-1 0 0,-1-1 0,0-1 0,0-1 0,-1 0 0,-1-1 0,0-1 0,-17 5 75,27-11-92,1 0 0,-1-1-1,0-1 1,0 0-1,0 0 1,0 0-1,-1-1 93,6 0 4,0-1 0,0 1 1,0-1-1,0 0 0,0 0 0,0 0 0,1 0 0,-1-1 0,0 1 0,1-1 1,-1 0-1,1 0 0,-1 0 0,1-1 0,0 1 0,-2-3-4,-1-2 85,1 0 0,0 0-1,0 0 1,0-1 0,1 1-1,0-1 1,1 0 0,0-1-1,0 1 1,1 0 0,0-1 0,0 0-1,1 1 1,0-1 0,0 0-1,1 1 1,1-9-85,-1 14 0,1 1 1,-1-1-1,1 0 0,-1 1 1,1-1-1,0 1 0,0-1 1,0 0-1,0 1 0,1 0 1,-1-1-1,1 1 0,-1 0 0,1 0 1,0 0-1,0 0 0,0 0 1,0 0-1,0 1 0,0-1 1,1 0-1,-1 1 0,0 0 1,1 0-1,-1 0 0,1 0 1,-1 0-1,1 0 0,0 0 1,-1 1-1,1 0 0,0-1 0,0 1 1,1 0-1,4 0 2,-1 0 1,1 1-1,0-1 1,0 2-1,0-1 1,0 1-1,-1 0 1,1 1-1,-1 0 1,4 1-3,15 10 81,0 0 1,3 4-82,-3-2 164,17 9-486,2-2 1,1-2 0,0-3 0,18 5 321,-16-9-9558,16 1 9558,-32-8-4714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3.5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 1024,'1'12'-91,"2"27"3548,-2-28-1115,-1 0 1,-1-1-1,0 1 1,0 3-2343,-3 24 3637,5 17-2586,0-22-598,-5 600 75,3-526-2223,1-87-2620,0 1-3403,0-21 5249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3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3840,'17'3'0,"4"9"3264,-16 4 0,-12 6-1600,2-1 0,-2-7 0,19 6-1,14 1-1631,17-7 0,22-2 928,4-7 0,14-5-1184,-2-5 0,5-7-256,-2 10 0,-6 2-3647,-4 2-1,0 3-1376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4.1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0 6016,'-25'77'2944,"16"-61"-1135,9-16-1532,-1 0 0,1 1 0,-1-1-1,1 0 1,-1 1 0,0-1 0,1 0 0,-1 0 0,0 0 0,1 1 0,-1-1 0,1 0 0,-1 0 0,0 0 0,1 0 0,-1 0 0,0 0-277,1 3 1738,-4 117 54,5-106-1804,2 621 1176,-7-547-2409,3-29-3856,1-23-3848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4.5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0 7680,'-13'14'151,"9"-9"241,0-1 0,0 1 0,0 0 1,0 0-1,-1 4-392,5-9 57,-1 1 0,1-1 1,0 1-1,0-1 0,0 1 1,0-1-1,0 0 0,0 1 0,0-1 1,0 1-1,0-1 0,0 1 1,0-1-1,1 0 0,-1 1 1,0-1-1,0 1 0,0-1 1,0 0-1,1 1 0,-1-1 0,0 1 1,0-1-1,1 0 0,-1 1 1,0-1-1,1 0 0,-1 0 1,0 1-1,1-1 0,-1 0 1,0 0-1,1 1 0,-1-1 1,1 0-1,-1 0 0,1 0 0,-1 0 1,0 0-1,1 0 0,-1 0 1,1 1-1,-1-1-57,24 2 1611,-20-2-1078,6 1-208,-1 0 1,0 1-1,1 0 1,-1 1 0,0 0-1,0 1 1,0-1-1,-1 2 1,9 4-326,-5-1 392,-1 0-1,0 1 1,0 1 0,0 0-1,-2 0 1,5 6-392,4 8 35,-1 1-1,-1 1 1,-1 0-1,-1 1 1,-2 1-1,0 2-34,7 24 116,-2 1 0,-2 1 0,-3 0 0,-3 3-116,4 45 1094,-1 82-1094,-11-130-531,-3 1 1,-2-1-1,-9 36 531,3-39-2332,-3 0 0,-7 13 2332,1-6-10197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5.1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3456,'2'4'186,"0"0"-1,0 0 1,0 0 0,0 0-1,-1 1 1,0-1-186,4 10 1766,-4-14-1623,-1 1 0,0-1 0,1 1 0,-1-1 0,1 1 0,-1-1 0,1 1 0,-1-1 0,1 1 0,-1-1 0,1 0 0,0 1 0,-1-1 1,1 0-1,0 0 0,-1 1 0,1-1 0,0 0 0,-1 0 0,1 0 0,0 0 0,-1 0 0,1 0 0,0 0 0,-1 0 0,1 0 0,0 0 0,0 0 0,-1 0 0,1 0 0,0-1 1,-1 1-1,1 0-143,20-11 2786,-21 11-2709,5-3 52,-1 0 0,1 0 1,0 1-1,0 0 0,0 0 1,0 0-1,0 0-129,-3 2 67,0 0 1,0-1-1,0 1 0,1 0 1,-1 0-1,0 0 0,0 1 1,0-1-1,1 0 0,-1 1 1,0 0-1,0-1 0,0 1 1,0 0-1,0 0 0,0 0 1,0 0-1,0 1-67,5 2-29,-1 1-1,0 0 1,0 1 0,-1-1 0,0 1 0,0 0 0,0 0-1,-1 1 1,0 0 0,0-1 0,0 1 0,-1 0-1,1 4 30,1 5 166,0 0-1,-1 0 1,-1 1-1,-1-1 1,1 16-166,-3-25 80,0 0 1,0 0-1,-1 0 1,0 0-1,0 0 1,-1 0-1,1 0 1,-2-1-1,1 1 1,-1-1-1,0 1 1,0-1-1,0 0 1,-1 0-1,0 0 1,-1-1-1,1 1 1,-1-1-1,0 0 1,0-1-1,-6 5-80,-4 3-742,4-2 1268,-1-1 1,-1 0 0,-12 6-527,38-6 26,-4-7-216,0-1 0,0 0 0,0 0 0,0-1 0,0 0 0,1 0 0,-1-1 190,17 0-856,90 1-4376,-49 0-2197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5.6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 5120,'17'-11'0,"15"-2"2944,-21 9 0,-11 4-1152,0 0 0,7 4-576,21-4-1,19-4-1215,10 4 0,10 4 768,8 2 32,10 5-1408,1 2 32,-2 4-1919,-8-6-1,-2 0-5728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51:46.2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0 8832,'3'9'1001,"1"-1"0,-1 1 1,-1-1-1,0 1-1001,-1-6 340,-1 0 0,1 1 0,-1-1 0,0 0 0,0 0 0,0 0 1,-1 1-1,1-1 0,-1 0 0,0 0 0,0 0 0,0 0 0,0 1-340,-11 24 524,2 1 0,1 1 1,1 0-1,1 0 0,2 4-524,-1 15 335,2 0 0,2 42-335,3-75 81,1 0 0,1 0 1,0 0-1,1 0 0,0 0 1,1-1-1,1 0 0,8 14-81,-12-24 1,0 0-1,1 0 1,0 0 0,0-1-1,0 1 1,1-1-1,0 0 1,3 4-1,-4-6-33,-1 0 0,1 0 0,0-1-1,0 1 1,0-1 0,0 1 0,0-1 0,1 0 0,-1 0 0,0 0 0,1-1 0,-1 1 0,0-1 0,4 0 33,3 0 18,0-1 0,-1 0 1,1 0-1,0-1 1,-1 0-1,1-1 0,-1 0 1,0-1-1,0 0 0,0 0 1,0-1-1,-1 0 0,0 0 1,0-1-1,0 0 1,-1-1-1,1 1 0,-2-1 1,3-4-19,2-1 17,-2-1 0,0 0 0,0 0 1,-1-1-1,-1-1 0,0 1 0,-1-1 1,-1 0-1,0 0 0,-1-1 0,1-8-17,-1-13 287,-1 0 0,-3-31-287,0 43 296,-2 0 70,1 19-314,-1 15-54,-2 296 745,2-44-948,0-194 173,-3 64-3584,9 82 3616,3-149-3631,0-3-6849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44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24 2048,'0'0'2176,"0"0"-22,0 0-84,0 0-86,0 0-256,0 0-336,0 0-1088,0 0-240,0 0 128,1-1 218,8-3-249,-1 0-1,1 1 1,-1 0 0,1 1-1,0 0 1,0 0-1,0 1 1,1 0 0,-1 1-1,0 0 1,7 0-161,-11 1 65,0 0 1,1 0-1,-1 0 1,0 0-1,0 1 1,0 0-1,0 0 1,-1 0-1,1 0 0,-1 1 1,1 0-1,-1 0 1,0 0-1,0 0 1,0 1-1,0 0 1,-1 0-1,1 0 1,-1 0-1,0 0 0,1 4-65,3 2 5,-2 2 0,1-1-1,-1 0 1,-1 1-1,0 0 1,-1 0-1,1 7-4,-1 6 212,0 0-1,-2 1 0,0-1 0,-2 0 0,-2 9-211,-3 12-270,-1-1 0,-11 29 270,14-59 32,-1 0-1,-1 0 1,0 0 0,-1-1-1,-1-1 1,0 1-1,-1-1 1,0 0-1,-7 6-31,6-8 3,0-1 0,-1 0 0,0-1-1,-12 7-2,17-12-51,0-1 0,0 1 0,0-1 1,0-1-1,-1 1 0,0-1 0,1-1 0,-1 1 0,0-1 0,0 0 0,-1 0 51,7-1-161,0 0 0,-1 0 1,1 0-1,0 0 0,-1 0 0,1 0 0,-1-1 0,1 1 1,0 0-1,-1-1 0,1 1 0,0-1 0,0 1 0,-1-1 0,1 0 1,0 0-1,0 1 0,-1-2 161,0 0-453,0-1-1,0 1 1,1-1 0,-1 0-1,1 1 1,0-1 0,-1-1 453,0 0-508,-14-33-6574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44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0 3328,'0'1'0,"-12"24"2951,4-17-657,7-8-2246,1 0 0,0 0 0,0 0 0,-1 0 0,1 0 0,0 0 0,-1 0 0,1 0 0,0-1 1,0 1-1,-1 0 0,1 0 0,0 0 0,0 0 0,-1 0 0,1-1 0,0 1 0,0 0 0,-1 0 0,1 0 1,0-1-1,0 1 0,0 0 0,0 0 0,-1-1 0,1 1 0,0 0 0,0 0 0,0-1 0,0 1 0,0 0 0,0 0 1,0-1-1,0 1-48,-2-12 3236,1 8-237,-1 9-2707,0 1-268,-1-1-1,1 0 1,-1 0-1,0 0 1,0 0-1,-1 0 1,0-1-24,-12 20 1,4-1 154,2 0 1,0 0 0,1 1-1,2 1 1,0-1-1,1 1 1,1 4-156,4-14 90,0 0 0,0 1 0,1-1 1,1 0-1,1 1 0,0-1 0,1 0 0,0 0 0,2-1 0,-1 1 0,2-1 0,3 7-90,-1-6-216,0-1 0,1 0 0,1-1 0,0 0 0,1 0 0,1-1 0,-1-1 0,10 7 216,1-1-784,1 0 1,1-2-1,0-1 0,19 8 784,-16-13-3574,2-1-3028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45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203 1 5888,'4'2'595,"0"1"0,0 0 0,0-1 1,-1 2-1,1-1 0,-1 0 0,0 1 0,0-1 0,0 1 1,0 1-596,-2-5 533,-1 0 854,0 0 42,0 0-682,7 37-140,-6 2-559,-1 0 0,-2 0 0,-2 0 0,-3 8-48,3-26 41,-1-1-1,-1 0 1,0 0 0,-2-1 0,0 1-1,-1-2 1,-1 1 0,-11 13-41,10-15 11,-1-1 0,0-1 1,-1 0-1,-1-1 0,-1 0 1,0-1-1,0-1 0,-7 4-11,-8 5 774,33-24-704,0 0 1,1 0-1,0 1 1,-1 0 0,1-1-1,0 1 1,0 1-1,0-1 1,0 1-1,1-1 1,3 1-71,11-6-3,5-2-24,1 1 1,-1 1-1,1 1 0,0 1 1,1 2-1,14-1 27,-5 4-108,1 1 0,-1 1 0,17 5 108,-30-3-1384,0 2 1,-1 0 0,16 7 1383,-31-11-1308,1 0 0,0 0 0,0 0 0,0 0 0,0-1 0,1-1 0,-1 1 0,6-1 1308,26 0-944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9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1 4992,'1'1'478,"-1"0"-1,1 1 1,-1-1 0,0 1-1,0-1 1,1 0 0,-1 1-1,0-1 1,0 1 0,-1-1-1,1 1 1,0-1 0,0 0-1,-1 1 1,1-1 0,-1 0-1,1 1 1,-1-1 0,1 0-1,-1 1 1,0-1-478,1 0-170,0-1 206,0 1 0,0-1 0,0 1 1,0-1-1,0 0 0,0 1 0,0-1 0,0 1 0,0-1 1,0 0-1,0 1 0,0-1 0,1 1 0,-1-1 0,0 0 1,0 1-1,0-1 0,1 0 0,-1 1 0,0-1 0,1 0 1,-1 1-1,0-1 0,1 0 0,-1 0 0,0 1-36,1-1 148,4 5 132,11 11 405,0 2-1,3 4-684,-14-15 26,0 0 0,-1 0 0,1 1 0,-2 0-1,1 0 1,-1 0 0,0 0 0,0 1-26,1 12 54,0 0 1,-1 1-1,-1-1 0,-2 1 1,0 0-1,-1-1 1,0 1-1,-2-1 0,-1 1 1,-1-1-1,-1 0 1,0 0-1,-2-1 0,0 0 1,-6 9-55,10-20-77,-1-1 1,0 0-1,0 0 1,-1-1-1,0 0 0,0 0 1,-1 0-1,1-1 1,-1 1-1,-1-2 1,1 1-1,-1-1 1,0 0-1,-1-1 1,1 0-1,-1 0 0,-2 0 77,8-3-156,1 0 0,-1-1 0,1 1 0,-1-1 0,0 0 0,1 0 0,-1 0 0,1 0 0,-1 0 0,0-1 0,1 1 0,-1-1 0,1 1 0,-1-1 0,1 0 0,-1 0 0,-1-1 156,1 0-385,0 0-1,0-1 1,0 1 0,0-1 0,0 0 0,1 1 0,-1-1 0,1 0 0,0-1 0,0 1-1,-1-1 386,-2-6-913,1 1-1,0-1 1,1 0 0,0 0-1,0 0 1,1 0-1,1-1 1,-1-4 913,0-28-1259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46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3456,'6'-1'1867,"0"0"1,0 1-1,-1-2 1,1 1-1,3-2-1867,15-3 4505,-5 4-5675,65 0 1765,1 5 1,36 7-596,-58-5-8,-53-5-363,-1 1 0,1 0-1,-1 0 1,1 1 0,-1 0-1,0 1 1,0 0-1,0 0 1,0 1 0,0 0-1,6 5 372,17 14-8746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47.7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0 7680,'11'11'567,"-8"-7"116,1 0-1,0 0 0,-1-1 1,1 0-1,1 0 0,-1 0 1,5 2-683,-9-5 55,1 0 0,0 1 0,0-1 0,-1 0 0,1 0 0,0 0 1,0 0-1,-1 0 0,1 0 0,0 0 0,0-1 0,-1 1 0,1 0 0,0 0 1,0-1-1,-1 1 0,1 0 0,0-1 0,-1 1 0,1-1-55,18-12 1820,0 0 575,-11 11-2504,-1 0 0,1 1 0,-1 0 0,1 1 0,0 0 0,-1 0 0,1 0 1,0 1-1,-1 0 0,6 2 109,-9-2 27,1 0 0,-1 1 0,-1-1 0,1 1 1,0 0-1,0 0 0,-1 0 0,1 0 0,2 3-27,-5-4 3,1 1 0,-1-1 0,1 1 0,-1-1 0,0 1 0,0 0 0,0 0-1,0 0 1,0-1 0,0 1 0,0 0 0,-1 0 0,1 0 0,-1 0 0,1 0 0,-1 0 0,0 1 0,1-1-1,-1 0-2,-2 14-22,0 1 0,-1-1 0,-1 0 0,0 0 0,-1 0 0,-1 0 0,0-1 0,-5 8 22,5-14-50,0 0 0,0-1 0,-1 1-1,0-1 1,0 0 0,-1-1-1,0 0 1,0 0 0,0-1 0,-1 0-1,0 0 1,-1-1 0,1 0 0,-2 0 49,9-5 33,2 0 0,2 1-5,14 4 25,1 0 0,0-1-1,0-1 1,0-1 0,9 0-52,-4 0 139,-1 1 1,1 1-1,5 2-139,-15-2 32,-1-1-1,1 2 0,-1 0 1,1 0-1,-1 1 0,7 5-31,-13-7-17,0 0 0,0 0 1,0 1-1,-1 0 0,1-1 0,-1 2 0,-1-1 0,1 0 0,-1 1 0,0-1 0,0 1 0,0 0 0,1 5 17,0 5-7,0 0-1,-1-1 0,-1 1 0,0 1 0,-1-1 0,-1 0 0,-1 0 0,-2 14 8,-2 4-22,-1 0 1,-2-1-1,-9 24 22,13-47 59,-1 0-1,0 0 0,0 0 1,-1-1-1,0 0 0,-1 0 1,0 0-1,0-1 0,-1 0 1,0 0-1,0-1 0,-1 0 1,0-1-1,0 0 0,-1 0 1,1-1-1,-1 0 0,-4 1-58,5-2-45,0-1 0,0 0 0,-1 0 0,1-1 0,-1 0 0,1-1 0,-1 0 0,0 0 0,1-1 0,-1-1 0,0 1 0,1-2 0,-1 1 0,1-1 0,-1 0 0,1-1 0,0 0 0,0-1 0,0 0 0,-6-4 45,3 0-233,0 0-1,1-1 1,0-1 0,1 0-1,0 0 1,-3-5 233,5 5-1538,0-1 0,1 0 0,0 0 0,-1-5 1538,-9-19-5941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48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2 6144,'9'0'501,"-6"-1"58,1 1 0,-1 0-1,0 0 1,0 0 0,0 0 0,0 1 0,0-1-1,0 1 1,0-1 0,0 1 0,0 0 0,-1 1-1,1-1 1,0 0 0,0 1 0,-1-1 0,1 1-1,1 2-558,6 5 113,-1 1 0,0 0-1,-1 1 1,-1 0-1,1 0 1,-2 1 0,1 0-1,-2 0 1,0 0-1,0 1 1,-1-1-1,0 1 1,-1 0 0,-1 1-1,0 0-112,-1-2-41,0-1 1,-1 1-1,0-1 0,-1 1 1,0-1-1,-1 1 0,-1-1 1,1 0-1,-2 0 0,1 0 1,-2 0-1,1 0 0,-2-1 1,1 0-1,-1 0 0,-1-1 1,-6 8 40,7-9 14,0-1 1,-1 0 0,0-1-1,-1 0 1,0 0-1,0 0 1,0-1-1,0 0 1,-2 0-15,7-4-97,1 0-1,-1 0 1,1 0-1,-1 0 1,0-1-1,1 1 1,-1-1 0,0 0-1,1 0 1,-1 0-1,0 0 1,1 0 0,-1 0-1,0-1 1,1 1-1,-1-1 1,1 0-1,-1 0 1,1 0 0,-1 0-1,1 0 1,-1 0-1,1-1 1,0 1-1,0-1 1,0 0 0,0 0-1,0 0 1,0 0-1,0 0 1,1 0 0,-1 0-1,1 0 1,-1 0-1,1-1 1,0 0 97,-7-12-2115,2-1 1,0 0-1,1-1 0,-3-12 2115,-4-18-2858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48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0 4096,'-6'2'793,"0"0"0,1-1 0,-1 2 0,1-1 0,0 1 1,0 0-1,-2 1-793,6-3 198,-1 0 1,1 0 0,0 0 0,0 0-1,0 0 1,0 0 0,0 0-1,1 0 1,-1 1 0,0-1-1,1 0 1,-1 1 0,0-1 0,1 0-1,-1 1 1,1-1 0,0 1-1,0-1 1,-1 0 0,1 1-1,0-1 1,0 1 0,0-1 0,0 1-1,1-1 1,-1 1 0,0-1-1,1 0 1,-1 1 0,1-1 0,-1 1-199,2 6 397,0 0 0,-1 1 0,0-1 0,-1 1 0,0-1 0,0 1 0,-2 4-397,1 14 484,2 15-388,2-1 0,1 1 0,3-1 0,1 0 0,11 33-96,-15-62 13,1 1 0,0-1-1,1 1 1,0-2-1,1 1 1,1-1 0,-1 0-1,2 0 1,2 1-13,-6-6-229,2 0 1,-1 0-1,0-1 0,1 0 0,0-1 1,0 0-1,0 0 0,1 0 0,0-1 1,-1 0-1,1 0 0,0-1 1,0 0-1,1 0 0,2-1 229,5 0-2025,0-1 0,-1-1 0,1 0 1,-1-1-1,2-2 2025,-12 4-313,48-8-2252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0 5376,'-21'11'1544,"-4"0"1765,23-10-1506,2-1-374,2 0-938,0 2-343,0 0 0,0 0 0,0 0 0,0 0 1,0 0-1,-1 0 0,1 0 0,-1 0 0,1 1 1,-1-1-1,0 1 0,0-1 0,0 1 0,0-1 1,-1 1-1,1 0 0,-1-1 0,1 1-148,1 8 170,12 50 188,-3 1 0,-3 1 0,-2 0 1,-3 19-359,5 60 561,-2-91-2033,7 20 1472,-12-55-1419,-3-10-501,-2-3-4634,4-3 2368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0.4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1 116 7808,'11'-3'0,"0"-8"2496,9 2 0,-1 4-1216,20-7 0,15-7-608,5-1-1,5 9-639,-8-3 0,-3 3-192,3 11 32,6 11-2303,-3 3 31,0-3-5280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0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0 4352,'8'12'1194,"-1"0"1,-1 0 0,1 2-1195,-9-17 746,-1 1 1,0-1 0,0 1-1,0 0 1,0 0 0,0 0-1,-1 0 1,1 0 0,0 1-1,-1-1 1,0 1-1,0 0-746,3 1 35,0 1-1,-1-1 1,1 0-1,-1 1 0,1-1 1,0 1-1,0 0 1,-1-1-1,1 1 0,0 0 1,0 0-1,0 0 1,0-1-1,0 1 0,0 0 1,0 1-1,0-1 1,0 0-1,0 0 0,1 0 1,-1 0-1,0 1-34,-10 31 1029,10-29-980,-5 26-137,2 2 0,0-1 0,2 19 88,-1-4 61,-7 307 1401,11-203-4062,0-69-2215,-1 1-3370,0-60 6260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2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3200,'0'26'7360,"0"-24"-5152,3-2-1147,62-10 1142,237 5-1002,-184 6-10045,-90-1 4135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2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 4480,'3'-16'5072,"0"32"288,-3-14-5256,1 1 0,-1 0 0,1 0 1,0 0-1,0-1 0,0 1 0,1 0 1,-1-1-1,0 1 0,1-1 0,0 1 1,-1-1-1,1 0 0,0 0 0,0 0 1,1 0-1,-1 0 0,2 1-104,6 5 11,1-1 0,0 0 0,7 2-11,8 3 310,0-2 1,1-1-1,1-1 1,0-2-1,12 2-310,15 3-827,-8 0 843,70 15-8789,-75-18 3728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5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4 6400,'0'0'2496,"8"-1"-246,-1 0-2020,1 0 1,0 0-1,0 1 0,-1 0 0,1 1 0,0-1 0,0 2 0,-1-1 0,1 1 0,-1 0 0,0 0 0,1 1 0,-1 0 1,6 4-231,-5-1 192,0 1 1,0 0 0,-1 1-1,0 0 1,0 0 0,-1 1-1,0-1 1,0 1 0,-1 1-1,0-1 1,-1 1 0,3 9-193,0 3 5,-1 0-1,0 0 1,-2 1 0,-1-1-1,0 7-4,-1 6 12,0 1-1,-3-1 0,-1 8-11,0-30 33,0-1 0,0 1 0,-1-1 0,-1 1-1,0-1 1,0 0 0,-2 0 0,1-1 0,-1 0 0,-5 6-33,2-3-28,-2-1 1,1 0-1,-2-1 0,0 0 0,0-1 1,-1 0-1,-1-1 0,1-1 1,-2 0-1,1 0 0,-1-2 0,0 0 1,-1 0-1,0-2 0,-6 2 28,19-6-302,0-1 1,-1 1-1,1-1 0,0 1 0,-1-1 0,1 0 1,0 0-1,-1 0 0,1-1 0,0 1 0,-1-1 1,1 0-1,0 0 0,0 0 0,0 0 0,0-1 1,-2-1 301,-21-10-7360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29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83 768,'-38'25'2048,"38"-25"-2012,0 0-1,0 0 1,0 0 0,0 0 0,-1 0 0,1 0-1,0 0 1,0 1 0,0-1 0,0 0 0,0 0-1,0 0 1,0 0 0,-1 0 0,1 1 0,0-1-1,0 0 1,0 0 0,0 0 0,0 0-1,0 1 1,0-1 0,0 0 0,0 0 0,0 0-1,0 0 1,0 1 0,0-1 0,0 0 0,0 0-1,0 0 1,0 0 0,0 1 0,0-1 0,1 0-1,-1 0 1,0 0 0,0 0 0,0 0-1,0 1 1,0-1 0,0 0 0,0 0 0,0 0-1,1 0 1,-1 0 0,0 0 0,0 0 0,0 1-1,0-1 1,1 0 0,-1 0 0,0 0 0,0 0-1,0 0 1,0 0 0,0 0 0,1 0-1,-1 0 1,0 0 0,0 0 0,0 0 0,1 0-1,-1 0 1,0 0 0,0 0 0,0 0 0,0 0-1,1 0 1,-1 0-36,12 0 1207,-7-1-854,0 0 1,0-1-1,0 1 1,0-1-1,0 0 1,0 0-1,-1 0 1,1-1-1,-1 0 0,0 0 1,1 0-1,-1 0 1,-1-1-1,3-1-353,4-7 1027,0 0 0,0-1 0,-2 0 0,1-2-1027,-5 7 1199,-3 8-1190,-1 0 0,0 0 0,0 0-1,0 0 1,0 0 0,0 0 0,0 0-1,0 0 1,0 0 0,0-1 0,0 1-1,1 0 1,-1 0 0,0 0 0,0 0-1,0 0 1,0 0 0,0 0 0,0 0-1,0 0 1,0-1 0,0 1-1,0 0 1,0 0 0,0 0 0,0 0-1,0 0 1,0 0 0,0 0 0,0-1-1,0 1 1,0 0 0,0 0 0,0 0-1,0 0 1,0 0 0,0 0 0,0 0-1,0 0 1,0-1 0,-1 1-1,1 0 1,0 0 0,0 0 0,0 0-1,0 0 1,0 0 0,0 0 0,0 0-1,0 0 1,0 0 0,0 0 0,-1 0-1,1 0 1,0 0 0,0 0 0,0-1-1,0 1 1,0 0 0,0 0 0,0 0-1,0 0 1,-1 0 0,1 0-1,0 0 1,0 0 0,0 0 0,0 1-1,0-1 1,0 0-9,-5 3 260,5-3-220,-5 6 179,0 0 0,1 0 0,-1 0 0,1 1 0,0 0 0,1 0 0,0 0 0,-1 4-219,-4 11 905,2 0 1,-1 6-906,4-11-28,0-1 1,1 2-1,1-1 1,1 0-1,1 11 28,2 4-275,1 0 0,6 16 275,-8-37-93,2 1 0,0-1 0,0 1-1,1-1 1,0-1 0,1 1 0,0-1 0,0 0 0,1 0-1,1-1 1,7 8 93,-8-10-11,0-1 0,1 1 0,-1-1 0,2-1 0,-1 1 0,0-1 0,1-1 0,0 0 0,0 0 0,1-1 0,-1 0 0,1 0 0,-1-1 0,7 0 11,-2 0-420,0-2 0,0 0 0,6-1 420,3-1-2288,0-2 1,-1 0 0,4-3 2287,28-7-6885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5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3968,'-67'11'10373,"65"-11"-10058,1 2 650,-17 38-785,2 2 0,1 0 0,2 0 0,3 1 0,1 1 0,2 0 0,1 0 0,3 1-180,2-25 164,1 0 0,1 0-1,0 0 1,2 0 0,0 0 0,1 0 0,4 10-164,-5-22-61,0 0 0,0 0 0,0 0 0,1-1 0,0 0 0,0 1 0,1-2 0,0 1 0,0 0 1,1-1-1,-1 0 0,1-1 0,1 1 0,-1-1 0,1 0 0,0 0 0,0-1 0,0 0 0,3 1 61,-4-4-449,0 1 0,1-1-1,-1 0 1,0 0 0,0-1-1,1 1 1,-1-1 0,0-1-1,0 1 1,1-1 0,-1 0-1,5-2 450,38-8-7434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6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7040,'2'1'413,"-1"1"-1,1 0 1,-1 0 0,1 0-1,0-1 1,-1 1 0,1-1 0,0 0-1,0 1 1,1-1-413,-2-1 278,1 1 1,-1-1-1,1 0 1,-1 0-1,1 0 0,-1 0 1,1 0-1,-1-1 0,1 1 1,-1 0-1,1-1 0,-1 1 1,0-1-1,1 1 0,-1-1 1,1 0-279,0 0 37,1 0 1,-1 0 0,1 0-1,-1 0 1,1 1-1,-1-1 1,1 1 0,-1 0-1,1-1 1,-1 1-1,1 1 1,0-1 0,-1 0-1,1 0 1,-1 1-1,1 0 1,-1-1-1,1 1 1,-1 0 0,0 0-1,1 0 1,-1 1-1,0-1 1,0 0 0,0 1-1,0 0 1,0-1-1,0 1 1,0 0 0,-1 0-1,1 0 1,-1 0-1,1 0 1,0 2-38,2 2 155,-1 1 0,0-1 1,-1 1-1,1-1 0,-1 1 1,-1 0-1,1 0 0,-1 0 0,0 0 1,-1 0-1,0 0 0,0 4-155,-2 9-174,-1 0-1,-1 0 1,-1-1-1,0 0 1,-6 13 174,-11 20 403,-12 19-403,28-57-350,-6 8-212,12-22 567,-1 1 0,1-1 0,-1 0 0,1 1 0,-1-1 0,1 1 0,0-1 0,-1 0 0,1 1 1,0-1-1,-1 1 0,1-1 0,0 1 0,-1-1 0,1 1 0,0 0 0,0-1 0,0 1 0,0-1 0,-1 1 0,1-1 0,0 1 0,0 0 1,0-1-1,0 1 0,0-1 0,0 1 0,1-1 0,-1 1 0,0 0 0,0-1 0,0 1 0,0-1 0,1 1 0,-1-1 0,0 1 0,0-1 1,1 1-1,-1-1 0,1 1 0,-1-1 0,0 0 0,1 1 0,-1-1 0,1 1 0,-1-1 0,1 0 0,-1 1 0,1-1 0,-1 0 0,1 0 1,-1 1-1,1-1 0,-1 0 0,1 0 0,-1 0 0,1 0 0,0 0 0,-1 0-5,5 1-35,1 0 1,-1-1-1,0 1 0,0-1 0,0-1 0,5 0 35,150-25-5909,-96 18-1429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7.4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 4224,'25'16'947,"-21"-13"-36,1-1 1,-1 1-1,0 0 0,0 0 1,2 2-912,-5-4 1333,-1-1-810,0 0-11,16 1 3328,44 9-2249,-1-3 1,6-2-1592,-30-4-480,0-1 0,-1-2 0,1-1 0,12-5 480,65-14-632,-18 3-3951,3 2-4089,-30 7 8176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8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202 0 5248,'12'3'204,"14"4"1759,-25-6-1739,0-1 1,0 0-1,0 1 1,0-1-1,0 1 1,0-1-1,0 1 1,0 0-1,0-1 1,0 1-1,0 0 1,-1-1-1,1 1 1,0 0-1,0 0 1,-1 0-1,1 0 1,-1 0-225,1 0 1184,-1-1-128,7 1-798,1 0 0,-1 0 0,0 0 0,0 1 0,0 0 0,0 1 0,0 0 0,0 0 0,-1 0 0,1 1 0,-1 0 0,2 1-258,7 6 266,-1 0 0,-1 1 0,0 0-1,6 7-265,-15-13-10,1 0-1,-1 0 0,0 0 0,0 1 1,-1-1-1,0 1 0,0 0 0,-1 0 1,0 0-1,0 0 0,0 0 0,-1 0 1,0 1-1,0-1 0,-1 2 11,0-3-14,0 0-1,-1 0 1,1 0-1,-1 0 1,0 0-1,-1 0 1,1-1 0,-1 1-1,-1 0 1,1-1-1,-1 0 1,0 1-1,0-1 1,0 0-1,-1 0 1,1-1 0,-1 1-1,-4 2 15,-8 6 85,-1-1-1,0 0 0,-1-2 1,-2 1-85,-37 22-1453,56-32 1446,0 0 0,0 0-1,0-1 1,0 1-1,0 0 1,0 0-1,0 0 1,0 0-1,0 0 1,0 0-1,0 0 1,1 0-1,-1 0 1,1 1-1,-1-1 1,1 0-1,-1 0 1,1 1 0,-1-1-1,1 0 1,0 0-1,0 1 8,0 0-15,0 0 0,1 0 0,-1 0-1,0-1 1,1 1 0,0 0 0,-1 0 0,1-1-1,0 1 1,0 0 0,0-1 0,0 1 0,0-1 0,1 1 15,5 5 104,0 0 0,0 0 0,1-1 0,0 0 0,4 2-104,43 29-262,34 32 262,-66-49 117,-1 1 1,-1 0 0,-1 2-1,16 23-117,-32-40 6,-1 0-1,0-1 1,0 1-1,0 0 0,-1 0 1,0 1-1,0-1 0,0 0 1,-1 1-1,0-1 0,0 1 1,-1 0-1,0-1 1,0 1-1,0-1 0,-1 1 1,0-1-1,-2 7-5,1-5 6,-1 0 0,0 0 0,0-1 0,-1 1 0,0-1 0,0 0 0,-1 0 0,0 0 0,0-1 0,-1 0 0,0 0 0,0 0 0,0 0 0,0-1 0,-1 0-6,-8 5 38,-1 0 0,0-1 0,-1-1 0,1 0 0,-2-1 0,1-1 0,-1 0 1,0-2-1,0 0 0,0-1 0,0-1 0,-1 0 0,1-2 0,0 0 0,-9-1-38,-1-2-136,0-1 1,-22-7 135,40 9-705,0-2 0,1 1 1,-1-1-1,1 0 0,-1-1 1,1 0-1,1-1 0,-1 0 1,-3-3 704,-9-10-3878,0-1 108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8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5888,'0'0'290,"0"1"0,0-1 0,0 0 0,0 1 0,1-1 0,-1 0 0,0 1 0,0-1 0,1 0 0,-1 1 0,0-1 0,0 0 0,1 0-1,-1 1 1,0-1 0,1 0 0,-1 0 0,0 0 0,1 1 0,-1-1 0,1 0 0,-1 0 0,0 0 0,1 0 0,-1 0 0,1 0 0,-1 0 0,0 0 0,1 0 0,-1 0-290,28 9 811,11 4-332,-26-8-441,0 2-1,0 0 1,-1 0 0,0 1-1,0 0 1,-1 1 0,0 0-1,-1 1 1,0 1 0,0-1-1,-1 1 1,-1 1 0,0 0-1,0 0 1,-1 1 0,5 12-39,-7-10 160,0 0 0,-1 0 0,-1 0-1,0 1 1,-1 0 0,-1-1-1,0 1 1,-1 0 0,-1 0 0,-1 10-159,1-17-116,-1 0 1,0-1-1,0 1 0,-1 0 1,0-1-1,0 1 1,-1-1-1,0 0 1,-1 0-1,0 0 1,0-1-1,0 0 1,-1 0-1,0 0 1,-1-1-1,1 0 1,-1 0-1,0 0 1,-2 0 115,4-3-268,0-1 0,0 0 0,0 1 1,0-2-1,-1 1 0,1-1 1,-1 1-1,1-1 0,-1-1 1,1 1-1,-1-1 0,1 0 0,-1 0 1,0-1-1,1 0 0,-1 0 1,1 0-1,0-1 0,-5-1 268,6 2-214,0-1 1,0 0-1,0 0 0,1 0 0,-1-1 0,0 1 1,1-1-1,0 0 0,0 0 0,0 0 0,0 0 0,0-1 1,0 1-1,1-1 0,0 1 0,0-1 0,0 0 1,0 0-1,0 0 0,1 0 0,0 0 0,-1-1 0,2 1 1,-1 0-1,0-5 214,2-32-2779,4-2 1942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2:59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4 6912,'-29'-2'2702,"22"1"-1405,0 1 1,0-1-1,-1 1 0,1 1 1,-6 0-1298,12-1 40,1 1 0,-1-1 1,0 1-1,1-1 0,-1 1 1,1-1-1,-1 1 0,1-1 1,-1 1-1,1-1 0,-1 1 1,1 0-1,0-1 0,-1 1 0,1 0 1,0 0-1,-1-1 0,1 1 1,0 0-1,0-1 0,0 1 1,-1 1-41,-1 5 835,-16 36-657,7-17-667,1-1 0,-6 25 489,6-8 169,2 1 0,2 0 0,2 0 0,1 1-1,3 2-168,0-28 67,1 0 0,1 1 0,1-1 0,0 0-1,2-1 1,0 1 0,0-1 0,2 0-1,0 0 1,1-1 0,1 1 0,0-2-1,6 6-66,-10-14-47,0-1 0,0 0-1,1-1 1,0 1-1,0-1 1,1-1 0,0 1-1,0-1 1,0 0 0,0 0-1,0-1 1,2 1 47,2-1-611,0 0 0,0-1 0,0 0 0,0 0 0,0-1 0,1-1 0,-1 0 1,4-1 610,45-1-8640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6144,'1'0'38,"1"1"242,-1-1-1,1 0 1,0 1-1,-1-1 1,1 1-1,-1 0 1,1-1-1,-1 1 1,1 0-1,-1 0 1,0 0-1,1 0 1,-1 0 0,0 1-1,0-1 1,0 0-1,0 0 1,0 1-1,0-1 1,0 1-1,0-1 1,0 1-1,-1-1 1,1 1-1,-1-1 1,1 1-1,-1 0 1,1-1-1,-1 1 1,0 0 0,0 0-280,0 4 330,-1 1 1,0-1 0,0 1 0,0-1 0,-2 5-331,-3 13 228,-16 99 367,7 1-1,-1 116-594,16-208 358,1-3-1126,-1-1 0,-2 1 0,-1 0 0,-6 24 768,7-38-3059,1-8-3700,1-7 4124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5120,'10'9'666,"-2"0"1,1 0-1,6 10-666,-15-19 49,11 11 1759,-6-16 1192,1-4-1536,-4 7-1303,0 1 1,0-1-1,1 1 1,-1 0-1,0 0 1,1 0-1,-1 0 1,1 0-1,0 0 1,-1 0-1,1 1 1,0 0-1,0-1-161,40-1 1046,-29 2-800,367 6 1098,-332-3-2334,-21-3-589,0 2 0,0 0 0,-1 2 0,26 7 1579,-10 3-6965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5504,'40'-1'6426,"-46"5"-6182,0 0 0,0 1 0,1-1 0,-1 1 0,1 0 0,0 1 0,1-1 0,-1 1 0,1 0 0,-2 4-244,-7 13 922,2 1 0,-3 9-922,1-4-342,-24 55 462,5 2 0,0 9-120,17-40 250,2 2 1,2 0-1,-3 54-250,8 209 0,6-243 0,2 29 0,6 1 0,3-1 0,18 63 0,38 136-193,-40-201-376,38 90 569,-57-176-1323,1-1 0,1 1 0,5 6 1323,-5-8-1871,6 11-4614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6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3456,'10'2'0,"2"7"2176,-5-7 0,-3 6-256,-4-8 0,0 0-320,10-4 0,5-2-1600,8-3 0,4 7 1088,0-4-1,4 2-1087,1 0 0,-1 2-4799,-4 2-1,0 0 896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3:49:31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1664,'9'0'229,"42"0"14843,29 5-15072,8 2 483,0-4-1,12-5-482,-6 1 885,-40 0-1601,-4 0-3991,-23 1-4013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48 6400,'16'23'2432,"-16"-23"-2353,1 0 0,-1 0 0,1 0 0,-1 0 0,0 0 0,1 0 0,-1 0 0,0 0 0,1 0 0,-1 0 0,1 0 0,-1 0 0,0 0 1,1 0-1,-1 0 0,1 0 0,-1 0 0,0 0 0,1 0 0,-1-1 0,0 1 0,1 0 0,-1 0 0,0-1 0,1 1 0,-1 0 0,0 0 0,0-1 0,1 1 0,-1 0 0,0-1 0,0 1 1,0 0-1,1-1 0,-1 1 0,0 0 0,0-1 0,0 1 0,0 0 0,0-1 0,1 1-79,7-20 2662,-7 17-2549,0 1-58,0 0 1,0-1 0,0 1 0,0 0 0,0-1-1,1 1 1,-1 0 0,1 0 0,0 0-1,-1 0 1,1 1 0,0-1 0,0 0 0,0 1-1,0-1 1,1 1 0,-1 0 0,0 0 0,1 0-1,-1 0 1,0 0 0,1 0 0,-1 1 0,1-1-1,-1 1 1,1-1 0,0 1 0,-1 0 0,1 0-1,-1 0 1,1 1 0,-1-1 0,1 0 0,-1 1-1,1 0 1,-1 0 0,1 0 0,-1 0-1,2 1-55,3 2-52,0 0-1,-1 0 0,0 1 0,1 0 1,-2 0-1,1 0 0,-1 1 0,1 0 0,-2 0 1,1 0-1,-1 1 0,0 0 0,0-1 1,-1 1-1,1 1 0,-2-1 0,1 2 53,0 0-39,0 1 0,-1 0 1,-1 0-1,1 0 0,-2 0 0,1 1 0,-1-1 0,-1 0 0,0 0 0,0 0 1,-1 0-1,0 0 0,-1 1 39,1-6-1,0-1 1,0 1 0,0-1-1,0 0 1,-1 0-1,1 1 1,-1-2-1,0 1 1,-1 0-1,1 0 1,0-1 0,-2 1 0,-4 3 272,-1 0 0,0-1-1,0 0 1,-6 2-272,16-8-1,-1 0-1,1 0 1,0 0-1,0 0 1,0 0-1,0 0 1,-1 1-1,1-1 1,0 0-1,0 0 1,0 0-1,0 0 1,0 0-1,-1 1 1,1-1-1,0 0 1,0 0-1,0 0 1,0 1-1,0-1 1,0 0-1,0 0 1,0 0-1,0 1 1,0-1-1,0 0 1,0 0-1,0 0 1,0 1-1,0-1 1,0 0-1,0 0 1,0 0-1,0 1 1,0-1-1,0 0 1,0 0-1,0 0 1,0 0-1,1 1 1,-1-1-1,0 0 1,0 0-1,0 0 2,11 11-494,19 7 378,-30-17 185,126 70 533,-124-70-599,7 3 13,-1 1 1,1 0-1,-1 1 0,5 4-16,-11-8 2,0 0 0,0 0 0,-1 0 1,1 0-1,0 1 0,-1-1 0,1 0 0,-1 1 0,0-1 1,0 1-1,0 0 0,0-1 0,0 1 0,0 0 0,-1-1 1,1 1-1,-1 0 0,0 2-2,0 2 2,-1 1 0,0 0 0,-1-1 0,1 1 0,-2-1 0,1 1 0,-1-1 0,0 0 0,0 0 0,-1 0-1,0-1 1,0 1 0,-1-1 0,1 0 0,-2 0 0,-2 3-2,-1-1 193,0 1 1,0-2-1,-1 1 0,0-1 0,-1-1 0,1 0 0,-1 0 0,0-1 0,0-1 0,-4 1-193,7-3-40,1 0 0,-1 0 0,1-1 0,-1-1-1,0 1 1,0-1 0,1 0 0,-1-1-1,0 0 1,0 0 0,1-1 0,-1 0 0,-6-2 40,4 0-709,-1-1 0,1 0 1,0 0-1,0-2 709,-4-2-3369,0-1 0,-6-6 3369,-3-5-4960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4608,'15'6'441,"-11"-5"-29,0 1 0,1 0 1,0-1-1,-1 0 1,1 0-1,0-1 1,1 1-413,-4-1 1098,-2 0 300,-2-5 1741,2 4-2008,5 1-1252,89 17 388,-42-14 168,-1-1 0,1-3 0,0-2 0,-1-2 0,33-9-435,217-33-2277,-181 30 336,-88 9-7808,-19 6 9093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4608,'8'-9'408,"-5"5"300,0-1-1,1 1 1,0 0 0,0 0-1,0 0 1,1 0-1,-1 1 1,1-1-1,0 1 1,0 0 0,0 1-708,-2 1 187,1 0 1,-1 1 0,1 0 0,-1 0 0,1 0 0,-1 0 0,3 0-188,5 1 98,-9-1-83,0 0 0,0 0 0,0 0 0,0 1 0,0-1 0,-1 1 1,1-1-1,0 1 0,0 0 0,0 0 0,-1-1 0,1 1 0,0 0 0,-1 0 0,1 1 0,-1-1 1,1 1-16,0 0 4,0 1 0,0-1 1,0 1-1,0 0 1,0 0-1,-1 0 1,1 0-1,-1 0 1,1 3-5,1 4 228,-1 2 1,0-1 0,0 0-1,-1 0 1,0 7-229,-1-2 31,0 0 1,0 0-1,-2-1 1,0 1-1,-1 0 1,0 0-1,-1-1 1,-1 0-1,-1 0 1,0 0 0,-6 10-32,-10 10-106,13-22 332,0 1 0,1 0 0,1 1 0,0 0-1,-1 4-225,8-18 0,-1 1 0,1-1 0,-1 1 0,1-1 0,0 1 0,0 0 0,0-1 0,0 1 0,0-1 0,0 1 0,0 0 0,0-1 0,1 1 0,-1-1 0,1 1 0,-1-1 0,1 1 0,0-1 0,-1 1 0,1-1 0,0 1 0,1 0 0,0 0 0,0 0 0,0 0 0,0 0 0,1 0 0,-1-1 0,1 1 0,-1-1 0,1 1 0,0-1 0,0 0 0,2 1 0,8 1 0,-1-1 0,1 0 0,0 0 0,-1-1 0,4-1 0,53-1-3969,41-7 3969,-26 2-3033,-53 5-1154,0 1 1329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9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3712,'33'28'1664,"-29"-23"-479,-7-3 829,-12-3 2404,8 1-2819,8 3-1540,1-1 0,-1 1 1,0-1-1,1 1 0,-1-1 1,1 0-1,0 1 0,0-1 1,0 0-1,0 0-59,7 9 623,27 38 5,-2 2 0,-3 1 1,-1 1-1,-3 3-628,6 20 114,-4 0 1,14 61-115,-8 8-146,-6 1 0,-7 2-1,-4 19 147,-10-52 152,-4 0 0,-6 0 0,-4 0 0,-14 58-152,13-125-394,-2 16 111,-6 12 283,10-56-950,0-1 0,-2 0-1,0-1 1,-1 1-1,-10 16 951,17-34-587,0 0 0,1 0-1,-1 0 1,0 0-1,0 0 1,0 0 0,1 0-1,-1 0 1,0 0 0,0 0-1,0 0 1,-1-1 0,1 1-1,0 0 1,0-1 587,-6 4-1792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0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 3968,'-1'4'328,"0"-1"0,0 0 0,0 0 0,1 0 0,-1 0 0,1 1 0,0-1 0,0 1-328,0-3 67,0-1 0,0 0 1,0 0-1,1 0 0,-1 0 1,0 0-1,0 0 0,0 1 1,0-1-1,0 0 0,0 0 1,1 0-1,-1 0 0,0 0 1,0 0-1,0 0 0,0 0 1,0 0-1,1 1 0,-1-1 1,0 0-1,0 0 0,0 0 1,1 0-1,-1 0 0,0 0 1,0 0-1,0 0 0,0 0 1,1 0-1,-1 0 0,0-1 1,0 1-1,0 0 0,0 0 1,1 0-1,-1 0 0,0 0 1,0 0-1,0 0 0,0 0 0,0 0 1,1 0-1,-1-1 0,0 1 1,0 0-1,0 0 0,0 0 1,0 0-68,10-8 1167,-9 7-641,4-4-164,0 1 1,0 0-1,1 0 1,-1 1-1,1-1 1,0 1-1,3-1-362,-7 4 62,0-1 1,0 0-1,1 1 1,-1 0-1,0 0 1,1-1-1,-1 1 0,0 1 1,0-1-1,1 0 1,-1 1-1,0-1 1,1 1-1,-1-1 0,0 1 1,0 0-1,0 0 1,0 0-1,0 0 1,0 0-1,0 1 0,0-1 1,1 2-63,1 1 77,0 0 0,0 0 0,0 1 0,-1 0 0,0-1 0,0 1 0,0 1 0,0-1 0,-1 0 0,1 1 0,-2-1 0,1 1 0,0 2-77,2 11 113,-1 0-1,0 0 0,-1 9-112,-1-11 166,0 0 0,-1 0 0,-1 0 0,-1 0 0,0 0-1,-1 0 1,-1 0 0,-1-1 0,0 0 0,-1 0-1,-8 15-165,-9 8-1256,-4 8 2459,28-44-1123,1-1-104,1-1 0,0 1-1,-1-1 1,1 0 0,0 0-1,0 0 1,0 0 0,0-1 0,0 1-1,0-1 1,0 0 0,0 0-1,0 0 1,0 0 0,2-1 24,14 2 167,10 3-680,-1 1 0,1 1-1,6 4 514,1 0-5740,19 2 5740,-11-4-7109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15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7296,'-4'10'352,"1"1"0,0 0 1,1 0-1,0 0 0,0 0 0,1 1 1,1 1-353,1 23 3978,3 22-3978,0-3 980,0 363 188,-5-252-923,-3-95-1287,-5-26-3793,6-29-1645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15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0 185 5632,'23'-5'0,"13"-3"2688,-10 3 0,-6 5-896,24-8 0,10-7-576,15-8-1,10 0-1215,-4-3 0,-4 0 0,1 6 0,0 2-1023,-13 10-1,-3 8-1408,-7 5 0,2-2-4064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15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7424,'-1'1'504,"0"1"0,0-1 0,0 1-1,0-1 1,0 1 0,1 0 0,-1-1 0,1 1 0,-1 0 0,1 0 0,-1 0 0,1-1 0,0 1 0,0 0 0,0 0 0,0 0 0,0-1 0,1 2-504,-1 6 528,4 85-256,4 5-272,1-3 86,41 470 1371,-21-326-7431,-24-216 2182,0-2-1600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1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5632,'16'-8'540,"5"-3"2923,0 1 0,12-3-3463,-32 13 790,7 1-477,0 0 1,0 0 0,0-1-1,0 0 1,1-1 0,-1 0 0,7-1-314,17-2 177,126-6 268,1 7 0,8 7-445,-37 3-1103,44-6 1103,-157-2-6147,0-1 1,15-3 6146,-4-1-811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5T04:23:2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0 2688,'-4'2'1649,"0"0"1,0 1-1,0-1 1,0 1-1,1 0 0,-1 0 1,-2 3-1650,0 0 720,1 0-1,0 0 1,0 1 0,0 2-720,-7 12-990,2 0 1,-5 16 989,11-28 439,-41 107 62,5 1 1,5 3-1,6 0 0,5 2 0,-8 114-501,21-83-298,7 115 298,13-111 687,8 8-687,-2-60 153,5-1-1,6 8-152,6 1 13,5-1 0,36 74-13,-65-169-476,1 0-1,0-1 1,1 0-1,8 9 477,-8-12-2035,2-1 1,0 0-1,1 1 2035,14 11-6693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9BD331-764D-43B8-BFD5-707A93BE9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5B407B-F5B0-40F8-BC8D-8052E281D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495E6-0947-42D8-850E-5B308189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C0CAE-61FA-4C14-B2A1-2F4D2922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BAF200-1FE6-43AF-A943-41E5E7C6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7645E-243C-4EF9-895B-66E49D66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61A82A-7FC1-422D-905A-C9628D1F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0C6B66-C2D8-47B7-AABE-068CC5E3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C7E9D2-E235-4ED2-B7F9-3FB62173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F267AA-31CE-4778-8C88-9FBF55F3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62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B5D86F-70B9-46E7-B4CD-9B0F10240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1F4FF1-471E-48DC-B13E-E4CF267A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415311-E979-47C4-BB9B-424F832D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C9A018-773A-43F9-B80B-B1B7124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21BAFA-BC5B-405B-AB98-15B634B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05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A65025-BB5C-4084-AC06-EE93CC95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D80FFE-C2AA-498E-A54F-FA86637A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5D5DFB-EE8E-453F-B37C-7B6A2416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5EF035-5C2A-4462-806A-ED970CF6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F03AB6-C1FF-45E8-BAED-D2C5FDBB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63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0A43B9-9A0D-4470-89B4-5CB2034D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B8C485-622F-4BEE-A500-85774132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147F35-03FE-41A0-87C1-69ABA7D5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EE094A-0A70-4CD1-882A-4CDAA888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126CA8-C2E6-4E7F-BEE5-208D935D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02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6019F0-34C4-45B3-93D7-57F55E76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E5B534-F8BF-478A-89E8-F92762640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27BE3D-4BC4-4488-A7BF-82FFBDEDB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62FCB0-9D57-4448-AC2F-5F3EED59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5A430A-A5B7-40A2-B491-C4C4B9E83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D8B990-8C0D-426D-80D0-6E712806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AC5BB-3DE3-45CB-BF26-33F444D6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221280-95E1-4CD3-B5BA-80DF63215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12E8E73-532F-47C1-85A5-8684BEF0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2F96B0C-B5C8-4530-9CD7-69455F80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F0EA409-D285-4CAF-9ABF-E4AF8B0A9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D4E4167-33D5-40B2-977E-0AE6F78E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06D47B8-58BC-47A7-A15E-CB807CAC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1A8401-0F67-465E-895B-1F9BCDAB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0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184B11-FF9B-4BB7-92CB-5C355D09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0BA407-A2CB-4A0B-A8AC-C4D208BA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E58166-20C5-473C-99F9-6FCBA219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939A7C-6FC3-407D-A700-1F1733AB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76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C6453A6-9990-4D07-8FCD-8E33C54A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288C3EB-A6F4-4D52-BBAD-B8A7E79A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B9DFBB-5D8D-4ED6-A1BA-791A7CC7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9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28898-5B2F-4A64-B283-4B201E36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7D4038-E1B4-4CB3-90BF-2BDE6F94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0F1847-A3CF-4772-A57E-5B8CA9255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D6E186-E6E3-46DB-8C56-60234954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C6F093-8ED4-42E4-9C0F-592F518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FAE4AD-BC7D-40E0-A63F-7B483C5C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71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C264A-B375-414E-9102-294E8952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4FDC75-DC3C-419C-B87D-3E975732D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C0F882-B4CD-4270-B202-53FAA0FEF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36E30E-6421-4400-BA69-9D72C0AB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BC0FE5-A7C4-4BB4-B63E-523F592A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2757189-E332-4D52-BA9C-410DC582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59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19A1E0-9E06-4612-9D74-09F599B4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336973-7F37-4C5B-88CA-83020C94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BD4D9D-D6BA-4FB8-8F7E-27C6165AA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C34EC-DCFE-4747-A9A3-049F7B98F000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36E0E-1EB9-4214-9C2F-71B57A58E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0C33B-C39F-4D3E-81EC-D7FEFEC2B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9EE3-922A-4B93-AD02-AD3DE2ABDF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7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3" Type="http://schemas.openxmlformats.org/officeDocument/2006/relationships/image" Target="../media/image170.png"/><Relationship Id="rId7" Type="http://schemas.openxmlformats.org/officeDocument/2006/relationships/image" Target="../media/image172.emf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174.emf"/><Relationship Id="rId5" Type="http://schemas.openxmlformats.org/officeDocument/2006/relationships/image" Target="../media/image171.emf"/><Relationship Id="rId10" Type="http://schemas.openxmlformats.org/officeDocument/2006/relationships/customXml" Target="../ink/ink148.xml"/><Relationship Id="rId4" Type="http://schemas.openxmlformats.org/officeDocument/2006/relationships/customXml" Target="../ink/ink145.xml"/><Relationship Id="rId9" Type="http://schemas.openxmlformats.org/officeDocument/2006/relationships/image" Target="../media/image17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3" Type="http://schemas.openxmlformats.org/officeDocument/2006/relationships/image" Target="../media/image181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image" Target="../media/image180.png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19" Type="http://schemas.openxmlformats.org/officeDocument/2006/relationships/image" Target="../media/image197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200.png"/><Relationship Id="rId7" Type="http://schemas.openxmlformats.org/officeDocument/2006/relationships/image" Target="../media/image203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182.png"/><Relationship Id="rId9" Type="http://schemas.openxmlformats.org/officeDocument/2006/relationships/image" Target="../media/image2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3" Type="http://schemas.openxmlformats.org/officeDocument/2006/relationships/image" Target="../media/image154.png"/><Relationship Id="rId7" Type="http://schemas.openxmlformats.org/officeDocument/2006/relationships/image" Target="../media/image20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1.emf"/><Relationship Id="rId5" Type="http://schemas.openxmlformats.org/officeDocument/2006/relationships/image" Target="../media/image174.png"/><Relationship Id="rId10" Type="http://schemas.openxmlformats.org/officeDocument/2006/relationships/customXml" Target="../ink/ink150.xml"/><Relationship Id="rId4" Type="http://schemas.openxmlformats.org/officeDocument/2006/relationships/image" Target="../media/image173.png"/><Relationship Id="rId9" Type="http://schemas.openxmlformats.org/officeDocument/2006/relationships/image" Target="../media/image2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33" Type="http://schemas.openxmlformats.org/officeDocument/2006/relationships/customXml" Target="../ink/ink66.xml"/><Relationship Id="rId16" Type="http://schemas.openxmlformats.org/officeDocument/2006/relationships/image" Target="../media/image9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23" Type="http://schemas.openxmlformats.org/officeDocument/2006/relationships/customXml" Target="../ink/ink61.xml"/><Relationship Id="rId128" Type="http://schemas.openxmlformats.org/officeDocument/2006/relationships/image" Target="../media/image65.png"/><Relationship Id="rId5" Type="http://schemas.openxmlformats.org/officeDocument/2006/relationships/customXml" Target="../ink/ink2.xml"/><Relationship Id="rId90" Type="http://schemas.openxmlformats.org/officeDocument/2006/relationships/image" Target="../media/image46.png"/><Relationship Id="rId95" Type="http://schemas.openxmlformats.org/officeDocument/2006/relationships/customXml" Target="../ink/ink4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60.png"/><Relationship Id="rId126" Type="http://schemas.openxmlformats.org/officeDocument/2006/relationships/image" Target="../media/image64.png"/><Relationship Id="rId134" Type="http://schemas.openxmlformats.org/officeDocument/2006/relationships/image" Target="../media/image68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80" Type="http://schemas.openxmlformats.org/officeDocument/2006/relationships/image" Target="../media/image41.png"/><Relationship Id="rId85" Type="http://schemas.openxmlformats.org/officeDocument/2006/relationships/customXml" Target="../ink/ink42.xml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103" Type="http://schemas.openxmlformats.org/officeDocument/2006/relationships/customXml" Target="../ink/ink51.xml"/><Relationship Id="rId108" Type="http://schemas.openxmlformats.org/officeDocument/2006/relationships/image" Target="../media/image55.png"/><Relationship Id="rId116" Type="http://schemas.openxmlformats.org/officeDocument/2006/relationships/image" Target="../media/image59.png"/><Relationship Id="rId124" Type="http://schemas.openxmlformats.org/officeDocument/2006/relationships/image" Target="../media/image63.png"/><Relationship Id="rId129" Type="http://schemas.openxmlformats.org/officeDocument/2006/relationships/customXml" Target="../ink/ink64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91" Type="http://schemas.openxmlformats.org/officeDocument/2006/relationships/customXml" Target="../ink/ink45.xml"/><Relationship Id="rId96" Type="http://schemas.openxmlformats.org/officeDocument/2006/relationships/image" Target="../media/image49.png"/><Relationship Id="rId111" Type="http://schemas.openxmlformats.org/officeDocument/2006/relationships/customXml" Target="../ink/ink55.xml"/><Relationship Id="rId13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14" Type="http://schemas.openxmlformats.org/officeDocument/2006/relationships/image" Target="../media/image58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2.png"/><Relationship Id="rId130" Type="http://schemas.openxmlformats.org/officeDocument/2006/relationships/image" Target="../media/image6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2" Type="http://schemas.openxmlformats.org/officeDocument/2006/relationships/image" Target="../media/image210.png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8.xml"/><Relationship Id="rId117" Type="http://schemas.openxmlformats.org/officeDocument/2006/relationships/image" Target="../media/image127.png"/><Relationship Id="rId21" Type="http://schemas.openxmlformats.org/officeDocument/2006/relationships/image" Target="../media/image79.png"/><Relationship Id="rId42" Type="http://schemas.openxmlformats.org/officeDocument/2006/relationships/customXml" Target="../ink/ink86.xml"/><Relationship Id="rId47" Type="http://schemas.openxmlformats.org/officeDocument/2006/relationships/image" Target="../media/image92.png"/><Relationship Id="rId63" Type="http://schemas.openxmlformats.org/officeDocument/2006/relationships/image" Target="../media/image100.png"/><Relationship Id="rId68" Type="http://schemas.openxmlformats.org/officeDocument/2006/relationships/customXml" Target="../ink/ink99.xml"/><Relationship Id="rId84" Type="http://schemas.openxmlformats.org/officeDocument/2006/relationships/customXml" Target="../ink/ink107.xml"/><Relationship Id="rId89" Type="http://schemas.openxmlformats.org/officeDocument/2006/relationships/image" Target="../media/image113.png"/><Relationship Id="rId112" Type="http://schemas.openxmlformats.org/officeDocument/2006/relationships/customXml" Target="../ink/ink121.xml"/><Relationship Id="rId133" Type="http://schemas.openxmlformats.org/officeDocument/2006/relationships/image" Target="../media/image135.png"/><Relationship Id="rId138" Type="http://schemas.openxmlformats.org/officeDocument/2006/relationships/customXml" Target="../ink/ink134.xml"/><Relationship Id="rId154" Type="http://schemas.openxmlformats.org/officeDocument/2006/relationships/customXml" Target="../ink/ink142.xml"/><Relationship Id="rId159" Type="http://schemas.openxmlformats.org/officeDocument/2006/relationships/image" Target="../media/image148.png"/><Relationship Id="rId16" Type="http://schemas.openxmlformats.org/officeDocument/2006/relationships/customXml" Target="../ink/ink73.xml"/><Relationship Id="rId107" Type="http://schemas.openxmlformats.org/officeDocument/2006/relationships/image" Target="../media/image122.png"/><Relationship Id="rId11" Type="http://schemas.openxmlformats.org/officeDocument/2006/relationships/image" Target="../media/image74.png"/><Relationship Id="rId32" Type="http://schemas.openxmlformats.org/officeDocument/2006/relationships/customXml" Target="../ink/ink81.xml"/><Relationship Id="rId37" Type="http://schemas.openxmlformats.org/officeDocument/2006/relationships/image" Target="../media/image87.png"/><Relationship Id="rId53" Type="http://schemas.openxmlformats.org/officeDocument/2006/relationships/image" Target="../media/image95.png"/><Relationship Id="rId58" Type="http://schemas.openxmlformats.org/officeDocument/2006/relationships/customXml" Target="../ink/ink94.xml"/><Relationship Id="rId74" Type="http://schemas.openxmlformats.org/officeDocument/2006/relationships/customXml" Target="../ink/ink102.xml"/><Relationship Id="rId79" Type="http://schemas.openxmlformats.org/officeDocument/2006/relationships/image" Target="../media/image108.png"/><Relationship Id="rId102" Type="http://schemas.openxmlformats.org/officeDocument/2006/relationships/customXml" Target="../ink/ink116.xml"/><Relationship Id="rId123" Type="http://schemas.openxmlformats.org/officeDocument/2006/relationships/image" Target="../media/image130.png"/><Relationship Id="rId128" Type="http://schemas.openxmlformats.org/officeDocument/2006/relationships/customXml" Target="../ink/ink129.xml"/><Relationship Id="rId144" Type="http://schemas.openxmlformats.org/officeDocument/2006/relationships/customXml" Target="../ink/ink137.xml"/><Relationship Id="rId149" Type="http://schemas.openxmlformats.org/officeDocument/2006/relationships/image" Target="../media/image143.png"/><Relationship Id="rId5" Type="http://schemas.openxmlformats.org/officeDocument/2006/relationships/image" Target="../media/image71.png"/><Relationship Id="rId90" Type="http://schemas.openxmlformats.org/officeDocument/2006/relationships/customXml" Target="../ink/ink110.xml"/><Relationship Id="rId95" Type="http://schemas.openxmlformats.org/officeDocument/2006/relationships/image" Target="../media/image116.png"/><Relationship Id="rId22" Type="http://schemas.openxmlformats.org/officeDocument/2006/relationships/customXml" Target="../ink/ink76.xml"/><Relationship Id="rId27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customXml" Target="../ink/ink89.xml"/><Relationship Id="rId64" Type="http://schemas.openxmlformats.org/officeDocument/2006/relationships/customXml" Target="../ink/ink97.xml"/><Relationship Id="rId69" Type="http://schemas.openxmlformats.org/officeDocument/2006/relationships/image" Target="../media/image103.png"/><Relationship Id="rId113" Type="http://schemas.openxmlformats.org/officeDocument/2006/relationships/image" Target="../media/image125.png"/><Relationship Id="rId118" Type="http://schemas.openxmlformats.org/officeDocument/2006/relationships/customXml" Target="../ink/ink124.xml"/><Relationship Id="rId134" Type="http://schemas.openxmlformats.org/officeDocument/2006/relationships/customXml" Target="../ink/ink132.xml"/><Relationship Id="rId139" Type="http://schemas.openxmlformats.org/officeDocument/2006/relationships/image" Target="../media/image138.png"/><Relationship Id="rId80" Type="http://schemas.openxmlformats.org/officeDocument/2006/relationships/customXml" Target="../ink/ink105.xml"/><Relationship Id="rId85" Type="http://schemas.openxmlformats.org/officeDocument/2006/relationships/image" Target="../media/image111.png"/><Relationship Id="rId150" Type="http://schemas.openxmlformats.org/officeDocument/2006/relationships/customXml" Target="../ink/ink140.xml"/><Relationship Id="rId155" Type="http://schemas.openxmlformats.org/officeDocument/2006/relationships/image" Target="../media/image146.png"/><Relationship Id="rId12" Type="http://schemas.openxmlformats.org/officeDocument/2006/relationships/customXml" Target="../ink/ink71.xml"/><Relationship Id="rId17" Type="http://schemas.openxmlformats.org/officeDocument/2006/relationships/image" Target="../media/image77.png"/><Relationship Id="rId33" Type="http://schemas.openxmlformats.org/officeDocument/2006/relationships/image" Target="../media/image85.png"/><Relationship Id="rId38" Type="http://schemas.openxmlformats.org/officeDocument/2006/relationships/customXml" Target="../ink/ink84.xml"/><Relationship Id="rId59" Type="http://schemas.openxmlformats.org/officeDocument/2006/relationships/image" Target="../media/image98.png"/><Relationship Id="rId103" Type="http://schemas.openxmlformats.org/officeDocument/2006/relationships/image" Target="../media/image120.png"/><Relationship Id="rId108" Type="http://schemas.openxmlformats.org/officeDocument/2006/relationships/customXml" Target="../ink/ink119.xml"/><Relationship Id="rId124" Type="http://schemas.openxmlformats.org/officeDocument/2006/relationships/customXml" Target="../ink/ink127.xml"/><Relationship Id="rId129" Type="http://schemas.openxmlformats.org/officeDocument/2006/relationships/image" Target="../media/image133.png"/><Relationship Id="rId20" Type="http://schemas.openxmlformats.org/officeDocument/2006/relationships/customXml" Target="../ink/ink75.xml"/><Relationship Id="rId41" Type="http://schemas.openxmlformats.org/officeDocument/2006/relationships/image" Target="../media/image89.png"/><Relationship Id="rId54" Type="http://schemas.openxmlformats.org/officeDocument/2006/relationships/customXml" Target="../ink/ink92.xml"/><Relationship Id="rId62" Type="http://schemas.openxmlformats.org/officeDocument/2006/relationships/customXml" Target="../ink/ink96.xml"/><Relationship Id="rId70" Type="http://schemas.openxmlformats.org/officeDocument/2006/relationships/customXml" Target="../ink/ink100.xml"/><Relationship Id="rId75" Type="http://schemas.openxmlformats.org/officeDocument/2006/relationships/image" Target="../media/image106.png"/><Relationship Id="rId83" Type="http://schemas.openxmlformats.org/officeDocument/2006/relationships/image" Target="../media/image110.png"/><Relationship Id="rId88" Type="http://schemas.openxmlformats.org/officeDocument/2006/relationships/customXml" Target="../ink/ink109.xml"/><Relationship Id="rId91" Type="http://schemas.openxmlformats.org/officeDocument/2006/relationships/image" Target="../media/image114.png"/><Relationship Id="rId96" Type="http://schemas.openxmlformats.org/officeDocument/2006/relationships/customXml" Target="../ink/ink113.xml"/><Relationship Id="rId111" Type="http://schemas.openxmlformats.org/officeDocument/2006/relationships/image" Target="../media/image124.png"/><Relationship Id="rId132" Type="http://schemas.openxmlformats.org/officeDocument/2006/relationships/customXml" Target="../ink/ink131.xml"/><Relationship Id="rId140" Type="http://schemas.openxmlformats.org/officeDocument/2006/relationships/customXml" Target="../ink/ink135.xml"/><Relationship Id="rId145" Type="http://schemas.openxmlformats.org/officeDocument/2006/relationships/image" Target="../media/image141.png"/><Relationship Id="rId153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5" Type="http://schemas.openxmlformats.org/officeDocument/2006/relationships/image" Target="../media/image76.png"/><Relationship Id="rId23" Type="http://schemas.openxmlformats.org/officeDocument/2006/relationships/image" Target="../media/image80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49" Type="http://schemas.openxmlformats.org/officeDocument/2006/relationships/image" Target="../media/image93.png"/><Relationship Id="rId57" Type="http://schemas.openxmlformats.org/officeDocument/2006/relationships/image" Target="../media/image97.png"/><Relationship Id="rId106" Type="http://schemas.openxmlformats.org/officeDocument/2006/relationships/customXml" Target="../ink/ink118.xml"/><Relationship Id="rId114" Type="http://schemas.openxmlformats.org/officeDocument/2006/relationships/customXml" Target="../ink/ink122.xml"/><Relationship Id="rId119" Type="http://schemas.openxmlformats.org/officeDocument/2006/relationships/image" Target="../media/image128.png"/><Relationship Id="rId127" Type="http://schemas.openxmlformats.org/officeDocument/2006/relationships/image" Target="../media/image132.png"/><Relationship Id="rId10" Type="http://schemas.openxmlformats.org/officeDocument/2006/relationships/customXml" Target="../ink/ink70.xml"/><Relationship Id="rId31" Type="http://schemas.openxmlformats.org/officeDocument/2006/relationships/image" Target="../media/image84.png"/><Relationship Id="rId44" Type="http://schemas.openxmlformats.org/officeDocument/2006/relationships/customXml" Target="../ink/ink87.xml"/><Relationship Id="rId52" Type="http://schemas.openxmlformats.org/officeDocument/2006/relationships/customXml" Target="../ink/ink91.xml"/><Relationship Id="rId60" Type="http://schemas.openxmlformats.org/officeDocument/2006/relationships/customXml" Target="../ink/ink95.xml"/><Relationship Id="rId65" Type="http://schemas.openxmlformats.org/officeDocument/2006/relationships/image" Target="../media/image101.png"/><Relationship Id="rId73" Type="http://schemas.openxmlformats.org/officeDocument/2006/relationships/image" Target="../media/image105.png"/><Relationship Id="rId78" Type="http://schemas.openxmlformats.org/officeDocument/2006/relationships/customXml" Target="../ink/ink104.xml"/><Relationship Id="rId81" Type="http://schemas.openxmlformats.org/officeDocument/2006/relationships/image" Target="../media/image109.png"/><Relationship Id="rId86" Type="http://schemas.openxmlformats.org/officeDocument/2006/relationships/customXml" Target="../ink/ink108.xml"/><Relationship Id="rId94" Type="http://schemas.openxmlformats.org/officeDocument/2006/relationships/customXml" Target="../ink/ink112.xml"/><Relationship Id="rId99" Type="http://schemas.openxmlformats.org/officeDocument/2006/relationships/image" Target="../media/image118.png"/><Relationship Id="rId101" Type="http://schemas.openxmlformats.org/officeDocument/2006/relationships/image" Target="../media/image119.png"/><Relationship Id="rId122" Type="http://schemas.openxmlformats.org/officeDocument/2006/relationships/customXml" Target="../ink/ink126.xml"/><Relationship Id="rId130" Type="http://schemas.openxmlformats.org/officeDocument/2006/relationships/customXml" Target="../ink/ink130.xml"/><Relationship Id="rId135" Type="http://schemas.openxmlformats.org/officeDocument/2006/relationships/image" Target="../media/image136.png"/><Relationship Id="rId143" Type="http://schemas.openxmlformats.org/officeDocument/2006/relationships/image" Target="../media/image140.png"/><Relationship Id="rId148" Type="http://schemas.openxmlformats.org/officeDocument/2006/relationships/customXml" Target="../ink/ink139.xml"/><Relationship Id="rId151" Type="http://schemas.openxmlformats.org/officeDocument/2006/relationships/image" Target="../media/image144.png"/><Relationship Id="rId156" Type="http://schemas.openxmlformats.org/officeDocument/2006/relationships/customXml" Target="../ink/ink143.xml"/><Relationship Id="rId4" Type="http://schemas.openxmlformats.org/officeDocument/2006/relationships/customXml" Target="../ink/ink67.xml"/><Relationship Id="rId9" Type="http://schemas.openxmlformats.org/officeDocument/2006/relationships/image" Target="../media/image73.png"/><Relationship Id="rId13" Type="http://schemas.openxmlformats.org/officeDocument/2006/relationships/image" Target="../media/image75.png"/><Relationship Id="rId18" Type="http://schemas.openxmlformats.org/officeDocument/2006/relationships/customXml" Target="../ink/ink74.xml"/><Relationship Id="rId39" Type="http://schemas.openxmlformats.org/officeDocument/2006/relationships/image" Target="../media/image88.png"/><Relationship Id="rId109" Type="http://schemas.openxmlformats.org/officeDocument/2006/relationships/image" Target="../media/image123.png"/><Relationship Id="rId34" Type="http://schemas.openxmlformats.org/officeDocument/2006/relationships/customXml" Target="../ink/ink82.xml"/><Relationship Id="rId50" Type="http://schemas.openxmlformats.org/officeDocument/2006/relationships/customXml" Target="../ink/ink90.xml"/><Relationship Id="rId55" Type="http://schemas.openxmlformats.org/officeDocument/2006/relationships/image" Target="../media/image96.png"/><Relationship Id="rId76" Type="http://schemas.openxmlformats.org/officeDocument/2006/relationships/customXml" Target="../ink/ink103.xml"/><Relationship Id="rId97" Type="http://schemas.openxmlformats.org/officeDocument/2006/relationships/image" Target="../media/image117.png"/><Relationship Id="rId104" Type="http://schemas.openxmlformats.org/officeDocument/2006/relationships/customXml" Target="../ink/ink117.xml"/><Relationship Id="rId120" Type="http://schemas.openxmlformats.org/officeDocument/2006/relationships/customXml" Target="../ink/ink125.xml"/><Relationship Id="rId125" Type="http://schemas.openxmlformats.org/officeDocument/2006/relationships/image" Target="../media/image131.png"/><Relationship Id="rId141" Type="http://schemas.openxmlformats.org/officeDocument/2006/relationships/image" Target="../media/image139.png"/><Relationship Id="rId146" Type="http://schemas.openxmlformats.org/officeDocument/2006/relationships/customXml" Target="../ink/ink138.xml"/><Relationship Id="rId7" Type="http://schemas.openxmlformats.org/officeDocument/2006/relationships/image" Target="../media/image72.png"/><Relationship Id="rId71" Type="http://schemas.openxmlformats.org/officeDocument/2006/relationships/image" Target="../media/image104.png"/><Relationship Id="rId92" Type="http://schemas.openxmlformats.org/officeDocument/2006/relationships/customXml" Target="../ink/ink111.xml"/><Relationship Id="rId2" Type="http://schemas.openxmlformats.org/officeDocument/2006/relationships/image" Target="../media/image69.png"/><Relationship Id="rId29" Type="http://schemas.openxmlformats.org/officeDocument/2006/relationships/image" Target="../media/image83.png"/><Relationship Id="rId24" Type="http://schemas.openxmlformats.org/officeDocument/2006/relationships/customXml" Target="../ink/ink77.xml"/><Relationship Id="rId40" Type="http://schemas.openxmlformats.org/officeDocument/2006/relationships/customXml" Target="../ink/ink85.xml"/><Relationship Id="rId45" Type="http://schemas.openxmlformats.org/officeDocument/2006/relationships/image" Target="../media/image91.png"/><Relationship Id="rId66" Type="http://schemas.openxmlformats.org/officeDocument/2006/relationships/customXml" Target="../ink/ink98.xml"/><Relationship Id="rId87" Type="http://schemas.openxmlformats.org/officeDocument/2006/relationships/image" Target="../media/image112.png"/><Relationship Id="rId110" Type="http://schemas.openxmlformats.org/officeDocument/2006/relationships/customXml" Target="../ink/ink120.xml"/><Relationship Id="rId115" Type="http://schemas.openxmlformats.org/officeDocument/2006/relationships/image" Target="../media/image126.png"/><Relationship Id="rId131" Type="http://schemas.openxmlformats.org/officeDocument/2006/relationships/image" Target="../media/image134.png"/><Relationship Id="rId136" Type="http://schemas.openxmlformats.org/officeDocument/2006/relationships/customXml" Target="../ink/ink133.xml"/><Relationship Id="rId157" Type="http://schemas.openxmlformats.org/officeDocument/2006/relationships/image" Target="../media/image147.png"/><Relationship Id="rId61" Type="http://schemas.openxmlformats.org/officeDocument/2006/relationships/image" Target="../media/image99.png"/><Relationship Id="rId82" Type="http://schemas.openxmlformats.org/officeDocument/2006/relationships/customXml" Target="../ink/ink106.xml"/><Relationship Id="rId152" Type="http://schemas.openxmlformats.org/officeDocument/2006/relationships/customXml" Target="../ink/ink141.xml"/><Relationship Id="rId19" Type="http://schemas.openxmlformats.org/officeDocument/2006/relationships/image" Target="../media/image78.png"/><Relationship Id="rId14" Type="http://schemas.openxmlformats.org/officeDocument/2006/relationships/customXml" Target="../ink/ink72.xml"/><Relationship Id="rId30" Type="http://schemas.openxmlformats.org/officeDocument/2006/relationships/customXml" Target="../ink/ink80.xml"/><Relationship Id="rId35" Type="http://schemas.openxmlformats.org/officeDocument/2006/relationships/image" Target="../media/image86.png"/><Relationship Id="rId56" Type="http://schemas.openxmlformats.org/officeDocument/2006/relationships/customXml" Target="../ink/ink93.xml"/><Relationship Id="rId77" Type="http://schemas.openxmlformats.org/officeDocument/2006/relationships/image" Target="../media/image107.png"/><Relationship Id="rId100" Type="http://schemas.openxmlformats.org/officeDocument/2006/relationships/customXml" Target="../ink/ink115.xml"/><Relationship Id="rId105" Type="http://schemas.openxmlformats.org/officeDocument/2006/relationships/image" Target="../media/image121.png"/><Relationship Id="rId126" Type="http://schemas.openxmlformats.org/officeDocument/2006/relationships/customXml" Target="../ink/ink128.xml"/><Relationship Id="rId147" Type="http://schemas.openxmlformats.org/officeDocument/2006/relationships/image" Target="../media/image142.png"/><Relationship Id="rId8" Type="http://schemas.openxmlformats.org/officeDocument/2006/relationships/customXml" Target="../ink/ink69.xml"/><Relationship Id="rId51" Type="http://schemas.openxmlformats.org/officeDocument/2006/relationships/image" Target="../media/image94.png"/><Relationship Id="rId72" Type="http://schemas.openxmlformats.org/officeDocument/2006/relationships/customXml" Target="../ink/ink101.xml"/><Relationship Id="rId93" Type="http://schemas.openxmlformats.org/officeDocument/2006/relationships/image" Target="../media/image115.png"/><Relationship Id="rId98" Type="http://schemas.openxmlformats.org/officeDocument/2006/relationships/customXml" Target="../ink/ink114.xml"/><Relationship Id="rId121" Type="http://schemas.openxmlformats.org/officeDocument/2006/relationships/image" Target="../media/image129.png"/><Relationship Id="rId142" Type="http://schemas.openxmlformats.org/officeDocument/2006/relationships/customXml" Target="../ink/ink136.xml"/><Relationship Id="rId3" Type="http://schemas.openxmlformats.org/officeDocument/2006/relationships/image" Target="../media/image70.png"/><Relationship Id="rId25" Type="http://schemas.openxmlformats.org/officeDocument/2006/relationships/image" Target="../media/image81.png"/><Relationship Id="rId46" Type="http://schemas.openxmlformats.org/officeDocument/2006/relationships/customXml" Target="../ink/ink88.xml"/><Relationship Id="rId67" Type="http://schemas.openxmlformats.org/officeDocument/2006/relationships/image" Target="../media/image102.png"/><Relationship Id="rId116" Type="http://schemas.openxmlformats.org/officeDocument/2006/relationships/customXml" Target="../ink/ink123.xml"/><Relationship Id="rId137" Type="http://schemas.openxmlformats.org/officeDocument/2006/relationships/image" Target="../media/image137.png"/><Relationship Id="rId158" Type="http://schemas.openxmlformats.org/officeDocument/2006/relationships/customXml" Target="../ink/ink1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</a:t>
            </a:r>
            <a:r>
              <a:rPr lang="en-AU" sz="3200" b="1" dirty="0" smtClean="0"/>
              <a:t>able to factorise quadratic equations using completing the square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Factorise quadratic equations using completing the square</a:t>
            </a:r>
            <a:endParaRPr lang="en-GB" sz="2400" b="1" dirty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11102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3C448BF-EF8D-4099-BDD5-DF75324C1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49" y="777874"/>
                <a:ext cx="11877675" cy="5927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U" sz="2400" b="1" dirty="0"/>
              </a:p>
              <a:p>
                <a:pPr marL="0" indent="0">
                  <a:buNone/>
                </a:pPr>
                <a:endParaRPr lang="en-AU" sz="5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/>
                  <a:t>		</a:t>
                </a:r>
                <a:r>
                  <a:rPr lang="en-AU" sz="2400" b="1" dirty="0">
                    <a:solidFill>
                      <a:srgbClr val="7030A0"/>
                    </a:solidFill>
                  </a:rPr>
                  <a:t>Factorise, and leave a gap for completing the square</a:t>
                </a:r>
              </a:p>
              <a:p>
                <a:pPr marL="0" indent="0">
                  <a:buNone/>
                </a:pPr>
                <a:endParaRPr lang="en-US" sz="5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/>
                  <a:t>	</a:t>
                </a:r>
                <a:r>
                  <a:rPr lang="en-AU" sz="2400" b="1" dirty="0">
                    <a:solidFill>
                      <a:srgbClr val="7030A0"/>
                    </a:solidFill>
                  </a:rPr>
                  <a:t>Halve the value of b and square it. ADD it 							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and SUBTRACT it from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AU" sz="2400" b="1" dirty="0"/>
              </a:p>
              <a:p>
                <a:pPr marL="0" indent="0">
                  <a:buNone/>
                </a:pPr>
                <a:endParaRPr lang="en-US" sz="5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m:rPr>
                        <m:nor/>
                      </m:rPr>
                      <a:rPr lang="en-AU" sz="2400" b="1" dirty="0">
                        <a:solidFill>
                          <a:srgbClr val="C00000"/>
                        </a:solidFill>
                      </a:rPr>
                      <m:t>                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2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400" b="1" dirty="0"/>
                      <m:t>	</m:t>
                    </m:r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	</a:t>
                </a:r>
                <a:r>
                  <a:rPr lang="en-AU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needs to be outside the brackets, 							but don’t forget it will need to be 								multiplied by 2 when this happens.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400" b="1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𝟑𝟒</m:t>
                          </m:r>
                        </m:num>
                        <m:den>
                          <m:r>
                            <a:rPr lang="en-US" sz="24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𝟏𝟔</m:t>
                          </m:r>
                        </m:den>
                      </m:f>
                    </m:oMath>
                  </m:oMathPara>
                </a14:m>
                <a:endParaRPr lang="en-AU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48BF-EF8D-4099-BDD5-DF75324C1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49" y="777874"/>
                <a:ext cx="11877675" cy="5927725"/>
              </a:xfrm>
              <a:blipFill>
                <a:blip r:embed="rId2"/>
                <a:stretch>
                  <a:fillRect l="-103" t="-103" r="-6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xmlns="" id="{F65FC5B1-023D-4101-8253-6164CED7D993}"/>
              </a:ext>
            </a:extLst>
          </p:cNvPr>
          <p:cNvSpPr/>
          <p:nvPr/>
        </p:nvSpPr>
        <p:spPr>
          <a:xfrm>
            <a:off x="4312856" y="3525565"/>
            <a:ext cx="857250" cy="857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14364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03948" y="482525"/>
                <a:ext cx="10874394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alt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Solve for </a:t>
                </a:r>
                <a14:m>
                  <m:oMath xmlns:m="http://schemas.openxmlformats.org/officeDocument/2006/math">
                    <m:r>
                      <a:rPr lang="en-AU" altLang="en-US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AU" altLang="en-US" sz="3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using the method of completing the square</a:t>
                </a:r>
                <a:endParaRPr lang="en-US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1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3948" y="482525"/>
                <a:ext cx="10874394" cy="1143000"/>
              </a:xfrm>
              <a:blipFill rotWithShape="0">
                <a:blip r:embed="rId2"/>
                <a:stretch>
                  <a:fillRect l="-504" r="-5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75625" y="3649664"/>
            <a:ext cx="184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175625" y="3573464"/>
            <a:ext cx="184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620000" y="3352801"/>
            <a:ext cx="30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924800" y="4343401"/>
            <a:ext cx="60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638800" y="5486401"/>
            <a:ext cx="30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3886201"/>
            <a:ext cx="198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9800" y="3886201"/>
            <a:ext cx="129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7604126" y="272732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 b="1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197470" y="1357191"/>
                <a:ext cx="4042021" cy="676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alt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0" y="1357191"/>
                <a:ext cx="4042021" cy="6763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466601" y="2116391"/>
                <a:ext cx="3224250" cy="842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alt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altLang="en-US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num>
                                <m:den>
                                  <m:r>
                                    <a:rPr lang="en-AU" alt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1" y="2116391"/>
                <a:ext cx="3224250" cy="8429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3"/>
              <p:cNvSpPr txBox="1">
                <a:spLocks noChangeArrowheads="1"/>
              </p:cNvSpPr>
              <p:nvPr/>
            </p:nvSpPr>
            <p:spPr>
              <a:xfrm>
                <a:off x="517846" y="3050491"/>
                <a:ext cx="3173005" cy="6602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AU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46" y="3050491"/>
                <a:ext cx="3173005" cy="6602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/>
              <p:cNvSpPr txBox="1">
                <a:spLocks noChangeArrowheads="1"/>
              </p:cNvSpPr>
              <p:nvPr/>
            </p:nvSpPr>
            <p:spPr>
              <a:xfrm>
                <a:off x="453266" y="3656524"/>
                <a:ext cx="4600023" cy="639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rad>
                        </m:e>
                      </m:d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6" y="3656524"/>
                <a:ext cx="4600023" cy="639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/>
              <p:cNvSpPr txBox="1">
                <a:spLocks noChangeArrowheads="1"/>
              </p:cNvSpPr>
              <p:nvPr/>
            </p:nvSpPr>
            <p:spPr>
              <a:xfrm>
                <a:off x="343221" y="4295995"/>
                <a:ext cx="5501954" cy="639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AU" altLang="en-US" sz="36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sz="36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rad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altLang="en-US" sz="36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sz="36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rad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1" y="4295995"/>
                <a:ext cx="5501954" cy="639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 txBox="1">
                <a:spLocks noChangeArrowheads="1"/>
              </p:cNvSpPr>
              <p:nvPr/>
            </p:nvSpPr>
            <p:spPr>
              <a:xfrm>
                <a:off x="384785" y="4846930"/>
                <a:ext cx="5501954" cy="639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alt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rad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AU" alt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rad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85" y="4846930"/>
                <a:ext cx="5501954" cy="639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356879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EBB433E-2945-8F4B-9866-CEB5608619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45" y="137673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EBB433E-2945-8F4B-9866-CEB5608619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45" y="1376738"/>
                <a:ext cx="10515600" cy="435133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103948" y="482525"/>
                <a:ext cx="10874394" cy="1143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alt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Solve </a:t>
                </a:r>
                <a:r>
                  <a:rPr lang="en-US" alt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AU" altLang="en-US" sz="32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using the method of completing the square</a:t>
                </a:r>
                <a:endParaRPr lang="en-US" alt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482525"/>
                <a:ext cx="10874394" cy="1143000"/>
              </a:xfrm>
              <a:prstGeom prst="rect">
                <a:avLst/>
              </a:prstGeom>
              <a:blipFill rotWithShape="0">
                <a:blip r:embed="rId3"/>
                <a:stretch>
                  <a:fillRect l="-617" r="-6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>
              <a:xfrm>
                <a:off x="172885" y="1966761"/>
                <a:ext cx="3224250" cy="842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alt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alt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AU" alt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5" y="1966761"/>
                <a:ext cx="3224250" cy="8429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 txBox="1">
                <a:spLocks noChangeArrowheads="1"/>
              </p:cNvSpPr>
              <p:nvPr/>
            </p:nvSpPr>
            <p:spPr>
              <a:xfrm>
                <a:off x="214449" y="2833860"/>
                <a:ext cx="3182686" cy="590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alt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9" y="2833860"/>
                <a:ext cx="3182686" cy="5909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268480" y="3329928"/>
                <a:ext cx="4600023" cy="639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rad>
                        </m:e>
                      </m:d>
                      <m:d>
                        <m:dPr>
                          <m:ctrlP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altLang="en-US" sz="36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rad>
                        </m:e>
                      </m:d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80" y="3329928"/>
                <a:ext cx="4600023" cy="639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268480" y="4027927"/>
                <a:ext cx="5501954" cy="639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AU" altLang="en-US" sz="36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sz="3600" b="1" i="1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altLang="en-US" sz="36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sz="36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80" y="4027927"/>
                <a:ext cx="5501954" cy="6394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/>
              <p:cNvSpPr txBox="1">
                <a:spLocks noChangeArrowheads="1"/>
              </p:cNvSpPr>
              <p:nvPr/>
            </p:nvSpPr>
            <p:spPr>
              <a:xfrm>
                <a:off x="378940" y="4543876"/>
                <a:ext cx="5501954" cy="639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alt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b="1" i="1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AU" alt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altLang="en-US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40" y="4543876"/>
                <a:ext cx="5501954" cy="639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41835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9B31B9B0-7962-9A44-92E9-9598C3CD94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1" y="553546"/>
                <a:ext cx="11139054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600" dirty="0"/>
                  <a:t>The general form of a quadratic equation </a:t>
                </a:r>
                <a:r>
                  <a:rPr lang="en-AU" sz="3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36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B31B9B0-7962-9A44-92E9-9598C3CD9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1" y="553546"/>
                <a:ext cx="11139054" cy="1325563"/>
              </a:xfrm>
              <a:blipFill rotWithShape="0">
                <a:blip r:embed="rId2"/>
                <a:stretch>
                  <a:fillRect l="-1642" t="-13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F437539-B681-1545-A78F-0021E548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45" y="1772422"/>
                <a:ext cx="11093940" cy="5032375"/>
              </a:xfrm>
            </p:spPr>
            <p:txBody>
              <a:bodyPr/>
              <a:lstStyle/>
              <a:p>
                <a:r>
                  <a:rPr lang="en-US" sz="2400" dirty="0" smtClean="0"/>
                  <a:t>The shape of the graph is determined by the coefficient of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sz="2400" dirty="0" smtClean="0"/>
                  <a:t>the shape is </a:t>
                </a:r>
                <a:r>
                  <a:rPr lang="en-US" sz="2400" u="sng" dirty="0" smtClean="0"/>
                  <a:t>positive</a:t>
                </a:r>
                <a:r>
                  <a:rPr lang="en-US" sz="2400" dirty="0" smtClean="0"/>
                  <a:t>, the </a:t>
                </a:r>
                <a:r>
                  <a:rPr lang="en-US" sz="2400" dirty="0"/>
                  <a:t>turning point is a </a:t>
                </a:r>
                <a:r>
                  <a:rPr lang="en-US" sz="2400" u="sng" dirty="0"/>
                  <a:t>minimum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the shape is </a:t>
                </a:r>
                <a:r>
                  <a:rPr lang="en-US" sz="2400" u="sng" dirty="0" smtClean="0"/>
                  <a:t>negative</a:t>
                </a:r>
                <a:r>
                  <a:rPr lang="en-US" sz="2400" dirty="0" smtClean="0"/>
                  <a:t>, the </a:t>
                </a:r>
                <a:r>
                  <a:rPr lang="en-US" sz="2400" dirty="0"/>
                  <a:t>turning point is a </a:t>
                </a:r>
                <a:r>
                  <a:rPr lang="en-US" sz="2400" u="sng" dirty="0"/>
                  <a:t>maximum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– intercept can be determined by substitution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into the equation. Hence the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– intercept = (0,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– intercept can be determined by substitution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into the </a:t>
                </a:r>
                <a:r>
                  <a:rPr lang="en-US" sz="2400" dirty="0" smtClean="0"/>
                  <a:t>equation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 = 0 and solving for x.</a:t>
                </a:r>
              </a:p>
              <a:p>
                <a:r>
                  <a:rPr lang="en-US" sz="2400" dirty="0"/>
                  <a:t>The line of symmetry has the equation of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the turning point lies on the line of symmetry, the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– coordinate can be determined by substituting     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/>
                  <a:t> into the equation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F437539-B681-1545-A78F-0021E548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45" y="1772422"/>
                <a:ext cx="11093940" cy="5032375"/>
              </a:xfrm>
              <a:blipFill rotWithShape="0">
                <a:blip r:embed="rId3"/>
                <a:stretch>
                  <a:fillRect l="-769" t="-1697" b="-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-9697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9815880" y="5481142"/>
              <a:ext cx="79200" cy="6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8960" y="5464222"/>
                <a:ext cx="113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/>
              <p14:cNvContentPartPr/>
              <p14:nvPr/>
            </p14:nvContentPartPr>
            <p14:xfrm>
              <a:off x="8369803" y="1316561"/>
              <a:ext cx="718920" cy="3484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7123" y="1296020"/>
                <a:ext cx="767520" cy="385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8878303" y="2209764"/>
              <a:ext cx="501120" cy="432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57783" y="2193564"/>
                <a:ext cx="5331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/>
              <p14:cNvContentPartPr/>
              <p14:nvPr/>
            </p14:nvContentPartPr>
            <p14:xfrm>
              <a:off x="8798023" y="2778959"/>
              <a:ext cx="581400" cy="3340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82183" y="2756279"/>
                <a:ext cx="61560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16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F902E-BE8A-A845-9927-35942BFF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54" y="316513"/>
            <a:ext cx="10906298" cy="1325563"/>
          </a:xfrm>
        </p:spPr>
        <p:txBody>
          <a:bodyPr/>
          <a:lstStyle/>
          <a:p>
            <a:r>
              <a:rPr lang="en-US" dirty="0"/>
              <a:t>General form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</a:t>
            </a:r>
            <a:r>
              <a:rPr lang="en-US" dirty="0" smtClean="0"/>
              <a:t> </a:t>
            </a:r>
            <a:r>
              <a:rPr lang="en-US" dirty="0"/>
              <a:t>Turning Point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A6207B6-8756-8449-8615-CB4FC727DA2B}"/>
                  </a:ext>
                </a:extLst>
              </p:cNvPr>
              <p:cNvSpPr txBox="1"/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6207B6-8756-8449-8615-CB4FC727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11CC88C-43C4-BA4A-9E64-7E22FC19B1FC}"/>
                  </a:ext>
                </a:extLst>
              </p:cNvPr>
              <p:cNvSpPr txBox="1"/>
              <p:nvPr/>
            </p:nvSpPr>
            <p:spPr>
              <a:xfrm>
                <a:off x="260742" y="2265855"/>
                <a:ext cx="5170239" cy="406226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Axis of symmetry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Turning point (TP)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-axis intercept is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i.e. when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intercept(s)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Note: there may be no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1CC88C-43C4-BA4A-9E64-7E22FC19B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2" y="2265855"/>
                <a:ext cx="5170239" cy="4062266"/>
              </a:xfrm>
              <a:prstGeom prst="rect">
                <a:avLst/>
              </a:prstGeom>
              <a:blipFill rotWithShape="0">
                <a:blip r:embed="rId3"/>
                <a:stretch>
                  <a:fillRect l="-821" t="-596" b="-134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752E0-3FF7-EF42-BDFE-5E8A30BEFA4C}"/>
                  </a:ext>
                </a:extLst>
              </p:cNvPr>
              <p:cNvSpPr txBox="1"/>
              <p:nvPr/>
            </p:nvSpPr>
            <p:spPr>
              <a:xfrm>
                <a:off x="7224617" y="1461718"/>
                <a:ext cx="3877056" cy="5959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B752E0-3FF7-EF42-BDFE-5E8A30BE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617" y="1461718"/>
                <a:ext cx="3877056" cy="595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DD9882D-7594-8E41-B614-77251986235D}"/>
                  </a:ext>
                </a:extLst>
              </p:cNvPr>
              <p:cNvSpPr txBox="1"/>
              <p:nvPr/>
            </p:nvSpPr>
            <p:spPr>
              <a:xfrm>
                <a:off x="6803440" y="2324010"/>
                <a:ext cx="4939951" cy="37856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Axis of symmetry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Turning point (TP)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TP is (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Maximum TP for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-axis intercept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intercept(s) </a:t>
                </a:r>
                <a:r>
                  <a:rPr lang="en-AU" sz="2000" dirty="0"/>
                  <a:t>occurs </a:t>
                </a: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Note: there may be no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-axis intercept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DD9882D-7594-8E41-B614-772519862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40" y="2324010"/>
                <a:ext cx="4939951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859" t="-479" r="-613" b="-14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-9697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General to Turning point</a:t>
            </a:r>
            <a:endParaRPr lang="en-A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A6207B6-8756-8449-8615-CB4FC727DA2B}"/>
              </a:ext>
            </a:extLst>
          </p:cNvPr>
          <p:cNvSpPr txBox="1"/>
          <p:nvPr/>
        </p:nvSpPr>
        <p:spPr>
          <a:xfrm>
            <a:off x="4852969" y="159579"/>
            <a:ext cx="2090929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Complete the Square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291" y="914400"/>
            <a:ext cx="2399607" cy="11084"/>
          </a:xfrm>
          <a:prstGeom prst="straightConnector1">
            <a:avLst/>
          </a:prstGeom>
          <a:ln w="57150">
            <a:solidFill>
              <a:srgbClr val="2153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44291" y="1187239"/>
            <a:ext cx="2399607" cy="11084"/>
          </a:xfrm>
          <a:prstGeom prst="straightConnector1">
            <a:avLst/>
          </a:prstGeom>
          <a:ln w="57150">
            <a:solidFill>
              <a:srgbClr val="2153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3A6207B6-8756-8449-8615-CB4FC727DA2B}"/>
              </a:ext>
            </a:extLst>
          </p:cNvPr>
          <p:cNvSpPr txBox="1"/>
          <p:nvPr/>
        </p:nvSpPr>
        <p:spPr>
          <a:xfrm>
            <a:off x="4852969" y="1211520"/>
            <a:ext cx="209092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Expand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F902E-BE8A-A845-9927-35942BFF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54" y="316513"/>
            <a:ext cx="10906298" cy="1325563"/>
          </a:xfrm>
        </p:spPr>
        <p:txBody>
          <a:bodyPr/>
          <a:lstStyle/>
          <a:p>
            <a:r>
              <a:rPr lang="en-US" dirty="0"/>
              <a:t>General form 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                  </a:t>
            </a:r>
            <a:r>
              <a:rPr lang="en-US" dirty="0" smtClean="0"/>
              <a:t> </a:t>
            </a:r>
            <a:r>
              <a:rPr lang="en-US" dirty="0"/>
              <a:t>Turning Point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A6207B6-8756-8449-8615-CB4FC727DA2B}"/>
                  </a:ext>
                </a:extLst>
              </p:cNvPr>
              <p:cNvSpPr txBox="1"/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A6207B6-8756-8449-8615-CB4FC727D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91" y="1499117"/>
                <a:ext cx="3877056" cy="5959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411CC88C-43C4-BA4A-9E64-7E22FC19B1FC}"/>
              </a:ext>
            </a:extLst>
          </p:cNvPr>
          <p:cNvSpPr txBox="1"/>
          <p:nvPr/>
        </p:nvSpPr>
        <p:spPr>
          <a:xfrm>
            <a:off x="260742" y="2265855"/>
            <a:ext cx="1096519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Method 1: Complete the square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DB752E0-3FF7-EF42-BDFE-5E8A30BEFA4C}"/>
                  </a:ext>
                </a:extLst>
              </p:cNvPr>
              <p:cNvSpPr txBox="1"/>
              <p:nvPr/>
            </p:nvSpPr>
            <p:spPr>
              <a:xfrm>
                <a:off x="7224617" y="1461718"/>
                <a:ext cx="3877056" cy="5959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B752E0-3FF7-EF42-BDFE-5E8A30BE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617" y="1461718"/>
                <a:ext cx="3877056" cy="595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1" y="-9697"/>
            <a:ext cx="8074617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Converting General to Turning Point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411CC88C-43C4-BA4A-9E64-7E22FC19B1FC}"/>
                  </a:ext>
                </a:extLst>
              </p:cNvPr>
              <p:cNvSpPr txBox="1"/>
              <p:nvPr/>
            </p:nvSpPr>
            <p:spPr>
              <a:xfrm>
                <a:off x="260742" y="2836771"/>
                <a:ext cx="10965197" cy="11511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Method 2: Determine the axis of symmetry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Substitute into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 to find turning point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Substitute into turning point form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11CC88C-43C4-BA4A-9E64-7E22FC19B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2" y="2836771"/>
                <a:ext cx="10965197" cy="1151149"/>
              </a:xfrm>
              <a:prstGeom prst="rect">
                <a:avLst/>
              </a:prstGeom>
              <a:blipFill rotWithShape="0">
                <a:blip r:embed="rId4"/>
                <a:stretch>
                  <a:fillRect l="-499" b="-670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8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48" y="627919"/>
            <a:ext cx="9649652" cy="426440"/>
          </a:xfrm>
        </p:spPr>
        <p:txBody>
          <a:bodyPr>
            <a:normAutofit/>
          </a:bodyPr>
          <a:lstStyle/>
          <a:p>
            <a:r>
              <a:rPr lang="en-AU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turning point form by finding the axis of symmetry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75625" y="3649664"/>
            <a:ext cx="184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175625" y="3573464"/>
            <a:ext cx="184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620000" y="3352801"/>
            <a:ext cx="30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7924800" y="4343401"/>
            <a:ext cx="60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638800" y="5486401"/>
            <a:ext cx="304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6019800" y="3886201"/>
            <a:ext cx="198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19800" y="3886201"/>
            <a:ext cx="1295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3600" b="1">
              <a:latin typeface="Comic Sans MS" panose="030F0702030302020204" pitchFamily="66" charset="0"/>
            </a:endParaRP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7604126" y="272732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 b="1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103948" y="1236889"/>
                <a:ext cx="3300513" cy="478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 smtClean="0"/>
                  <a:t>a)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1236889"/>
                <a:ext cx="3300513" cy="478258"/>
              </a:xfrm>
              <a:prstGeom prst="rect">
                <a:avLst/>
              </a:prstGeom>
              <a:blipFill rotWithShape="0">
                <a:blip r:embed="rId2"/>
                <a:stretch>
                  <a:fillRect l="-3697" t="-28205" b="-307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53313" y="2045198"/>
                <a:ext cx="3175501" cy="402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2045198"/>
                <a:ext cx="3175501" cy="402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chemeClr val="bg1"/>
                </a:solidFill>
              </a:rPr>
              <a:t>Turning Point form</a:t>
            </a:r>
            <a:endParaRPr lang="en-AU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53313" y="2572122"/>
                <a:ext cx="3267678" cy="584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 smtClean="0">
                    <a:solidFill>
                      <a:srgbClr val="002060"/>
                    </a:solidFill>
                  </a:rPr>
                  <a:t>Axis of symmetry,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2572122"/>
                <a:ext cx="3267678" cy="584457"/>
              </a:xfrm>
              <a:prstGeom prst="rect">
                <a:avLst/>
              </a:prstGeom>
              <a:blipFill rotWithShape="0">
                <a:blip r:embed="rId4"/>
                <a:stretch>
                  <a:fillRect l="-2052" t="-10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>
              <a:xfrm>
                <a:off x="53313" y="3092752"/>
                <a:ext cx="3000691" cy="838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3092752"/>
                <a:ext cx="3000691" cy="838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53313" y="3876550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Subst.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d>
                      <m:d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3876550"/>
                <a:ext cx="4548299" cy="575721"/>
              </a:xfrm>
              <a:prstGeom prst="rect">
                <a:avLst/>
              </a:prstGeom>
              <a:blipFill rotWithShape="0">
                <a:blip r:embed="rId6"/>
                <a:stretch>
                  <a:fillRect l="-1475" t="-10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53313" y="4343401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4343401"/>
                <a:ext cx="4548299" cy="5757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/>
              <p:cNvSpPr txBox="1">
                <a:spLocks noChangeArrowheads="1"/>
              </p:cNvSpPr>
              <p:nvPr/>
            </p:nvSpPr>
            <p:spPr>
              <a:xfrm>
                <a:off x="53313" y="4715439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</a:t>
                </a:r>
                <a14:m>
                  <m:oMath xmlns:m="http://schemas.openxmlformats.org/officeDocument/2006/math"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4715439"/>
                <a:ext cx="4548299" cy="575721"/>
              </a:xfrm>
              <a:prstGeom prst="rect">
                <a:avLst/>
              </a:prstGeom>
              <a:blipFill rotWithShape="0">
                <a:blip r:embed="rId8"/>
                <a:stretch>
                  <a:fillRect l="-1475" t="-117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/>
              <p:cNvSpPr txBox="1">
                <a:spLocks noChangeArrowheads="1"/>
              </p:cNvSpPr>
              <p:nvPr/>
            </p:nvSpPr>
            <p:spPr>
              <a:xfrm>
                <a:off x="53313" y="5375337"/>
                <a:ext cx="4548299" cy="717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form: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AU" altLang="en-US" sz="2000" b="1" dirty="0" smtClean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5375337"/>
                <a:ext cx="4548299" cy="717707"/>
              </a:xfrm>
              <a:prstGeom prst="rect">
                <a:avLst/>
              </a:prstGeom>
              <a:blipFill rotWithShape="0">
                <a:blip r:embed="rId9"/>
                <a:stretch>
                  <a:fillRect l="-1475" t="-8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/>
              <p:cNvSpPr txBox="1">
                <a:spLocks noChangeArrowheads="1"/>
              </p:cNvSpPr>
              <p:nvPr/>
            </p:nvSpPr>
            <p:spPr>
              <a:xfrm>
                <a:off x="4235085" y="1198573"/>
                <a:ext cx="3300513" cy="478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 smtClean="0"/>
                  <a:t>b)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3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085" y="1198573"/>
                <a:ext cx="3300513" cy="478258"/>
              </a:xfrm>
              <a:prstGeom prst="rect">
                <a:avLst/>
              </a:prstGeom>
              <a:blipFill rotWithShape="0">
                <a:blip r:embed="rId10"/>
                <a:stretch>
                  <a:fillRect l="-3327" t="-17949" b="-294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"/>
              <p:cNvSpPr txBox="1">
                <a:spLocks noChangeArrowheads="1"/>
              </p:cNvSpPr>
              <p:nvPr/>
            </p:nvSpPr>
            <p:spPr>
              <a:xfrm>
                <a:off x="6436032" y="2045198"/>
                <a:ext cx="3175501" cy="402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32" y="2045198"/>
                <a:ext cx="3175501" cy="4028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"/>
              <p:cNvSpPr txBox="1">
                <a:spLocks noChangeArrowheads="1"/>
              </p:cNvSpPr>
              <p:nvPr/>
            </p:nvSpPr>
            <p:spPr>
              <a:xfrm>
                <a:off x="6436032" y="2572122"/>
                <a:ext cx="3267678" cy="584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 smtClean="0">
                    <a:solidFill>
                      <a:srgbClr val="002060"/>
                    </a:solidFill>
                  </a:rPr>
                  <a:t>Axis of symmetry,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32" y="2572122"/>
                <a:ext cx="3267678" cy="584457"/>
              </a:xfrm>
              <a:prstGeom prst="rect">
                <a:avLst/>
              </a:prstGeom>
              <a:blipFill rotWithShape="0">
                <a:blip r:embed="rId12"/>
                <a:stretch>
                  <a:fillRect l="-2052" t="-10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"/>
              <p:cNvSpPr txBox="1">
                <a:spLocks noChangeArrowheads="1"/>
              </p:cNvSpPr>
              <p:nvPr/>
            </p:nvSpPr>
            <p:spPr>
              <a:xfrm>
                <a:off x="6436032" y="3092752"/>
                <a:ext cx="3000691" cy="838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32" y="3092752"/>
                <a:ext cx="3000691" cy="8388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"/>
              <p:cNvSpPr txBox="1">
                <a:spLocks noChangeArrowheads="1"/>
              </p:cNvSpPr>
              <p:nvPr/>
            </p:nvSpPr>
            <p:spPr>
              <a:xfrm>
                <a:off x="6436032" y="3876550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Subst.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d>
                      <m:d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32" y="3876550"/>
                <a:ext cx="4548299" cy="575721"/>
              </a:xfrm>
              <a:prstGeom prst="rect">
                <a:avLst/>
              </a:prstGeom>
              <a:blipFill rotWithShape="0">
                <a:blip r:embed="rId14"/>
                <a:stretch>
                  <a:fillRect l="-1475" t="-10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/>
              <p:cNvSpPr txBox="1">
                <a:spLocks noChangeArrowheads="1"/>
              </p:cNvSpPr>
              <p:nvPr/>
            </p:nvSpPr>
            <p:spPr>
              <a:xfrm>
                <a:off x="6436032" y="4343401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32" y="4343401"/>
                <a:ext cx="4548299" cy="57572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/>
              <p:cNvSpPr txBox="1">
                <a:spLocks noChangeArrowheads="1"/>
              </p:cNvSpPr>
              <p:nvPr/>
            </p:nvSpPr>
            <p:spPr>
              <a:xfrm>
                <a:off x="6436032" y="4715439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</a:t>
                </a:r>
                <a14:m>
                  <m:oMath xmlns:m="http://schemas.openxmlformats.org/officeDocument/2006/math"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32" y="4715439"/>
                <a:ext cx="4548299" cy="575721"/>
              </a:xfrm>
              <a:prstGeom prst="rect">
                <a:avLst/>
              </a:prstGeom>
              <a:blipFill rotWithShape="0">
                <a:blip r:embed="rId16"/>
                <a:stretch>
                  <a:fillRect l="-1475" t="-117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"/>
              <p:cNvSpPr txBox="1">
                <a:spLocks noChangeArrowheads="1"/>
              </p:cNvSpPr>
              <p:nvPr/>
            </p:nvSpPr>
            <p:spPr>
              <a:xfrm>
                <a:off x="6208724" y="6046930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form: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24" y="6046930"/>
                <a:ext cx="4548299" cy="575721"/>
              </a:xfrm>
              <a:prstGeom prst="rect">
                <a:avLst/>
              </a:prstGeom>
              <a:blipFill rotWithShape="0">
                <a:blip r:embed="rId17"/>
                <a:stretch>
                  <a:fillRect l="-1339" t="-10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53312" y="6178111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form: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" y="6178111"/>
                <a:ext cx="4548299" cy="575721"/>
              </a:xfrm>
              <a:prstGeom prst="rect">
                <a:avLst/>
              </a:prstGeom>
              <a:blipFill rotWithShape="0">
                <a:blip r:embed="rId18"/>
                <a:stretch>
                  <a:fillRect l="-1475" t="-94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/>
              <p:cNvSpPr txBox="1">
                <a:spLocks noChangeArrowheads="1"/>
              </p:cNvSpPr>
              <p:nvPr/>
            </p:nvSpPr>
            <p:spPr>
              <a:xfrm>
                <a:off x="6136397" y="5288302"/>
                <a:ext cx="4548299" cy="717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form: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AU" altLang="en-US" sz="2000" b="1" dirty="0" smtClean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97" y="5288302"/>
                <a:ext cx="4548299" cy="717707"/>
              </a:xfrm>
              <a:prstGeom prst="rect">
                <a:avLst/>
              </a:prstGeom>
              <a:blipFill rotWithShape="0">
                <a:blip r:embed="rId19"/>
                <a:stretch>
                  <a:fillRect l="-1475" t="-8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3"/>
              <p:cNvSpPr txBox="1">
                <a:spLocks noChangeArrowheads="1"/>
              </p:cNvSpPr>
              <p:nvPr/>
            </p:nvSpPr>
            <p:spPr>
              <a:xfrm>
                <a:off x="8460045" y="1180656"/>
                <a:ext cx="3300513" cy="478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/>
                  <a:t>c</a:t>
                </a:r>
                <a:r>
                  <a:rPr lang="en-AU" altLang="en-US" b="1" dirty="0" smtClean="0"/>
                  <a:t>)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4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045" y="1180656"/>
                <a:ext cx="3300513" cy="478258"/>
              </a:xfrm>
              <a:prstGeom prst="rect">
                <a:avLst/>
              </a:prstGeom>
              <a:blipFill rotWithShape="0">
                <a:blip r:embed="rId20"/>
                <a:stretch>
                  <a:fillRect l="-2957" t="-23077" b="-12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6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48" y="627919"/>
            <a:ext cx="9649652" cy="426440"/>
          </a:xfrm>
        </p:spPr>
        <p:txBody>
          <a:bodyPr>
            <a:normAutofit/>
          </a:bodyPr>
          <a:lstStyle/>
          <a:p>
            <a:r>
              <a:rPr lang="en-AU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turning point form by finding the axis of symmetry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103948" y="1236889"/>
                <a:ext cx="3300513" cy="478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/>
                  <a:t>c</a:t>
                </a:r>
                <a:r>
                  <a:rPr lang="en-AU" altLang="en-US" b="1" dirty="0" smtClean="0"/>
                  <a:t>)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1236889"/>
                <a:ext cx="3300513" cy="478258"/>
              </a:xfrm>
              <a:prstGeom prst="rect">
                <a:avLst/>
              </a:prstGeom>
              <a:blipFill rotWithShape="0">
                <a:blip r:embed="rId2"/>
                <a:stretch>
                  <a:fillRect l="-2773" t="-23077" b="-12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53313" y="2045198"/>
                <a:ext cx="3175501" cy="402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2045198"/>
                <a:ext cx="3175501" cy="402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chemeClr val="bg1"/>
                </a:solidFill>
              </a:rPr>
              <a:t>Turning point form</a:t>
            </a:r>
            <a:endParaRPr lang="en-AU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>
              <a:xfrm>
                <a:off x="53313" y="2572122"/>
                <a:ext cx="3267678" cy="584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 smtClean="0">
                    <a:solidFill>
                      <a:srgbClr val="002060"/>
                    </a:solidFill>
                  </a:rPr>
                  <a:t>Axis of symmetry,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alt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2572122"/>
                <a:ext cx="3267678" cy="584457"/>
              </a:xfrm>
              <a:prstGeom prst="rect">
                <a:avLst/>
              </a:prstGeom>
              <a:blipFill rotWithShape="0">
                <a:blip r:embed="rId4"/>
                <a:stretch>
                  <a:fillRect l="-2052" t="-10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>
              <a:xfrm>
                <a:off x="53313" y="3092752"/>
                <a:ext cx="3000691" cy="838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AU" altLang="en-US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d>
                            <m:dPr>
                              <m:ctrlP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altLang="en-US" sz="2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den>
                      </m:f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3092752"/>
                <a:ext cx="3000691" cy="8388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/>
              <p:cNvSpPr txBox="1">
                <a:spLocks noChangeArrowheads="1"/>
              </p:cNvSpPr>
              <p:nvPr/>
            </p:nvSpPr>
            <p:spPr>
              <a:xfrm>
                <a:off x="53313" y="3876550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Subst.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d>
                      <m:d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3876550"/>
                <a:ext cx="4548299" cy="575721"/>
              </a:xfrm>
              <a:prstGeom prst="rect">
                <a:avLst/>
              </a:prstGeom>
              <a:blipFill rotWithShape="0">
                <a:blip r:embed="rId6"/>
                <a:stretch>
                  <a:fillRect l="-1475" t="-10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53313" y="4343401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4343401"/>
                <a:ext cx="4548299" cy="57572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3"/>
              <p:cNvSpPr txBox="1">
                <a:spLocks noChangeArrowheads="1"/>
              </p:cNvSpPr>
              <p:nvPr/>
            </p:nvSpPr>
            <p:spPr>
              <a:xfrm>
                <a:off x="53313" y="4715439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</a:t>
                </a:r>
                <a14:m>
                  <m:oMath xmlns:m="http://schemas.openxmlformats.org/officeDocument/2006/math"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AU" altLang="en-US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4715439"/>
                <a:ext cx="4548299" cy="575721"/>
              </a:xfrm>
              <a:prstGeom prst="rect">
                <a:avLst/>
              </a:prstGeom>
              <a:blipFill rotWithShape="0">
                <a:blip r:embed="rId8"/>
                <a:stretch>
                  <a:fillRect l="-1475" t="-117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"/>
              <p:cNvSpPr txBox="1">
                <a:spLocks noChangeArrowheads="1"/>
              </p:cNvSpPr>
              <p:nvPr/>
            </p:nvSpPr>
            <p:spPr>
              <a:xfrm>
                <a:off x="53313" y="5375337"/>
                <a:ext cx="4548299" cy="717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form: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/>
                </a:r>
                <a:br>
                  <a:rPr lang="en-AU" altLang="en-US" sz="2000" b="1" dirty="0" smtClean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altLang="en-US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" y="5375337"/>
                <a:ext cx="4548299" cy="717707"/>
              </a:xfrm>
              <a:prstGeom prst="rect">
                <a:avLst/>
              </a:prstGeom>
              <a:blipFill rotWithShape="0">
                <a:blip r:embed="rId9"/>
                <a:stretch>
                  <a:fillRect l="-1475" t="-8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/>
              <p:cNvSpPr txBox="1">
                <a:spLocks noChangeArrowheads="1"/>
              </p:cNvSpPr>
              <p:nvPr/>
            </p:nvSpPr>
            <p:spPr>
              <a:xfrm>
                <a:off x="53312" y="6178111"/>
                <a:ext cx="4548299" cy="5757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sz="2000" b="1" dirty="0" smtClean="0">
                    <a:solidFill>
                      <a:srgbClr val="002060"/>
                    </a:solidFill>
                  </a:rPr>
                  <a:t>Turning point form: </a:t>
                </a:r>
                <a14:m>
                  <m:oMath xmlns:m="http://schemas.openxmlformats.org/officeDocument/2006/math"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d>
                          <m:dPr>
                            <m:ctrlP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altLang="en-US" sz="20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en-AU" alt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endParaRPr lang="en-US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9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" y="6178111"/>
                <a:ext cx="4548299" cy="575721"/>
              </a:xfrm>
              <a:prstGeom prst="rect">
                <a:avLst/>
              </a:prstGeom>
              <a:blipFill rotWithShape="0">
                <a:blip r:embed="rId10"/>
                <a:stretch>
                  <a:fillRect l="-1340" t="-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9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48" y="627919"/>
            <a:ext cx="9649652" cy="426440"/>
          </a:xfrm>
        </p:spPr>
        <p:txBody>
          <a:bodyPr>
            <a:normAutofit/>
          </a:bodyPr>
          <a:lstStyle/>
          <a:p>
            <a:r>
              <a:rPr lang="en-AU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the turning point form by finding the axis of symmetry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103948" y="1236889"/>
                <a:ext cx="3300513" cy="478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:r>
                  <a:rPr lang="en-AU" altLang="en-US" b="1" dirty="0"/>
                  <a:t>c</a:t>
                </a:r>
                <a:r>
                  <a:rPr lang="en-AU" altLang="en-US" b="1" dirty="0" smtClean="0"/>
                  <a:t>) </a:t>
                </a:r>
                <a14:m>
                  <m:oMath xmlns:m="http://schemas.openxmlformats.org/officeDocument/2006/math"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alt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altLang="en-US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8" y="1236889"/>
                <a:ext cx="3300513" cy="478258"/>
              </a:xfrm>
              <a:prstGeom prst="rect">
                <a:avLst/>
              </a:prstGeom>
              <a:blipFill rotWithShape="0">
                <a:blip r:embed="rId2"/>
                <a:stretch>
                  <a:fillRect l="-2773" t="-23077" b="-12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03948" y="1771395"/>
            <a:ext cx="3175501" cy="402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00"/>
              </a:buClr>
              <a:buSzPct val="70000"/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2060"/>
                </a:solidFill>
              </a:rPr>
              <a:t>Menu &gt; Conics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 err="1" smtClean="0">
                <a:solidFill>
                  <a:schemeClr val="bg1"/>
                </a:solidFill>
              </a:rPr>
              <a:t>Classpad</a:t>
            </a:r>
            <a:endParaRPr lang="en-AU" sz="32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25" y="1704181"/>
            <a:ext cx="1007557" cy="503779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3948" y="2365636"/>
            <a:ext cx="3662824" cy="402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00"/>
              </a:buClr>
              <a:buSzPct val="70000"/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2060"/>
                </a:solidFill>
              </a:rPr>
              <a:t>Enter equation &gt;EXE 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8" y="2926159"/>
            <a:ext cx="3662824" cy="3124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140" y="2852618"/>
            <a:ext cx="2794107" cy="740487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950111" y="2449771"/>
            <a:ext cx="3662824" cy="402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00"/>
              </a:buClr>
              <a:buSzPct val="70000"/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2060"/>
                </a:solidFill>
              </a:rPr>
              <a:t>FIT&gt;Fit into Conics Form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140" y="4132567"/>
            <a:ext cx="2642089" cy="2220743"/>
          </a:xfrm>
          <a:prstGeom prst="rect">
            <a:avLst/>
          </a:prstGeom>
        </p:spPr>
      </p:pic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950111" y="3729720"/>
            <a:ext cx="3662824" cy="402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FF00"/>
              </a:buClr>
              <a:buSzPct val="70000"/>
              <a:buFont typeface="Arial" panose="020B0604020202020204" pitchFamily="34" charset="0"/>
              <a:buNone/>
            </a:pPr>
            <a:r>
              <a:rPr lang="en-US" altLang="en-US" dirty="0" smtClean="0">
                <a:solidFill>
                  <a:srgbClr val="002060"/>
                </a:solidFill>
              </a:rPr>
              <a:t>Select Turning Point form</a:t>
            </a:r>
            <a:endParaRPr lang="en-US" altLang="en-US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4617" y="3352101"/>
            <a:ext cx="2775674" cy="10847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513363" y="3090380"/>
              <a:ext cx="260640" cy="504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24083" y="2905340"/>
                <a:ext cx="4561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4267003" y="5070740"/>
              <a:ext cx="1218600" cy="66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4643" y="4854380"/>
                <a:ext cx="139932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30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48" y="627919"/>
            <a:ext cx="9649652" cy="426440"/>
          </a:xfrm>
        </p:spPr>
        <p:txBody>
          <a:bodyPr>
            <a:noAutofit/>
          </a:bodyPr>
          <a:lstStyle/>
          <a:p>
            <a:r>
              <a:rPr lang="en-AU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Cambridge Ex 3E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 smtClean="0">
                <a:solidFill>
                  <a:schemeClr val="bg1"/>
                </a:solidFill>
              </a:rPr>
              <a:t>Independent Practice</a:t>
            </a:r>
            <a:endParaRPr lang="en-A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2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6196F30-C081-4E9B-AE94-67045E965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68349"/>
                <a:ext cx="11868150" cy="5984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Recall that </a:t>
                </a:r>
                <a:r>
                  <a:rPr lang="en-AU" sz="2200" b="1" dirty="0">
                    <a:solidFill>
                      <a:srgbClr val="C00000"/>
                    </a:solidFill>
                  </a:rPr>
                  <a:t>a perfect square occurs when a quadratic equation is factorised into two identical linear factors</a:t>
                </a:r>
                <a:r>
                  <a:rPr lang="en-AU" sz="2200" dirty="0"/>
                  <a:t>, such as the following:</a:t>
                </a: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AU" sz="500" b="1" dirty="0"/>
              </a:p>
              <a:p>
                <a:pPr marL="0" indent="0" algn="ctr">
                  <a:buNone/>
                </a:pPr>
                <a:r>
                  <a:rPr lang="en-AU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Notice that the middle term, 6, is halved to give 3: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AU" sz="2200" b="1" dirty="0">
                    <a:solidFill>
                      <a:schemeClr val="accent2">
                        <a:lumMod val="75000"/>
                      </a:schemeClr>
                    </a:solidFill>
                  </a:rPr>
                  <a:t> 	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2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2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num>
                              <m:den>
                                <m:r>
                                  <a:rPr lang="en-US" sz="22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AU" sz="2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AU" sz="5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AU" sz="5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sz="2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AU" sz="2200" b="1" dirty="0"/>
              </a:p>
              <a:p>
                <a:pPr marL="0" indent="0" algn="ctr">
                  <a:buNone/>
                </a:pPr>
                <a:r>
                  <a:rPr lang="en-AU" sz="2200" b="1" dirty="0">
                    <a:solidFill>
                      <a:srgbClr val="7030A0"/>
                    </a:solidFill>
                  </a:rPr>
                  <a:t>Notice that the middle term, -10, is halved to give -5: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AU" sz="2200" b="1" dirty="0">
                    <a:solidFill>
                      <a:srgbClr val="7030A0"/>
                    </a:solidFill>
                  </a:rPr>
                  <a:t> 	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num>
                              <m:den>
                                <m:r>
                                  <a:rPr lang="en-US" sz="22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endParaRPr lang="en-AU" sz="2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200" b="1" dirty="0"/>
                  <a:t>Completing the square is a process where a general quadratic equation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𝒂𝒙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𝒃𝒙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200" b="1" dirty="0"/>
                  <a:t>is </a:t>
                </a:r>
              </a:p>
              <a:p>
                <a:pPr marL="0" indent="0">
                  <a:buNone/>
                </a:pPr>
                <a:r>
                  <a:rPr lang="en-AU" sz="2200" b="1" dirty="0"/>
                  <a:t>converted to its equivalent turning point form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AU" sz="2200" b="1" dirty="0"/>
                  <a:t>. </a:t>
                </a:r>
                <a:r>
                  <a:rPr lang="en-AU" sz="2200" dirty="0">
                    <a:highlight>
                      <a:srgbClr val="FFFF00"/>
                    </a:highlight>
                  </a:rPr>
                  <a:t>Notice that the turning point form has </a:t>
                </a:r>
              </a:p>
              <a:p>
                <a:pPr marL="0" indent="0">
                  <a:buNone/>
                </a:pPr>
                <a:r>
                  <a:rPr lang="en-AU" sz="2200" dirty="0">
                    <a:highlight>
                      <a:srgbClr val="FFFF00"/>
                    </a:highlight>
                  </a:rPr>
                  <a:t>a perfect square, which means when we complete the square, we need to form a perfect square </a:t>
                </a:r>
              </a:p>
              <a:p>
                <a:pPr marL="0" indent="0">
                  <a:buNone/>
                </a:pPr>
                <a:r>
                  <a:rPr lang="en-AU" sz="2200" dirty="0">
                    <a:highlight>
                      <a:srgbClr val="FFFF00"/>
                    </a:highlight>
                  </a:rPr>
                  <a:t>somewhere to convert the equation to this form. </a:t>
                </a: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96F30-C081-4E9B-AE94-67045E965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68349"/>
                <a:ext cx="11868150" cy="5984875"/>
              </a:xfrm>
              <a:blipFill>
                <a:blip r:embed="rId2"/>
                <a:stretch>
                  <a:fillRect l="-668" t="-13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61D4C1D-1FD5-4CF4-A2C6-6CD8930BD000}"/>
              </a:ext>
            </a:extLst>
          </p:cNvPr>
          <p:cNvSpPr txBox="1"/>
          <p:nvPr/>
        </p:nvSpPr>
        <p:spPr>
          <a:xfrm>
            <a:off x="1" y="-6804"/>
            <a:ext cx="4667250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REVIEW: Perfect Squares</a:t>
            </a:r>
          </a:p>
        </p:txBody>
      </p:sp>
    </p:spTree>
    <p:extLst>
      <p:ext uri="{BB962C8B-B14F-4D97-AF65-F5344CB8AC3E}">
        <p14:creationId xmlns:p14="http://schemas.microsoft.com/office/powerpoint/2010/main" val="11257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CDDE6C-DB53-6849-A70C-6B136694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Factorise</a:t>
            </a:r>
            <a:r>
              <a:rPr lang="en-US" dirty="0"/>
              <a:t> by completing the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3E94F1D6-71AE-F844-BA2D-ABFAB7CF3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6527" y="153468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any quadratic expression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</a:t>
                </a:r>
                <a:r>
                  <a:rPr lang="en-US" dirty="0" err="1"/>
                  <a:t>factorise</a:t>
                </a:r>
                <a:r>
                  <a:rPr lang="en-US" dirty="0"/>
                  <a:t> the expression by completing the square, the steps are: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/>
                  <a:t>Squares half of the coefficient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s-I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bg-BG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AU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to the expression and then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take it away</a:t>
                </a:r>
                <a:r>
                  <a:rPr lang="en-US" dirty="0"/>
                  <a:t>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baseline="30000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i="1" dirty="0" err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is-IS" sz="28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s-I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8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is-I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2060"/>
                  </a:solidFill>
                </a:endParaRPr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Write the </a:t>
                </a:r>
                <a:r>
                  <a:rPr lang="en-US" dirty="0" smtClean="0"/>
                  <a:t>first </a:t>
                </a:r>
                <a:r>
                  <a:rPr lang="en-US" dirty="0"/>
                  <a:t>part of the expressions as a perfect square: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AU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is-I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s-I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E94F1D6-71AE-F844-BA2D-ABFAB7CF3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6527" y="1534680"/>
                <a:ext cx="10515600" cy="4351338"/>
              </a:xfrm>
              <a:blipFill rotWithShape="0"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250874" y="4710545"/>
            <a:ext cx="1960418" cy="105987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62800" y="5735782"/>
            <a:ext cx="87976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42564" y="5516686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Evaluate</a:t>
            </a:r>
            <a:endParaRPr lang="en-A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411849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78A5848-CEFB-403A-BB89-622770296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986" y="787238"/>
                <a:ext cx="11918197" cy="5830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To demonstrate the completing the square method, suppose we have the quadratic equation:</a:t>
                </a:r>
              </a:p>
              <a:p>
                <a:pPr marL="0" indent="0" algn="ctr">
                  <a:buNone/>
                </a:pPr>
                <a:endParaRPr lang="en-AU" sz="5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AU" sz="2400" b="1" dirty="0"/>
              </a:p>
              <a:p>
                <a:pPr marL="0" indent="0" algn="ctr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A5848-CEFB-403A-BB89-622770296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986" y="787238"/>
                <a:ext cx="11918197" cy="5830538"/>
              </a:xfrm>
              <a:blipFill>
                <a:blip r:embed="rId2"/>
                <a:stretch>
                  <a:fillRect l="-767" t="-14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3B12FF75-BAE2-474C-A925-116926AA2EBB}"/>
              </a:ext>
            </a:extLst>
          </p:cNvPr>
          <p:cNvGrpSpPr/>
          <p:nvPr/>
        </p:nvGrpSpPr>
        <p:grpSpPr>
          <a:xfrm>
            <a:off x="348078" y="2197809"/>
            <a:ext cx="1454760" cy="496455"/>
            <a:chOff x="394572" y="2042829"/>
            <a:chExt cx="187668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51E178D4-C148-46E4-A692-72A5E24DDC5E}"/>
                    </a:ext>
                  </a:extLst>
                </p14:cNvPr>
                <p14:cNvContentPartPr/>
                <p14:nvPr/>
              </p14:nvContentPartPr>
              <p14:xfrm>
                <a:off x="394572" y="2322189"/>
                <a:ext cx="165600" cy="271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E178D4-C148-46E4-A692-72A5E24DDC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2975" y="2310593"/>
                  <a:ext cx="188329" cy="294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C59C1CA0-506B-4A9D-ADE0-A5C9A7C51D9F}"/>
                    </a:ext>
                  </a:extLst>
                </p14:cNvPr>
                <p14:cNvContentPartPr/>
                <p14:nvPr/>
              </p14:nvContentPartPr>
              <p14:xfrm>
                <a:off x="551172" y="2303109"/>
                <a:ext cx="160560" cy="29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9C1CA0-506B-4A9D-ADE0-A5C9A7C51D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9571" y="2291974"/>
                  <a:ext cx="183298" cy="321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3C54D61E-BCF9-4419-8FF9-68830C297B21}"/>
                    </a:ext>
                  </a:extLst>
                </p14:cNvPr>
                <p14:cNvContentPartPr/>
                <p14:nvPr/>
              </p14:nvContentPartPr>
              <p14:xfrm>
                <a:off x="779772" y="2042829"/>
                <a:ext cx="230400" cy="21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54D61E-BCF9-4419-8FF9-68830C297B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8624" y="2031230"/>
                  <a:ext cx="253161" cy="238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27A2BC14-1093-4A3C-B821-D39517FF672F}"/>
                    </a:ext>
                  </a:extLst>
                </p14:cNvPr>
                <p14:cNvContentPartPr/>
                <p14:nvPr/>
              </p14:nvContentPartPr>
              <p14:xfrm>
                <a:off x="1194492" y="2291229"/>
                <a:ext cx="46800" cy="316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A2BC14-1093-4A3C-B821-D39517FF67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82908" y="2279625"/>
                  <a:ext cx="69505" cy="338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F6CDF38F-8EE0-4C07-A052-D747F548422D}"/>
                    </a:ext>
                  </a:extLst>
                </p14:cNvPr>
                <p14:cNvContentPartPr/>
                <p14:nvPr/>
              </p14:nvContentPartPr>
              <p14:xfrm>
                <a:off x="978492" y="2417229"/>
                <a:ext cx="435240" cy="8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CDF38F-8EE0-4C07-A052-D747F54842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7344" y="2405651"/>
                  <a:ext cx="458001" cy="111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D36DE61F-40A7-4093-9E5A-41239429B7EC}"/>
                    </a:ext>
                  </a:extLst>
                </p14:cNvPr>
                <p14:cNvContentPartPr/>
                <p14:nvPr/>
              </p14:nvContentPartPr>
              <p14:xfrm>
                <a:off x="1506252" y="2272509"/>
                <a:ext cx="301680" cy="366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36DE61F-40A7-4093-9E5A-41239429B7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94649" y="2260900"/>
                  <a:ext cx="324422" cy="389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96E0C8F2-F1D9-4CA3-BCDB-622B2730706F}"/>
                    </a:ext>
                  </a:extLst>
                </p14:cNvPr>
                <p14:cNvContentPartPr/>
                <p14:nvPr/>
              </p14:nvContentPartPr>
              <p14:xfrm>
                <a:off x="1914492" y="2388789"/>
                <a:ext cx="135360" cy="29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E0C8F2-F1D9-4CA3-BCDB-622B273070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03367" y="2377641"/>
                  <a:ext cx="158075" cy="317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89CA267C-D2FC-4974-A503-86EA3B34AF95}"/>
                    </a:ext>
                  </a:extLst>
                </p14:cNvPr>
                <p14:cNvContentPartPr/>
                <p14:nvPr/>
              </p14:nvContentPartPr>
              <p14:xfrm>
                <a:off x="2038332" y="2416149"/>
                <a:ext cx="232920" cy="26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CA267C-D2FC-4974-A503-86EA3B34AF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26732" y="2404550"/>
                  <a:ext cx="255655" cy="2862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48B3A7D2-C48C-4412-A548-3B6C9867DE92}"/>
              </a:ext>
            </a:extLst>
          </p:cNvPr>
          <p:cNvGrpSpPr/>
          <p:nvPr/>
        </p:nvGrpSpPr>
        <p:grpSpPr>
          <a:xfrm>
            <a:off x="3145998" y="2355916"/>
            <a:ext cx="641280" cy="347693"/>
            <a:chOff x="3609012" y="2212749"/>
            <a:chExt cx="75096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A5800E83-0082-48BD-A771-02A588565968}"/>
                    </a:ext>
                  </a:extLst>
                </p14:cNvPr>
                <p14:cNvContentPartPr/>
                <p14:nvPr/>
              </p14:nvContentPartPr>
              <p14:xfrm>
                <a:off x="3609012" y="2408229"/>
                <a:ext cx="270720" cy="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800E83-0082-48BD-A771-02A5885659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8892" y="2397429"/>
                  <a:ext cx="291382" cy="27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CEF5CCCC-DD2D-4D1E-A47C-666BC4885D72}"/>
                    </a:ext>
                  </a:extLst>
                </p14:cNvPr>
                <p14:cNvContentPartPr/>
                <p14:nvPr/>
              </p14:nvContentPartPr>
              <p14:xfrm>
                <a:off x="4088172" y="2212749"/>
                <a:ext cx="271800" cy="407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F5CCCC-DD2D-4D1E-A47C-666BC4885D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78059" y="2202633"/>
                  <a:ext cx="292448" cy="4278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AF7F4767-27A0-47D5-9DED-321AFB9BF7F5}"/>
                  </a:ext>
                </a:extLst>
              </p14:cNvPr>
              <p14:cNvContentPartPr/>
              <p14:nvPr/>
            </p14:nvContentPartPr>
            <p14:xfrm>
              <a:off x="393297" y="3324959"/>
              <a:ext cx="204120" cy="31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F7F4767-27A0-47D5-9DED-321AFB9BF7F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4297" y="3316319"/>
                <a:ext cx="221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A96382C1-2F75-484E-A61D-7DDD652F55EB}"/>
                  </a:ext>
                </a:extLst>
              </p14:cNvPr>
              <p14:cNvContentPartPr/>
              <p14:nvPr/>
            </p14:nvContentPartPr>
            <p14:xfrm>
              <a:off x="342498" y="3459771"/>
              <a:ext cx="297000" cy="51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96382C1-2F75-484E-A61D-7DDD652F55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3498" y="3450771"/>
                <a:ext cx="31464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317D0042-03FE-4B65-9A48-1BD70F69031F}"/>
              </a:ext>
            </a:extLst>
          </p:cNvPr>
          <p:cNvGrpSpPr/>
          <p:nvPr/>
        </p:nvGrpSpPr>
        <p:grpSpPr>
          <a:xfrm>
            <a:off x="800720" y="3182520"/>
            <a:ext cx="927301" cy="437760"/>
            <a:chOff x="1065252" y="3073509"/>
            <a:chExt cx="119268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C60EB067-64B3-4E36-B247-F71261F4422D}"/>
                    </a:ext>
                  </a:extLst>
                </p14:cNvPr>
                <p14:cNvContentPartPr/>
                <p14:nvPr/>
              </p14:nvContentPartPr>
              <p14:xfrm>
                <a:off x="1065252" y="3254229"/>
                <a:ext cx="185400" cy="311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0EB067-64B3-4E36-B247-F71261F442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4156" y="3242658"/>
                  <a:ext cx="208055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268EEA15-D4DE-419D-8B14-2BC5BEF2CEDF}"/>
                    </a:ext>
                  </a:extLst>
                </p14:cNvPr>
                <p14:cNvContentPartPr/>
                <p14:nvPr/>
              </p14:nvContentPartPr>
              <p14:xfrm>
                <a:off x="1253172" y="3262149"/>
                <a:ext cx="209880" cy="36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8EEA15-D4DE-419D-8B14-2BC5BEF2CE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42053" y="3250569"/>
                  <a:ext cx="232582" cy="389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50158356-EC60-48D3-B67A-CF6FF7C06D30}"/>
                    </a:ext>
                  </a:extLst>
                </p14:cNvPr>
                <p14:cNvContentPartPr/>
                <p14:nvPr/>
              </p14:nvContentPartPr>
              <p14:xfrm>
                <a:off x="1491852" y="3073509"/>
                <a:ext cx="185040" cy="218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158356-EC60-48D3-B67A-CF6FF7C06D3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80287" y="3062393"/>
                  <a:ext cx="207707" cy="240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813C0F50-0149-429A-A3A5-5556D7F1DD54}"/>
                    </a:ext>
                  </a:extLst>
                </p14:cNvPr>
                <p14:cNvContentPartPr/>
                <p14:nvPr/>
              </p14:nvContentPartPr>
              <p14:xfrm>
                <a:off x="2075052" y="3280149"/>
                <a:ext cx="21240" cy="356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3C0F50-0149-429A-A3A5-5556D7F1DD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63509" y="3268578"/>
                  <a:ext cx="43865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80737699-6F90-4250-8ACE-A3625E314D4B}"/>
                    </a:ext>
                  </a:extLst>
                </p14:cNvPr>
                <p14:cNvContentPartPr/>
                <p14:nvPr/>
              </p14:nvContentPartPr>
              <p14:xfrm>
                <a:off x="1900452" y="3492909"/>
                <a:ext cx="357480" cy="2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737699-6F90-4250-8ACE-A3625E314D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888876" y="3481879"/>
                  <a:ext cx="380170" cy="441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ED03ECF-3A17-4577-B3A2-48A1F21298FE}"/>
              </a:ext>
            </a:extLst>
          </p:cNvPr>
          <p:cNvGrpSpPr/>
          <p:nvPr/>
        </p:nvGrpSpPr>
        <p:grpSpPr>
          <a:xfrm>
            <a:off x="1942427" y="3269834"/>
            <a:ext cx="641850" cy="403920"/>
            <a:chOff x="2532252" y="3177909"/>
            <a:chExt cx="78372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56383EC4-7839-49F2-A7F3-F8D647AC2CB6}"/>
                    </a:ext>
                  </a:extLst>
                </p14:cNvPr>
                <p14:cNvContentPartPr/>
                <p14:nvPr/>
              </p14:nvContentPartPr>
              <p14:xfrm>
                <a:off x="2532252" y="3177909"/>
                <a:ext cx="320760" cy="414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383EC4-7839-49F2-A7F3-F8D647AC2C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21267" y="3167361"/>
                  <a:ext cx="342290" cy="435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02E5F535-AEB8-41D6-8375-426000EBDCF6}"/>
                    </a:ext>
                  </a:extLst>
                </p14:cNvPr>
                <p14:cNvContentPartPr/>
                <p14:nvPr/>
              </p14:nvContentPartPr>
              <p14:xfrm>
                <a:off x="2954532" y="3334149"/>
                <a:ext cx="135360" cy="316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E5F535-AEB8-41D6-8375-426000EBDC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43581" y="3323159"/>
                  <a:ext cx="156825" cy="337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E859C0B1-76E3-4D35-94E1-C80696AFA62C}"/>
                    </a:ext>
                  </a:extLst>
                </p14:cNvPr>
                <p14:cNvContentPartPr/>
                <p14:nvPr/>
              </p14:nvContentPartPr>
              <p14:xfrm>
                <a:off x="3085932" y="3366909"/>
                <a:ext cx="230040" cy="304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59C0B1-76E3-4D35-94E1-C80696AFA62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75376" y="3355935"/>
                  <a:ext cx="251593" cy="32570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40C3054B-A415-42F1-9083-BBE302442D02}"/>
              </a:ext>
            </a:extLst>
          </p:cNvPr>
          <p:cNvGrpSpPr/>
          <p:nvPr/>
        </p:nvGrpSpPr>
        <p:grpSpPr>
          <a:xfrm>
            <a:off x="2815484" y="3343151"/>
            <a:ext cx="344374" cy="347693"/>
            <a:chOff x="3791892" y="3280149"/>
            <a:chExt cx="2988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9014787F-DEAE-4CC1-BCE3-E6A0FB35CE92}"/>
                    </a:ext>
                  </a:extLst>
                </p14:cNvPr>
                <p14:cNvContentPartPr/>
                <p14:nvPr/>
              </p14:nvContentPartPr>
              <p14:xfrm>
                <a:off x="3938052" y="3280149"/>
                <a:ext cx="14400" cy="30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014787F-DEAE-4CC1-BCE3-E6A0FB35CE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30226" y="3272654"/>
                  <a:ext cx="29739" cy="316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9957CFC7-F0AE-46D3-ABB8-65428116A378}"/>
                    </a:ext>
                  </a:extLst>
                </p14:cNvPr>
                <p14:cNvContentPartPr/>
                <p14:nvPr/>
              </p14:nvContentPartPr>
              <p14:xfrm>
                <a:off x="3791892" y="3399309"/>
                <a:ext cx="298800" cy="4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57CFC7-F0AE-46D3-ABB8-65428116A3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84086" y="3391491"/>
                  <a:ext cx="314099" cy="581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92CD2B4A-DF0F-42A8-AB3E-809FE00538B3}"/>
              </a:ext>
            </a:extLst>
          </p:cNvPr>
          <p:cNvGrpSpPr/>
          <p:nvPr/>
        </p:nvGrpSpPr>
        <p:grpSpPr>
          <a:xfrm>
            <a:off x="3363479" y="3015342"/>
            <a:ext cx="1120213" cy="1002199"/>
            <a:chOff x="4480212" y="2824389"/>
            <a:chExt cx="1319040" cy="11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470552D2-90B0-462F-A0E0-C8F0A39BD23D}"/>
                    </a:ext>
                  </a:extLst>
                </p14:cNvPr>
                <p14:cNvContentPartPr/>
                <p14:nvPr/>
              </p14:nvContentPartPr>
              <p14:xfrm>
                <a:off x="4480212" y="2987829"/>
                <a:ext cx="149400" cy="10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0552D2-90B0-462F-A0E0-C8F0A39BD2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70054" y="2977658"/>
                  <a:ext cx="170138" cy="1037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5971731A-3489-419E-A81B-030109AE7609}"/>
                    </a:ext>
                  </a:extLst>
                </p14:cNvPr>
                <p14:cNvContentPartPr/>
                <p14:nvPr/>
              </p14:nvContentPartPr>
              <p14:xfrm>
                <a:off x="4813932" y="3006909"/>
                <a:ext cx="253440" cy="27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71731A-3489-419E-A81B-030109AE76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03337" y="2996310"/>
                  <a:ext cx="274207" cy="297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94F2728B-5A9E-4B37-B1DA-8513B7EB2A90}"/>
                    </a:ext>
                  </a:extLst>
                </p14:cNvPr>
                <p14:cNvContentPartPr/>
                <p14:nvPr/>
              </p14:nvContentPartPr>
              <p14:xfrm>
                <a:off x="4667412" y="3496509"/>
                <a:ext cx="512640" cy="7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F2728B-5A9E-4B37-B1DA-8513B7EB2A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56820" y="3486429"/>
                  <a:ext cx="533400" cy="28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A00F3151-66DD-4995-81DE-F9B63260CDB4}"/>
                    </a:ext>
                  </a:extLst>
                </p14:cNvPr>
                <p14:cNvContentPartPr/>
                <p14:nvPr/>
              </p14:nvContentPartPr>
              <p14:xfrm>
                <a:off x="4845612" y="3717549"/>
                <a:ext cx="225720" cy="23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0F3151-66DD-4995-81DE-F9B63260CD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35005" y="3706971"/>
                  <a:ext cx="246510" cy="2572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ACA1BAF1-BB1B-4D96-9C7E-402B3F4D8872}"/>
                    </a:ext>
                  </a:extLst>
                </p14:cNvPr>
                <p14:cNvContentPartPr/>
                <p14:nvPr/>
              </p14:nvContentPartPr>
              <p14:xfrm>
                <a:off x="5238012" y="2831589"/>
                <a:ext cx="203760" cy="1069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A1BAF1-BB1B-4D96-9C7E-402B3F4D88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27824" y="2820990"/>
                  <a:ext cx="224561" cy="1089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17E6E0C2-6955-44B7-A6C9-A18824A3D3C4}"/>
                    </a:ext>
                  </a:extLst>
                </p14:cNvPr>
                <p14:cNvContentPartPr/>
                <p14:nvPr/>
              </p14:nvContentPartPr>
              <p14:xfrm>
                <a:off x="5556972" y="2824389"/>
                <a:ext cx="242280" cy="243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7E6E0C2-6955-44B7-A6C9-A18824A3D3C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46806" y="2814214"/>
                  <a:ext cx="263035" cy="2641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93FB158C-EA50-4371-922A-3A604F18A9EF}"/>
              </a:ext>
            </a:extLst>
          </p:cNvPr>
          <p:cNvGrpSpPr/>
          <p:nvPr/>
        </p:nvGrpSpPr>
        <p:grpSpPr>
          <a:xfrm>
            <a:off x="4960575" y="3321611"/>
            <a:ext cx="696234" cy="369233"/>
            <a:chOff x="5992572" y="3153429"/>
            <a:chExt cx="85464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83202AD7-1878-4656-B3B5-AE334BECE63E}"/>
                    </a:ext>
                  </a:extLst>
                </p14:cNvPr>
                <p14:cNvContentPartPr/>
                <p14:nvPr/>
              </p14:nvContentPartPr>
              <p14:xfrm>
                <a:off x="5992572" y="3371229"/>
                <a:ext cx="335160" cy="47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202AD7-1878-4656-B3B5-AE334BECE63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81974" y="3360229"/>
                  <a:ext cx="356797" cy="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1C132EE5-9C57-494F-BEA3-1D613AA6781C}"/>
                    </a:ext>
                  </a:extLst>
                </p14:cNvPr>
                <p14:cNvContentPartPr/>
                <p14:nvPr/>
              </p14:nvContentPartPr>
              <p14:xfrm>
                <a:off x="6518172" y="3153429"/>
                <a:ext cx="329040" cy="453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132EE5-9C57-494F-BEA3-1D613AA6781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07116" y="3142374"/>
                  <a:ext cx="350711" cy="47490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16ECBB67-EE07-488B-92F7-3756A0FEA772}"/>
                  </a:ext>
                </a:extLst>
              </p14:cNvPr>
              <p14:cNvContentPartPr/>
              <p14:nvPr/>
            </p14:nvContentPartPr>
            <p14:xfrm>
              <a:off x="5723454" y="3513447"/>
              <a:ext cx="396720" cy="40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ECBB67-EE07-488B-92F7-3756A0FEA77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14454" y="3504447"/>
                <a:ext cx="41436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77F16AC9-A5D2-45CF-92CA-5A1571A1436E}"/>
              </a:ext>
            </a:extLst>
          </p:cNvPr>
          <p:cNvGrpSpPr/>
          <p:nvPr/>
        </p:nvGrpSpPr>
        <p:grpSpPr>
          <a:xfrm>
            <a:off x="6286520" y="3074689"/>
            <a:ext cx="1082100" cy="1163930"/>
            <a:chOff x="7844772" y="2685429"/>
            <a:chExt cx="1404360" cy="15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7A7316BC-5D23-4A1C-83CF-35DAB16A84F0}"/>
                    </a:ext>
                  </a:extLst>
                </p14:cNvPr>
                <p14:cNvContentPartPr/>
                <p14:nvPr/>
              </p14:nvContentPartPr>
              <p14:xfrm>
                <a:off x="7844772" y="2765709"/>
                <a:ext cx="166680" cy="1262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7316BC-5D23-4A1C-83CF-35DAB16A84F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33100" y="2754031"/>
                  <a:ext cx="189558" cy="12850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FB8DDD32-D8F0-4C30-B3A1-02FBE682FFC1}"/>
                    </a:ext>
                  </a:extLst>
                </p14:cNvPr>
                <p14:cNvContentPartPr/>
                <p14:nvPr/>
              </p14:nvContentPartPr>
              <p14:xfrm>
                <a:off x="8235012" y="2836269"/>
                <a:ext cx="244440" cy="390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B8DDD32-D8F0-4C30-B3A1-02FBE682FFC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23327" y="2824592"/>
                  <a:ext cx="267342" cy="413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91F87D35-353E-47A4-B9A5-28F452C79683}"/>
                    </a:ext>
                  </a:extLst>
                </p14:cNvPr>
                <p14:cNvContentPartPr/>
                <p14:nvPr/>
              </p14:nvContentPartPr>
              <p14:xfrm>
                <a:off x="8103972" y="3417309"/>
                <a:ext cx="609480" cy="86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F87D35-353E-47A4-B9A5-28F452C7968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92296" y="3406086"/>
                  <a:ext cx="632365" cy="108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92FED142-6800-4321-8B88-83586DE344D1}"/>
                    </a:ext>
                  </a:extLst>
                </p14:cNvPr>
                <p14:cNvContentPartPr/>
                <p14:nvPr/>
              </p14:nvContentPartPr>
              <p14:xfrm>
                <a:off x="8288292" y="3654549"/>
                <a:ext cx="333360" cy="37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FED142-6800-4321-8B88-83586DE344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277071" y="3643334"/>
                  <a:ext cx="356270" cy="392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593AB368-0883-4672-8083-9399DD39F4F8}"/>
                    </a:ext>
                  </a:extLst>
                </p14:cNvPr>
                <p14:cNvContentPartPr/>
                <p14:nvPr/>
              </p14:nvContentPartPr>
              <p14:xfrm>
                <a:off x="8700852" y="2685429"/>
                <a:ext cx="300960" cy="1510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3AB368-0883-4672-8083-9399DD39F4F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89636" y="2673752"/>
                  <a:ext cx="323859" cy="1533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7FA34A9B-9CD8-4481-805A-59E14DD9F1A3}"/>
                    </a:ext>
                  </a:extLst>
                </p14:cNvPr>
                <p14:cNvContentPartPr/>
                <p14:nvPr/>
              </p14:nvContentPartPr>
              <p14:xfrm>
                <a:off x="8931972" y="2700909"/>
                <a:ext cx="317160" cy="296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A34A9B-9CD8-4481-805A-59E14DD9F1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20295" y="2689226"/>
                  <a:ext cx="340048" cy="31917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B83E69CB-0264-4067-917D-1900DE1A25B7}"/>
                  </a:ext>
                </a:extLst>
              </p14:cNvPr>
              <p14:cNvContentPartPr/>
              <p14:nvPr/>
            </p14:nvContentPartPr>
            <p14:xfrm>
              <a:off x="891165" y="3964002"/>
              <a:ext cx="3025800" cy="353507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83E69CB-0264-4067-917D-1900DE1A25B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82525" y="3955011"/>
                <a:ext cx="3043440" cy="371128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7F4BC810-A2DC-4F47-8B1A-E2EA73F8305D}"/>
              </a:ext>
            </a:extLst>
          </p:cNvPr>
          <p:cNvGrpSpPr/>
          <p:nvPr/>
        </p:nvGrpSpPr>
        <p:grpSpPr>
          <a:xfrm>
            <a:off x="263327" y="4791286"/>
            <a:ext cx="431408" cy="166879"/>
            <a:chOff x="228972" y="5209029"/>
            <a:chExt cx="42624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FA347E9F-F488-4E1B-B3B1-C4152A0F62CC}"/>
                    </a:ext>
                  </a:extLst>
                </p14:cNvPr>
                <p14:cNvContentPartPr/>
                <p14:nvPr/>
              </p14:nvContentPartPr>
              <p14:xfrm>
                <a:off x="228972" y="5209029"/>
                <a:ext cx="39492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347E9F-F488-4E1B-B3B1-C4152A0F62C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0433" y="5200529"/>
                  <a:ext cx="412353" cy="609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1168F171-BE38-4A58-8D6F-FCDB52A96382}"/>
                    </a:ext>
                  </a:extLst>
                </p14:cNvPr>
                <p14:cNvContentPartPr/>
                <p14:nvPr/>
              </p14:nvContentPartPr>
              <p14:xfrm>
                <a:off x="315012" y="5327469"/>
                <a:ext cx="340200" cy="46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168F171-BE38-4A58-8D6F-FCDB52A9638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06125" y="5318538"/>
                  <a:ext cx="357619" cy="639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C3328F7D-C602-45B9-968A-02843BD7E34B}"/>
                  </a:ext>
                </a:extLst>
              </p14:cNvPr>
              <p14:cNvContentPartPr/>
              <p14:nvPr/>
            </p14:nvContentPartPr>
            <p14:xfrm>
              <a:off x="795335" y="4718552"/>
              <a:ext cx="228240" cy="259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328F7D-C602-45B9-968A-02843BD7E34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6335" y="4709912"/>
                <a:ext cx="24588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60B8ADBF-6A32-4183-AE67-E4E9D112EF7E}"/>
              </a:ext>
            </a:extLst>
          </p:cNvPr>
          <p:cNvGrpSpPr/>
          <p:nvPr/>
        </p:nvGrpSpPr>
        <p:grpSpPr>
          <a:xfrm>
            <a:off x="981095" y="4421552"/>
            <a:ext cx="2665800" cy="698040"/>
            <a:chOff x="1224012" y="4840029"/>
            <a:chExt cx="266580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BE3554E8-60FA-47B8-9531-2D9460298B52}"/>
                    </a:ext>
                  </a:extLst>
                </p14:cNvPr>
                <p14:cNvContentPartPr/>
                <p14:nvPr/>
              </p14:nvContentPartPr>
              <p14:xfrm>
                <a:off x="1224012" y="5122269"/>
                <a:ext cx="184680" cy="309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3554E8-60FA-47B8-9531-2D9460298B5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15372" y="5113629"/>
                  <a:ext cx="202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188A7A7C-D77E-45EF-A427-2C36A8FCE6F0}"/>
                    </a:ext>
                  </a:extLst>
                </p14:cNvPr>
                <p14:cNvContentPartPr/>
                <p14:nvPr/>
              </p14:nvContentPartPr>
              <p14:xfrm>
                <a:off x="1565652" y="4840029"/>
                <a:ext cx="190080" cy="179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8A7A7C-D77E-45EF-A427-2C36A8FCE6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556652" y="4831389"/>
                  <a:ext cx="207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A6EBC2D2-B5A0-492D-B72F-DB9631FB2A9B}"/>
                    </a:ext>
                  </a:extLst>
                </p14:cNvPr>
                <p14:cNvContentPartPr/>
                <p14:nvPr/>
              </p14:nvContentPartPr>
              <p14:xfrm>
                <a:off x="1937892" y="5214069"/>
                <a:ext cx="45720" cy="32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EBC2D2-B5A0-492D-B72F-DB9631FB2A9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28892" y="5205429"/>
                  <a:ext cx="633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70D70791-CE87-461F-A2DF-88B71B2720E8}"/>
                    </a:ext>
                  </a:extLst>
                </p14:cNvPr>
                <p14:cNvContentPartPr/>
                <p14:nvPr/>
              </p14:nvContentPartPr>
              <p14:xfrm>
                <a:off x="1766172" y="5386509"/>
                <a:ext cx="329040" cy="27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D70791-CE87-461F-A2DF-88B71B2720E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57532" y="5377869"/>
                  <a:ext cx="346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403EA432-1108-4405-BADF-DA8402921F2D}"/>
                    </a:ext>
                  </a:extLst>
                </p14:cNvPr>
                <p14:cNvContentPartPr/>
                <p14:nvPr/>
              </p14:nvContentPartPr>
              <p14:xfrm>
                <a:off x="2293212" y="5109669"/>
                <a:ext cx="358920" cy="342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3EA432-1108-4405-BADF-DA8402921F2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72" y="5101029"/>
                  <a:ext cx="376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8DB19E10-B850-4E13-8B6F-F689479C72EE}"/>
                    </a:ext>
                  </a:extLst>
                </p14:cNvPr>
                <p14:cNvContentPartPr/>
                <p14:nvPr/>
              </p14:nvContentPartPr>
              <p14:xfrm>
                <a:off x="2721612" y="5254389"/>
                <a:ext cx="96480" cy="21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DB19E10-B850-4E13-8B6F-F689479C72E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712612" y="5245749"/>
                  <a:ext cx="114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4F348BCD-BC9E-4B13-B874-832702DFCF68}"/>
                    </a:ext>
                  </a:extLst>
                </p14:cNvPr>
                <p14:cNvContentPartPr/>
                <p14:nvPr/>
              </p14:nvContentPartPr>
              <p14:xfrm>
                <a:off x="2823852" y="5223069"/>
                <a:ext cx="211680" cy="232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348BCD-BC9E-4B13-B874-832702DFCF6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15212" y="5214429"/>
                  <a:ext cx="229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D2AAB453-FEEA-4669-93ED-2502B161E806}"/>
                    </a:ext>
                  </a:extLst>
                </p14:cNvPr>
                <p14:cNvContentPartPr/>
                <p14:nvPr/>
              </p14:nvContentPartPr>
              <p14:xfrm>
                <a:off x="3387252" y="5226309"/>
                <a:ext cx="43920" cy="272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2AAB453-FEEA-4669-93ED-2502B161E80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78252" y="5217309"/>
                  <a:ext cx="61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873EE27D-6378-4E3A-9E9E-4FA000FC7BB1}"/>
                    </a:ext>
                  </a:extLst>
                </p14:cNvPr>
                <p14:cNvContentPartPr/>
                <p14:nvPr/>
              </p14:nvContentPartPr>
              <p14:xfrm>
                <a:off x="3231012" y="5359149"/>
                <a:ext cx="293760" cy="22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73EE27D-6378-4E3A-9E9E-4FA000FC7BB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222012" y="5350509"/>
                  <a:ext cx="31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214E5000-0EED-4BED-8E81-A65813BFF020}"/>
                    </a:ext>
                  </a:extLst>
                </p14:cNvPr>
                <p14:cNvContentPartPr/>
                <p14:nvPr/>
              </p14:nvContentPartPr>
              <p14:xfrm>
                <a:off x="3864612" y="5055669"/>
                <a:ext cx="25200" cy="45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4E5000-0EED-4BED-8E81-A65813BFF02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55972" y="5047029"/>
                  <a:ext cx="42840" cy="47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xmlns="" id="{EC179B9D-E7C3-4956-8229-D76D1D1A0610}"/>
                  </a:ext>
                </a:extLst>
              </p14:cNvPr>
              <p14:cNvContentPartPr/>
              <p14:nvPr/>
            </p14:nvContentPartPr>
            <p14:xfrm>
              <a:off x="5040292" y="4913492"/>
              <a:ext cx="304920" cy="14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C179B9D-E7C3-4956-8229-D76D1D1A061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31652" y="4904492"/>
                <a:ext cx="3225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AB8533A3-BFE9-48C6-ACB6-FA325EEB8449}"/>
                  </a:ext>
                </a:extLst>
              </p14:cNvPr>
              <p14:cNvContentPartPr/>
              <p14:nvPr/>
            </p14:nvContentPartPr>
            <p14:xfrm>
              <a:off x="5691532" y="4662212"/>
              <a:ext cx="276120" cy="556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B8533A3-BFE9-48C6-ACB6-FA325EEB844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682532" y="4653212"/>
                <a:ext cx="29376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53FBA78E-3382-436A-8AAD-8324B42C5F7C}"/>
                  </a:ext>
                </a:extLst>
              </p14:cNvPr>
              <p14:cNvContentPartPr/>
              <p14:nvPr/>
            </p14:nvContentPartPr>
            <p14:xfrm>
              <a:off x="709514" y="5241981"/>
              <a:ext cx="3021120" cy="269434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3FBA78E-3382-436A-8AAD-8324B42C5F7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00514" y="5233336"/>
                <a:ext cx="3038760" cy="287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D33BFCA0-1D45-4CD9-A608-367B01468EB7}"/>
                  </a:ext>
                </a:extLst>
              </p14:cNvPr>
              <p14:cNvContentPartPr/>
              <p14:nvPr/>
            </p14:nvContentPartPr>
            <p14:xfrm>
              <a:off x="251831" y="6032079"/>
              <a:ext cx="191160" cy="34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33BFCA0-1D45-4CD9-A608-367B01468EB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42831" y="6023439"/>
                <a:ext cx="208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C9387F0A-D664-4C22-9997-6D4B78E97B05}"/>
                  </a:ext>
                </a:extLst>
              </p14:cNvPr>
              <p14:cNvContentPartPr/>
              <p14:nvPr/>
            </p14:nvContentPartPr>
            <p14:xfrm>
              <a:off x="289991" y="6196599"/>
              <a:ext cx="257400" cy="96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387F0A-D664-4C22-9997-6D4B78E97B0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81351" y="6187959"/>
                <a:ext cx="27504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1D82F218-4F76-4CE7-AE31-995D5EB8449A}"/>
              </a:ext>
            </a:extLst>
          </p:cNvPr>
          <p:cNvGrpSpPr/>
          <p:nvPr/>
        </p:nvGrpSpPr>
        <p:grpSpPr>
          <a:xfrm>
            <a:off x="993071" y="5818599"/>
            <a:ext cx="1877179" cy="566707"/>
            <a:chOff x="1148052" y="6051069"/>
            <a:chExt cx="220608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DB932334-E7B7-4673-A2E6-80D4461FA4C9}"/>
                    </a:ext>
                  </a:extLst>
                </p14:cNvPr>
                <p14:cNvContentPartPr/>
                <p14:nvPr/>
              </p14:nvContentPartPr>
              <p14:xfrm>
                <a:off x="1148052" y="6051069"/>
                <a:ext cx="170640" cy="621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932334-E7B7-4673-A2E6-80D4461FA4C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37890" y="6040494"/>
                  <a:ext cx="191388" cy="6420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EF18BDCE-AA20-47BB-B65C-87C42D92AFF1}"/>
                    </a:ext>
                  </a:extLst>
                </p14:cNvPr>
                <p14:cNvContentPartPr/>
                <p14:nvPr/>
              </p14:nvContentPartPr>
              <p14:xfrm>
                <a:off x="1462692" y="6270669"/>
                <a:ext cx="182160" cy="345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18BDCE-AA20-47BB-B65C-87C42D92AFF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452525" y="6260515"/>
                  <a:ext cx="202918" cy="365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6EEAED57-AC38-44AE-96DC-4870D09BAA44}"/>
                    </a:ext>
                  </a:extLst>
                </p14:cNvPr>
                <p14:cNvContentPartPr/>
                <p14:nvPr/>
              </p14:nvContentPartPr>
              <p14:xfrm>
                <a:off x="1653852" y="6277869"/>
                <a:ext cx="195480" cy="315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EEAED57-AC38-44AE-96DC-4870D09BAA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43697" y="6267299"/>
                  <a:ext cx="216213" cy="3357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DFAF3441-0F35-44EA-ACDA-F40DB5C01AE6}"/>
                    </a:ext>
                  </a:extLst>
                </p14:cNvPr>
                <p14:cNvContentPartPr/>
                <p14:nvPr/>
              </p14:nvContentPartPr>
              <p14:xfrm>
                <a:off x="2260452" y="6184989"/>
                <a:ext cx="4680" cy="429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FAF3441-0F35-44EA-ACDA-F40DB5C01AE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50241" y="6174835"/>
                  <a:ext cx="25527" cy="4505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BFF66F9C-1D51-4F79-908F-E4851EF711B2}"/>
                    </a:ext>
                  </a:extLst>
                </p14:cNvPr>
                <p14:cNvContentPartPr/>
                <p14:nvPr/>
              </p14:nvContentPartPr>
              <p14:xfrm>
                <a:off x="2080092" y="6409989"/>
                <a:ext cx="338400" cy="68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F66F9C-1D51-4F79-908F-E4851EF711B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069517" y="6399424"/>
                  <a:ext cx="359127" cy="88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833345E3-ADF3-45FA-96B4-E2ACF426287E}"/>
                    </a:ext>
                  </a:extLst>
                </p14:cNvPr>
                <p14:cNvContentPartPr/>
                <p14:nvPr/>
              </p14:nvContentPartPr>
              <p14:xfrm>
                <a:off x="2695332" y="6146829"/>
                <a:ext cx="21600" cy="44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33345E3-ADF3-45FA-96B4-E2ACF42628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84744" y="6136255"/>
                  <a:ext cx="42353" cy="4656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ACA797DA-F7CF-4950-B5F1-31C8822D0873}"/>
                    </a:ext>
                  </a:extLst>
                </p14:cNvPr>
                <p14:cNvContentPartPr/>
                <p14:nvPr/>
              </p14:nvContentPartPr>
              <p14:xfrm>
                <a:off x="2909892" y="6117669"/>
                <a:ext cx="177120" cy="599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CA797DA-F7CF-4950-B5F1-31C8822D087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899324" y="6107094"/>
                  <a:ext cx="197833" cy="620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0599DD6B-9A33-4A64-9BE5-AC4690492AA8}"/>
                    </a:ext>
                  </a:extLst>
                </p14:cNvPr>
                <p14:cNvContentPartPr/>
                <p14:nvPr/>
              </p14:nvContentPartPr>
              <p14:xfrm>
                <a:off x="3192492" y="6112629"/>
                <a:ext cx="161640" cy="18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99DD6B-9A33-4A64-9BE5-AC4690492AA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82337" y="6102050"/>
                  <a:ext cx="182374" cy="2064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DEEF69B1-742B-45CC-9AD2-B6D12A006E15}"/>
              </a:ext>
            </a:extLst>
          </p:cNvPr>
          <p:cNvGrpSpPr/>
          <p:nvPr/>
        </p:nvGrpSpPr>
        <p:grpSpPr>
          <a:xfrm>
            <a:off x="3051371" y="5913623"/>
            <a:ext cx="638067" cy="477439"/>
            <a:chOff x="3763452" y="6100389"/>
            <a:chExt cx="826560" cy="6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D19DE1E9-E5CD-4997-BF5B-02F4E100E169}"/>
                    </a:ext>
                  </a:extLst>
                </p14:cNvPr>
                <p14:cNvContentPartPr/>
                <p14:nvPr/>
              </p14:nvContentPartPr>
              <p14:xfrm>
                <a:off x="3763452" y="6407829"/>
                <a:ext cx="348480" cy="34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9DE1E9-E5CD-4997-BF5B-02F4E100E1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52256" y="6396770"/>
                  <a:ext cx="371339" cy="57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17EB0AC0-B660-455E-911F-94E4BE773300}"/>
                    </a:ext>
                  </a:extLst>
                </p14:cNvPr>
                <p14:cNvContentPartPr/>
                <p14:nvPr/>
              </p14:nvContentPartPr>
              <p14:xfrm>
                <a:off x="4407852" y="6100389"/>
                <a:ext cx="182160" cy="618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B0AC0-B660-455E-911F-94E4BE77330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96205" y="6088728"/>
                  <a:ext cx="204988" cy="64133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4E272DDE-596F-4557-AB96-B15A01153D4E}"/>
              </a:ext>
            </a:extLst>
          </p:cNvPr>
          <p:cNvSpPr txBox="1"/>
          <p:nvPr/>
        </p:nvSpPr>
        <p:spPr>
          <a:xfrm>
            <a:off x="8489093" y="2185309"/>
            <a:ext cx="3354829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STEP 1: Leave a gap between the </a:t>
            </a:r>
          </a:p>
          <a:p>
            <a:r>
              <a:rPr lang="en-AU" b="1" dirty="0"/>
              <a:t>middle term and the constant.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F6CA1C7-A2DC-4290-A5B8-9F09FE8D29A4}"/>
              </a:ext>
            </a:extLst>
          </p:cNvPr>
          <p:cNvSpPr txBox="1"/>
          <p:nvPr/>
        </p:nvSpPr>
        <p:spPr>
          <a:xfrm>
            <a:off x="8412456" y="3067181"/>
            <a:ext cx="3508101" cy="120032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STEP 2: Halve the value of b in the</a:t>
            </a:r>
          </a:p>
          <a:p>
            <a:r>
              <a:rPr lang="en-AU" b="1" dirty="0"/>
              <a:t>quadratic (i.e. b = 2) and square it. </a:t>
            </a:r>
          </a:p>
          <a:p>
            <a:r>
              <a:rPr lang="en-AU" b="1" dirty="0"/>
              <a:t>ADD it to x</a:t>
            </a:r>
            <a:r>
              <a:rPr lang="en-AU" b="1" baseline="30000" dirty="0"/>
              <a:t>2</a:t>
            </a:r>
            <a:r>
              <a:rPr lang="en-AU" b="1" dirty="0"/>
              <a:t> + 2x and SUBTRACT it </a:t>
            </a:r>
          </a:p>
          <a:p>
            <a:r>
              <a:rPr lang="en-AU" b="1" dirty="0"/>
              <a:t>from the constant -3.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550B2477-75B9-408B-B02A-DD83DB3F4AD7}"/>
              </a:ext>
            </a:extLst>
          </p:cNvPr>
          <p:cNvSpPr txBox="1"/>
          <p:nvPr/>
        </p:nvSpPr>
        <p:spPr>
          <a:xfrm>
            <a:off x="8444702" y="4480087"/>
            <a:ext cx="3394006" cy="923330"/>
          </a:xfrm>
          <a:prstGeom prst="rect">
            <a:avLst/>
          </a:prstGeom>
          <a:solidFill>
            <a:srgbClr val="FFCCFF"/>
          </a:solidFill>
          <a:ln>
            <a:solidFill>
              <a:srgbClr val="FFCCFF"/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STEP 3: Notice the LHS represents</a:t>
            </a:r>
          </a:p>
          <a:p>
            <a:r>
              <a:rPr lang="en-AU" b="1" dirty="0"/>
              <a:t>a perfect square. Keep it separate</a:t>
            </a:r>
          </a:p>
          <a:p>
            <a:r>
              <a:rPr lang="en-AU" b="1" dirty="0"/>
              <a:t>from the RHS of -4.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A04DF8C-C1D6-490C-8224-E403166663B4}"/>
              </a:ext>
            </a:extLst>
          </p:cNvPr>
          <p:cNvSpPr txBox="1"/>
          <p:nvPr/>
        </p:nvSpPr>
        <p:spPr>
          <a:xfrm>
            <a:off x="8226679" y="5627728"/>
            <a:ext cx="38231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STEP 4: Factorise the LHS to a perfect</a:t>
            </a:r>
          </a:p>
          <a:p>
            <a:r>
              <a:rPr lang="en-AU" b="1" dirty="0"/>
              <a:t>square, and leave -4 outside. The </a:t>
            </a:r>
          </a:p>
          <a:p>
            <a:r>
              <a:rPr lang="en-AU" b="1" dirty="0"/>
              <a:t>equation is now in turning point form.</a:t>
            </a:r>
          </a:p>
        </p:txBody>
      </p:sp>
    </p:spTree>
    <p:extLst>
      <p:ext uri="{BB962C8B-B14F-4D97-AF65-F5344CB8AC3E}">
        <p14:creationId xmlns:p14="http://schemas.microsoft.com/office/powerpoint/2010/main" val="377412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7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6000"/>
                            </p:stCondLst>
                            <p:childTnLst>
                              <p:par>
                                <p:cTn id="7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000"/>
                            </p:stCondLst>
                            <p:childTnLst>
                              <p:par>
                                <p:cTn id="8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8000"/>
                            </p:stCondLst>
                            <p:childTnLst>
                              <p:par>
                                <p:cTn id="8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9000"/>
                            </p:stCondLst>
                            <p:childTnLst>
                              <p:par>
                                <p:cTn id="9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0"/>
                            </p:stCondLst>
                            <p:childTnLst>
                              <p:par>
                                <p:cTn id="9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78A5848-CEFB-403A-BB89-622770296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986" y="787238"/>
                <a:ext cx="11918197" cy="5830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As another worked example, suppose we have the quadratic equation:</a:t>
                </a:r>
              </a:p>
              <a:p>
                <a:pPr marL="0" indent="0" algn="ctr">
                  <a:buNone/>
                </a:pPr>
                <a:endParaRPr lang="en-AU" sz="500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U" sz="2400" b="1" dirty="0"/>
              </a:p>
              <a:p>
                <a:pPr marL="0" indent="0" algn="ctr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A5848-CEFB-403A-BB89-6227702964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986" y="787238"/>
                <a:ext cx="11918197" cy="5830538"/>
              </a:xfrm>
              <a:blipFill>
                <a:blip r:embed="rId2"/>
                <a:stretch>
                  <a:fillRect l="-767" t="-14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4E272DDE-596F-4557-AB96-B15A01153D4E}"/>
              </a:ext>
            </a:extLst>
          </p:cNvPr>
          <p:cNvSpPr txBox="1"/>
          <p:nvPr/>
        </p:nvSpPr>
        <p:spPr>
          <a:xfrm>
            <a:off x="8521473" y="2081624"/>
            <a:ext cx="3354829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STEP 1: Leave a gap between the </a:t>
            </a:r>
          </a:p>
          <a:p>
            <a:r>
              <a:rPr lang="en-AU" b="1" dirty="0"/>
              <a:t>middle term and the constant.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F6CA1C7-A2DC-4290-A5B8-9F09FE8D29A4}"/>
              </a:ext>
            </a:extLst>
          </p:cNvPr>
          <p:cNvSpPr txBox="1"/>
          <p:nvPr/>
        </p:nvSpPr>
        <p:spPr>
          <a:xfrm>
            <a:off x="8456755" y="2926469"/>
            <a:ext cx="3508101" cy="1200329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/>
              <a:t>STEP 2: Halve the value of b in the</a:t>
            </a:r>
          </a:p>
          <a:p>
            <a:r>
              <a:rPr lang="en-AU" b="1" dirty="0"/>
              <a:t>quadratic (i.e. b = -3) and square it. </a:t>
            </a:r>
          </a:p>
          <a:p>
            <a:r>
              <a:rPr lang="en-AU" b="1" dirty="0"/>
              <a:t>ADD it to x</a:t>
            </a:r>
            <a:r>
              <a:rPr lang="en-AU" b="1" baseline="30000" dirty="0"/>
              <a:t>2</a:t>
            </a:r>
            <a:r>
              <a:rPr lang="en-AU" b="1" dirty="0"/>
              <a:t> – 3x and SUBTRACT it </a:t>
            </a:r>
          </a:p>
          <a:p>
            <a:r>
              <a:rPr lang="en-AU" b="1" dirty="0"/>
              <a:t>from the constant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550B2477-75B9-408B-B02A-DD83DB3F4AD7}"/>
                  </a:ext>
                </a:extLst>
              </p:cNvPr>
              <p:cNvSpPr txBox="1"/>
              <p:nvPr/>
            </p:nvSpPr>
            <p:spPr>
              <a:xfrm>
                <a:off x="8501884" y="4333857"/>
                <a:ext cx="3394006" cy="1062535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rgbClr val="FFCC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b="1" dirty="0"/>
                  <a:t>STEP 3: Notice the LHS represents</a:t>
                </a:r>
              </a:p>
              <a:p>
                <a:r>
                  <a:rPr lang="en-AU" b="1" dirty="0"/>
                  <a:t>a perfect square. Keep it separate</a:t>
                </a:r>
              </a:p>
              <a:p>
                <a:r>
                  <a:rPr lang="en-AU" b="1" dirty="0"/>
                  <a:t>from the RHS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AU" b="1" dirty="0"/>
                  <a:t>. 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50B2477-75B9-408B-B02A-DD83DB3F4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84" y="4333857"/>
                <a:ext cx="3394006" cy="1062535"/>
              </a:xfrm>
              <a:prstGeom prst="rect">
                <a:avLst/>
              </a:prstGeom>
              <a:blipFill>
                <a:blip r:embed="rId3"/>
                <a:stretch>
                  <a:fillRect l="-1434" t="-2841" r="-896" b="-1705"/>
                </a:stretch>
              </a:blipFill>
              <a:ln>
                <a:solidFill>
                  <a:srgbClr val="FFCC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6A04DF8C-C1D6-490C-8224-E403166663B4}"/>
              </a:ext>
            </a:extLst>
          </p:cNvPr>
          <p:cNvSpPr txBox="1"/>
          <p:nvPr/>
        </p:nvSpPr>
        <p:spPr>
          <a:xfrm>
            <a:off x="8226679" y="5627728"/>
            <a:ext cx="38231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b="1" dirty="0"/>
              <a:t>STEP 4: Factorise the LHS to a perfect</a:t>
            </a:r>
          </a:p>
          <a:p>
            <a:r>
              <a:rPr lang="en-AU" b="1" dirty="0"/>
              <a:t>square, and leave -4 outside. The </a:t>
            </a:r>
          </a:p>
          <a:p>
            <a:r>
              <a:rPr lang="en-AU" b="1" dirty="0"/>
              <a:t>equation is now in turning point form.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97F3628A-05AF-4A04-8218-B696B7BF1C6B}"/>
              </a:ext>
            </a:extLst>
          </p:cNvPr>
          <p:cNvGrpSpPr/>
          <p:nvPr/>
        </p:nvGrpSpPr>
        <p:grpSpPr>
          <a:xfrm>
            <a:off x="348132" y="2065149"/>
            <a:ext cx="488621" cy="508680"/>
            <a:chOff x="348132" y="2065149"/>
            <a:chExt cx="56124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xmlns="" id="{1273CD69-E480-42C9-97C9-D5E58627502E}"/>
                    </a:ext>
                  </a:extLst>
                </p14:cNvPr>
                <p14:cNvContentPartPr/>
                <p14:nvPr/>
              </p14:nvContentPartPr>
              <p14:xfrm>
                <a:off x="348132" y="2353149"/>
                <a:ext cx="129960" cy="296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273CD69-E480-42C9-97C9-D5E5862750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8199" y="2343218"/>
                  <a:ext cx="150240" cy="3165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A91329D3-0F94-497C-B215-E095650AD4EA}"/>
                    </a:ext>
                  </a:extLst>
                </p14:cNvPr>
                <p14:cNvContentPartPr/>
                <p14:nvPr/>
              </p14:nvContentPartPr>
              <p14:xfrm>
                <a:off x="500772" y="2355669"/>
                <a:ext cx="135360" cy="29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1329D3-0F94-497C-B215-E095650AD4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0423" y="2345325"/>
                  <a:ext cx="155643" cy="311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CA858DB0-813E-4976-83D5-DDD51750BC78}"/>
                    </a:ext>
                  </a:extLst>
                </p14:cNvPr>
                <p14:cNvContentPartPr/>
                <p14:nvPr/>
              </p14:nvContentPartPr>
              <p14:xfrm>
                <a:off x="649812" y="2065149"/>
                <a:ext cx="259560" cy="255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A858DB0-813E-4976-83D5-DDD51750BC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9877" y="2055225"/>
                  <a:ext cx="279845" cy="2762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ADCB3DED-9B80-43B6-BCDC-9BC9A99255EB}"/>
                  </a:ext>
                </a:extLst>
              </p14:cNvPr>
              <p14:cNvContentPartPr/>
              <p14:nvPr/>
            </p14:nvContentPartPr>
            <p14:xfrm>
              <a:off x="845497" y="2419897"/>
              <a:ext cx="210240" cy="2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DCB3DED-9B80-43B6-BCDC-9BC9A99255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6857" y="2410897"/>
                <a:ext cx="22788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9EFD5344-BEA4-4346-B9D0-7D73CAD2DE59}"/>
              </a:ext>
            </a:extLst>
          </p:cNvPr>
          <p:cNvGrpSpPr/>
          <p:nvPr/>
        </p:nvGrpSpPr>
        <p:grpSpPr>
          <a:xfrm>
            <a:off x="1176340" y="2253125"/>
            <a:ext cx="550636" cy="345240"/>
            <a:chOff x="1396092" y="2244789"/>
            <a:chExt cx="63504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753DE57C-3659-4646-BAE8-AAC0F45FCC5A}"/>
                    </a:ext>
                  </a:extLst>
                </p14:cNvPr>
                <p14:cNvContentPartPr/>
                <p14:nvPr/>
              </p14:nvContentPartPr>
              <p14:xfrm>
                <a:off x="1396092" y="2244789"/>
                <a:ext cx="217440" cy="39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3DE57C-3659-4646-BAE8-AAC0F45FCC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6133" y="2234409"/>
                  <a:ext cx="237773" cy="418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9472E23D-7CB5-415E-9988-FA1ED927D1F1}"/>
                    </a:ext>
                  </a:extLst>
                </p14:cNvPr>
                <p14:cNvContentPartPr/>
                <p14:nvPr/>
              </p14:nvContentPartPr>
              <p14:xfrm>
                <a:off x="1745292" y="2388429"/>
                <a:ext cx="111240" cy="198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72E23D-7CB5-415E-9988-FA1ED927D1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4915" y="2378470"/>
                  <a:ext cx="131579" cy="218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9AFC4298-07E7-4968-ADCA-9205B30AD029}"/>
                    </a:ext>
                  </a:extLst>
                </p14:cNvPr>
                <p14:cNvContentPartPr/>
                <p14:nvPr/>
              </p14:nvContentPartPr>
              <p14:xfrm>
                <a:off x="1869852" y="2381949"/>
                <a:ext cx="161280" cy="258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FC4298-07E7-4968-ADCA-9205B30AD0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59460" y="2371574"/>
                  <a:ext cx="181648" cy="2784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AE36D48E-B6DF-4AD6-93D7-F0917F77A93E}"/>
              </a:ext>
            </a:extLst>
          </p:cNvPr>
          <p:cNvGrpSpPr/>
          <p:nvPr/>
        </p:nvGrpSpPr>
        <p:grpSpPr>
          <a:xfrm>
            <a:off x="3195552" y="2279150"/>
            <a:ext cx="224280" cy="251280"/>
            <a:chOff x="3738252" y="2322549"/>
            <a:chExt cx="2242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F60CBDC8-68A1-453A-B2CE-585B13BE6B75}"/>
                    </a:ext>
                  </a:extLst>
                </p14:cNvPr>
                <p14:cNvContentPartPr/>
                <p14:nvPr/>
              </p14:nvContentPartPr>
              <p14:xfrm>
                <a:off x="3821052" y="2322549"/>
                <a:ext cx="35640" cy="251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0CBDC8-68A1-453A-B2CE-585B13BE6B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2052" y="2313549"/>
                  <a:ext cx="532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4C68900B-13EF-4E76-AA69-339BFF816C47}"/>
                    </a:ext>
                  </a:extLst>
                </p14:cNvPr>
                <p14:cNvContentPartPr/>
                <p14:nvPr/>
              </p14:nvContentPartPr>
              <p14:xfrm>
                <a:off x="3738252" y="2485629"/>
                <a:ext cx="224280" cy="41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C68900B-13EF-4E76-AA69-339BFF816C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9612" y="2476989"/>
                  <a:ext cx="24192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DB83C1F7-9A72-421C-AAD0-7195BC74F47C}"/>
                  </a:ext>
                </a:extLst>
              </p14:cNvPr>
              <p14:cNvContentPartPr/>
              <p14:nvPr/>
            </p14:nvContentPartPr>
            <p14:xfrm>
              <a:off x="3623667" y="2214910"/>
              <a:ext cx="39240" cy="345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B83C1F7-9A72-421C-AAD0-7195BC74F4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4667" y="2205910"/>
                <a:ext cx="568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1E07A57B-096D-4379-9129-00B92B5BD045}"/>
                  </a:ext>
                </a:extLst>
              </p14:cNvPr>
              <p14:cNvContentPartPr/>
              <p14:nvPr/>
            </p14:nvContentPartPr>
            <p14:xfrm>
              <a:off x="295039" y="3232471"/>
              <a:ext cx="186120" cy="10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E07A57B-096D-4379-9129-00B92B5BD0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6039" y="3223831"/>
                <a:ext cx="203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xmlns="" id="{8E0313B2-7790-4889-A2DB-511D91C19CB7}"/>
                  </a:ext>
                </a:extLst>
              </p14:cNvPr>
              <p14:cNvContentPartPr/>
              <p14:nvPr/>
            </p14:nvContentPartPr>
            <p14:xfrm>
              <a:off x="284959" y="3307981"/>
              <a:ext cx="187920" cy="73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E0313B2-7790-4889-A2DB-511D91C19C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5959" y="3298981"/>
                <a:ext cx="2055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E8A3880C-9F2B-46B8-8F63-10FD918EBDD1}"/>
              </a:ext>
            </a:extLst>
          </p:cNvPr>
          <p:cNvGrpSpPr/>
          <p:nvPr/>
        </p:nvGrpSpPr>
        <p:grpSpPr>
          <a:xfrm>
            <a:off x="732598" y="3060090"/>
            <a:ext cx="422980" cy="446400"/>
            <a:chOff x="823332" y="3135069"/>
            <a:chExt cx="429120" cy="45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40B3530E-D633-406F-8360-990CCF3B0626}"/>
                    </a:ext>
                  </a:extLst>
                </p14:cNvPr>
                <p14:cNvContentPartPr/>
                <p14:nvPr/>
              </p14:nvContentPartPr>
              <p14:xfrm>
                <a:off x="823332" y="3312189"/>
                <a:ext cx="130680" cy="265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0B3530E-D633-406F-8360-990CCF3B06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4181" y="3303065"/>
                  <a:ext cx="148616" cy="2835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4273BA47-03AB-4D4A-8A15-554B13B9E2C1}"/>
                    </a:ext>
                  </a:extLst>
                </p14:cNvPr>
                <p14:cNvContentPartPr/>
                <p14:nvPr/>
              </p14:nvContentPartPr>
              <p14:xfrm>
                <a:off x="942132" y="3331629"/>
                <a:ext cx="96120" cy="256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73BA47-03AB-4D4A-8A15-554B13B9E2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3361" y="3322866"/>
                  <a:ext cx="114028" cy="274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8740D8D9-D94E-497A-BF7B-7C1E4E1D5DAB}"/>
                    </a:ext>
                  </a:extLst>
                </p14:cNvPr>
                <p14:cNvContentPartPr/>
                <p14:nvPr/>
              </p14:nvContentPartPr>
              <p14:xfrm>
                <a:off x="1137972" y="3135069"/>
                <a:ext cx="114480" cy="16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740D8D9-D94E-497A-BF7B-7C1E4E1D5D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8828" y="3126294"/>
                  <a:ext cx="132402" cy="1817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9E1315ED-7021-4228-9873-D6D68B03E08F}"/>
              </a:ext>
            </a:extLst>
          </p:cNvPr>
          <p:cNvGrpSpPr/>
          <p:nvPr/>
        </p:nvGrpSpPr>
        <p:grpSpPr>
          <a:xfrm>
            <a:off x="1294488" y="3135350"/>
            <a:ext cx="932011" cy="444578"/>
            <a:chOff x="1496172" y="3167469"/>
            <a:chExt cx="10882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C6C19A7E-19C7-47D9-9029-94E8437A1A15}"/>
                    </a:ext>
                  </a:extLst>
                </p14:cNvPr>
                <p14:cNvContentPartPr/>
                <p14:nvPr/>
              </p14:nvContentPartPr>
              <p14:xfrm>
                <a:off x="1496172" y="3422349"/>
                <a:ext cx="340200" cy="34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6C19A7E-19C7-47D9-9029-94E8437A1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85672" y="3412356"/>
                  <a:ext cx="360780" cy="549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C9A80A76-296A-4933-8CAA-C17CBF11FA87}"/>
                    </a:ext>
                  </a:extLst>
                </p14:cNvPr>
                <p14:cNvContentPartPr/>
                <p14:nvPr/>
              </p14:nvContentPartPr>
              <p14:xfrm>
                <a:off x="1928892" y="3167469"/>
                <a:ext cx="257400" cy="450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A80A76-296A-4933-8CAA-C17CBF11FA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8377" y="3156956"/>
                  <a:ext cx="278009" cy="4709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1B5A0428-3A6B-4650-A473-689A2F155BA1}"/>
                    </a:ext>
                  </a:extLst>
                </p14:cNvPr>
                <p14:cNvContentPartPr/>
                <p14:nvPr/>
              </p14:nvContentPartPr>
              <p14:xfrm>
                <a:off x="2311932" y="3365829"/>
                <a:ext cx="117720" cy="233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5A0428-3A6B-4650-A473-689A2F155B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01842" y="3355741"/>
                  <a:ext cx="138321" cy="2538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D0A3CEAD-5ADE-4FCD-A971-87127A20988F}"/>
                    </a:ext>
                  </a:extLst>
                </p14:cNvPr>
                <p14:cNvContentPartPr/>
                <p14:nvPr/>
              </p14:nvContentPartPr>
              <p14:xfrm>
                <a:off x="2446572" y="3370509"/>
                <a:ext cx="137880" cy="316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A3CEAD-5ADE-4FCD-A971-87127A2098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6483" y="3360001"/>
                  <a:ext cx="158478" cy="3366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C2394621-37F2-461D-83F3-CEF115D26459}"/>
              </a:ext>
            </a:extLst>
          </p:cNvPr>
          <p:cNvGrpSpPr/>
          <p:nvPr/>
        </p:nvGrpSpPr>
        <p:grpSpPr>
          <a:xfrm>
            <a:off x="2440339" y="3221546"/>
            <a:ext cx="285748" cy="293196"/>
            <a:chOff x="2899092" y="3280149"/>
            <a:chExt cx="30384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19F31462-2319-41E2-A943-CB78C21A6022}"/>
                    </a:ext>
                  </a:extLst>
                </p14:cNvPr>
                <p14:cNvContentPartPr/>
                <p14:nvPr/>
              </p14:nvContentPartPr>
              <p14:xfrm>
                <a:off x="3042372" y="3280149"/>
                <a:ext cx="31680" cy="311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F31462-2319-41E2-A943-CB78C21A60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32830" y="3270968"/>
                  <a:ext cx="50383" cy="330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D17D04D9-DEFD-474B-9469-8120FB4D9EA9}"/>
                    </a:ext>
                  </a:extLst>
                </p14:cNvPr>
                <p14:cNvContentPartPr/>
                <p14:nvPr/>
              </p14:nvContentPartPr>
              <p14:xfrm>
                <a:off x="2899092" y="3425589"/>
                <a:ext cx="303840" cy="26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7D04D9-DEFD-474B-9469-8120FB4D9E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89525" y="3415937"/>
                  <a:ext cx="322591" cy="4555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4AAE82CF-47F8-403A-8B8F-E8AC3CB9B3AE}"/>
              </a:ext>
            </a:extLst>
          </p:cNvPr>
          <p:cNvGrpSpPr/>
          <p:nvPr/>
        </p:nvGrpSpPr>
        <p:grpSpPr>
          <a:xfrm>
            <a:off x="2902064" y="2950839"/>
            <a:ext cx="988255" cy="909720"/>
            <a:chOff x="3577692" y="2865069"/>
            <a:chExt cx="1327320" cy="12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B7E8D456-A92D-4E2F-868F-779436CE34D0}"/>
                    </a:ext>
                  </a:extLst>
                </p14:cNvPr>
                <p14:cNvContentPartPr/>
                <p14:nvPr/>
              </p14:nvContentPartPr>
              <p14:xfrm>
                <a:off x="3577692" y="2923029"/>
                <a:ext cx="134640" cy="1122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E8D456-A92D-4E2F-868F-779436CE34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66110" y="2910945"/>
                  <a:ext cx="158286" cy="1146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A6F6924E-EE57-43CB-89BF-7A1479734538}"/>
                    </a:ext>
                  </a:extLst>
                </p14:cNvPr>
                <p14:cNvContentPartPr/>
                <p14:nvPr/>
              </p14:nvContentPartPr>
              <p14:xfrm>
                <a:off x="3788652" y="3290229"/>
                <a:ext cx="137520" cy="18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F6924E-EE57-43CB-89BF-7A147973453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77071" y="3278931"/>
                  <a:ext cx="161164" cy="41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33C65222-C4A2-47F1-87D0-FEE0C0966E65}"/>
                    </a:ext>
                  </a:extLst>
                </p14:cNvPr>
                <p14:cNvContentPartPr/>
                <p14:nvPr/>
              </p14:nvContentPartPr>
              <p14:xfrm>
                <a:off x="4041012" y="3091869"/>
                <a:ext cx="196560" cy="353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C65222-C4A2-47F1-87D0-FEE0C0966E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8938" y="3079783"/>
                  <a:ext cx="220224" cy="3775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CB5F2781-5158-49D9-B37E-4E90FB35C2F2}"/>
                    </a:ext>
                  </a:extLst>
                </p14:cNvPr>
                <p14:cNvContentPartPr/>
                <p14:nvPr/>
              </p14:nvContentPartPr>
              <p14:xfrm>
                <a:off x="3922932" y="3603789"/>
                <a:ext cx="464400" cy="47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B5F2781-5158-49D9-B37E-4E90FB35C2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10851" y="3592151"/>
                  <a:ext cx="488079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77790F59-1500-4F07-9D35-6E4C164439A9}"/>
                    </a:ext>
                  </a:extLst>
                </p14:cNvPr>
                <p14:cNvContentPartPr/>
                <p14:nvPr/>
              </p14:nvContentPartPr>
              <p14:xfrm>
                <a:off x="4075212" y="3842109"/>
                <a:ext cx="237240" cy="244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7790F59-1500-4F07-9D35-6E4C164439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63133" y="3830521"/>
                  <a:ext cx="260916" cy="268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xmlns="" id="{B1CC2B10-7BCE-4F0A-AB10-458C66CB67BA}"/>
                    </a:ext>
                  </a:extLst>
                </p14:cNvPr>
                <p14:cNvContentPartPr/>
                <p14:nvPr/>
              </p14:nvContentPartPr>
              <p14:xfrm>
                <a:off x="4455372" y="2962629"/>
                <a:ext cx="202680" cy="1062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1CC2B10-7BCE-4F0A-AB10-458C66CB67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43763" y="2950544"/>
                  <a:ext cx="226382" cy="1085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744F8EC2-B03C-41C1-9C35-15B54494A0C9}"/>
                    </a:ext>
                  </a:extLst>
                </p14:cNvPr>
                <p14:cNvContentPartPr/>
                <p14:nvPr/>
              </p14:nvContentPartPr>
              <p14:xfrm>
                <a:off x="4708452" y="2865069"/>
                <a:ext cx="196560" cy="262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4F8EC2-B03C-41C1-9C35-15B54494A0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96349" y="2853003"/>
                  <a:ext cx="220283" cy="2857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E94204A8-59F0-4F1F-8B50-18339063867B}"/>
              </a:ext>
            </a:extLst>
          </p:cNvPr>
          <p:cNvGrpSpPr/>
          <p:nvPr/>
        </p:nvGrpSpPr>
        <p:grpSpPr>
          <a:xfrm>
            <a:off x="4828283" y="3129712"/>
            <a:ext cx="486434" cy="426494"/>
            <a:chOff x="5141532" y="3174309"/>
            <a:chExt cx="53172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1E42EF42-653B-49EB-A2CB-0D6AFBCF4666}"/>
                    </a:ext>
                  </a:extLst>
                </p14:cNvPr>
                <p14:cNvContentPartPr/>
                <p14:nvPr/>
              </p14:nvContentPartPr>
              <p14:xfrm>
                <a:off x="5322972" y="3220749"/>
                <a:ext cx="8280" cy="376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E42EF42-653B-49EB-A2CB-0D6AFBCF46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13563" y="3211305"/>
                  <a:ext cx="26722" cy="395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EF255A3A-9E30-4A42-9860-FAC7B0B00FCB}"/>
                    </a:ext>
                  </a:extLst>
                </p14:cNvPr>
                <p14:cNvContentPartPr/>
                <p14:nvPr/>
              </p14:nvContentPartPr>
              <p14:xfrm>
                <a:off x="5141532" y="3384189"/>
                <a:ext cx="337320" cy="73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F255A3A-9E30-4A42-9860-FAC7B0B00FC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31692" y="3374313"/>
                  <a:ext cx="356607" cy="92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26E9C0AB-FC4F-4783-8DAF-299C04ED5E57}"/>
                    </a:ext>
                  </a:extLst>
                </p14:cNvPr>
                <p14:cNvContentPartPr/>
                <p14:nvPr/>
              </p14:nvContentPartPr>
              <p14:xfrm>
                <a:off x="5629332" y="3174309"/>
                <a:ext cx="43920" cy="46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E9C0AB-FC4F-4783-8DAF-299C04ED5E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19528" y="3164867"/>
                  <a:ext cx="63135" cy="4854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88A8B573-CF3A-4C2A-88B0-86466798BA56}"/>
                  </a:ext>
                </a:extLst>
              </p14:cNvPr>
              <p14:cNvContentPartPr/>
              <p14:nvPr/>
            </p14:nvContentPartPr>
            <p14:xfrm>
              <a:off x="5591490" y="3356393"/>
              <a:ext cx="388800" cy="22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8A8B573-CF3A-4C2A-88B0-86466798BA5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82850" y="3347393"/>
                <a:ext cx="40644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425FC643-7CDD-4343-B520-B9568F1D8BE3}"/>
              </a:ext>
            </a:extLst>
          </p:cNvPr>
          <p:cNvGrpSpPr/>
          <p:nvPr/>
        </p:nvGrpSpPr>
        <p:grpSpPr>
          <a:xfrm>
            <a:off x="6087325" y="2879437"/>
            <a:ext cx="909117" cy="999271"/>
            <a:chOff x="6840732" y="2712789"/>
            <a:chExt cx="1252440" cy="13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F2DC26DE-9831-464A-8381-950F2DF62E1C}"/>
                    </a:ext>
                  </a:extLst>
                </p14:cNvPr>
                <p14:cNvContentPartPr/>
                <p14:nvPr/>
              </p14:nvContentPartPr>
              <p14:xfrm>
                <a:off x="6840732" y="2791269"/>
                <a:ext cx="177120" cy="1298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DC26DE-9831-464A-8381-950F2DF62E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28363" y="2778868"/>
                  <a:ext cx="201363" cy="1322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236228BE-20C4-45C9-A93E-FA4DC25F5BD6}"/>
                    </a:ext>
                  </a:extLst>
                </p14:cNvPr>
                <p14:cNvContentPartPr/>
                <p14:nvPr/>
              </p14:nvContentPartPr>
              <p14:xfrm>
                <a:off x="7113252" y="3192669"/>
                <a:ext cx="120240" cy="10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6228BE-20C4-45C9-A93E-FA4DC25F5B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00882" y="3180240"/>
                  <a:ext cx="144486" cy="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3266F8DD-DEEE-46FE-9CC0-79BE889A927B}"/>
                    </a:ext>
                  </a:extLst>
                </p14:cNvPr>
                <p14:cNvContentPartPr/>
                <p14:nvPr/>
              </p14:nvContentPartPr>
              <p14:xfrm>
                <a:off x="7379652" y="2849949"/>
                <a:ext cx="106200" cy="39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266F8DD-DEEE-46FE-9CC0-79BE889A92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67245" y="2837554"/>
                  <a:ext cx="130517" cy="4199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xmlns="" id="{2C791E6B-C89A-4C1E-9651-EEDB85DEF73E}"/>
                    </a:ext>
                  </a:extLst>
                </p14:cNvPr>
                <p14:cNvContentPartPr/>
                <p14:nvPr/>
              </p14:nvContentPartPr>
              <p14:xfrm>
                <a:off x="7132332" y="3350709"/>
                <a:ext cx="557280" cy="312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791E6B-C89A-4C1E-9651-EEDB85DEF7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20433" y="3338810"/>
                  <a:ext cx="581574" cy="337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1C1FD930-E18E-42E4-BCED-4B44C8AE5083}"/>
                    </a:ext>
                  </a:extLst>
                </p14:cNvPr>
                <p14:cNvContentPartPr/>
                <p14:nvPr/>
              </p14:nvContentPartPr>
              <p14:xfrm>
                <a:off x="7341132" y="3708909"/>
                <a:ext cx="265680" cy="28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C1FD930-E18E-42E4-BCED-4B44C8AE508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28740" y="3696518"/>
                  <a:ext cx="289968" cy="305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A44253B1-99F7-4C31-83C0-E92722F9A6A6}"/>
                    </a:ext>
                  </a:extLst>
                </p14:cNvPr>
                <p14:cNvContentPartPr/>
                <p14:nvPr/>
              </p14:nvContentPartPr>
              <p14:xfrm>
                <a:off x="7650012" y="2712789"/>
                <a:ext cx="233280" cy="1216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4253B1-99F7-4C31-83C0-E92722F9A6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37603" y="2700392"/>
                  <a:ext cx="257601" cy="1240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72E04396-0FC5-4F66-98E8-FD921E4EADD2}"/>
                    </a:ext>
                  </a:extLst>
                </p14:cNvPr>
                <p14:cNvContentPartPr/>
                <p14:nvPr/>
              </p14:nvContentPartPr>
              <p14:xfrm>
                <a:off x="7869972" y="2725749"/>
                <a:ext cx="223200" cy="247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2E04396-0FC5-4F66-98E8-FD921E4EAD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57572" y="2713340"/>
                  <a:ext cx="247504" cy="27200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xmlns="" id="{4C7F2EE1-3C01-4706-84CE-1F632AAD427B}"/>
                  </a:ext>
                </a:extLst>
              </p14:cNvPr>
              <p14:cNvContentPartPr/>
              <p14:nvPr/>
            </p14:nvContentPartPr>
            <p14:xfrm>
              <a:off x="824930" y="3970219"/>
              <a:ext cx="2660568" cy="363638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C7F2EE1-3C01-4706-84CE-1F632AAD427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5931" y="3961218"/>
                <a:ext cx="2678207" cy="38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xmlns="" id="{DCB5A461-6B7C-4FB8-930F-64F876960ED6}"/>
              </a:ext>
            </a:extLst>
          </p:cNvPr>
          <p:cNvGrpSpPr/>
          <p:nvPr/>
        </p:nvGrpSpPr>
        <p:grpSpPr>
          <a:xfrm>
            <a:off x="261548" y="4584141"/>
            <a:ext cx="337320" cy="165960"/>
            <a:chOff x="218892" y="5322789"/>
            <a:chExt cx="33732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xmlns="" id="{D8CC0ED5-BD6D-4BDB-95E2-960442D2BB25}"/>
                    </a:ext>
                  </a:extLst>
                </p14:cNvPr>
                <p14:cNvContentPartPr/>
                <p14:nvPr/>
              </p14:nvContentPartPr>
              <p14:xfrm>
                <a:off x="218892" y="5322789"/>
                <a:ext cx="285840" cy="37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8CC0ED5-BD6D-4BDB-95E2-960442D2BB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252" y="5313789"/>
                  <a:ext cx="303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DBE77427-9062-49F5-B8E4-AF1B1240204B}"/>
                    </a:ext>
                  </a:extLst>
                </p14:cNvPr>
                <p14:cNvContentPartPr/>
                <p14:nvPr/>
              </p14:nvContentPartPr>
              <p14:xfrm>
                <a:off x="235092" y="5418909"/>
                <a:ext cx="321120" cy="69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BE77427-9062-49F5-B8E4-AF1B124020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6452" y="5409909"/>
                  <a:ext cx="33876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xmlns="" id="{954E94E0-0AEB-4CE5-8EB2-AFA39E1F4B62}"/>
                  </a:ext>
                </a:extLst>
              </p14:cNvPr>
              <p14:cNvContentPartPr/>
              <p14:nvPr/>
            </p14:nvContentPartPr>
            <p14:xfrm>
              <a:off x="812059" y="4667884"/>
              <a:ext cx="148320" cy="253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54E94E0-0AEB-4CE5-8EB2-AFA39E1F4B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3059" y="4658884"/>
                <a:ext cx="1659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xmlns="" id="{BB78DAB9-F2EF-4237-9083-89F567535A69}"/>
                  </a:ext>
                </a:extLst>
              </p14:cNvPr>
              <p14:cNvContentPartPr/>
              <p14:nvPr/>
            </p14:nvContentPartPr>
            <p14:xfrm>
              <a:off x="1020859" y="4699924"/>
              <a:ext cx="163440" cy="262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B78DAB9-F2EF-4237-9083-89F567535A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2219" y="4691284"/>
                <a:ext cx="1810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xmlns="" id="{5D7B5875-DAB5-4253-91D9-41F23E5A38F9}"/>
                  </a:ext>
                </a:extLst>
              </p14:cNvPr>
              <p14:cNvContentPartPr/>
              <p14:nvPr/>
            </p14:nvContentPartPr>
            <p14:xfrm>
              <a:off x="1280059" y="4497244"/>
              <a:ext cx="160560" cy="171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D7B5875-DAB5-4253-91D9-41F23E5A38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71059" y="4488604"/>
                <a:ext cx="1782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FC8FCD7F-E8C4-4B82-ADCF-763AEE67B468}"/>
              </a:ext>
            </a:extLst>
          </p:cNvPr>
          <p:cNvGrpSpPr/>
          <p:nvPr/>
        </p:nvGrpSpPr>
        <p:grpSpPr>
          <a:xfrm>
            <a:off x="1599739" y="4632605"/>
            <a:ext cx="936559" cy="311376"/>
            <a:chOff x="1733052" y="5291829"/>
            <a:chExt cx="110988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1E2679C5-2B24-4FC7-8158-B40DF623430C}"/>
                    </a:ext>
                  </a:extLst>
                </p14:cNvPr>
                <p14:cNvContentPartPr/>
                <p14:nvPr/>
              </p14:nvContentPartPr>
              <p14:xfrm>
                <a:off x="1733052" y="5522589"/>
                <a:ext cx="269640" cy="28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E2679C5-2B24-4FC7-8158-B40DF62343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22386" y="5512402"/>
                  <a:ext cx="290546" cy="49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00CA86B3-6A7B-4C5F-8073-141EF546DD4E}"/>
                    </a:ext>
                  </a:extLst>
                </p14:cNvPr>
                <p14:cNvContentPartPr/>
                <p14:nvPr/>
              </p14:nvContentPartPr>
              <p14:xfrm>
                <a:off x="2170812" y="5291829"/>
                <a:ext cx="269280" cy="350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CA86B3-6A7B-4C5F-8073-141EF546DD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60160" y="5281163"/>
                  <a:ext cx="290158" cy="3711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A9B6FE94-55E3-4771-A565-4509B0CAC0ED}"/>
                    </a:ext>
                  </a:extLst>
                </p14:cNvPr>
                <p14:cNvContentPartPr/>
                <p14:nvPr/>
              </p14:nvContentPartPr>
              <p14:xfrm>
                <a:off x="2561052" y="5397669"/>
                <a:ext cx="149400" cy="245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9B6FE94-55E3-4771-A565-4509B0CAC0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50807" y="5387016"/>
                  <a:ext cx="170316" cy="2667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42B5BB7F-F207-4B9C-B217-C11538031271}"/>
                    </a:ext>
                  </a:extLst>
                </p14:cNvPr>
                <p14:cNvContentPartPr/>
                <p14:nvPr/>
              </p14:nvContentPartPr>
              <p14:xfrm>
                <a:off x="2711892" y="5366349"/>
                <a:ext cx="131040" cy="294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2B5BB7F-F207-4B9C-B217-C115380312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01648" y="5355679"/>
                  <a:ext cx="151955" cy="3153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B294721B-8DB2-458E-86A3-CC2F918873B8}"/>
              </a:ext>
            </a:extLst>
          </p:cNvPr>
          <p:cNvGrpSpPr/>
          <p:nvPr/>
        </p:nvGrpSpPr>
        <p:grpSpPr>
          <a:xfrm>
            <a:off x="2793540" y="4440334"/>
            <a:ext cx="957903" cy="810155"/>
            <a:chOff x="3153252" y="5062869"/>
            <a:chExt cx="119268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5ABCE338-9C82-4CC3-9534-A3DC2AC1DFE2}"/>
                    </a:ext>
                  </a:extLst>
                </p14:cNvPr>
                <p14:cNvContentPartPr/>
                <p14:nvPr/>
              </p14:nvContentPartPr>
              <p14:xfrm>
                <a:off x="3307692" y="5319909"/>
                <a:ext cx="31680" cy="412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ABCE338-9C82-4CC3-9534-A3DC2AC1DF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96537" y="5309158"/>
                  <a:ext cx="53544" cy="434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xmlns="" id="{41C73D20-C8F0-46A8-8620-F3701954F8ED}"/>
                    </a:ext>
                  </a:extLst>
                </p14:cNvPr>
                <p14:cNvContentPartPr/>
                <p14:nvPr/>
              </p14:nvContentPartPr>
              <p14:xfrm>
                <a:off x="3153252" y="5498469"/>
                <a:ext cx="323280" cy="69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1C73D20-C8F0-46A8-8620-F3701954F8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42043" y="5487277"/>
                  <a:ext cx="345250" cy="917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CE20AF2B-EB27-43F9-84C8-991A29785F66}"/>
                    </a:ext>
                  </a:extLst>
                </p14:cNvPr>
                <p14:cNvContentPartPr/>
                <p14:nvPr/>
              </p14:nvContentPartPr>
              <p14:xfrm>
                <a:off x="3935892" y="5062869"/>
                <a:ext cx="195840" cy="335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E20AF2B-EB27-43F9-84C8-991A29785F6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25136" y="5051667"/>
                  <a:ext cx="217799" cy="357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1E14E316-DB87-4A98-8FF9-2A05E3FD1D5E}"/>
                    </a:ext>
                  </a:extLst>
                </p14:cNvPr>
                <p14:cNvContentPartPr/>
                <p14:nvPr/>
              </p14:nvContentPartPr>
              <p14:xfrm>
                <a:off x="3745452" y="5389389"/>
                <a:ext cx="600480" cy="313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14E316-DB87-4A98-8FF9-2A05E3FD1D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4249" y="5378641"/>
                  <a:ext cx="622438" cy="335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B3BA486E-1039-4945-8CED-4535C7E786CF}"/>
                    </a:ext>
                  </a:extLst>
                </p14:cNvPr>
                <p14:cNvContentPartPr/>
                <p14:nvPr/>
              </p14:nvContentPartPr>
              <p14:xfrm>
                <a:off x="4079892" y="5677749"/>
                <a:ext cx="194040" cy="393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3BA486E-1039-4945-8CED-4535C7E786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9137" y="5666548"/>
                  <a:ext cx="215998" cy="4157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FA379975-07F8-41FF-87A0-ED492FECC7B6}"/>
              </a:ext>
            </a:extLst>
          </p:cNvPr>
          <p:cNvGrpSpPr/>
          <p:nvPr/>
        </p:nvGrpSpPr>
        <p:grpSpPr>
          <a:xfrm>
            <a:off x="4941733" y="4440334"/>
            <a:ext cx="1452103" cy="813923"/>
            <a:chOff x="5091852" y="4954149"/>
            <a:chExt cx="1766880" cy="99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7A9FBE96-B3F0-43B3-A5B9-96EB136459C1}"/>
                    </a:ext>
                  </a:extLst>
                </p14:cNvPr>
                <p14:cNvContentPartPr/>
                <p14:nvPr/>
              </p14:nvContentPartPr>
              <p14:xfrm>
                <a:off x="5253852" y="5278869"/>
                <a:ext cx="28080" cy="240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9FBE96-B3F0-43B3-A5B9-96EB136459C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42883" y="5268353"/>
                  <a:ext cx="49579" cy="261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1126A406-9D22-4AE1-8E1A-202D5E2D8104}"/>
                    </a:ext>
                  </a:extLst>
                </p14:cNvPr>
                <p14:cNvContentPartPr/>
                <p14:nvPr/>
              </p14:nvContentPartPr>
              <p14:xfrm>
                <a:off x="5091852" y="5389389"/>
                <a:ext cx="318960" cy="16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26A406-9D22-4AE1-8E1A-202D5E2D81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81351" y="5378930"/>
                  <a:ext cx="340399" cy="37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B5156E11-BB74-44BC-8A37-994B55188663}"/>
                    </a:ext>
                  </a:extLst>
                </p14:cNvPr>
                <p14:cNvContentPartPr/>
                <p14:nvPr/>
              </p14:nvContentPartPr>
              <p14:xfrm>
                <a:off x="5584332" y="5136309"/>
                <a:ext cx="23400" cy="365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156E11-BB74-44BC-8A37-994B551886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573499" y="5125794"/>
                  <a:ext cx="44633" cy="3868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3E253A82-E722-44CD-9251-91A3E2F684A2}"/>
                    </a:ext>
                  </a:extLst>
                </p14:cNvPr>
                <p14:cNvContentPartPr/>
                <p14:nvPr/>
              </p14:nvContentPartPr>
              <p14:xfrm>
                <a:off x="5825172" y="5319909"/>
                <a:ext cx="278640" cy="17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E253A82-E722-44CD-9251-91A3E2F684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14674" y="5309325"/>
                  <a:ext cx="300074" cy="39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5891D162-4DB3-48E1-9249-1E58654DF2C5}"/>
                    </a:ext>
                  </a:extLst>
                </p14:cNvPr>
                <p14:cNvContentPartPr/>
                <p14:nvPr/>
              </p14:nvContentPartPr>
              <p14:xfrm>
                <a:off x="6476052" y="4954149"/>
                <a:ext cx="204840" cy="303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891D162-4DB3-48E1-9249-1E58654DF2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65110" y="4943639"/>
                  <a:ext cx="226287" cy="324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xmlns="" id="{CA8F8365-FE11-481B-97D3-E190C1A09F34}"/>
                    </a:ext>
                  </a:extLst>
                </p14:cNvPr>
                <p14:cNvContentPartPr/>
                <p14:nvPr/>
              </p14:nvContentPartPr>
              <p14:xfrm>
                <a:off x="6332772" y="5288589"/>
                <a:ext cx="525960" cy="210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8F8365-FE11-481B-97D3-E190C1A09F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21824" y="5278077"/>
                  <a:ext cx="547419" cy="231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xmlns="" id="{71230AE7-44C5-451F-8414-796DD02F233F}"/>
                    </a:ext>
                  </a:extLst>
                </p14:cNvPr>
                <p14:cNvContentPartPr/>
                <p14:nvPr/>
              </p14:nvContentPartPr>
              <p14:xfrm>
                <a:off x="6507012" y="5537349"/>
                <a:ext cx="175680" cy="407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1230AE7-44C5-451F-8414-796DD02F233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96524" y="5526404"/>
                  <a:ext cx="197094" cy="4286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xmlns="" id="{F0CAF7BA-1D52-4C0C-89D2-08A0F95D6FD7}"/>
                  </a:ext>
                </a:extLst>
              </p14:cNvPr>
              <p14:cNvContentPartPr/>
              <p14:nvPr/>
            </p14:nvContentPartPr>
            <p14:xfrm>
              <a:off x="839172" y="5272749"/>
              <a:ext cx="2796480" cy="4420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0CAF7BA-1D52-4C0C-89D2-08A0F95D6FD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0532" y="5263749"/>
                <a:ext cx="2814120" cy="45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xmlns="" id="{F1A57C83-4795-4FCC-B49C-F2DE76B9D9B6}"/>
              </a:ext>
            </a:extLst>
          </p:cNvPr>
          <p:cNvGrpSpPr/>
          <p:nvPr/>
        </p:nvGrpSpPr>
        <p:grpSpPr>
          <a:xfrm>
            <a:off x="432732" y="5993469"/>
            <a:ext cx="324360" cy="189000"/>
            <a:chOff x="432732" y="5993469"/>
            <a:chExt cx="32436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xmlns="" id="{E692F289-0D2B-4A1B-94A4-31D557DB9DEF}"/>
                    </a:ext>
                  </a:extLst>
                </p14:cNvPr>
                <p14:cNvContentPartPr/>
                <p14:nvPr/>
              </p14:nvContentPartPr>
              <p14:xfrm>
                <a:off x="432732" y="5993469"/>
                <a:ext cx="308880" cy="71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692F289-0D2B-4A1B-94A4-31D557DB9D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4092" y="5984829"/>
                  <a:ext cx="326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xmlns="" id="{BB85B6BF-875D-4948-BABD-C2D141103C4A}"/>
                    </a:ext>
                  </a:extLst>
                </p14:cNvPr>
                <p14:cNvContentPartPr/>
                <p14:nvPr/>
              </p14:nvContentPartPr>
              <p14:xfrm>
                <a:off x="451092" y="6156909"/>
                <a:ext cx="306000" cy="25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85B6BF-875D-4948-BABD-C2D141103C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2092" y="6147909"/>
                  <a:ext cx="3236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3F44CE01-8D2C-4739-B4A5-2A39B7299076}"/>
              </a:ext>
            </a:extLst>
          </p:cNvPr>
          <p:cNvGrpSpPr/>
          <p:nvPr/>
        </p:nvGrpSpPr>
        <p:grpSpPr>
          <a:xfrm>
            <a:off x="1266852" y="5866389"/>
            <a:ext cx="1052640" cy="521640"/>
            <a:chOff x="1266852" y="5866389"/>
            <a:chExt cx="105264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xmlns="" id="{AFC9CD1F-7225-4BB2-B4EA-C7A513D2EA2C}"/>
                    </a:ext>
                  </a:extLst>
                </p14:cNvPr>
                <p14:cNvContentPartPr/>
                <p14:nvPr/>
              </p14:nvContentPartPr>
              <p14:xfrm>
                <a:off x="1266852" y="5866389"/>
                <a:ext cx="146880" cy="521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FC9CD1F-7225-4BB2-B4EA-C7A513D2EA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58212" y="5857749"/>
                  <a:ext cx="1645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xmlns="" id="{867C69D9-F16F-4359-8576-A9519725849D}"/>
                    </a:ext>
                  </a:extLst>
                </p14:cNvPr>
                <p14:cNvContentPartPr/>
                <p14:nvPr/>
              </p14:nvContentPartPr>
              <p14:xfrm>
                <a:off x="1585812" y="6112629"/>
                <a:ext cx="106560" cy="191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67C69D9-F16F-4359-8576-A951972584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76812" y="6103629"/>
                  <a:ext cx="124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xmlns="" id="{D02A0C30-47BB-4633-8C9A-FCDFF0715B77}"/>
                    </a:ext>
                  </a:extLst>
                </p14:cNvPr>
                <p14:cNvContentPartPr/>
                <p14:nvPr/>
              </p14:nvContentPartPr>
              <p14:xfrm>
                <a:off x="1755012" y="6081309"/>
                <a:ext cx="139680" cy="221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02A0C30-47BB-4633-8C9A-FCDFF0715B7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46012" y="6072309"/>
                  <a:ext cx="157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xmlns="" id="{B533A8F7-15AE-440A-8DF8-F3FD0A1AEF20}"/>
                    </a:ext>
                  </a:extLst>
                </p14:cNvPr>
                <p14:cNvContentPartPr/>
                <p14:nvPr/>
              </p14:nvContentPartPr>
              <p14:xfrm>
                <a:off x="2070012" y="6184629"/>
                <a:ext cx="249480" cy="6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533A8F7-15AE-440A-8DF8-F3FD0A1AEF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61012" y="6175989"/>
                  <a:ext cx="26712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93CA327E-4BAD-4FDB-9CEC-231B6A065A80}"/>
              </a:ext>
            </a:extLst>
          </p:cNvPr>
          <p:cNvGrpSpPr/>
          <p:nvPr/>
        </p:nvGrpSpPr>
        <p:grpSpPr>
          <a:xfrm>
            <a:off x="2667252" y="5748309"/>
            <a:ext cx="1742040" cy="902520"/>
            <a:chOff x="2667252" y="5748309"/>
            <a:chExt cx="1742040" cy="90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xmlns="" id="{0BB55FB7-023D-4D4C-B0C2-57ACBE9BA79F}"/>
                    </a:ext>
                  </a:extLst>
                </p14:cNvPr>
                <p14:cNvContentPartPr/>
                <p14:nvPr/>
              </p14:nvContentPartPr>
              <p14:xfrm>
                <a:off x="2766972" y="5748309"/>
                <a:ext cx="177120" cy="312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BB55FB7-023D-4D4C-B0C2-57ACBE9BA7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57972" y="5739669"/>
                  <a:ext cx="1947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xmlns="" id="{E5E4A74A-12BF-452D-8D3E-68868791AC47}"/>
                    </a:ext>
                  </a:extLst>
                </p14:cNvPr>
                <p14:cNvContentPartPr/>
                <p14:nvPr/>
              </p14:nvContentPartPr>
              <p14:xfrm>
                <a:off x="2667252" y="6109389"/>
                <a:ext cx="456120" cy="241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5E4A74A-12BF-452D-8D3E-68868791AC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58252" y="6100749"/>
                  <a:ext cx="4737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xmlns="" id="{5829214C-D687-457A-B14B-366F04B30923}"/>
                    </a:ext>
                  </a:extLst>
                </p14:cNvPr>
                <p14:cNvContentPartPr/>
                <p14:nvPr/>
              </p14:nvContentPartPr>
              <p14:xfrm>
                <a:off x="2795052" y="6427629"/>
                <a:ext cx="297000" cy="223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829214C-D687-457A-B14B-366F04B3092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86412" y="6418989"/>
                  <a:ext cx="314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xmlns="" id="{1567B767-B174-493E-8A58-BB52FD67512F}"/>
                    </a:ext>
                  </a:extLst>
                </p14:cNvPr>
                <p14:cNvContentPartPr/>
                <p14:nvPr/>
              </p14:nvContentPartPr>
              <p14:xfrm>
                <a:off x="3227772" y="5866389"/>
                <a:ext cx="228240" cy="640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567B767-B174-493E-8A58-BB52FD67512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9132" y="5857749"/>
                  <a:ext cx="2458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FE7C7437-8445-4254-AC16-94D0464B4218}"/>
                    </a:ext>
                  </a:extLst>
                </p14:cNvPr>
                <p14:cNvContentPartPr/>
                <p14:nvPr/>
              </p14:nvContentPartPr>
              <p14:xfrm>
                <a:off x="3653652" y="5818509"/>
                <a:ext cx="205200" cy="238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E7C7437-8445-4254-AC16-94D0464B421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44652" y="5809509"/>
                  <a:ext cx="222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xmlns="" id="{D2E3A1E7-8D79-4042-980A-0587A9E3A8C3}"/>
                    </a:ext>
                  </a:extLst>
                </p14:cNvPr>
                <p14:cNvContentPartPr/>
                <p14:nvPr/>
              </p14:nvContentPartPr>
              <p14:xfrm>
                <a:off x="4156932" y="6128469"/>
                <a:ext cx="252360" cy="13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2E3A1E7-8D79-4042-980A-0587A9E3A8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47932" y="6119829"/>
                  <a:ext cx="2700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B4CD3F6E-B0EC-4969-9CC4-7029008588D3}"/>
              </a:ext>
            </a:extLst>
          </p:cNvPr>
          <p:cNvGrpSpPr/>
          <p:nvPr/>
        </p:nvGrpSpPr>
        <p:grpSpPr>
          <a:xfrm>
            <a:off x="4763172" y="5563989"/>
            <a:ext cx="761040" cy="1080360"/>
            <a:chOff x="4763172" y="5563989"/>
            <a:chExt cx="761040" cy="10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xmlns="" id="{AEECF069-7D69-49B3-895A-90A00549E201}"/>
                    </a:ext>
                  </a:extLst>
                </p14:cNvPr>
                <p14:cNvContentPartPr/>
                <p14:nvPr/>
              </p14:nvContentPartPr>
              <p14:xfrm>
                <a:off x="4975932" y="5563989"/>
                <a:ext cx="137520" cy="45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EECF069-7D69-49B3-895A-90A00549E20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67292" y="5554989"/>
                  <a:ext cx="155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xmlns="" id="{60A3D3F2-F5B0-40F3-B172-C4CE4B0201EF}"/>
                    </a:ext>
                  </a:extLst>
                </p14:cNvPr>
                <p14:cNvContentPartPr/>
                <p14:nvPr/>
              </p14:nvContentPartPr>
              <p14:xfrm>
                <a:off x="4919412" y="5649669"/>
                <a:ext cx="241200" cy="258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0A3D3F2-F5B0-40F3-B172-C4CE4B0201E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10772" y="5641029"/>
                  <a:ext cx="258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xmlns="" id="{8B2BC17E-DD25-4438-B8B2-D9E7FE6DCE99}"/>
                    </a:ext>
                  </a:extLst>
                </p14:cNvPr>
                <p14:cNvContentPartPr/>
                <p14:nvPr/>
              </p14:nvContentPartPr>
              <p14:xfrm>
                <a:off x="4763172" y="5840109"/>
                <a:ext cx="761040" cy="430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B2BC17E-DD25-4438-B8B2-D9E7FE6DCE9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54172" y="5831469"/>
                  <a:ext cx="7786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xmlns="" id="{27060962-6E22-4BF1-99D9-8A0594A1B1C3}"/>
                    </a:ext>
                  </a:extLst>
                </p14:cNvPr>
                <p14:cNvContentPartPr/>
                <p14:nvPr/>
              </p14:nvContentPartPr>
              <p14:xfrm>
                <a:off x="5141172" y="6191109"/>
                <a:ext cx="185400" cy="453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060962-6E22-4BF1-99D9-8A0594A1B1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132172" y="6182469"/>
                  <a:ext cx="203040" cy="47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383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0"/>
                            </p:stCondLst>
                            <p:childTnLst>
                              <p:par>
                                <p:cTn id="5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5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0"/>
                            </p:stCondLst>
                            <p:childTnLst>
                              <p:par>
                                <p:cTn id="7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000"/>
                            </p:stCondLst>
                            <p:childTnLst>
                              <p:par>
                                <p:cTn id="8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0"/>
                            </p:stCondLst>
                            <p:childTnLst>
                              <p:par>
                                <p:cTn id="8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000"/>
                            </p:stCondLst>
                            <p:childTnLst>
                              <p:par>
                                <p:cTn id="8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0"/>
                            </p:stCondLst>
                            <p:childTnLst>
                              <p:par>
                                <p:cTn id="9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1000"/>
                            </p:stCondLst>
                            <p:childTnLst>
                              <p:par>
                                <p:cTn id="9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6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0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6000"/>
                            </p:stCondLst>
                            <p:childTnLst>
                              <p:par>
                                <p:cTn id="11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5046" y="1385385"/>
                <a:ext cx="2800609" cy="5437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46" y="1385385"/>
                <a:ext cx="2800609" cy="54378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48" y="482525"/>
            <a:ext cx="9067761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Factorise</a:t>
            </a:r>
            <a:r>
              <a:rPr lang="en-US" alt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by completing the square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"/>
              <p:cNvSpPr txBox="1">
                <a:spLocks noChangeArrowheads="1"/>
              </p:cNvSpPr>
              <p:nvPr/>
            </p:nvSpPr>
            <p:spPr>
              <a:xfrm>
                <a:off x="2513046" y="1424908"/>
                <a:ext cx="3021846" cy="6412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alt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AU" alt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800" dirty="0"/>
              </a:p>
            </p:txBody>
          </p:sp>
        </mc:Choice>
        <mc:Fallback xmlns="">
          <p:sp>
            <p:nvSpPr>
              <p:cNvPr id="1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46" y="1424908"/>
                <a:ext cx="3021846" cy="641216"/>
              </a:xfrm>
              <a:prstGeom prst="rect">
                <a:avLst/>
              </a:prstGeom>
              <a:blipFill rotWithShape="0">
                <a:blip r:embed="rId3"/>
                <a:stretch>
                  <a:fillRect t="-9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>
              <a:xfrm>
                <a:off x="1936658" y="2105647"/>
                <a:ext cx="5088080" cy="1030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n-AU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num>
                                    <m:den>
                                      <m: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AU" alt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AU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alt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alt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alt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num>
                                    <m:den>
                                      <m:r>
                                        <a:rPr lang="en-AU" altLang="en-US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58" y="2105647"/>
                <a:ext cx="5088080" cy="10304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1479929" y="4507725"/>
                <a:ext cx="5088080" cy="1030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n-AU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num>
                                    <m:den>
                                      <m: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AU" alt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</m:num>
                            <m:den>
                              <m: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29" y="4507725"/>
                <a:ext cx="5088080" cy="10304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 txBox="1">
                <a:spLocks noChangeArrowheads="1"/>
              </p:cNvSpPr>
              <p:nvPr/>
            </p:nvSpPr>
            <p:spPr>
              <a:xfrm>
                <a:off x="1936658" y="3201595"/>
                <a:ext cx="5088080" cy="10304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FFFF00"/>
                  </a:buClr>
                  <a:buSzPct val="7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alt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n-AU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AU" alt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num>
                                    <m:den>
                                      <m:r>
                                        <a:rPr lang="en-AU" altLang="en-US" sz="2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alt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AU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num>
                            <m:den>
                              <m:r>
                                <a:rPr lang="en-AU" alt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AU" alt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num>
                            <m:den>
                              <m:r>
                                <a:rPr lang="en-AU" alt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58" y="3201595"/>
                <a:ext cx="5088080" cy="10304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27589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D28AC52-C12A-48DA-B50E-5E052E969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807" y="794493"/>
                <a:ext cx="11905035" cy="591759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b="1" dirty="0"/>
                  <a:t>For each of the following quadratic equations, complete the square to convert them into turning point form, and state the turning point of each equation:</a:t>
                </a:r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b="1" dirty="0"/>
                  <a:t>1)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endParaRPr lang="en-AU" b="1" dirty="0"/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b="1" dirty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AU" b="1" dirty="0"/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endParaRPr lang="en-AU" b="1" dirty="0"/>
              </a:p>
              <a:p>
                <a:pPr marL="0" indent="0">
                  <a:buNone/>
                </a:pPr>
                <a:r>
                  <a:rPr lang="en-AU" b="1" dirty="0"/>
                  <a:t>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AU" b="1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8AC52-C12A-48DA-B50E-5E052E969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807" y="794493"/>
                <a:ext cx="11905035" cy="5917592"/>
              </a:xfrm>
              <a:blipFill>
                <a:blip r:embed="rId2"/>
                <a:stretch>
                  <a:fillRect l="-1075" t="-16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1068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cording #53">
            <a:hlinkClick r:id="" action="ppaction://media"/>
            <a:extLst>
              <a:ext uri="{FF2B5EF4-FFF2-40B4-BE49-F238E27FC236}">
                <a16:creationId xmlns:a16="http://schemas.microsoft.com/office/drawing/2014/main" xmlns="" id="{F9A011A2-6459-4E0A-B8EF-00C2CCA84D9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7655" y="670442"/>
            <a:ext cx="10096967" cy="6187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36715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3C448BF-EF8D-4099-BDD5-DF75324C1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49" y="777874"/>
                <a:ext cx="11877675" cy="5927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AU" sz="2400" b="1" dirty="0"/>
              </a:p>
              <a:p>
                <a:pPr marL="0" indent="0">
                  <a:buNone/>
                </a:pPr>
                <a:endParaRPr lang="en-AU" sz="5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/>
                  <a:t>		</a:t>
                </a:r>
                <a:r>
                  <a:rPr lang="en-AU" sz="2400" b="1" dirty="0">
                    <a:solidFill>
                      <a:srgbClr val="7030A0"/>
                    </a:solidFill>
                  </a:rPr>
                  <a:t>Factorise, and leave a gap for completing the square</a:t>
                </a:r>
              </a:p>
              <a:p>
                <a:pPr marL="0" indent="0">
                  <a:buNone/>
                </a:pPr>
                <a:endParaRPr lang="en-US" sz="5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400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/>
                  <a:t>		</a:t>
                </a:r>
                <a:r>
                  <a:rPr lang="en-AU" sz="2400" b="1" dirty="0">
                    <a:solidFill>
                      <a:srgbClr val="7030A0"/>
                    </a:solidFill>
                  </a:rPr>
                  <a:t>Halve the value of b and square it. ADD it 							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and SUBTRACT it from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AU" sz="2400" b="1" dirty="0"/>
              </a:p>
              <a:p>
                <a:pPr marL="0" indent="0">
                  <a:buNone/>
                </a:pPr>
                <a:endParaRPr lang="en-US" sz="5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	</a:t>
                </a:r>
                <a:r>
                  <a:rPr lang="en-AU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needs to be outside the brackets, but 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							don’t forget it will need to be multiplied 							by 4 when this happens.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AU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AU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C448BF-EF8D-4099-BDD5-DF75324C1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49" y="777874"/>
                <a:ext cx="11877675" cy="5927725"/>
              </a:xfrm>
              <a:blipFill>
                <a:blip r:embed="rId2"/>
                <a:stretch>
                  <a:fillRect l="-103" t="-103" r="-6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xmlns="" id="{F65FC5B1-023D-4101-8253-6164CED7D993}"/>
              </a:ext>
            </a:extLst>
          </p:cNvPr>
          <p:cNvSpPr/>
          <p:nvPr/>
        </p:nvSpPr>
        <p:spPr>
          <a:xfrm>
            <a:off x="3724276" y="3105150"/>
            <a:ext cx="857250" cy="857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4F7731-0322-46EF-8765-B1E1BBA9C1D3}"/>
              </a:ext>
            </a:extLst>
          </p:cNvPr>
          <p:cNvSpPr txBox="1"/>
          <p:nvPr/>
        </p:nvSpPr>
        <p:spPr>
          <a:xfrm>
            <a:off x="1" y="-6804"/>
            <a:ext cx="440151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Completing the Square</a:t>
            </a:r>
          </a:p>
        </p:txBody>
      </p:sp>
    </p:spTree>
    <p:extLst>
      <p:ext uri="{BB962C8B-B14F-4D97-AF65-F5344CB8AC3E}">
        <p14:creationId xmlns:p14="http://schemas.microsoft.com/office/powerpoint/2010/main" val="14657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002060"/>
      </a:accent2>
      <a:accent3>
        <a:srgbClr val="A5A5A5"/>
      </a:accent3>
      <a:accent4>
        <a:srgbClr val="002060"/>
      </a:accent4>
      <a:accent5>
        <a:srgbClr val="4472C4"/>
      </a:accent5>
      <a:accent6>
        <a:srgbClr val="002060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868</Words>
  <Application>Microsoft Office PowerPoint</Application>
  <PresentationFormat>Widescreen</PresentationFormat>
  <Paragraphs>210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Comic Sans MS</vt:lpstr>
      <vt:lpstr>Wingdings</vt:lpstr>
      <vt:lpstr>Office Theme</vt:lpstr>
      <vt:lpstr>PowerPoint Presentation</vt:lpstr>
      <vt:lpstr>PowerPoint Presentation</vt:lpstr>
      <vt:lpstr>Factorise by completing the square</vt:lpstr>
      <vt:lpstr>PowerPoint Presentation</vt:lpstr>
      <vt:lpstr>PowerPoint Presentation</vt:lpstr>
      <vt:lpstr>Factorise by completing the square</vt:lpstr>
      <vt:lpstr>PowerPoint Presentation</vt:lpstr>
      <vt:lpstr>PowerPoint Presentation</vt:lpstr>
      <vt:lpstr>PowerPoint Presentation</vt:lpstr>
      <vt:lpstr>PowerPoint Presentation</vt:lpstr>
      <vt:lpstr>Solve for x using the method of completing the square</vt:lpstr>
      <vt:lpstr>PowerPoint Presentation</vt:lpstr>
      <vt:lpstr>The general form of a quadratic equation  y=〖ax〗^2+bx+c</vt:lpstr>
      <vt:lpstr>General form                           Turning Point form</vt:lpstr>
      <vt:lpstr>General form                           Turning Point form</vt:lpstr>
      <vt:lpstr>Determine the turning point form by finding the axis of symmetry</vt:lpstr>
      <vt:lpstr>Determine the turning point form by finding the axis of symmetry</vt:lpstr>
      <vt:lpstr>Determine the turning point form by finding the axis of symmetry</vt:lpstr>
      <vt:lpstr>Cambridge Ex 3E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Completing the Square</dc:title>
  <dc:creator>Vic Diep</dc:creator>
  <cp:lastModifiedBy>Microsoft account</cp:lastModifiedBy>
  <cp:revision>34</cp:revision>
  <dcterms:created xsi:type="dcterms:W3CDTF">2020-04-25T01:51:23Z</dcterms:created>
  <dcterms:modified xsi:type="dcterms:W3CDTF">2022-02-17T03:02:31Z</dcterms:modified>
</cp:coreProperties>
</file>