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60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6T04:19:55.38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43B6B4A-73AC-4FF6-9C8F-D7943BE72EBA}" emma:medium="tactile" emma:mode="ink">
          <msink:context xmlns:msink="http://schemas.microsoft.com/ink/2010/main" type="inkDrawing" rotatedBoundingBox="18042,2171 18427,2154 18428,2176 18043,2192" shapeName="Other"/>
        </emma:interpretation>
      </emma:emma>
    </inkml:annotationXML>
    <inkml:trace contextRef="#ctx0" brushRef="#br0">-8764-4104 3164,'-85'-12'140,"42"12"29,0 0-135,0 0-34,0 4 0,9 0 0,4-4-10,9 4-9,-1-4-1,9 7-1,5-7-91,8 0-17,0 0-4,0 0-702,8 8-140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7:54.48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AEE86C-8CF7-4D69-BBAF-1E0C1D6D1219}" emma:medium="tactile" emma:mode="ink">
          <msink:context xmlns:msink="http://schemas.microsoft.com/ink/2010/main" type="inkDrawing" rotatedBoundingBox="23022,14405 23056,14975 23031,14977 22997,14406" semanticType="callout" shapeName="Other">
            <msink:sourceLink direction="with" ref="{EB049C64-E91B-4A18-83B4-797ED7B964CC}"/>
            <msink:sourceLink direction="with" ref="{C19F1612-5FB7-4816-A3A7-787CA88534B9}"/>
          </msink:context>
        </emma:interpretation>
      </emma:emma>
    </inkml:annotationXML>
    <inkml:trace contextRef="#ctx0" brushRef="#br0">-1244 464 460,'0'0'20,"0"0"5,0 8-25,0 3 0,0 5 0,-4-5 0,4 4 211,0-3 37,0-1 7,-4 4 1,4-3-152,0 3-30,0 0-6,0-3-2,0 3-15,0 0-3,0-4-1,0 5 0,0-1-14,0 0-2,0 0-1,0 1 0,0-5-14,0 4-4,4-3 0,-4 3 0,0 0 0,4-3 0,-4 3 0,4-4 0,-4 4-12,0-3 0,5-1 0,-5 5 0,4-5-25,0 4-8,-4-3-2,5 3 0,-1-4-41,-4 1-8,0-1-1,0 1-1,0-5-9,0 5-1,0-1-1,0 0-305,0-11-61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7:54.87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B57659-19C6-4273-BBC2-4C2A1164BC08}" emma:medium="tactile" emma:mode="ink">
          <msink:context xmlns:msink="http://schemas.microsoft.com/ink/2010/main" type="inkDrawing" rotatedBoundingBox="23026,16814 23047,16224 23061,16225 23040,16815" semanticType="callout" shapeName="Other">
            <msink:sourceLink direction="with" ref="{AFF4F5F6-ED40-447D-907E-D3AB3382AAFA}"/>
            <msink:sourceLink direction="with" ref="{EB049C64-E91B-4A18-83B4-797ED7B964CC}"/>
          </msink:context>
        </emma:interpretation>
      </emma:emma>
    </inkml:annotationXML>
    <inkml:trace contextRef="#ctx0" brushRef="#br0">-1210 2284 1036,'0'0'46,"-4"12"10,4 3-45,0 0-11,0-3 0,-4 3 0,4 0 85,0 4 15,0-4 4,0 1 0,-4 3-67,4-4-13,0 4-2,0 0-1,0 0-21,0-4 0,0 4 0,0 0-12,0 0-7,0-4-1,0 5-1,0-5 0,0 0 13,0 0 8,0 0-10,0-3 10,0 3-10,0-3 10,0-1-10,0 0 10,-5-3-19,5 3 3,-4-3 0,4 3 0,0-3-23,-4 0-4,4 3-1,4 1 0,-8-5 20,4 5 4,0-5 1,0 5 0,0-5-7,-5 1-2,5-1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15.90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A7131B-DB44-4985-B0B9-F05644760744}" emma:medium="tactile" emma:mode="ink">
          <msink:context xmlns:msink="http://schemas.microsoft.com/ink/2010/main" type="writingRegion" rotatedBoundingBox="26491,3496 30257,3098 30465,5067 26699,5465"/>
        </emma:interpretation>
      </emma:emma>
    </inkml:annotationXML>
    <inkml:traceGroup>
      <inkml:annotationXML>
        <emma:emma xmlns:emma="http://www.w3.org/2003/04/emma" version="1.0">
          <emma:interpretation id="{334A08FF-A521-4EF4-9288-3DF5D2600B1B}" emma:medium="tactile" emma:mode="ink">
            <msink:context xmlns:msink="http://schemas.microsoft.com/ink/2010/main" type="paragraph" rotatedBoundingBox="26618,3470 27014,3874 26980,3908 26583,3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B24A8B-FFB1-415B-805A-04CB10160563}" emma:medium="tactile" emma:mode="ink">
              <msink:context xmlns:msink="http://schemas.microsoft.com/ink/2010/main" type="line" rotatedBoundingBox="26618,3470 27014,3874 26980,3908 26583,3504"/>
            </emma:interpretation>
          </emma:emma>
        </inkml:annotationXML>
        <inkml:traceGroup>
          <inkml:annotationXML>
            <emma:emma xmlns:emma="http://www.w3.org/2003/04/emma" version="1.0">
              <emma:interpretation id="{DA19FDFF-4283-4BDD-9D66-8A1065DF7EBF}" emma:medium="tactile" emma:mode="ink">
                <msink:context xmlns:msink="http://schemas.microsoft.com/ink/2010/main" type="inkWord" rotatedBoundingBox="26618,3470 27014,3874 26980,3908 26583,3504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an</emma:literal>
                </emma:interpretation>
                <emma:interpretation id="interp2" emma:lang="en-AU" emma:confidence="0">
                  <emma:literal>is</emma:literal>
                </emma:interpretation>
                <emma:interpretation id="interp3" emma:lang="en-AU" emma:confidence="0">
                  <emma:literal>a</emma:literal>
                </emma:interpretation>
                <emma:interpretation id="interp4" emma:lang="en-AU" emma:confidence="0">
                  <emma:literal>on</emma:literal>
                </emma:interpretation>
              </emma:one-of>
            </emma:emma>
          </inkml:annotationXML>
          <inkml:trace contextRef="#ctx0" brushRef="#br0">-21-1412 1036,'0'0'46,"0"0"10,0 0-45,-9 3-11,9-3 0,-13 8 0,5-8 104,-5 8 20,13-8 3,0 0 1,0 0-52,0 0-9,0 0-3,0 0 0,0 0 0,0 0 0,0 0 0,4 7 0,9 5 0,-4-1 0,-1 0 0,5 1 0,0-4-51,4 3-13,0-3 0,0 3 0,1 8 0,3-4 0,-4 4 0,9 4 0,-5 4 0,1-4 0,3 3 0,-3-3 0,-1 4-100,1-1-22,20 24-5,-12-16-1</inkml:trace>
        </inkml:traceGroup>
      </inkml:traceGroup>
    </inkml:traceGroup>
    <inkml:traceGroup>
      <inkml:annotationXML>
        <emma:emma xmlns:emma="http://www.w3.org/2003/04/emma" version="1.0">
          <emma:interpretation id="{9D74A999-2D49-4B5B-A566-4BDE7F577CB0}" emma:medium="tactile" emma:mode="ink">
            <msink:context xmlns:msink="http://schemas.microsoft.com/ink/2010/main" type="paragraph" rotatedBoundingBox="26614,4656 30379,4258 30465,5067 26699,54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23249A-6C4F-41A0-B9E2-6FA75751EF04}" emma:medium="tactile" emma:mode="ink">
              <msink:context xmlns:msink="http://schemas.microsoft.com/ink/2010/main" type="line" rotatedBoundingBox="26614,4656 30379,4258 30465,5067 26699,5465"/>
            </emma:interpretation>
          </emma:emma>
        </inkml:annotationXML>
        <inkml:traceGroup>
          <inkml:annotationXML>
            <emma:emma xmlns:emma="http://www.w3.org/2003/04/emma" version="1.0">
              <emma:interpretation id="{B757432B-E140-4BF0-921F-51857C9CE0B2}" emma:medium="tactile" emma:mode="ink">
                <msink:context xmlns:msink="http://schemas.microsoft.com/ink/2010/main" type="inkWord" rotatedBoundingBox="26637,4917 27816,4740 27899,5293 26720,5470"/>
              </emma:interpretation>
              <emma:one-of disjunction-type="recognition" id="oneOf1">
                <emma:interpretation id="interp5" emma:lang="en-AU" emma:confidence="0">
                  <emma:literal>yes</emma:literal>
                </emma:interpretation>
                <emma:interpretation id="interp6" emma:lang="en-AU" emma:confidence="0">
                  <emma:literal>y=x</emma:literal>
                </emma:interpretation>
                <emma:interpretation id="interp7" emma:lang="en-AU" emma:confidence="0">
                  <emma:literal>yex</emma:literal>
                </emma:interpretation>
                <emma:interpretation id="interp8" emma:lang="en-AU" emma:confidence="0">
                  <emma:literal>Y=x</emma:literal>
                </emma:interpretation>
                <emma:interpretation id="interp9" emma:lang="en-AU" emma:confidence="0">
                  <emma:literal>y))</emma:literal>
                </emma:interpretation>
              </emma:one-of>
            </emma:emma>
          </inkml:annotationXML>
          <inkml:trace contextRef="#ctx0" brushRef="#br0" timeOffset="18217.67">17 19 1036,'0'0'92,"0"0"-73,0 0-19,0 0 0,0 0 130,0 0 22,0 0 5,0 0 1,0 0-62,0 0-13,-4 8-3,0 3 0,0 4-50,-1 1-10,5 3-3,0 4 0,5-8 1,-1 4 0,0 0 0,5 0 0,-5 0-18,5 0-11,-1-8 2,1 5 0,4-9 9,-1 1 0,-3-1 0,4-3 0,0 0 0,-1-8 0,-3 0 8,4-3-8,0-5 10,0 1-2,-5-4-8,5 0 12,-4-1-12,-1-3 0,1-4 0,-1 4 0,-3-3 0,3 6 0,-4 1-9,-4 0 9,5-4 0,-5 4 0,0 3 0,0 1 0,4 3 0,-4 8 0,0 0 0,0 0 0,0 0 8,0 0-8,0 0 12,0 0-12,0 8 11,0 3-11,4 1 10,-4 3-10,0 0 12,5 8-4,-1-4-8,0 8 12,-4-5-12,4 5 0,1-4 0,3 4 0,-3-5 0,-1 1 0,0 0 8,0 0-8,-4-4 24,5 0 1,-5 0 1,0 0 0,-5-4 19,5 4 4,-4 0 1,0 0 0,0-3-18,-5-5-3,0 1-1,5-1 0,-9 0-19,5 1-9,-1-8 8,1 3-8,-5-7-14,0 0-8,0 0-2,0-7 0,5 3-52,-5-4-10,0-7-2,4 4-888</inkml:trace>
          <inkml:trace contextRef="#ctx0" brushRef="#br0" timeOffset="18326.38">381 50 460,'0'0'41,"0"0"-33,9 0-8,4-4 0,-5 0 209,1 0 40,4 0 8,0 1 2,4 6-128,-4-6-26,-5-1-5,5 4 0,-4-4-64,4 0-13,-5 4-3,1-4 0,-1 8-74,-8-4-15</inkml:trace>
          <inkml:trace contextRef="#ctx0" brushRef="#br0" timeOffset="18460.97">416 213 288,'0'0'25,"0"0"-25,0 0 0,8-3 0,5-1 270,-4 0 49,-1 0 9,1 0 3,4 1-233,0-1-46,-1-4-10,6 4-2,-1-3-32,0-1-8</inkml:trace>
          <inkml:trace contextRef="#ctx0" brushRef="#br0" timeOffset="18925.29">891-38 1152,'0'0'102,"0"0"-82,0-11-20,0 11 0,0 0 143,0 0 24,0 0 5,0 0 0,0 0-39,0 0-8,9 0-1,-9 0-1,0 0-50,13 0-9,-9 3-3,9 5 0,-9-4-17,5 4-4,-1 3-1,1 0 0,-5-7-18,5 8-3,-1-1-1,-4 0 0,5 1-9,-5 3-8,1 0 9,-1 1-9,0-5 9,0-3-9,-4 7 8,-4-4-8,0 1 9,0 3-9,-1-4 10,1 1-10,-5-1 0,1 4-13,-1-3 1,1-5 0,3-3-47,-3 0-9,-1-4-1,9 0-673,-8 4-134</inkml:trace>
          <inkml:trace contextRef="#ctx0" brushRef="#br0" timeOffset="19180.07">1075-38 1094,'0'0'97,"0"0"-77,0 0-20,0 0 0,0 0 158,0 0 28,0 0 6,0 0 0,0 0-64,0 0-12,0 0-4,0 0 0,0 0-54,0 0-11,-8 8-3,-1 3 0,5-3-17,-5-1-4,5 5-1,0 3 0,0 4-14,-1 4-8,5-4 8,0 4-8,0-4 0,0 4 0,5-4 0,-1-4 0,0 0 0,5 0 0,-1-3 0,1-5-8,4 5 17,0-8 4,-1-1 1,6 1 0,-6-8-37,6 4-7,3-7-2,-4-1 0,0 1-132,-4-5-28</inkml:trace>
        </inkml:traceGroup>
        <inkml:traceGroup>
          <inkml:annotationXML>
            <emma:emma xmlns:emma="http://www.w3.org/2003/04/emma" version="1.0">
              <emma:interpretation id="{880F7918-B8C0-453F-A27A-CF2CF3DEF0BA}" emma:medium="tactile" emma:mode="ink">
                <msink:context xmlns:msink="http://schemas.microsoft.com/ink/2010/main" type="inkWord" rotatedBoundingBox="27915,4512 30421,4514 30420,5062 27914,5061"/>
              </emma:interpretation>
              <emma:one-of disjunction-type="recognition" id="oneOf2">
                <emma:interpretation id="interp10" emma:lang="en-AU" emma:confidence="0">
                  <emma:literal>1+3x-10</emma:literal>
                </emma:interpretation>
                <emma:interpretation id="interp11" emma:lang="en-AU" emma:confidence="0">
                  <emma:literal>2+3x-10</emma:literal>
                </emma:interpretation>
                <emma:interpretation id="interp12" emma:lang="en-AU" emma:confidence="0">
                  <emma:literal>1+370-10</emma:literal>
                </emma:interpretation>
                <emma:interpretation id="interp13" emma:lang="en-AU" emma:confidence="0">
                  <emma:literal>213x-10</emma:literal>
                </emma:interpretation>
                <emma:interpretation id="interp14" emma:lang="en-AU" emma:confidence="0">
                  <emma:literal>4+370-10</emma:literal>
                </emma:interpretation>
              </emma:one-of>
            </emma:emma>
          </inkml:annotationXML>
          <inkml:trace contextRef="#ctx0" brushRef="#br0" timeOffset="20539.76">2142-224 2098,'0'0'46,"0"0"10,0 0 1,0 0 3,0 0-48,4-8-12,-4 8 0,9-8 0,-1 1 96,5-1 18,-4 0 3,4 5 1,0-5-42,-1 4-8,-3 0-1,4-3-1,-5 3-38,1 4-7,-1-4-1,5 4-1,-8-4 11,-5 4 2,0 0 1,0 0 0,0 0-33,0 0 0,0 0 0,8 8 0,-8-8-28,0 15-7,-8 0-1,3-3 0,-3 3-28,3 0-5,-3-3-2,-1 3 0,1 0 0,8-3 0,-5-1 0,5-3 0,-4-1 14,4 5 2,0-5 1,0-7 0,0 0 31,0 0 7,4 12 0,5-5 1,-9-7 15,9 8 0,-5 0-10,4-1 10,-3-3 0,3 4 15,-3-1-3,3 1 0,-8-8 15,9 7 2,-5 1 1,5 0 0,-5-1 8,0 1 2,-4-8 0,4 11 0,-4-3-24,0 3-5,0 1-1,-4-1 0,0 1 6,-5-1 2,1 0 0,3 5 0,-7-1-5,7-4-1,-8 1 0,5-1 0,-1 1-33,1-5-7,-5-3-2,4 0 0,5 0-26,4-4-4,-8-4-2,-1 0-930</inkml:trace>
          <inkml:trace contextRef="#ctx0" brushRef="#br0" timeOffset="20696.34">2420-110 1940,'0'0'43,"0"0"9,13-4 1,0-4 1,0 5-43,0-1-11,-5 0 0,1 0 0,4 0 90,0 0 16,-13 4 3,8-3 1,5-1-45,0 4-9,0 0-1,-5 0-1,-8 0-2,13 7 0,-4-3 0,-1 0 0,-8-4-25,9 8-6,-1-1-1,-8-7 0,5 8-12,-1 0-8,5-1 8,-9 1-8,0-8 0,0 11 0,-9-3 0,5 7 0,-5 0 0,-4-3-16,0 7 4,-4-4 0,0 0-34,0 0-7,-4 1-2,-1 3 0,5-4-17,4 4-4,0-8-1,5 1-636,-5-1-127</inkml:trace>
          <inkml:trace contextRef="#ctx0" brushRef="#br0" timeOffset="20951.43">2720-133 2260,'0'0'50,"0"0"10,0 0 3,0 0 0,0 0-51,0 0-12,-4 0 0,-5-4 0,9 4 77,-8 0 13,-1 4 2,-4 0 1,5 0-28,-1 3-5,-4 5-2,1-1 0,3 4-40,0 0-8,5-3-2,0 3 0,0-3-8,-1 3 0,5 4 0,5-4 0,-1 0 0,4 0 0,1-3 0,4 3 0,0-7 0,0-1 0,-1 1 0,1 0 0,0-8 0,0 0-11,0 0 3,0-4 0,0 0-55,-1-7-10,1 3-3,0 0-709,0-3-143</inkml:trace>
          <inkml:trace contextRef="#ctx0" brushRef="#br0" timeOffset="21139.19">2939-106 1562,'0'0'69,"0"0"15,0 0-68,0 0-16,0 0 0,0 0 0,8 0 123,1-4 21,4 0 4,-5 4 0,1-8-59,4 5-12,-5-1-2,1 0-1,4 0-19,0 0-4,-1 0-1,-3 1 0,-1 3-33,5-4-6,-4 0-2,-1 0 0,-8 4-45,13 0-8,-4 0-3,-1-4-1052</inkml:trace>
          <inkml:trace contextRef="#ctx0" brushRef="#br0" timeOffset="21380.9">3328-282 1998,'-4'8'88,"4"-4"19,-4 0-86,0-1-21,-1-3 0,1 8 0,4 3 86,0 1 13,0-1 2,4 5 1,-4-1-3,5 4-1,-5-4 0,0 8 0,0-4-62,4 0-13,-4 4-3,4-4 0,5 4-20,-5-4 0,0 0 0,1 0 0,-1-8-44,0 1-14,0-1-2,5 0-730,-5-3-146</inkml:trace>
          <inkml:trace contextRef="#ctx0" brushRef="#br0" timeOffset="21718.08">3573-232 230,'0'0'20,"0"0"-20,0 0 0,0 0 0,0 0 345,-5 8 65,-3 3 13,4-7 2,-1 3-309,1 5-63,0-5-12,-1 5-2,5 7 11,-4-4 2,8 0 1,-4 4 0,0-3-6,0-5-2,5 0 0,-1 1 0,0 3-3,5-7-1,-1-1 0,1 1 0,-1-4-21,5-4-5,-4-4-1,4 0 0,-5 0-3,5-3-1,0-5 0,0 1 0,0-1-10,0-3 12,-1 0-12,-3 4 12,4-5 7,0-3 1,-5 0 1,1 4 0,-5-4 25,5 4 5,-9 0 1,0-5 0,-5 5-12,1 0-3,-4-4 0,-1 8 0,-4-5-21,0 9-4,-4 3 0,0-4-1,0 8-28,0 0-6,-5 4-1,5 4 0,0 3-46,-4 1-10,8-1-1,-4 4-1,4 0-143,4 4-29</inkml:trace>
          <inkml:trace contextRef="#ctx0" brushRef="#br0" timeOffset="19480.63">1264-343 2156,'0'0'48,"0"0"9,0 0 3,0 0 0,4-7-48,5 3-12,-5-4 0,9 5 0,-5-1 91,1-4 16,-9 8 3,9-4 1,-9 4-47,0 0-8,0 0-3,0 0 0,0 0-45,4 8-8,-4-8 0,0 19 0,-4-8-37,-1 5-3,1-1 0,0 0 0,-1 4 24,1-4 5,4 1 1,0-1 0,4-4 10,1-3 0,-1 3-9,5-3 9,3-4 0,-3 3-11,4-3 11,0 0-8,4-4 8,-4 0 0,0 0 0,4-4 0,-5 0-10,1-3 0,0 3 0,4 0 0,-4 0-124,0 4-25,-4-3-5</inkml:trace>
          <inkml:trace contextRef="#ctx0" brushRef="#br0" timeOffset="19692.93">1619 8 2026,'0'0'44,"0"0"10,0 0 2,9-4 1,0 0-45,-1-3-12,1-1 0,-1 4 0,1-3 84,4 3 14,-5 0 3,9-4 1,-4 1-47,0-1-10,0 0-1,0 5-1,0-5-43,-1 8 0,-3-4-8,0 0 8,-1-3-168,-4 3-27</inkml:trace>
          <inkml:trace contextRef="#ctx0" brushRef="#br0" timeOffset="20527.79">1709-198 806,'0'0'72,"0"0"-58,0 0-14,0 0 0,0 0 261,0 0 50,0 0 9,0 0 3,0 0-171,0 12-33,0-1-7,0 4-2,0 0-23,0 1-5,0 3-1,0 0 0,5 4-39,-5-4-8,0 7-2,0-3 0,4-4-32,0 0 0,0 0-12,1-4 3,8 1-187,-5-1-38,9 8-7,-4-8-2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2-02-17T02:43:19.72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57FEF9-EEB1-465B-AAFB-D8DBEA6183F2}" emma:medium="tactile" emma:mode="ink">
          <msink:context xmlns:msink="http://schemas.microsoft.com/ink/2010/main" type="writingRegion" rotatedBoundingBox="31946,14820 32314,14820 32314,15247 31946,15247"/>
        </emma:interpretation>
      </emma:emma>
    </inkml:annotationXML>
    <inkml:traceGroup>
      <inkml:annotationXML>
        <emma:emma xmlns:emma="http://www.w3.org/2003/04/emma" version="1.0">
          <emma:interpretation id="{3913339B-E817-4BF5-A69D-2FE668107A26}" emma:medium="tactile" emma:mode="ink">
            <msink:context xmlns:msink="http://schemas.microsoft.com/ink/2010/main" type="paragraph" rotatedBoundingBox="31946,14820 32314,14820 32314,15247 31946,152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435442-6DE3-44AD-B588-5F53495C934E}" emma:medium="tactile" emma:mode="ink">
              <msink:context xmlns:msink="http://schemas.microsoft.com/ink/2010/main" type="line" rotatedBoundingBox="31946,14820 32314,14820 32314,15247 31946,15247"/>
            </emma:interpretation>
          </emma:emma>
        </inkml:annotationXML>
        <inkml:traceGroup>
          <inkml:annotationXML>
            <emma:emma xmlns:emma="http://www.w3.org/2003/04/emma" version="1.0">
              <emma:interpretation id="{95F46C50-7BB2-42C9-829C-B0BF7E38319C}" emma:medium="tactile" emma:mode="ink">
                <msink:context xmlns:msink="http://schemas.microsoft.com/ink/2010/main" type="inkWord" rotatedBoundingBox="31946,14820 32314,14820 32314,15247 31946,15247"/>
              </emma:interpretation>
              <emma:one-of disjunction-type="recognition" id="oneOf0">
                <emma:interpretation id="interp0" emma:lang="en-AU" emma:confidence="0">
                  <emma:literal>&lt;</emma:literal>
                </emma:interpretation>
                <emma:interpretation id="interp1" emma:lang="en-AU" emma:confidence="0">
                  <emma:literal>&gt;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c</emma:literal>
                </emma:interpretation>
                <emma:interpretation id="interp4" emma:lang="en-AU" emma:confidence="0">
                  <emma:literal>(</emma:literal>
                </emma:interpretation>
              </emma:one-of>
            </emma:emma>
          </inkml:annotationXML>
          <inkml:trace contextRef="#ctx0" brushRef="#br0">351 0,'0'0,"0"0,17 76,-64-45,-5-23,-72 45,21 8,69-31,26 4,63-18,-12 3,-9 0,-16-4,-10-4,18-7,12 19,-16-8,-5-3,-13-12,-8 0,0-4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43:31.87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E4E346-ECE3-479E-B798-D2FF113AC1D5}" emma:medium="tactile" emma:mode="ink">
          <msink:context xmlns:msink="http://schemas.microsoft.com/ink/2010/main" type="writingRegion" rotatedBoundingBox="24892,3603 24827,17680 24296,17677 24361,3601"/>
        </emma:interpretation>
      </emma:emma>
    </inkml:annotationXML>
    <inkml:traceGroup>
      <inkml:annotationXML>
        <emma:emma xmlns:emma="http://www.w3.org/2003/04/emma" version="1.0">
          <emma:interpretation id="{F6FF4627-6388-4A25-ACC8-84D7A2DF64D0}" emma:medium="tactile" emma:mode="ink">
            <msink:context xmlns:msink="http://schemas.microsoft.com/ink/2010/main" type="paragraph" rotatedBoundingBox="24892,3603 24827,17680 24296,17677 24361,3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F1E15D-74E1-4F52-9DEC-CA38A2F48B90}" emma:medium="tactile" emma:mode="ink">
              <msink:context xmlns:msink="http://schemas.microsoft.com/ink/2010/main" type="line" rotatedBoundingBox="24892,3603 24827,17679 24296,17677 24361,3601"/>
            </emma:interpretation>
          </emma:emma>
        </inkml:annotationXML>
        <inkml:traceGroup>
          <inkml:annotationXML>
            <emma:emma xmlns:emma="http://www.w3.org/2003/04/emma" version="1.0">
              <emma:interpretation id="{32578A4A-DFE0-4016-97FA-35AD1627971B}" emma:medium="tactile" emma:mode="ink">
                <msink:context xmlns:msink="http://schemas.microsoft.com/ink/2010/main" type="inkWord" rotatedBoundingBox="24760,3602 24805,6805 24733,6806 24689,3603">
                  <msink:destinationLink direction="with" ref="{F8543ECE-B774-4EBC-A76D-57C177ADA18E}"/>
                </msink:context>
              </emma:interpretation>
              <emma:one-of disjunction-type="recognition" id="oneOf0">
                <emma:interpretation id="interp0" emma:lang="en-AU" emma:confidence="0">
                  <emma:literal>-----</emma:literal>
                </emma:interpretation>
                <emma:interpretation id="interp1" emma:lang="en-AU" emma:confidence="0">
                  <emma:literal>-n-a</emma:literal>
                </emma:interpretation>
                <emma:interpretation id="interp2" emma:lang="en-AU" emma:confidence="0">
                  <emma:literal>-n-n</emma:literal>
                </emma:interpretation>
                <emma:interpretation id="interp3" emma:lang="en-AU" emma:confidence="0">
                  <emma:literal>s...</emma:literal>
                </emma:interpretation>
                <emma:interpretation id="interp4" emma:lang="en-AU" emma:confidence="0">
                  <emma:literal>r...</emma:literal>
                </emma:interpretation>
              </emma:one-of>
            </emma:emma>
          </inkml:annotationXML>
          <inkml:trace contextRef="#ctx0" brushRef="#br0">47 1527 403,'0'0'36,"0"0"-36,0 0 0,0 0 0,0 7 169,0 5 27,0-12 6,0 7 1,4 5-66,0-4-13,-8 3-2,4-3-1,0 3-47,0 0-10,-4 1-1,4-1-1,-4 1-33,4-1-6,-5 4-2,1-3 0,4-1-13,-4 4-8,4 1 10,0-1-10,0 0 0,0 0-10,0 1 0,0 3 0,0-8-28,0 4-6,0-3 0,4 3-1,0 0-63,-4 0-13</inkml:trace>
          <inkml:trace contextRef="#ctx0" brushRef="#br0" timeOffset="299.64">55 2193 633,'-8'19'56,"8"-19"-44,0 0-12,4 8 0,-4-8 150,-4 11 28,4-3 6,0 3 0,0-11-64,0 12-14,4-1-2,0 1-1,-4-1-44,0-3-9,0 3-2,0 0 0,0 5-25,0-1-6,5 0-1,-5-3 0,0 3-8,0 0-8,0 0 9,0-3-9,0-1-9,0 0-8,0 5-2,4-5 0,-4 1-61,4-1-13,-4 4-3</inkml:trace>
          <inkml:trace contextRef="#ctx0" brushRef="#br0" timeOffset="1442.17">73 2867 518,'0'19'46,"0"-19"-37,0 0-9,0 0 0,-5 12 203,5-12 38,0 0 8,0 7 2,0 5-103,-4-5-21,4-7-4,0 12-1,0-5-70,0 5-13,-4-1-3,4 4-1,0-3-23,0-1-12,-5 1 12,1-1-12,0 4 0,4 0 0,0 1 0,0-1 0,0 0-32,0 0-1,4-3 0,0 3 0,-4 0-38,0-7-7,0 7-2,0-3-673</inkml:trace>
          <inkml:trace contextRef="#ctx0" brushRef="#br0" timeOffset="-2377.69">8-4 691,'0'-4'61,"0"4"-49,0 0-12,0 0 0,0 0 120,0 0 22,0 0 4,0 0 1,0 0-75,0 0-16,0 0-2,-4 8-1,4-8-21,0 0-5,0 11-1,0 1 0,0-1 20,0-3 4,0-8 1,0 8 0,-4 3 3,4 0 1,4 1 0,0-1 0,1 1-27,-1-1-6,0 0-1,0 5 0,1 3-21,-1 0-12,-4 0 2,9 4 0,-5 0-9,4-1-1,-8 1-1,5 4 0,-1 0-34,0 3-6,-4-3-2,5 3-697</inkml:trace>
          <inkml:trace contextRef="#ctx0" brushRef="#br0" timeOffset="-301.19">30 697 230,'0'0'10,"0"4"2,0-4-12,0 7 0,0 5 0,0-5 0,-5 5 300,1-5 56,4 5 12,-4 3 3,4 0-231,0 0-47,-4-3-9,4 3-1,-5 0-25,5 1-5,0 3-1,0-4 0,0 0-32,5 4-6,-5-4-2,4 1 0,-4-5-12,4 0 0,-4 5 8,0-1-8,0 0-20,4-4-8,-4 5 0,5-1-1,-1 0-175,-4-3-36</inkml:trace>
        </inkml:traceGroup>
        <inkml:traceGroup>
          <inkml:annotationXML>
            <emma:emma xmlns:emma="http://www.w3.org/2003/04/emma" version="1.0">
              <emma:interpretation id="{BB5778C3-A293-409D-928E-8769ECB7D689}" emma:medium="tactile" emma:mode="ink">
                <msink:context xmlns:msink="http://schemas.microsoft.com/ink/2010/main" type="inkWord" rotatedBoundingBox="24658,11587 24699,7657 24745,7658 24704,11588">
                  <msink:destinationLink direction="with" ref="{F8543ECE-B774-4EBC-A76D-57C177ADA18E}"/>
                </msink:context>
              </emma:interpretation>
              <emma:one-of disjunction-type="recognition" id="oneOf1">
                <emma:interpretation id="interp5" emma:lang="en-AU" emma:confidence="0">
                  <emma:literal>-----</emma:literal>
                </emma:interpretation>
                <emma:interpretation id="interp6" emma:lang="en-AU" emma:confidence="0">
                  <emma:literal>E</emma:literal>
                </emma:interpretation>
                <emma:interpretation id="interp7" emma:lang="en-AU" emma:confidence="0">
                  <emma:literal>-a-a</emma:literal>
                </emma:interpretation>
                <emma:interpretation id="interp8" emma:lang="en-AU" emma:confidence="0">
                  <emma:literal>-a-I</emma:literal>
                </emma:interpretation>
                <emma:interpretation id="interp9" emma:lang="en-AU" emma:confidence="0">
                  <emma:literal>-n-I</emma:literal>
                </emma:interpretation>
              </emma:one-of>
            </emma:emma>
          </inkml:annotationXML>
          <inkml:trace contextRef="#ctx0" brushRef="#br0" timeOffset="1455.14">17 4885 172,'0'0'16,"0"0"-16,0 0 0,0 11 0,0-3 260,0 0 48,-4-1 11,4 1 1,0-8-152,0 11-32,0 1-5,0-1-2,0 1-64,4 3-13,0-4-2,0 8-1,-4 0-26,0 0-6,0 0-1,0 0 0,-4 4-16,4-4 0,4 4 8,-4-4-8,5 4-15,-1 0-6,-4-4-2,0-4 0,0 0-44,0 1-9,4-1-1,-4-4-712</inkml:trace>
          <inkml:trace contextRef="#ctx0" brushRef="#br0" timeOffset="1451.15">17 4047 172,'0'0'16,"0"0"-16,0 8 0,0 3 0,0-11 227,4 12 42,-8-1 9,4 1 2,0-5-148,0 9-30,0 3-6,0-4 0,-4 0-27,8 0-5,-4 1 0,0-1-1,0 4-23,0-4-4,4 0 0,0 0-1,-4-3-11,0 3-3,0-3 0,0 3 0,0 0-21,0 4 9,-4-4-9,4 0 0,-4 1-20,4-1-10,0 0-2,0 0-1,0 1-80,0-1-16</inkml:trace>
          <inkml:trace contextRef="#ctx0" brushRef="#br0" timeOffset="1742.2">0 5921 345,'0'0'15,"0"0"4,0 0-19,0 7 0,0-7 0,0 12 0,-5-5 226,5 5 42,0-5 8,0-7 1,0 0-160,0 8-32,0 0-6,5 3-2,-5-11-28,0 8-5,0-8-2,4 7 0,-4 1 4,0-1 1,0-7 0,0 12 0,0-4-14,0-8-2,0 0-1,-4 15 0,4-4-17,-5 1-3,5-12-1,5 11 0,-5 0-20,0 5-4,0-16-1,0 7 0,0-7-53,0 16-11,4-1-3,-4-4-468,0-11-93</inkml:trace>
          <inkml:trace contextRef="#ctx0" brushRef="#br0" timeOffset="2026.3">-22 6720 864,'0'0'76,"0"0"-60,0 8-16,0-1 0,0 5 195,0-4 36,5 3 7,-5 0 2,0 1-141,0 3-28,0-7-6,0 7-1,-5-4-25,5 1-6,5-1-1,-5 1 0,4-1-32,0 0 0,-4 5 0,0-5 0,0 0-51,0 5-10,4-5-3,-4 8 0,0-4-75,0 1-15</inkml:trace>
          <inkml:trace contextRef="#ctx0" brushRef="#br0" timeOffset="2326.22">-9 7588 403,'-4'8'36,"4"0"-36,0-1 0,4 8 0,-4-3 250,0-1 43,0 5 9,0-5 2,0 0-165,4 5-33,-8-5-6,4 4-2,0-3-43,4 3-9,-4 0-2,0-3 0,0-1-29,-4 0-7,4 5 0,-4-1-8,4 0 0,0-3 0,0 3 0,0 0 0,0-4 0,0 1 0,0-1 0,0 1 0,0-5-19,0 5-10,0-5-3,0 5-551,0-12-110</inkml:trace>
        </inkml:traceGroup>
        <inkml:traceGroup>
          <inkml:annotationXML>
            <emma:emma xmlns:emma="http://www.w3.org/2003/04/emma" version="1.0">
              <emma:interpretation id="{B43C580A-BE83-4953-A23D-986604A46C16}" emma:medium="tactile" emma:mode="ink">
                <msink:context xmlns:msink="http://schemas.microsoft.com/ink/2010/main" type="inkWord" rotatedBoundingBox="24239,12333 24664,11904 24874,12112 24450,12542">
                  <msink:destinationLink direction="with" ref="{F8543ECE-B774-4EBC-A76D-57C177ADA18E}"/>
                </msink:context>
              </emma:interpretation>
              <emma:one-of disjunction-type="recognition" id="oneOf2">
                <emma:interpretation id="interp10" emma:lang="en-AU" emma:confidence="0">
                  <emma:literal>T</emma:literal>
                </emma:interpretation>
                <emma:interpretation id="interp11" emma:lang="en-AU" emma:confidence="0">
                  <emma:literal>.</emma:literal>
                </emma:interpretation>
                <emma:interpretation id="interp12" emma:lang="en-AU" emma:confidence="0">
                  <emma:literal>i</emma:literal>
                </emma:interpretation>
                <emma:interpretation id="interp13" emma:lang="en-AU" emma:confidence="0">
                  <emma:literal>r</emma:literal>
                </emma:interpretation>
                <emma:interpretation id="interp14" emma:lang="en-AU" emma:confidence="0">
                  <emma:literal>\</emma:literal>
                </emma:interpretation>
              </emma:one-of>
            </emma:emma>
          </inkml:annotationXML>
          <inkml:trace contextRef="#ctx0" brushRef="#br0" timeOffset="2588.49">-30 8293 1267,'0'15'56,"0"-7"12,0-1-55,0 1-13,0 3 0,0 4 0,4-3 72,-4 3 12,0 0 3,4 1 0,1 3-37,-5-8-7,0 4-2,0 1 0,0-1-1,0 0-1,4 0 0,-4 0 0,0-3-30,0-1-9,0 1 0,0 3 0,0-7 9,0 3-9,0-3 0,0 3 9,0 0-9,0-3 0,0 3 0,0-3 0,-4 0-21,4 3-3,0-11-1,0 8 0,0-8-71,-5 11-13,-3 4-3,8-15-1</inkml:trace>
          <inkml:trace contextRef="#ctx0" brushRef="#br0" timeOffset="-51573.22">-369 8776 403,'0'0'36,"0"0"-36,0 0 0,0 0 0,0 0 94,0 0 12,0 0 2,0 0 1,0 0-50,0 0-11,0 0-1,0 0-1,0 0 2,0 0 1,0 0 0,0 0 0,0 0-18,0 0-4,0 0-1,0 0 0,0 8-12,0-4-2,0-4-1,0 0 0,0 0-11,-4 4 0,4-4 0,0 0 0,0 0 15,0 0 1,0 0 0,0 0 0,0 0-26,0 0-5,0 0-1,0 0 0,0 0 16,0 0 0,0 0-10,0 0 10,0 0 0,0 0 0,0 0 0,0 0 0,0 0 0,0 0 0,0 0 0,0 0 0,0 0 0,0 0 0,0 0 0,0 0 0,0 0 0,0 0 0,0 0 0,0 0 0,0 0 0,0 0 16,0 0-2,0 0-1,0 0 11,0 0 3,0 0 0,0 0 0,0 0-7,0 0-2,0 0 0,0 0 0,0 0-4,0 0-1,0 0 0,0 0 0,0 0-2,0 0-1,0 0 0,0 0 0,9-8 4,-9 8 1,0 0 0,0 0 0,0 0-2,0 0 0,0 0 0,0 0 0,0 0-5,0 0 0,0 0-8,0 0 12,0 4-12,0 3 0,0-7 0,-5 4 0,5-4 0,-4 4 9,4-4-9,0 0 12,0 0-4,0 0 0,0 0 0,0 0 0,0 0-8,0 0 8,0 0-8,0 0 8,0 0-8,0 0 0,0 0 9,0 0-9,0 0 0,0 0 0,0 0 0,0 0 0,0 0 0,0 0 8,4-11-8,-4 11 0,0 0 0,0 0 8,0 0-8,5-8 0,-5 8 0,0 0 9,0 0-9,0 0 0,0 0 8,0 0-8,0 0 0,0 0 0,0 0 16,4-11-4,-4 11-1,0 0 0,0 0-11,0 0 0,0 0 0,0 0 0,0 0 13,0 0-2,0 0-1,0 0 0,0 0-2,0 0-8,0 0 12,0 0-4,0 0-8,0 7 8,0-7-8,-4 4 8,4-4-8,0 0 0,-5 8 9,5-8-9,0 0 8,0 0-8,0 0 8,0 0-8,0 0 0,0 0 0,0 0 0,0 0 0,0 0 0,0 0 0,0 0 0,0 0 0,0 0 0,0 0 0,0 0 0,0 0-8,0 0 8,0 0 0,0 0 0,0 0 0,0 0 0,0 0 0,9-12 0,-9 12 0,0 0 0,0 0 0,4-7 0,-4 7 0,0 0 0,0 0 0,0 0 0,0 0 0,0 0 0,0 0 0,0 0-9,0 0 9,0 0 0,0 0 0,0 0 0,0 0 0,0 0 0,0 0 0,0 0 0,0 0 0,0 0 0,0 0 8,0 0-8,0 0 0,0 0 0,0 0 0,0 0 0,0 0 0,0 0 0,-4 3-17,0 5 2,4-8 1,0 0-23,0 4-5,0-4-1,0 0-485,0 0-96</inkml:trace>
        </inkml:traceGroup>
        <inkml:traceGroup>
          <inkml:annotationXML>
            <emma:emma xmlns:emma="http://www.w3.org/2003/04/emma" version="1.0">
              <emma:interpretation id="{2B48C135-C200-4805-8455-FAF459493F02}" emma:medium="tactile" emma:mode="ink">
                <msink:context xmlns:msink="http://schemas.microsoft.com/ink/2010/main" type="inkWord" rotatedBoundingBox="24719,12617 24753,13881 24620,13884 24586,12621">
                  <msink:destinationLink direction="with" ref="{F8543ECE-B774-4EBC-A76D-57C177ADA18E}"/>
                </msink:context>
              </emma:interpretation>
              <emma:one-of disjunction-type="recognition" id="oneOf3">
                <emma:interpretation id="interp15" emma:lang="en-AU" emma:confidence="0">
                  <emma:literal>for</emma:literal>
                </emma:interpretation>
                <emma:interpretation id="interp16" emma:lang="en-AU" emma:confidence="0">
                  <emma:literal>-on</emma:literal>
                </emma:interpretation>
                <emma:interpretation id="interp17" emma:lang="en-AU" emma:confidence="0">
                  <emma:literal>o</emma:literal>
                </emma:interpretation>
                <emma:interpretation id="interp18" emma:lang="en-AU" emma:confidence="0">
                  <emma:literal>-or</emma:literal>
                </emma:interpretation>
                <emma:interpretation id="interp19" emma:lang="en-AU" emma:confidence="0">
                  <emma:literal>-for</emma:literal>
                </emma:interpretation>
              </emma:one-of>
            </emma:emma>
          </inkml:annotationXML>
          <inkml:trace contextRef="#ctx0" brushRef="#br0" timeOffset="-6549.2">-56 9770 288,'0'0'25,"0"0"-25,0 0 0,0 0 0,0 0 120,0 0 20,0 0 3,0 0 1,0 0-13,0 0-3,0 0 0,0 0 0,0 0-64,0 0-12,0 0-4,0 0 0,0 0 5,0 0 1,0 0 0,0 0 0,0 0-22,0 0-5,0 0-1,0 0 0,0 0 16,0 0 3,0 0 1,0 0 0,0 0-30,0 0-5,0 0-2,0 0 0,0 0-9,0 0 10,0 0-10,0 0 10,0-8-10,0 8 0,0 0 0,0 0 8,0 0-8,0 0 0,0 0 0,0 0 8,0 0-8,0 0 0,0 0 0,0 0 0,0 0 0,0 0 0,0 0 0,0 0 0,0 0 0,0 0 0,0-7 0,0 7 0,0 0 0,0-4 0,0-4 0,0 8 0,0 0 30,4-3 4,1-9 1,-5 12 0,0 0-27,0 0-8,4-7 0,-4 7 0,0 0 0,0 0 0,0 0 0,0 0-616,0 0-126</inkml:trace>
          <inkml:trace contextRef="#ctx0" brushRef="#br0" timeOffset="2844.4">-56 9009 1231,'0'15'54,"-4"-8"12,-1 1-53,1 3-13,4 1 0,0-1 0,-4 5 104,4-5 19,-4 0 3,4 1 1,4 3-52,-4-4-11,0 1-1,0 3-1,-4-3-28,8-1-6,-4 0 0,0 5-1,-4-1-27,-1-4-17,5 4 2,0 1 1,-4-1 26,4 4 6,4-4 1,-4 0 0,-4 1-30,0-5-5,8 4-2,-4 1 0,4-5-40,-4 0-8,-4 1-2,4-1 0,0-11-47,0 8-9,0 3-3,0 1-509</inkml:trace>
          <inkml:trace contextRef="#ctx0" brushRef="#br0" timeOffset="3054.12">-69 9781 576,'-4'16'25,"4"-9"6,0 5-31,0-1 0,0-3 0,0 7 0,-4-4 74,-1 5 9,10-1 1,-5 0 1,-5-3 10,5 3 1,0 4 1,5-4 0,-5 0-18,0 1-4,4-1-1,-4 0 0,8 0-47,-3 0-10,-10-3-1,10 3-1,-1 0-24,5 1-5,-9 3-1,4-4 0,-4 4 5,4-4 1,0 0 0,-4 4 0,-4-3-63,4-1-13,0-4-3,-4 1-475</inkml:trace>
          <inkml:trace contextRef="#ctx0" brushRef="#br0" timeOffset="18304.22">-35 9656 288,'9'46'12,"-9"-46"4,0 0-16,0 0 0,0 0 0,0 0 0,0 0 272,0 0 51,0 0 10,0 0 3,0 0-156,0 0-30,0 0-6,-4-4-2,-1 0-74,5 4-14,0 0-3,0 0-1,0 0 20,0 0 4,0 0 1,0 0 0,0 0-18,0 0-3,0 0-1,0 0 0,5 8-32,-5-8-6,0 0-2,0 0 0,0 0-13,0 11-18,4-3 4,-4-8 1,0 0 34,-4 11 7,4 0 2,0-11 0,0 0-48,0 0-10,0 0-1,0 0-1,-9 8 30,9-8 0,0 0 0,0 0 0,0 0 0,0 0 0,0 0 0,0 0 0,0 0 0,-8-11 0,8 3 0,-5 0 0,1 1 0,4-1 0,0 8 0,0-7 0,-4-5 45,4 12 15,4-4 4,-4 4 0,0-11-103,0 11-20,0-4-4,0 4-1,0 0 52,0 0 12,0 0 0,0 0 0,0 0 0,0 0 0,0 0 0,9-4 0,-1 0 48,-8 4 13,9 0 3,-9 0 0,8-3-74,-8 3-14,0 0-4,0 0 0,0 0 20,9 3 8,-9-3-8,0 0 8,0 0 0,0 0 0,0 0 0,0 12 8,0-12-8,0 0 0,0 0 0,0 11 8,-4-3-8,4-8 0,0 0 0,0 0 0,0 8 0,0-8-12,0 0 4,0 0 0,0 0-18,0 0-3,0 0-1,0 0 0,0 0 30,0 0 0,0 0 0,0 0 0,-9-4 0,9 4 0,0 0 0,0 0 0,-4-8 0,4 8 0,0 0 0,0 0 0,0 0 0,0 0 0,4-11 0,0 3 0,-4 8 0,0 0 0,0 0 0,0 0 0,9-4 0,-1 4 10,1 0 0,-9 0 0,0 0-10,9 0-14,-9 0 3,0 0 1,0 0 18,12 0 4,-12 0 1,0 0 0,0 0-13,0 8 11,0-8-11,0 0 10,0 11-22,-8 1-5,4-1-1,-5-3 0,5-4 18,-5 3 0,9-7 0,-8 4 0,3-4 20,5 0 8,0 0 2,0 0 0,-13-8-30,5 5 8,8 3-8,0 0 0,0 0 0,0 0 0,0 0 0,-4-8-10,-5-3 10,5 3 0,4 8 0,0 0 8,0 0-31,0 0-5,0-8-2,4 1 0,-4 7 46,0 0 10,4-8 2,5 4 0,-5-7-45,0 3-9,-4 8-2,0 0 0,0-7 28,0 7 0,0 0 0,0 0 0,9-4 0,4 0 0,-13 4 0,8 0 0,1 0 0,-9 0 0,0 0 0,13 4 0,-13-4 24,8 4 9,-8-4 3,0 0 0,0 0-25,0 0-11,9 11 10,-9-11-10,0 0 16,0 0-2,0 0-1,4 8 0,1-1-13,-5-7 0,0 0 0,0 0-10,-5 8-20,5-8-4,0 0-1,-8 0 0,8 0-152,-5 0-30</inkml:trace>
        </inkml:traceGroup>
        <inkml:traceGroup>
          <inkml:annotationXML>
            <emma:emma xmlns:emma="http://www.w3.org/2003/04/emma" version="1.0">
              <emma:interpretation id="{0B7C2CC8-A3C6-4447-A3DB-E16F95F166AE}" emma:medium="tactile" emma:mode="ink">
                <msink:context xmlns:msink="http://schemas.microsoft.com/ink/2010/main" type="inkWord" rotatedBoundingBox="24732,15277 24726,16446 24705,16445 24711,15276">
                  <msink:destinationLink direction="with" ref="{F8543ECE-B774-4EBC-A76D-57C177ADA18E}"/>
                </msink:context>
              </emma:interpretation>
              <emma:one-of disjunction-type="recognition" id="oneOf4">
                <emma:interpretation id="interp20" emma:lang="en-AU" emma:confidence="0">
                  <emma:literal>---</emma:literal>
                </emma:interpretation>
                <emma:interpretation id="interp21" emma:lang="en-AU" emma:confidence="0">
                  <emma:literal>-A</emma:literal>
                </emma:interpretation>
                <emma:interpretation id="interp22" emma:lang="en-AU" emma:confidence="0">
                  <emma:literal>-I</emma:literal>
                </emma:interpretation>
                <emma:interpretation id="interp23" emma:lang="en-AU" emma:confidence="0">
                  <emma:literal>-U</emma:literal>
                </emma:interpretation>
                <emma:interpretation id="interp24" emma:lang="en-AU" emma:confidence="0">
                  <emma:literal>-a</emma:literal>
                </emma:interpretation>
              </emma:one-of>
            </emma:emma>
          </inkml:annotationXML>
          <inkml:trace contextRef="#ctx0" brushRef="#br0" timeOffset="4121.37">21 11666 1728,'-4'15'38,"4"-7"8,0-8 2,0 8 0,0-1-39,0 9-9,0-5 0,0 0 0,4 5 88,-4-5 15,0 4 3,0-3 1,0 3-23,0 0-5,0 0-1,0-3 0,-4 3-6,4-4 0,4 1-1,-4-1 0,-4 1-57,4-1-14,0 4 0,0-3 0,4-1 0,0 1 0,-4-1 0,5-3 0,-5-8 0,0 11 0,-5 0 0,5 1 0,0-1-67,5-3-16,-5-8-3,-5 11-1,5 1-12,0-5-2,5 5-1,-5-5-834</inkml:trace>
          <inkml:trace contextRef="#ctx0" brushRef="#br0" timeOffset="4128.35">30 12508 1267,'4'15'56,"-4"-4"12,-4 1-55,4-1-13,0 1 0,-5 3 0,5 0 131,0 0 23,0-3 5,-4 3 1,4 0-84,0 0-17,0 1-3,0-1-1,0 0-55,0 0-26,0 4 2,0-3 1,0-1-25,0 4-4,0 0-2,4-4-762</inkml:trace>
          <inkml:trace contextRef="#ctx0" brushRef="#br0" timeOffset="4114.38">-43 10513 921,'0'0'82,"4"7"-66,-4-7-16,4 12 0,-8-1 142,4 0 25,4 1 5,-4-1 0,5-3-45,-5 7-10,0-3-1,4-1-1,-4 0-28,0 5-6,0-1-1,0 0 0,0 0-80,0 1-9,4-1-6,1 4-1,-5-4 43,-5 0 8,10 4 1,-5-3 1,0-1-37,4 0-16,-4 0 0,0 0 1,4 1-22,-4 3-5,0-8-1,0 8 0,0-4-9,0-3-1,0 3-1,0-4 0,-4 1 6,8-1 2,0 5 0,-4-5 0,-4-3-34,8 3-8,-4-3 0,0 3-1,0 0 34,0-3 7,0 3 2,0 1 0,0-4-14,0 3-4,0-3 0,-4 3-435</inkml:trace>
        </inkml:traceGroup>
        <inkml:traceGroup>
          <inkml:annotationXML>
            <emma:emma xmlns:emma="http://www.w3.org/2003/04/emma" version="1.0">
              <emma:interpretation id="{04C6D974-6303-4B94-A5A6-6AB61FAA4D2C}" emma:medium="tactile" emma:mode="ink">
                <msink:context xmlns:msink="http://schemas.microsoft.com/ink/2010/main" type="inkWord" rotatedBoundingBox="24829,17147 24827,17680 24725,17679 24727,17147"/>
              </emma:interpretation>
              <emma:one-of disjunction-type="recognition" id="oneOf5">
                <emma:interpretation id="interp25" emma:lang="en-AU" emma:confidence="0">
                  <emma:literal>-</emma:literal>
                </emma:interpretation>
                <emma:interpretation id="interp26" emma:lang="en-AU" emma:confidence="0">
                  <emma:literal>_</emma:literal>
                </emma:interpretation>
                <emma:interpretation id="interp27" emma:lang="en-AU" emma:confidence="0">
                  <emma:literal>~</emma:literal>
                </emma:interpretation>
                <emma:interpretation id="interp28" emma:lang="en-AU" emma:confidence="0">
                  <emma:literal>.</emma:literal>
                </emma:interpretation>
                <emma:interpretation id="interp29" emma:lang="en-AU" emma:confidence="0">
                  <emma:literal>+</emma:literal>
                </emma:interpretation>
              </emma:one-of>
            </emma:emma>
          </inkml:annotationXML>
          <inkml:trace contextRef="#ctx0" brushRef="#br0" timeOffset="4132.34">34 13536 1267,'0'19'112,"4"0"-89,-4-4-23,0 8 0,0 3 176,0-3 32,5 0 5,-1 4 2,0-8-139,0 8-28,5-5-6,0 5-1,-5 0-23,4-4-5,-3-1-1,3 5 0,-3-4-12,3 0-16,-4-4 3,1 0 1,-1 0 12,0 0 0,-4-4 9,5 0-660,-5-3-132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43:54.23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B61D71-09F1-4368-86FF-523C1E1A2275}" emma:medium="tactile" emma:mode="ink">
          <msink:context xmlns:msink="http://schemas.microsoft.com/ink/2010/main" type="writingRegion" rotatedBoundingBox="22242,3630 25676,2614 25961,3579 22528,4595"/>
        </emma:interpretation>
      </emma:emma>
    </inkml:annotationXML>
    <inkml:traceGroup>
      <inkml:annotationXML>
        <emma:emma xmlns:emma="http://www.w3.org/2003/04/emma" version="1.0">
          <emma:interpretation id="{940994BF-7745-4C0E-98DC-8C09ED7E45B6}" emma:medium="tactile" emma:mode="ink">
            <msink:context xmlns:msink="http://schemas.microsoft.com/ink/2010/main" type="paragraph" rotatedBoundingBox="22242,3630 25676,2614 25961,3579 22528,4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348500-5050-4ED0-B712-FE01745E3E30}" emma:medium="tactile" emma:mode="ink">
              <msink:context xmlns:msink="http://schemas.microsoft.com/ink/2010/main" type="line" rotatedBoundingBox="22242,3630 25676,2614 25961,3579 22528,4595"/>
            </emma:interpretation>
          </emma:emma>
        </inkml:annotationXML>
        <inkml:traceGroup>
          <inkml:annotationXML>
            <emma:emma xmlns:emma="http://www.w3.org/2003/04/emma" version="1.0">
              <emma:interpretation id="{00C89897-8C1B-4243-B697-088A5B03A49D}" emma:medium="tactile" emma:mode="ink">
                <msink:context xmlns:msink="http://schemas.microsoft.com/ink/2010/main" type="inkWord" rotatedBoundingBox="22342,3967 22670,3870 22759,4173 22431,4270">
                  <msink:destinationLink direction="with" ref="{F8543ECE-B774-4EBC-A76D-57C177ADA18E}"/>
                </msink:context>
              </emma:interpretation>
              <emma:one-of disjunction-type="recognition" id="oneOf0">
                <emma:interpretation id="interp0" emma:lang="en-AU" emma:confidence="0">
                  <emma:literal>!</emma:literal>
                </emma:interpretation>
                <emma:interpretation id="interp1" emma:lang="en-AU" emma:confidence="0">
                  <emma:literal>?</emma:literal>
                </emma:interpretation>
                <emma:interpretation id="interp2" emma:lang="en-AU" emma:confidence="0">
                  <emma:literal>1</emma:literal>
                </emma:interpretation>
                <emma:interpretation id="interp3" emma:lang="en-AU" emma:confidence="0">
                  <emma:literal>#</emma:literal>
                </emma:interpretation>
                <emma:interpretation id="interp4" emma:lang="en-AU" emma:confidence="0">
                  <emma:literal>%</emma:literal>
                </emma:interpretation>
              </emma:one-of>
            </emma:emma>
          </inkml:annotationXML>
          <inkml:trace contextRef="#ctx0" brushRef="#br0">-2347 837 460,'0'0'41,"0"0"-33,0 0-8,0 0 0,0 0 181,0 0 35,0 0 6,-4 16 2,0-5-35,-1-3-6,-3 3-2,3-3 0,5-8-72,-4 11-14,0 1-3,-5-5-1,1 8-40,-1 1-8,1 3-2,-1 0 0,0 0-31,1 0-10,-1 0 0,1 4 0,-1 3-41,5-3-15,0 0-4,-1 0 0,1-4-56,4-4-12,0-7-3</inkml:trace>
          <inkml:trace contextRef="#ctx0" brushRef="#br0" timeOffset="216.45">-2394 933 748,'0'0'67,"0"0"-54,0 0-13,0 0 0,0 0 177,0 0 33,0 0 6,0 0 2,0 0-83,0 0-17,0 0-3,0 0-1,0 0-41,0 0-8,0 0-1,9 0-1,3 0-17,-3 0-3,4 0-1,0 0 0,-5 3-10,5-3-1,4 4-1,-4 4 0,-4-8-18,-1 4-3,1-1-1,4-3 0,0 4-20,-1-4-5,-3 0-1,0 0 0,-5 0-166,-4 0-34</inkml:trace>
        </inkml:traceGroup>
        <inkml:traceGroup>
          <inkml:annotationXML>
            <emma:emma xmlns:emma="http://www.w3.org/2003/04/emma" version="1.0">
              <emma:interpretation id="{7699FF61-A332-4B79-8FA0-D3FC2BF1B926}" emma:medium="tactile" emma:mode="ink">
                <msink:context xmlns:msink="http://schemas.microsoft.com/ink/2010/main" type="inkWord" rotatedBoundingBox="24829,2864 25676,2614 25961,3579 25115,3830"/>
              </emma:interpretation>
              <emma:one-of disjunction-type="recognition" id="oneOf1">
                <emma:interpretation id="interp5" emma:lang="en-AU" emma:confidence="0">
                  <emma:literal>sit</emma:literal>
                </emma:interpretation>
                <emma:interpretation id="interp6" emma:lang="en-AU" emma:confidence="0">
                  <emma:literal>sit,</emma:literal>
                </emma:interpretation>
                <emma:interpretation id="interp7" emma:lang="en-AU" emma:confidence="0">
                  <emma:literal>sect,</emma:literal>
                </emma:interpretation>
                <emma:interpretation id="interp8" emma:lang="en-AU" emma:confidence="0">
                  <emma:literal>Kei-I</emma:literal>
                </emma:interpretation>
                <emma:interpretation id="interp9" emma:lang="en-AU" emma:confidence="0">
                  <emma:literal>Kei/</emma:literal>
                </emma:interpretation>
              </emma:one-of>
            </emma:emma>
          </inkml:annotationXML>
          <inkml:trace contextRef="#ctx0" brushRef="#br0" timeOffset="-16983.11">0 0 1688,'0'0'75,"0"0"15,0 0-72,0 0-18,0 0 0,0 0 0,9 4 72,-5 3 10,5-3 2,-5 4 1,5-5-13,-1 1-4,-3 4 0,3-8 0,1 4-32,-1-4-8,5 3 0,-4-3-1,-5 8-9,5-4-2,-5 7 0,4-7 0,-8-4-8,5 15-8,-1-7 12,0 7-12,-4-3 8,0-5-8,-4 5 0,4-1 0,-4 4 9,4-3-1,-9 7-8,5 0 12,-5-4-32,1 0-6,-1 0-2,5-3 0,-5-4-49,5-1-11,4-7-1,-9 8-863</inkml:trace>
          <inkml:trace contextRef="#ctx0" brushRef="#br0" timeOffset="-16719.76">223-35 1152,'0'0'51,"0"0"10,0 0-49,-4 4-12,-5 8 0,5-1 0,4-11 172,-8 12 31,-1-1 6,0 0 2,1 1-120,4 3-24,-5 0-5,5 4-1,-1-7-36,1 3-7,0 0-2,4 0 0,-4 1 8,8-5 0,-4 1 1,0 3 0,-4-4-12,8 1-2,0-1-1,0-3 0,-4-8-2,9 7 0,0 1 0,-1-4 0,5-1-8,0-3 8,0-3-8,-1-1 8,-3 0-8,4 0 0,0-7 0,0 3-11,-5-3-56,1 3-11,4-11-2</inkml:trace>
          <inkml:trace contextRef="#ctx0" brushRef="#br0" timeOffset="-16492.78">347 106 288,'0'0'25,"0"0"-25,0 0 0,0 0 0,0 0 336,0 0 61,13-7 13,0 3 2,-9 0-235,9 0-47,-4-7-10,4 3-1,0-3-68,-5-1-14,5 5-2,-4-5-1,-1 5-26,1-1-8,-5-3 0,0 7 0,-4 4-52,0 0-16,0 0-4</inkml:trace>
          <inkml:trace contextRef="#ctx0" brushRef="#br0" timeOffset="-16344.43">390 152 806,'0'0'72,"0"0"-58,0 0-14,9 4 0,4-4 164,-5 0 31,-8 0 5,9-4 2,-1 0-78,1 0-15,4 1-3,-5-1-1,5-4-69,-4 1-15,-1-1-2,1 0-596,4-3-119</inkml:trace>
          <inkml:trace contextRef="#ctx0" brushRef="#br0" timeOffset="-15267.51">540 38 230,'0'0'10,"0"0"2,0 0-12,0 0 0,0 0 0,13 4 0,-4-4 398,-1-4 77,5 4 15,0-4 3,4 0-281,-4-3-57,4-1-11,-4-3-3,4 3-56,0-3-11,0-1-2,-4 4-1,4-7-36,-4 4-7,0-1-2,0 5 0,0-5-36,-1 1-7,1 0-2,0-1 0,0 1-181,-4-1-37</inkml:trace>
          <inkml:trace contextRef="#ctx0" brushRef="#br0" timeOffset="-15274.94">647-415 1843,'0'0'81,"0"0"18,0 0-79,0 11-20,0-3 0,5 3 0,-5 1 108,0-5 19,4 5 3,-4-1 1,4 4-45,0-3-9,-4-1-1,5 1-1,-1 3-39,0 0-8,1-4-2,-1 8 0,0-11-26,5 4-9,-5-5 0,0-3 0,-4-4-127,0 0-26,0 0-5,0 0-841</inkml:trace>
          <inkml:trace contextRef="#ctx0" brushRef="#br0" timeOffset="-15261.26">707 144 1324,'0'0'118,"0"0"-94,0 12-24,-4-5 0,0 5 173,4-4 31,-5 3 5,-3 4 2,4-3-81,4-1-16,-5 4-3,5-3-1,0-1-71,-4 1-15,4-1-2,4 0-1,-4-3-21,5 0 8,-1-1-8,0-3 0,5 4 0,-1-8 0,1 0 0,-1 0 0,5 0 9,0-4-9,0 0 12,4-4-12,-8 1 8,8-1-8,-4-3 0,-1-4 0,-3 3 0,4 1-17,0-1 1,0-3 1,-1 0-153,-3-4-32</inkml:trace>
          <inkml:trace contextRef="#ctx0" brushRef="#br0" timeOffset="-15257.27">896 57 460,'0'19'41,"0"-8"-33,-9 1-8,5 3 0,0 4 305,-1 0 59,1 8 12,-5-4 3,9 3-159,0 1-32,-4 3-7,4 5-1,4-5-104,1 4-22,-1 1-4,5-5-1,-1-3-49,1-4-9,-1-1-3,1-3-765,4-7-154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43:43.19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1C4EBF-0C15-4BD6-95C4-5E5B012EDB1A}" emma:medium="tactile" emma:mode="ink">
          <msink:context xmlns:msink="http://schemas.microsoft.com/ink/2010/main" type="writingRegion" rotatedBoundingBox="23656,11683 25734,11673 25735,11769 23657,11779">
            <msink:destinationLink direction="with" ref="{F8543ECE-B774-4EBC-A76D-57C177ADA18E}"/>
          </msink:context>
        </emma:interpretation>
      </emma:emma>
    </inkml:annotationXML>
    <inkml:traceGroup>
      <inkml:annotationXML>
        <emma:emma xmlns:emma="http://www.w3.org/2003/04/emma" version="1.0">
          <emma:interpretation id="{AD13CD6A-34C6-41D6-A7FA-703D3EACDE21}" emma:medium="tactile" emma:mode="ink">
            <msink:context xmlns:msink="http://schemas.microsoft.com/ink/2010/main" type="paragraph" rotatedBoundingBox="23656,11683 25734,11673 25735,11769 23657,117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93E0D8-D5F7-43AA-939E-2C2C8EE651FA}" emma:medium="tactile" emma:mode="ink">
              <msink:context xmlns:msink="http://schemas.microsoft.com/ink/2010/main" type="line" rotatedBoundingBox="23656,11683 25734,11673 25735,11769 23657,11779"/>
            </emma:interpretation>
          </emma:emma>
        </inkml:annotationXML>
        <inkml:traceGroup>
          <inkml:annotationXML>
            <emma:emma xmlns:emma="http://www.w3.org/2003/04/emma" version="1.0">
              <emma:interpretation id="{E809AED3-1D4F-4978-A47E-3DCB1F29A123}" emma:medium="tactile" emma:mode="ink">
                <msink:context xmlns:msink="http://schemas.microsoft.com/ink/2010/main" type="inkWord" rotatedBoundingBox="23656,11683 23716,11682 23717,11769 23657,11770"/>
              </emma:interpretation>
              <emma:one-of disjunction-type="recognition" id="oneOf0">
                <emma:interpretation id="interp0" emma:lang="en-AU" emma:confidence="0">
                  <emma:literal>80</emma:literal>
                </emma:interpretation>
                <emma:interpretation id="interp1" emma:lang="en-AU" emma:confidence="0">
                  <emma:literal>00</emma:literal>
                </emma:interpretation>
                <emma:interpretation id="interp2" emma:lang="en-AU" emma:confidence="0">
                  <emma:literal>to</emma:literal>
                </emma:interpretation>
                <emma:interpretation id="interp3" emma:lang="en-AU" emma:confidence="0">
                  <emma:literal>so</emma:literal>
                </emma:interpretation>
                <emma:interpretation id="interp4" emma:lang="en-AU" emma:confidence="0">
                  <emma:literal>o</emma:literal>
                </emma:interpretation>
              </emma:one-of>
            </emma:emma>
          </inkml:annotationXML>
          <inkml:trace contextRef="#ctx0" brushRef="#br0">4 27 288,'0'0'12,"0"0"4,0 0-16,0 0 0,0 0 0,0 0 0,0 0 320,0 0 60,0 0 13,0 0 3,0 0-220,0 0-43,0 0-9,0 0-1,0 0-32,0 0-7,0 0 0,9 15-1,-9-4-27,0-11-4,0 0-2,4 12 0,-4-12-18,0 11-4,0 0-1,0-11 0,0 0-15,0 0-2,0 0-1,0 0 0,0 0-9,0 0 0,0 0 9,0 0-9,0 0 0,0 0 8,0 0-8,0 0 0,0 0 0,0 0 0,0 0 0,0 0 8,0 0-30,-4 0-6,4 0 0,0 0-1,0 0 4,0 0 1,-9-3 0,9 3 0,0 0 11,0 0 2,0 0 1,0 0 0,-4-8 10,4 8 0,0 0 0,0-8-8,0 1 8,0 7 8,0 0-8,4-8 11,-4 8 1,9-4 1,-9 4 0,4-3 0,5-5 0,-1 4 0,1-3 0,-5 3 0,-4 4-13,9-8 0,-5 8 0,-4 0-10,0 0 30,0 0 5,0 0 2,0 0 0,0 0-18,0 0-9,0 0 10,0 0-10,0 0 11,0 0-11,0 8 12,0 3-12,-4-3 0,4 3 0,0-11 0,-9 8 0,9-8 0,-4 4 0,4-4-9,0 0 9,0 0 0,0 0 0,-9 0 0,9 0-8,0 0 8,-8-4-8,8 4 8,0 0-8,0 0-16,0 0-2,-4-8-1,4 8 0,0 0 47,-5-4 8,5-3 3,0 7 0,0 0-19,5-8-3,-5 8-1,4-7 0,0-1-8,-4 8 12,4-4-12,-4 4 12,0 0-12,5-7 0,-1-1 9,-4 8-9,0 0 0,0 0 0,0 0 0,0 0 0,0 0-96,0 0-23,0 0-5</inkml:trace>
        </inkml:traceGroup>
        <inkml:traceGroup>
          <inkml:annotationXML>
            <emma:emma xmlns:emma="http://www.w3.org/2003/04/emma" version="1.0">
              <emma:interpretation id="{4A52E5B7-AA49-4EB5-8CCD-6C7154413BA3}" emma:medium="tactile" emma:mode="ink">
                <msink:context xmlns:msink="http://schemas.microsoft.com/ink/2010/main" type="inkWord" rotatedBoundingBox="25609,11675 25735,11675 25735,11769 25610,11770"/>
              </emma:interpretation>
              <emma:one-of disjunction-type="recognition" id="oneOf1">
                <emma:interpretation id="interp5" emma:lang="en-AU" emma:confidence="0">
                  <emma:literal>N</emma:literal>
                </emma:interpretation>
                <emma:interpretation id="interp6" emma:lang="en-AU" emma:confidence="0">
                  <emma:literal>M</emma:literal>
                </emma:interpretation>
                <emma:interpretation id="interp7" emma:lang="en-AU" emma:confidence="0">
                  <emma:literal>w</emma:literal>
                </emma:interpretation>
                <emma:interpretation id="interp8" emma:lang="en-AU" emma:confidence="0">
                  <emma:literal>m</emma:literal>
                </emma:interpretation>
                <emma:interpretation id="interp9" emma:lang="en-AU" emma:confidence="0">
                  <emma:literal>R</emma:literal>
                </emma:interpretation>
              </emma:one-of>
            </emma:emma>
          </inkml:annotationXML>
          <inkml:trace contextRef="#ctx0" brushRef="#br0" timeOffset="3572.93">1953 76 817,'0'0'36,"0"0"8,0 0-36,0 0-8,0 0 0,0 0 0,0 0 72,0 0 13,0 0 3,0 0 0,0 0-7,0 0-1,0 0 0,0 0 0,0 0-20,0 0-5,0 0-1,0 0 0,0 0-20,0 0-4,0 0-1,0 0 0,0 0-7,0 0-2,0 0 0,0 0 0,0 0 11,0 0 1,0 0 1,0 0 0,0 0 7,0 0 0,0 0 1,0 0 0,0 0 0,0 0 0,0 0 0,9 11 0,-9-11-19,0 0-4,0 0-1,0 0 0,0 0-31,0 0-6,0 0-2,0 0 0,0 0 46,0 0 8,0 0 3,0 0 0,0 0-23,0 0-12,0 0 12,0 0-12,0 0 12,0 0-12,0 0 12,0 0-12,0 0 0,0 0 0,0 0 0,0 0 0,0 0 0,0 0 0,0 0 0,0 0 0,0 0 0,0 0 0,4-7 0,-4-1 0,0 1 0,5-1-9,-5 8 9,4-8 0,-4 8 0,4-7 0,-4 7 0,4-8 0,1 1 0,-5 7 0,0 0 9,0 0-9,0 0 16,0 0-3,0 0-1,8 0 0,5-4 4,-13 4 0,0 0 0,0 0 0,0 0-2,0 0 0,0 0 0,0 0 0,0 0-3,4 0-1,-4 0 0,0 0 0,0 0-10,9 7 10,-9-7-10,0 0 10,4 8-10,-4-8 12,-4 8-12,4-8 12,0 7-12,0-7 0,0 12 0,0-12 8,0 0-8,0 0 0,0 0 0,0 0 0,0 0 0,0 0 0,0 0 0,0 0 0,0 0 0,4-8 0,0 0 0,1 1 0,-1-1 0,-4 8 0,4-7 0,1-1 0,-1 0 0,-4 8 0,0 0 0,4-3 0,-4 3 0,4-8 0,-4 8 0,0 0 0,0 0 0,9-4 10,-9 4-1,0 0 0,0 0 5,9-4 1,-9 4 0,0 0 0,0 0-5,0 0-1,0 0 0,0 0 0,0 0 0,0 0 0,0 0 0,0 0 0,0 0 3,0 0 1,0 0 0,0 0 0,0 0-13,0 0 0,0 0 8,0 0-8,0 0 0,-5 8-8,5-8 8,0 0-13,0 0-96,-4 8-19,4-8-4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43:59.70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4BC14A-C081-4C28-9FEE-81287DC152D8}" emma:medium="tactile" emma:mode="ink">
          <msink:context xmlns:msink="http://schemas.microsoft.com/ink/2010/main" type="inkDrawing" rotatedBoundingBox="26333,3767 26751,4130 26746,4137 26327,3773" semanticType="callout" shapeName="Other">
            <msink:sourceLink direction="with" ref="{F8543ECE-B774-4EBC-A76D-57C177ADA18E}"/>
          </msink:context>
        </emma:interpretation>
      </emma:emma>
    </inkml:annotationXML>
    <inkml:trace contextRef="#ctx0" brushRef="#br0">0 0 633,'0'0'56,"0"0"-44,0 0-12,0 0 0,13 8 228,-5-1 44,-8-7 9,9 8 2,0-1-120,3 5-24,-3-1-5,4 1-1,4-1-65,-4 4-14,4 1-2,0-1-1,4 0-28,-3 4-6,3 0-1,0 0 0,5 0 13,0-4 3,-5 8 0,1-4 0,-5-3-53,4-1-11,1 4-1,-1 7-683,5-10-137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43:59.45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543ECE-B774-4EBC-A76D-57C177ADA18E}" emma:medium="tactile" emma:mode="ink">
          <msink:context xmlns:msink="http://schemas.microsoft.com/ink/2010/main" type="inkDrawing" rotatedBoundingBox="22499,13415 22571,3830 26381,3859 26309,13443" semanticType="enclosure" shapeName="Other">
            <msink:sourceLink direction="with" ref="{00C89897-8C1B-4243-B697-088A5B03A49D}"/>
            <msink:sourceLink direction="with" ref="{32578A4A-DFE0-4016-97FA-35AD1627971B}"/>
            <msink:sourceLink direction="with" ref="{BB5778C3-A293-409D-928E-8769ECB7D689}"/>
            <msink:sourceLink direction="with" ref="{B43C580A-BE83-4953-A23D-986604A46C16}"/>
            <msink:sourceLink direction="with" ref="{B11C4EBF-0C15-4BD6-95C4-5E5B012EDB1A}"/>
            <msink:sourceLink direction="with" ref="{2B48C135-C200-4805-8455-FAF459493F02}"/>
            <msink:sourceLink direction="with" ref="{0B7C2CC8-A3C6-4447-A3DB-E16F95F166AE}"/>
            <msink:destinationLink direction="with" ref="{3B4BC14A-C081-4C28-9FEE-81287DC152D8}"/>
          </msink:context>
        </emma:interpretation>
      </emma:emma>
    </inkml:annotationXML>
    <inkml:trace contextRef="#ctx0" brushRef="#br0">-3 163 288,'0'0'25,"0"0"-25,0 0 0,-5 8 0,1-1 249,4 5 45,-4-1 9,4-3 1,0-8-136,-5 11-27,5 1-5,0 3-2,-4-4-59,4 5-12,4-1-3,-4 0 0,0 0-22,5 4-5,-5 0-1,4 0 0,0 4-13,1-7-3,-5 3-1,4 3 0,0 1-27,0 4-4,5-8-2,-5 4 0,-4 0 39,9-1 8,4-2 2,-9 2 0,-4-3-15,4 8-4,1-12 0,-1 4 0,-4 4 0,4 0 0,0 4 0,1-4 0,-1-1-4,-4-3-8,9 0 11,-5 4-11,0 0 8,0 4-8,1-4 0,-1-1 0,-4-2 8,4-1-8,-4 3 0,0 1 0,5 0 8,-5 0-8,4-4 0,-4 8 0,4-5 16,0 1-3,-4-4-1,0 4 0,5-8 0,-5 4 0,0-7 0,0 7 0,0-4-4,4-3-8,-4 3 11,0-4-11,0 1 8,0-1-8,-4-3 0,4 7 0,0-7 8,0 3-8,0-3 0,0 3 0,0-3 8,4 3-8,-8-3 12,4 3-12,0-11 16,0 11-4,0 5-1,0-1 0,0-4-11,0 5 12,0 3-12,4-4 12,0 0-12,-4 0 0,0 4 0,0 0 8,4-3-8,1 3 0,-5 0 0,4-4 0,0 4 0,1-4 0,3 4 0,-4 0 0,1-3 0,-1-1 0,5 4 0,-5 0 0,0-4 0,0 0 0,-4 0 0,5 1 8,-1-1-8,0 0 0,1 0 9,-1 1-9,0-1 0,0 4 8,-4-8-8,5 5 0,-5-5 0,0 0 0,4 5 0,-4-5 0,0-3 0,4 3 0,1 4 0,-1 1 0,0-5 0,-4 0 0,4 1 0,-4 7 0,0-8 0,5 5 0,-5 3 0,4-4 0,0 8 0,1-4 0,-1 0 0,0 0 0,-4 4 0,4-1 0,-4-3 0,5 4 0,-1 0 0,0 0 0,1 4 0,-1-8 0,-4 0 0,4 0 0,-4 4 0,4-1 0,1 1 0,-1 0 0,-4-4 0,4 4 0,5-4 0,-9 0 0,4 0 0,0 0 0,1 4 0,-5-4 0,4 4 0,-4 4 0,4-5 0,-4 5 0,0-4 0,9 7 0,-9-3 0,4 0 0,-4 3 0,4-3 0,1-4 0,-5-1 0,4 1 0,-4 4 0,4-4 0,0 0 0,-4 0 0,5 3 0,-5 1 0,4-4 0,-4-4 0,0 4 0,4-1 0,-4-3 0,0 4 0,0-4 0,0 8 0,0-4 0,5 3 0,-5 1 0,4-4 0,-4 4 0,0-1 0,0 1 0,4 0 0,-4-5 0,0 1 0,4 0 0,1 0 0,-5-4 0,0 4 0,4-4 0,0-4 0,-4 4 8,5-4-8,-5 4 0,0 0 8,0 4-8,4-7 10,-4 3-10,4 0 16,-4 0-2,4 0-1,-4-4 0,5 4-4,-1 0-1,0 0 0,-4 0 0,5 0-8,-5 4 12,0 4-12,4-5 12,-4 1-12,4 0 0,0 0 0,-4-4 0,0 4 0,5 0 0,-5-4 0,0 4 0,0-4 11,4 0-3,-4 0-8,4 0 12,-4 0-4,5 0 0,-5-4-8,0 0 12,0 4-12,4 0 0,0 0 8,-4 0-8,4-3 0,1-1 0,-5 0 0,0 4 0,4-4 0,-4 4 0,-4-3 0,8 3 0,0-4 0,-4 0 0,0 4 0,0 0 0,0-4 8,0 4-8,0 0 0,5 4 0,-1-4 0,0 4 0,-4-4 0,4 4 0,1-4 0,-5 0 0,-5 0 0,5 0 0,5 0 0,-1-3 0,-4-1 0,4 4 0,-4-8 0,0 4 0,5 1 0,-5-1 0,0-4 0,4 8 0,-4-3 0,0-1 0,4 0 0,-4 0 0,4 1 0,1-1 0,3 0 11,-3-4-11,-1 5 12,0-1-12,-4 0 0,4 0 0,1 1-12,-1 3 3,0-4 9,-4 4 11,5-4-3,-1 4 0,0 0-8,-4 4 0,4-4-10,1 0 10,-1 0 0,0 0 0,-4 0 0,5 0 0,-5 0 0,4 0 0,0 0 0,-4 0 0,4-3 0,1-1 0,-1 0-8,0-4 8,-4 5 0,4-5 0,1 1 0,-1 7 0,-4-8 0,4 0 8,-4 5-8,5-5 10,-1 4-10,-4-7 0,4 3-10,0 1 10,5-5 0,-5 5 0,-4-5 0,0 5 0,0-12 0,0 15 0,9-7-8,-9 3 8,0 4 0,0-3 0,-4-1 0,4 1 0,4 3 0,-4-4 0,-4 1 0,8 3 0,-4-4 0,0 5 0,4-1 12,0 0-12,-4 0 0,5 1 0,-5-1 0,0 0 0,0 0 0,0 0 0,0 1 0,0-1 0,4-4 0,0 1 0,-4 3 0,0 0 0,5-3 0,-1-1 0,-4 0 0,4 1 0,-4 3 0,0-7 0,4 3 0,1 1 0,-1-5 0,-4 5 0,4-1 0,1 0-12,3-3 12,-4 3 0,-8 1 0,4-4 0,4 3 0,-4-3 0,5 3 0,-5-3 0,0-8 0,0 11 0,4 0 0,0 1 0,-4-12 0,5 11 0,-5-11 0,4 12 0,-4-5 9,0-7-9,4 12 0,0-1 9,-4-11-9,5 15 0,-5-7 0,4 3-11,5 1 11,-9-5 0,4 5 0,-4-4 0,4 3 0,-4 0 0,0-3 0,0 3 0,0 1 0,0-1 0,0 1 0,0-5 0,0 5 0,4-1 0,-4-3 0,5 3 0,-5-3 0,4 3 0,0-3 0,1 3 0,-1-3 0,-4-1 0,4 5 8,0-4-8,-4-1 0,5 5 0,-5-5 0,0 5-8,0-5 8,0 5 0,4-5 0,-4 5 0,-4-5 0,4 5 0,4-5 0,-4 5 0,0-5 0,0 1 0,0-8 0,0 11 0,0 1 0,4-5 0,-4 1 8,5 0-8,-1-1 0,-4-7 0,0 8 0,0-8-8,4 11 8,0-3 0,-4 0 0,0-1 0,0 1 0,0 11 0,0-19 0,5 7 0,-5-7 0,0 8 0,0-8 8,8 11-8,-8 1 0,4-5 0,-4-7 0,5 8-8,-5-8 8,4 12 0,-4-1 0,0-11 0,4 8 0,-4-8 0,5 11 0,-5-11 0,4 11 0,0-3 0,-4-8 8,0 11-8,0-11 0,4 12 0,-4-12 0,0 11 0,0 1 0,0-12 0,5 11 0,-5-3 0,0-8 0,0 11 0,0-3 0,4 3 0,0-3 0,-4 3 0,0-11 0,0 12 0,5-1 0,-5 1 0,0-5 0,0 5 0,0-1 0,4 8 0,-4-4 0,0-15 0,0 0 0,0 8 0,4 3 0,-4-3 0,0 3 0,4-3 0,-4 0 0,5 3 0,-5-3 0,4 3 0,-4 0 0,0-3 0,0-8 0,4 11 0,-4 1 0,0-4 0,5 3 0,-5-3 0,0-1 0,0 1 0,0-1 0,0 1 0,0 3 0,4-3 0,-4-8 0,4 8 0,-4-1 0,0 1 0,0-8 0,4 11 0,-4-3 0,5 3 0,-5-3 0,0-8 0,4 8 0,-4 3 0,0-3 0,4 3 0,-4 0 0,0 1 0,5-5 0,-5 1 0,0-8 0,0 12 0,4-1 0,-4-3 0,4 3 0,0-3 0,-4-8 0,0 11 0,0-11 0,5 8 0,-5-8 0,4 11 0,-4-11 0,0 11 0,4 1 0,-4-12 0,5 11 0,-5-11 0,4 12 0,0-5 0,-4 5 0,0-12 0,0 11 0,4 1 0,-4-1 0,0-11 0,0 8 0,5 3 0,-5-11 0,4 12 0,-4-5 0,0 5 0,0-12 0,4 7 0,1 5 0,-1-5 0,-4 5 0,4-5 0,-4 5 0,4-5 0,-4 5 0,5-1 0,-10 1 0,10-1 0,-1 0 0,0 1 0,1-1 0,-5 1 0,4-1 0,-4 1 0,4-1 0,0 0 0,1 1 0,-5-1 0,4 1 0,0-1 0,-4 0 0,5-3 0,-5 0 0,4-1 0,-4 5 0,4-5 0,-4-7 0,4 8 0,1 3 0,-1-3 0,-4-8 0,4 11 0,0 1 0,1-1 0,-5-11 0,4 12 0,0-1 0,5 1 0,-5-5 0,0 5 0,-4-12 0,5 7 0,-5-7 0,4 12 0,5-1 0,-5-3 0,-4-8 0,4 11 0,0-3 0,1 3-8,-5-11 8,4 8 0,5 3 0,-5 1 0,4-5 0,-8-7 0,5 12 8,-1-5-8,-4-7 0,9 12 0,-9-12 0,4 11 0,4 0 0,-3 1 0,3-4 0,-8-8 0,0 0 0,5 15 0,-1-8 0,4 5 0,-3-1 0,-5-3 0,4 3 0,0-3 0,-4-8 0,5 11 0,-1 1 0,0-1 0,0 1 0,-4-5 0,5 5 0,-1-1 0,0 0 0,1 1 0,-1-5 0,0 5 0,0-4 0,1-1 0,-1 1 0,0-1 0,1 1 0,3 0 0,-4-5 0,1 5-8,-5-8 8,8 11 0,-3-3 0,3 0 0,-4-1 0,5-3 0,-5 4 8,0-1-8,5 1 0,-5 0 0,-4-8 0,9 7-8,-5 1 8,5 3 0,-9-11 0,0 0 0,4 8 0,5-1 0,-9-7 8,4 8-8,-4-8 0,8 8 0,-3-1 0,-5-7 0,4 8 0,0-4 0,-4-4 0,9 11-8,-1-3 8,-3-1 0,-5-7 0,8 8 0,-8-8 0,5 8 0,-1-5 0,-4-3 0,8 8 0,-8-8 0,5 8 0,-5-8 0,8 3 0,-3 5 0,-5-8 0,8 8 0,-8-8 0,0 0 0,4 7 0,-4-7 0,0 0 0,9 8 0,0 0 0,-9-8 0,0 0 0,4 7 0,-4-7 0,4 8 0,-4-8 0,9 7 0,-9-7 0,4 8 8,-4-8-8,0 0 0,9 8 0,-9-8 0,4 7 0,-4-7 0,0 0 0,8 8 0,-8-8 0,5 4 0,-5-4 0,0 0 0,8 7 0,-8-7 0,5 8 0,3-1 0,-8-7 0,0 0 0,4 12 0,5-4 8,-5-1-8,-4-7 0,4 8 0,-4-8 0,0 0 0,5 11 0,-1-3 0,0 3 0,-4-11 0,5 8 0,-1-1 0,0 1 0,-4-8 0,4 8 0,1-1 0,-5-7 0,8 8 0,-8-8 0,5 7 0,-1 1 0,0 0 0,-4-8 0,4 7 0,1 1 0,-1 0 0,-4-8 0,0 0 0,4 7 0,1 1 0,-5-8 0,0 0 0,4 7 0,0 1 0,-4-8 8,4 4-8,-4-4 0,0 0 0,9 11 0,-9-11 0,4 8 8,-4-8-8,5 7 8,3-3-8,-8-4 8,4 8-8,-4-8 0,0 0 0,9 8 0,0 3 8,-1-7-8,-8-4 8,0 0-8,4 4 0,5 3 0,0 1 0,-9-8 0,0 0 0,12 11 0,-12-11 0,0 0 8,0 0-8,0 0 0,0 0 0,9 12 0,0-9 0,-9-3 0,8 8 0,1-4 8,-1 0-8,-8-4 0,0 0 0,0 0 0,9 7-12,-1-3-4,1 4-1,-9-8 0,0 0 28,9 4 5,-1 3 2,-8-7 0,0 0-18,0 0 0,9 4 0,-1 0 0,1 0 0,-9-4 10,0 0-10,0 0 8,0 0-24,0 0-4,0 0-2,8 0 0,-8 0 39,9-4 8,-9 4 2,0 0 0,13 0-27,-13 0 0,4-8 8,-4 8-8,9-7-20,-1 3-7,1-4-1,-5 4 0,-4 4 28,9-7 0,-5 3 0,4-4 0,1 1 0,-9 7 0,4-4 0,5-4 0,-1 1 17,-3 3 9,-1-4 2,0 1 0,5 3-28,-5-4 0,5 1 0,-5 3 0,-4 4 0,9-8 0,-5 4 0,4-3 0,-3-1 0,-1 4 0,5 0 8,-5-3-8,0-1 0,5 4 0,-1 1 0,-3-1 0,3-4 0,1 4 0,-5 1 0,4-1 0,1-4 0,-5 4 0,1-3 0,3 3 8,-4 0-8,1 0 8,3-3-8,1-1 8,-5 0-8,0 1 10,1-1-10,3 4 10,-3-7-10,3 3 12,-4 1-12,5-1 12,-5 1-12,1-1 0,-1 0 0,4 1 0,-3-1 0,-1 0 8,5 1-8,-1-1 0,-4-3 0,5-4 0,0 3 0,-5 5 0,4 3 0,-3-4 0,-1-3 0,5-1 0,-5 1 0,0-1 0,5 1 0,-1 0 0,1-1 0,-5 1 0,5-1 0,-1 1 0,-4-1 0,5 1 0,0 0 0,-1-1 0,-4 1 0,1-1 0,3-3 0,5 4 0,-4-5 12,-1 1 4,1 0 1,-1 0 0,-3-4-17,3 0 0,5 0 0,-4 0 0,-1 0 0,-3 0-19,3 0 4,-4-1 1,-4 1 22,9 0 5,0 0 1,-1 4 0,-4 0-14,5 0 0,0-1 0,-1 5 0,5 0 0,0 3-16,-9-7 3,0 3 1,5 1 12,-5 3 16,5-3-3,-5-1-1,0 1-12,5 0 9,-5-1-9,5 1 8,-5-1-8,5-3 0,-1 0 0,1 0 0,-5 3 0,5 1 0,-5-4 0,4-1 0,1 5 0,0-4 0,-5-1 0,4 1 0,1 0 0,0 0 0,-5-4 0,4 4 0,-3-5 8,-1 5-8,5 0 8,-5 0-8,0-4 16,0 4-3,1-1 0,-1 1 0,0-4-3,1 4-1,-1 0 0,4-4 0,-3-1-9,-1 1 0,0 0 9,1 0-9,3 4 0,-4 0 0,1 0 0,3-4 0,1 3 0,-5 1 0,0-4 0,1 4 0,-1 0 0,0-1 0,-4-3 0,4 4 8,1-4-8,-1 0 0,0 4 0,-4-4 0,5 0 0,-5 0 0,4-4-9,0 4 9,-4-4 0,0 0-11,4 0 11,-4 1-8,5-1 8,-5 4 0,4-8 0,-4 8 0,4-4 0,-4 4 0,0 0 0,0 0 0,5 4-21,-5-4-6,0 3-1,4 1 0,-4 0 47,0-4 9,4 4 1,-4-4 1,0 0-30,0 0 8,0-4-8,4 4 0,-4-4 0,0 0 9,5 0-9,-5-3 8,0-1-8,4-4 8,-4-3-8,0 0 8,4 0-8,-4-4 10,5 0-10,-1-1 10,0 1-10,0 4 0,1 0 0,-1 0 0,0-1 0,1 9 8,-1-1-8,0-3 0,5-1 8,-5 1-8,0-1 0,1 1 8,-1-5-8,0-10 8,5 3-8,-5 4 8,0-4-8,5 4 0,-5-4 0,5-4 0,-1 4-9,5 0 9,-4-3 0,4-1 0,-9 0 0,-4-7 0,8 7 0,1-3 0,-5 3 23,5 4 5,-1 0 0,1-3 1,-5 7-29,5 0 0,-5 3 0,0-3 0,5 4 0,-1-4 0,-8 0 10,5 0-2,-1 0-8,0-4 12,1-4-4,-1 8 0,4 0-8,-3-4 0,3 0 0,-3-3 0,-1 3 0,0 0 0,5 4 0,-5-4 0,0 0 0,1 4 0,-5-12 0,4 8 0,0-3 0,-4-5 0,0 5 0,0-5 0,0-3 0,0 3 0,0 1 0,0 3 0,4-3 0,1 3 0,-5-4 0,4 1 0,0-4 0,-4 3 0,5 1 0,3-1 0,-4 1 0,1-5 0,-1 9 0,0-5 0,1 4 0,-1 5 0,0-1 0,0 4 0,-4-4 0,5 0 0,-1-4 0,0 4 0,1-3 0,-1-1 0,0-4 0,0 5 0,1-9 0,-1 5 0,0-1 0,1 1 0,-1 3 0,0 1 0,0-5 0,5 4-8,-5-3 8,5 3 0,-5-3 0,5-1 0,-1-3 0,1 3 0,-5-7 0,5 4 8,-1 3-8,1 5-15,-1-9 4,1 5 1,-1-1 10,1-3 0,0 0-9,-1 3 9,-4 1 0,1 3-11,-1 0 11,0 5-8,1-5 8,-5 4 14,0 4-3,-5 4-1,5-4-10,0 3 0,-4 1 0,4 0 0,-4-4 0,-1 3 0,5-3 0,-4 4 0,0-4 0,0 0 0,4 4 0,0 3 0,0 1 0,-5 3 0,1 0 0,4 5 0,0-1-19,0 0 1,-4 0 0,4 4 0,0 4 3,0-4 1,-5 4 0,1 7 0,0-11 14,0 7 16,4-3-3,-5 0-1,1 4-12,0-5-13,4 5 2,-5-4 1,1-1 10,4 5 11,0-8-3,-4 0 0,4 0-8,0 0 0,0 0 0,0-4 0,0 4 0,4 4 0,-4-8 0,0 8 0,0-4 0,0 7-11,4-7 3,1 4 0,-5 4 8,0-5 0,0 5 0,4-1 8,-4-3-8,0 0 0,9 0-11,-5-4 11,-4 0 0,4 3 0,0-3 0,1 4 0,-1-4 0,-4 0 0,4 0 0,1 0 0,-1 4 0,-4 0 0,4-1 0,0 1 0,-4 8 0,0-1 0,0 0 0,-4 1 0,4-1-9,0 0 9,-4 1-8,4-1 8,0 8 0,0-7-8,0-1 8,0 8 0,-4-4 0,4 4-10,4-7 10,-4-1 0,0 8-10,0-8 10,0 5-8,0 3 8,0 0 0,0 0 0,0 0 0,0 0-8,0 0 8,0 0-8,0 0 8,0 0-8,0 0 8,-4 0-8,-5 0 8,9 0-8,-4 0 8,-5 7 0,1-3-9,-1 0 9,0 0 0,1 3 0,-1-3 0,1 7 0,-1-3 0,1 3 0,-1 5 0,-4-5-11,0 1 11,1-1 0,-6 4 8,6-3-8,-6 7 0,1-4-18,-4 0 3,-1 4 1,5 0 14,-8 4 8,3-8 0,1 0-8,4 1-10,-1-1-9,-3-7-1,8-1-1,5 1-11,-1-1-3,5-3 0,4-4 0,0 0-29,0 0-7,0 0-1,13-4-767,8-3-153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31.689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D6D90EF-D308-4124-925B-CAF9F22B3622}" emma:medium="tactile" emma:mode="ink">
          <msink:context xmlns:msink="http://schemas.microsoft.com/ink/2010/main" type="writingRegion" rotatedBoundingBox="26059,7343 27771,8231 27325,9092 25612,8205"/>
        </emma:interpretation>
      </emma:emma>
    </inkml:annotationXML>
    <inkml:traceGroup>
      <inkml:annotationXML>
        <emma:emma xmlns:emma="http://www.w3.org/2003/04/emma" version="1.0">
          <emma:interpretation id="{6877112F-9FFA-470F-B8FA-7452881DAC13}" emma:medium="tactile" emma:mode="ink">
            <msink:context xmlns:msink="http://schemas.microsoft.com/ink/2010/main" type="paragraph" rotatedBoundingBox="26059,7343 27771,8231 27325,9092 25612,8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35C67-615A-436C-A5F1-9600FDF1BC4F}" emma:medium="tactile" emma:mode="ink">
              <msink:context xmlns:msink="http://schemas.microsoft.com/ink/2010/main" type="line" rotatedBoundingBox="26059,7343 27771,8231 27325,9092 25612,8205"/>
            </emma:interpretation>
          </emma:emma>
        </inkml:annotationXML>
        <inkml:traceGroup>
          <inkml:annotationXML>
            <emma:emma xmlns:emma="http://www.w3.org/2003/04/emma" version="1.0">
              <emma:interpretation id="{D80780AC-F4D4-4BDF-9BB6-F4BC2E4A2674}" emma:medium="tactile" emma:mode="ink">
                <msink:context xmlns:msink="http://schemas.microsoft.com/ink/2010/main" type="inkWord" rotatedBoundingBox="26059,7343 27771,8231 27325,9092 25612,8205"/>
              </emma:interpretation>
              <emma:one-of disjunction-type="recognition" id="oneOf0">
                <emma:interpretation id="interp0" emma:lang="en-AU" emma:confidence="0">
                  <emma:literal>'Bio)</emma:literal>
                </emma:interpretation>
                <emma:interpretation id="interp1" emma:lang="en-AU" emma:confidence="0">
                  <emma:literal>Bio)</emma:literal>
                </emma:interpretation>
                <emma:interpretation id="interp2" emma:lang="en-AU" emma:confidence="0">
                  <emma:literal>Bisco)</emma:literal>
                </emma:interpretation>
                <emma:interpretation id="interp3" emma:lang="en-AU" emma:confidence="0">
                  <emma:literal>"Bío)</emma:literal>
                </emma:interpretation>
                <emma:interpretation id="interp4" emma:lang="en-AU" emma:confidence="0">
                  <emma:literal>A 1310)</emma:literal>
                </emma:interpretation>
              </emma:one-of>
            </emma:emma>
          </inkml:annotationXML>
          <inkml:trace contextRef="#ctx0" brushRef="#br0">2050-5788 1843,'0'0'40,"0"0"9,0 0 2,0 0 1,-4-7-42,4 3-10,-4-4 0,4 8 0,-5-7 80,5 7 13,0 0 3,0 0 1,0 0-36,0 0-7,0 0-2,0 0 0,-8 11-19,-1 1-4,1 7-1,3 0 0,1 3-17,0 5-11,-1 0 12,5-1-12,-4 5 10,4-1-10,4 1 8,1-1-8,-1 1 0,5-5-17,-5-3 2,4 0 1,5-4-38,0 0-7,0-4-1,0 1-976</inkml:trace>
          <inkml:trace contextRef="#ctx0" brushRef="#br0" timeOffset="348.03">2213-5632 979,'0'0'87,"0"0"-70,4-7-17,5 3 0,-1-4 191,-3 5 34,-5 3 7,8-8 2,-4 0-79,5 5-16,0-1-3,3-4-1,-7 4-60,3 1-12,5 3-3,0-4 0,-9 0-4,-4 4-2,0 0 0,0 0 0,0 0-43,0 0-11,0 0 0,0 0 0,0 0 0,0 0 0,5 11 0,-10 1 0,-3-5-24,-1 9 0,-4-5 0,5 0 0,-5 1-11,4-1-2,1 1-1,3-5 0,1 1-23,0 0-5,4-8-1,0 11 0,0-11 21,0 0 4,4 11 1,0 1 0,5-5 26,-5 5 6,-4-12 1,13 8 0,-9-1 8,-4-7 11,0 0-3,13 8 0,-4-1 10,-1 1 2,-8-8 0,13 8 0,-4-5 5,-1 5 2,1-4 0,4 0 0,-5-1 6,-8-3 2,9 8 0,-5 0 0,-4-8-3,0 0 0,5 11 0,-5 1 0,0-5-13,-5 5-3,1-5-1,0 5 0,-1-5-6,1 5-1,-4-5 0,-5 1 0,0-4-8,4 3-17,5-3 4,-5 0 1,1-4-58,-1-4-11,9 4-3,0 0 0,-4-4-149,0 4-31,-9-11-5,13 11-459</inkml:trace>
          <inkml:trace contextRef="#ctx0" brushRef="#br0" timeOffset="545.89">2586-5445 1267,'0'0'112,"0"0"-89,0 0-23,0 0 0,0 0 153,0 0 27,0 0 4,0 11 2,0-3-55,0 4-11,-5-1-3,5 4 0,0 0-60,0 1-12,0 3-2,-4 0-1,0 0-26,4 0-4,-5 4-2,5-1 0,0-6-10,0-1-14,5-4 3,-1 1 1,0-5-123,1 1-25,-5-8-5</inkml:trace>
          <inkml:trace contextRef="#ctx0" brushRef="#br0" timeOffset="883.52">2774-5525 979,'0'0'87,"0"0"-70,0 0-17,0 0 0,0 0 231,-4 8 42,4-8 9,-9 7 2,9-7-155,-4 8-30,0 0-7,4 3 0,0 0-45,0 1-9,0-12-2,4 11 0,0-3-9,0 3-3,5 1 0,-5-5 0,5-3-10,-1-4-2,1 4-1,4-4 0,-5-4 5,5 4 2,0-7 0,0-1 0,0-4 2,0 5 1,4-1 0,-4-3 0,0-1-9,-1 1-1,-3-4-1,0 3 0,-5-3 3,0 4 1,0-8 0,-4 7 0,-4-3 1,0 4 0,0-1 0,-5 1 0,-4-5-15,-4 9 8,0-1-8,0 4 0,-5 1-24,1 3-10,4 3-2,-5 5-1,5-4-19,4 3-4,0 5-1,1-1 0,3 5-35,5-5-8,0-3 0,-1 3-913</inkml:trace>
          <inkml:trace contextRef="#ctx0" brushRef="#br0" timeOffset="1174.77">3177-5868 2008,'0'0'44,"0"0"10,0 0 2,0 0 0,0 0-45,8 0-11,1-3 0,-9 3 0,8 7 81,1-3 15,0 4 2,-1-1 1,-4 5-34,5-1-6,0 4-2,-1 1 0,1 3-13,-1 3-2,1 1-1,-1 4 0,-3 0-17,-1-1-3,-4 5-1,4-1 0,-4 1-6,0-1-2,0 4 0,-4-3 0,0 3 16,-1 0 4,-3 1 0,-1 3 0,-4 0-32,5-4 0,-5 0 0,0-3 0,0-5-136,0-3-34,5 0-6</inkml:trace>
          <inkml:trace contextRef="#ctx0" brushRef="#br0" timeOffset="-32301.89">1596-6142 633,'0'0'56,"-4"4"-44,4-4-12,0-4 0,0 0 184,0-3 34,0 3 7,0 0 2,0 0-85,0 4-17,0-3-3,0 3-1,0-4-43,4 4-9,-4 0-1,4 0-1,-4 0-21,0 0-4,0 0-1,0 0 0,0 0-25,0 0-6,0 0-1,9 7 0,-9-7 3,0 0 0,0 0 0,0 0 0,9 8-12,-9-8 0,0 0 0,0 0 0,0 0 0,0 0 12,0 0-12,12 8 12,6-5-4,-18-3 0,0 0 0,-9 0 0,0 0-8,9 0 8,0 0-8,-8 0 8,4-7-8,-5 3 0,5 0 0,4 4 0,0 0 0,-9-7 0,5-5 0,4 12 0,0 0 0,0 0 0,0-11 0,0 3-11,0 1 11,4-5 0,0 5 0,1-1-8,-5 8 8,13-8 0,-5 1 0,1-1 0,-9 8 0,0 0 8,0 0-8,13-4 11,-5-3 7,-8 7 2,9-8 0,-9 8 0,0 0-7,0 0-1,8 4 0,1-4 0,-1 4 1,-3-1 0,-5 5 0,-5 0 0,1-1-13,4 1 9,-4 0-9,-1 3 8,1 0-8,0-3 0,0 3 0,-1-7 8,-3 4-8,-1-4 0,5-1 0,0 1 0,-1 0 0,5-4 0,-4 4 0,4-4 0,0 0 0,0 0 0,0 0 0,0 0 0,0 0 0,0 0 0,-8-12-9,8 12 9,0 0 0,0 0 0,0 0-8,0 0 8,0 0 0,0 0 0,0 0-8,4-7 8,-4 7 0,0 0-10,8-8 10,-8 8-8,9-7 8,0 3 0,-9 4 0,8-4-8,-8 4 8,13 0 8,0-4-8,-5 4 11,1 4 0,-9-4 0,0 0 0,8 4 0,-3 3-11,3 1 12,-8-4-12,0 3 12,-4 1-3,0 3 0,-1-3 0,-3 0 0,-1-1 3,1 5 0,3-1 0,-3-3 0,4 3-12,-5-3 0,-4-4 0,5-1-11,-1 1 11,1 0 9,-5-4-1,4 0-8,9 0 0,0 0 0,-8-4 0,-1-3-12,5-1 12,-1-3 0,5-1 0,0 1 0,5 3 0,-1-3 0,5-1-10,-1 1 10,1-1 0,4 1-11,-5 0 11,-4 3-8,1 0 8,-5 8 0,4-7 0,9 3-8,-5-4 16,-8 8 3,0 0 1,0 0 0,9 0-28,-9 0-6,0 0-1,13 8 0,-9 0-123,5 3-25,-5-3-5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15.56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10D520-EF52-412F-B575-A31EC621731A}" emma:medium="tactile" emma:mode="ink">
          <msink:context xmlns:msink="http://schemas.microsoft.com/ink/2010/main" type="inkDrawing" rotatedBoundingBox="26587,3410 27062,15360 19913,15645 19437,3695" semanticType="verticalRange" shapeName="Other">
            <msink:sourceLink direction="with" ref="{112CDFEA-6883-4D1E-A84C-E976F9314EC7}"/>
            <msink:sourceLink direction="with" ref="{E04E48A9-D801-4FDF-891D-B375DB39000A}"/>
            <msink:destinationLink direction="with" ref="{9FB8FD09-9B51-4D9C-80BD-8F6AFC4BDE37}"/>
            <msink:destinationLink direction="with" ref="{52D88012-2B79-4CA1-BA85-A3308B3D883B}"/>
          </msink:context>
        </emma:interpretation>
      </emma:emma>
    </inkml:annotationXML>
    <inkml:trace contextRef="#ctx0" brushRef="#br0">-7 205 230,'9'4'20,"-5"3"-20,-4-7 0,0 0 0,0 0 231,0 0 41,0 0 9,0 0 2,0 0-120,0 0-24,0 19-5,-4 0-1,0 0-77,4 0-15,-5-3-3,5-16-1,9 11-4,-5 0-1,-4 5 0,4 3 0,1-12-11,-1 9-2,0 3-1,1 0 0,-5-8-5,8 8-1,1 0 0,-5 0 0,-4 4-4,4-4-8,5-8 11,-5 9-11,0 10 12,-4 0-4,9-11 0,-1 4-8,-3-4 14,-1 0-4,0 0-1,1 4 0,3-4-9,-4-3 12,1 6-12,-1 1 12,0-4-12,1 12 12,-1-1-12,-4-11 12,4 8-12,0-8 0,5-4-10,0 8 10,-9-4 0,4 4 0,0-4 13,5-4-4,-9 0-9,0 4 8,0 0-8,4 0 8,5-7-8,-9 7 8,4-4-8,-4 4 8,4-4-8,-4 4 0,-4 1 0,4-1 8,0-4-8,4 4 0,-4 4 0,0-4 8,-4 0-8,4-4 10,0 4-10,0 0 10,-4 4-10,4-4 8,0-4-8,0 4 8,4-4-8,-4 1 0,0 3 0,0-4 8,0 0-8,0 0 0,0-3 0,0 3 8,4-4-8,-4 8 0,0-3 0,-4 3 8,4-4 0,0 4 0,-4-4 0,4 4 0,-5-3 4,1-1 0,8 0 0,-4 0 0,-4 0-3,0 1 0,4 3 0,4-4 0,-4 4 2,4-4 0,1 4 0,-1-4 0,-4 5-11,4-1 8,-8 0-8,8 0 8,0 0-8,1-4 0,-5 4 0,0 0 8,0-4-8,4 4 0,-4 0 0,4 0 8,-8 0-8,8 0 0,1-3 0,-1-1 0,0 0 0,-4 0 8,4-3-8,1 3 8,-5 0 0,4 0 0,-4 1 0,0-1 0,9 0-8,-5 16 0,4-12 0,-3-8 8,-5 0-8,4 1 0,-4-1 0,0 5 8,-4-1-8,8-4 0,-4 8 9,4-4-9,-8-3 0,4 7 8,-4-4-8,8 4 0,-4-4 0,4 4 0,1-3 0,-1 3 0,0 0 0,0 0 0,-4 0 0,5 0 0,-1 0 8,-4-4-8,4 4 8,-4-4-8,0 1 8,5 3-8,-1-8 8,-4 4-8,0 1 0,0-1 8,4 0-8,-4-4 0,-4 5 8,4-5-8,4 0 10,0 5-10,1-1 11,-5 0-11,0-3 12,4 3-12,0-4 11,0 4-11,1-3 10,-5-1-10,4 1 9,0-1-9,-4 4 8,0-3-8,0-1 0,5 1 8,-1-1-8,0 4 0,-12 1 8,8-5-8,4 4 0,0 0 8,-4-3-8,0 7 0,4-4 0,1 0 8,3 1-8,-8-1 0,0 0 0,5 4 8,3-7-18,-4 3-4,1 0-1,-1 0 0,0-3 26,1-1 5,-1 0 0,0 1 1,-4 3-17,4-3 0,-4-1 0,0 0 0,0-3-10,0 3-6,9 1 0,-5-1-1,-4 1 28,5-5 5,-5 5 2,4-5 0,4 5-18,1-5 0,-9 5 8,4-5-8,9 5-12,-13-5-7,-4 5-1,4-5 0,4 5 37,5-4 7,-5 3 2,-4-3 0,0-8-18,4 11-8,5-3 8,-9 3-8,0-11-19,0 8-9,4-1-1,0 5-1,-4-1 30,5-3 0,-1-1 0,5 5 0,-1-5 0,-4 5 0,-8-5 0,4 5 0,4-5 0,1 5 0,-5-1 0,4 1 0,-4-1 0,4 1 0,5-5 0,-9 5 0,0-1 16,0 0 8,8 1 3,-8-1 0,-4 1-43,4-1-9,4 1-2,1-1 0,-1 0 27,0-3 0,9 3 0,-4 1 0,-5-1 0,-4-3 0,-4 3 0,4 1 0,12-1 0,-3 1 0,-9-5 0,0 5 0,0-5 16,0-7 9,9 12 2,-5-5 0,-8 5-27,8-5 0,0 1 0,0 0 0,1-1 0,-1 5 0,9-5 0,-5 1 0,-3 3 0,-1 1 0,5-5 0,-5 5 0,4-1 0,-3-3 8,-5 3-8,4-3 0,5 3-18,-5-3-9,-4 3-1,0-3-1,0-8 46,0 11 10,8 1 1,-3-1 1,-10 1-46,1-1-10,4 0-1,4-3-1,1 7 46,3-3 10,-8-1 1,5 4 1,3-3-29,-4 3 0,1 0 0,3 0 0,1-3 0,-1 3 0,-8 0 0,5 1 0,3-1 0,-3 0 0,-5-4 0,0 5 0,4-1 0,0 0 0,0 0 0,-4-3 0,0 7 0,5-8 0,3 1 0,-3 3 0,-1-4 0,0 5 0,-4-5 0,9 0 0,-1 5 0,-4-1 0,1 0 0,3 0 0,1-3 0,-5 3 0,-4 0 0,4 0 0,1 1 0,3-1 0,1 0 0,-5 4 0,-4-4 0,4 1 0,5 3 0,-5 0 0,-4 0 0,5 0 0,3 0 0,-4 0 0,1 4 0,-1-1 0,0 1 0,5 0 0,-1 4 0,1-4 0,-9 3 0,4-3 0,9 0 0,-4 0 0,-5 0 0,0-4 0,1 0 0,3 4 0,1-4 0,-1 4 0,-12-1-22,8 1-4,5 0-1,-1 4 0,-3-8 27,-1 7 0,0-3 0,9 4 0,0 3 46,0-3 14,-5 7 4,1-3 0,4 7-103,-5-4-20,-12 0-4,8 1-1,9-5 103,0 1 20,-13-1 4,4-3 1,1-5-64,3 5-16,5 0-2,0-1 0,-5-3 18,1 4 0,8-4 0,-4 3 0,-4 1 0,3 0 0,-3-1 0,8 5 0,-4 3 0,4 0 0,-8-3 0,3 3 0,1 0 8,0 1 0,0-1-8,-4-7 12,-1 3-12,5-3 0,0-1 0,0 1-10,-5-4 10,1 3 0,4 5 0,0-1 0,-9-3 0,9 0 0,-5-1 8,5 5-8,-4-1 0,-1 5 8,5-1-8,-4 4 0,-1-4 8,5 0-8,-4 1 10,-1-5-10,1 1 0,-1-1 8,5-3-8,-4 3 0,-1-7 0,1 0 0,-1 4 0,1-1 0,0 1 0,-1-1 0,1-3 0,4 4 0,-5 0 11,5 3-11,-4-3 12,-1 3-12,5 4 0,0 1 0,0-1 0,-5 0-12,1 1 12,4-5 0,-5 0 0,1 1 10,-1-4-10,10 22 0,-6-15 0,-7-15-11,3-7 11,1 7 0,-1 4 8,5 0-8,-4-4 0,4 3 0,-5 1 0,1 0 8,-1 4-8,5 3 0,-4-3 0,-1 3 0,-3 5 0,3-5 8,-4 1-8,9-1 8,-8 0-8,3-3 0,1 4 0,-1-5 0,1-7 0,-1 8 8,-3-4-8,3 0 0,-3-4 0,3 0 8,-4 4-8,5 3 0,-5-7 0,5 0 0,-5 4 0,5-4 8,-5 4-8,0 0 0,0-4 0,1 4 0,-1 3-11,0-3-3,5 4-1,-5-1 0,0 5 27,1-4 4,-1-5 2,0 5 0,1 0-18,-1-4 0,0-1 0,5 1 0,-9-4-11,4 0-5,5 4-2,-5-4 0,0-4 30,0 1 7,1-1 1,3 4 0,-3 0-32,3 0-7,-4-4-1,1 4 0,3-3 32,-3-1 7,-1 0 1,0 0 0,0 4-32,5 0-7,-9-3-1,9 3 0,-5 0 20,0 3 0,0-3 0,1 4 0,-5 0 0,4 0 0,5 0 0,-1-4 0,-4 4 0,1 0 0,-1-1 0,0 1 0,5-4 0,-1 0 0,-3 0 0,3 0 0,1 0 0,-1-3 0,-3-1 0,-1 0 0,4-3 0,1 3 0,0 0 0,-1 0 0,-4 1 13,5-1 7,0-4 0,-5 4 1,0 1-33,-4-1-8,4-4 0,1 5-1,-1 3 21,0 0 0,5-8 0,-5 8 0,-4 0 12,4 0 8,5 0 0,0-4 1,-5 4-33,0 4-8,5-4 0,-5 4-1,5-4 35,-5 0 7,4 0 2,-3-4 0,3 1-37,1-1-7,-5 0-2,0 0 0,1 1 39,-1-5 7,0 0 1,5 5 1,-5-5-25,0 1 0,1-1 8,3 0-8,-3 5 0,-1-5 0,0-3 0,0 3 0,1-3 0,-1-1 0,4 9 0,-3-5 0,-1-3 0,5 3 0,-5 0 0,0 5 0,0-9 0,1 1 0,-1 3 0,0 1 0,1-1 0,-1-3 0,4 3 0,-3-3 0,-1 3 0,0 1 0,1-1 0,-1 1 0,0 3 0,0-4 0,1 1 0,3 3 0,-3 0 0,-5-4 0,4 5 0,0-5 0,0 4 0,1-3 0,-1 3 0,0-4 0,1 5 0,-1-5 0,-4 0 0,4 1 0,0-4 0,-4 3 0,5 0 0,-1 1 8,-4-5-8,4 5 0,1-5 0,-5 1 0,4 3-20,0-3-7,0 4-1,-4-12 0,0 0 28,5 7 0,-1 5 0,-4-5 0,4 5 17,-4-12 9,5 7 2,-5-7 0,0 8-28,4-1 0,0 1 0,0 0 0,1 3 0,-5-11 0,0 0 0,4 8 0,0 3 0,1 1 0,-5-12 0,4 7 0,0 5 0,0-5 0,5 5 0,-9-12 0,0 0 0,0 7 0,4 5 0,1-1 0,-5-11 0,0 0 0,4 15 0,0-3 0,-4-12 0,0 0 0,0 0 0,4 15 0,5-4 0,-5-3 0,-4-8 0,0 11 0,4 1 0,-4-12 0,0 0 0,0 0 0,5 7 0,3 5 0,-3-4 0,-5-8 0,0 0 0,4 11 0,0-3 0,5-1 0,-9-7 0,4 12 0,-4-12 0,4 11 0,-4-11 0,5 8 0,-5-8 0,4 11 0,0 0 0,0-3 0,-4-8 0,0 0 0,5 12 0,-1-5 0,-4-7 0,9 12 0,-9-12 0,4 11 0,-4-11 0,4 11 0,5-3 0,-1 3 0,-3-3 0,3 0 0,-8-8 0,4 11 0,1-3 0,-1-1 0,0 1 0,1 0 0,-1-1 0,0 1 0,-4-8 0,4 11 0,5-3 0,-5-1 0,-4-7 0,5 8 0,-5 3 0,4-3 0,-4-4 0,4 4 0,0-1 0,-4 1 0,5-1 0,-1-3 0,-4-4 0,4 4 0,5 4-17,-5-1-9,-4-7-2,0 0 0,9 8 45,-5-4 9,-4-4 2,0 0 0,4 7-28,5 1 0,-9-8 0,4 4 0,0 3 34,-4-7 2,0 0 0,5 4 0,3 0-58,-8-4-11,0 0-3,4 4 0,5 3 28,0-3 8,-9-4 0,0 0 0,8 4 0,-8-4 0,0 0 0,9 4 0,-9-4 28,0 0 7,0 0 1,8 4 0,1-1-58,-5 1-11,0 4-3,5-4 0,-9-4 28,0 0 8,4 7 0,-4-7 0,9 0-28,-1 0 2,-8 0 0,9 4 0,0 0 42,-9-4 8,0 0 1,8 0 1,-8 0-26,9 0 0,-9 0 0,8 0 0,-8 0 0,5 0 0,3 4 0,-8-4 0,0 0 0,9 0 0,-9 0 0,8 3 0,-8-3-16,9 0-8,-5 4-1,5-4-1,-1-4 42,-8 4 8,0 0 1,9 0 1,-9 0-26,4 4 0,-4-4 0,9 0 0,-1 8 0,-8-8 0,9-4 0,-9 4 0,4 4 0,-4-4 0,9 0 0,-9 0 0,0 0 0,12 0 0,-12 0 0,5 0 0,3 0 0,-8 0 0,0 0 0,9 0 0,-9 0 0,8 0 0,-8 0 0,0 0 0,9 0 0,-9 0 0,9 4 0,-1-1 0,-8-3 0,0 0 0,0 0 0,9 0 0,-9 0 0,8 0 0,-8 0 0,0 0 0,9 0 0,-1 4 0,-8-4 0,0 0 0,0 0 0,13 0 0,-8 4 0,-5-4 0,0 0 0,0 0 0,12 0 0,-3 0 0,0 0-16,-9 0-8,0 0-1,0 0-1,8-4 26,1 4 0,-9 0 0,8-4 0,1 4 13,-1-3 8,-8 3 2,9-4 0,-9 4-23,13 0 0,-5-4 0,-8 4 0,0 0 0,9-4 0,-9 4 0,13 0 0,0-4-14,-5 1-7,-8 3-2,9 0 0,-1-4 37,1 4 7,-9 0 2,0 0 0,0 0-37,13-4-7,0 0-2,-5 0 0,-8 4 23,0 0 0,0 0 0,13-3 0,-9-1 0,-4 4 0,0 0 0,13-4 0,-4 0 0,-9 4 0,0 0 0,8-4 0,5 1 0,0-1 0,-13 4 0,0 0 0,0 0 0,9 0 0,-1-4 0,1 0 0,-9 4 0,0 0 0,0 0 0,13 0 0,-5-4 0,5 0 0,-4 1 0,-1-1 0,1 0 0,-1 0 0,-8 4 0,9-4 0,4 1 10,-9-1 6,-4 4 2,0 0 0,13-4-29,-13 4-5,8-4-2,-3-3 0,3 7 29,-4-4 5,5 0 2,-9 4 0,0 0-18,4-8 0,5 5 0,-1-5 0,-3 0 0,-1 1 0,5 3 0,-5-4 0,0 1 0,0 3 0,1-4 0,-1 1 0,0-1 0,1 0 0,-1 1 0,0-1 0,5 4 0,-5-3 0,0-1 0,1 1 0,-1 3 0,0-4 0,0 1 0,1-1 0,-1 4 0,5-4 0,-5 1 0,0-1 0,0 1 0,5-5 0,-5 8 0,1-7 0,-1 3 0,0-3 0,0 3 0,1-3 0,-1 3 0,0-3 0,1 3 0,3-7 0,-4 4 0,1-1 0,-1 5 0,0-5 0,5 5 0,-1-1 0,-3-4 0,3 5 0,-4-5 0,1 5 8,-1-1-8,5 1 0,-5-1 8,4 0-8,-3 1 0,-1-5 0,0 5 9,5-5-9,-5 8 0,0-3 9,5-1-9,0 1 0,-5-1 0,4 4 8,-3-3 23,-1-1 4,0 0 1,-4 8 0,5-7-53,-1-1-11,4 1-1,1-1-1,-5 0 30,-4 8 0,9-7 0,-1 3 0,-3-8 20,3 5 8,-3-1 0,-1 1 1,4-1-29,-8 0 0,5 1 0,-1-1 0,0 1 0,1-1 0,3-4 0,-4 5 0,1-1 0,-1 1 0,0-5 0,-4 5 0,5-5 0,-5 5 0,4-5 0,0 1 0,0 3 0,1-3 0,-1-1 0,5 5 0,-5-5 0,0 1 0,0-1 0,5 1 0,-5 0 0,0-1 0,-4 1 0,5-1 0,-1 1 0,0-1 0,5 1 0,-5 0 0,0-1 0,-4 1-8,5 3-1,-1-3 0,0-1 9,-4 1 0,9 3 0,-5 1 8,-4-1-8,4 0 0,1-3 0,-1 7 0,0-3 8,1-1-8,-1 0 10,0-3-10,0-1 0,1 5 0,-1-5 0,0 5 0,-4-5 0,9 5 0,-5-5 0,0 1 0,1-4 0,-1 3 0,0 5 0,5-1 0,-5 0 0,0 1 0,1-1 0,-1-3 0,0 3 0,5 1 8,-5-5-8,5 5 0,-5-1 0,0-4 0,5 1 0,-5 0 0,0-5 0,5 5 0,-5-4 0,1 0 0,3-5 0,-4 5 0,1-4 0,3 0 0,-4 0 0,1 0 0,3 0 0,-3 0 0,-1-4 0,0 4 0,0 4 0,1-4 0,-1 4 0,0-4 0,1 3 0,3 1 0,-8 0 0,4 4 0,1-5 0,-1 1 0,0 4 0,1-5 0,-1 5 0,0-4 0,0-4 0,1 0 0,-1 0 0,0 0 0,1 0 0,-5 0 0,8-1 0,-4 1 0,-4-3 0,9-1 0,-5 0 0,1 0 0,-1 4 0,0-4 0,0 0 0,5 0 0,0 1 0,-1-1 0,-4 4 0,5-4 0,0-4 8,-1 8-8,-4 0 0,1-4 0,-1 4 0,5 4 0,-1-4 0,-4 0 0,1 4 0,3-4 0,1 4 0,-5-5 0,0 5 0,1 0 0,3 0 0,1 0 0,-1-1 0,1 1 0,-9 0 0,4 0 0,5-1 0,-5 1 0,-8 0 0,8-4 0,5 4 0,-5-4 0,4-4 0,-3 4 9,-1-4-9,0-4 0,5 4-10,-1 1 10,-3-1 9,-1 4 8,5-4 2,-5 4 0,4 0-19,-3 4-19,-1-5 4,0 1 1,5 0 14,-1-3 0,1-5 0,0 8 0,-1-4 0,1 4 0,-1-4 0,-3 4 0,3-4 0,1 4 0,-5-4 0,5 4 0,-5-3 0,0-1 0,5 0 0,-5-4 0,4 4 0,-3 0 0,3-3 0,1 3 0,-5-4 0,5-3 0,-5 3 0,5 1 0,-5 3 9,0-4-9,5 0 0,-5 5 9,5-5-9,-1 4 0,-4 0 9,5 0-9,0 1 0,-5-5 8,4 4-8,-3 0 0,-1 0 0,5-3 8,-1-1-8,1 4 0,4-3 12,-9 3-3,4 0 0,-3-4 0,-1 1-9,5 3 0,-5 4 0,0-4-11,0 0 11,1-4 12,-1 1-2,0 3-1,1 0-1,-5 0 0,4 4 0,4-4 0,-3 0-8,-1 4 10,0-3-10,0 2 10,1 1-10,-1 0 10,0-3-10,1 3 10,-1-4-10,0 0 0,5 4 9,-1-4-9,-3 4 0,3-4 8,-4-4-8,1 5 0,3-1 0,-3 0 0,3 0 0,-4 4 0,-4-4 0,9 0 0,0 0 0,-1 1 0,1-1 0,-5 0 0,5 4 0,-5-4-8,-4 4 8,4 0 0,0-4 0,1 4 0,-1 0 0,0 0 0,1 0 0,-1 0 0,4 0 0,-3 0 0,3 0 0,-3 0 0,3 0 0,1 0 0,-5 0 0,5 3 0,-5-6 0,0 3 0,0-4 8,5 4-8,-5-4 0,1 4 0,3 0 0,-4 0 8,5 0-8,-5 0 0,5 0 0,-5 0 0,5 0 0,-5 0 0,0 3-10,0-3 10,1 0 16,-1 0 11,5 0 1,-5 0 1,4 4-29,-3-4 8,-1-4-8,0 4 0,1 4 0,-1-8 0,4 4 0,-3 0 0,-1 0-8,0-4-5,1 0-1,-1 4 0,0 0 24,0-4 5,1 4 1,-1 0 0,-4-4-26,9 4-5,-5-4-1,0 0 0,0 4 16,1 0 0,-5 0 0,8 4 0,-3-4 0,-1 4 0,0-4 0,0-4 0,1 4 10,3-4 2,-8 4 0,0 0 0,5 4-12,-1-4 0,0 0 0,-4 0 0,4 3 0,-4 5 8,5-4-8,-5 0 0,4 3 0,-4 1-14,0-4 2,4-1 0,-4 1 12,5 0 0,-1 7 0,0-7 0,-4 0 0,4 3 0,-4-3 8,5 0-8,-1 3 10,0-7-2,-4 4 0,4 0 0,-4 0-8,5 3 0,-5-3 0,0 0 0,4 0 0,0-4 0,-4 3 0,0 1 0,0 4 0,0-5 8,5 1 2,-5 0 0,4 0-10,-4 0 0,0-1-12,4 5 12,0-4 0,-4 3 0,5-3 0,-5 4 8,4-5-8,0 5 0,1 0 0,-1-5 0,-4 1 0,4 0 0,0 3 0,-4-3 0,5 0 0,-1 0 0,0-1 0,1 1 0,-1 0 0,0 4 0,0-5 0,5 5 0,-5-8 0,1 4 0,-1-1 0,0 1 0,0 0 0,1 0 0,3-4 0,-3 3 8,-1-3-8,0 0 0,5 0 0,-5-3 0,0 2 0,-4 1 0,9-3 0,-5-1 0,5 4 0,-5-4 0,0 0 0,1 4 0,3-8 0,-8 5 0,4-1 0,-4 0 0,0 0 0,0 0 0,5-4 9,-1 5-9,-4-5 0,4 0 0,1 1 0,-1-1 8,-4-3-8,4-1 8,0 4-8,1 1 8,-1-1-8,0 0 0,-4 5 0,0-5 0,0-3 0,0 3 0,0-4 0,4 9 0,5-5 0,-5 0 0,-4 1 0,5 3 0,-1 0 0,4-4 0,-3 4 10,3 1-10,-3-5 0,-1 4 0,0-7 0,5-1 0,-5 5-11,5-1 11,-5 0-10,0 1 10,0-5-8,1 4 8,-1-3 0,5 0-9,-5-5 9,4 1 0,-8 4-9,5-1 9,-5-3 0,4 3 0,0 5 0,1-5 0,3-3 0,-4 0 0,1-1 0,3 1 0,1 0 0,-5 0 0,9 3 0,-4-3 0,-1 3 0,-4 1 0,5-4-9,-5-1 9,5 5 0,-5 3 0,5-3 0,-5 3 0,0 4 0,5 1-8,-9-1 8,4 0-13,0 0 13,1 0 0,-1 0 0,0 4 0,-4-4 0,4 1 0,1-1 0,-5 0 0,0-4 0,4 1-9,-4-5 9,4 4-8,-4 1 8,0-1 0,0 4 8,5 0-8,-1-7 0,-4 3 0,0 1 0,4-5-8,-4 1 8,4 3 8,-4 0-8,5 5 11,-1-5-11,0 0 0,1 8 0,-5-7 0,4 3-8,0-4-1,5 0 0,-5 1 0,0-5 9,1 9 0,-1-5 0,0-7 0,5 3 0,-5-3 0,0 0 0,5 3-8,-1 1 8,-3-1-13,-1 1 5,5-1 8,3 5 0,-7-5 0,-1 8 0,5-3 0,-9 3 0,4 0 0,0 0 0,0 0 0,-4 0 0,5 1 0,-5-1 0,0 0 0,0 0 0,4-4 0,-4-3 0,0 3 0,0 4-10,4-3 10,1-1 0,-1 1-9,0 3 9,0 0 0,1 4 0,-1-8 8,0 4-8,1 4 0,-1 0 0,4-4 0,-8 4 0,5 4 0,-1-4 0,0 0 0,-4 0 0,4 0 0,-4 0 0,9 0 0,-9 4 0,4-4 0,-4 0 0,5 3 0,-1-6 0,0 6 0,0-3 0,5 0 0,-5 4 0,1 0 0,-1-4 0,0 0 0,5 3-50,-5 1-11,0-4-3,-4 8 0,9-1 52,-9 1 12,4-1 0,-4 1 0,4 3 24,-4 8 8,0-7 2,0-5 0,0 5-34,0-5 0,0 1 0,5 0 0,-5 11 0,0 0-11,4-8 11,-4 0-10,4 1 10,-4-1 0,0 0 0,0 1-8,0-1 8,0 8 0,0-4 0,0 4 0,-4-7 0,4 7 0,0 0-12,0 0 4,-9-4 8,9 4-13,0 0 5,0 0 8,-4-4-8,4 4 8,0 0 0,0 0 0,-4-4 0,4 4 0,-9 4 8,1 0-8,-1-4 0,1 4 0,-1 3 0,-4 1 0,5-4 0,-5 3-20,0 1 3,-4 3 1,4 1 16,0-1 0,0 5 0,-4-1 0,0-8 0,0 5 0,0 3 0,0 0 0,-1 4 0,1-3 0,0-1 0,4-4 0,-4 1 0,4-1 0,0 0 0,1 1 0,-1-1 0,4 1 0,5-8 0,-5 3 0,1 5 0,4-5 0,-1 1 0,5-8 0,0 0-55,0 0-7,0 0-2,13 4 0,-13-4-153,17 3-31,0-6-7,0-1-1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19.53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2CDFEA-6883-4D1E-A84C-E976F9314EC7}" emma:medium="tactile" emma:mode="ink">
          <msink:context xmlns:msink="http://schemas.microsoft.com/ink/2010/main" type="writingRegion" rotatedBoundingBox="21731,3448 23290,3081 23480,3886 21921,4253">
            <msink:destinationLink direction="with" ref="{4F10D520-EF52-412F-B575-A31EC621731A}"/>
          </msink:context>
        </emma:interpretation>
      </emma:emma>
    </inkml:annotationXML>
    <inkml:traceGroup>
      <inkml:annotationXML>
        <emma:emma xmlns:emma="http://www.w3.org/2003/04/emma" version="1.0">
          <emma:interpretation id="{5CA75DA7-4B01-4991-AC89-4E9D086E14B6}" emma:medium="tactile" emma:mode="ink">
            <msink:context xmlns:msink="http://schemas.microsoft.com/ink/2010/main" type="paragraph" rotatedBoundingBox="21731,3448 23290,3081 23480,3886 21921,42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CAD934-C2E1-4F3C-80FA-C965B6DFCF1B}" emma:medium="tactile" emma:mode="ink">
              <msink:context xmlns:msink="http://schemas.microsoft.com/ink/2010/main" type="line" rotatedBoundingBox="21731,3448 23290,3081 23480,3886 21921,4253"/>
            </emma:interpretation>
          </emma:emma>
        </inkml:annotationXML>
        <inkml:traceGroup>
          <inkml:annotationXML>
            <emma:emma xmlns:emma="http://www.w3.org/2003/04/emma" version="1.0">
              <emma:interpretation id="{C058C132-E964-48EB-BDE5-5F39508CE889}" emma:medium="tactile" emma:mode="ink">
                <msink:context xmlns:msink="http://schemas.microsoft.com/ink/2010/main" type="inkWord" rotatedBoundingBox="21731,3448 23290,3081 23480,3886 21921,4253">
                  <msink:destinationLink direction="with" ref="{9FB8FD09-9B51-4D9C-80BD-8F6AFC4BDE37}"/>
                </msink:context>
              </emma:interpretation>
              <emma:one-of disjunction-type="recognition" id="oneOf0">
                <emma:interpretation id="interp0" emma:lang="en-AU" emma:confidence="0">
                  <emma:literal>7E-1.5</emma:literal>
                </emma:interpretation>
                <emma:interpretation id="interp1" emma:lang="en-AU" emma:confidence="0">
                  <emma:literal>It-if</emma:literal>
                </emma:interpretation>
                <emma:interpretation id="interp2" emma:lang="en-AU" emma:confidence="0">
                  <emma:literal>re-1s</emma:literal>
                </emma:interpretation>
                <emma:interpretation id="interp3" emma:lang="en-AU" emma:confidence="0">
                  <emma:literal>7E-t5</emma:literal>
                </emma:interpretation>
                <emma:interpretation id="interp4" emma:lang="en-AU" emma:confidence="0">
                  <emma:literal>7Et5</emma:literal>
                </emma:interpretation>
              </emma:one-of>
            </emma:emma>
          </inkml:annotationXML>
          <inkml:trace contextRef="#ctx0" brushRef="#br0">168 14 748,'0'0'67,"0"0"-54,0 0-13,0 0 0,-9 0 201,5-3 38,-5-5 7,1 4 2,8 4-94,0 0-18,0 0-4,-13 4-1,0 0-63,0 0-13,0-8-3,5 11 0,-1 1-16,-4 7-3,5 1-1,-5-5 0,4 0-22,-3 1-10,7 3 8,1 4-8,0 0 0,4 0 0,-5 0 0,10 0 0,-5 0 0,4-4 8,0 1-8,5-1 12,4 0-12,0-3 0,-1-5 0,1-3-11,4 0 11,-4 0-8,0 3 8,-4-7-8,3-4-23,6-3-4,-1 3-1,0-4 0,-4 1-160,0-1-33</inkml:trace>
          <inkml:trace contextRef="#ctx0" brushRef="#br0" timeOffset="-267.64">-81 53 1324,'0'0'59,"0"0"12,0 0-57,0 0-14,9 3 0,4 5 0,-5-8 136,1 0 25,-9 0 5,13 0 1,-5 0-59,-8 0-12,9 8-3,-9-8 0,13 7-24,-9-3-5,-4-4 0,9 4-1,-9 7-38,4-3-7,0 3-2,-4 1 0,0-1 11,0 1 1,-4-5 1,0 8 0,4 1-29,-5-1 0,-3 0 0,3 4 0,-3-4-13,4-3-9,-5 3-2,5-4 0,-1-3-36,1 0-7,0-1-1,4 5-1,0-9-111,0-3-21,0 0-5</inkml:trace>
          <inkml:trace contextRef="#ctx0" brushRef="#br0" timeOffset="359.65">262 251 864,'4'-4'76,"-4"4"-60,0 0-16,5 4 0,-1-1 219,4-3 41,-3 0 8,3-3 1,1 3-112,-1-4-22,1 0-5,4 0-1,0 0-50,-1 0-11,1 1-1,-4-1-1,4 0-44,-5 0-9,1-3-1,4 3-1,-5 4-110,5-12-21,-4 5-5</inkml:trace>
          <inkml:trace contextRef="#ctx0" brushRef="#br0" timeOffset="197.45">245 64 1036,'0'0'92,"0"0"-73,0 0-19,0 0 0,0 0 225,0 0 42,0 0 8,0 0 1,0 0-132,4 0-28,5 0-4,-1-8-2,1 1-45,4 3-9,-5-8-1,5 1-1,0 7-27,0 0-6,0-3-1,-1 3 0,-3-4-20,0 1-16,-9 7 2,0 0 1,0 0-137,0 0-27,4 7-6</inkml:trace>
          <inkml:trace contextRef="#ctx0" brushRef="#br0" timeOffset="572.31">592 72 748,'0'0'67,"0"0"-54,0 0-13,0 0 0,0 0 290,8-4 55,1 0 11,-1 4 3,1-11-167,4 11-32,-5-4-8,5 0 0,-4 4-85,4-12-17,0 9-3,-1-5-1,1 4-38,0 0-8,0 4 0,0-3 0,-5-5-185,1 0-34</inkml:trace>
          <inkml:trace contextRef="#ctx0" brushRef="#br0" timeOffset="1417.13">930-237 1926,'0'0'85,"0"0"18,-4 4-83,4-4-20,-4 4 0,4-4 0,0 11 123,0-3 20,4 3 4,-4-3 1,0 3-48,4 1-8,-4-1-3,0 4 0,4 1-33,-4 3-8,9 3 0,-5-2-1,-4-5-31,5 0-7,-1 0-1,0 0 0,0 4-31,5-3-6,0-1-2,-1-4 0,-8-11-125,4 8-24,-4-8-6</inkml:trace>
          <inkml:trace contextRef="#ctx0" brushRef="#br0" timeOffset="1429.07">1114-69 2246,'0'0'49,"0"0"11,0 0 1,0 0 3,0 0-52,0 0-12,0 0 0,-4-8 0,4-3 94,0 3 16,0 8 3,0-8 1,0 1-104,0-1-21,9 1-4,-9-1-762,4 0-153</inkml:trace>
          <inkml:trace contextRef="#ctx0" brushRef="#br0" timeOffset="1438.05">1277-393 979,'-8'19'43,"3"-11"9,-3-1-41,3 1-11,-3 3 0,4-3 0,-9 0 240,4-1 47,5 5 9,0 3 1,-1-4-161,1 5-33,0-1-7,4 4 0,4 0-36,0 0-8,-4 0 0,5 0-1,3-4-6,1 4-1,-1 4 0,1-12 0,4 9-10,4-5-2,0 0-1,4 0 0,-3 0-3,-1 1 0,4-1 0,1 4 0,-1 0-16,-4-8-3,-4 1-1,0 3 0,-5-4-8,-3 1 0,-1-1 0,0 5 8,-4-5 0,0 4 0,0-3 0,-4 3 0,-5 4-8,5 4 0,-9 0-12,0 3 12,-4 5-62,-4-8-5,-1 7-1,1 4-777,0-3-156</inkml:trace>
          <inkml:trace contextRef="#ctx0" brushRef="#br0" timeOffset="1435.05">1277-260 1670,'0'0'148,"0"0"-118,0 0-30,4-7 0,5-1 165,0 0 27,-1 1 6,1-5 1,-1 1-92,5 0-19,-4-1-3,4 8-1,-1-11-58,-3 11-12,0-7-2,-1 7-1,-4 0-36,5-3-7,-1 3-2,1 0 0,-9 4-156,0 0-31,4-8-7,-4 8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16.91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B8FD09-9B51-4D9C-80BD-8F6AFC4BDE37}" emma:medium="tactile" emma:mode="ink">
          <msink:context xmlns:msink="http://schemas.microsoft.com/ink/2010/main" type="inkDrawing" rotatedBoundingBox="19396,3915 19674,4266 19637,4294 19360,3943" semanticType="callout" shapeName="Other">
            <msink:sourceLink direction="with" ref="{C058C132-E964-48EB-BDE5-5F39508CE889}"/>
            <msink:sourceLink direction="with" ref="{4F10D520-EF52-412F-B575-A31EC621731A}"/>
          </msink:context>
        </emma:interpretation>
      </emma:emma>
    </inkml:annotationXML>
    <inkml:trace contextRef="#ctx0" brushRef="#br0">184 114 2073,'0'0'45,"0"0"10,0 0 1,0 0 4,9 8-48,-1 3-12,1 4 0,0 1 0,-9 3 111,8-4 20,9 4 4,0 0 1,-8 0-53,0 4-11,12 3-1,0-3-1,-4-4-45,1 4-9,3-4-1,0 0-1,5 0-38,0 0-7,0-11-1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16.90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D88012-2B79-4CA1-BA85-A3308B3D883B}" emma:medium="tactile" emma:mode="ink">
          <msink:context xmlns:msink="http://schemas.microsoft.com/ink/2010/main" type="inkDrawing" rotatedBoundingBox="19171,4346 19404,3790 19470,3817 19237,4373" semanticType="callout" shapeName="Other">
            <msink:sourceLink direction="with" ref="{4F10D520-EF52-412F-B575-A31EC621731A}"/>
          </msink:context>
        </emma:interpretation>
      </emma:emma>
    </inkml:annotationXML>
    <inkml:trace contextRef="#ctx0" brushRef="#br0">270 11 460,'-9'-11'20,"9"11"5,0 0-25,0 0 0,-12 0 0,7 0 0,5 0 289,0 0 53,-8 0 10,-1 4 3,-4-1-185,5 1-37,3 0-7,-3 4-2,4-1-32,-1 5-6,5-5-2,-4 5 0,-5 3-17,1-4-4,-1 5-1,1 3 0,3 4-42,-3-4-9,-1 3-2,1 1 0,3 4-9,-3 0 0,-5 3 0,4 0 0,-3 1 0,3-1 0,0-7 0,1 0 0,-5 0-32,5-8-8,3 4-1,5 0-1,-8-4-106,3 1-22,1-9-4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00.85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ED7F334-CF03-48AD-8354-0F9F4812C626}" emma:medium="tactile" emma:mode="ink">
          <msink:context xmlns:msink="http://schemas.microsoft.com/ink/2010/main" type="writingRegion" rotatedBoundingBox="23069,14168 26791,13523 27224,16022 23501,16666"/>
        </emma:interpretation>
      </emma:emma>
    </inkml:annotationXML>
    <inkml:traceGroup>
      <inkml:annotationXML>
        <emma:emma xmlns:emma="http://www.w3.org/2003/04/emma" version="1.0">
          <emma:interpretation id="{505CA889-2B4C-4537-A652-0114FF458902}" emma:medium="tactile" emma:mode="ink">
            <msink:context xmlns:msink="http://schemas.microsoft.com/ink/2010/main" type="paragraph" rotatedBoundingBox="24245,13795 26783,13613 26840,14411 24302,145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FE7E88D-72AA-4D3F-BE95-ECE978FDB4E3}" emma:medium="tactile" emma:mode="ink">
              <msink:context xmlns:msink="http://schemas.microsoft.com/ink/2010/main" type="inkBullet" rotatedBoundingBox="24256,13949 24426,13937 24437,14094 24267,14106"/>
            </emma:interpretation>
            <emma:one-of disjunction-type="recognition" id="oneOf0">
              <emma:interpretation id="interp0" emma:lang="en-AU" emma:confidence="0">
                <emma:literal>of</emma:literal>
              </emma:interpretation>
              <emma:interpretation id="interp1" emma:lang="en-AU" emma:confidence="0">
                <emma:literal>on</emma:literal>
              </emma:interpretation>
              <emma:interpretation id="interp2" emma:lang="en-AU" emma:confidence="0">
                <emma:literal>or</emma:literal>
              </emma:interpretation>
              <emma:interpretation id="interp3" emma:lang="en-AU" emma:confidence="0">
                <emma:literal>o</emma:literal>
              </emma:interpretation>
              <emma:interpretation id="interp4" emma:lang="en-AU" emma:confidence="0">
                <emma:literal>so</emma:literal>
              </emma:interpretation>
            </emma:one-of>
          </emma:emma>
        </inkml:annotationXML>
        <inkml:trace contextRef="#ctx0" brushRef="#br0">58 125 230,'0'0'20,"0"0"-20,0 0 0,0 0 0,0 0 227,0 0 41,0 0 8,0 0 1,0 0-105,0 0-20,0 0-5,0 0-1,0 0-42,0 0-9,0 0-2,0 0 0,0 0-28,0 0-5,0 0-2,0 0 0,0 0-26,0 0-4,0 0-2,0 0 0,0 0-10,0 0-1,5 4-1,-5-4 0,-5 8-5,5-1-1,0-7 0,-4 8 0,0 0-8,4-8 0,0 0 0,0 0 8,-9 3-8,9-3 0,0 0 0,0 0 0,-8-7 0,8 7 0,-5-4 0,5 4 0,-8-11 0,-1 3 0,9 8 0,-4-8 0,0-3 0,4 11 0,0 0 0,0-8 0,0-3 0,0 11 0,0-11 0,4 3 0,-4 8 8,4-8 0,1-3 0,3 3 0,-4 1 2,1-1 0,3 4 0,-3-3 0,3 7 1,-8 0 0,0 0 0,0 0 0,0 0-11,0 0 12,0 0-12,9 3 12,-9-3-4,4 12-8,-4-1 12,0 4-4,0-3 0,0-1-8,0-3 12,0 3-4,-4 1-8,4-1 8,-5-3-8,1-1 8,4-7 1,0 0 0,-8 8 0,8-8 0,-5 8 8,5-8 2,-8 3 0,8-3 0,-9-3-11,1 3-8,3-4 9,5 4-9,0 0 0,-4-8 0,0 1 0,4 7 0,0-8 0,-5 0 0,5 1 0,0 7-10,5-8-19,-1 1-4,-4-5-1,9 5 0,-5-5 53,0 4 10,-4 8 3,4-7 0,5-1-32,0 1 0,-1-1 0,1 4 0,-5-3 0,4-1 0,1 4 0,0 0 0,-9 4 8,12-3-8,-3-1 0,0 4 0,-9 0 9,8 0-9,1 0 8,-9 0-8,0 0 0,8 4 0,-8-4 8,5 7-8,-5-7 0,8 12 12,-8-5-12,0 5 12,0-12-12,-4 11-16,0 0 4,4 1 1,-5 3-39,1-3-8,0-1-2,-5 0-725,1 5-146</inkml:trace>
      </inkml:traceGroup>
      <inkml:traceGroup>
        <inkml:annotationXML>
          <emma:emma xmlns:emma="http://www.w3.org/2003/04/emma" version="1.0">
            <emma:interpretation id="{BD43ABA1-D87F-4A06-8C30-7D6478795901}" emma:medium="tactile" emma:mode="ink">
              <msink:context xmlns:msink="http://schemas.microsoft.com/ink/2010/main" type="line" rotatedBoundingBox="24800,13755 26783,13613 26840,14411 24857,14553"/>
            </emma:interpretation>
          </emma:emma>
        </inkml:annotationXML>
        <inkml:traceGroup>
          <inkml:annotationXML>
            <emma:emma xmlns:emma="http://www.w3.org/2003/04/emma" version="1.0">
              <emma:interpretation id="{381B2AB0-AEA1-41CE-976C-44703AD98FEB}" emma:medium="tactile" emma:mode="ink">
                <msink:context xmlns:msink="http://schemas.microsoft.com/ink/2010/main" type="inkWord" rotatedBoundingBox="24809,13887 25463,13840 25511,14506 24857,14553"/>
              </emma:interpretation>
              <emma:one-of disjunction-type="recognition" id="oneOf1">
                <emma:interpretation id="interp5" emma:lang="en-AU" emma:confidence="0">
                  <emma:literal>10,</emma:literal>
                </emma:interpretation>
                <emma:interpretation id="interp6" emma:lang="en-AU" emma:confidence="0">
                  <emma:literal>(0,</emma:literal>
                </emma:interpretation>
                <emma:interpretation id="interp7" emma:lang="en-AU" emma:confidence="0">
                  <emma:literal>00,</emma:literal>
                </emma:interpretation>
                <emma:interpretation id="interp8" emma:lang="en-AU" emma:confidence="0">
                  <emma:literal>10</emma:literal>
                </emma:interpretation>
                <emma:interpretation id="interp9" emma:lang="en-AU" emma:confidence="0">
                  <emma:literal>1,</emma:literal>
                </emma:interpretation>
              </emma:one-of>
            </emma:emma>
          </inkml:annotationXML>
          <inkml:trace contextRef="#ctx0" brushRef="#br0" timeOffset="25442.71">572-46 748,'0'0'67,"0"-4"-54,0 0-13,0 4 0,0 0 201,0 0 38,0 0 7,0 0 2,0 0-88,0 0-18,0 0-3,0 16-1,0-5-57,-4 8-11,4 0-2,-8-4-1,3 1-38,5 3-7,0 4-2,0-4 0,0-4-1,5 8-1,-1-1 0,0 1 0,5 0-7,-1 0-2,1-4 0,-1 0 0,5-4-9,-4 4-16,4-7 4,-1 3 1,1-4-118,0 1-24,0-5-5</inkml:trace>
          <inkml:trace contextRef="#ctx0" brushRef="#br0" timeOffset="25724.08">881 87 691,'0'0'61,"0"0"-49,0 0-12,0 0 0,0 0 303,-5 4 57,-3-4 12,8 0 3,0 0-178,-4 4-35,-5 0-7,1 3-2,3-3-73,1 0-14,4 7-3,0-3-1,0 3-36,0 5-7,0-5-2,4 4 0,1 4-17,-1-3 8,0 3-8,5-4 0,-1-4 0,1 8 0,4 4 0,-5-8 0,5-15-8,0 0 8,0 0-13,-5 8 5,1 0 8,-1-12 11,5-23-3,-4 4 0,-5 0-8,5 4-12,-1 0 2,-3 8 1,-5 11 9,8-11 0,-8-12 0,0 4-8,0 7 8,-8-3 0,-1 0 0,0-4 8,-3 0-8,-1-4 12,0 4-4,-4 0 0,0 0-8,4 0 8,-4 3-8,-1 5 8,6-4-33,-1 11-7,0-4 0,0 8-1,0 0-138,5 4-27,8-4-6,-5 12-823</inkml:trace>
          <inkml:trace contextRef="#ctx0" brushRef="#br0" timeOffset="26362.25">1211 293 1994,'4'57'88,"-4"-57"19,0-11-86,0 3-21,0 8 0,0 0 0,4-8 150,-4 8 26,0 0 4,0 0 2,0 12-115,4-5-23,-4-7-5,5 12-1,-5 7-10,4 0-1,-8-4-1,4 4 0,0 4-35,0-4-7,-5 4-2,5-4 0,0 0-97,0-4-19,5-3-4,-5-1-974</inkml:trace>
        </inkml:traceGroup>
        <inkml:traceGroup>
          <inkml:annotationXML>
            <emma:emma xmlns:emma="http://www.w3.org/2003/04/emma" version="1.0">
              <emma:interpretation id="{2FFC0267-9EBD-4556-9BDC-630A8619527C}" emma:medium="tactile" emma:mode="ink">
                <msink:context xmlns:msink="http://schemas.microsoft.com/ink/2010/main" type="inkWord" rotatedBoundingBox="25598,13698 26783,13613 26823,14167 25637,14251"/>
              </emma:interpretation>
              <emma:one-of disjunction-type="recognition" id="oneOf2">
                <emma:interpretation id="interp10" emma:lang="en-AU" emma:confidence="0">
                  <emma:literal>-10)</emma:literal>
                </emma:interpretation>
                <emma:interpretation id="interp11" emma:lang="en-AU" emma:confidence="0">
                  <emma:literal>.10)</emma:literal>
                </emma:interpretation>
                <emma:interpretation id="interp12" emma:lang="en-AU" emma:confidence="0">
                  <emma:literal>-IO)</emma:literal>
                </emma:interpretation>
                <emma:interpretation id="interp13" emma:lang="en-AU" emma:confidence="0">
                  <emma:literal>110)</emma:literal>
                </emma:interpretation>
                <emma:interpretation id="interp14" emma:lang="en-AU" emma:confidence="0">
                  <emma:literal>to)</emma:literal>
                </emma:interpretation>
              </emma:one-of>
            </emma:emma>
          </inkml:annotationXML>
          <inkml:trace contextRef="#ctx0" brushRef="#br0" timeOffset="26369.23">1361 175 1918,'0'0'85,"0"0"18,0 0-83,0 0-20,0 0 0,8-4 0,1 0 112,-1 0 17,1 1 4,-1-1 1,1 0-42,-1 0-8,-8 4-1,9-4-1,4-7-39,-5 7-8,1 4-2,0-4 0,3 4-33,-3-3 0,4-1 0,0 0-9,0 0-132,-5 0-27,5 1-4</inkml:trace>
          <inkml:trace contextRef="#ctx0" brushRef="#br0" timeOffset="26385.19">1733-149 2041,'-8'19'90,"8"-19"19,0 0-87,0 0-22,0 0 0,4 8 0,0 3 140,0 1 23,-4-1 5,5 1 0,3 3-134,-8 0-34,5-4 0,3 9 0,-4-1 58,5 0 5,-5 0 1,5 0 0,-1 0-103,1 4-20,0-8-4,3 0-1,-3-4-59,0-3-12,3 0-2,-3-5-903</inkml:trace>
          <inkml:trace contextRef="#ctx0" brushRef="#br0" timeOffset="26693.44">2046-57 691,'-4'11'61,"4"-3"-49,0-8-12,0 0 0,-5 7 344,1 1 65,4 3 14,0 1 2,-4-1-270,4 8-55,4-4-10,-4 1-2,4-5-52,1 1-9,-1-1-3,4 0 0,-3-3-1,3-4-1,1 3 0,-1-3 0,1 0 3,4-4 1,-5 0 0,1 0 0,0-4-3,-1 0-1,1 1 0,4-5 0,-9 0-3,4-3-1,-3 0 0,3-1 0,-3-3 4,-1 3 1,-4-3 0,4 0 0,0 0 5,-4 0 0,-4-1 1,0 1 0,0 0-11,-1 0-2,1-1-1,-5 1 0,1 4-15,-1-1 0,1 1 8,3-1-8,-3 5-17,4-1-7,-5 4 0,5-3-1,-1 3-103,-3 4-21,4-4-4,4 4-1,0 0-95,0 0-19</inkml:trace>
          <inkml:trace contextRef="#ctx0" brushRef="#br0" timeOffset="26993.45">2359-316 1209,'0'0'53,"0"0"12,8 0-52,-4 4-13,-4-4 0,9 0 0,0 3 293,3-3 56,-3 4 11,-5 0 3,5 4-220,-1-5-44,1 9-9,0-5-2,-1 1-30,1 3-6,-1 1-2,5-1 0,-4 5-4,-5-1-1,4 4 0,-3-4 0,3 0-25,-3 8-6,-1 0-1,-4-4 0,4-4 3,-4 4 0,4 4 0,-4 0 0,-4 4 0,0-1 1,0 1 0,-5 11 0,0-11-116,1-1-23,4-3-5,-9-4-785,4 4-158</inkml:trace>
        </inkml:traceGroup>
      </inkml:traceGroup>
    </inkml:traceGroup>
    <inkml:traceGroup>
      <inkml:annotationXML>
        <emma:emma xmlns:emma="http://www.w3.org/2003/04/emma" version="1.0">
          <emma:interpretation id="{041A15B7-E885-4D74-95DF-46C4660483B5}" emma:medium="tactile" emma:mode="ink">
            <msink:context xmlns:msink="http://schemas.microsoft.com/ink/2010/main" type="paragraph" rotatedBoundingBox="23327,15660 27050,15016 27224,16022 23501,166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B6EDEB-DDD1-4256-BB02-BF37F5015CB2}" emma:medium="tactile" emma:mode="ink">
              <msink:context xmlns:msink="http://schemas.microsoft.com/ink/2010/main" type="line" rotatedBoundingBox="23327,15660 27050,15016 27224,16022 23501,16666"/>
            </emma:interpretation>
          </emma:emma>
        </inkml:annotationXML>
        <inkml:traceGroup>
          <inkml:annotationXML>
            <emma:emma xmlns:emma="http://www.w3.org/2003/04/emma" version="1.0">
              <emma:interpretation id="{7260C98F-ED4E-4995-988A-465CE53A809F}" emma:medium="tactile" emma:mode="ink">
                <msink:context xmlns:msink="http://schemas.microsoft.com/ink/2010/main" type="inkWord" rotatedBoundingBox="23327,15660 27050,15016 27224,16022 23501,16666"/>
              </emma:interpretation>
              <emma:one-of disjunction-type="recognition" id="oneOf3">
                <emma:interpretation id="interp15" emma:lang="en-AU" emma:confidence="0">
                  <emma:literal>(-1.51-1225)</emma:literal>
                </emma:interpretation>
                <emma:interpretation id="interp16" emma:lang="en-AU" emma:confidence="0">
                  <emma:literal>(-1.51-12-23)</emma:literal>
                </emma:interpretation>
                <emma:interpretation id="interp17" emma:lang="en-AU" emma:confidence="0">
                  <emma:literal>(-1.51-1223)</emma:literal>
                </emma:interpretation>
                <emma:interpretation id="interp18" emma:lang="en-AU" emma:confidence="0">
                  <emma:literal>(-151-12.25)</emma:literal>
                </emma:interpretation>
                <emma:interpretation id="interp19" emma:lang="en-AU" emma:confidence="0">
                  <emma:literal>(-1.51-1227)</emma:literal>
                </emma:interpretation>
              </emma:one-of>
            </emma:emma>
          </inkml:annotationXML>
          <inkml:trace contextRef="#ctx0" brushRef="#br0" timeOffset="20921.11">-803 1862 1623,'0'0'72,"0"0"15,0 0-70,0 0-17,0 0 0,0 0 0,0 0 118,0 0 20,-8 3 4,-1-3 1,9 0-48,-8 4-10,-1 0-1,9-4-1,-4 8-23,-5-1-5,1 1-1,3 3 0,1 5-39,0 3-15,0 0 11,4 3-11,-5 1 0,5 0 0,0 4 0,5-1 0,-1 1 22,0-4-2,0 7 0,5-3 0,4-4-44,0 4-10,-5-5-2,9-3 0,1 0-46,-1-3-10,0-5-1,4 1-1,-4-9-163,0 5-33,13-8-6,-4-4-2</inkml:trace>
          <inkml:trace contextRef="#ctx0" brushRef="#br0" timeOffset="21183.07">-593 2044 1825,'0'0'80,"0"0"18,0 0-78,0 0-20,0 0 0,0 0 0,0 0 128,0 0 23,0 0 4,0 0 1,0 0-64,0 0-12,0 0-2,0 0-1,0 0-36,9 8-7,-9-8-2,8 8 0,-8-8-23,9 3-9,0-3 0,3 0 9,-3 0-39,4-3-8,4 3-2,-4-4 0,0-4-172,4 4-34</inkml:trace>
          <inkml:trace contextRef="#ctx0" brushRef="#br0" timeOffset="22297.15">-306 1820 2307,'0'0'51,"0"0"10,0 0 3,0 0 0,0 7-51,-4 5-13,0-1 0,8 1 0,9 3 79,-5-4 13,-12 8 2,4-3 1,0 3-42,0 0-8,4 0-1,1 0-1,-1 0-20,0 0-4,1 0-1,-1-4 0,4 4-18,-3-4 0,-1 1-11,5-1 11,-1-4-39,1 1-1,-5-1 0,5 0 0,-1-3-167,-4-4-33</inkml:trace>
          <inkml:trace contextRef="#ctx0" brushRef="#br0" timeOffset="22307.14">-70 2075 1926,'0'0'85,"0"0"18,0 0-83,0 0-20,0 0 0,0 0 0,0 0 60,0 0 8,0 0 2,0 0 0,4-8-105,0 1-21,1-5-4</inkml:trace>
          <inkml:trace contextRef="#ctx0" brushRef="#br0" timeOffset="22311.12">75 1900 2019,'0'0'44,"0"0"10,0 0 2,0 0 0,0 0-44,0 0-12,5-4 0,8 0 0,-5-4 85,1 5 15,-1-5 4,-3 4 0,3-3-55,1-1-10,4 4-3,-5-3 0,-4 3-36,5 0 0,0-4 0,-1 1 0,1 3-37,-5-7-9,5 3-2,-5 0 0,0 1-47,0-1-9,-4 0-3,0 1-828</inkml:trace>
          <inkml:trace contextRef="#ctx0" brushRef="#br0" timeOffset="22313.11">105 1846 748,'0'0'67,"-4"8"-54,0 3-13,0-3 0,4 3 246,-5-3 46,5 4 10,-4-5 2,4 5-152,0-5-31,4 5-5,1-5-2,-5 5-34,4-5-8,-4 5 0,4-1-1,5 1-24,-5-5-5,5 5-1,-1-5 0,-4 5-41,5-5 0,0 1 0,-1-1 0,5-3 31,-4 4 4,-1-4 1,1 3 0,-1 1-18,1 0-3,-5-1-1,5 1 0,-5-1-3,0 1-1,1 3 0,-5-3 0,0 3 1,0-3 0,0-8 0,-5 11 0,5-3-3,-4 0-8,-5-1 12,5 1-4,0 0-17,0-1-4,-1-3-1,5-4 0,0 0-23,-8 4-5,8-4-1,0 0 0,0 0-136,-9-4-27,1 0-6,3-3 0</inkml:trace>
          <inkml:trace contextRef="#ctx0" brushRef="#br0" timeOffset="22333.06">431 2124 1152,'0'0'102,"4"8"-82,1 0-20,3 3 0,-4-3 272,1 3 51,-1 0 9,0 1 3,5 3-180,-5 4-36,0 0-7,5-4-2,0 4-60,-5 0-12,4 1-2,-3 2-1,-1-3-25,0 8-10,5-4 8,-5 0-8,0 0-106,1-1-26,3-3-6</inkml:trace>
          <inkml:trace contextRef="#ctx0" brushRef="#br0" timeOffset="22868.97">722 2128 1382,'0'0'123,"0"0"-99,0 0-24,0 0 0,0 0 187,0 0 32,0 0 6,9 0 2,4 0-129,-5 0-26,1 0-4,-9 0-2,0 0-40,13 0-8,4-4-2,0 4 0,-4 0-16,0-3 0,0 3 0,4 0 0,-5-4-32,6 0-9,-1 4-3,0-8-668,-4 5-135</inkml:trace>
          <inkml:trace contextRef="#ctx0" brushRef="#br0" timeOffset="23255.55">1181 1881 2170,'0'0'48,"0"0"9,0 0 3,0 0 1,0 0-49,0 0-12,0 11 0,-5 4 0,5-15 93,0 12 16,0 3 3,5-4 1,-5 5-58,0-1-12,4 0-3,0 0 0,5 1-40,-5 3-24,5-4 4,-1-4 0,1 4 12,-1-3 8,1 3-10,-5-3 10,5-5-217,-5 1-38</inkml:trace>
          <inkml:trace contextRef="#ctx0" brushRef="#br0" timeOffset="23607.94">1339 1911 345,'0'0'15,"0"0"4,0 0-19,0 0 0,9-7 0,-1-1 0,1-4 431,-1 5 82,-3-1 17,3 1 3,-3-1-331,7 0-66,-7 5-14,3-5-2,1 8-48,-9 0-8,8 0-3,1 0 0,-1 8-29,1-5-7,-5 9-1,-4-1 0,5 4-24,-1 1 0,-4 3-14,0 0 5,0 7-51,0-7-11,-4 4-1,-1 0-1,1 0-47,4-4-8,-4-4-3,-1-3 0,5-1 32,-4-3 7,4-8 0,0 0 1,0 0 25,0 7 5,0-7 1,0 0 0,0 0 52,0 0 8,0 0 0,0 0 10,0 0 53,0 0 10,0 0 3,0 0 0,0 0 5,0 0 2,9 0 0,-1 4 0,-8-4 14,13 0 3,-4-4 1,4 4 0,-5-3-93,5-1-20,-4 0-3,3 0-1,1 0-21,-4 1-5,4-1-1,-9-4-1066</inkml:trace>
          <inkml:trace contextRef="#ctx0" brushRef="#br0" timeOffset="23767.76">1686 1968 518,'0'0'46,"0"0"-37,0 0-9,0 0 0,0 0 302,0 0 58,0 0 12,0 0 3,9 0-269,-5-4-54,-4-3-10,8 3-618,-3-4-124</inkml:trace>
          <inkml:trace contextRef="#ctx0" brushRef="#br0" timeOffset="24264.7">1832 1751 288,'0'0'12,"0"0"4,4-7-16,5-1 0,-1 0 0,1 5 0,-1-1 369,1 0 71,-1-4 15,1 5 2,0 3-272,-1-4-54,1 4-11,-1-4-3,1 4-43,-1 0-9,-8 0-1,9 4-1,-9-4-28,4 4-6,5-1-1,-5 5 0,-4-8-20,4 8-8,1-1 0,-1 1 9,-4 3-30,0 1-7,0 3 0,-4 0-1,4 0-19,0 1-4,0-1-1,0 0 0,0 0 15,0-3 3,0-5 1,0 1 0,4 3 11,0-7 3,-4-4 0,9 8 0,-9-8 4,4 4 0,5-1 1,-9-3 0,0 0 27,4 0 4,4 0 2,1-3 0,-9 3 7,13-4 2,-5-4 0,5 4 0,-4-3-7,-1-5-2,1 5 0,0-5 0,-5 5-18,4-5 0,-3 1 8,3-1-8,1 1-112,-1 0-25,-3-1-6</inkml:trace>
          <inkml:trace contextRef="#ctx0" brushRef="#br0" timeOffset="24607.09">2209 1523 1702,'0'0'76,"0"0"15,0 0-73,0 0-18,8 4 0,1-4 0,-9 0 116,8-4 19,-3 0 4,7 0 1,1-3-32,-4 3-5,-9 4-2,8-4 0,5 0-34,0-4-7,-4 5-2,-1-1 0,1-4-33,-5 1-6,5 3-2,-1 0 0,-8 4-30,0 0-7,9-8 0,-9 8-1,4-3-60,-4 3-12,0 0-3,0 0 0,0 0-12,0 0-2,0 0-1,0 0 0,0 0-27,0 0-6,0 0 0,0 0-1,0 0 57,0 0 12,-4 7 3,-5 1 0,-4-4 49,9 3 11,4-7 1,-8 8 1,-1-1 39,5 1 7,4-8 1,-5 8 1,1 3 51,4-3 9,0-8 3,0 11 0,4 1-23,-4-12-4,0 0-1,0 11 0,9-3-4,-5-1 0,5 1-1,-9-8 0,0 0-3,4 7 0,-4-7 0,13 8 0,-9 0 0,5-4-1,-1-1 0,-8-3 0,9 8-21,0-4-4,-1 0-1,5 3 0,-4-3-8,-1 0-1,1 0-1,-1 3 0,1-3-27,-1 4 0,-8-8 8,9 7-8,-9 5 0,8-1 0,-8-3 0,5 3 0,-5 1 30,-5-1 4,1 0 1,0 1 0,0-1-5,4 1-1,-9-1 0,9-11 0,-4 8-146,4-8-30,0 0-5,0 0-677,-9-4-135</inkml:trace>
          <inkml:trace contextRef="#ctx0" brushRef="#br0" timeOffset="24832.52">2680 1093 2052,'0'0'91,"0"0"18,0 0-87,8 3-22,1 5 0,-5 0 0,5-1 112,-1 5 19,1-5 3,0 8 1,-1-3-49,5 7-10,-5 0-1,1-4-1,0 4-42,-1 4-9,1 4-2,-1-1 0,1-3 7,-1 4 0,1-4 1,0 11 0,-5-7-29,0 3-13,-4-3 1,4 3 0,-4 1-56,-4-1-10,0 1-2,0-5-743,-5 5-148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7:50.51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4E48A9-D801-4FDF-891D-B375DB39000A}" emma:medium="tactile" emma:mode="ink">
          <msink:context xmlns:msink="http://schemas.microsoft.com/ink/2010/main" type="writingRegion" rotatedBoundingBox="23125,4133 23109,17779 20085,17775 20102,4129">
            <msink:destinationLink direction="with" ref="{4F10D520-EF52-412F-B575-A31EC621731A}"/>
          </msink:context>
        </emma:interpretation>
      </emma:emma>
    </inkml:annotationXML>
    <inkml:traceGroup>
      <inkml:annotationXML>
        <emma:emma xmlns:emma="http://www.w3.org/2003/04/emma" version="1.0">
          <emma:interpretation id="{2A7DD81E-25A3-4176-8738-5467823FFC23}" emma:medium="tactile" emma:mode="ink">
            <msink:context xmlns:msink="http://schemas.microsoft.com/ink/2010/main" type="paragraph" rotatedBoundingBox="23125,4133 23109,17779 22946,17778 22963,4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17C5B1-9A2A-4C53-AC5F-0954E512D02F}" emma:medium="tactile" emma:mode="ink">
              <msink:context xmlns:msink="http://schemas.microsoft.com/ink/2010/main" type="line" rotatedBoundingBox="23125,4133 23109,17779 22946,17778 22963,4132"/>
            </emma:interpretation>
          </emma:emma>
        </inkml:annotationXML>
        <inkml:traceGroup>
          <inkml:annotationXML>
            <emma:emma xmlns:emma="http://www.w3.org/2003/04/emma" version="1.0">
              <emma:interpretation id="{7F92084A-7217-4151-9171-50BE6DBDB7B3}" emma:medium="tactile" emma:mode="ink">
                <msink:context xmlns:msink="http://schemas.microsoft.com/ink/2010/main" type="inkWord" rotatedBoundingBox="23003,4133 23003,4491 22962,4490 22963,4133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-1304-9808 345,'0'0'15,"0"0"4,0 0-19,0 0 0,0 0 0,0 0 0,0 0 174,0 0 31,0 0 7,0 0 0,0 0-100,0 0-21,0 0-4,0 0-1,0 0-28,0 0-6,0 0 0,0 11-1,0-11-9,0 8-2,0 3 0,0 1 0,0-1-22,0 0-5,0 5-1,0-1 0,5-8-3,-5 9-1,4-1 0,-4 4 0,0 0-8,4 0 0,-4 0-12,0 0 12,5 0 0,-1 0 0,-4-7 0,4 7 0,-4-8-18,5 4-2,-5-3-1,4-1-502,1 1-100</inkml:trace>
        </inkml:traceGroup>
        <inkml:traceGroup>
          <inkml:annotationXML>
            <emma:emma xmlns:emma="http://www.w3.org/2003/04/emma" version="1.0">
              <emma:interpretation id="{1FDA6F19-2690-4233-B2D6-9CDF85A46873}" emma:medium="tactile" emma:mode="ink">
                <msink:context xmlns:msink="http://schemas.microsoft.com/ink/2010/main" type="inkWord" rotatedBoundingBox="23072,4791 23071,5172 23063,5171 23064,4790"/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.</emma:literal>
                </emma:interpretation>
                <emma:interpretation id="interp8" emma:lang="en-AU" emma:confidence="0">
                  <emma:literal>=</emma:literal>
                </emma:interpretation>
                <emma:interpretation id="interp9" emma:lang="en-AU" emma:confidence="0">
                  <emma:literal>~</emma:literal>
                </emma:interpretation>
              </emma:one-of>
            </emma:emma>
          </inkml:annotationXML>
          <inkml:trace contextRef="#ctx0" brushRef="#br0" timeOffset="363.16">-1195-9150 1083,'0'0'48,"0"0"10,0 0-46,0 0-12,0 12 0,0-5 0,-8 5 102,8-5 18,0-7 4,0 12 1,0-1-58,0 1-12,0-12-3,0 11 0,0 8-32,0-7-6,0 3-2,0 0 0,0 0-12,0 0 0,0 1 0,0-1 0,0 0 0,0 0 0,0 1 0,0 3-10,0 0-26,0 0-4,0-4-2,0 0 0,0 0-54,0-3-12,0 3-1</inkml:trace>
        </inkml:traceGroup>
        <inkml:traceGroup>
          <inkml:annotationXML>
            <emma:emma xmlns:emma="http://www.w3.org/2003/04/emma" version="1.0">
              <emma:interpretation id="{BA86DEB0-BE00-4758-AD0B-F47A3796D8A6}" emma:medium="tactile" emma:mode="ink">
                <msink:context xmlns:msink="http://schemas.microsoft.com/ink/2010/main" type="inkWord" rotatedBoundingBox="23072,5701 23071,6002 23063,6001 23064,5700"/>
              </emma:interpretation>
              <emma:one-of disjunction-type="recognition" id="oneOf2">
                <emma:interpretation id="interp10" emma:lang="en-AU" emma:confidence="0">
                  <emma:literal>_</emma:literal>
                </emma:interpretation>
                <emma:interpretation id="interp11" emma:lang="en-AU" emma:confidence="0">
                  <emma:literal>-</emma:literal>
                </emma:interpretation>
                <emma:interpretation id="interp12" emma:lang="en-AU" emma:confidence="0">
                  <emma:literal>.</emma:literal>
                </emma:interpretation>
                <emma:interpretation id="interp13" emma:lang="en-AU" emma:confidence="0">
                  <emma:literal>=</emma:literal>
                </emma:interpretation>
                <emma:interpretation id="interp14" emma:lang="en-AU" emma:confidence="0">
                  <emma:literal>~</emma:literal>
                </emma:interpretation>
              </emma:one-of>
            </emma:emma>
          </inkml:annotationXML>
          <inkml:trace contextRef="#ctx0" brushRef="#br0" timeOffset="736.73">-1195-8240 900,'0'0'40,"0"0"8,0 0-39,0 0-9,0 16 0,0-5 0,0-3 82,0-1 14,0-7 4,0 12 0,0-1-24,0-3-4,0 7 0,0 0-1,0-3-41,0 3-8,-4 0-2,4 0 0,0 0-20,0-3 9,-4 3-9,4-3 0,4-1-18,-4 0-10,-4 1-3,4 3 0,0-7-47,0 7-10,0 0-1</inkml:trace>
        </inkml:traceGroup>
        <inkml:traceGroup>
          <inkml:annotationXML>
            <emma:emma xmlns:emma="http://www.w3.org/2003/04/emma" version="1.0">
              <emma:interpretation id="{68A21EAD-688C-4606-A83F-0E36A2037497}" emma:medium="tactile" emma:mode="ink">
                <msink:context xmlns:msink="http://schemas.microsoft.com/ink/2010/main" type="inkWord" rotatedBoundingBox="23072,6509 23067,10948 22983,10947 22988,6508"/>
              </emma:interpretation>
              <emma:one-of disjunction-type="recognition" id="oneOf3">
                <emma:interpretation id="interp15" emma:lang="en-AU" emma:confidence="0">
                  <emma:literal>-in-in</emma:literal>
                </emma:interpretation>
                <emma:interpretation id="interp16" emma:lang="en-AU" emma:confidence="0">
                  <emma:literal>-an-in</emma:literal>
                </emma:interpretation>
                <emma:interpretation id="interp17" emma:lang="en-AU" emma:confidence="0">
                  <emma:literal>-an-a</emma:literal>
                </emma:interpretation>
                <emma:interpretation id="interp18" emma:lang="en-AU" emma:confidence="0">
                  <emma:literal>E</emma:literal>
                </emma:interpretation>
                <emma:interpretation id="interp19" emma:lang="en-AU" emma:confidence="0">
                  <emma:literal>-n-in</emma:literal>
                </emma:interpretation>
              </emma:one-of>
            </emma:emma>
          </inkml:annotationXML>
          <inkml:trace contextRef="#ctx0" brushRef="#br0" timeOffset="1068.09">-1195-7432 288,'-8'45'25,"8"-33"-25,0-12 0,0 7 0,0 5 208,0-5 37,0-7 7,0 8 2,0-8-103,-5 11-21,5-3-4,0 3-1,0-3-83,0 3-17,0 1-3,0 3-1,0-4 21,0 5 4,5-5 1,-5 4 0,0 1-38,0-1-9,0-4 0,0 4 0,0 5-10,0-5-4,4 0-1,-4 4 0,0-8-42,0 5-9,0-9-2,0 5 0,0 3-44,4 0-10</inkml:trace>
          <inkml:trace contextRef="#ctx0" brushRef="#br0" timeOffset="2211.76">-1216-5845 961,'-5'42'42,"5"-30"10,0-12-42,0 0-10,0 0 0,0 0 0,0 0 90,0 15 16,0 0 3,0 0 1,0-3-45,0-1-9,0 1-1,0-1-1,0-11-17,0 11-3,0 1-1,0-1 0,0 4-3,0 1-1,0-1 0,0-4 0,0 1-16,0-1-3,0 1-1,0 3 0,0-4-24,0 1-5,0 3 0,5-4-1,-5 5-23,0 3-5,4-4-1,-4 4 0,0-4-10,0-3-1,0-1-1,0 4 0,0-3 6,0 3 2,0-4 0,0 1 0,0 3-30,0-15-5</inkml:trace>
          <inkml:trace contextRef="#ctx0" brushRef="#br0" timeOffset="1375.16">-1203-6690 1036,'-5'53'46,"5"-34"10,0-11-45,0 0-11,0-1 0,0 1 0,0-1 84,0-3 14,0 8 3,0-5 1,5 8-11,-5-7-3,-5 0 0,5 3 0,0 1-30,0-1-6,0 0-2,0 1 0,0-1-29,0 4-5,0 5-2,-4-9 0,4 4-14,0-3 0,4-5 0,-4 8 0,0-3-20,0 3-1,0-3 0,0-1 0,0 4-18,0-3-3,0 3-1,0-4 0,0-3-28,0-8-5,0 0-2,5 11-606</inkml:trace>
          <inkml:trace contextRef="#ctx0" brushRef="#br0" timeOffset="2215.75">-1243-4897 518,'-4'31'46,"4"-8"-37,0-16-9,0 1 0,-4-1 140,4 1 27,0 0 5,-5 3 0,5 1-62,-4-5-13,4 1-2,0 3-1,-4 1-37,4-5-7,-5 5-2,5-1 0,0-11-28,0 8-7,0 3-1,0 1 0,0-5-35,0 1-7,0-8-2,0 11-451,0-3-90</inkml:trace>
          <inkml:trace contextRef="#ctx0" brushRef="#br0" timeOffset="2282.57">-1278-4253 403,'-4'19'17,"4"-8"5,0-11-22,0 0 0,0 0 0,0 0 0,0 0 192,0 0 35,0 0 6,4 12 2,-4-5-139,5 5-28,-5-12-6,0 15-1,0-4-30,0-11-7,0 8 0,4 3-1,-4 1-12,0 3-3,0-4 0,0 5 0,0-5-8,0 4 0,0-7 0,5 7 0,-5 0 0,0-3 0,0-12 0,0 11 0,0 5-12,0-1-5,0-4-1,0 4 0,0-7-34,0 3-6,0 1-2,0-1 0,0 1-36,0-1-7,0 1-1</inkml:trace>
          <inkml:trace contextRef="#ctx0" brushRef="#br0" timeOffset="2577.9">-1264-3435 1202,'4'23'53,"-4"-23"11,0 0-51,0 12-13,0-5 0,0 5 0,0-12 128,0 7 22,0 1 5,0 3 1,0 1-52,0 3-11,0 0-1,0 0-1,0 1-35,0 3-8,0-4 0,0 4-1,0 0-32,0 0-7,0 0 0,0 4-8,0 0 0,4 0-14,-4-8 1,5 4 0,-5 0-44,0 0-9,0-8-2,4 5-554,-4-5-111</inkml:trace>
        </inkml:traceGroup>
        <inkml:traceGroup>
          <inkml:annotationXML>
            <emma:emma xmlns:emma="http://www.w3.org/2003/04/emma" version="1.0">
              <emma:interpretation id="{C19F1612-5FB7-4816-A3A7-787CA88534B9}" emma:medium="tactile" emma:mode="ink">
                <msink:context xmlns:msink="http://schemas.microsoft.com/ink/2010/main" type="inkWord" rotatedBoundingBox="23064,11394 23060,14207 22999,14206 23003,11393">
                  <msink:destinationLink direction="with" ref="{BAAEE86C-8CF7-4D69-BBAF-1E0C1D6D1219}"/>
                </msink:context>
              </emma:interpretation>
              <emma:one-of disjunction-type="recognition" id="oneOf4">
                <emma:interpretation id="interp20" emma:lang="en-AU" emma:confidence="0">
                  <emma:literal>----</emma:literal>
                </emma:interpretation>
                <emma:interpretation id="interp21" emma:lang="en-AU" emma:confidence="0">
                  <emma:literal>-a-a</emma:literal>
                </emma:interpretation>
                <emma:interpretation id="interp22" emma:lang="en-AU" emma:confidence="0">
                  <emma:literal>-n-a</emma:literal>
                </emma:interpretation>
                <emma:interpretation id="interp23" emma:lang="en-AU" emma:confidence="0">
                  <emma:literal>-m-a</emma:literal>
                </emma:interpretation>
                <emma:interpretation id="interp24" emma:lang="en-AU" emma:confidence="0">
                  <emma:literal>==</emma:literal>
                </emma:interpretation>
              </emma:one-of>
            </emma:emma>
          </inkml:annotationXML>
          <inkml:trace contextRef="#ctx0" brushRef="#br0" timeOffset="3973.66">-1240-160 1522,'0'0'33,"0"11"7,0 5 2,0-1 2,0 0-36,0 4-8,0-4 0,0 4 0,0-4 72,0 5 12,0-1 2,0 0 1,0 0-46,0-4-9,0 0-1,5 0-1,-5 1-20,0-1-10,0 0 10,0-4-10,0 1 0,0 3-13,0-3 1,0 3 0,0-8-21,0 5-4,0-5-1,0 1 0,0 0-33,0 3-6,0-7-2,0 7-634</inkml:trace>
          <inkml:trace contextRef="#ctx0" brushRef="#br0" timeOffset="3095.02">-1240-1801 288,'0'0'25,"0"11"-25,0-3 0,0 3 0,-4 1 261,4-1 47,0 1 10,4-1 2,-4-3-156,0 3-30,0 4-6,0 0-2,0 1-57,0-1-11,-4 0-2,4 0-1,0-3-31,0-1-5,0-3-2,0 7 0,0-3-5,0 3 0,4-8-1,-4 9 0,0-5-11,0 0 0,0 5 0,0-5-11,5 4-36,-5-3-7,0-1-2,0 1 0,4-1-136,-4 0-27,0 1-5</inkml:trace>
          <inkml:trace contextRef="#ctx0" brushRef="#br0" timeOffset="3341.62">-1240-1047 288,'5'11'12,"-5"-7"4,0 7-16,0-3 0,0 3 0,0 1 0,0 7 225,0-4 43,0-3 8,4-1 1,-4 4-153,0 0-30,0-3-6,0 3-2,9-4-22,-9 1-5,0 3-1,0 0 0,0 4-27,4-3-6,-4-1-1,0 4 0,4-4-12,-4 4-2,4 0-1,-4-4 0,0 1-18,5-1-4,-5 4-1,0-4 0,0-3-41,0-1-8,0-3-1,0 3-705</inkml:trace>
          <inkml:trace contextRef="#ctx0" brushRef="#br0" timeOffset="2840.74">-1260-2547 172,'-4'15'16,"4"-8"-16,0 5 0,0-5 0,0 9 261,0-5 50,0 4 9,0-3 3,0 3-191,0-4-37,0 1-8,0 3-2,0 0-48,0-3-9,0-1-3,0 1 0,0 3-25,0-4 0,4 1-14,-4 3 5,0-4-27,4 1-4,-4-1-2,0 4 0,0-7-137</inkml:trace>
        </inkml:traceGroup>
        <inkml:traceGroup>
          <inkml:annotationXML>
            <emma:emma xmlns:emma="http://www.w3.org/2003/04/emma" version="1.0">
              <emma:interpretation id="{EB049C64-E91B-4A18-83B4-797ED7B964CC}" emma:medium="tactile" emma:mode="ink">
                <msink:context xmlns:msink="http://schemas.microsoft.com/ink/2010/main" type="inkWord" rotatedBoundingBox="23040,15232 23039,15761 22971,15760 22972,15231">
                  <msink:destinationLink direction="with" ref="{BAAEE86C-8CF7-4D69-BBAF-1E0C1D6D1219}"/>
                  <msink:destinationLink direction="with" ref="{9AB57659-19C6-4273-BBC2-4C2A1164BC08}"/>
                </msink:context>
              </emma:interpretation>
              <emma:one-of disjunction-type="recognition" id="oneOf5">
                <emma:interpretation id="interp25" emma:lang="en-AU" emma:confidence="0">
                  <emma:literal>to</emma:literal>
                </emma:interpretation>
                <emma:interpretation id="interp26" emma:lang="en-AU" emma:confidence="0">
                  <emma:literal>J</emma:literal>
                </emma:interpretation>
                <emma:interpretation id="interp27" emma:lang="en-AU" emma:confidence="0">
                  <emma:literal>I</emma:literal>
                </emma:interpretation>
                <emma:interpretation id="interp28" emma:lang="en-AU" emma:confidence="0">
                  <emma:literal>5</emma:literal>
                </emma:interpretation>
                <emma:interpretation id="interp29" emma:lang="en-AU" emma:confidence="0">
                  <emma:literal>To</emma:literal>
                </emma:interpretation>
              </emma:one-of>
            </emma:emma>
          </inkml:annotationXML>
          <inkml:trace contextRef="#ctx0" brushRef="#br0" timeOffset="16633.02">-1248 1576 172,'0'0'16,"0"0"-16,0 0 0,0 0 0,0 0 122,0 0 22,0 0 4,0 0 0,0 0-62,0 0-13,0 0-2,0 0-1,0 0 4,-4 4 1,4 3 0,0-7 0,0 0-1,0 0 0,0 0 0,0 0 0,0 0-25,-5 4-5,5-4 0,0 0-1,0 0 0,0 0 0,0 0 0,-4 8 0,4 0-14,0-8-2,0 0-1,0 0 0,0 0-10,0 0-1,0 0-1,0 0 0,0 0-14,0 0 8,0 0-8,0 0 0,0 0 0,0 0 0,0 0 0,0 0 0,0 0 8,0 0-8,0 0 0,0 0 0,0 0 0,0 0 0,0 0 0,0 0 0,-9-4 0,9 4-8,0 0 8,0 0-10,-8 0 10,8 0-10,-4-4 10,4 4-10,-9 0 10,5-8 0,4 4 0,0 4-8,0 0 8,0 0 0,0 0 0,0 0 0,0-7 0,0-5 0,0 12 0,0 0 0,0 0 0,0 0 0,0 0 0,0 0 0,0 0 0,0 0 0,0 0 10,4-3-10,0-5 13,-4 8-3,0 0-1,0 0 0,5-4-1,-5 4-8,0 0 12,0 0-4,0 0 3,8-4 0,-8 4 0,0 0 0,0 0-2,0 0 0,0 0 0,0 0 0,9 8 0,-9-8 0,0 0 0,0 0 0,0 0-1,0 0-8,0 8 12,0-8-4,0 0-8,0 0 0,0 11 0,0-11 8,0 0-8,0 0 0,0 0-10,0 0 10,0 0-11,0 0 11,0 0-12,0 0 12,0 0 0,0 0 0,0 0 0,0 0 0,0 0 0,0 0-12,0 0 12,0 0-13,0 0 13,0 0 0,0 0 0,0 0 0,0 0 10,0 0-10,4-8 8,-4 8-8,0 0 8,13-3-8,-13 3 8,0 0-8,8-4 14,-8 4-2,0 0-1,0 0 0,0 0 3,0 0 1,9 0 0,-9 0 0,4 7 5,-4-7 2,0 0 0,0 0 0,0 0-3,0 0-1,0 0 0,0 0 0,0 0-3,0 0-1,0 0 0,0 0 0,0 0-6,0 0-8,0 0 11,0 0-11,0 0-9,0 0-9,0 0-2,0 0-685,0 0-138</inkml:trace>
          <inkml:trace contextRef="#ctx0" brushRef="#br0" timeOffset="4101.39">-1235 1291 1090,'-5'19'48,"5"-12"11,0 5-47,0-1-12,0 0 0,0 1 0,-4 3 124,4 0 24,-4-3 4,4 3 0,0-4-60,0 5-12,0-5-2,0 0-1,0 1-32,0 3-6,0-3-2,0 3 0,0-4-12,0 4-2,0 4-1,0-3 0,0-1-13,0 0-9,0-3 12,0 3-12,0 0 0,0 4 0,0-8 0,0 5-12,4-5-18,-4 1-3,4 3-1,-4-8 0,0 5-27,0-1-6,0 1-1,0 3 0,0-7-142,0 7-29</inkml:trace>
        </inkml:traceGroup>
        <inkml:traceGroup>
          <inkml:annotationXML>
            <emma:emma xmlns:emma="http://www.w3.org/2003/04/emma" version="1.0">
              <emma:interpretation id="{AFF4F5F6-ED40-447D-907E-D3AB3382AAFA}" emma:medium="tactile" emma:mode="ink">
                <msink:context xmlns:msink="http://schemas.microsoft.com/ink/2010/main" type="inkWord" rotatedBoundingBox="23109,16987 23109,17778 23005,17778 23006,16987">
                  <msink:destinationLink direction="with" ref="{9AB57659-19C6-4273-BBC2-4C2A1164BC08}"/>
                </msink:context>
              </emma:interpretation>
              <emma:one-of disjunction-type="recognition" id="oneOf6">
                <emma:interpretation id="interp30" emma:lang="en-AU" emma:confidence="0">
                  <emma:literal>--</emma:literal>
                </emma:interpretation>
                <emma:interpretation id="interp31" emma:lang="en-AU" emma:confidence="0">
                  <emma:literal>=</emma:literal>
                </emma:interpretation>
                <emma:interpretation id="interp32" emma:lang="en-AU" emma:confidence="0">
                  <emma:literal>-I</emma:literal>
                </emma:interpretation>
                <emma:interpretation id="interp33" emma:lang="en-AU" emma:confidence="0">
                  <emma:literal>-U</emma:literal>
                </emma:interpretation>
                <emma:interpretation id="interp34" emma:lang="en-AU" emma:confidence="0">
                  <emma:literal>-A</emma:literal>
                </emma:interpretation>
              </emma:one-of>
            </emma:emma>
          </inkml:annotationXML>
          <inkml:trace contextRef="#ctx0" brushRef="#br0" timeOffset="4550.29">-1261 3046 817,'0'0'36,"4"11"8,1 4-36,-5-7-8,0 3 0,4 5 0,-4-1 117,0 0 22,0 0 4,0 1 1,0-5-34,0 4-6,0 0-2,4 5 0,-4-9-30,0 8-5,0-4-2,4 0 0,-4-3-36,0 3-7,0 0-2,0 1 0,0-1-20,0 0 9,0 0-9,0-7 0,0 3 0,5 1-19,-5-1 3,0 1 0,0-12-67,0 0-13,0 7-2</inkml:trace>
          <inkml:trace contextRef="#ctx0" brushRef="#br0" timeOffset="4686.6">-1192 3697 806,'0'15'72,"0"-7"-58,0-8-14,4 15 0,0-4 229,0 1 43,1-1 9,-1 1 2,-4-12-199,4 15-39,1-4-8,-5 1-1,4-1-57,-4-11-11,0 8-3</inkml:trace>
        </inkml:traceGroup>
      </inkml:traceGroup>
    </inkml:traceGroup>
    <inkml:traceGroup>
      <inkml:annotationXML>
        <emma:emma xmlns:emma="http://www.w3.org/2003/04/emma" version="1.0">
          <emma:interpretation id="{4CD0956E-08D8-4CA1-9DB2-40CD3997FCE2}" emma:medium="tactile" emma:mode="ink">
            <msink:context xmlns:msink="http://schemas.microsoft.com/ink/2010/main" type="paragraph" rotatedBoundingBox="20237,7927 20063,7848 20109,7747 20283,78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13B1BC-EF2A-4725-A802-3F721455B7C4}" emma:medium="tactile" emma:mode="ink">
              <msink:context xmlns:msink="http://schemas.microsoft.com/ink/2010/main" type="line" rotatedBoundingBox="20237,7927 20063,7848 20109,7747 20283,7826"/>
            </emma:interpretation>
          </emma:emma>
        </inkml:annotationXML>
        <inkml:traceGroup>
          <inkml:annotationXML>
            <emma:emma xmlns:emma="http://www.w3.org/2003/04/emma" version="1.0">
              <emma:interpretation id="{ECB3573B-4C87-460C-B523-68CFA44CE2B9}" emma:medium="tactile" emma:mode="ink">
                <msink:context xmlns:msink="http://schemas.microsoft.com/ink/2010/main" type="inkWord" rotatedBoundingBox="20237,7927 20063,7848 20109,7747 20283,7826"/>
              </emma:interpretation>
              <emma:one-of disjunction-type="recognition" id="oneOf7">
                <emma:interpretation id="interp35" emma:lang="en-AU" emma:confidence="0">
                  <emma:literal>of</emma:literal>
                </emma:interpretation>
                <emma:interpretation id="interp36" emma:lang="en-AU" emma:confidence="0">
                  <emma:literal>or</emma:literal>
                </emma:interpretation>
                <emma:interpretation id="interp37" emma:lang="en-AU" emma:confidence="0">
                  <emma:literal>off</emma:literal>
                </emma:interpretation>
                <emma:interpretation id="interp38" emma:lang="en-AU" emma:confidence="0">
                  <emma:literal>a</emma:literal>
                </emma:interpretation>
                <emma:interpretation id="interp39" emma:lang="en-AU" emma:confidence="0">
                  <emma:literal>at</emma:literal>
                </emma:interpretation>
              </emma:one-of>
            </emma:emma>
          </inkml:annotationXML>
          <inkml:trace contextRef="#ctx0" brushRef="#br0" timeOffset="7083.46">-4079-6126 403,'-18'0'17,"18"0"5,0-4-22,0 4 0,-4-4 0,0 0 0,4 4 137,0-4 23,-4 4 5,-5-4 1,5 1-90,4 3-19,0 0-3,-5-4-1,-3 0-8,8 4-1,0 0-1,0 0 0,0 0-22,0 0-4,0 0-1,0 0 0,0 0-16,0 0 0,0 0 8,0 0-8,0 0 16,0 0 0,0 0 0,0 0 0,0 0 16,0 0 4,0 0 0,-4-4 0,-9-3 6,8 3 2,5 4 0,0 0 0,0 0-5,0 0-1,0 0 0,0 0 0,0 0 2,0 0 1,-8-4 0,8 4 0,0 0-4,0 0-1,0 0 0,0 0 0,0 0-12,0 0-2,0 0-1,0 0 0,0 0-1,8 0-1,1 4 0,-9-4 0,0 0 7,0 7 2,9 1 0,-1 0 0,-8-8-5,9 7-1,-9-7 0,8 8 0,1 0-11,-1-1-3,-8-7 0,9 8 0,4-1-8,-5 1 0,-3-4 0,8 3 0,-5 1 0,1 0 0,-1-1-12,-3-3 12,-5-4-20,0 0 3,8 4 1,-8-4 0,0 0-7,0 0-1,0 0 0,0 0 0,0 0-26,0 0-6,0 0 0,0 0-1,0 0-27,0 0-6,0-8-1,0-3 0,4 3-36,-4 1-7,-8-1-2,-1 0 0,9 8 46,0-7 9,0 7 1,-4-8 1,-5 1 66,9 7 13,0 0 0,-4-4 0,-9-4 52,13 8 7,0 0 1,0 0 0,0 0 39,-4-4 8,-5 4 1,9 0 1,0 0-9,0 0-3,-8-4 0,8 4 0,0 0-22,0 0-5,-4 0-1,-1 4 0,5-4-37,-8 4-7,8 4-1,-9-1-1,1 1-12,-1 0-3,5 3 0,4-3 0,-9-1-8,5 1 0,0-4 0,4-4 8,0 0 5,0 0 1,-13 0 0,13 0 0,0 0 6,0 0 2,-9-4 0,5-4 0,4 8-10,0 0-3,0-7 0,0-5 0,-4 5-9,4-1 0,0 0 0,0 1 8,0-1-8,0 8 0,12-8 0,-7 5 0,-5 3 0,8-8 0,1 4 0,4 0 8,-5 1-8,-8 3 12,0 0-12,0 0 12,13 0-12,-13 0 8,0 0-8,0 0 8,0 0-8,0 0 10,0 0-10,0 0 10,0 0-10,0 0 12,0 0-12,0 0 12,-8 7-12,-1 1 0,9-8 9,0 0-9,0 0 8,-9 4-8,1-1 8,8-3-8,0 0 0,0 0 8,-9 0-8,9 0 0,0 0 0,0 0 0,0 0-12,0 0-776,0 0-156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2:28:29.10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E321FC-5EDB-4705-A6A5-1217728C3F67}" emma:medium="tactile" emma:mode="ink">
          <msink:context xmlns:msink="http://schemas.microsoft.com/ink/2010/main" type="writingRegion" rotatedBoundingBox="18625,7948 19922,8007 19887,8771 18590,8712"/>
        </emma:interpretation>
      </emma:emma>
    </inkml:annotationXML>
    <inkml:traceGroup>
      <inkml:annotationXML>
        <emma:emma xmlns:emma="http://www.w3.org/2003/04/emma" version="1.0">
          <emma:interpretation id="{185E5004-E71D-46E9-AC29-A6AE2FC8CAC9}" emma:medium="tactile" emma:mode="ink">
            <msink:context xmlns:msink="http://schemas.microsoft.com/ink/2010/main" type="paragraph" rotatedBoundingBox="18625,7948 19922,8007 19887,8771 18590,8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631482-9850-45A2-9E56-CBE86587AC76}" emma:medium="tactile" emma:mode="ink">
              <msink:context xmlns:msink="http://schemas.microsoft.com/ink/2010/main" type="line" rotatedBoundingBox="18625,7948 19922,8007 19887,8771 18590,8712"/>
            </emma:interpretation>
          </emma:emma>
        </inkml:annotationXML>
        <inkml:traceGroup>
          <inkml:annotationXML>
            <emma:emma xmlns:emma="http://www.w3.org/2003/04/emma" version="1.0">
              <emma:interpretation id="{44679166-E895-418B-BDFC-3848B89CF635}" emma:medium="tactile" emma:mode="ink">
                <msink:context xmlns:msink="http://schemas.microsoft.com/ink/2010/main" type="inkWord" rotatedBoundingBox="18625,7948 19922,8007 19887,8771 18590,8712"/>
              </emma:interpretation>
              <emma:one-of disjunction-type="recognition" id="oneOf0">
                <emma:interpretation id="interp0" emma:lang="en-AU" emma:confidence="0">
                  <emma:literal>1-10)</emma:literal>
                </emma:interpretation>
                <emma:interpretation id="interp1" emma:lang="en-AU" emma:confidence="0">
                  <emma:literal>it, o)</emma:literal>
                </emma:interpretation>
                <emma:interpretation id="interp2" emma:lang="en-AU" emma:confidence="0">
                  <emma:literal>it, of</emma:literal>
                </emma:interpretation>
                <emma:interpretation id="interp3" emma:lang="en-AU" emma:confidence="0">
                  <emma:literal>(it, o)</emma:literal>
                </emma:interpretation>
                <emma:interpretation id="interp4" emma:lang="en-AU" emma:confidence="0">
                  <emma:literal>(-10)</emma:literal>
                </emma:interpretation>
              </emma:one-of>
            </emma:emma>
          </inkml:annotationXML>
          <inkml:trace contextRef="#ctx0" brushRef="#br0">84 0 1728,'0'0'153,"0"0"-122,-4 0-31,-5 0 0,5 0 48,-4 8 4,-1-5 1,0 9 0,5-1 17,-4 1 3,-5 7 1,8 0 0,1 4-58,0 0-16,0 3 0,4 1 0,0-4 0,0 3 0,0 1 0,4 3 0,0-3 30,5 0 1,-1-1 0,-3-7 0,3-3-31,1 3 0,-1 7 0,1-3 0,-1 0-19,1-4-9,4-4-3,4 4-632,-4-7-126</inkml:trace>
          <inkml:trace contextRef="#ctx0" brushRef="#br0" timeOffset="8.97">191 324 633,'0'0'28,"0"0"6,0 0-34,0 0 0,0 0 0,0 0 0,0 0 285,5 7 51,-5 1 9,4-4 3,0 0-199,-4-4-39,0 0-8,9 0-2,-1 0-47,1 0-9,4 0-3,-5 0 0,5-4-41,-4 0 0,-1-4 0,1 5-711,-1-5-136</inkml:trace>
          <inkml:trace contextRef="#ctx0" brushRef="#br0" timeOffset="188.14">397 118 921,'0'0'82,"0"0"-66,0 0-16,4-4 0,-4 4 191,9-4 34,-9 4 7,8 0 2,5-3-89,-4-1-17,-1 0-4,5 0-1,-4-3-65,-1-1-13,5 4-2,-4-3-1,-1 3-26,5-4-4,0 4-2,-4 1 0,-1-1-26,1-4-4,-1 4-2,-8 4-674,0 0-136</inkml:trace>
          <inkml:trace contextRef="#ctx0" brushRef="#br0" timeOffset="457.59">448 76 691,'0'0'61,"0"0"-49,-4 8-12,0-1 0,4-7 238,-5 8 45,5-8 9,-4 4 1,-4 3-110,8-7-23,0 12-4,0-12 0,0 0-59,0 0-11,4 8-2,0 3-1,0-3-28,5 3-6,-5-3-1,5 7 0,-1-4-24,1 1-6,0-1-1,-1 8 0,5-4-17,-4 4 0,-1 0 8,1-3-8,-1-1 0,1 0 0,-1 0 0,-3 4 0,-5-3 0,4 3 0,5 4-8,-5-1 8,-8-3-28,8 0 0,0 4 0,-4-4 0,0 0-47,0-3-9,4 3-1,-4-4-1,5 0-130,-5 0-27</inkml:trace>
          <inkml:trace contextRef="#ctx0" brushRef="#br0" timeOffset="1015.85">774 449 1123,'0'0'49,"0"8"11,0-8-48,0 0-12,8 8 0,-8-8 0,-8 11 104,8-3 19,4 3 3,0 0 1,-12-3-42,8 4-8,0-1-1,4 0-1,5 1-21,-5-1-4,0 8-1,1-4 0,-1 1-25,-4 3-4,-4 0-2,8 0 0,4-4-18,-8 0 0,0 0 0,0 1-620,5-5-122</inkml:trace>
          <inkml:trace contextRef="#ctx0" brushRef="#br0" timeOffset="1380.95">997 194 1152,'0'0'102,"0"0"-82,0 0-20,0 0 0,0 0 135,0 0 22,0 0 5,0 0 1,-9 0-47,9 0-10,0 0-2,-4 4 0,-9 4-67,4-1-13,9 1-4,0 7 0,-4 0-11,4 4-9,4 0 12,1 0-12,-1 1 14,-4-5-4,4 0-1,5 0 0,-1-3 3,1-1 1,-9-11 0,0 0 0,13 8-4,-5-5-1,-8-3 0,0 0 0,9-3 10,-5-5 2,5-3 0,-5-1 0,-4-3-2,4 0 0,1 0 0,-1-5 0,-4 1-6,0 0-2,4 0 0,0 0 0,-4 4 5,-4 0 1,0 3 0,4 1 0,-4 0-16,-1-1 0,-3-3 0,3 7 0,5 8-40,0 0-12,-8-3-1,4-5-1,-5 8-54,9 0-12,0 0-1,-9 0-802</inkml:trace>
          <inkml:trace contextRef="#ctx0" brushRef="#br0" timeOffset="1637.13">1078-4 576,'0'0'51,"0"0"-41,0 0-10,0 0 0,13 4 194,-5-4 37,-8 0 7,13 4 2,4 0-75,1 3-14,-6-3-3,-3 4-1,8-1-51,-4 5-11,0-1-1,-5 4-1,1 4-8,-1 0-2,5 4 0,0 0 0,-9-4-32,1 4-6,3 4-2,1-1 0,-9 1 5,0 3 1,0-3 0,0 4 0,0-5-30,-4 1-9,-9 3 0,4-3 0,1 0-36,3-4-13,-8-1-3,1 1-1139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9FC1C-29E5-45D8-8843-FF864B32EE09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9C2A3-0F64-4D30-B898-8B960251507E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8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AA5E-E3C9-42EF-8F33-7B92D0F03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F9B8A-252A-405A-8BF1-E8F93A3F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1F5E6-0F81-467E-8389-15BD120C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809F-2993-4B72-90AD-FAFB1157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25252-A873-4335-BBF3-106DE584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49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C1B2-3F7F-4865-943C-8895F2F8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09CC7-8914-49FA-89EF-4D55E235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CC35-5D94-4118-B5CF-EFF0E490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2C17-2C5F-47F9-92A8-890098AE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E0D3-92D4-4475-90BC-F6D99B60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3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48D18-FA98-4857-B67F-1905D83D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ABD5F-7692-4506-885A-7F02794D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6EE76-5144-49B9-BBB0-A762ADBF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27C81-7DF8-4B96-8A12-C40806EA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D371-9A15-46AF-822E-C77BF1D4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13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77AC-A2D2-4484-B7A6-3BCA75F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CC06-6DDE-4699-BEDF-408D4D5C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9C9A-D826-4E7C-BC2E-B81E429D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DDC7-53A2-43E9-89B5-FBFDF96E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3203-0710-4D22-A644-7FF92D55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5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0CA4-2B55-49DD-89D5-29C1BD6F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063A-1849-4364-9792-0F631797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BE27-DCC5-4834-A1A2-5A6081F7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0317-5297-4B39-A940-848596B0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C138-0F2C-43BE-A9A8-5CD32C3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799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E00C-2CD4-4D07-A5AB-5028D95F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D2FD-5075-471F-9100-E6CD5A580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2739B-4E0F-4315-B8E6-B8165C52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8E3F7-DC8F-4334-B5DF-2610EF88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A713-B046-4018-A875-B0B252C5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02F57-66B1-4FEA-B7FA-C0A7A0FB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539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D8F1-1B97-4CD8-BE1B-45C65043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0AF06-7FB0-4023-A507-D757B809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7751-8A2C-4B69-ACD5-6D8964B96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E38C7-0130-4FB7-B625-0D146D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F7FBD-6492-4D86-81EE-14E553B9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26A36-6CAB-42BA-A215-FB21B5D2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75F7E-E89D-4183-BF9E-92286B53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5836A-4B5E-4641-B6A3-DDB7F2AC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451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F935-AF44-4B5A-9F37-470910DB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B3F71-0783-42B7-852A-9615E5DA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349E0-A7FC-4E1E-8896-57DF228C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1A2-CD89-42FB-AD6B-5FB085E5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5269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36BB9-4837-4958-9EE4-45F2A4BD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BFE9-9359-4A43-ADC3-0B99FA9B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E4813-DF54-4C51-A916-77385D3E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E7B7-70BB-45BA-8A8D-4BAB4C8E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F9D9-4A8C-40A8-A927-D429D9176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33E4F-7238-4AC7-973C-2724F380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B2442-E0DE-4813-A61C-1F8ADFF9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36A3-EF7C-4C92-87F3-4EB6935B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5F78-A579-49C4-ACF9-88F4CE2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4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4F72-FA43-49CD-A564-62DB1C45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98C56-951C-4BDE-AC59-984EBF744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1507-CC21-4FA5-91EC-55BD005D0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71FA3-1BE4-49E4-9108-353327F8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9D22B-E010-4782-9196-5F5A8DFD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7118-13C9-453A-87C7-E26F88A7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553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E6F0A-3770-499D-AC73-82C492239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9433D-D928-467C-86D9-EB53FD312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08F4-6711-4993-9AF2-1616257C0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EE90F-516B-4C08-8144-D12752B76431}" type="datetimeFigureOut">
              <a:rPr lang="en-AU" smtClean="0"/>
              <a:t>23/02/2022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8CF1-4086-48C1-B905-DE1AAD1B6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F74B-0AFC-49D1-8DC4-C84893B0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2BE0-2C0E-4795-B0F1-4BCCE97FD680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81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emf"/><Relationship Id="rId39" Type="http://schemas.openxmlformats.org/officeDocument/2006/relationships/customXml" Target="../ink/ink9.xml"/><Relationship Id="rId3" Type="http://schemas.openxmlformats.org/officeDocument/2006/relationships/image" Target="../media/image7.png"/><Relationship Id="rId21" Type="http://schemas.openxmlformats.org/officeDocument/2006/relationships/image" Target="../media/image8.png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25" Type="http://schemas.openxmlformats.org/officeDocument/2006/relationships/customXml" Target="../ink/ink2.xml"/><Relationship Id="rId33" Type="http://schemas.openxmlformats.org/officeDocument/2006/relationships/customXml" Target="../ink/ink6.xml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image" Target="../media/image6.png"/><Relationship Id="rId20" Type="http://schemas.openxmlformats.org/officeDocument/2006/relationships/image" Target="../media/image32.emf"/><Relationship Id="rId29" Type="http://schemas.openxmlformats.org/officeDocument/2006/relationships/customXml" Target="../ink/ink4.xml"/><Relationship Id="rId41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1.png"/><Relationship Id="rId32" Type="http://schemas.openxmlformats.org/officeDocument/2006/relationships/image" Target="../media/image15.emf"/><Relationship Id="rId37" Type="http://schemas.openxmlformats.org/officeDocument/2006/relationships/customXml" Target="../ink/ink8.xml"/><Relationship Id="rId40" Type="http://schemas.openxmlformats.org/officeDocument/2006/relationships/image" Target="../media/image19.emf"/><Relationship Id="rId45" Type="http://schemas.openxmlformats.org/officeDocument/2006/relationships/customXml" Target="../ink/ink12.xml"/><Relationship Id="rId23" Type="http://schemas.openxmlformats.org/officeDocument/2006/relationships/image" Target="../media/image10.png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31" Type="http://schemas.openxmlformats.org/officeDocument/2006/relationships/customXml" Target="../ink/ink5.xml"/><Relationship Id="rId44" Type="http://schemas.openxmlformats.org/officeDocument/2006/relationships/image" Target="../media/image21.emf"/><Relationship Id="rId4" Type="http://schemas.openxmlformats.org/officeDocument/2006/relationships/customXml" Target="../ink/ink1.xml"/><Relationship Id="rId22" Type="http://schemas.openxmlformats.org/officeDocument/2006/relationships/image" Target="../media/image9.png"/><Relationship Id="rId27" Type="http://schemas.openxmlformats.org/officeDocument/2006/relationships/customXml" Target="../ink/ink3.xml"/><Relationship Id="rId30" Type="http://schemas.openxmlformats.org/officeDocument/2006/relationships/image" Target="../media/image14.emf"/><Relationship Id="rId35" Type="http://schemas.openxmlformats.org/officeDocument/2006/relationships/customXml" Target="../ink/ink7.xml"/><Relationship Id="rId43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1.emf"/><Relationship Id="rId18" Type="http://schemas.openxmlformats.org/officeDocument/2006/relationships/customXml" Target="../ink/ink18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customXml" Target="../ink/ink15.xml"/><Relationship Id="rId17" Type="http://schemas.openxmlformats.org/officeDocument/2006/relationships/image" Target="../media/image34.emf"/><Relationship Id="rId2" Type="http://schemas.openxmlformats.org/officeDocument/2006/relationships/image" Target="../media/image12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emf"/><Relationship Id="rId5" Type="http://schemas.openxmlformats.org/officeDocument/2006/relationships/image" Target="../media/image26.png"/><Relationship Id="rId15" Type="http://schemas.openxmlformats.org/officeDocument/2006/relationships/image" Target="../media/image33.emf"/><Relationship Id="rId10" Type="http://schemas.openxmlformats.org/officeDocument/2006/relationships/customXml" Target="../ink/ink14.xml"/><Relationship Id="rId19" Type="http://schemas.openxmlformats.org/officeDocument/2006/relationships/image" Target="../media/image35.emf"/><Relationship Id="rId4" Type="http://schemas.openxmlformats.org/officeDocument/2006/relationships/image" Target="../media/image25.png"/><Relationship Id="rId9" Type="http://schemas.openxmlformats.org/officeDocument/2006/relationships/image" Target="../media/image29.emf"/><Relationship Id="rId14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134">
            <a:extLst>
              <a:ext uri="{FF2B5EF4-FFF2-40B4-BE49-F238E27FC236}">
                <a16:creationId xmlns:a16="http://schemas.microsoft.com/office/drawing/2014/main" id="{99DDC62D-BC4A-4A69-84F2-CF2A22E4E446}"/>
              </a:ext>
            </a:extLst>
          </p:cNvPr>
          <p:cNvSpPr txBox="1"/>
          <p:nvPr/>
        </p:nvSpPr>
        <p:spPr>
          <a:xfrm>
            <a:off x="708499" y="941657"/>
            <a:ext cx="1075962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I will be able graph quadratic equations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264" name="Title 1"/>
          <p:cNvSpPr txBox="1">
            <a:spLocks/>
          </p:cNvSpPr>
          <p:nvPr/>
        </p:nvSpPr>
        <p:spPr>
          <a:xfrm>
            <a:off x="-15373" y="1641894"/>
            <a:ext cx="12207373" cy="107098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i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Enter quietly, please be ready with the following on your desk:</a:t>
            </a:r>
          </a:p>
        </p:txBody>
      </p:sp>
      <p:sp>
        <p:nvSpPr>
          <p:cNvPr id="265" name="Content Placeholder 2"/>
          <p:cNvSpPr txBox="1">
            <a:spLocks/>
          </p:cNvSpPr>
          <p:nvPr/>
        </p:nvSpPr>
        <p:spPr>
          <a:xfrm>
            <a:off x="1980020" y="2972878"/>
            <a:ext cx="7921679" cy="3007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Whiteboard marker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Exercise 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Pencil, pen, ruler and red pen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Diary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Calculator (Scientific and </a:t>
            </a:r>
            <a:r>
              <a:rPr lang="en-AU" b="1" dirty="0" err="1"/>
              <a:t>ClassPad</a:t>
            </a:r>
            <a:r>
              <a:rPr lang="en-AU" b="1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b="1" dirty="0"/>
              <a:t>Device – charged or borrowed from Library before maths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14" y="2712882"/>
            <a:ext cx="3649887" cy="26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graph quadratic equations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Sketch quadratic graphs of equations in </a:t>
            </a:r>
            <a:r>
              <a:rPr lang="en-GB" sz="2400" b="1">
                <a:cs typeface="Arial" panose="020B0604020202020204" pitchFamily="34" charset="0"/>
              </a:rPr>
              <a:t>polynomial form</a:t>
            </a:r>
            <a:endParaRPr lang="en-GB" sz="2400" b="1" dirty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405508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AFD0D-F631-4178-ABE2-7E6E96D76558}"/>
              </a:ext>
            </a:extLst>
          </p:cNvPr>
          <p:cNvSpPr txBox="1"/>
          <p:nvPr/>
        </p:nvSpPr>
        <p:spPr>
          <a:xfrm>
            <a:off x="0" y="-6804"/>
            <a:ext cx="11643721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Summary of Graphing 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3625AD-5205-4463-BF29-499526FE61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68" y="764704"/>
                <a:ext cx="11829231" cy="577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800" dirty="0"/>
                  <a:t>Sketching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1D3625AD-5205-4463-BF29-499526FE61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68" y="764704"/>
                <a:ext cx="11829231" cy="577137"/>
              </a:xfrm>
              <a:blipFill rotWithShape="0">
                <a:blip r:embed="rId2"/>
                <a:stretch>
                  <a:fillRect l="-1030" t="-16842" b="-1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518" y="2386098"/>
                <a:ext cx="61424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Step 2: Find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intercepts, 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8" y="2386098"/>
                <a:ext cx="61424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58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18" y="1580856"/>
                <a:ext cx="6309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/>
                  <a:t>Step 1: Find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intercepts, 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8" y="1580856"/>
                <a:ext cx="630993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546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518" y="3128259"/>
                <a:ext cx="9134052" cy="1362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Step 3: Find the equation of axis of symmetry</a:t>
                </a:r>
              </a:p>
              <a:p>
                <a:r>
                  <a:rPr lang="en-AU" sz="2400" dirty="0"/>
                  <a:t>Method 1: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AU" sz="2400" dirty="0"/>
              </a:p>
              <a:p>
                <a:r>
                  <a:rPr lang="en-AU" sz="2400" dirty="0"/>
                  <a:t>Method 2: Midpoint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intercepts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8" y="3128259"/>
                <a:ext cx="9134052" cy="1362937"/>
              </a:xfrm>
              <a:prstGeom prst="rect">
                <a:avLst/>
              </a:prstGeom>
              <a:blipFill rotWithShape="0">
                <a:blip r:embed="rId5"/>
                <a:stretch>
                  <a:fillRect l="-1068" t="-3571"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72268" y="4771692"/>
            <a:ext cx="9134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Step 4: Coordinates of Turning Point</a:t>
            </a:r>
          </a:p>
        </p:txBody>
      </p:sp>
    </p:spTree>
    <p:extLst>
      <p:ext uri="{BB962C8B-B14F-4D97-AF65-F5344CB8AC3E}">
        <p14:creationId xmlns:p14="http://schemas.microsoft.com/office/powerpoint/2010/main" val="410085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17" y="997282"/>
            <a:ext cx="6551729" cy="568357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8D140E1-377F-4235-B74C-967AC0E61C72}"/>
              </a:ext>
            </a:extLst>
          </p:cNvPr>
          <p:cNvSpPr txBox="1"/>
          <p:nvPr/>
        </p:nvSpPr>
        <p:spPr>
          <a:xfrm>
            <a:off x="0" y="-6804"/>
            <a:ext cx="447460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Sketching Graph</a:t>
            </a:r>
            <a:endParaRPr lang="en-AU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8981" y="781839"/>
                <a:ext cx="37359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800" b="0" dirty="0"/>
                  <a:t>Sketch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1" y="781839"/>
                <a:ext cx="3735959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5873" t="-23944" b="-50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57707" y="1334627"/>
            <a:ext cx="73739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800" b="0" dirty="0"/>
              <a:t>1. Determine y-intercept</a:t>
            </a:r>
            <a:endParaRPr lang="en-AU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57708" y="1887415"/>
            <a:ext cx="35757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2</a:t>
            </a:r>
            <a:r>
              <a:rPr lang="en-AU" sz="2800" b="0" dirty="0"/>
              <a:t>. Determine x-intercept</a:t>
            </a:r>
            <a:endParaRPr lang="en-AU" sz="2800" dirty="0"/>
          </a:p>
        </p:txBody>
      </p:sp>
      <p:sp>
        <p:nvSpPr>
          <p:cNvPr id="76" name="TextBox 75"/>
          <p:cNvSpPr txBox="1"/>
          <p:nvPr/>
        </p:nvSpPr>
        <p:spPr>
          <a:xfrm>
            <a:off x="157707" y="2440203"/>
            <a:ext cx="44533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3</a:t>
            </a:r>
            <a:r>
              <a:rPr lang="en-AU" sz="2800" b="0" dirty="0"/>
              <a:t>. Determine </a:t>
            </a:r>
            <a:r>
              <a:rPr lang="en-AU" sz="2800" dirty="0"/>
              <a:t>axis of symmetry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80" name="Ink 1079"/>
              <p14:cNvContentPartPr/>
              <p14:nvPr/>
            </p14:nvContentPartPr>
            <p14:xfrm>
              <a:off x="6498390" y="778708"/>
              <a:ext cx="136165" cy="9000"/>
            </p14:xfrm>
          </p:contentPart>
        </mc:Choice>
        <mc:Fallback xmlns="">
          <p:pic>
            <p:nvPicPr>
              <p:cNvPr id="1080" name="Ink 107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9024" y="768988"/>
                <a:ext cx="154536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/>
          <p:cNvSpPr txBox="1"/>
          <p:nvPr/>
        </p:nvSpPr>
        <p:spPr>
          <a:xfrm>
            <a:off x="157706" y="2927548"/>
            <a:ext cx="392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4</a:t>
            </a:r>
            <a:r>
              <a:rPr lang="en-AU" sz="2800" b="0" dirty="0"/>
              <a:t>. Determine </a:t>
            </a:r>
            <a:r>
              <a:rPr lang="en-AU" sz="2800" dirty="0"/>
              <a:t>Turning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44666" y="1252660"/>
                <a:ext cx="286163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y-intercept: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(0,−10)</m:t>
                    </m:r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666" y="1252660"/>
                <a:ext cx="2861635" cy="615553"/>
              </a:xfrm>
              <a:prstGeom prst="rect">
                <a:avLst/>
              </a:prstGeom>
              <a:blipFill rotWithShape="0">
                <a:blip r:embed="rId21"/>
                <a:stretch>
                  <a:fillRect l="-5544" t="-12871" b="-24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7706" y="3480336"/>
                <a:ext cx="41655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70C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−10=0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Factorise: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=−5, 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x-intercept: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−5,0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(2,0)</m:t>
                    </m:r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6" y="3480336"/>
                <a:ext cx="4165598" cy="1231106"/>
              </a:xfrm>
              <a:prstGeom prst="rect">
                <a:avLst/>
              </a:prstGeom>
              <a:blipFill rotWithShape="0">
                <a:blip r:embed="rId22"/>
                <a:stretch>
                  <a:fillRect l="-3807" t="-6436" b="-113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7706" y="4846942"/>
                <a:ext cx="4165598" cy="874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Midpoint of x-intercept: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−5+2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Axis of symmetry: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6" y="4846942"/>
                <a:ext cx="4165598" cy="874920"/>
              </a:xfrm>
              <a:prstGeom prst="rect">
                <a:avLst/>
              </a:prstGeom>
              <a:blipFill rotWithShape="0">
                <a:blip r:embed="rId23"/>
                <a:stretch>
                  <a:fillRect l="-3807" t="-1389" b="-97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57706" y="5721862"/>
                <a:ext cx="5580364" cy="956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Subst</a:t>
                </a:r>
                <a:r>
                  <a:rPr lang="en-AU" sz="2000" dirty="0">
                    <a:solidFill>
                      <a:srgbClr val="0070C0"/>
                    </a:solidFill>
                  </a:rPr>
                  <a:t>.</a:t>
                </a:r>
                <a:r>
                  <a:rPr lang="en-AU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−10=−12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Turning point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(−1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,−12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06" y="5721862"/>
                <a:ext cx="5580364" cy="956031"/>
              </a:xfrm>
              <a:prstGeom prst="rect">
                <a:avLst/>
              </a:prstGeom>
              <a:blipFill>
                <a:blip r:embed="rId24"/>
                <a:stretch>
                  <a:fillRect l="-2842" b="-89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/>
              <p14:cNvContentPartPr/>
              <p14:nvPr/>
            </p14:nvContentPartPr>
            <p14:xfrm>
              <a:off x="9301518" y="2761228"/>
              <a:ext cx="624960" cy="4183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92878" y="2753308"/>
                <a:ext cx="6426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9" name="Ink 48"/>
              <p14:cNvContentPartPr/>
              <p14:nvPr/>
            </p14:nvContentPartPr>
            <p14:xfrm>
              <a:off x="7001838" y="1256428"/>
              <a:ext cx="2572200" cy="43268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95358" y="1246708"/>
                <a:ext cx="2588760" cy="43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8" name="Ink 57"/>
              <p14:cNvContentPartPr/>
              <p14:nvPr/>
            </p14:nvContentPartPr>
            <p14:xfrm>
              <a:off x="7842798" y="1118908"/>
              <a:ext cx="560520" cy="30492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37758" y="1112068"/>
                <a:ext cx="5749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/>
              <p14:cNvContentPartPr/>
              <p14:nvPr/>
            </p14:nvContentPartPr>
            <p14:xfrm>
              <a:off x="6977718" y="1413748"/>
              <a:ext cx="105480" cy="1224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70878" y="1406908"/>
                <a:ext cx="120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7" name="Ink 66"/>
              <p14:cNvContentPartPr/>
              <p14:nvPr/>
            </p14:nvContentPartPr>
            <p14:xfrm>
              <a:off x="6911478" y="1372708"/>
              <a:ext cx="97560" cy="196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04278" y="1367668"/>
                <a:ext cx="1072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/>
              <p14:cNvContentPartPr/>
              <p14:nvPr/>
            </p14:nvContentPartPr>
            <p14:xfrm>
              <a:off x="8419878" y="4905028"/>
              <a:ext cx="1344600" cy="10130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11598" y="4900348"/>
                <a:ext cx="136224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5" name="Ink 94"/>
              <p14:cNvContentPartPr/>
              <p14:nvPr/>
            </p14:nvContentPartPr>
            <p14:xfrm>
              <a:off x="7235478" y="1487908"/>
              <a:ext cx="1084320" cy="49129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27198" y="1482148"/>
                <a:ext cx="1099080" cy="49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34" name="Ink 1033"/>
              <p14:cNvContentPartPr/>
              <p14:nvPr/>
            </p14:nvContentPartPr>
            <p14:xfrm>
              <a:off x="6702318" y="2878948"/>
              <a:ext cx="465120" cy="271800"/>
            </p14:xfrm>
          </p:contentPart>
        </mc:Choice>
        <mc:Fallback xmlns="">
          <p:pic>
            <p:nvPicPr>
              <p:cNvPr id="1034" name="Ink 1033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94758" y="2874268"/>
                <a:ext cx="481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36" name="Ink 1035"/>
              <p14:cNvContentPartPr/>
              <p14:nvPr/>
            </p14:nvContentPartPr>
            <p14:xfrm>
              <a:off x="8285238" y="5185828"/>
              <a:ext cx="12960" cy="205920"/>
            </p14:xfrm>
          </p:contentPart>
        </mc:Choice>
        <mc:Fallback xmlns="">
          <p:pic>
            <p:nvPicPr>
              <p:cNvPr id="1036" name="Ink 1035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78398" y="5182948"/>
                <a:ext cx="25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37" name="Ink 1036"/>
              <p14:cNvContentPartPr/>
              <p14:nvPr/>
            </p14:nvContentPartPr>
            <p14:xfrm>
              <a:off x="8289918" y="5841028"/>
              <a:ext cx="11160" cy="212760"/>
            </p14:xfrm>
          </p:contentPart>
        </mc:Choice>
        <mc:Fallback xmlns="">
          <p:pic>
            <p:nvPicPr>
              <p:cNvPr id="1037" name="Ink 1036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85598" y="5837068"/>
                <a:ext cx="19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52" name="Ink 1051"/>
              <p14:cNvContentPartPr/>
              <p14:nvPr/>
            </p14:nvContentPartPr>
            <p14:xfrm>
              <a:off x="9571878" y="1253548"/>
              <a:ext cx="1380960" cy="708120"/>
            </p14:xfrm>
          </p:contentPart>
        </mc:Choice>
        <mc:Fallback xmlns="">
          <p:pic>
            <p:nvPicPr>
              <p:cNvPr id="1052" name="Ink 105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65398" y="1249228"/>
                <a:ext cx="1396080" cy="7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05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12" y="849472"/>
            <a:ext cx="6449179" cy="559461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8D140E1-377F-4235-B74C-967AC0E61C72}"/>
              </a:ext>
            </a:extLst>
          </p:cNvPr>
          <p:cNvSpPr txBox="1"/>
          <p:nvPr/>
        </p:nvSpPr>
        <p:spPr>
          <a:xfrm>
            <a:off x="0" y="-6804"/>
            <a:ext cx="4474608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Sketching Graph</a:t>
            </a:r>
            <a:endParaRPr lang="en-AU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8981" y="781839"/>
                <a:ext cx="3537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800" b="0" dirty="0"/>
                  <a:t>Sketch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81" y="781839"/>
                <a:ext cx="3537187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6207" t="-23944" b="-507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157707" y="1334627"/>
            <a:ext cx="737391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800" b="0" dirty="0"/>
              <a:t>1. Determine y-intercept</a:t>
            </a:r>
            <a:endParaRPr lang="en-AU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57708" y="1887415"/>
            <a:ext cx="357572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2</a:t>
            </a:r>
            <a:r>
              <a:rPr lang="en-AU" sz="2800" b="0" dirty="0"/>
              <a:t>. Determine x-intercept</a:t>
            </a:r>
            <a:endParaRPr lang="en-AU" sz="2800" dirty="0"/>
          </a:p>
        </p:txBody>
      </p:sp>
      <p:sp>
        <p:nvSpPr>
          <p:cNvPr id="76" name="TextBox 75"/>
          <p:cNvSpPr txBox="1"/>
          <p:nvPr/>
        </p:nvSpPr>
        <p:spPr>
          <a:xfrm>
            <a:off x="157707" y="2440203"/>
            <a:ext cx="445339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3</a:t>
            </a:r>
            <a:r>
              <a:rPr lang="en-AU" sz="2800" b="0" dirty="0"/>
              <a:t>. Determine </a:t>
            </a:r>
            <a:r>
              <a:rPr lang="en-AU" sz="2800" dirty="0"/>
              <a:t>axis of symmetry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7706" y="2927548"/>
            <a:ext cx="392248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800" dirty="0"/>
              <a:t>4</a:t>
            </a:r>
            <a:r>
              <a:rPr lang="en-AU" sz="2800" b="0" dirty="0"/>
              <a:t>. Determine </a:t>
            </a:r>
            <a:r>
              <a:rPr lang="en-AU" sz="2800" dirty="0"/>
              <a:t>Turning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44666" y="1252660"/>
                <a:ext cx="286163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y-intercept: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(0,−1)</m:t>
                    </m:r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666" y="1252660"/>
                <a:ext cx="2861635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5544" t="-12871" b="-24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079" y="3269218"/>
                <a:ext cx="4165598" cy="1691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AU" sz="2000" b="0" dirty="0">
                    <a:solidFill>
                      <a:srgbClr val="0070C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Factorise: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x-intercept: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(1,0)</m:t>
                    </m:r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9" y="3269218"/>
                <a:ext cx="4165598" cy="1691745"/>
              </a:xfrm>
              <a:prstGeom prst="rect">
                <a:avLst/>
              </a:prstGeom>
              <a:blipFill rotWithShape="0">
                <a:blip r:embed="rId5"/>
                <a:stretch>
                  <a:fillRect l="-3807" t="-4676" b="-39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8725" y="4960963"/>
                <a:ext cx="4165598" cy="995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Midpoint of x-intercept: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Axis of symmetry: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5" y="4960963"/>
                <a:ext cx="4165598" cy="995722"/>
              </a:xfrm>
              <a:prstGeom prst="rect">
                <a:avLst/>
              </a:prstGeom>
              <a:blipFill rotWithShape="0">
                <a:blip r:embed="rId6"/>
                <a:stretch>
                  <a:fillRect l="-3807" b="-85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97571" y="5860483"/>
                <a:ext cx="5388211" cy="982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70C0"/>
                    </a:solidFill>
                  </a:rPr>
                  <a:t>Subst</a:t>
                </a:r>
                <a:r>
                  <a:rPr lang="en-AU" sz="2000" dirty="0">
                    <a:solidFill>
                      <a:srgbClr val="0070C0"/>
                    </a:solidFill>
                  </a:rPr>
                  <a:t>.</a:t>
                </a:r>
                <a:r>
                  <a:rPr lang="en-AU" sz="2000" b="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−1=−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br>
                  <a:rPr lang="en-AU" sz="2000" b="0" dirty="0">
                    <a:solidFill>
                      <a:srgbClr val="0070C0"/>
                    </a:solidFill>
                  </a:rPr>
                </a:br>
                <a:r>
                  <a:rPr lang="en-AU" sz="2000" b="0" dirty="0">
                    <a:solidFill>
                      <a:srgbClr val="0070C0"/>
                    </a:solidFill>
                  </a:rPr>
                  <a:t>Turning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71" y="5860483"/>
                <a:ext cx="5388211" cy="982064"/>
              </a:xfrm>
              <a:prstGeom prst="rect">
                <a:avLst/>
              </a:prstGeom>
              <a:blipFill rotWithShape="0">
                <a:blip r:embed="rId7"/>
                <a:stretch>
                  <a:fillRect l="-2828" b="-80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1500758" y="5335228"/>
              <a:ext cx="126720" cy="152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94278" y="5328748"/>
                <a:ext cx="139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8755758" y="1299988"/>
              <a:ext cx="182880" cy="5065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49638" y="1294948"/>
                <a:ext cx="194760" cy="50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/>
              <p14:cNvContentPartPr/>
              <p14:nvPr/>
            </p14:nvContentPartPr>
            <p14:xfrm>
              <a:off x="8075718" y="953308"/>
              <a:ext cx="1227960" cy="5842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8878" y="946828"/>
                <a:ext cx="12391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/>
              <p14:cNvContentPartPr/>
              <p14:nvPr/>
            </p14:nvContentPartPr>
            <p14:xfrm>
              <a:off x="8516718" y="4203028"/>
              <a:ext cx="748440" cy="345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08438" y="4194297"/>
                <a:ext cx="765360" cy="5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9478998" y="1357588"/>
              <a:ext cx="151560" cy="1306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75758" y="1354348"/>
                <a:ext cx="159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5" name="Ink 64"/>
              <p14:cNvContentPartPr/>
              <p14:nvPr/>
            </p14:nvContentPartPr>
            <p14:xfrm>
              <a:off x="8134038" y="1389268"/>
              <a:ext cx="1358640" cy="34401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27558" y="1379188"/>
                <a:ext cx="1375560" cy="34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56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48D140E1-377F-4235-B74C-967AC0E61C72}"/>
              </a:ext>
            </a:extLst>
          </p:cNvPr>
          <p:cNvSpPr txBox="1"/>
          <p:nvPr/>
        </p:nvSpPr>
        <p:spPr>
          <a:xfrm>
            <a:off x="-1" y="-6804"/>
            <a:ext cx="5177994" cy="584775"/>
          </a:xfrm>
          <a:prstGeom prst="homePlat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Independent Practice</a:t>
            </a:r>
            <a:endParaRPr lang="en-AU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213" y="697974"/>
            <a:ext cx="295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/>
              <a:t>Cambridge Ex 3F</a:t>
            </a:r>
          </a:p>
        </p:txBody>
      </p:sp>
    </p:spTree>
    <p:extLst>
      <p:ext uri="{BB962C8B-B14F-4D97-AF65-F5344CB8AC3E}">
        <p14:creationId xmlns:p14="http://schemas.microsoft.com/office/powerpoint/2010/main" val="294727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7161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06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436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Graphs of Quadratic Functions</dc:title>
  <dc:creator>Vic Diep</dc:creator>
  <cp:lastModifiedBy>COLIC Sven [Harrisdale Senior High School]</cp:lastModifiedBy>
  <cp:revision>48</cp:revision>
  <dcterms:created xsi:type="dcterms:W3CDTF">2020-03-15T06:37:01Z</dcterms:created>
  <dcterms:modified xsi:type="dcterms:W3CDTF">2022-02-23T00:07:12Z</dcterms:modified>
</cp:coreProperties>
</file>