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47" r:id="rId2"/>
    <p:sldId id="517" r:id="rId3"/>
    <p:sldId id="509" r:id="rId4"/>
    <p:sldId id="512" r:id="rId5"/>
    <p:sldId id="497" r:id="rId6"/>
    <p:sldId id="503" r:id="rId7"/>
    <p:sldId id="505" r:id="rId8"/>
    <p:sldId id="506" r:id="rId9"/>
    <p:sldId id="514" r:id="rId10"/>
    <p:sldId id="515" r:id="rId11"/>
    <p:sldId id="522" r:id="rId12"/>
    <p:sldId id="523" r:id="rId13"/>
    <p:sldId id="524" r:id="rId14"/>
    <p:sldId id="525" r:id="rId15"/>
    <p:sldId id="526" r:id="rId16"/>
    <p:sldId id="513" r:id="rId17"/>
    <p:sldId id="507" r:id="rId18"/>
    <p:sldId id="527" r:id="rId19"/>
    <p:sldId id="518" r:id="rId20"/>
    <p:sldId id="504" r:id="rId21"/>
    <p:sldId id="44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355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34" d="100"/>
          <a:sy n="34" d="100"/>
        </p:scale>
        <p:origin x="60" y="14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4:04:39.48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9139FB5D-B400-4A4D-BF06-2234EA99CE9A}" emma:medium="tactile" emma:mode="ink">
          <msink:context xmlns:msink="http://schemas.microsoft.com/ink/2010/main" type="writingRegion" rotatedBoundingBox="26850,8368 32137,13678 31183,14628 25896,9318">
            <msink:destinationLink direction="with" ref="{A979E4F4-BA24-4CD4-981B-78F44A6E5E00}"/>
          </msink:context>
        </emma:interpretation>
      </emma:emma>
    </inkml:annotationXML>
    <inkml:traceGroup>
      <inkml:annotationXML>
        <emma:emma xmlns:emma="http://www.w3.org/2003/04/emma" version="1.0">
          <emma:interpretation id="{AE8D3C42-CDDA-4227-9EE0-D0C53ABB3E54}" emma:medium="tactile" emma:mode="ink">
            <msink:context xmlns:msink="http://schemas.microsoft.com/ink/2010/main" type="paragraph" rotatedBoundingBox="26850,8368 32137,13678 31183,14628 25896,93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464AAA9-4498-493A-ACEB-C23C84BC5F04}" emma:medium="tactile" emma:mode="ink">
              <msink:context xmlns:msink="http://schemas.microsoft.com/ink/2010/main" type="line" rotatedBoundingBox="26850,8368 32137,13678 31183,14628 25896,9318"/>
            </emma:interpretation>
          </emma:emma>
        </inkml:annotationXML>
        <inkml:traceGroup>
          <inkml:annotationXML>
            <emma:emma xmlns:emma="http://www.w3.org/2003/04/emma" version="1.0">
              <emma:interpretation id="{B3E06142-A6BA-4EF7-ADF4-3613E750F9E3}" emma:medium="tactile" emma:mode="ink">
                <msink:context xmlns:msink="http://schemas.microsoft.com/ink/2010/main" type="inkWord" rotatedBoundingBox="26850,8368 27714,9235 26785,10159 25922,9292"/>
              </emma:interpretation>
              <emma:one-of disjunction-type="recognition" id="oneOf0">
                <emma:interpretation id="interp0" emma:lang="en-AU" emma:confidence="0">
                  <emma:literal>t'</emma:literal>
                </emma:interpretation>
                <emma:interpretation id="interp1" emma:lang="en-AU" emma:confidence="0">
                  <emma:literal>I"</emma:literal>
                </emma:interpretation>
                <emma:interpretation id="interp2" emma:lang="en-AU" emma:confidence="0">
                  <emma:literal>t,</emma:literal>
                </emma:interpretation>
                <emma:interpretation id="interp3" emma:lang="en-AU" emma:confidence="0">
                  <emma:literal>ii,</emma:literal>
                </emma:interpretation>
                <emma:interpretation id="interp4" emma:lang="en-AU" emma:confidence="0">
                  <emma:literal>I".</emma:literal>
                </emma:interpretation>
              </emma:one-of>
            </emma:emma>
          </inkml:annotationXML>
          <inkml:trace contextRef="#ctx0" brushRef="#br0">228 6 230,'0'0'20,"0"0"-20,0 0 0,0 0 0,0 0 236,0 0 42,0 0 9,0 0 1,0 0-141,0 0-29,0 0-6,0 0 0,0 0-35,0 0-6,-8-7-2,8 7 0,0 0-22,-23 0-5,7 7-1,16-7 0,0 0-15,0 0-3,-23 14-1,7 0 0,8 7-22,-8 0 0,-7 7 0,-1-7 0,16 7-16,0-7-7,-8 7-1,1 0-1,-1 0-80,8-7-16,8-21-3,0 0-1</inkml:trace>
          <inkml:trace contextRef="#ctx0" brushRef="#br0" timeOffset="184.3033">283 27 806,'0'0'72,"0"0"-58,0 0-14,0 0 0,0 0 116,0 0 21,16-7 4,0-7 1,0 7-51,-16 7-11,0 0-1,15-14-1,1 14-41,-16 0-8,24-7-1,-9 0-1,-15 7-14,24 0-2,-24 0-1,24-7 0,-1 7-10,1 0-11,-24 0 3,16 0 0,7 0-63,-23 0-12</inkml:trace>
          <inkml:trace contextRef="#ctx0" brushRef="#br0" timeOffset="6579.8307">-763-470 1036,'0'0'92,"0"0"-73,0 0-19,0 0 0,8 7 142,-8-7 25,0 0 5,16 7 0,-16-7-78,15 21-16,-7 0-3,0 0-1,0 7-37,0-7-7,0 7-2,-1 0 0,9 14-3,-8-7-1,0 0 0,0 7 0,8-7-10,-9 7-2,9-7-1,-8 7 0,0-7-11,0 0 0,0 0 0,7-7 0,-15 0-26,8 0-7,0-7-2,0 7 0,-8-7-44,0 0-9,0-21-1,8 14-1,-8-14-114,0 0-22</inkml:trace>
          <inkml:trace contextRef="#ctx0" brushRef="#br0" timeOffset="6341.7796">-763-309 1713,'0'0'76,"0"0"16,0 0-74,0 0-18,0 0 0,0 0 0,-8-7 72,-8 0 10,8 0 2,-7 7 1,15 0-38,-16 0-8,0 7-2,-7 7 0,7 0-27,-8 0-10,9 7 0,-9 0 9,8 7-9,0 0 0,-7 0 0,7 7 0,0 0-16,1 0-4,7-7-2,-8 7 0,0 0-44,1 0-9,7-7-1,0-7-496,0 0-98</inkml:trace>
          <inkml:trace contextRef="#ctx0" brushRef="#br0" timeOffset="6797.3725">-897 153 633,'0'0'56,"0"0"-44,0 0-12,0 0 0,0 0 242,0 0 46,0 0 10,0 0 2,0 0-144,0 0-29,0 0-6,8 21-1,-8-21-24,16 14-6,-1-7-1,1 7 0,0-14-22,8 7-5,-1 0-1,1-7 0,-1 0-36,9 7-7,-9-7-2,9 0 0,-1 0-37,1 0-8,-1 0-2,9-7-1157</inkml:trace>
        </inkml:traceGroup>
        <inkml:traceGroup>
          <inkml:annotationXML>
            <emma:emma xmlns:emma="http://www.w3.org/2003/04/emma" version="1.0">
              <emma:interpretation id="{1EBDCCCF-2662-46F2-93F1-BCFC3DBA3861}" emma:medium="tactile" emma:mode="ink">
                <msink:context xmlns:msink="http://schemas.microsoft.com/ink/2010/main" type="inkWord" rotatedBoundingBox="31003,12977 31918,13896 31183,14628 30268,13708"/>
              </emma:interpretation>
              <emma:one-of disjunction-type="recognition" id="oneOf1">
                <emma:interpretation id="interp5" emma:lang="en-AU" emma:confidence="0">
                  <emma:literal>y</emma:literal>
                </emma:interpretation>
                <emma:interpretation id="interp6" emma:lang="en-AU" emma:confidence="0">
                  <emma:literal>Y</emma:literal>
                </emma:interpretation>
                <emma:interpretation id="interp7" emma:lang="en-AU" emma:confidence="0">
                  <emma:literal>v</emma:literal>
                </emma:interpretation>
                <emma:interpretation id="interp8" emma:lang="en-AU" emma:confidence="0">
                  <emma:literal>z</emma:literal>
                </emma:interpretation>
                <emma:interpretation id="interp9" emma:lang="en-AU" emma:confidence="0">
                  <emma:literal>V</emma:literal>
                </emma:interpretation>
              </emma:one-of>
            </emma:emma>
          </inkml:annotationXML>
          <inkml:trace contextRef="#ctx0" brushRef="#br0" timeOffset="2362.5679">3824 3706 748,'0'0'67,"0"0"-54,0 0-13,0 0 0,0 0 183,0 0 33,-8 14 8,8-14 0,0 0-108,0 0-23,-8 14-4,8-14-1,0 0-33,8 14-7,-8-14-2,8 21 0,0 0-6,8 0-2,-8 0 0,7-7 0,-7 7 5,8-7 1,0 7 0,0-7 0,-1 7-10,1 7-2,-8-7 0,8 0 0,-1 0-11,-7-7-2,8 7-1,-8 0 0,8-1-6,-9 1 0,1-7-1,-8 0 0,0-14 5,8 21 0,-8-21 1,0 21 0,0-21 8,-8 21 2,0 0 0,-7 0 0,-9 0-27,0 0 0,-7-7 0,0 7 0,-9 7-32,1-7-8,-16-7-1,8 0-1,15 7-158,-7-7-32</inkml:trace>
          <inkml:trace contextRef="#ctx0" brushRef="#br0" timeOffset="5448.7135">3840 4713 1440,'0'0'64,"0"0"12,0 0-60,0 0-16,0 0 0,0 0 0,0 0 88,0 0 16,-16 7 2,8 0 1,8-7-16,-8 14-3,1 0-1,-1 7 0,0 0-29,-8 0-6,16 7 0,-8-7-1,-7 7-33,7 0-6,0 0-2,0 0 0,0 0-10,0-7 0,0 0 0,8-21 0,0 0 0,0 0 0,0 0 0,0 0-11,0 0 11,0 0 0,16-14 0,0 0 0,-8-14 0,7 0 0,1 0 8,0 7-8,0-7 0,-1 0 0,9-7 0,-8 7 0,-1-7 0,9 7 0,-8 7 0,0 0 0,7-7 0,-7 7 0,0 7 0,-1 0 0,1 0 0,0 0 0,-8 7 0,-8 7 0,23-7 0,-23 7 0,0 0 0,16 7 0,-16-7 0,0 0 0,16 14 0,-16-14 0,23 21 0,-15-7 0,0 7 0,0-7 0,0 7 0,0-7 0,-8-14 0,0 0 0,8 21 0,-8-21 0,0 0 0,0 0 0,0 0 0,0 0 8,7 14-8,-7-14 0,0 0 0,0 0 0,0 0 0,16-7 0,0 0 0,0-7 0,-8 0 0,7 0 0,-7 0 0,8-7 0,-8 0 0,7 7 0,-7-7 0,8 7 0,-8-7 0,8 7 0,-8 0 0,7 7 0,-7-7 0,-8 14 0,0 0 0,0 0 0,0 0 0,0 0 0,8 14 0,0 7 0,-8 7 0,8 0 0,-8 0 0,8 7 0,-8 0 0,7-7 0,1 7 0,-8-7 0,8 0 0,0 0-8,0-7-31,8 0-5,-8 0-2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0-06-22T02:13:24.826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0 28 633,'0'0'56,"0"0"-44,0 0-12,0 0 0,0 0 148,0 0 28,0 0 6,0 0 1,0 0-34,0 0-6,9-8-2,0 4 0,-9 4-45,0 0-8,4-8-3,5 8 0,0-4-18,0 4-4,-9 0-1,13-4 0,0 4-14,4 4-4,-8-4 0,4 4 0,5-4-6,-1 4-2,1 0 0,-9 0 0,4-4-7,5 0-1,-5 0-1,0 0 0,0 0-6,0 0-1,0 4 0,0-4 0,1 4-6,3-4-2,-8 0 0,4 4 0,-4-4-12,4 0 11,-4 0-11,4 7 10,-4-7-10,0 4 10,-9-4-10,0 0 10,0 0-10,0 0 0,8 0 0,-8 0 0,0 0 0,0 0 0,9 0 9,-9 0-9,0 0 0,0 0 8,0 0-8,0 0 0,0 0-15,0 0-7,0 0-2,0 0 0,0 0-59,0-8-12,0 8-2,0-7-673,-4-1-134</inkml:trace>
  <inkml:trace contextRef="#ctx0" brushRef="#br0" timeOffset="638.2876">224 172 115,'0'0'10,"0"0"-10,0 0 0,9 0 0,0-4 207,-9 4 39,0 0 8,0 0 2,0-8-91,0 8-17,0 0-4,0 0-1,0 0-24,0 0-5,0 0-1,0 0 0,0 0-39,0-8-8,0 8-2,0 0 0,0 0 11,0 0 1,0 0 1,0 0 0,0 0-40,0 0-8,-14 0-1,14 0-1,0 0-17,-8 12-10,-1 0 12,0 3-12,-4 1 12,4 4-12,-4 3 12,4 0-12,-4 1 9,0 3-9,0 0 0,-5 5 9,9 3-9,-13 0 0,9 0 0,-4 8 0,-1-4 0,1 0 12,-1 4-12,1-4 12,-1 0-12,0 0 0,5-4 0,-4 0-11,4-4 11,4-4 0,0-3 0,0 3-8,1-4 8,3-3 0,1-4-9,4-1 9,-5 1-46,1-8-5,4-1-1,0-7 0,0 0-21,0 0-5,0 0-1,0 0-917</inkml:trace>
  <inkml:trace contextRef="#ctx0" brushRef="#br0" timeOffset="1772.7746">-531 917 1209,'0'0'53,"0"0"12,0 0-52,0 0-13,0 0 0,0 0 0,0 0 176,0 0 32,0 0 6,0 0 2,0 0-104,5 8-20,4 3-4,-5 1 0,5 0-37,-5 3-7,1 1-2,-1 0 0,5 7-19,4-4-4,-4 5-1,-5-1 0,5 5-8,0-5-2,-1 4 0,1 1 0,-4-1-8,3 4 0,1 0 0,4 0 0,-13-7 0,9 3 0,4-3 0,-4-1 0,0 0 0,-1-3 0,1-5 0,0-3 0,0-4 0,-5 0 0,-4-8 0,9 0 0,4-8 0,0 0 0,0-4 0,1 1 0,-6-5 0,10-3 0,-1-1 9,1-3-9,0-1 8,-1 1-8,9 0 8,1-5-8,-5 1 22,4 0 0,-4-1 0,0 5 0,0 0-30,0 3-7,0 1-1,0 3 0,-5 0 16,-4 1 8,1-1 0,-1 4-8,-5 5 8,1-1-8,0-4 0,-9 4 0,9 1-96,-9-1-25,4 0-6</inkml:trace>
  <inkml:trace contextRef="#ctx0" brushRef="#br0" timeOffset="2102.8918">-667 2231 1555,'9'27'138,"-9"-27"-110,0 0-28,-9-11 0,9 11 117,-4-12 19,-5-4 3,5 1 1,-14-1 1,5 1 1,4-1 0,1 4 0,-1 1-96,-4 3-19,0-4-4,-5-4-1,5 5 15,0-1 3,-5 8 1,1-4 0,3 1-29,1-1-12,-9 4 8,9 4-8,-13 4 0,8 4 0,-4-1 0,5 9 0,-5 3-12,0 5-2,4-1 0,5 8 0,-4 1-12,3-1-2,6 8-1,-1-4 0,0 0 2,5 0 1,4 0 0,0 0 0,4-3 7,1-1 2,3 0 0,5 0 0,1-7 5,-1-1 2,0-4 0,0-3 0,5-4-3,-5-4-1,9-5 0,-5-3 0,1-3 14,4-1-9,4-4 9,-8-4-8,4-3 8,-5-5 0,5 1 0,0-5 0,-4-3 11,4 3-3,-9 5 0,0-8 0,0 3-8,0 1 8,-4-1-8,0 1 8,4 0-8,-9-5 8,1 1-8,-1 4 8,0-1-8,1 5-16,-5-5 4,0 5 1,0 3 60,-5 1 12,5-1 3,0 4 0,-4 1-52,4 3-12,0-4 0,-4 4 0,4 8 0,0 0 0,0 0 0,0 0 0,0 0 0,0 0 0,0 12 0,-5 0 0,5-1 0,0 5 0,0 4 0,0-1 0,0 4 54,0-3 8,5 3 2,-5 1 0,4-1-103,0 1-20,1 3-4,-5 0-1,4 4 103,5-3 20,0-1 4,0 4 1,-1 0-77,5-3-15,-8 3-4,8-4 0,0 0 32,5-3 0,-5-5 0,4-3 0,1-8-8,0-8 8,3 0 0,1-4-9,0-12-68,0 1-14,0-9-2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0-06-22T02:13:35.95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 contextRef="#ctx0" brushRef="#br0">2241 368 1688,'0'0'37,"0"0"8,0 0 2,0 0 0,0 0-38,0 0-9,0 0 0,0 0 0,0 0 104,0 0 18,0 0 4,0 0 1,0 0-47,0 0-8,0 0-3,0 0 0,0 0-26,0 0-6,0 0-1,0 0 0,0 8-15,-5 3-3,5-3-1,-4 0 0,4 4-8,0-5-1,0 5-8,4 0 12,-4 3-12,0-3 0,5 4 8,-5-1-8,4 1 0,1 3 0,-1 1 8,-4-1-8,9 5 0,-9-1 0,4 1 8,5 3-8,-9 0 0,4 0 0,1-3 0,-1 3 0,0 4 0,1-3 0,-1 3 0,5 0 0,-5-4 0,1 1 0,-1-1 0,1 0-10,3 1 10,-3-5-13,3 4 5,-3-7 8,4 3-17,-5 1 4,5-5 1,-5 4 0,5-7-6,-5 4-1,5-1 0,-9-3 0,0-1 2,0 1 0,4-4 0,-4-1 0,0 5-38,0-4-7,0-5-2,0-7 0,0 0 38,0 0 7,0 0 2,0 0 0,0 0-35,0 0-6,0 0-2,0 0 0,0 0 8,0 0 0,-4 4 1,4-4 0,0 0 41,0 0 10,0 0 0,-9 0 0,1 0 29,8 0 8,0 0 2,0 0 0,-5 4-11,5-4-3,-9-4 0,9 4 0,0 0 31,0 0 7,0 0 1,0 0 0,-4-8 0,4 8 1,0 0 0,0 0 0,-9-7-24,9 7-5,0 0 0,0 0-1,-4-8-8,-1 0-2,5 0 0,-4 0 0,4 8-9,-4-3-3,4 3 0,-5-8 0,-3 0-13,3 0 8,-4 0-8,5 1 0,-5-5 0,0 8 0,-4-4 0,4 0 0,1-3-9,-5-1-2,-1 0 0,1 1 0,0-1 11,4 0-13,-4-3 5,4 7 8,1-4-9,-1 4 9,-4-3 0,8 3 0,-4 0 0,5 4 0,-5-4 0,1 4 0,8 4 0,0 0 0,-5-4 0,5 4 0,0 0-8,0 0 8,0 0 0,0 0 0,0 0-9,0 0 9,0 0 0,9-3-9,4-1 9,0 0 0,5 4 0,-5 0-8,5-4 8,-5 0 0,4 4 0,1 0 0,4 0 8,-5 0-8,-4 0 10,9 0-10,-4-4 12,4 0-3,-5 4-1,1-4 0,4 0-8,0 0 0,0-3 9,0-1-9,-5 0 0,1 0 0,-1 0 0,1 5 0,-1-5 0,1 0 8,-5 4-8,0 0 11,-13 4-11,0 0 8,0 0-8,0 0 8,13 0 0,-13 0 0,0 0 0,0 0 0,0 0 10,-4 8 2,0 0 0,-5 3 0,-4-3-10,0 4-2,4 0 0,0-1 0,0 5-8,5-4 0,-5-1 0,0 1 8,-4 0-21,4 3-5,-4-3-1,4 4 0,-4-1-59,5-3-12,-1 4-2,4-5-668,1-3-134</inkml:trace>
  <inkml:trace contextRef="#ctx0" brushRef="#br0" timeOffset="610.4367">2622 1818 1969,'-17'20'87,"8"-16"18,9-4-84,-4-4-21,-9-4 0,4 4 0,9 4 112,-5-4 17,-8 0 4,0 4 1,0 0-63,-5 0-13,5 4-2,-4 0-1,4 0-44,-5 4-11,0 4 0,1 3 0,4-7 0,-5 8 0,1 3 0,3 1 0,1-5 0,-4 5 0,4 7 0,4-4 8,0 9-8,0-1 0,5-4 0,-5 4 0,5 4 0,4-7-9,-5-1 9,5 12 0,5-8-10,-1 0 10,5-3-8,4-5 8,0-3-8,0-1 8,9 1-8,0-16 8,5-12 0,-1 8 0,0 11 0,5-7 0,-5-4 0,9 0 8,-4-7-8,0 3 8,-1 4-8,1-8 0,0-8 0,-5 5-779,-4 3-157</inkml:trace>
  <inkml:trace contextRef="#ctx0" brushRef="#br1" timeOffset="-7013.9646">3-3 1328,'0'0'59,"0"0"12,0 0-57,0 0-14,0 0 0,0 0 0,0 0 121,0 0 22,0 0 4,0 0 1,0 0-38,0 0-7,0 0-2,-4 8 0,4-8-19,0 0-4,0 0-1,0 0 0,0 0-20,4 8-4,1 4-1,-5-12 0,0 0-16,4 3-3,-4-3-1,13 8 0,-4-4-11,0 4-2,4-4-1,-4 0 0,4-4-6,0 0-2,0 0 0,0 0 0,0 0-2,1 4-8,-1 0 12,4-1-4,-3-3-8,-1 0 0,0 0 0,4 0 0,-3 0 0,-6 0 8,5 0-8,1-3 0,3-1 0,-4 4 0,-4-8 8,0 8-8,4-4 0,-4 4 0,0-4 0,-1 0 0,-8 4 8,5-4-8,4 0 12,-9 4-4,0 0-8,8-7-9,1 3 9,-9 4-13,0 0-36,0 0-7,0 0-2,0 0-780,0 0-156</inkml:trace>
  <inkml:trace contextRef="#ctx0" brushRef="#br1" timeOffset="-6488.3677">117 313 1440,'-13'-4'64,"13"4"12,0 0-60,0 0-16,0 0 0,0 0 0,0 0 120,0 0 22,0 0 4,0 0 1,0-4-69,0 4-14,0 0-2,0 0-1,-4 8 8,4 4 2,0 3 0,0 5 0,0-1-41,0 5-8,0-1-2,-5 8 0,5-3-11,0 3-9,-4 4 12,4 0-12,0 4 8,0-4-8,-4 0 0,4 4 0,0 0 9,0-4-9,0 1 0,0-1 9,0 0-9,0-4 0,4 0 0,0-4 0,-4 1 0,0-5 0,5-7-10,-1 3 10,1-3-59,-1-1-5,0-3-2,5-4-646,-9-8-130</inkml:trace>
  <inkml:trace contextRef="#ctx0" brushRef="#br1" timeOffset="-5755.3281">-238 1113 1497,'0'0'66,"0"0"14,0 0-64,0 0-16,0 0 0,0 0 0,0 0 106,0 0 18,9 4 3,0 3 1,-1 1-77,1 4-15,-9-4-4,9 3 0,4 1-5,5 0-2,-14 3 0,5 1 0,8 0-12,-4-1-2,1 1-1,3-1 0,-4 5-1,0-1 0,5 1 0,4-1 0,-9 1-9,5-5 8,-5-3-8,9 4 8,-5-1-8,-4 1 0,5-4 0,-5-1 0,5 1 0,-5 0 0,0-4 0,-4-1 0,0 1 0,-1 0 0,-3-4 0,-5-4 8,0 0 0,0 0-8,9 0 12,-9 0-4,0 0 8,4-4 2,5-8 0,-5-3 0,0-1-2,5 0 0,-4-7 0,3 0 0,-3-5-16,4 1 0,-5 4 8,5-5-8,-1 1 0,1 4 0,0-5 8,4 5-8,-4-4 0,-5 3 0,5 1 0,0-1 0,-5 1 0,5 4 0,0 3 0,-5-4 0,1 9 0,-1-1 0,0 4 8,-4 0-8,5 1 0,-5 7 0,0 0 0,0 0 0,0 0 0,0 0 0,0 0 8,0 0-8,0 0 0,0 0 0,0 0 8,0 0-8,0 0 10,0 0-2,0 0 0,0 0 0,0 0 7,-5 7 1,5-7 0,-13 8 0,0-4-6,0 4-1,-5-4 0,5 0 0,-4 4 1,-1-5 0,-8 1 0,4 0 0,-4-4 6,-5 4 2,0 4 0,-4-4 0,4-4 5,-4 0 1,-4 0 0,4 0 0,0 0-15,4 0-9,4-4 12,-3 4-12,3 0-19,1 0-10,9-8-3,-1 8 0,5 0 32,0 0 16,4-4-1,9 4-808,0 0-162</inkml:trace>
  <inkml:trace contextRef="#ctx0" brushRef="#br1" timeOffset="-3671.8951">-725 110 835,'0'0'36,"0"0"9,0 0-36,0 0-9,0 0 0,0 0 0,0 0 84,0 0 16,0 0 2,0 0 1,-4 12-5,4-12-1,-9 8 0,9-8 0,0 0-25,0 0-4,0 0-2,0 0 0,0 0-26,0 0-6,0 0-1,0 0 0,0 0 8,0 0 2,9-4 0,-9 4 0,8-4 1,-8 4 0,0 0 0,9-4 0,0 0-6,0 0-1,-9 4 0,0 0 0,13-4-5,-9 4-2,5-7 0,0 7 0,4-4-8,-4 0-2,-9 4 0,8 0 0,-3-4-4,4 0 0,-1 0-1,1 0 0,0 4-15,-9 0 8,4-4-8,10 0 0,-6 1 29,1 3 0,-9 0 0,13 0 0,0-4-29,-4 4 0,-9 0 0,9 0-10,0 0 10,-1 4 8,-8-4-8,9 3 11,-9-3-11,9 0 10,-9 0-10,0 0 10,0 0-1,9 0 0,4 0 0,-4 0 0,0-3-9,-1-1 10,-8 4-10,9 0 10,4-8-1,-4 4 0,-9 4 0,9 0 0,0 0-9,-1 0 12,-8 0-12,0 0 12,0 0-4,0 0-8,0 0 12,0 0-4,0 0-8,0 0 10,13 0-10,-4 0 10,-9 0-10,0 0 0,13 0 9,-4 0-9,-9 0 8,0 0-8,9 0 8,4 0-8,-4-4 0,-9 4 0,0 0 0,0 0 0,9 4 0,-9-4 9,0 0-9,0 0 0,8-4 8,-8 4-8,0 0 0,9 0 0,4 0 0,-13 0 0,9 0 0,0-4 0,-9 4 0,0 0 10,0 0-10,13 0 8,0 0-8,-13 0 0,0 0 0,0 0 0,13 0 0,-13 0 0,0 0 0,0 0 0,0 0 8,0 0-8,0 0 0,14 0 8,-14 0-8,8 0 8,6 4-8,-14-4 8,0 0-8,0 0 0,8 4 0,5 0 0,1-4 0,-1 0 0,-13 0 0,0 0 0,9 0 0,-9 0 0,0 0 0,0 0 0,17-4 9,-8 4-9,-9 0 10,13-4-10,-13 4 11,9 0-11,0-4 12,-9 4-12,0 0 10,8 0-10,6 0 8,-6 0-8,-8 0 8,0 0-8,9 0 0,0 0 8,-9 0-8,9 0 0,-9 0 0,4 0 8,9 0-8,-4 0 0,0 0 0,4 0 0,-9 0 0,5 0 8,0 0-8,0 0 0,-1 0 0,1 0 0,0 0 8,-9 0-8,0 0 0,4 0 10,9 0-10,-8 0 10,4 0-10,-1 0 0,1 4 0,0 0 0,0-4 0,0 4 0,-9-4 0,8 0 0,1 0 0,0 4 0,0-4 0,-1-4 0,1 4 0,0 0 0,4 0 8,-4-4-8,-5-4 0,5 4 0,0 0 0,0-3 0,-1 3 0,1-4 0,0 4 0,4 0 0,-4-4-19,0 4-9,-1 0-1,6 1-1309</inkml:trace>
  <inkml:trace contextRef="#ctx0" brushRef="#br1" timeOffset="-5073.1505">-317 2033 1944,'0'12'43,"0"-12"9,0 0 1,0 0 1,0 0-43,0 0-11,0 0 0,0 0 0,0 0 56,0 0 10,0 11 2,4 1 0,-4 4-14,5 3-2,-1 5-1,1 7 0,3 4-38,-3 0-13,3 8 9,-3 0-9,4 4 10,-5-1-10,0 5 12,1 0-12,8-4 0,-4-1 0,-9-3 0,4-12 0,5 1 0,-5-5 0,1 0 0,-1-3 0,-4-1-12,4-7 3,1-5 1,-1 1 0,1-4-4,-5-8 0,0 0 0,0 0 0,0 0 4,4-16 0,-4-3 0,0-1 0,-4 1 8,8 3 0,5 1 0,0-1 0,4-4 0,-5 9 8,6-5-8,-1 4 11,4 1-1,5-1 0,0 0 0,-4 5 0,-1-1-2,5 4 0,5 0 0,-5 4 0,-5 0-8,1 4 12,-1 0-12,5 4 12,-9-1-12,0 1 12,-4 4-12,4 3 12,-4 1 1,0 4 1,-9-5 0,4 5 0,1-1 6,-5-3 0,-5 3 1,5-3 0,-4 3-7,-5 1-2,5-8 0,-9 7 0,-5 1-4,0-5 0,-3-3-8,-6 0 12,1-1-12,-9 1 0,-5-4 8,1-4-8,4-12 8,0 4 0,-9 0-8,4-12 12,10-3-60,-1-4-13,-9-1-3,10-3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0-06-22T02:13:34.87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-3 110 1256,'0'0'28,"0"0"5,0 0 2,0 0 0,0 0-35,0-8 0,0 4 0,0 4 0,0 0 112,0 0 15,0 0 3,0 0 1,4-8-39,0 0-7,-4 8-1,0 0-1,0 0-31,0 0-5,0 0-2,0 0 0,9 8-36,-4 0-9,-1 0 0,5-1 0,-5 1 0,5 0 0,-9-8 0,4 8 0,1 0 0,3-1 0,-8-7 0,9 4 0,0 0 32,4 0 4,0 4 0,0-8 1,-4 4-23,4-4-5,-4 0-1,4 0 0,0 4 9,5-4 2,-5 0 0,5 0 0,-1 0-19,-4-4 0,5 4 0,0 0 0,-1 0 0,1-4 0,-1 4 0,1 0 0,-1-4 0,5 4 0,-4 0 0,4 0 0,-5-4 0,5 0 0,-4 4 0,-1 0 0,-4-4 55,1 0 7,3 1 2,5 3 0,-4-4-64,4 0-15,-5 0-1,1 0-1,-1 0 17,1 0 0,-1-4 0,1 4 0,4 4 10,-5 0 6,-3-3 0,3-1 1,1 4-17,-1-4 0,-4 0 0,5 0 0,-1 4 0,1-8 0,0 4 0,-1-4 0,1 5 0,-1-5 0,1 8 0,-1-4 0,1-4 0,-5 4 0,5 0 0,-1-4 0,-4 8 33,0-3 3,1 3 1,-1 0 0,-4 0-18,4-4-4,0 0-1,0 4 0,-13 0-5,0 0-1,13-4 0,5 0 0,-1 4-8,1 0 12,-1 0-12,5 0 12,-9-4-12,5 4 0,-5-4 0,5 4 0,-5 4 0,0 0 0,0-4 0,0 4 0,1 0 0,-6 0 0,5 3 8,-4-3-8,0 0 0,0 0 0,0-4 0,-1 4 0,1 0 0,0-4 0,0 4 0,-1-4 0,1-4 0,4 0 0,1 0 0,-6 0 0,5-4 0,1 1 0,-6-1 0,6 0 0,-6 4-201,6-4-33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4:51:48.902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54 32 403,'0'0'36,"0"0"-36,0 0 0,0 0 0,0 0 136,0 0 20,0 0 4,0 0 0,0 0-96,-11 20-20,11 0-4,0-20-1,0 0-23,0 0-4,-12 30 0,1-1-1,11-29-11,0 0 0,0 20 0,-11-10 0,11 10 8,0-10 0,-11 9 0,11 11 0,0-30 18,0 0 3,0 0 1,0 0 0,0 10-7,11 10-2,-11-20 0,0 0 0,0 0-10,0 0-3,0 0 0,0 0 0,0 0 0,0 0 0,0 0 0,0 0 0,0 0-8,0 0 0,11-10 0,-11 10 0,0 0 0,0 0 0,23-30 0,-1 10 0,-22 20 0,11-19 0,-11 19 0,0 0 0,22-30 0,-11 20 0,-11 10 0,11-30 8,1 1-8,10 9 0,-11-10 0,0 10 0,-11 20 0,0 0 0,11-19 0,-11 19 0,0 0 0,0 0 0,0-10 0,0 10 0,0 0 0,0 0 0,0 0 0,0 0 0,0 0 0,0 0 0,0 0 0,0 0 0,0 0 8,0 0 5,0 0 2,0 0 0,0 0 9,0 0 1,0 0 1,0 0 0,0 0-3,11 29-1,-11-29 0,0 30 0,0 0-22,0-30 9,0 0-9,0 0 0,0 0 0,0 20-17,0-20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5T20:23:54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6563 14927 7871,'-16'0'153,"1"2"244,4 4-247,-4-4 0,13 20 0,-3 0 137,3 8 0,2 12 1,2 8-1,3 9 127,6 6 1,4 7-1,2 2-195,-1 1 1,3 8 0,1 8-111,-9-45 0,0 0 1,12 41-1,-7 2-255,1-4 0,1-4 0,1-3-1,-3-6 0,5-11 151,-10-6 1,-2-3 0,0-4-6,-1-4 1,-3-3-1,-5-10-220,0-3 1,0 1 0,0-7-181,0-1 0,0-3-103,0-1 0,0-6 0,-2-2 504,-3-1 0,-5-10 0,-6-7 0</inkml:trace>
  <inkml:trace contextRef="#ctx0" brushRef="#br0" timeOffset="1">6663 15027 7967,'-2'-15'-110,"-1"3"25,-3 0 1,1 1 899,5-5 0,0 5-367,0 0 0,0 5-311,0-5-26,7 7 1,2-9 0,6 6 96,-4-2 1,4 3 0,-4-3-291,4 2 1,1-1-1,1 4 103,-1-1 1,7-6-48,-1 5 1,7-5 0,-1 4-167,3-2 0,3 3 219,-1-5 1,7 5 0,5-3 10,3 2 1,2-6 0,1 4 2,5-1 0,3-3 18,7 8-1132,1-8 1199,7 11 0,1-11 206,8 8 1,0-6-305,1 5 1,-1-5 0,0 5-53,0 3 0,2-5 0,1 3 77,3 1 1,-4 2-104,-2 2 1,-5-2-1,7-1 56,-6-3 0,-3 1 0,1 5-77,-5 0 0,-3-6 0,-3 1-63,0 1 0,-6-4 103,-5 3 0,-3-1 1,-4 5 30,-4-5 1,-3 4-1,-10-5 102,-3-1 1,1 7 0,-7-7 164,-1 1 0,-8 5-237,-2-4 0,-6 3 833,6-3 1,-5 4-613,5-3 1,-7 1-152,1-1 0,-1 3-217,1-4 0,-1 4 47,7 2 0,-5 0-67,5 0 0,-6 2 98,6 4 1,-1 3-1,1 8-2,-6-1 1,3 1 59,-3-1 1,2 1 9,-1 0 1,-2 5 0,5 2 0,0 0-2,0 0 1,-3 5 4,5-1 0,0-2-3,6 2 1,-6-1 0,0 7-1,0-3 41,-2-3 0,6 3-46,-4-3 1,-2 5-7,2 6 0,-1-4 0,3 4 0,-4-4 135,-2-2 1,6 2-92,-2 4 1,-2-4-67,2 4 0,-5-2 1,5 0-1,2 2-24,2-3 0,-4 5 55,0-2 1,-6 5-22,7-5 0,-7 5 0,6-3 0,0 0-32,-2-1 0,4 5 106,-7-7 1,5 7-65,-5-7 0,1 7 0,-3-6 0,3-1 43,2 3 1,-3-6-20,5 4 1,-6-2-12,6 2 0,-5-4 1,3 5-1,-1-1-15,-5 0 0,1 0-48,2-6 0,-5 2 0,5 0-1,-4-2 0,-2 4 18,0-9 0,0 3 0,0 1-1,0-4 0,0-3-4,0-2 1,0-5 0,-2 4 0,-2-3-34,-1-3 1,-1 1 48,6-1 0,-2 1-5,-3 0 1,3-1-1,-5-1 1,1-2-2,0-2 1,-5 0-14,6 6 1,-6-1 7,5 1 1,-5 0 0,4-2-1,-2-3-50,-4 0 1,3-7 24,-1 6 1,0-7 60,-5 1 1,-1-3-1,0-2 1,1 0 232,-1 0 0,1 0-109,-1 0 0,0 0 1,-1 0 50,-4 0 0,3 0 0,-5 0-139,0 0 0,4 0 32,-8 0 1,0 0 0,-5 0-77,0 0 1,0 0 0,0 0-391,-1 0 0,1 0 176,0 0 1,0 0-1,-1 0 69,1 0 0,-2 0 1,-2-2 31,-2-3 0,-1 3 16,1-4 1,2-1 0,-7 0 4,-2-3 0,-2 1 0,-2-4 92,0 2 0,-2 6 162,-3-6 0,-1 1 0,-8-1-71,-4 6 0,-3 1 0,3 0 7,-4-1 0,4-1-66,-4 6 1,0 0 0,2 0 116,-1 0 1,7 0 0,-8 0-65,3 0 0,5 0 0,1 0-9,2 0 1,0 0 32,-5 0 1,-1-5-1,1-3 82,-1-1 0,3 5-183,3-1 0,-4-3 0,6 1-18,0-2 0,-4 5 0,8-1-58,1 3 1,4-4 0,4 1 129,2 1 1,9-3-41,2 1 1,1 0 0,10 6-4462,2 0 4427,9 0 0,-4 0 0,6 0 0</inkml:trace>
  <inkml:trace contextRef="#ctx0" brushRef="#br0" timeOffset="2">7278 17587 7743,'-11'2'521,"2"4"-153,1 5 0,3 9 0,5 4 0,2 2-221,3 3 0,-1 3 0,5 3 20,-2 4 1,4-10 0,-5 3 83,-2-7 0,3 3-250,-1-6 0,-1-5-41,-5-6 154,8-7 0,-7 1 178,5-10 1,-4-12-164,-2-11 1,0-5-1,0-6 1,0-5-328,0-4 1,2-2-12,3 0 0,-3 2 0,5 4 0,-1 7 94,0 7 0,5 6 37,-6 8 0,8 7 211,-2 3 1,2 12 0,0 7 116,-2 7 0,0 8-157,6 10 0,-1-1 0,3 8 81,3 1 0,-4 2 1,5 0-390,-5-4 0,-1 0 134,-1-10 0,1 1 1,0-13 34,-1-2 0,1-9-11,-1-5 0,-5-4 242,1-2 0,-9-8 1,3-5 162,-4-7 0,3-6 0,1-7-361,-3 0 0,1-2-58,2-4 1,-5 6 0,5-2 0,-4 5 201,-2 0-168,7 6 1,-3 2-62,7 11 0,-2 17 230,2 10 0,2 18 1,-5 1 15,1 5 1,-4-1 0,6 5-226,2 3 0,-3-5 96,1 2 1,0-8 0,5-3 40,1-9 0,0-6-451,-1-1 358,1-8 129,-1-2 0,-1-16 0,-4-7-223,-5-10 1,-4-6-43,-2-1 0,0 2 1,0 1 104,0 2 0,0 3 0,0-3 27,0 6 1,0 9 13,0 2 0,2 7 55,3-2 1,-3 12 0,5 5 194,1 4 1,-6 9 0,5 4 61,0 3 0,-3 0-185,7-3 1,-5 2-1,5-8 12,2-2 0,-4-1 0,2-5-342,2-3 1,-4 2 73,2-7 1,-5-1 100,5-5 0,-6-1 1,5-7 10,-3-8 1,0-3-104,-1-9 1,-4 1 0,3-6 92,-3-1 0,-2 1 0,0 0-40,0 0 0,0 7-13,0 3 0,0 5-43,0 1 1,2 8 236,3 4 1,-3 5 196,4 5 0,-4 4 1,0 10-1,1 1-14,3 2 1,5 8-1,-6-2-119,-1 3 1,3-5-177,-1-4 0,5 2 0,-4-2 85,3-1 1,-5-9-358,6 0 20,-7-9 1,9 3 191,-8-12 1,1-9 0,-6-9 43,0-1 0,6-3 1,-1-4 4,-1 5 1,3-3 54,-1 8 1,5-6 0,-4 8-552,2 5 1,-3 0 162,5 10 1,0-1 273,6 6 0,-3 2 0,-1 4 69,-2 5 1,-1 11 0,3 4-75,-2 0 1,-2 5 24,2-3 0,4 1 0,-6-1-115,0-6 0,6 0 0,-6-3-491,0-4 557,6-10 225,-5 3 1,4-16 0,-3-3-15,-5-4 0,-4-9-132,-2-3 1,5 3-1,1 0 1,-2 1 156,-3 1 0,-1 0-99,0 6 0,2 6 11,4 5 0,-3 3-35,9 2 1,-7 7 117,6 4 1,-5 10 0,3 3-1,0 2-64,0 3 1,-3-3-16,5 2 1,0-8 0,6 2-131,-1-3 0,1-5-686,0-3 604,-1-3 1,1-10 0,-2-5-80,-4-10 0,-2-7 0,-5-9-96,1 0 0,2-8 200,-1-3 1,-4-4-1,3-4-67,-3-4 1,-2 1 0,0-10-80,0-3 0,-5-6 301,-1 8 0,1 5 0,5 16 0,0 8 0,0 8 0,0 5 879,0 7 1,1 10-547,5 7 0,-4 9 0,3 15 0,-1 9 73,2 10 1,-3 7 137,8 5 0,-5 4 0,5 6 0,2-2-21,2-2 0,-1-2-548,-2 2 0,2 1 0,-4-6-111,-1-3 0,4-3 0,-8-5 31,-1-7 0,0-10 6,1-6 144,-3-3 0,4-12 0,-10-9 72,-2-13 0,-1-10-10,1-14 1,5-4-1,-5-6-68,4-1 0,2-4 0,0 2-362,0 4 1,0 10 212,0-1 1,8 11-1,3 6 20,3 3 0,3 10 0,0 4-256,-1 3 1,1 4 170,-1 3 1,1 4 0,0 10 325,-1 3 0,-1 4 0,-2 7 68,-2 0 1,-7 2-336,1 4 0,-3-5 1,-2 2-1,0-2 69,0 1 1,0-4-799,0-3 0,0-6 845,0 6 0,0-8 0,0 4 0</inkml:trace>
  <inkml:trace contextRef="#ctx0" brushRef="#br0" timeOffset="3">9372 17936 7754,'0'-9'2114,"0"0"-641,0 3-1092,0 4 1,7-5 0,4 7 0,4 0-40,1 0 0,1 0-430,0 0 0,5-7 0,0-4 185,-2-4 1,4-4 0,-2-3 23,-1-6 0,-8 3-481,-2-3 1,-8 0 0,3-3 161,-4 3 0,-4-1 0,-2 4-97,-1 0 0,-8 6-4,2 3 1,-4 1 290,-2 9 1,1 8-49,-1 9 0,2 11 0,2 6 145,2 3 1,8 3-1,-3-1 629,4 0-590,2 0-48,8 1 1,1-3 0,8-1 18,-1-3 0,1-6 1,-1-1 228,1-7-632,0-6 1,5-7 23,0 0 0,2-2 151,-2-3 0,-3-10 71,3-7-179,-4-8 398,-1 5 1,-1-9-90,1 1 0,0-6-94,-1 0 0,1 6 0,-2 7 313,-4 2 1,3 4-1,-4 7 491,-1 2-603,6 7 1,-6-1 0,6 10-28,-4 6 0,2 10 1,-6 3 230,2 2 1,-3-4-162,5 5 1,-2-4 29,2 4-20,4-6-389,-13-5 191,5-1 578,-7-13 1,0-4 0,0-15-226,0-8 1,2-14 0,2-6-94,1-3 1,6-3-81,-5-5 1,7 3 88,-2-8-279,11 7 1,-2-3 0,8 9-866,2 4 1,7-3-930,1 9 1568,9-1 0,2 6 0,10-1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4:04:40.24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A979E4F4-BA24-4CD4-981B-78F44A6E5E00}" emma:medium="tactile" emma:mode="ink">
          <msink:context xmlns:msink="http://schemas.microsoft.com/ink/2010/main" type="inkDrawing" rotatedBoundingBox="27074,18748 27490,9364 27623,9370 27207,18754" semanticType="verticalRange" shapeName="Line">
            <msink:sourceLink direction="with" ref="{9139FB5D-B400-4A4D-BF06-2234EA99CE9A}"/>
          </msink:context>
        </emma:interpretation>
      </emma:emma>
    </inkml:annotationXML>
    <inkml:trace contextRef="#ctx0" brushRef="#br0">409 0 403,'0'0'36,"0"0"-36,0 0 0,0 0 0,0 0 166,-8 21 26,8-21 6,-8 14 1,8 7-82,0 0-16,-8-7-3,0 14-1,0-7-25,8 7-6,-8 7-1,8 0 0,-7 0-32,7 7-6,0 0-2,0-1 0,-8 8-3,8 7-1,0 0 0,-8-7 0,8 14-9,-8 0-3,8 7 0,8 0 0,-8 0-9,0 0 10,8 7-10,0 7 10,-1 0-10,1 7 0,-8 14 0,0 7 0,0-8 0,8 8 0,-16-7 0,8 7 0,-8-7 0,8 0 0,-7 0 0,7 0 0,-8 0 0,0 0 0,0 0 0,8 6 0,-8-6 0,0 0 0,8 7 0,-8-7 0,1 7 0,-1 7 0,0 0 0,-8 0 0,8 7 0,0 0 0,-15-1 0,7 1 8,8 0-8,-8-7 0,9 7 0,-9-7 0,0 0 0,8 7 0,-8 7 9,9-1-9,-9-6 0,8-7 8,0 0-8,8 0 0,0 0 17,-8 0-1,0 0 0,8 7 0,0 0 0,0-8-1,-8 8 0,1-7 0,7 0-15,0 0 0,-8 0 0,0 0 0,8 0 0,-8-7 0,0 0 9,0-1-9,0 1 0,8-14 0,0 0 0,-7 7 0,7-14 11,0 0-3,0 0-8,0-7 12,15 7 0,-15-7-1,-8-7 0,8 0 0,16-7-11,-8-1 8,0 1-8,-8-7 8,8 0-8,-8-14 0,8 7 0,-8-7 0,0-14 0,0 0 0,0-7 0,-8 0 8,0-7-8,8 0 0,0-21-12,0 0 12,0 0-59,0 0-4,0 0-1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4:04:41.58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Group>
    <inkml:annotationXML>
      <emma:emma xmlns:emma="http://www.w3.org/2003/04/emma" version="1.0">
        <emma:interpretation id="{EAA5FED6-79C0-4699-B26C-257756B10AA7}" emma:medium="tactile" emma:mode="ink">
          <msink:context xmlns:msink="http://schemas.microsoft.com/ink/2010/main" type="inkDrawing" rotatedBoundingBox="22079,13256 31058,13201 31060,13613 22082,13669" shapeName="Other"/>
        </emma:interpretation>
      </emma:emma>
    </inkml:annotationXML>
    <inkml:trace contextRef="#ctx0" brushRef="#br0">32 188 806,'-8'-27'36,"8"20"7,0-7-35,0 7-8,-8-7 0,8 7 0,-8-7 72,8 7 12,0-7 2,-8 7 1,0 7-47,8 0-8,0 0-3,0 0 0,0 0-5,0 0 0,0 0-1,0 0 0,0 0 20,0 0 4,0 0 1,0 0 0,0 0-11,0 0-1,0 0-1,0 0 0,0 0-10,8 14-1,8-7-1,0 7 0,7-7-5,1 7-1,7-7 0,-7 7 0,0-7 10,15 0 1,0 13 1,9-6 0,7-7-7,-8 0-2,8 7 0,0 0 0,8 0 1,-8-7 0,0 14 0,0-14 0,8 7 0,0 0 0,-8 0 0,16 7 0,0-14 0,0 7 0,7 0 0,1 0 0,0 0 4,-1-7 1,9 7 0,-1-7 0,1 0-7,0 0-2,-1-7 0,1 0 0,7 0 14,-7 0 2,15 0 1,0 0 0,8-7 4,1 7 1,-1-7 0,0 7 0,0-7 1,0-7 1,-8 0 0,1 0 0,7 0-26,0 0-6,8 7-1,-8-7 0,-7 0 3,7 7 0,8-7 0,-8 0 0,-8 0-11,0 0 0,-7 0 0,7 7 0,0-14 0,1 14 0,-9 0 9,8 0-9,1 0 0,-1 7 8,0-7-8,-7 7 0,-1 0 0,1 0 0,-9 0 0,1 7 0,-1-7 0,1 0 0,-1 7 0,9 0 0,-9-7 0,1 0 0,-1 7 0,1 0 0,-8-7 0,-1 7 0,1 0 0,-8 0 0,0-7 0,-1 7 0,-7 0 0,0-7 0,-8 0 0,8 0 8,0 7-8,0-7 0,0 7 0,0-7 0,-8 0 0,0-7 0,0 0 0,-7 7 0,7 0 0,0 0-8,-8 0 8,-8-7 0,9 7 0,-9-7 0,0 7 0,-7 0 0,-1 0 0,1 0 0,-9 0 0,1 0 0,-1 0 0,1 0 0,-8 0 11,-16 0-3,16-7 0,7 7 0,-23 0-8,24 0 0,-8-7 0,7 7 0,-7-7 0,7 0 0,-23 7 0,24 0 0,-8 0 0,7-7 0,-7 0 0,8 0 0,-9 7 0,9-7 0,0 7 0,-9 0 0,9 0 0,0-7 0,-1 7 0,1 0 0,-1 0 0,1 7 0,0-7 0,-1 7 0,9-7 0,-9 0 0,-7 0 0,8 7 0,-9-7 0,9 7 0,0-7 0,7 0 0,-7 0 0,-1 0-11,-7 0 3,8 0 0,-9 7 8,1 0-8,0-7 8,0 0-8,-16 0-4,0 0 0,0 0 0,0 0 0,15-7-41,-15 7-9,16-7-2,0-7 0,-8-7-43,0 8-9,-8-8-1,7 7-1,-7-7-118,0 7-24,0-42-5,8 21-1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4:04:58.733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FC5392F-8B6E-466C-89C0-F485B5226C33}" emma:medium="tactile" emma:mode="ink">
          <msink:context xmlns:msink="http://schemas.microsoft.com/ink/2010/main" type="writingRegion" rotatedBoundingBox="27536,12837 28415,14121 27796,14545 26917,13261"/>
        </emma:interpretation>
      </emma:emma>
    </inkml:annotationXML>
    <inkml:traceGroup>
      <inkml:annotationXML>
        <emma:emma xmlns:emma="http://www.w3.org/2003/04/emma" version="1.0">
          <emma:interpretation id="{B3D37637-F924-4D8E-8C46-25257433B67C}" emma:medium="tactile" emma:mode="ink">
            <msink:context xmlns:msink="http://schemas.microsoft.com/ink/2010/main" type="paragraph" rotatedBoundingBox="27536,12837 28415,14121 27796,14545 26917,1326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13997C-C78C-4A73-B0D7-EE7229B21574}" emma:medium="tactile" emma:mode="ink">
              <msink:context xmlns:msink="http://schemas.microsoft.com/ink/2010/main" type="line" rotatedBoundingBox="27536,12837 28415,14121 27796,14545 26917,13261"/>
            </emma:interpretation>
          </emma:emma>
        </inkml:annotationXML>
        <inkml:traceGroup>
          <inkml:annotationXML>
            <emma:emma xmlns:emma="http://www.w3.org/2003/04/emma" version="1.0">
              <emma:interpretation id="{1A985C1E-0161-4C98-84A4-51791E934B6D}" emma:medium="tactile" emma:mode="ink">
                <msink:context xmlns:msink="http://schemas.microsoft.com/ink/2010/main" type="inkWord" rotatedBoundingBox="27536,12837 28415,14121 27796,14545 26917,13261">
                  <msink:destinationLink direction="with" ref="{AAFB48BC-D8D8-401B-B19F-FA143CD5872B}"/>
                  <msink:destinationLink direction="with" ref="{C21AE38B-D8B5-477C-AC85-03207A65113B}"/>
                </msink:context>
              </emma:interpretation>
              <emma:one-of disjunction-type="recognition" id="oneOf0">
                <emma:interpretation id="interp0" emma:lang="en-AU" emma:confidence="0">
                  <emma:literal>the</emma:literal>
                </emma:interpretation>
                <emma:interpretation id="interp1" emma:lang="en-AU" emma:confidence="0">
                  <emma:literal>to</emma:literal>
                </emma:interpretation>
                <emma:interpretation id="interp2" emma:lang="en-AU" emma:confidence="0">
                  <emma:literal>tree</emma:literal>
                </emma:interpretation>
                <emma:interpretation id="interp3" emma:lang="en-AU" emma:confidence="0">
                  <emma:literal>4 E</emma:literal>
                </emma:interpretation>
                <emma:interpretation id="interp4" emma:lang="en-AU" emma:confidence="0">
                  <emma:literal>4 O</emma:literal>
                </emma:interpretation>
              </emma:one-of>
            </emma:emma>
          </inkml:annotationXML>
          <inkml:trace contextRef="#ctx0" brushRef="#br0">118 49 460,'0'0'41,"0"0"-33,0-7-8,-8 0 0,8 7 104,0 0 20,0 0 3,0-7 1,-8-7-36,8 7-8,-8 0 0,8 7-1,0 0-30,0 0-5,-16 0-2,9 0 0,7 0-12,0 0-2,0 0-1,-16 7 0,0 0-5,8 7-1,0 0 0,-7 0 0,7 0 6,8 0 1,0-14 0,0 0 0,0 28 1,0-14 1,0-14 0,0 0 0,8 21 3,-8 0 1,0-21 0,0 0 0,0 0-7,15 21-2,-15-7 0,0-14 0,0 0-5,0 0-2,8 14 0,-8-14 0,0 21 0,0-21 0,16 14 0,-8 0 0,8 0-2,-1 0-1,1-8 0,0 8 0,0 0-6,7-7-1,-7 0 0,0 7 0,-1 7-12,1-7 9,0 0-9,0-7 8,-1 7-8,1 0 0,0-7 0,-16-7 8,8 14-8,7 7 0,1-7 0,0 0 0,-16-14 0,8 14 0,-8-14 0,8 14 8,7 7-8,-15-21 0,0 0 0,0 0 0,16 7-20,-16-7 0,0 0 0,0 0 0,0 0-44,0 0-8,0 0-1,0 0-1,0 0-46,8-14-10,8 7-2,-16-14-633</inkml:trace>
          <inkml:trace contextRef="#ctx0" brushRef="#br0" timeOffset="281.3716">433-56 691,'0'0'61,"0"0"-49,0 0-12,0 0 0,0 0 161,0 0 30,0 0 5,0 0 2,0 0-70,0 0-15,0 0-2,0 0-1,0 0-30,0 0-7,0 0-1,0 0 0,-8 14-22,-8-7-5,16-7-1,-8 14 0,8-14-24,-16 21-4,1-7-2,7 7 0,0-7-14,8-14 8,-8 14-8,-8 0 0,16-14 0,-8 14 0,1 0 0,7-14 0,0 0 0,0 0 0,0 0 0,0 0 0,0 0 0,0 0-12,0 0 1,0 0 0,0 0-42,0 0-9,0 0-2,0 0-560,0 0-113</inkml:trace>
          <inkml:trace contextRef="#ctx0" brushRef="#br0" timeOffset="1416.875">511-49 1094,'0'0'97,"0"0"-77,0 0-20,0 0 0,0-14 101,0 14 17,0 0 3,0 0 1,0 0-23,0 0-5,-15-7-1,15 7 0,0 0-30,0 0-7,-16-7 0,0 7-1,16 0-23,-8 7-4,-8 7 0,1 0-1,-1 0-8,8 0-2,-16 7 0,17 0 0,-9 0-1,8 0-1,-8 7 0,1-7 0,7 0-6,0 7-1,-16-7 0,8 0 0,1 7-8,7-7 8,-8-7-8,0 7 8,1-1-8,-9 1 8,8 0-8,1 0 8,-1 0-8,0 0 0,0 0 0,8 0 0,1 7 0,-9-14 0,0 0 0,8 0 8,0 7-8,8-21 0,0 0 0,0 0 0,0 0 0,0 0 0,0 0 0,0 0 0,0 0-9,0 0 9,0 0-12,0 0 12,0 0-44,0 0-3,0 0 0,16-14-610,8 0-123</inkml:trace>
          <inkml:trace contextRef="#ctx0" brushRef="#br0" timeOffset="21861.2137">598 1028 864,'0'0'76,"0"0"-60,0 0-16,0 0 0,0 0 103,0 0 17,0 0 4,0 0 1,0 0-57,0 0-12,0 0-3,0 0 0,0 0-21,0 0-5,0 0-1,0 0 0,0 0-15,0 0-3,0 0-8,0 0 12,0 0-12,0 0 0,0 0 0,0 0 0,0 0 0,0 0 0,0 0 0,0 0 0,16 14 0,-1 0 0,-15-14 0,16 21 0,-8-7 0,8 7 0,-1-7 0,-7 0 0,-8-14 0,16 21 0,0-7 0,7 0 0,-7 0 0,0-7 8,0 7-8,-1-7 0,9 0 8,-8 0-8,-16-7 0,23 14 0,-7-14 18,8 7-2,-1 0-1,-15-7 0,-8 0 9,16-7 1,-1 0 1,-15 7 0,16-14-6,-8 7-2,-8 7 0,16-14 0,-8-7 8,-8 7 2,0-7 0,0 0 0,-8 0 0,8 0 0,-8 0 0,0 7 0,0-7-28,8 0 0,-8 7 0,0 0 0,1-7 0,-1 14 0,-8-7 0,0 0 0,8 7 0,-7 0 8,7 0-8,-8 0 8,0 0-8,8 7 0,8 0 0,0 0 8,0 0-8,-15-7 0,-1 0 0,16 7 0,-16 0-10,16 0 10,-15-7-13,15 7 5,-8-7 8,8 7-8,0 0 8,0 0-8,-16-7 8,16 7 0,-8 0 0,8 0-8,-8 14-12,0 0-3,-7-7 0,7 14 0,0-7-16,0 7-3,0 0-1,0 0 0,0 7-18,0-7-4,1 0-1,7-7 0,7 7-13,-7-7-2,0-14-1,0 0-326,0 0-66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4:05:11.39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AFB48BC-D8D8-401B-B19F-FA143CD5872B}" emma:medium="tactile" emma:mode="ink">
          <msink:context xmlns:msink="http://schemas.microsoft.com/ink/2010/main" type="inkDrawing" rotatedBoundingBox="21905,14196 25173,7889 29225,9988 25957,16295" semanticType="callout" shapeName="Other">
            <msink:sourceLink direction="with" ref="{1A985C1E-0161-4C98-84A4-51791E934B6D}"/>
          </msink:context>
        </emma:interpretation>
      </emma:emma>
    </inkml:annotationXML>
    <inkml:trace contextRef="#ctx0" brushRef="#br0">23 1007 972,'0'0'43,"0"0"9,0 0-42,0 0-10,-8-7 0,8 7 0,0 0 89,0 0 16,-15-7 3,7 0 1,8 7-33,0 0-8,0 0 0,0 0-1,0 0-16,0 0-3,0-7-1,0 7 0,0 0-19,0 0-3,0 0-1,0 0 0,0 0-13,0 0-3,0 0-8,8 14 12,0 7 2,7 0 0,-7 0 0,0 7 0,8-7 7,0 7 2,-9-7 0,9 14 0,0-7 5,0 0 0,-9 7 1,9 0 0,-8 7-2,0-8-1,0 1 0,8 0 0,-9 7-6,1 0 0,0 0-1,0 0 0,-8 0-6,8 0-1,-8 0 0,8 0 0,-8 0-3,8 0-1,-8 0 0,7 0 0,1 0 0,-8 0 0,8-7 0,-8 0 0,8 7 2,0-7 0,-8 0 0,0 7 0,0-7 2,8 7 0,-8-7 0,0 7 0,8-7-12,-8 0 12,8 0-12,-1 7 12,-7-8-12,0 1 12,0-7-12,8 7 12,-8 0-12,0-7 8,8 0-8,0 0 8,0 7-8,-8-14 0,8 7 0,0 0 8,0-7-8,-8 0 0,7 7 0,1 0 0,-8-7 0,8 7 10,0-7-10,0 7 10,0 0-10,0-7 12,-8 0-12,7 7 12,9-7-2,-16 0 0,8 7 0,0 0 0,0-7-10,0 0 0,-8 0 9,8 7-9,-8-14 0,7 7 8,-7 0-8,0 0 0,0 0 8,0-7-8,8 7 8,-8-7-8,0 7 12,0-7-3,0 7 0,8-7 0,-8-14-1,0 28-8,0-7 12,8 0-4,0 0-8,-8 0 10,0 0-10,8-1 10,-8 1-10,0-7 0,8 7 0,-8 0 8,0-21-8,7 28 0,1-7 0,0 7 0,-8-7 0,0-7 8,0 7-8,8 7 8,0-14-8,0 7 0,0 0 9,0-7-9,-8 7 8,7-7-8,-7-14 8,8 21-8,0 0 0,0 0 9,0 0-9,-8 0 0,8-7 8,0 7-8,0-7 0,-8-14 0,0 14 9,7 7-9,1-7 0,0 7 9,-8-7-1,0 7-8,0-7 12,8 7-4,0-7-8,0 7 8,-8-7-8,8 7 8,-1-7-8,-7 7 10,8-7-10,-8 7 10,8 0-10,-8-7 0,0 7 0,8 0 0,-8 0 0,16 0 0,-8 0 0,-8 0 0,0 0 0,8 0 0,-1 0 0,1 0 0,0 0 0,0 7 0,0 0 0,0-7 0,0 7 0,0 0 0,-1-1 0,1-6 0,8 7 0,-8 0 0,-8 0 9,16 0-9,-9-7 0,-7 7 0,16 0 0,-8 7 8,8-7-8,-8 0 0,7 7 0,1-7-8,-8 0 8,0 0 0,8 7 0,-9 0 0,9-14 0,-8 7 0,8 7 0,-8-7 0,7 0 0,-7 0 0,0 0 0,8 0 0,-8-7 0,0 0 0,0 7 0,-1 0 0,9-7 0,-8 0 0,8 0 0,-8 0 0,-1 7 0,9-7 0,-8 0 0,8 0 0,-8 0 0,7 0 0,-7 0 0,8 0 0,0-7 0,-8 7 0,-1 0 0,1-7 0,8 7 0,-16-21 0,16 14 0,0 7 0,-9-8 0,9 8 0,0-7 0,0 7 0,-1-7 0,1 0 0,0 0 0,0 0 0,7 0 0,-7 0 0,0 0 0,-1 7 0,9-7 0,-8 0 0,-1 0 0,9-7 0,-8 7 0,0 0 0,7-7 0,-7 7 0,0 0 0,7-7 0,-7 7 0,0-7 0,-1 0 0,-7 0 0,8-7 0,0 0 0,0 7 8,-1-7-8,9 7 10,-8 0-10,-1-7 0,1 0 0,8 0 0,-9-7 0,1 7 0,0 0 0,-16 0 0,16 0 0,-1-7 0,1 7 0,0-7 0,-16 7 0,0 0 8,16-7-8,-1 0 0,1-7 0,0 7 0,0-7 8,-9 0-8,9 0 0,-8 0 0,8 0 0,-1 0 8,1-7-8,0 7 0,0-7 8,-8 7-8,7 0 0,-7-7 8,8 7-8,-8-7 0,8 0 0,-9 7 0,9 0 8,-8-7-8,8 1 0,-1-1 0,-7 0 0,8 0 8,-8 0-8,8-7 0,-8 7 0,7-7 0,1 7 0,0 0 0,-1 0 0,1 0 0,-8-7 0,8 7 0,-8 0 0,7 0 0,1 0 0,0 7 0,-8-7 8,8 7-8,-9-7 0,9 0 8,-8 0-8,0 0 0,8 0 9,-9 0-9,1 0 0,0 7 0,0-7 8,0 0-8,0 0 0,8 0 0,-9 0 0,1 0 8,0 7-8,-8-7 8,16 0-8,-8 7 8,0-7-8,-8 7 0,7 0 8,1-7-8,0 0 0,-8 0 9,0 7-9,8-7 0,0 7 9,0-7-9,0 7 0,-8-7 0,0 7 0,15-7 0,-7 0 0,-8 0 0,8 0 0,0 7 0,8-7 0,-8 7 8,0 0-8,-8-7 0,7 7 0,9-6 0,-8 6 8,-8-7-8,8 0 0,0 0 9,0 7-9,-1-7 0,1 7 9,-8-7-9,8 0 0,0 7 0,0-7 8,0 0-8,0 0 0,0 0 0,-1 7 0,1-7 0,8 0 0,-8 0 0,0 0 0,7 7 0,1-7 0,0 0 0,-8 7 0,8-7 9,-9 7-9,9 0 10,0-7-10,0 0 8,-1 0-8,1 0 0,0 7 9,0-7-9,-9-7 0,1 7 0,0-7 0,-8 7 0,16 0 8,-8 0-8,-8 0 0,8 0 10,7 7-10,-15-14 12,8 7-12,0 0 13,0 0-4,0 0-1,0 0 0,-8 0-8,15 0 8,-15 7-8,8-7 8,0 0-8,-8 0 0,8 0 0,0 0 8,-8 0-8,8 0 0,0 0 0,0 0 0,-8 0 0,0 1 0,7-8 0,1 0 0,0 0 8,0 7-8,-8 0 0,8-7 8,0 7-8,0 0 0,0 0 0,-1-7 0,9 0 0,-8 0 8,0 0-8,0 0 0,0 0 0,-1 0 8,1 0-8,8-7 0,-8 7 8,0 0-8,0-7 0,0 7 8,7-7-8,-7 7 0,0-7 9,0 7-9,0-7 0,0 0 8,-1 0-8,1-7 0,0 7 0,8-7 0,-8 7 0,0 0 0,0-7 0,7 0 0,-7 7 0,0 0 0,0 1 0,0-1 9,0 0-9,0 0 0,-8 0 9,7 7-9,-7 7 0,8-7 9,0 0-9,-8 0 0,8 7 0,0-7 0,0 0 8,0 7-8,-1-7 0,1 0 8,0 7-8,0-14 0,8 7 0,-8 0 0,0 0 0,7-7 0,-7 0 0,8 0 0,-8 7 0,0-7 0,7 7 0,-7-7 0,8 7 0,-8 0 0,0 0 0,0-7 0,-1 7 0,1 0 0,0 0 0,0 0 0,0 7 0,0-7 0,0 0 0,0 0 8,-1 0-8,1 0 0,0-6 0,0 6 0,0 7 0,0-14 0,7 7 0,-7 0 0,8-7 0,-8 7 0,8 0 0,-8 0 0,-1 0 0,9 7 0,-8-7 0,8 7 0,-8 0 0,-1 0 8,1 0-8,-8 0 0,8 0 0,0 0 0,-8 0 0,8 0 0,0 0 0,0 0 0,7 0 0,-7 0 0,0-7 0,0 7 0,0-7 0,8 7 0,-1-7 0,1 0 0,-8 7 0,0 0 0,0 0 0,-8 0 0,-8 0 0,8 7 0,16-7 0,-9 0 0,-14 7 0,14-7 0,1 14 0,0-7 0,0 0 8,-8 14-8,0 0 0,0-14 0,0-7 0,8 7 0,0 7 0,0-14 0,0 7 0,-1-7 0,1 7 0,0 0 0,-8-7 0,16 7 0,-8-6 0,0 6 0,-8 0 0,0 0 0,8 0 0,-1 0 0,-7 7 0,0 7 0,8-14 0,-8 14 0,8-14 0,-8 7 0,0 0 0,0 7 0,0 0 0,8-14 0,-8 7 0,0 7 0,0 0 0,0 0 0,0 0 0,0 0 0,0 0 0,0 0 0,0 0 0,0 0 0,0 0 0,0 0 0,0-14 0,0 14 0,0 0 0,0 0 0,0 0 0,0 0 0,0 0 0,0 0 0,-24 14-8,17 0 8,-1-7 0,0 0 0,-8 7 0,0 0 0,-7 7-9,-1 0 9,16-7-9,-8 7 9,-7 6-13,7 1 5,-15 0-3,-1 0 0,1 7 0,-1-7 0,1 7-1,-1 0-1,1 0 0,-1 0 0,1 0 1,7 0 0,1 0 0,-1 0 0,0-7-3,1 0 0,-1 0 0,1 0 0,7-7-9,8 0-1,-16 0-1,17-7 0,-9 0-22,16-14-4,0 0 0,0 0-1,-8 7-125,8-7-25,0 0-5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4:05:13.046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D02A92B-685F-4A88-811E-573FE11FF399}" emma:medium="tactile" emma:mode="ink">
          <msink:context xmlns:msink="http://schemas.microsoft.com/ink/2010/main" type="inkDrawing" rotatedBoundingBox="23472,11119 23690,10522 23745,10542 23527,11140" semanticType="callout" shapeName="Other"/>
        </emma:interpretation>
      </emma:emma>
    </inkml:annotationXML>
    <inkml:trace contextRef="#ctx0" brushRef="#br0">227 0 817,'0'0'36,"0"0"8,0 0-36,0 0-8,0 0 0,0 0 0,0 0 74,0 0 13,0 0 2,0 0 1,0 0-18,0 0-3,0 0-1,0 0 0,0 0 11,0 0 1,0 0 1,0 0 0,0 0-13,0 0-2,0 0-1,0 0 0,0 0-26,0 0-6,0 0-1,-8 14 0,0 7-16,1 0-4,-1 0-1,0 7 0,-8-7-3,8 14-8,-8-7 12,1 14-4,-1 0 1,0 0 0,1-7 0,-1 0 0,8 0-1,-8-8 0,0 8 0,9-7 0,-1 0-8,0-7 0,8 0 0,-8-7-11,8-14-23,0 0-5,0 0-1,0 0 0,0 0-34,0 0-7,0 0-2,16-7 0,15-14-48,-7 0-9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4:05:13.324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04B5014-B9BA-49DC-A974-C83C2D3780EA}" emma:medium="tactile" emma:mode="ink">
          <msink:context xmlns:msink="http://schemas.microsoft.com/ink/2010/main" type="inkDrawing" rotatedBoundingBox="23907,10453 24545,10936 24435,11083 23796,10599" semanticType="callout" shapeName="Other"/>
        </emma:interpretation>
      </emma:emma>
    </inkml:annotationXML>
    <inkml:trace contextRef="#ctx0" brushRef="#br0">37-3 1011,'0'0'44,"0"0"11,0 0-44,0 0-11,0 0 0,0 0 0,0 0 108,0 0 19,0 0 4,-8 0 1,8 0-38,0 0-7,0 0-2,0 0 0,-8 14-29,8-14-5,-16 14-2,16 0 0,-8 0-3,8 0-1,8 7 0,0-7 0,0 7 2,0-7 0,-8-14 0,16 21 0,-9 0-9,9 0-2,0 0 0,0 0 0,7 0-3,-7 0-1,0 0 0,7-7 0,-7 7-16,0-7-4,7 7-1,9-7 0,-8 0-11,-1 0 8,1-7-8,-1 0 8,9-7-8,-9 7 0,1 7 9,7-7-9,-7-14 0,8 7-20,-17 7 4,17 0 1,-9 0-111,-7 0-22,8 0-5,-9 6-1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4:05:12.023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21AE38B-D8B5-477C-AC85-03207A65113B}" emma:medium="tactile" emma:mode="ink">
          <msink:context xmlns:msink="http://schemas.microsoft.com/ink/2010/main" type="inkDrawing" rotatedBoundingBox="28427,9681 28610,10415 28559,10427 28377,9694" semanticType="callout" shapeName="Other">
            <msink:sourceLink direction="with" ref="{1A985C1E-0161-4C98-84A4-51791E934B6D}"/>
          </msink:context>
        </emma:interpretation>
      </emma:emma>
    </inkml:annotationXML>
    <inkml:trace contextRef="#ctx0" brushRef="#br0">30 152 536,'0'0'24,"-8"-7"4,16-7-28,-8 7 0,0-14 0,0 7 0,0 7 30,0 7 0,0-14 0,0 1 0,0 13-30,0-14 0,0 7 0,0-7 0,0 0 42,-8 7 2,8 7 1,0 0 0,0 0 1,0 0 0,0 0 0,0 0 0,0 0 44,0 0 9,0 0 1,0 0 1,0 0-17,0 0-3,0 0-1,-15 14 0,15-14-11,0 0-2,0 21-1,-8-7 0,8 0-16,0 6-3,0-6-1,8 7 0,0-7-10,-1 7-3,-7-21 0,8 21 0,0 0-4,0 7-1,0 0 0,0 0 0,0 0-7,-1 0-1,1 7-1,0-7 0,0 7-9,0 0-2,0 0 0,0-7 0,0-7-8,-1 7 0,1 0 0,0-7 0,0 7-30,0-7-8,0 0-2,7 0-630,-7-7-126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2-17T04:05:03.968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B09B979-7286-402D-A8C4-710A93E64E1C}" emma:medium="tactile" emma:mode="ink">
          <msink:context xmlns:msink="http://schemas.microsoft.com/ink/2010/main" type="writingRegion" rotatedBoundingBox="24447,13215 24904,15449 22265,15989 21808,13754"/>
        </emma:interpretation>
      </emma:emma>
    </inkml:annotationXML>
    <inkml:traceGroup>
      <inkml:annotationXML>
        <emma:emma xmlns:emma="http://www.w3.org/2003/04/emma" version="1.0">
          <emma:interpretation id="{6C08AFC7-0DB9-4069-A7B8-63F9D84F95F6}" emma:medium="tactile" emma:mode="ink">
            <msink:context xmlns:msink="http://schemas.microsoft.com/ink/2010/main" type="paragraph" rotatedBoundingBox="24071,13292 24465,13292 24465,13879 24071,138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1E125A-440A-43E8-B444-434C30F43440}" emma:medium="tactile" emma:mode="ink">
              <msink:context xmlns:msink="http://schemas.microsoft.com/ink/2010/main" type="inkBullet" rotatedBoundingBox="24464,13298 24291,13932 23922,13831 24096,13197"/>
            </emma:interpretation>
            <emma:one-of disjunction-type="recognition" id="oneOf0">
              <emma:interpretation id="interp0" emma:lang="en-AU" emma:confidence="0">
                <emma:literal>=</emma:literal>
              </emma:interpretation>
              <emma:interpretation id="interp1" emma:lang="en-AU" emma:confidence="0">
                <emma:literal>+</emma:literal>
              </emma:interpretation>
              <emma:interpretation id="interp2" emma:lang="en-AU" emma:confidence="0">
                <emma:literal>~</emma:literal>
              </emma:interpretation>
              <emma:interpretation id="interp3" emma:lang="en-AU" emma:confidence="0">
                <emma:literal>E</emma:literal>
              </emma:interpretation>
              <emma:interpretation id="interp4" emma:lang="en-AU" emma:confidence="0">
                <emma:literal>X</emma:literal>
              </emma:interpretation>
            </emma:one-of>
          </emma:emma>
        </inkml:annotationXML>
        <inkml:trace contextRef="#ctx0" brushRef="#br0">-2675 231 518,'0'0'46,"0"0"-37,0 0-9,0 0 0,0 0 152,0 0 28,0 0 5,0 0 2,-8 14-71,-8-7-13,16-7-3,-8 14-1,0-7-25,8-7-5,0 0-1,0 0 0,0 0-32,-16 7-6,9 7-2,7-14 0,0 0-9,-16 13-3,0 8 0,8-7 0,0 0 3,0 7 0,-7-7 0,7 7 0,-8 0-28,8 7-6,-7-7-1,-1 14 0,0-14 26,0 7 5,1-7 1,7 7 0,-8-7-16,8 7 0,-8-7 0,9 0 0,-9-7-10,8 7-5,0-7-1,-8 7 0,16-7 2,0-14 0,-8 14 0,8-14 0,-15 7-35,15-7-7,0 0-2,0 0-734</inkml:trace>
        <inkml:trace contextRef="#ctx0" brushRef="#br0" timeOffset="-304.7006">-3069 224 972,'0'0'43,"0"0"9,0 0-42,0 0-10,0 14 0,0-14 0,0 0 85,0 0 15,0 0 4,0 0 0,0 0-25,0 0-5,0 0-1,0 0 0,0 0-17,0 0-3,0 0-1,0 0 0,0 0-24,8 21-4,8-7-2,-16-14 0,15 21 2,-15-8 0,8 8 0,8-7 0,-8 0-4,-8 7 0,8 0 0,0 0 0,0 0-1,-1 0-1,1 0 0,0-7 0,0 7-7,-8 0-2,16 0 0,-8 0 0,-8 0-9,7-7 0,1 7 0,0 0 8,-8-21-8,8 14 0,-8-14 0,16 14 8,-16-14-8,0 0 0,0 0 0,16 14 0,-16-14-24,15 0 0,-15 0 0,0 0 0,0 0-23,16-7-5,-16 7 0,0 0-1,8-7-37,-8 7-7,0 0-2</inkml:trace>
      </inkml:traceGroup>
    </inkml:traceGroup>
    <inkml:traceGroup>
      <inkml:annotationXML>
        <emma:emma xmlns:emma="http://www.w3.org/2003/04/emma" version="1.0">
          <emma:interpretation id="{5B8CE16D-B7A5-4EA6-90B9-4B1B1F5DBF9F}" emma:medium="tactile" emma:mode="ink">
            <msink:context xmlns:msink="http://schemas.microsoft.com/ink/2010/main" type="paragraph" rotatedBoundingBox="22987,14032 23342,15768 22265,15989 21910,1425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2E85338-5FB0-48B6-A323-8A174A3B1E94}" emma:medium="tactile" emma:mode="ink">
              <msink:context xmlns:msink="http://schemas.microsoft.com/ink/2010/main" type="inkBullet" rotatedBoundingBox="22987,14032 23108,14623 22031,14843 21910,14252"/>
            </emma:interpretation>
            <emma:one-of disjunction-type="recognition" id="oneOf1">
              <emma:interpretation id="interp5" emma:lang="en-AU" emma:confidence="0">
                <emma:literal>→</emma:literal>
              </emma:interpretation>
            </emma:one-of>
          </emma:emma>
        </inkml:annotationXML>
        <inkml:trace contextRef="#ctx0" brushRef="#br0" timeOffset="1970.893">-5162 1462 1220,'0'0'54,"0"0"11,0 0-52,0 0-13,0 0 0,0 0 0,-8 14 76,8-14 13,0 0 3,0 0 0,0 0-20,0 0-3,0 0-1,0 0 0,16 7-42,0 7-9,-1-7-1,-7-1-1,16-6 5,-8 7 0,7-7 1,-7 7 0,8-7 4,-9 7 1,9-7 0,0 7 0,-1 0-26,1-7 0,-9 0 0,1-7 0,0 0-28,8 7-12,-9 0-1,1-7-532,8 0-107</inkml:trace>
        <inkml:trace contextRef="#ctx0" brushRef="#br0" timeOffset="2401.8437">-4328 1000 633,'0'0'56,"0"0"-44,0 0-12,0 0 0,0 0 184,0 0 34,0 0 7,0 0 2,0 0-100,0 0-20,0 0-4,0 0-1,0 0-54,0 0-10,0 0-2,-8 14-1,8-14-27,-8 21-8,-7-7 0,7 0 0,0 0 0,0 0-11,-8 7 0,8 0 0,1-7-12,-1 7-2,0 14-1,-8-7 0,8-7 9,0 7 1,1 0 1,-1 0 0,8 0 15,-8-14 0,8 7 0,0-21-9,0 0 9,0 0 0,0 0 0,0 0 0,0 0 0,0 0 11,0 0-3,0 0 0,0 0-8,16 14 0,-16-14 0,31 0 0,-31 0 0,24 0 0,-1 0 0,-7-7 0,0-7 0,7 7 0,-7 0 0,0-7 12,-1 0-12,1 0 0,0 0-12,0 0 12,-1 0-24,1-7 4,0 7 0,0-7 0,-1 7-61,1-7-12</inkml:trace>
        <inkml:trace contextRef="#ctx0" brushRef="#br0" timeOffset="2635.9012">-4139 1028 288,'0'0'12,"0"0"4,0 0-16,-8 21 0,8-21 0,-8 14 0,8 7 229,-8-7 43,1 0 9,-1 0 2,8-14-174,0 21-34,-8 0-7,0 0-2,0 0-39,8 0-8,-8 7-2,8-7 0,0 7-17,-8 0 0,8-7 0,0 0 0,0 7 0,0-7 0,0 0 0,0 7 0,8-7-20,-8-1-8,0-6-2,8 7 0,0 0-38,0-7-7,-8-14-1</inkml:trace>
      </inkml:traceGroup>
      <inkml:traceGroup>
        <inkml:annotationXML>
          <emma:emma xmlns:emma="http://www.w3.org/2003/04/emma" version="1.0">
            <emma:interpretation id="{D522EDAC-42C0-4A8F-92FB-6675B040358C}" emma:medium="tactile" emma:mode="ink">
              <msink:context xmlns:msink="http://schemas.microsoft.com/ink/2010/main" type="line" rotatedBoundingBox="23088,14711 23305,15776 22643,15911 22425,14846"/>
            </emma:interpretation>
          </emma:emma>
        </inkml:annotationXML>
        <inkml:traceGroup>
          <inkml:annotationXML>
            <emma:emma xmlns:emma="http://www.w3.org/2003/04/emma" version="1.0">
              <emma:interpretation id="{72F11024-ADF0-4B2A-BBF5-CFFCAB2546D7}" emma:medium="tactile" emma:mode="ink">
                <msink:context xmlns:msink="http://schemas.microsoft.com/ink/2010/main" type="inkWord" rotatedBoundingBox="23088,14711 23305,15776 22643,15911 22425,14846"/>
              </emma:interpretation>
              <emma:one-of disjunction-type="recognition" id="oneOf2">
                <emma:interpretation id="interp6" emma:lang="en-AU" emma:confidence="0">
                  <emma:literal>on</emma:literal>
                </emma:interpretation>
                <emma:interpretation id="interp7" emma:lang="en-AU" emma:confidence="0">
                  <emma:literal>. in</emma:literal>
                </emma:interpretation>
                <emma:interpretation id="interp8" emma:lang="en-AU" emma:confidence="0">
                  <emma:literal>In</emma:literal>
                </emma:interpretation>
                <emma:interpretation id="interp9" emma:lang="en-AU" emma:confidence="0">
                  <emma:literal>in</emma:literal>
                </emma:interpretation>
                <emma:interpretation id="interp10" emma:lang="en-AU" emma:confidence="0">
                  <emma:literal>an</emma:literal>
                </emma:interpretation>
              </emma:one-of>
            </emma:emma>
          </inkml:annotationXML>
          <inkml:trace contextRef="#ctx0" brushRef="#br0" timeOffset="2943.0639">-4635 2168 403,'0'0'36,"0"0"-36,0 0 0,0 0 0,0 0 227,0 0 38,0 0 8,0 0 2,0 0-143,0-14-29,8-7-6,0 7-1,0 0-52,8 0-10,-1 0-2,9-7-1,0 0-14,-9 0-2,9 0-1,7 0 0,-7-7-14,7 7 8,-7-7-8,0 7 0,7 0 0,-7 0 0,7 0 0,-7 0 0,7 0-11,-7-7-8,7 7-1,-7 7-1,-8-7-53,7 7-10,1-7-3,0 14 0</inkml:trace>
          <inkml:trace contextRef="#ctx0" brushRef="#br0" timeOffset="3248.1579">-4336 2231 1324,'0'0'118,"0"0"-94,0 0-24,0 0 0,0 0 65,16-7 9,-16 7 2,8-7 0,0-7-12,7 7-1,-7 0-1,8-7 0,0 7-49,0 0-13,-9 0 0,9-7 0,8 0 0,-8 7 0,-1-7 0,1 0-11,0 7-49,-1-7-11,-7 0-1,0 7-1</inkml:trace>
          <inkml:trace contextRef="#ctx0" brushRef="#br0" timeOffset="4131.4464">-4249 2224 1357,'0'0'29,"0"0"7,-8 7 0,8-7 4,-8 14-32,-8 0-8,8-7 0,8-7 0,0 0 53,0 7 10,0-7 1,0 0 1,0 0-49,-7 21-16,7-21 10,-8 14-10,8-14 11,0 0-3,0 21-8,0-21 12,8 14-12,-1 7 0,1-7 0,8 0 0,-8 7 0,8-7 0,-1 7 0,1-14 0,0 7 9,0 0-1,-8 0 0,7 0 0,9 0 5,-8 0 1,-1 0 0,1 0 0,0 7 8,-8-7 2,7 7 0,-7-7 0,-8-14-14,8 14-2,0 7-8,0-7 12,-8-14 12,0 0 3,0 0 0,0 0 0,0 0 18,0 0 4,0 0 1,0 0 0,-16 14-6,8-7-2,-7 6 0,-9-13 0,8 0-42,-7 7 0,7 0-13,-16 0 3,9 0-46,-9 0-8,1 7-3,-1-7 0,9 7-169,-9 7-35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EDIT TITLE</a:t>
            </a:r>
            <a:endParaRPr lang="en-AU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Lesson Closure</a:t>
            </a:r>
            <a:endParaRPr lang="en-AU" sz="3200" dirty="0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Skill Closure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17/02/2022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800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64D27-9841-421A-9238-B017BC347917}" type="datetimeFigureOut">
              <a:rPr lang="en-AU" smtClean="0"/>
              <a:t>17/02/2022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1B044-C32E-4F73-9BAE-C8E0F29C62E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288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 smtClean="0"/>
              <a:t>This slide is hidden and will not be included when presenting your lesson.</a:t>
            </a:r>
            <a:endParaRPr lang="en-AU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VOCABULARY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EXTENSION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HINT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CFU 1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Prompt Box Slide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 smtClean="0"/>
              <a:t> Daily Review</a:t>
            </a:r>
            <a:endParaRPr lang="en-AU" sz="3200" dirty="0"/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 smtClean="0"/>
              <a:t> Vocabulary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Learning Objective</a:t>
            </a:r>
            <a:endParaRPr lang="en-AU" sz="3200" dirty="0"/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Success Criteria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Skill Development</a:t>
            </a:r>
            <a:endParaRPr lang="en-AU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Guided Practice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17/02/2022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8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43.png"/><Relationship Id="rId4" Type="http://schemas.openxmlformats.org/officeDocument/2006/relationships/image" Target="../media/image25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emf"/><Relationship Id="rId18" Type="http://schemas.openxmlformats.org/officeDocument/2006/relationships/customXml" Target="../ink/ink5.xml"/><Relationship Id="rId26" Type="http://schemas.openxmlformats.org/officeDocument/2006/relationships/customXml" Target="../ink/ink9.xml"/><Relationship Id="rId3" Type="http://schemas.openxmlformats.org/officeDocument/2006/relationships/image" Target="../media/image45.png"/><Relationship Id="rId21" Type="http://schemas.openxmlformats.org/officeDocument/2006/relationships/image" Target="../media/image57.emf"/><Relationship Id="rId7" Type="http://schemas.openxmlformats.org/officeDocument/2006/relationships/image" Target="../media/image49.png"/><Relationship Id="rId12" Type="http://schemas.openxmlformats.org/officeDocument/2006/relationships/customXml" Target="../ink/ink2.xml"/><Relationship Id="rId17" Type="http://schemas.openxmlformats.org/officeDocument/2006/relationships/image" Target="../media/image55.emf"/><Relationship Id="rId25" Type="http://schemas.openxmlformats.org/officeDocument/2006/relationships/image" Target="../media/image59.emf"/><Relationship Id="rId2" Type="http://schemas.openxmlformats.org/officeDocument/2006/relationships/image" Target="../media/image44.png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11" Type="http://schemas.openxmlformats.org/officeDocument/2006/relationships/image" Target="../media/image52.emf"/><Relationship Id="rId24" Type="http://schemas.openxmlformats.org/officeDocument/2006/relationships/customXml" Target="../ink/ink8.xml"/><Relationship Id="rId5" Type="http://schemas.openxmlformats.org/officeDocument/2006/relationships/image" Target="../media/image47.png"/><Relationship Id="rId15" Type="http://schemas.openxmlformats.org/officeDocument/2006/relationships/image" Target="../media/image54.emf"/><Relationship Id="rId23" Type="http://schemas.openxmlformats.org/officeDocument/2006/relationships/image" Target="../media/image58.emf"/><Relationship Id="rId28" Type="http://schemas.openxmlformats.org/officeDocument/2006/relationships/image" Target="../media/image61.png"/><Relationship Id="rId10" Type="http://schemas.openxmlformats.org/officeDocument/2006/relationships/customXml" Target="../ink/ink1.xml"/><Relationship Id="rId19" Type="http://schemas.openxmlformats.org/officeDocument/2006/relationships/image" Target="../media/image56.emf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customXml" Target="../ink/ink3.xml"/><Relationship Id="rId22" Type="http://schemas.openxmlformats.org/officeDocument/2006/relationships/customXml" Target="../ink/ink7.xml"/><Relationship Id="rId27" Type="http://schemas.openxmlformats.org/officeDocument/2006/relationships/image" Target="../media/image6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86.png"/><Relationship Id="rId7" Type="http://schemas.openxmlformats.org/officeDocument/2006/relationships/image" Target="../media/image88.emf"/><Relationship Id="rId12" Type="http://schemas.openxmlformats.org/officeDocument/2006/relationships/image" Target="../media/image9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1.xml"/><Relationship Id="rId11" Type="http://schemas.openxmlformats.org/officeDocument/2006/relationships/image" Target="../media/image91.png"/><Relationship Id="rId5" Type="http://schemas.openxmlformats.org/officeDocument/2006/relationships/image" Target="../media/image87.emf"/><Relationship Id="rId10" Type="http://schemas.openxmlformats.org/officeDocument/2006/relationships/image" Target="../media/image90.png"/><Relationship Id="rId4" Type="http://schemas.openxmlformats.org/officeDocument/2006/relationships/customXml" Target="../ink/ink10.xml"/><Relationship Id="rId9" Type="http://schemas.openxmlformats.org/officeDocument/2006/relationships/image" Target="../media/image8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370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90.emf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3.png"/><Relationship Id="rId11" Type="http://schemas.openxmlformats.org/officeDocument/2006/relationships/customXml" Target="../ink/ink13.xml"/><Relationship Id="rId5" Type="http://schemas.openxmlformats.org/officeDocument/2006/relationships/image" Target="../media/image82.png"/><Relationship Id="rId10" Type="http://schemas.openxmlformats.org/officeDocument/2006/relationships/image" Target="../media/image88.png"/><Relationship Id="rId4" Type="http://schemas.openxmlformats.org/officeDocument/2006/relationships/image" Target="../media/image81.png"/><Relationship Id="rId9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2.emf"/><Relationship Id="rId4" Type="http://schemas.openxmlformats.org/officeDocument/2006/relationships/customXml" Target="../ink/ink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2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to </a:t>
            </a:r>
            <a:r>
              <a:rPr lang="en-AU" sz="3200" b="1" dirty="0" smtClean="0"/>
              <a:t>solve quadratic equations using the quadratic formula</a:t>
            </a:r>
            <a:endParaRPr lang="en-AU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Determine the number of solutions of a quadratic equation using the discriminant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Solve quadratic equations using </a:t>
            </a:r>
            <a:r>
              <a:rPr lang="en-GB" sz="2400" b="1" smtClean="0">
                <a:cs typeface="Arial" panose="020B0604020202020204" pitchFamily="34" charset="0"/>
              </a:rPr>
              <a:t>quadratic formula</a:t>
            </a:r>
            <a:endParaRPr lang="en-GB" sz="2400" b="1" dirty="0" smtClean="0"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4BEE6A2-556E-47EB-BE0D-1D5CA4374488}"/>
              </a:ext>
            </a:extLst>
          </p:cNvPr>
          <p:cNvGrpSpPr/>
          <p:nvPr/>
        </p:nvGrpSpPr>
        <p:grpSpPr>
          <a:xfrm>
            <a:off x="10156369" y="-22718"/>
            <a:ext cx="2035631" cy="971026"/>
            <a:chOff x="660399" y="3602071"/>
            <a:chExt cx="2035631" cy="97102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4CB765C-CAC2-440D-9D52-CA15DC2897B0}"/>
                </a:ext>
              </a:extLst>
            </p:cNvPr>
            <p:cNvSpPr txBox="1"/>
            <p:nvPr/>
          </p:nvSpPr>
          <p:spPr>
            <a:xfrm>
              <a:off x="660400" y="3602071"/>
              <a:ext cx="2035630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9071FAA3-C029-4C42-9F5A-D80968D531A2}"/>
                </a:ext>
              </a:extLst>
            </p:cNvPr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What will we learn today?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D8F7365-FCBE-4876-B626-49EB1AB0C0AF}"/>
              </a:ext>
            </a:extLst>
          </p:cNvPr>
          <p:cNvGrpSpPr/>
          <p:nvPr/>
        </p:nvGrpSpPr>
        <p:grpSpPr>
          <a:xfrm>
            <a:off x="10156369" y="1080311"/>
            <a:ext cx="2035631" cy="1194596"/>
            <a:chOff x="660399" y="3602071"/>
            <a:chExt cx="2035631" cy="119459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FE61856-5929-4FC6-8ACF-5741F7D4236E}"/>
                </a:ext>
              </a:extLst>
            </p:cNvPr>
            <p:cNvSpPr txBox="1"/>
            <p:nvPr/>
          </p:nvSpPr>
          <p:spPr>
            <a:xfrm>
              <a:off x="660400" y="3602071"/>
              <a:ext cx="2035630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0AD2C468-2CD6-425A-8902-5B39168F9670}"/>
                </a:ext>
              </a:extLst>
            </p:cNvPr>
            <p:cNvSpPr/>
            <p:nvPr/>
          </p:nvSpPr>
          <p:spPr>
            <a:xfrm>
              <a:off x="660399" y="3931961"/>
              <a:ext cx="2035629" cy="8647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How will you know that you are successful?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0138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0" y="1260475"/>
                <a:ext cx="10317163" cy="11922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D</a:t>
                </a:r>
                <a:r>
                  <a:rPr lang="en-AU" dirty="0" smtClean="0"/>
                  <a:t>etermine the number of solutions of:</a:t>
                </a:r>
              </a:p>
              <a:p>
                <a:pPr marL="0" indent="0">
                  <a:buNone/>
                </a:pPr>
                <a:r>
                  <a:rPr lang="en-AU" b="0" dirty="0" smtClean="0"/>
                  <a:t>a)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−3=0</m:t>
                    </m:r>
                  </m:oMath>
                </a14:m>
                <a:r>
                  <a:rPr lang="en-AU" dirty="0" smtClean="0"/>
                  <a:t>             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0" y="1260475"/>
                <a:ext cx="10317163" cy="1192213"/>
              </a:xfrm>
              <a:blipFill rotWithShape="0">
                <a:blip r:embed="rId2"/>
                <a:stretch>
                  <a:fillRect l="-1182" t="-87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"/>
              <p:cNvSpPr txBox="1">
                <a:spLocks/>
              </p:cNvSpPr>
              <p:nvPr/>
            </p:nvSpPr>
            <p:spPr>
              <a:xfrm>
                <a:off x="-99953" y="2465757"/>
                <a:ext cx="3966274" cy="7644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AU" dirty="0" smtClean="0"/>
              </a:p>
            </p:txBody>
          </p:sp>
        </mc:Choice>
        <mc:Fallback>
          <p:sp>
            <p:nvSpPr>
              <p:cNvPr id="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953" y="2465757"/>
                <a:ext cx="3966274" cy="7644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0164071-2B02-4935-BE6F-C4FA73256AAB}"/>
              </a:ext>
            </a:extLst>
          </p:cNvPr>
          <p:cNvSpPr txBox="1"/>
          <p:nvPr/>
        </p:nvSpPr>
        <p:spPr>
          <a:xfrm>
            <a:off x="124730" y="0"/>
            <a:ext cx="5978800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The Discriminant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890D264A-CDCB-2340-9BA3-97EFCD8B379E}"/>
                  </a:ext>
                </a:extLst>
              </p:cNvPr>
              <p:cNvSpPr txBox="1"/>
              <p:nvPr/>
            </p:nvSpPr>
            <p:spPr>
              <a:xfrm>
                <a:off x="8851890" y="189570"/>
                <a:ext cx="3059427" cy="79040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 ± </m:t>
                          </m:r>
                          <m:rad>
                            <m:radPr>
                              <m:degHide m:val="on"/>
                              <m:ctrlPr>
                                <a:rPr lang="en-AU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−4</m:t>
                              </m:r>
                              <m: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90D264A-CDCB-2340-9BA3-97EFCD8B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890" y="189570"/>
                <a:ext cx="3059427" cy="7904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1"/>
              <p:cNvSpPr txBox="1">
                <a:spLocks/>
              </p:cNvSpPr>
              <p:nvPr/>
            </p:nvSpPr>
            <p:spPr>
              <a:xfrm>
                <a:off x="3298470" y="2465757"/>
                <a:ext cx="1587827" cy="662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AU" dirty="0" smtClean="0"/>
              </a:p>
            </p:txBody>
          </p:sp>
        </mc:Choice>
        <mc:Fallback>
          <p:sp>
            <p:nvSpPr>
              <p:cNvPr id="10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470" y="2465757"/>
                <a:ext cx="1587827" cy="662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27433" y="3350840"/>
                <a:ext cx="9147935" cy="662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−3=0</m:t>
                    </m:r>
                  </m:oMath>
                </a14:m>
                <a:r>
                  <a:rPr lang="en-AU" dirty="0" smtClean="0"/>
                  <a:t> has 2 solutions</a:t>
                </a:r>
              </a:p>
            </p:txBody>
          </p:sp>
        </mc:Choice>
        <mc:Fallback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3" y="3350840"/>
                <a:ext cx="9147935" cy="662631"/>
              </a:xfrm>
              <a:prstGeom prst="rect">
                <a:avLst/>
              </a:prstGeom>
              <a:blipFill rotWithShape="0">
                <a:blip r:embed="rId6"/>
                <a:stretch>
                  <a:fillRect t="-157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1"/>
              <p:cNvSpPr txBox="1">
                <a:spLocks/>
              </p:cNvSpPr>
              <p:nvPr/>
            </p:nvSpPr>
            <p:spPr>
              <a:xfrm>
                <a:off x="-1372162" y="4552099"/>
                <a:ext cx="9147935" cy="621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=9−12=−3</m:t>
                      </m:r>
                    </m:oMath>
                  </m:oMathPara>
                </a14:m>
                <a:endParaRPr lang="en-AU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2162" y="4552099"/>
                <a:ext cx="9147935" cy="6210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"/>
              <p:cNvSpPr txBox="1">
                <a:spLocks/>
              </p:cNvSpPr>
              <p:nvPr/>
            </p:nvSpPr>
            <p:spPr>
              <a:xfrm>
                <a:off x="-1275497" y="5505637"/>
                <a:ext cx="9147935" cy="662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+1=0</m:t>
                      </m:r>
                      <m:r>
                        <m:rPr>
                          <m:nor/>
                        </m:rPr>
                        <a:rPr lang="en-AU" dirty="0"/>
                        <m:t> </m:t>
                      </m:r>
                      <m:r>
                        <m:rPr>
                          <m:nor/>
                        </m:rPr>
                        <a:rPr lang="en-AU" dirty="0"/>
                        <m:t>has</m:t>
                      </m:r>
                      <m:r>
                        <m:rPr>
                          <m:nor/>
                        </m:rPr>
                        <a:rPr lang="en-AU" dirty="0"/>
                        <m:t> 0 </m:t>
                      </m:r>
                      <m:r>
                        <m:rPr>
                          <m:nor/>
                        </m:rPr>
                        <a:rPr lang="en-AU" dirty="0"/>
                        <m:t>solutions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5497" y="5505637"/>
                <a:ext cx="9147935" cy="6626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"/>
              <p:cNvSpPr txBox="1">
                <a:spLocks/>
              </p:cNvSpPr>
              <p:nvPr/>
            </p:nvSpPr>
            <p:spPr>
              <a:xfrm>
                <a:off x="5398940" y="4562015"/>
                <a:ext cx="1587827" cy="662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dirty="0" smtClean="0"/>
              </a:p>
            </p:txBody>
          </p:sp>
        </mc:Choice>
        <mc:Fallback>
          <p:sp>
            <p:nvSpPr>
              <p:cNvPr id="13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940" y="4562015"/>
                <a:ext cx="1587827" cy="6626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06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8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0" y="1033768"/>
                <a:ext cx="11539330" cy="119221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D</a:t>
                </a:r>
                <a:r>
                  <a:rPr lang="en-AU" dirty="0" smtClean="0"/>
                  <a:t>etermine the </a:t>
                </a:r>
                <a:r>
                  <a:rPr lang="en-AU" dirty="0" smtClean="0"/>
                  <a:t>discriminant of the following quadratics and state whether each crosses the x-axis, touches the x-axis or does not intersect the x-axis:</a:t>
                </a:r>
                <a:endParaRPr lang="en-AU" dirty="0" smtClean="0"/>
              </a:p>
              <a:p>
                <a:pPr marL="0" indent="0">
                  <a:buNone/>
                </a:pPr>
                <a:r>
                  <a:rPr lang="en-AU" b="0" dirty="0" smtClean="0"/>
                  <a:t>a) 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AU" dirty="0" smtClean="0"/>
                  <a:t>       b)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+16</m:t>
                    </m:r>
                  </m:oMath>
                </a14:m>
                <a:r>
                  <a:rPr lang="en-AU" dirty="0" smtClean="0"/>
                  <a:t>          c)</a:t>
                </a:r>
                <a:r>
                  <a:rPr lang="en-AU" dirty="0"/>
                  <a:t>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0" y="1033768"/>
                <a:ext cx="11539330" cy="1192213"/>
              </a:xfrm>
              <a:blipFill rotWithShape="0">
                <a:blip r:embed="rId2"/>
                <a:stretch>
                  <a:fillRect l="-951" t="-10769" b="-123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"/>
              <p:cNvSpPr txBox="1">
                <a:spLocks/>
              </p:cNvSpPr>
              <p:nvPr/>
            </p:nvSpPr>
            <p:spPr>
              <a:xfrm>
                <a:off x="244000" y="2532446"/>
                <a:ext cx="3610274" cy="662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(−6)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U" dirty="0" smtClean="0"/>
              </a:p>
            </p:txBody>
          </p:sp>
        </mc:Choice>
        <mc:Fallback>
          <p:sp>
            <p:nvSpPr>
              <p:cNvPr id="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00" y="2532446"/>
                <a:ext cx="3610274" cy="662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0164071-2B02-4935-BE6F-C4FA73256AAB}"/>
              </a:ext>
            </a:extLst>
          </p:cNvPr>
          <p:cNvSpPr txBox="1"/>
          <p:nvPr/>
        </p:nvSpPr>
        <p:spPr>
          <a:xfrm>
            <a:off x="124730" y="0"/>
            <a:ext cx="5978800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The Discriminant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890D264A-CDCB-2340-9BA3-97EFCD8B379E}"/>
                  </a:ext>
                </a:extLst>
              </p:cNvPr>
              <p:cNvSpPr txBox="1"/>
              <p:nvPr/>
            </p:nvSpPr>
            <p:spPr>
              <a:xfrm>
                <a:off x="8851890" y="189570"/>
                <a:ext cx="3059427" cy="79040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 ± </m:t>
                          </m:r>
                          <m:rad>
                            <m:radPr>
                              <m:degHide m:val="on"/>
                              <m:ctrlPr>
                                <a:rPr lang="en-AU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−4</m:t>
                              </m:r>
                              <m: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90D264A-CDCB-2340-9BA3-97EFCD8B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890" y="189570"/>
                <a:ext cx="3059427" cy="7904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1"/>
              <p:cNvSpPr txBox="1">
                <a:spLocks/>
              </p:cNvSpPr>
              <p:nvPr/>
            </p:nvSpPr>
            <p:spPr>
              <a:xfrm>
                <a:off x="3298470" y="2498533"/>
                <a:ext cx="1587827" cy="662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AU" dirty="0" smtClean="0"/>
              </a:p>
            </p:txBody>
          </p:sp>
        </mc:Choice>
        <mc:Fallback>
          <p:sp>
            <p:nvSpPr>
              <p:cNvPr id="10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470" y="2498533"/>
                <a:ext cx="1587827" cy="662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0" y="3070179"/>
                <a:ext cx="10706828" cy="662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dirty="0" smtClean="0">
                    <a:ea typeface="Cambria Math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dirty="0" smtClean="0"/>
                  <a:t>, there are 2 solutions. The graph intersects the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 smtClean="0"/>
                  <a:t>-axis at 2 points. </a:t>
                </a:r>
                <a:endParaRPr lang="en-AU" dirty="0" smtClean="0"/>
              </a:p>
            </p:txBody>
          </p:sp>
        </mc:Choice>
        <mc:Fallback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70179"/>
                <a:ext cx="10706828" cy="662631"/>
              </a:xfrm>
              <a:prstGeom prst="rect">
                <a:avLst/>
              </a:prstGeom>
              <a:blipFill rotWithShape="0">
                <a:blip r:embed="rId6"/>
                <a:stretch>
                  <a:fillRect l="-1025" t="-148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1"/>
              <p:cNvSpPr txBox="1">
                <a:spLocks/>
              </p:cNvSpPr>
              <p:nvPr/>
            </p:nvSpPr>
            <p:spPr>
              <a:xfrm>
                <a:off x="-387626" y="3683389"/>
                <a:ext cx="5450017" cy="621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(−8)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7626" y="3683389"/>
                <a:ext cx="5450017" cy="62106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1"/>
              <p:cNvSpPr txBox="1">
                <a:spLocks/>
              </p:cNvSpPr>
              <p:nvPr/>
            </p:nvSpPr>
            <p:spPr>
              <a:xfrm>
                <a:off x="124730" y="4287908"/>
                <a:ext cx="10706828" cy="662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dirty="0" smtClean="0">
                    <a:ea typeface="Cambria Math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 smtClean="0"/>
                  <a:t>, there is 1 solutions. The graph touches the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 smtClean="0"/>
                  <a:t>-axis at 1 points. </a:t>
                </a:r>
                <a:endParaRPr lang="en-AU" dirty="0" smtClean="0"/>
              </a:p>
            </p:txBody>
          </p:sp>
        </mc:Choice>
        <mc:Fallback>
          <p:sp>
            <p:nvSpPr>
              <p:cNvPr id="1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0" y="4287908"/>
                <a:ext cx="10706828" cy="662631"/>
              </a:xfrm>
              <a:prstGeom prst="rect">
                <a:avLst/>
              </a:prstGeom>
              <a:blipFill rotWithShape="0">
                <a:blip r:embed="rId8"/>
                <a:stretch>
                  <a:fillRect l="-1138" t="-146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"/>
              <p:cNvSpPr txBox="1">
                <a:spLocks/>
              </p:cNvSpPr>
              <p:nvPr/>
            </p:nvSpPr>
            <p:spPr>
              <a:xfrm>
                <a:off x="0" y="4946470"/>
                <a:ext cx="5450017" cy="621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(−3)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−23&lt;0</m:t>
                      </m:r>
                    </m:oMath>
                  </m:oMathPara>
                </a14:m>
                <a:endParaRPr lang="en-AU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46470"/>
                <a:ext cx="5450017" cy="62106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"/>
              <p:cNvSpPr txBox="1">
                <a:spLocks/>
              </p:cNvSpPr>
              <p:nvPr/>
            </p:nvSpPr>
            <p:spPr>
              <a:xfrm>
                <a:off x="197617" y="5550989"/>
                <a:ext cx="10706828" cy="662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dirty="0" smtClean="0">
                    <a:ea typeface="Cambria Math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AU" dirty="0" smtClean="0"/>
                  <a:t>, there are no solutions. The graph does not intersect the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 smtClean="0"/>
                  <a:t>-axis.</a:t>
                </a:r>
                <a:endParaRPr lang="en-AU" dirty="0" smtClean="0"/>
              </a:p>
            </p:txBody>
          </p:sp>
        </mc:Choice>
        <mc:Fallback>
          <p:sp>
            <p:nvSpPr>
              <p:cNvPr id="1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17" y="5550989"/>
                <a:ext cx="10706828" cy="662631"/>
              </a:xfrm>
              <a:prstGeom prst="rect">
                <a:avLst/>
              </a:prstGeom>
              <a:blipFill rotWithShape="0">
                <a:blip r:embed="rId10"/>
                <a:stretch>
                  <a:fillRect l="-1138" t="-15741" r="-2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5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8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79061" y="655210"/>
                <a:ext cx="11539330" cy="11922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Find the values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AU" dirty="0" smtClean="0"/>
                  <a:t> for which the equation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 smtClean="0"/>
                  <a:t> has:</a:t>
                </a:r>
                <a:endParaRPr lang="en-AU" dirty="0" smtClean="0"/>
              </a:p>
              <a:p>
                <a:pPr marL="0" indent="0">
                  <a:buNone/>
                </a:pPr>
                <a:r>
                  <a:rPr lang="en-AU" b="0" dirty="0" smtClean="0"/>
                  <a:t>a) One solution    </a:t>
                </a:r>
                <a:r>
                  <a:rPr lang="en-AU" dirty="0" smtClean="0"/>
                  <a:t>b) no solution      </a:t>
                </a:r>
                <a:r>
                  <a:rPr lang="en-AU" dirty="0" smtClean="0"/>
                  <a:t>c) two distinct solutions</a:t>
                </a:r>
                <a:endParaRPr lang="en-AU" dirty="0"/>
              </a:p>
            </p:txBody>
          </p:sp>
        </mc:Choice>
        <mc:Fallback>
          <p:sp>
            <p:nvSpPr>
              <p:cNvPr id="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79061" y="655210"/>
                <a:ext cx="11539330" cy="1192213"/>
              </a:xfrm>
              <a:blipFill rotWithShape="0">
                <a:blip r:embed="rId2"/>
                <a:stretch>
                  <a:fillRect l="-1109" t="-81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"/>
              <p:cNvSpPr txBox="1">
                <a:spLocks/>
              </p:cNvSpPr>
              <p:nvPr/>
            </p:nvSpPr>
            <p:spPr>
              <a:xfrm>
                <a:off x="-398732" y="1627261"/>
                <a:ext cx="7694054" cy="929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(−5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25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(5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+4)</m:t>
                      </m:r>
                    </m:oMath>
                  </m:oMathPara>
                </a14:m>
                <a:endParaRPr lang="en-AU" dirty="0" smtClean="0"/>
              </a:p>
            </p:txBody>
          </p:sp>
        </mc:Choice>
        <mc:Fallback>
          <p:sp>
            <p:nvSpPr>
              <p:cNvPr id="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8732" y="1627261"/>
                <a:ext cx="7694054" cy="929050"/>
              </a:xfrm>
              <a:prstGeom prst="rect">
                <a:avLst/>
              </a:prstGeom>
              <a:blipFill rotWithShape="0">
                <a:blip r:embed="rId3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0164071-2B02-4935-BE6F-C4FA73256AAB}"/>
              </a:ext>
            </a:extLst>
          </p:cNvPr>
          <p:cNvSpPr txBox="1"/>
          <p:nvPr/>
        </p:nvSpPr>
        <p:spPr>
          <a:xfrm>
            <a:off x="124730" y="0"/>
            <a:ext cx="5978800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The Discriminant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-100558" y="4447198"/>
                <a:ext cx="10706828" cy="662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dirty="0" smtClean="0">
                    <a:ea typeface="Cambria Math" panose="02040503050406030204" pitchFamily="18" charset="0"/>
                  </a:rPr>
                  <a:t>At no solution, 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AU" dirty="0" smtClean="0"/>
                  <a:t>,</a:t>
                </a:r>
                <a:endParaRPr lang="en-AU" dirty="0" smtClean="0"/>
              </a:p>
            </p:txBody>
          </p:sp>
        </mc:Choice>
        <mc:Fallback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58" y="4447198"/>
                <a:ext cx="10706828" cy="662631"/>
              </a:xfrm>
              <a:prstGeom prst="rect">
                <a:avLst/>
              </a:prstGeom>
              <a:blipFill rotWithShape="0">
                <a:blip r:embed="rId4"/>
                <a:stretch>
                  <a:fillRect l="-1196" t="-157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1"/>
              <p:cNvSpPr txBox="1">
                <a:spLocks/>
              </p:cNvSpPr>
              <p:nvPr/>
            </p:nvSpPr>
            <p:spPr>
              <a:xfrm>
                <a:off x="389120" y="3369195"/>
                <a:ext cx="5450017" cy="621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(5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+4)=0</m:t>
                      </m:r>
                    </m:oMath>
                  </m:oMathPara>
                </a14:m>
                <a:endParaRPr lang="en-AU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20" y="3369195"/>
                <a:ext cx="5450017" cy="62106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"/>
              <p:cNvSpPr txBox="1">
                <a:spLocks/>
              </p:cNvSpPr>
              <p:nvPr/>
            </p:nvSpPr>
            <p:spPr>
              <a:xfrm>
                <a:off x="389120" y="3722552"/>
                <a:ext cx="5450017" cy="621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AU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20" y="3722552"/>
                <a:ext cx="5450017" cy="621067"/>
              </a:xfrm>
              <a:prstGeom prst="rect">
                <a:avLst/>
              </a:prstGeom>
              <a:blipFill rotWithShape="0"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"/>
              <p:cNvSpPr txBox="1">
                <a:spLocks/>
              </p:cNvSpPr>
              <p:nvPr/>
            </p:nvSpPr>
            <p:spPr>
              <a:xfrm>
                <a:off x="0" y="2924135"/>
                <a:ext cx="10706828" cy="662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dirty="0" smtClean="0">
                    <a:ea typeface="Cambria Math" panose="02040503050406030204" pitchFamily="18" charset="0"/>
                  </a:rPr>
                  <a:t>At one solution, 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 smtClean="0"/>
                  <a:t>,</a:t>
                </a:r>
                <a:endParaRPr lang="en-AU" dirty="0" smtClean="0"/>
              </a:p>
            </p:txBody>
          </p:sp>
        </mc:Choice>
        <mc:Fallback>
          <p:sp>
            <p:nvSpPr>
              <p:cNvPr id="13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24135"/>
                <a:ext cx="10706828" cy="662631"/>
              </a:xfrm>
              <a:prstGeom prst="rect">
                <a:avLst/>
              </a:prstGeom>
              <a:blipFill rotWithShape="0">
                <a:blip r:embed="rId7"/>
                <a:stretch>
                  <a:fillRect l="-1139" t="-157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1"/>
              <p:cNvSpPr txBox="1">
                <a:spLocks/>
              </p:cNvSpPr>
              <p:nvPr/>
            </p:nvSpPr>
            <p:spPr>
              <a:xfrm>
                <a:off x="421986" y="4965469"/>
                <a:ext cx="5450017" cy="621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2400" b="0" dirty="0" smtClean="0"/>
                  <a:t>From the graph,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AU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86" y="4965469"/>
                <a:ext cx="5450017" cy="621067"/>
              </a:xfrm>
              <a:prstGeom prst="rect">
                <a:avLst/>
              </a:prstGeom>
              <a:blipFill rotWithShape="0">
                <a:blip r:embed="rId8"/>
                <a:stretch>
                  <a:fillRect l="-1678" t="-1980" b="-29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"/>
              <p:cNvSpPr txBox="1">
                <a:spLocks/>
              </p:cNvSpPr>
              <p:nvPr/>
            </p:nvSpPr>
            <p:spPr>
              <a:xfrm>
                <a:off x="7295322" y="2394198"/>
                <a:ext cx="4694583" cy="662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dirty="0" smtClean="0">
                    <a:ea typeface="Cambria Math" panose="02040503050406030204" pitchFamily="18" charset="0"/>
                  </a:rPr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raph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=25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+20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dirty="0" smtClean="0"/>
              </a:p>
            </p:txBody>
          </p:sp>
        </mc:Choice>
        <mc:Fallback>
          <p:sp>
            <p:nvSpPr>
              <p:cNvPr id="18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322" y="2394198"/>
                <a:ext cx="4694583" cy="662631"/>
              </a:xfrm>
              <a:prstGeom prst="rect">
                <a:avLst/>
              </a:prstGeom>
              <a:blipFill rotWithShape="0">
                <a:blip r:embed="rId9"/>
                <a:stretch>
                  <a:fillRect l="-2727" t="-157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/>
              <p14:cNvContentPartPr/>
              <p14:nvPr/>
            </p14:nvContentPartPr>
            <p14:xfrm>
              <a:off x="9380442" y="3168720"/>
              <a:ext cx="2010960" cy="198648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61722" y="3151080"/>
                <a:ext cx="2057400" cy="20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/>
              <p14:cNvContentPartPr/>
              <p14:nvPr/>
            </p14:nvContentPartPr>
            <p14:xfrm>
              <a:off x="9776442" y="3372480"/>
              <a:ext cx="146880" cy="337932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49802" y="3361320"/>
                <a:ext cx="186840" cy="34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2"/>
              <p14:cNvContentPartPr/>
              <p14:nvPr/>
            </p14:nvContentPartPr>
            <p14:xfrm>
              <a:off x="7951962" y="4752360"/>
              <a:ext cx="3228840" cy="16488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30002" y="4734720"/>
                <a:ext cx="32745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" name="Ink 30"/>
              <p14:cNvContentPartPr/>
              <p14:nvPr/>
            </p14:nvContentPartPr>
            <p14:xfrm>
              <a:off x="9770682" y="4676400"/>
              <a:ext cx="368640" cy="48636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64562" y="4669560"/>
                <a:ext cx="38124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4" name="Ink 43"/>
              <p14:cNvContentPartPr/>
              <p14:nvPr/>
            </p14:nvContentPartPr>
            <p14:xfrm>
              <a:off x="8566842" y="3450600"/>
              <a:ext cx="1674360" cy="235944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60362" y="3440520"/>
                <a:ext cx="1690920" cy="23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Ink 46"/>
              <p14:cNvContentPartPr/>
              <p14:nvPr/>
            </p14:nvContentPartPr>
            <p14:xfrm>
              <a:off x="8453802" y="3790440"/>
              <a:ext cx="82080" cy="213840"/>
            </p14:xfrm>
          </p:contentPart>
        </mc:Choice>
        <mc:Fallback>
          <p:pic>
            <p:nvPicPr>
              <p:cNvPr id="47" name="Ink 4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46602" y="3783600"/>
                <a:ext cx="961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8" name="Ink 47"/>
              <p14:cNvContentPartPr/>
              <p14:nvPr/>
            </p14:nvContentPartPr>
            <p14:xfrm>
              <a:off x="8596002" y="3766320"/>
              <a:ext cx="234360" cy="18036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89162" y="3760200"/>
                <a:ext cx="2480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/>
              <p14:cNvContentPartPr/>
              <p14:nvPr/>
            </p14:nvContentPartPr>
            <p14:xfrm>
              <a:off x="10224282" y="3486240"/>
              <a:ext cx="73440" cy="26424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17442" y="3480840"/>
                <a:ext cx="842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1" name="Ink 50"/>
              <p14:cNvContentPartPr/>
              <p14:nvPr/>
            </p14:nvContentPartPr>
            <p14:xfrm>
              <a:off x="7909842" y="4785120"/>
              <a:ext cx="898200" cy="93168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03722" y="4781160"/>
                <a:ext cx="909000" cy="9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ontent Placeholder 1"/>
              <p:cNvSpPr txBox="1">
                <a:spLocks/>
              </p:cNvSpPr>
              <p:nvPr/>
            </p:nvSpPr>
            <p:spPr>
              <a:xfrm>
                <a:off x="79061" y="5553107"/>
                <a:ext cx="10706828" cy="662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dirty="0" smtClean="0">
                    <a:ea typeface="Cambria Math" panose="02040503050406030204" pitchFamily="18" charset="0"/>
                  </a:rPr>
                  <a:t>At 2 solution, 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dirty="0" smtClean="0"/>
                  <a:t>,</a:t>
                </a:r>
                <a:endParaRPr lang="en-AU" dirty="0" smtClean="0"/>
              </a:p>
            </p:txBody>
          </p:sp>
        </mc:Choice>
        <mc:Fallback>
          <p:sp>
            <p:nvSpPr>
              <p:cNvPr id="53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" y="5553107"/>
                <a:ext cx="10706828" cy="662631"/>
              </a:xfrm>
              <a:prstGeom prst="rect">
                <a:avLst/>
              </a:prstGeom>
              <a:blipFill rotWithShape="0">
                <a:blip r:embed="rId28"/>
                <a:stretch>
                  <a:fillRect l="-1196" t="-155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ontent Placeholder 1"/>
              <p:cNvSpPr txBox="1">
                <a:spLocks/>
              </p:cNvSpPr>
              <p:nvPr/>
            </p:nvSpPr>
            <p:spPr>
              <a:xfrm>
                <a:off x="601605" y="6071378"/>
                <a:ext cx="5450017" cy="621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2400" b="0" dirty="0" smtClean="0"/>
                  <a:t>From the graph,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&gt;0 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AU" sz="24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5" y="6071378"/>
                <a:ext cx="5450017" cy="621067"/>
              </a:xfrm>
              <a:prstGeom prst="rect">
                <a:avLst/>
              </a:prstGeom>
              <a:blipFill rotWithShape="0">
                <a:blip r:embed="rId29"/>
                <a:stretch>
                  <a:fillRect l="-1790" t="-1961" b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19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8" grpId="0"/>
      <p:bldP spid="12" grpId="0"/>
      <p:bldP spid="13" grpId="0"/>
      <p:bldP spid="17" grpId="0"/>
      <p:bldP spid="18" grpId="0"/>
      <p:bldP spid="53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0" y="1260475"/>
                <a:ext cx="10317163" cy="11922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To determine the </a:t>
                </a:r>
                <a:r>
                  <a:rPr lang="en-AU" dirty="0" smtClean="0"/>
                  <a:t>nature of </a:t>
                </a:r>
                <a:r>
                  <a:rPr lang="en-AU" dirty="0" smtClean="0"/>
                  <a:t>solutions of quadratic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0" y="1260475"/>
                <a:ext cx="10317163" cy="1192213"/>
              </a:xfrm>
              <a:blipFill rotWithShape="0">
                <a:blip r:embed="rId2"/>
                <a:stretch>
                  <a:fillRect l="-1182" t="-87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"/>
              <p:cNvSpPr txBox="1">
                <a:spLocks/>
              </p:cNvSpPr>
              <p:nvPr/>
            </p:nvSpPr>
            <p:spPr>
              <a:xfrm>
                <a:off x="150054" y="2452688"/>
                <a:ext cx="12041946" cy="29112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AU" dirty="0" smtClean="0"/>
                  <a:t> is a perfect square 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dirty="0" smtClean="0"/>
                  <a:t>, the equation has 2 rational solution</a:t>
                </a:r>
                <a:br>
                  <a:rPr lang="en-AU" dirty="0" smtClean="0"/>
                </a:br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∆=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AU" dirty="0"/>
                  <a:t> </a:t>
                </a:r>
                <a:r>
                  <a:rPr lang="en-AU" dirty="0" smtClean="0"/>
                  <a:t>is not a </a:t>
                </a:r>
                <a:r>
                  <a:rPr lang="en-AU" dirty="0"/>
                  <a:t>perfect square 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dirty="0"/>
                  <a:t>, the equation has 2 </a:t>
                </a:r>
                <a:r>
                  <a:rPr lang="en-AU" dirty="0" smtClean="0"/>
                  <a:t>irrational </a:t>
                </a:r>
                <a:r>
                  <a:rPr lang="en-AU" dirty="0"/>
                  <a:t>solution</a:t>
                </a:r>
                <a:endParaRPr lang="en-AU" dirty="0"/>
              </a:p>
              <a:p>
                <a:pPr marL="0" indent="0">
                  <a:buNone/>
                </a:pPr>
                <a:r>
                  <a:rPr lang="en-AU" dirty="0" smtClean="0"/>
                  <a:t/>
                </a:r>
                <a:br>
                  <a:rPr lang="en-AU" dirty="0" smtClean="0"/>
                </a:br>
                <a:r>
                  <a:rPr lang="en-AU" dirty="0" smtClean="0"/>
                  <a:t/>
                </a:r>
                <a:br>
                  <a:rPr lang="en-AU" dirty="0" smtClean="0"/>
                </a:b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∆=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 smtClean="0"/>
                  <a:t>,</a:t>
                </a:r>
                <a:r>
                  <a:rPr lang="en-AU" dirty="0"/>
                  <a:t> </a:t>
                </a:r>
                <a:r>
                  <a:rPr lang="en-AU" dirty="0" smtClean="0"/>
                  <a:t>the </a:t>
                </a:r>
                <a:r>
                  <a:rPr lang="en-AU" dirty="0"/>
                  <a:t>equation has </a:t>
                </a:r>
                <a:r>
                  <a:rPr lang="en-AU" dirty="0" smtClean="0"/>
                  <a:t>1 </a:t>
                </a:r>
                <a:r>
                  <a:rPr lang="en-AU" dirty="0"/>
                  <a:t>rational solution</a:t>
                </a:r>
                <a:endParaRPr lang="en-AU" dirty="0"/>
              </a:p>
              <a:p>
                <a:pPr marL="0" indent="0">
                  <a:buNone/>
                </a:pPr>
                <a:endParaRPr lang="en-AU" dirty="0" smtClean="0"/>
              </a:p>
            </p:txBody>
          </p:sp>
        </mc:Choice>
        <mc:Fallback>
          <p:sp>
            <p:nvSpPr>
              <p:cNvPr id="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54" y="2452688"/>
                <a:ext cx="12041946" cy="2911223"/>
              </a:xfrm>
              <a:prstGeom prst="rect">
                <a:avLst/>
              </a:prstGeom>
              <a:blipFill rotWithShape="0">
                <a:blip r:embed="rId3"/>
                <a:stretch>
                  <a:fillRect l="-1063" t="-4603" b="-2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0164071-2B02-4935-BE6F-C4FA73256AAB}"/>
              </a:ext>
            </a:extLst>
          </p:cNvPr>
          <p:cNvSpPr txBox="1"/>
          <p:nvPr/>
        </p:nvSpPr>
        <p:spPr>
          <a:xfrm>
            <a:off x="124730" y="0"/>
            <a:ext cx="5978800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73826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79061" y="655210"/>
                <a:ext cx="11539330" cy="11922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0" dirty="0" smtClean="0"/>
                  <a:t>Show that the solutions of the equation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 smtClean="0"/>
                  <a:t> are rational for all rational values of the equation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AU" dirty="0" smtClean="0"/>
              </a:p>
            </p:txBody>
          </p:sp>
        </mc:Choice>
        <mc:Fallback>
          <p:sp>
            <p:nvSpPr>
              <p:cNvPr id="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79061" y="655210"/>
                <a:ext cx="11539330" cy="1192213"/>
              </a:xfrm>
              <a:blipFill rotWithShape="0">
                <a:blip r:embed="rId2"/>
                <a:stretch>
                  <a:fillRect l="-1109" t="-8163" r="-16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"/>
              <p:cNvSpPr txBox="1">
                <a:spLocks/>
              </p:cNvSpPr>
              <p:nvPr/>
            </p:nvSpPr>
            <p:spPr>
              <a:xfrm>
                <a:off x="459397" y="1638782"/>
                <a:ext cx="3929723" cy="55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−4(3)(−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 smtClean="0"/>
              </a:p>
            </p:txBody>
          </p:sp>
        </mc:Choice>
        <mc:Fallback>
          <p:sp>
            <p:nvSpPr>
              <p:cNvPr id="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97" y="1638782"/>
                <a:ext cx="3929723" cy="558152"/>
              </a:xfrm>
              <a:prstGeom prst="rect">
                <a:avLst/>
              </a:prstGeom>
              <a:blipFill rotWithShape="0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0164071-2B02-4935-BE6F-C4FA73256AAB}"/>
              </a:ext>
            </a:extLst>
          </p:cNvPr>
          <p:cNvSpPr txBox="1"/>
          <p:nvPr/>
        </p:nvSpPr>
        <p:spPr>
          <a:xfrm>
            <a:off x="124730" y="0"/>
            <a:ext cx="5978800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The Discriminant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1"/>
              <p:cNvSpPr txBox="1">
                <a:spLocks/>
              </p:cNvSpPr>
              <p:nvPr/>
            </p:nvSpPr>
            <p:spPr>
              <a:xfrm>
                <a:off x="459397" y="2272843"/>
                <a:ext cx="3929723" cy="55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+9+12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dirty="0" smtClean="0"/>
              </a:p>
            </p:txBody>
          </p:sp>
        </mc:Choice>
        <mc:Fallback>
          <p:sp>
            <p:nvSpPr>
              <p:cNvPr id="2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97" y="2272843"/>
                <a:ext cx="3929723" cy="558152"/>
              </a:xfrm>
              <a:prstGeom prst="rect">
                <a:avLst/>
              </a:prstGeom>
              <a:blipFill rotWithShape="0">
                <a:blip r:embed="rId4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1"/>
              <p:cNvSpPr txBox="1">
                <a:spLocks/>
              </p:cNvSpPr>
              <p:nvPr/>
            </p:nvSpPr>
            <p:spPr>
              <a:xfrm>
                <a:off x="459397" y="2906904"/>
                <a:ext cx="3929723" cy="55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AU" dirty="0" smtClean="0"/>
              </a:p>
            </p:txBody>
          </p:sp>
        </mc:Choice>
        <mc:Fallback>
          <p:sp>
            <p:nvSpPr>
              <p:cNvPr id="2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97" y="2906904"/>
                <a:ext cx="3929723" cy="558152"/>
              </a:xfrm>
              <a:prstGeom prst="rect">
                <a:avLst/>
              </a:prstGeom>
              <a:blipFill rotWithShape="0">
                <a:blip r:embed="rId5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1"/>
              <p:cNvSpPr txBox="1">
                <a:spLocks/>
              </p:cNvSpPr>
              <p:nvPr/>
            </p:nvSpPr>
            <p:spPr>
              <a:xfrm>
                <a:off x="459397" y="3540965"/>
                <a:ext cx="6011741" cy="6891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AU" dirty="0" smtClean="0"/>
                  <a:t> for all values of m</a:t>
                </a:r>
                <a:endParaRPr lang="en-AU" dirty="0" smtClean="0"/>
              </a:p>
            </p:txBody>
          </p:sp>
        </mc:Choice>
        <mc:Fallback>
          <p:sp>
            <p:nvSpPr>
              <p:cNvPr id="2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97" y="3540965"/>
                <a:ext cx="6011741" cy="689154"/>
              </a:xfrm>
              <a:prstGeom prst="rect">
                <a:avLst/>
              </a:prstGeom>
              <a:blipFill rotWithShape="0">
                <a:blip r:embed="rId6"/>
                <a:stretch>
                  <a:fillRect t="-150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1"/>
              <p:cNvSpPr txBox="1">
                <a:spLocks/>
              </p:cNvSpPr>
              <p:nvPr/>
            </p:nvSpPr>
            <p:spPr>
              <a:xfrm>
                <a:off x="724339" y="4579629"/>
                <a:ext cx="10586086" cy="9945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dirty="0" smtClean="0"/>
                  <a:t>Therefore since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AU" dirty="0" smtClean="0"/>
                  <a:t> is a perfect square for all values of m, the solutions of the equation are rational </a:t>
                </a:r>
                <a:endParaRPr lang="en-AU" dirty="0" smtClean="0"/>
              </a:p>
            </p:txBody>
          </p:sp>
        </mc:Choice>
        <mc:Fallback>
          <p:sp>
            <p:nvSpPr>
              <p:cNvPr id="2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39" y="4579629"/>
                <a:ext cx="10586086" cy="994521"/>
              </a:xfrm>
              <a:prstGeom prst="rect">
                <a:avLst/>
              </a:prstGeom>
              <a:blipFill rotWithShape="0">
                <a:blip r:embed="rId7"/>
                <a:stretch>
                  <a:fillRect l="-1210" t="-9816" r="-1037" b="-42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79061" y="655210"/>
                <a:ext cx="11539330" cy="11922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b="0" dirty="0" smtClean="0"/>
                  <a:t>Find the discriminat of the equation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 smtClean="0"/>
                  <a:t> where m is a rational number and hence show that the equation has rational solutions.</a:t>
                </a:r>
                <a:endParaRPr lang="en-AU" dirty="0" smtClean="0"/>
              </a:p>
            </p:txBody>
          </p:sp>
        </mc:Choice>
        <mc:Fallback>
          <p:sp>
            <p:nvSpPr>
              <p:cNvPr id="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79061" y="655210"/>
                <a:ext cx="11539330" cy="1192213"/>
              </a:xfrm>
              <a:blipFill rotWithShape="0">
                <a:blip r:embed="rId2"/>
                <a:stretch>
                  <a:fillRect l="-1109" t="-81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"/>
              <p:cNvSpPr txBox="1">
                <a:spLocks/>
              </p:cNvSpPr>
              <p:nvPr/>
            </p:nvSpPr>
            <p:spPr>
              <a:xfrm>
                <a:off x="459397" y="1638782"/>
                <a:ext cx="3929723" cy="55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−4(4)(−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 smtClean="0"/>
              </a:p>
            </p:txBody>
          </p:sp>
        </mc:Choice>
        <mc:Fallback>
          <p:sp>
            <p:nvSpPr>
              <p:cNvPr id="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97" y="1638782"/>
                <a:ext cx="3929723" cy="558152"/>
              </a:xfrm>
              <a:prstGeom prst="rect">
                <a:avLst/>
              </a:prstGeom>
              <a:blipFill rotWithShape="0">
                <a:blip r:embed="rId3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0164071-2B02-4935-BE6F-C4FA73256AAB}"/>
              </a:ext>
            </a:extLst>
          </p:cNvPr>
          <p:cNvSpPr txBox="1"/>
          <p:nvPr/>
        </p:nvSpPr>
        <p:spPr>
          <a:xfrm>
            <a:off x="124730" y="0"/>
            <a:ext cx="5978800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The Discriminant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1"/>
              <p:cNvSpPr txBox="1">
                <a:spLocks/>
              </p:cNvSpPr>
              <p:nvPr/>
            </p:nvSpPr>
            <p:spPr>
              <a:xfrm>
                <a:off x="459397" y="2272843"/>
                <a:ext cx="3929723" cy="55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+16+16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dirty="0" smtClean="0"/>
              </a:p>
            </p:txBody>
          </p:sp>
        </mc:Choice>
        <mc:Fallback>
          <p:sp>
            <p:nvSpPr>
              <p:cNvPr id="2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97" y="2272843"/>
                <a:ext cx="3929723" cy="558152"/>
              </a:xfrm>
              <a:prstGeom prst="rect">
                <a:avLst/>
              </a:prstGeom>
              <a:blipFill rotWithShape="0">
                <a:blip r:embed="rId4"/>
                <a:stretch>
                  <a:fillRect l="-4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1"/>
              <p:cNvSpPr txBox="1">
                <a:spLocks/>
              </p:cNvSpPr>
              <p:nvPr/>
            </p:nvSpPr>
            <p:spPr>
              <a:xfrm>
                <a:off x="459397" y="2906904"/>
                <a:ext cx="3929723" cy="55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+16</m:t>
                      </m:r>
                    </m:oMath>
                  </m:oMathPara>
                </a14:m>
                <a:endParaRPr lang="en-AU" dirty="0" smtClean="0"/>
              </a:p>
            </p:txBody>
          </p:sp>
        </mc:Choice>
        <mc:Fallback>
          <p:sp>
            <p:nvSpPr>
              <p:cNvPr id="2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97" y="2906904"/>
                <a:ext cx="3929723" cy="558152"/>
              </a:xfrm>
              <a:prstGeom prst="rect">
                <a:avLst/>
              </a:prstGeom>
              <a:blipFill rotWithShape="0">
                <a:blip r:embed="rId5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1"/>
              <p:cNvSpPr txBox="1">
                <a:spLocks/>
              </p:cNvSpPr>
              <p:nvPr/>
            </p:nvSpPr>
            <p:spPr>
              <a:xfrm>
                <a:off x="459397" y="3540965"/>
                <a:ext cx="6011741" cy="6891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 smtClean="0"/>
              </a:p>
            </p:txBody>
          </p:sp>
        </mc:Choice>
        <mc:Fallback>
          <p:sp>
            <p:nvSpPr>
              <p:cNvPr id="2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97" y="3540965"/>
                <a:ext cx="6011741" cy="689154"/>
              </a:xfrm>
              <a:prstGeom prst="rect">
                <a:avLst/>
              </a:prstGeom>
              <a:blipFill rotWithShape="0">
                <a:blip r:embed="rId6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1"/>
              <p:cNvSpPr txBox="1">
                <a:spLocks/>
              </p:cNvSpPr>
              <p:nvPr/>
            </p:nvSpPr>
            <p:spPr>
              <a:xfrm>
                <a:off x="555683" y="5076889"/>
                <a:ext cx="10586086" cy="9945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dirty="0" smtClean="0"/>
                  <a:t>Therefore since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AU" dirty="0" smtClean="0"/>
                  <a:t> is a perfect square for all values of m, the solutions of the equation are rational </a:t>
                </a:r>
                <a:endParaRPr lang="en-AU" dirty="0" smtClean="0"/>
              </a:p>
            </p:txBody>
          </p:sp>
        </mc:Choice>
        <mc:Fallback>
          <p:sp>
            <p:nvSpPr>
              <p:cNvPr id="2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83" y="5076889"/>
                <a:ext cx="10586086" cy="994521"/>
              </a:xfrm>
              <a:prstGeom prst="rect">
                <a:avLst/>
              </a:prstGeom>
              <a:blipFill rotWithShape="0">
                <a:blip r:embed="rId7"/>
                <a:stretch>
                  <a:fillRect l="-1151" t="-10429" r="-1036" b="-42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1"/>
              <p:cNvSpPr txBox="1">
                <a:spLocks/>
              </p:cNvSpPr>
              <p:nvPr/>
            </p:nvSpPr>
            <p:spPr>
              <a:xfrm>
                <a:off x="555683" y="4386352"/>
                <a:ext cx="6011741" cy="6891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AU" dirty="0" smtClean="0"/>
                  <a:t> for all values of m</a:t>
                </a:r>
                <a:endParaRPr lang="en-AU" dirty="0" smtClean="0"/>
              </a:p>
            </p:txBody>
          </p:sp>
        </mc:Choice>
        <mc:Fallback>
          <p:sp>
            <p:nvSpPr>
              <p:cNvPr id="9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83" y="4386352"/>
                <a:ext cx="6011741" cy="689154"/>
              </a:xfrm>
              <a:prstGeom prst="rect">
                <a:avLst/>
              </a:prstGeom>
              <a:blipFill rotWithShape="0">
                <a:blip r:embed="rId8"/>
                <a:stretch>
                  <a:fillRect t="-150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09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5" grpId="0"/>
      <p:bldP spid="26" grpId="0"/>
      <p:bldP spid="2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526472" y="979979"/>
                <a:ext cx="9405319" cy="11922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dirty="0" smtClean="0"/>
                  <a:t>Solve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AU" dirty="0" smtClean="0"/>
                  <a:t> using the quadratic formula</a:t>
                </a:r>
                <a:endParaRPr lang="en-AU" dirty="0" smtClean="0"/>
              </a:p>
            </p:txBody>
          </p:sp>
        </mc:Choice>
        <mc:Fallback>
          <p:sp>
            <p:nvSpPr>
              <p:cNvPr id="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526472" y="979979"/>
                <a:ext cx="9405319" cy="1192213"/>
              </a:xfrm>
              <a:blipFill rotWithShape="0">
                <a:blip r:embed="rId2"/>
                <a:stretch>
                  <a:fillRect l="-1296" t="-87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 txBox="1">
                <a:spLocks/>
              </p:cNvSpPr>
              <p:nvPr/>
            </p:nvSpPr>
            <p:spPr>
              <a:xfrm>
                <a:off x="2034460" y="2682240"/>
                <a:ext cx="8347143" cy="1086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−3±</m:t>
                          </m:r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r>
                  <a:rPr lang="en-AU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b="0" i="1" dirty="0" smtClean="0">
                    <a:latin typeface="Cambria Math" panose="02040503050406030204" pitchFamily="18" charset="0"/>
                  </a:rPr>
                </a:br>
                <a:endParaRPr lang="en-AU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 smtClean="0"/>
              </a:p>
            </p:txBody>
          </p:sp>
        </mc:Choice>
        <mc:Fallback xmlns="">
          <p:sp>
            <p:nvSpPr>
              <p:cNvPr id="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460" y="2682240"/>
                <a:ext cx="8347143" cy="10861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1056491" y="1378811"/>
              <a:ext cx="555480" cy="976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5191" y="1349651"/>
                <a:ext cx="620958" cy="10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/>
              <p14:cNvContentPartPr/>
              <p14:nvPr/>
            </p14:nvContentPartPr>
            <p14:xfrm>
              <a:off x="2220011" y="1364051"/>
              <a:ext cx="1248480" cy="10749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4811" y="1329851"/>
                <a:ext cx="1290600" cy="11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2965571" y="1434971"/>
              <a:ext cx="582120" cy="651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41091" y="1403651"/>
                <a:ext cx="63684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0164071-2B02-4935-BE6F-C4FA73256AAB}"/>
              </a:ext>
            </a:extLst>
          </p:cNvPr>
          <p:cNvSpPr txBox="1"/>
          <p:nvPr/>
        </p:nvSpPr>
        <p:spPr>
          <a:xfrm>
            <a:off x="124730" y="0"/>
            <a:ext cx="5978800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890D264A-CDCB-2340-9BA3-97EFCD8B379E}"/>
                  </a:ext>
                </a:extLst>
              </p:cNvPr>
              <p:cNvSpPr txBox="1"/>
              <p:nvPr/>
            </p:nvSpPr>
            <p:spPr>
              <a:xfrm>
                <a:off x="8851890" y="189570"/>
                <a:ext cx="3059427" cy="79040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± </m:t>
                          </m:r>
                          <m:rad>
                            <m:radPr>
                              <m:degHide m:val="on"/>
                              <m:ctrlP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−4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90D264A-CDCB-2340-9BA3-97EFCD8B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890" y="189570"/>
                <a:ext cx="3059427" cy="79040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"/>
              <p:cNvSpPr txBox="1">
                <a:spLocks/>
              </p:cNvSpPr>
              <p:nvPr/>
            </p:nvSpPr>
            <p:spPr>
              <a:xfrm>
                <a:off x="1056491" y="3768436"/>
                <a:ext cx="8347143" cy="10377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−3±</m:t>
                          </m:r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rad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dirty="0" smtClean="0"/>
              </a:p>
            </p:txBody>
          </p:sp>
        </mc:Choice>
        <mc:Fallback xmlns="">
          <p:sp>
            <p:nvSpPr>
              <p:cNvPr id="10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91" y="3768436"/>
                <a:ext cx="8347143" cy="103770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/>
              <p:cNvSpPr txBox="1">
                <a:spLocks/>
              </p:cNvSpPr>
              <p:nvPr/>
            </p:nvSpPr>
            <p:spPr>
              <a:xfrm>
                <a:off x="2463357" y="4853246"/>
                <a:ext cx="8347143" cy="13459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rad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rad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=0.28  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=−1.78  </m:t>
                      </m:r>
                    </m:oMath>
                  </m:oMathPara>
                </a14:m>
                <a:endParaRPr lang="en-AU" dirty="0" smtClean="0"/>
              </a:p>
            </p:txBody>
          </p:sp>
        </mc:Choice>
        <mc:Fallback xmlns="">
          <p:sp>
            <p:nvSpPr>
              <p:cNvPr id="1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357" y="4853246"/>
                <a:ext cx="8347143" cy="134596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5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B2888EA3-68D0-C045-BD6B-80AE3FC898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2856" y="415928"/>
                <a:ext cx="5176912" cy="1325563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 – 7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 + 12 = 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888EA3-68D0-C045-BD6B-80AE3FC89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2856" y="415928"/>
                <a:ext cx="5176912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A8AE7E7F-1F2D-B14F-A9B8-FA3C74CCFB0E}"/>
                  </a:ext>
                </a:extLst>
              </p:cNvPr>
              <p:cNvSpPr txBox="1"/>
              <p:nvPr/>
            </p:nvSpPr>
            <p:spPr>
              <a:xfrm>
                <a:off x="124730" y="1320168"/>
                <a:ext cx="454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= −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A8AE7E7F-1F2D-B14F-A9B8-FA3C74CCF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0" y="1320168"/>
                <a:ext cx="454160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xmlns="" id="{7744FE4A-D155-274D-B719-C828CAB2E4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64166" y="395204"/>
                <a:ext cx="5176912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 – 3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 – 1 = 0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744FE4A-D155-274D-B719-C828CAB2E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166" y="395204"/>
                <a:ext cx="5176912" cy="13255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0164071-2B02-4935-BE6F-C4FA73256AAB}"/>
              </a:ext>
            </a:extLst>
          </p:cNvPr>
          <p:cNvSpPr txBox="1"/>
          <p:nvPr/>
        </p:nvSpPr>
        <p:spPr>
          <a:xfrm>
            <a:off x="124730" y="0"/>
            <a:ext cx="5978800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 txBox="1">
                <a:spLocks/>
              </p:cNvSpPr>
              <p:nvPr/>
            </p:nvSpPr>
            <p:spPr>
              <a:xfrm>
                <a:off x="124730" y="1941098"/>
                <a:ext cx="4971217" cy="1086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−(−7)±</m:t>
                          </m:r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(−7)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r>
                  <a:rPr lang="en-AU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400" b="0" i="1" dirty="0" smtClean="0">
                    <a:latin typeface="Cambria Math" panose="02040503050406030204" pitchFamily="18" charset="0"/>
                  </a:rPr>
                </a:br>
                <a:endParaRPr lang="en-AU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400" dirty="0" smtClean="0"/>
              </a:p>
            </p:txBody>
          </p:sp>
        </mc:Choice>
        <mc:Fallback xmlns="">
          <p:sp>
            <p:nvSpPr>
              <p:cNvPr id="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0" y="1941098"/>
                <a:ext cx="4971217" cy="10861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90D264A-CDCB-2340-9BA3-97EFCD8B379E}"/>
                  </a:ext>
                </a:extLst>
              </p:cNvPr>
              <p:cNvSpPr txBox="1"/>
              <p:nvPr/>
            </p:nvSpPr>
            <p:spPr>
              <a:xfrm>
                <a:off x="9212108" y="0"/>
                <a:ext cx="3059427" cy="79040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± </m:t>
                          </m:r>
                          <m:rad>
                            <m:radPr>
                              <m:degHide m:val="on"/>
                              <m:ctrlP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−4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90D264A-CDCB-2340-9BA3-97EFCD8B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108" y="0"/>
                <a:ext cx="3059427" cy="79040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/>
              <p:cNvSpPr txBox="1">
                <a:spLocks/>
              </p:cNvSpPr>
              <p:nvPr/>
            </p:nvSpPr>
            <p:spPr>
              <a:xfrm>
                <a:off x="-727325" y="3027294"/>
                <a:ext cx="4971217" cy="1086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7±</m:t>
                          </m:r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49−48</m:t>
                              </m:r>
                            </m:e>
                          </m:rad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AU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400" b="0" i="1" dirty="0" smtClean="0">
                    <a:latin typeface="Cambria Math" panose="02040503050406030204" pitchFamily="18" charset="0"/>
                  </a:rPr>
                </a:br>
                <a:endParaRPr lang="en-AU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400" dirty="0" smtClean="0"/>
              </a:p>
            </p:txBody>
          </p:sp>
        </mc:Choice>
        <mc:Fallback xmlns="">
          <p:sp>
            <p:nvSpPr>
              <p:cNvPr id="9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7325" y="3027294"/>
                <a:ext cx="4971217" cy="10861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"/>
              <p:cNvSpPr txBox="1">
                <a:spLocks/>
              </p:cNvSpPr>
              <p:nvPr/>
            </p:nvSpPr>
            <p:spPr>
              <a:xfrm>
                <a:off x="-671907" y="4113490"/>
                <a:ext cx="4971217" cy="1086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7±</m:t>
                          </m:r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rad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AU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400" b="0" i="1" dirty="0" smtClean="0">
                    <a:latin typeface="Cambria Math" panose="02040503050406030204" pitchFamily="18" charset="0"/>
                  </a:rPr>
                </a:br>
                <a:endParaRPr lang="en-AU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400" dirty="0" smtClean="0"/>
              </a:p>
            </p:txBody>
          </p:sp>
        </mc:Choice>
        <mc:Fallback xmlns="">
          <p:sp>
            <p:nvSpPr>
              <p:cNvPr id="10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1907" y="4113490"/>
                <a:ext cx="4971217" cy="10861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 txBox="1">
                <a:spLocks/>
              </p:cNvSpPr>
              <p:nvPr/>
            </p:nvSpPr>
            <p:spPr>
              <a:xfrm>
                <a:off x="252856" y="5056552"/>
                <a:ext cx="4971217" cy="1086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7+1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AU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400" b="0" i="1" dirty="0" smtClean="0">
                    <a:latin typeface="Cambria Math" panose="02040503050406030204" pitchFamily="18" charset="0"/>
                  </a:rPr>
                </a:br>
                <a:endParaRPr lang="en-AU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400" dirty="0" smtClean="0"/>
              </a:p>
            </p:txBody>
          </p:sp>
        </mc:Choice>
        <mc:Fallback xmlns="">
          <p:sp>
            <p:nvSpPr>
              <p:cNvPr id="11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56" y="5056552"/>
                <a:ext cx="4971217" cy="108619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/>
              <p:cNvSpPr txBox="1">
                <a:spLocks/>
              </p:cNvSpPr>
              <p:nvPr/>
            </p:nvSpPr>
            <p:spPr>
              <a:xfrm>
                <a:off x="124730" y="6079868"/>
                <a:ext cx="4971217" cy="1086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  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r>
                  <a:rPr lang="en-AU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400" b="0" i="1" dirty="0" smtClean="0">
                    <a:latin typeface="Cambria Math" panose="02040503050406030204" pitchFamily="18" charset="0"/>
                  </a:rPr>
                </a:br>
                <a:endParaRPr lang="en-AU" sz="2400" dirty="0"/>
              </a:p>
            </p:txBody>
          </p:sp>
        </mc:Choice>
        <mc:Fallback xmlns="">
          <p:sp>
            <p:nvSpPr>
              <p:cNvPr id="1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0" y="6079868"/>
                <a:ext cx="4971217" cy="108619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A8AE7E7F-1F2D-B14F-A9B8-FA3C74CCFB0E}"/>
                  </a:ext>
                </a:extLst>
              </p:cNvPr>
              <p:cNvSpPr txBox="1"/>
              <p:nvPr/>
            </p:nvSpPr>
            <p:spPr>
              <a:xfrm>
                <a:off x="6539384" y="1320168"/>
                <a:ext cx="454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= −</m:t>
                      </m:r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=−</m:t>
                      </m:r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A8AE7E7F-1F2D-B14F-A9B8-FA3C74CCF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384" y="1320168"/>
                <a:ext cx="4541600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"/>
              <p:cNvSpPr txBox="1">
                <a:spLocks/>
              </p:cNvSpPr>
              <p:nvPr/>
            </p:nvSpPr>
            <p:spPr>
              <a:xfrm>
                <a:off x="6539384" y="1941098"/>
                <a:ext cx="4971217" cy="1086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−(−3)±</m:t>
                          </m:r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(−3)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r>
                  <a:rPr lang="en-AU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400" b="0" i="1" dirty="0" smtClean="0">
                    <a:latin typeface="Cambria Math" panose="02040503050406030204" pitchFamily="18" charset="0"/>
                  </a:rPr>
                </a:br>
                <a:endParaRPr lang="en-AU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400" dirty="0" smtClean="0"/>
              </a:p>
            </p:txBody>
          </p:sp>
        </mc:Choice>
        <mc:Fallback xmlns="">
          <p:sp>
            <p:nvSpPr>
              <p:cNvPr id="14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384" y="1941098"/>
                <a:ext cx="4971217" cy="108619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/>
              <p:cNvSpPr txBox="1">
                <a:spLocks/>
              </p:cNvSpPr>
              <p:nvPr/>
            </p:nvSpPr>
            <p:spPr>
              <a:xfrm>
                <a:off x="6467013" y="2884160"/>
                <a:ext cx="4971217" cy="1086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9+4</m:t>
                              </m:r>
                            </m:e>
                          </m:rad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AU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400" b="0" i="1" dirty="0" smtClean="0">
                    <a:latin typeface="Cambria Math" panose="02040503050406030204" pitchFamily="18" charset="0"/>
                  </a:rPr>
                </a:br>
                <a:endParaRPr lang="en-AU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400" dirty="0" smtClean="0"/>
              </a:p>
            </p:txBody>
          </p:sp>
        </mc:Choice>
        <mc:Fallback xmlns="">
          <p:sp>
            <p:nvSpPr>
              <p:cNvPr id="1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013" y="2884160"/>
                <a:ext cx="4971217" cy="108619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"/>
              <p:cNvSpPr txBox="1">
                <a:spLocks/>
              </p:cNvSpPr>
              <p:nvPr/>
            </p:nvSpPr>
            <p:spPr>
              <a:xfrm>
                <a:off x="6324575" y="4105470"/>
                <a:ext cx="4971217" cy="1086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rad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AU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400" b="0" i="1" dirty="0" smtClean="0">
                    <a:latin typeface="Cambria Math" panose="02040503050406030204" pitchFamily="18" charset="0"/>
                  </a:rPr>
                </a:br>
                <a:endParaRPr lang="en-AU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400" dirty="0" smtClean="0"/>
              </a:p>
            </p:txBody>
          </p:sp>
        </mc:Choice>
        <mc:Fallback xmlns="">
          <p:sp>
            <p:nvSpPr>
              <p:cNvPr id="1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75" y="4105470"/>
                <a:ext cx="4971217" cy="108619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3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B2888EA3-68D0-C045-BD6B-80AE3FC898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52855" y="598789"/>
                <a:ext cx="11939145" cy="1325563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600" dirty="0" smtClean="0"/>
                  <a:t>Solve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 –</m:t>
                    </m:r>
                    <m:r>
                      <a:rPr lang="en-AU" sz="36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3600" b="0" i="1" dirty="0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 −3 =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sz="3600" dirty="0" smtClean="0"/>
                  <a:t> and determine how many solutions there are.</a:t>
                </a:r>
                <a:endParaRPr lang="en-US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2888EA3-68D0-C045-BD6B-80AE3FC89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2855" y="598789"/>
                <a:ext cx="11939145" cy="1325563"/>
              </a:xfrm>
              <a:blipFill rotWithShape="0">
                <a:blip r:embed="rId2"/>
                <a:stretch>
                  <a:fillRect l="-1531" t="-1835" b="-77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A8AE7E7F-1F2D-B14F-A9B8-FA3C74CCFB0E}"/>
                  </a:ext>
                </a:extLst>
              </p:cNvPr>
              <p:cNvSpPr txBox="1"/>
              <p:nvPr/>
            </p:nvSpPr>
            <p:spPr>
              <a:xfrm>
                <a:off x="-169176" y="1924352"/>
                <a:ext cx="454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= −</m:t>
                      </m:r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=−</m:t>
                      </m:r>
                      <m:r>
                        <a:rPr lang="en-AU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8AE7E7F-1F2D-B14F-A9B8-FA3C74CCF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176" y="1924352"/>
                <a:ext cx="454160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0164071-2B02-4935-BE6F-C4FA73256AAB}"/>
              </a:ext>
            </a:extLst>
          </p:cNvPr>
          <p:cNvSpPr txBox="1"/>
          <p:nvPr/>
        </p:nvSpPr>
        <p:spPr>
          <a:xfrm>
            <a:off x="124730" y="0"/>
            <a:ext cx="5978800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1"/>
              <p:cNvSpPr txBox="1">
                <a:spLocks/>
              </p:cNvSpPr>
              <p:nvPr/>
            </p:nvSpPr>
            <p:spPr>
              <a:xfrm>
                <a:off x="0" y="2386017"/>
                <a:ext cx="4971217" cy="1086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)±</m:t>
                          </m:r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r>
                  <a:rPr lang="en-AU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400" b="0" i="1" dirty="0" smtClean="0">
                    <a:latin typeface="Cambria Math" panose="02040503050406030204" pitchFamily="18" charset="0"/>
                  </a:rPr>
                </a:br>
                <a:endParaRPr lang="en-AU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400" dirty="0" smtClean="0"/>
              </a:p>
            </p:txBody>
          </p:sp>
        </mc:Choice>
        <mc:Fallback>
          <p:sp>
            <p:nvSpPr>
              <p:cNvPr id="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86017"/>
                <a:ext cx="4971217" cy="10861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890D264A-CDCB-2340-9BA3-97EFCD8B379E}"/>
                  </a:ext>
                </a:extLst>
              </p:cNvPr>
              <p:cNvSpPr txBox="1"/>
              <p:nvPr/>
            </p:nvSpPr>
            <p:spPr>
              <a:xfrm>
                <a:off x="9212108" y="0"/>
                <a:ext cx="3059427" cy="79040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± </m:t>
                          </m:r>
                          <m:rad>
                            <m:radPr>
                              <m:degHide m:val="on"/>
                              <m:ctrlPr>
                                <a:rPr lang="en-AU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−4</m:t>
                              </m:r>
                              <m:r>
                                <a:rPr lang="en-A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90D264A-CDCB-2340-9BA3-97EFCD8B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108" y="0"/>
                <a:ext cx="3059427" cy="7904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1"/>
              <p:cNvSpPr txBox="1">
                <a:spLocks/>
              </p:cNvSpPr>
              <p:nvPr/>
            </p:nvSpPr>
            <p:spPr>
              <a:xfrm>
                <a:off x="124730" y="3526193"/>
                <a:ext cx="4971217" cy="1086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AU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400" b="0" i="1" dirty="0" smtClean="0">
                    <a:latin typeface="Cambria Math" panose="02040503050406030204" pitchFamily="18" charset="0"/>
                  </a:rPr>
                </a:br>
                <a:endParaRPr lang="en-AU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400" dirty="0" smtClean="0"/>
              </a:p>
            </p:txBody>
          </p:sp>
        </mc:Choice>
        <mc:Fallback>
          <p:sp>
            <p:nvSpPr>
              <p:cNvPr id="1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0" y="3526193"/>
                <a:ext cx="4971217" cy="10861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"/>
              <p:cNvSpPr txBox="1">
                <a:spLocks/>
              </p:cNvSpPr>
              <p:nvPr/>
            </p:nvSpPr>
            <p:spPr>
              <a:xfrm>
                <a:off x="0" y="4399083"/>
                <a:ext cx="4971217" cy="1086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rad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en-AU" sz="2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AU" sz="2400" b="0" i="1" dirty="0" smtClean="0">
                    <a:latin typeface="Cambria Math" panose="02040503050406030204" pitchFamily="18" charset="0"/>
                  </a:rPr>
                </a:br>
                <a:endParaRPr lang="en-AU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AU" sz="2400" dirty="0" smtClean="0"/>
              </a:p>
            </p:txBody>
          </p:sp>
        </mc:Choice>
        <mc:Fallback>
          <p:sp>
            <p:nvSpPr>
              <p:cNvPr id="18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99083"/>
                <a:ext cx="4971217" cy="108619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1"/>
              <p:cNvSpPr txBox="1">
                <a:spLocks/>
              </p:cNvSpPr>
              <p:nvPr/>
            </p:nvSpPr>
            <p:spPr>
              <a:xfrm>
                <a:off x="-124730" y="5325953"/>
                <a:ext cx="4971217" cy="1086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rad>
                    </m:oMath>
                  </m:oMathPara>
                </a14:m>
                <a:endParaRPr lang="en-AU" sz="2400" dirty="0" smtClean="0"/>
              </a:p>
            </p:txBody>
          </p:sp>
        </mc:Choice>
        <mc:Fallback>
          <p:sp>
            <p:nvSpPr>
              <p:cNvPr id="19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730" y="5325953"/>
                <a:ext cx="4971217" cy="10861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1"/>
              <p:cNvSpPr txBox="1">
                <a:spLocks/>
              </p:cNvSpPr>
              <p:nvPr/>
            </p:nvSpPr>
            <p:spPr>
              <a:xfrm>
                <a:off x="124729" y="6198843"/>
                <a:ext cx="7682840" cy="10861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+3&gt;0</m:t>
                    </m:r>
                  </m:oMath>
                </a14:m>
                <a:r>
                  <a:rPr lang="en-AU" sz="2400" dirty="0" smtClean="0"/>
                  <a:t> therefore there will be 2 solutions</a:t>
                </a:r>
                <a:endParaRPr lang="en-AU" sz="2400" dirty="0" smtClean="0"/>
              </a:p>
            </p:txBody>
          </p:sp>
        </mc:Choice>
        <mc:Fallback>
          <p:sp>
            <p:nvSpPr>
              <p:cNvPr id="20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29" y="6198843"/>
                <a:ext cx="7682840" cy="1086196"/>
              </a:xfrm>
              <a:prstGeom prst="rect">
                <a:avLst/>
              </a:prstGeom>
              <a:blipFill rotWithShape="0">
                <a:blip r:embed="rId9"/>
                <a:stretch>
                  <a:fillRect l="-238" t="-78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5956604" y="1924352"/>
            <a:ext cx="4563112" cy="2229161"/>
            <a:chOff x="5956604" y="1924352"/>
            <a:chExt cx="4563112" cy="222916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56604" y="1924352"/>
              <a:ext cx="4563112" cy="222916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Ink 20"/>
                <p14:cNvContentPartPr/>
                <p14:nvPr/>
              </p14:nvContentPartPr>
              <p14:xfrm>
                <a:off x="7858246" y="3195083"/>
                <a:ext cx="71280" cy="95400"/>
              </p14:xfrm>
            </p:contentPart>
          </mc:Choice>
          <mc:Fallback>
            <p:pic>
              <p:nvPicPr>
                <p:cNvPr id="21" name="Ink 20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82286" y="3022283"/>
                  <a:ext cx="236160" cy="427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901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B2888EA3-68D0-C045-BD6B-80AE3FC898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18549" y="881372"/>
                <a:ext cx="8543925" cy="535205"/>
              </a:xfrm>
            </p:spPr>
            <p:txBody>
              <a:bodyPr>
                <a:normAutofit/>
              </a:bodyPr>
              <a:lstStyle/>
              <a:p>
                <a:r>
                  <a:rPr lang="en-US" sz="3200" b="1" dirty="0"/>
                  <a:t>Using classpad to solve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2888EA3-68D0-C045-BD6B-80AE3FC898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18549" y="881372"/>
                <a:ext cx="8543925" cy="535205"/>
              </a:xfrm>
              <a:blipFill rotWithShape="0">
                <a:blip r:embed="rId2"/>
                <a:stretch>
                  <a:fillRect l="-1856" t="-22989" b="-390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Screen of a cell phone&#10;&#10;Description automatically generated">
            <a:extLst>
              <a:ext uri="{FF2B5EF4-FFF2-40B4-BE49-F238E27FC236}">
                <a16:creationId xmlns:a16="http://schemas.microsoft.com/office/drawing/2014/main" xmlns="" id="{59417986-20E9-6849-99C6-EB47351B01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90" t="5324" r="13303" b="41851"/>
          <a:stretch/>
        </p:blipFill>
        <p:spPr>
          <a:xfrm>
            <a:off x="1717963" y="1349761"/>
            <a:ext cx="3617046" cy="5237370"/>
          </a:xfrm>
          <a:prstGeom prst="rect">
            <a:avLst/>
          </a:prstGeo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xmlns="" id="{6B41A788-B9E0-464C-A5C7-EA40C19300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07" t="9445" r="14474" b="41666"/>
          <a:stretch/>
        </p:blipFill>
        <p:spPr>
          <a:xfrm rot="5400000">
            <a:off x="6735783" y="986276"/>
            <a:ext cx="3365047" cy="507641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3D5B27F-A106-9049-BA38-C18E7E790DA8}"/>
              </a:ext>
            </a:extLst>
          </p:cNvPr>
          <p:cNvSpPr/>
          <p:nvPr/>
        </p:nvSpPr>
        <p:spPr>
          <a:xfrm>
            <a:off x="2590800" y="6019800"/>
            <a:ext cx="1041400" cy="711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AF17660-F596-2843-8AE7-9DDEF538DF1D}"/>
              </a:ext>
            </a:extLst>
          </p:cNvPr>
          <p:cNvSpPr/>
          <p:nvPr/>
        </p:nvSpPr>
        <p:spPr>
          <a:xfrm>
            <a:off x="6369050" y="4495804"/>
            <a:ext cx="1041400" cy="711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0164071-2B02-4935-BE6F-C4FA73256AAB}"/>
              </a:ext>
            </a:extLst>
          </p:cNvPr>
          <p:cNvSpPr txBox="1"/>
          <p:nvPr/>
        </p:nvSpPr>
        <p:spPr>
          <a:xfrm>
            <a:off x="124730" y="0"/>
            <a:ext cx="5978800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Guided Practice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1631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AF5036E-6879-EA48-B8E2-008886A2DC70}"/>
              </a:ext>
            </a:extLst>
          </p:cNvPr>
          <p:cNvGrpSpPr/>
          <p:nvPr/>
        </p:nvGrpSpPr>
        <p:grpSpPr>
          <a:xfrm>
            <a:off x="1687717" y="884256"/>
            <a:ext cx="6230531" cy="5602709"/>
            <a:chOff x="807953" y="246946"/>
            <a:chExt cx="8124033" cy="63017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F5AA4687-C820-014F-9D32-E1CA656E5004}"/>
                </a:ext>
              </a:extLst>
            </p:cNvPr>
            <p:cNvGrpSpPr/>
            <p:nvPr/>
          </p:nvGrpSpPr>
          <p:grpSpPr>
            <a:xfrm>
              <a:off x="1630358" y="1231419"/>
              <a:ext cx="6102806" cy="5317299"/>
              <a:chOff x="2593932" y="2492680"/>
              <a:chExt cx="3889328" cy="3972838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xmlns="" id="{E5DF7BB9-6424-E847-A1DA-628F99975285}"/>
                  </a:ext>
                </a:extLst>
              </p:cNvPr>
              <p:cNvCxnSpPr/>
              <p:nvPr/>
            </p:nvCxnSpPr>
            <p:spPr>
              <a:xfrm flipV="1">
                <a:off x="4434214" y="2805830"/>
                <a:ext cx="0" cy="3659688"/>
              </a:xfrm>
              <a:prstGeom prst="straightConnector1">
                <a:avLst/>
              </a:prstGeom>
              <a:ln w="5715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xmlns="" id="{FE8E66A4-F0A3-704E-B2BC-3ED1F076E119}"/>
                  </a:ext>
                </a:extLst>
              </p:cNvPr>
              <p:cNvCxnSpPr/>
              <p:nvPr/>
            </p:nvCxnSpPr>
            <p:spPr>
              <a:xfrm rot="5400000" flipV="1">
                <a:off x="4423776" y="2958230"/>
                <a:ext cx="0" cy="3659688"/>
              </a:xfrm>
              <a:prstGeom prst="straightConnector1">
                <a:avLst/>
              </a:prstGeom>
              <a:ln w="5715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52D9E115-B3AB-3945-A515-A78635B75203}"/>
                  </a:ext>
                </a:extLst>
              </p:cNvPr>
              <p:cNvSpPr txBox="1"/>
              <p:nvPr/>
            </p:nvSpPr>
            <p:spPr>
              <a:xfrm>
                <a:off x="4271376" y="2492680"/>
                <a:ext cx="330896" cy="310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3A607DBB-BB82-774B-AC8B-106C32FD3E86}"/>
                  </a:ext>
                </a:extLst>
              </p:cNvPr>
              <p:cNvSpPr txBox="1"/>
              <p:nvPr/>
            </p:nvSpPr>
            <p:spPr>
              <a:xfrm>
                <a:off x="6152364" y="4586610"/>
                <a:ext cx="330896" cy="310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x</a:t>
                </a:r>
              </a:p>
            </p:txBody>
          </p:sp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A8C92769-9444-8A43-9D50-927073D710B0}"/>
                </a:ext>
              </a:extLst>
            </p:cNvPr>
            <p:cNvSpPr/>
            <p:nvPr/>
          </p:nvSpPr>
          <p:spPr>
            <a:xfrm>
              <a:off x="1719548" y="2686708"/>
              <a:ext cx="3803286" cy="3413064"/>
            </a:xfrm>
            <a:custGeom>
              <a:avLst/>
              <a:gdLst>
                <a:gd name="connsiteX0" fmla="*/ 0 w 1334125"/>
                <a:gd name="connsiteY0" fmla="*/ 0 h 2833142"/>
                <a:gd name="connsiteX1" fmla="*/ 809469 w 1334125"/>
                <a:gd name="connsiteY1" fmla="*/ 2833141 h 2833142"/>
                <a:gd name="connsiteX2" fmla="*/ 1334125 w 1334125"/>
                <a:gd name="connsiteY2" fmla="*/ 14990 h 2833142"/>
                <a:gd name="connsiteX3" fmla="*/ 1334125 w 1334125"/>
                <a:gd name="connsiteY3" fmla="*/ 14990 h 2833142"/>
                <a:gd name="connsiteX0" fmla="*/ 0 w 1334125"/>
                <a:gd name="connsiteY0" fmla="*/ 0 h 2846089"/>
                <a:gd name="connsiteX1" fmla="*/ 651740 w 1334125"/>
                <a:gd name="connsiteY1" fmla="*/ 2846088 h 2846089"/>
                <a:gd name="connsiteX2" fmla="*/ 1334125 w 1334125"/>
                <a:gd name="connsiteY2" fmla="*/ 14990 h 2846089"/>
                <a:gd name="connsiteX3" fmla="*/ 1334125 w 1334125"/>
                <a:gd name="connsiteY3" fmla="*/ 14990 h 2846089"/>
                <a:gd name="connsiteX0" fmla="*/ 0 w 1334125"/>
                <a:gd name="connsiteY0" fmla="*/ 0 h 2846089"/>
                <a:gd name="connsiteX1" fmla="*/ 710889 w 1334125"/>
                <a:gd name="connsiteY1" fmla="*/ 2846088 h 2846089"/>
                <a:gd name="connsiteX2" fmla="*/ 1334125 w 1334125"/>
                <a:gd name="connsiteY2" fmla="*/ 14990 h 2846089"/>
                <a:gd name="connsiteX3" fmla="*/ 1334125 w 1334125"/>
                <a:gd name="connsiteY3" fmla="*/ 14990 h 28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4125" h="2846089">
                  <a:moveTo>
                    <a:pt x="0" y="0"/>
                  </a:moveTo>
                  <a:cubicBezTo>
                    <a:pt x="293557" y="1415321"/>
                    <a:pt x="488535" y="2843590"/>
                    <a:pt x="710889" y="2846088"/>
                  </a:cubicBezTo>
                  <a:cubicBezTo>
                    <a:pt x="933243" y="2848586"/>
                    <a:pt x="1230252" y="486840"/>
                    <a:pt x="1334125" y="14990"/>
                  </a:cubicBezTo>
                  <a:lnTo>
                    <a:pt x="1334125" y="14990"/>
                  </a:lnTo>
                </a:path>
              </a:pathLst>
            </a:custGeom>
            <a:noFill/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3AE09B1-F271-2A47-BCE5-916F227D3F7B}"/>
                </a:ext>
              </a:extLst>
            </p:cNvPr>
            <p:cNvSpPr/>
            <p:nvPr/>
          </p:nvSpPr>
          <p:spPr>
            <a:xfrm>
              <a:off x="807953" y="5376778"/>
              <a:ext cx="3060172" cy="5885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00B050"/>
                  </a:solidFill>
                </a:rPr>
                <a:t>y = ax</a:t>
              </a:r>
              <a:r>
                <a:rPr lang="en-US" sz="2800" b="1" baseline="30000" dirty="0">
                  <a:solidFill>
                    <a:srgbClr val="00B050"/>
                  </a:solidFill>
                </a:rPr>
                <a:t>2</a:t>
              </a:r>
              <a:r>
                <a:rPr lang="en-US" sz="2800" b="1" dirty="0">
                  <a:solidFill>
                    <a:srgbClr val="00B050"/>
                  </a:solidFill>
                </a:rPr>
                <a:t> + </a:t>
              </a:r>
              <a:r>
                <a:rPr lang="en-US" sz="2800" b="1" dirty="0" err="1">
                  <a:solidFill>
                    <a:srgbClr val="00B050"/>
                  </a:solidFill>
                </a:rPr>
                <a:t>bx</a:t>
              </a:r>
              <a:r>
                <a:rPr lang="en-US" sz="2800" b="1" dirty="0">
                  <a:solidFill>
                    <a:srgbClr val="00B050"/>
                  </a:solidFill>
                </a:rPr>
                <a:t> + c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4D186FF0-7651-294A-8673-EDFA82EACB58}"/>
                </a:ext>
              </a:extLst>
            </p:cNvPr>
            <p:cNvSpPr/>
            <p:nvPr/>
          </p:nvSpPr>
          <p:spPr>
            <a:xfrm>
              <a:off x="3929878" y="875551"/>
              <a:ext cx="3803286" cy="3413064"/>
            </a:xfrm>
            <a:custGeom>
              <a:avLst/>
              <a:gdLst>
                <a:gd name="connsiteX0" fmla="*/ 0 w 1334125"/>
                <a:gd name="connsiteY0" fmla="*/ 0 h 2833142"/>
                <a:gd name="connsiteX1" fmla="*/ 809469 w 1334125"/>
                <a:gd name="connsiteY1" fmla="*/ 2833141 h 2833142"/>
                <a:gd name="connsiteX2" fmla="*/ 1334125 w 1334125"/>
                <a:gd name="connsiteY2" fmla="*/ 14990 h 2833142"/>
                <a:gd name="connsiteX3" fmla="*/ 1334125 w 1334125"/>
                <a:gd name="connsiteY3" fmla="*/ 14990 h 2833142"/>
                <a:gd name="connsiteX0" fmla="*/ 0 w 1334125"/>
                <a:gd name="connsiteY0" fmla="*/ 0 h 2846089"/>
                <a:gd name="connsiteX1" fmla="*/ 651740 w 1334125"/>
                <a:gd name="connsiteY1" fmla="*/ 2846088 h 2846089"/>
                <a:gd name="connsiteX2" fmla="*/ 1334125 w 1334125"/>
                <a:gd name="connsiteY2" fmla="*/ 14990 h 2846089"/>
                <a:gd name="connsiteX3" fmla="*/ 1334125 w 1334125"/>
                <a:gd name="connsiteY3" fmla="*/ 14990 h 2846089"/>
                <a:gd name="connsiteX0" fmla="*/ 0 w 1334125"/>
                <a:gd name="connsiteY0" fmla="*/ 0 h 2846089"/>
                <a:gd name="connsiteX1" fmla="*/ 710889 w 1334125"/>
                <a:gd name="connsiteY1" fmla="*/ 2846088 h 2846089"/>
                <a:gd name="connsiteX2" fmla="*/ 1334125 w 1334125"/>
                <a:gd name="connsiteY2" fmla="*/ 14990 h 2846089"/>
                <a:gd name="connsiteX3" fmla="*/ 1334125 w 1334125"/>
                <a:gd name="connsiteY3" fmla="*/ 14990 h 28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4125" h="2846089">
                  <a:moveTo>
                    <a:pt x="0" y="0"/>
                  </a:moveTo>
                  <a:cubicBezTo>
                    <a:pt x="293557" y="1415321"/>
                    <a:pt x="488535" y="2843590"/>
                    <a:pt x="710889" y="2846088"/>
                  </a:cubicBezTo>
                  <a:cubicBezTo>
                    <a:pt x="933243" y="2848586"/>
                    <a:pt x="1230252" y="486840"/>
                    <a:pt x="1334125" y="14990"/>
                  </a:cubicBezTo>
                  <a:lnTo>
                    <a:pt x="1334125" y="1499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8BB848B-2E47-F948-A1E4-2AF42AF73F0F}"/>
                </a:ext>
              </a:extLst>
            </p:cNvPr>
            <p:cNvSpPr/>
            <p:nvPr/>
          </p:nvSpPr>
          <p:spPr>
            <a:xfrm>
              <a:off x="5871814" y="374274"/>
              <a:ext cx="3060172" cy="5885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y = ax</a:t>
              </a:r>
              <a:r>
                <a:rPr lang="en-US" sz="2800" b="1" baseline="30000" dirty="0">
                  <a:solidFill>
                    <a:srgbClr val="FF0000"/>
                  </a:solidFill>
                </a:rPr>
                <a:t>2</a:t>
              </a:r>
              <a:r>
                <a:rPr lang="en-US" sz="2800" b="1" dirty="0">
                  <a:solidFill>
                    <a:srgbClr val="FF0000"/>
                  </a:solidFill>
                </a:rPr>
                <a:t> + bx + c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FCC45462-4769-EF42-A755-C841B1E14F19}"/>
                </a:ext>
              </a:extLst>
            </p:cNvPr>
            <p:cNvSpPr/>
            <p:nvPr/>
          </p:nvSpPr>
          <p:spPr>
            <a:xfrm>
              <a:off x="2028235" y="635884"/>
              <a:ext cx="3803286" cy="3413064"/>
            </a:xfrm>
            <a:custGeom>
              <a:avLst/>
              <a:gdLst>
                <a:gd name="connsiteX0" fmla="*/ 0 w 1334125"/>
                <a:gd name="connsiteY0" fmla="*/ 0 h 2833142"/>
                <a:gd name="connsiteX1" fmla="*/ 809469 w 1334125"/>
                <a:gd name="connsiteY1" fmla="*/ 2833141 h 2833142"/>
                <a:gd name="connsiteX2" fmla="*/ 1334125 w 1334125"/>
                <a:gd name="connsiteY2" fmla="*/ 14990 h 2833142"/>
                <a:gd name="connsiteX3" fmla="*/ 1334125 w 1334125"/>
                <a:gd name="connsiteY3" fmla="*/ 14990 h 2833142"/>
                <a:gd name="connsiteX0" fmla="*/ 0 w 1334125"/>
                <a:gd name="connsiteY0" fmla="*/ 0 h 2846089"/>
                <a:gd name="connsiteX1" fmla="*/ 651740 w 1334125"/>
                <a:gd name="connsiteY1" fmla="*/ 2846088 h 2846089"/>
                <a:gd name="connsiteX2" fmla="*/ 1334125 w 1334125"/>
                <a:gd name="connsiteY2" fmla="*/ 14990 h 2846089"/>
                <a:gd name="connsiteX3" fmla="*/ 1334125 w 1334125"/>
                <a:gd name="connsiteY3" fmla="*/ 14990 h 2846089"/>
                <a:gd name="connsiteX0" fmla="*/ 0 w 1334125"/>
                <a:gd name="connsiteY0" fmla="*/ 0 h 2846089"/>
                <a:gd name="connsiteX1" fmla="*/ 710889 w 1334125"/>
                <a:gd name="connsiteY1" fmla="*/ 2846088 h 2846089"/>
                <a:gd name="connsiteX2" fmla="*/ 1334125 w 1334125"/>
                <a:gd name="connsiteY2" fmla="*/ 14990 h 2846089"/>
                <a:gd name="connsiteX3" fmla="*/ 1334125 w 1334125"/>
                <a:gd name="connsiteY3" fmla="*/ 14990 h 28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4125" h="2846089">
                  <a:moveTo>
                    <a:pt x="0" y="0"/>
                  </a:moveTo>
                  <a:cubicBezTo>
                    <a:pt x="293557" y="1415321"/>
                    <a:pt x="488535" y="2843590"/>
                    <a:pt x="710889" y="2846088"/>
                  </a:cubicBezTo>
                  <a:cubicBezTo>
                    <a:pt x="933243" y="2848586"/>
                    <a:pt x="1230252" y="486840"/>
                    <a:pt x="1334125" y="14990"/>
                  </a:cubicBezTo>
                  <a:lnTo>
                    <a:pt x="1334125" y="14990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9D5EB1F7-A48B-F64C-9668-C8EC08BA584B}"/>
                </a:ext>
              </a:extLst>
            </p:cNvPr>
            <p:cNvSpPr/>
            <p:nvPr/>
          </p:nvSpPr>
          <p:spPr>
            <a:xfrm>
              <a:off x="825886" y="246946"/>
              <a:ext cx="3060172" cy="5885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7030A0"/>
                  </a:solidFill>
                </a:rPr>
                <a:t>y = ax</a:t>
              </a:r>
              <a:r>
                <a:rPr lang="en-US" sz="2800" b="1" baseline="30000" dirty="0">
                  <a:solidFill>
                    <a:srgbClr val="7030A0"/>
                  </a:solidFill>
                </a:rPr>
                <a:t>2</a:t>
              </a:r>
              <a:r>
                <a:rPr lang="en-US" sz="2800" b="1" dirty="0">
                  <a:solidFill>
                    <a:srgbClr val="7030A0"/>
                  </a:solidFill>
                </a:rPr>
                <a:t> + bx + 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B58DE5D0-54CD-ED4A-BB46-250EA9E304A5}"/>
                </a:ext>
              </a:extLst>
            </p:cNvPr>
            <p:cNvSpPr txBox="1"/>
            <p:nvPr/>
          </p:nvSpPr>
          <p:spPr>
            <a:xfrm>
              <a:off x="2255094" y="3146310"/>
              <a:ext cx="483811" cy="1627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="" id="{12930A75-0ACE-DB47-870E-8043097C9CD0}"/>
                    </a:ext>
                  </a:extLst>
                </p:cNvPr>
                <p:cNvSpPr txBox="1"/>
                <p:nvPr/>
              </p:nvSpPr>
              <p:spPr>
                <a:xfrm>
                  <a:off x="1974390" y="4782842"/>
                  <a:ext cx="3509834" cy="5885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800" dirty="0"/>
                    <a:t>-intercepts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12930A75-0ACE-DB47-870E-8043097C9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390" y="4782842"/>
                  <a:ext cx="3509834" cy="58850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1765" b="-3411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8B3132C3-39DF-8446-B017-1DA303FC7033}"/>
                </a:ext>
              </a:extLst>
            </p:cNvPr>
            <p:cNvSpPr txBox="1"/>
            <p:nvPr/>
          </p:nvSpPr>
          <p:spPr>
            <a:xfrm>
              <a:off x="4662176" y="3148397"/>
              <a:ext cx="483811" cy="1627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/>
                <a:t>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7217F2A0-9280-114E-95B9-9FA2063BAFE9}"/>
                </a:ext>
              </a:extLst>
            </p:cNvPr>
            <p:cNvSpPr txBox="1"/>
            <p:nvPr/>
          </p:nvSpPr>
          <p:spPr>
            <a:xfrm>
              <a:off x="5735604" y="3148397"/>
              <a:ext cx="483811" cy="16270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/>
                <a:t>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="" id="{A2AA5719-1B14-2046-AB43-DE0ED2FD63F8}"/>
                    </a:ext>
                  </a:extLst>
                </p:cNvPr>
                <p:cNvSpPr txBox="1"/>
                <p:nvPr/>
              </p:nvSpPr>
              <p:spPr>
                <a:xfrm>
                  <a:off x="5785866" y="4669687"/>
                  <a:ext cx="2519015" cy="5885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800" dirty="0"/>
                    <a:t>-intercept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A2AA5719-1B14-2046-AB43-DE0ED2FD6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866" y="4669687"/>
                  <a:ext cx="2519015" cy="58850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465" r="-2524" b="-3255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xmlns="" id="{35545AE9-08C0-C043-9093-1F289778E2CE}"/>
                </a:ext>
              </a:extLst>
            </p:cNvPr>
            <p:cNvCxnSpPr/>
            <p:nvPr/>
          </p:nvCxnSpPr>
          <p:spPr>
            <a:xfrm flipV="1">
              <a:off x="3637524" y="4311086"/>
              <a:ext cx="1015551" cy="4371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xmlns="" id="{F4F07A6D-C7FD-994C-81A5-933819F2E0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319" y="4311087"/>
              <a:ext cx="574960" cy="4371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285766EC-CBF8-C340-A88A-2DFC2A62D5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1607" y="4300477"/>
              <a:ext cx="574960" cy="4371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A496E59E-88D3-9A44-9577-6AD69CA84F76}"/>
                  </a:ext>
                </a:extLst>
              </p:cNvPr>
              <p:cNvSpPr txBox="1"/>
              <p:nvPr/>
            </p:nvSpPr>
            <p:spPr>
              <a:xfrm>
                <a:off x="7754398" y="1341951"/>
                <a:ext cx="3146378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x-axis intercept, i.e. when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is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roots</a:t>
                </a:r>
                <a:r>
                  <a:rPr lang="en-US" sz="2400" dirty="0"/>
                  <a:t> of the quadratic functions.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can observe that there are quadratic functions: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with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two</a:t>
                </a:r>
                <a:r>
                  <a:rPr lang="en-US" sz="2400" dirty="0"/>
                  <a:t> roots,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with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one</a:t>
                </a:r>
                <a:r>
                  <a:rPr lang="en-US" sz="2400" dirty="0"/>
                  <a:t> root; and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with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 root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496E59E-88D3-9A44-9577-6AD69CA84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398" y="1341951"/>
                <a:ext cx="3146378" cy="4154984"/>
              </a:xfrm>
              <a:prstGeom prst="rect">
                <a:avLst/>
              </a:prstGeom>
              <a:blipFill rotWithShape="0">
                <a:blip r:embed="rId4"/>
                <a:stretch>
                  <a:fillRect l="-2907" t="-1173" r="-4264" b="-23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03948" y="82302"/>
            <a:ext cx="5110904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Activating Prior Knowledge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7031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2AF494-C240-AA46-B78F-2BA30D41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34" y="509644"/>
            <a:ext cx="8543925" cy="712111"/>
          </a:xfrm>
        </p:spPr>
        <p:txBody>
          <a:bodyPr>
            <a:normAutofit/>
          </a:bodyPr>
          <a:lstStyle/>
          <a:p>
            <a:r>
              <a:rPr lang="en-US" sz="3200" dirty="0"/>
              <a:t>Deriving the quadratic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232378E-9312-5B41-94A0-4A0149149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789" y="1039660"/>
                <a:ext cx="4722311" cy="56285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Given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𝑎𝑥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Rearranging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Completing the square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AU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+</a:t>
                </a:r>
                <a:r>
                  <a:rPr lang="en-AU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AU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232378E-9312-5B41-94A0-4A0149149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789" y="1039660"/>
                <a:ext cx="4722311" cy="5628578"/>
              </a:xfrm>
              <a:blipFill rotWithShape="0">
                <a:blip r:embed="rId2"/>
                <a:stretch>
                  <a:fillRect l="-1935" t="-15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B9E1708-82FF-1F45-BD6E-0A0E1F1B46D5}"/>
              </a:ext>
            </a:extLst>
          </p:cNvPr>
          <p:cNvCxnSpPr/>
          <p:nvPr/>
        </p:nvCxnSpPr>
        <p:spPr>
          <a:xfrm>
            <a:off x="5852786" y="1039660"/>
            <a:ext cx="0" cy="56285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BAE2A67-BE6F-8641-9BEC-64DA89D646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0594" y="691739"/>
                <a:ext cx="5110618" cy="58217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𝑎𝑐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ad>
                        <m:radPr>
                          <m:degHide m:val="on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 =−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BAE2A67-BE6F-8641-9BEC-64DA89D64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594" y="691739"/>
                <a:ext cx="5110618" cy="58217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EE54BE3F-C305-6041-8A2B-524C30ABEA3C}"/>
                  </a:ext>
                </a:extLst>
              </p14:cNvPr>
              <p14:cNvContentPartPr/>
              <p14:nvPr/>
            </p14:nvContentPartPr>
            <p14:xfrm>
              <a:off x="3481920" y="5218200"/>
              <a:ext cx="1411920" cy="1313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EE54BE3F-C305-6041-8A2B-524C30ABEA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5440" y="5209920"/>
                <a:ext cx="1427760" cy="1329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0164071-2B02-4935-BE6F-C4FA73256AAB}"/>
              </a:ext>
            </a:extLst>
          </p:cNvPr>
          <p:cNvSpPr txBox="1"/>
          <p:nvPr/>
        </p:nvSpPr>
        <p:spPr>
          <a:xfrm>
            <a:off x="124730" y="0"/>
            <a:ext cx="5978800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Extension knowledge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8741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7"/>
            <a:ext cx="9144000" cy="1054975"/>
          </a:xfrm>
        </p:spPr>
        <p:txBody>
          <a:bodyPr>
            <a:normAutofit/>
          </a:bodyPr>
          <a:lstStyle/>
          <a:p>
            <a:pPr algn="l"/>
            <a:r>
              <a:rPr lang="en-AU" sz="4000" dirty="0" smtClean="0"/>
              <a:t>Cambridge Ex 3H &amp; 3I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98949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538410" y="1013431"/>
                <a:ext cx="7389813" cy="11922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dirty="0" smtClean="0"/>
                  <a:t>To find solutions of quadratic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538410" y="1013431"/>
                <a:ext cx="7389813" cy="1192213"/>
              </a:xfrm>
              <a:blipFill rotWithShape="0">
                <a:blip r:embed="rId2"/>
                <a:stretch>
                  <a:fillRect l="-1649" t="-81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7782" y="2205644"/>
            <a:ext cx="7320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Find where the equation cuts the x- axis.</a:t>
            </a:r>
            <a:endParaRPr lang="en-A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3152" y="2875684"/>
                <a:ext cx="732044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 smtClean="0"/>
                  <a:t>Equate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=0,           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800" dirty="0"/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52" y="2875684"/>
                <a:ext cx="7320441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750" t="-64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3948" y="82302"/>
            <a:ext cx="5110904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Activating Prior Knowledge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7598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948" y="82302"/>
            <a:ext cx="5110904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Activating Prior Knowledge</a:t>
            </a:r>
            <a:endParaRPr lang="en-AU" sz="3200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27574" y="847178"/>
            <a:ext cx="7389813" cy="527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Quadratic Graphs: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/>
              <p:cNvSpPr txBox="1">
                <a:spLocks/>
              </p:cNvSpPr>
              <p:nvPr/>
            </p:nvSpPr>
            <p:spPr>
              <a:xfrm>
                <a:off x="890315" y="1374371"/>
                <a:ext cx="9977190" cy="7204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 smtClean="0"/>
                  <a:t>Will intersect the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dirty="0" smtClean="0"/>
                  <a:t>axis. This point is known as the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dirty="0" smtClean="0"/>
                  <a:t> intercept 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15" y="1374371"/>
                <a:ext cx="9977190" cy="720435"/>
              </a:xfrm>
              <a:prstGeom prst="rect">
                <a:avLst/>
              </a:prstGeom>
              <a:blipFill rotWithShape="0">
                <a:blip r:embed="rId2"/>
                <a:stretch>
                  <a:fillRect l="-1100" t="-13445" r="-20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/>
              <p:cNvSpPr txBox="1">
                <a:spLocks/>
              </p:cNvSpPr>
              <p:nvPr/>
            </p:nvSpPr>
            <p:spPr>
              <a:xfrm>
                <a:off x="890315" y="1909156"/>
                <a:ext cx="9977190" cy="7204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 smtClean="0"/>
                  <a:t>Either: Have 0 solutions/no roots - no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dirty="0" smtClean="0"/>
                  <a:t> intercepts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15" y="1909156"/>
                <a:ext cx="9977190" cy="720435"/>
              </a:xfrm>
              <a:prstGeom prst="rect">
                <a:avLst/>
              </a:prstGeom>
              <a:blipFill rotWithShape="0">
                <a:blip r:embed="rId3"/>
                <a:stretch>
                  <a:fillRect l="-1100" t="-13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949" y="1909156"/>
            <a:ext cx="1679962" cy="12698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/>
              <p:cNvSpPr txBox="1">
                <a:spLocks/>
              </p:cNvSpPr>
              <p:nvPr/>
            </p:nvSpPr>
            <p:spPr>
              <a:xfrm>
                <a:off x="832126" y="3183555"/>
                <a:ext cx="9977190" cy="7204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 smtClean="0"/>
                  <a:t>OR: Have 1 solutions/ 1 root - 1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dirty="0" smtClean="0"/>
                  <a:t> intercept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8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26" y="3183555"/>
                <a:ext cx="9977190" cy="720435"/>
              </a:xfrm>
              <a:prstGeom prst="rect">
                <a:avLst/>
              </a:prstGeom>
              <a:blipFill rotWithShape="0">
                <a:blip r:embed="rId5"/>
                <a:stretch>
                  <a:fillRect l="-1100" t="-13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7421" y="3228244"/>
            <a:ext cx="1512490" cy="1324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"/>
              <p:cNvSpPr txBox="1">
                <a:spLocks/>
              </p:cNvSpPr>
              <p:nvPr/>
            </p:nvSpPr>
            <p:spPr>
              <a:xfrm>
                <a:off x="790563" y="4372801"/>
                <a:ext cx="9977190" cy="7204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dirty="0" smtClean="0"/>
                  <a:t>OR: Have 2 solutions/ 2 roots - 2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dirty="0" smtClean="0"/>
                  <a:t> intercepts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10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63" y="4372801"/>
                <a:ext cx="9977190" cy="720435"/>
              </a:xfrm>
              <a:prstGeom prst="rect">
                <a:avLst/>
              </a:prstGeom>
              <a:blipFill rotWithShape="0">
                <a:blip r:embed="rId7"/>
                <a:stretch>
                  <a:fillRect l="-1100" t="-134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3204" y="4827228"/>
            <a:ext cx="1573451" cy="126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D8EE80-A512-8448-AB59-140B4BF8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039" y="365128"/>
            <a:ext cx="8543925" cy="1325563"/>
          </a:xfrm>
        </p:spPr>
        <p:txBody>
          <a:bodyPr/>
          <a:lstStyle/>
          <a:p>
            <a:r>
              <a:rPr lang="en-US" dirty="0"/>
              <a:t>Solving quadratic equation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1C4577D-532D-D940-A009-FF85A365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1487" y="3051512"/>
            <a:ext cx="2638937" cy="9035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Can the equation be factorized?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="" xmlns:a16="http://schemas.microsoft.com/office/drawing/2014/main" id="{4A7A61DD-DE87-3742-ADEB-ADABCB8394B8}"/>
              </a:ext>
            </a:extLst>
          </p:cNvPr>
          <p:cNvSpPr/>
          <p:nvPr/>
        </p:nvSpPr>
        <p:spPr>
          <a:xfrm rot="19930430">
            <a:off x="4004974" y="2601088"/>
            <a:ext cx="1547446" cy="574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F185105-E936-1841-9F5C-22A0D1112DB9}"/>
              </a:ext>
            </a:extLst>
          </p:cNvPr>
          <p:cNvSpPr txBox="1"/>
          <p:nvPr/>
        </p:nvSpPr>
        <p:spPr>
          <a:xfrm>
            <a:off x="5596972" y="2273120"/>
            <a:ext cx="41668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Solve the quadratic equation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="" xmlns:a16="http://schemas.microsoft.com/office/drawing/2014/main" id="{1FAF07E6-2D61-2140-8BC4-8A17D359B518}"/>
              </a:ext>
            </a:extLst>
          </p:cNvPr>
          <p:cNvSpPr/>
          <p:nvPr/>
        </p:nvSpPr>
        <p:spPr>
          <a:xfrm rot="2480559">
            <a:off x="3852860" y="3941181"/>
            <a:ext cx="1542539" cy="5742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2DDCD0C-F054-234F-A87F-3C440EDC9319}"/>
              </a:ext>
            </a:extLst>
          </p:cNvPr>
          <p:cNvSpPr txBox="1"/>
          <p:nvPr/>
        </p:nvSpPr>
        <p:spPr>
          <a:xfrm>
            <a:off x="5712046" y="4549797"/>
            <a:ext cx="47952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Solve by completing the </a:t>
            </a:r>
            <a:r>
              <a:rPr lang="en-US" sz="2600" dirty="0" smtClean="0"/>
              <a:t>square</a:t>
            </a:r>
          </a:p>
          <a:p>
            <a:r>
              <a:rPr lang="en-US" sz="2600" dirty="0" smtClean="0"/>
              <a:t>Or by using the quadratic formula</a:t>
            </a: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0164071-2B02-4935-BE6F-C4FA73256AAB}"/>
              </a:ext>
            </a:extLst>
          </p:cNvPr>
          <p:cNvSpPr txBox="1"/>
          <p:nvPr/>
        </p:nvSpPr>
        <p:spPr>
          <a:xfrm>
            <a:off x="124730" y="0"/>
            <a:ext cx="5978800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Skill Development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5379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00956B7D-A481-D044-A43C-D0F29D210B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24037" y="405768"/>
                <a:ext cx="8876322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	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≠ 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0956B7D-A481-D044-A43C-D0F29D210B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4037" y="405768"/>
                <a:ext cx="8876322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890D264A-CDCB-2340-9BA3-97EFCD8B379E}"/>
                  </a:ext>
                </a:extLst>
              </p:cNvPr>
              <p:cNvSpPr txBox="1"/>
              <p:nvPr/>
            </p:nvSpPr>
            <p:spPr>
              <a:xfrm>
                <a:off x="3032117" y="4017416"/>
                <a:ext cx="5616794" cy="144892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4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4400" i="1">
                              <a:latin typeface="Cambria Math" panose="02040503050406030204" pitchFamily="18" charset="0"/>
                            </a:rPr>
                            <m:t> ± </m:t>
                          </m:r>
                          <m:rad>
                            <m:radPr>
                              <m:degHide m:val="on"/>
                              <m:ctrlPr>
                                <a:rPr lang="en-A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AU" sz="4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−4</m:t>
                              </m:r>
                              <m:r>
                                <a:rPr lang="en-AU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AU" sz="4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90D264A-CDCB-2340-9BA3-97EFCD8B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117" y="4017416"/>
                <a:ext cx="5616794" cy="14489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93DE21C-DA8E-B048-97E7-A432C5F4162D}"/>
              </a:ext>
            </a:extLst>
          </p:cNvPr>
          <p:cNvSpPr txBox="1"/>
          <p:nvPr/>
        </p:nvSpPr>
        <p:spPr>
          <a:xfrm>
            <a:off x="2205319" y="1573307"/>
            <a:ext cx="601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Can be solved by factorization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9E38BA9-99EC-4243-9414-7CA50CA1B8EC}"/>
              </a:ext>
            </a:extLst>
          </p:cNvPr>
          <p:cNvSpPr txBox="1"/>
          <p:nvPr/>
        </p:nvSpPr>
        <p:spPr>
          <a:xfrm>
            <a:off x="2742332" y="2662838"/>
            <a:ext cx="6010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or by</a:t>
            </a:r>
          </a:p>
          <a:p>
            <a:pPr algn="ctr"/>
            <a:r>
              <a:rPr lang="en-US" sz="3200" dirty="0"/>
              <a:t>The quadratic formula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0164071-2B02-4935-BE6F-C4FA73256AAB}"/>
              </a:ext>
            </a:extLst>
          </p:cNvPr>
          <p:cNvSpPr txBox="1"/>
          <p:nvPr/>
        </p:nvSpPr>
        <p:spPr>
          <a:xfrm>
            <a:off x="124730" y="0"/>
            <a:ext cx="5978800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89834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421A8963-2856-7D46-AFCA-6BF7F078A1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Let’s have a look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−4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21A8963-2856-7D46-AFCA-6BF7F078A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 b="-13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578BDB07-82AA-E644-87EC-14354C2EC4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3310" y="1850677"/>
                <a:ext cx="3577811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−4</m:t>
                    </m:r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dirty="0"/>
                  <a:t> for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– 12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+ 12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78BDB07-82AA-E644-87EC-14354C2EC4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3310" y="1850677"/>
                <a:ext cx="3577811" cy="4351338"/>
              </a:xfrm>
              <a:blipFill rotWithShape="0">
                <a:blip r:embed="rId3"/>
                <a:stretch>
                  <a:fillRect l="-3578" t="-3226" r="-3748" b="-4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3202AD5D-E0A3-6C43-99C6-2B3988CE2552}"/>
                  </a:ext>
                </a:extLst>
              </p:cNvPr>
              <p:cNvSpPr txBox="1"/>
              <p:nvPr/>
            </p:nvSpPr>
            <p:spPr>
              <a:xfrm>
                <a:off x="4593336" y="2447257"/>
                <a:ext cx="55351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1.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 +6, 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=−12</m:t>
                    </m:r>
                  </m:oMath>
                </a14:m>
                <a:endParaRPr lang="en-AU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−4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84&gt;0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202AD5D-E0A3-6C43-99C6-2B3988CE2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336" y="2447257"/>
                <a:ext cx="5535168" cy="1015663"/>
              </a:xfrm>
              <a:prstGeom prst="rect">
                <a:avLst/>
              </a:prstGeom>
              <a:blipFill rotWithShape="0">
                <a:blip r:embed="rId4"/>
                <a:stretch>
                  <a:fillRect l="-1211" t="-29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3E4875AB-8501-ED4B-A792-42637DCE4497}"/>
                  </a:ext>
                </a:extLst>
              </p:cNvPr>
              <p:cNvSpPr txBox="1"/>
              <p:nvPr/>
            </p:nvSpPr>
            <p:spPr>
              <a:xfrm>
                <a:off x="4593336" y="3784327"/>
                <a:ext cx="55351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2.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 +6, 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=+12</m:t>
                    </m:r>
                  </m:oMath>
                </a14:m>
                <a:endParaRPr lang="en-AU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−4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−12&lt;0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E4875AB-8501-ED4B-A792-42637DCE4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336" y="3784327"/>
                <a:ext cx="5535168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1211" t="-36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F8972542-B700-4340-9B8A-651450D6CAF5}"/>
                  </a:ext>
                </a:extLst>
              </p:cNvPr>
              <p:cNvSpPr txBox="1"/>
              <p:nvPr/>
            </p:nvSpPr>
            <p:spPr>
              <a:xfrm>
                <a:off x="4593336" y="5121399"/>
                <a:ext cx="553516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3.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 +6, 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=+9</m:t>
                    </m:r>
                  </m:oMath>
                </a14:m>
                <a:endParaRPr lang="en-AU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−4(1)(9)=0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8972542-B700-4340-9B8A-651450D6C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336" y="5121399"/>
                <a:ext cx="5535168" cy="1015663"/>
              </a:xfrm>
              <a:prstGeom prst="rect">
                <a:avLst/>
              </a:prstGeom>
              <a:blipFill rotWithShape="0">
                <a:blip r:embed="rId6"/>
                <a:stretch>
                  <a:fillRect l="-1211" t="-2994" b="-53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0164071-2B02-4935-BE6F-C4FA73256AAB}"/>
              </a:ext>
            </a:extLst>
          </p:cNvPr>
          <p:cNvSpPr txBox="1"/>
          <p:nvPr/>
        </p:nvSpPr>
        <p:spPr>
          <a:xfrm>
            <a:off x="124730" y="0"/>
            <a:ext cx="5978800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890D264A-CDCB-2340-9BA3-97EFCD8B379E}"/>
                  </a:ext>
                </a:extLst>
              </p:cNvPr>
              <p:cNvSpPr txBox="1"/>
              <p:nvPr/>
            </p:nvSpPr>
            <p:spPr>
              <a:xfrm>
                <a:off x="8851890" y="189570"/>
                <a:ext cx="3059427" cy="79040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 ± </m:t>
                          </m:r>
                          <m:rad>
                            <m:radPr>
                              <m:degHide m:val="on"/>
                              <m:ctrlPr>
                                <a:rPr lang="en-AU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−4</m:t>
                              </m:r>
                              <m: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90D264A-CDCB-2340-9BA3-97EFCD8B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890" y="189570"/>
                <a:ext cx="3059427" cy="79040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890D264A-CDCB-2340-9BA3-97EFCD8B379E}"/>
                  </a:ext>
                </a:extLst>
              </p:cNvPr>
              <p:cNvSpPr txBox="1"/>
              <p:nvPr/>
            </p:nvSpPr>
            <p:spPr>
              <a:xfrm>
                <a:off x="9045148" y="2510668"/>
                <a:ext cx="2866169" cy="36933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m:rPr>
                          <m:nor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solutions</m:t>
                      </m:r>
                      <m:r>
                        <m:rPr>
                          <m:nor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m:rPr>
                          <m:nor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roots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90D264A-CDCB-2340-9BA3-97EFCD8B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148" y="2510668"/>
                <a:ext cx="286616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684" r="-1053" b="-3077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890D264A-CDCB-2340-9BA3-97EFCD8B379E}"/>
                  </a:ext>
                </a:extLst>
              </p:cNvPr>
              <p:cNvSpPr txBox="1"/>
              <p:nvPr/>
            </p:nvSpPr>
            <p:spPr>
              <a:xfrm>
                <a:off x="9045147" y="3978522"/>
                <a:ext cx="2866169" cy="36933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nor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solutions</m:t>
                      </m:r>
                      <m:r>
                        <m:rPr>
                          <m:nor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 0 </m:t>
                      </m:r>
                      <m:r>
                        <m:rPr>
                          <m:nor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roots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90D264A-CDCB-2340-9BA3-97EFCD8B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147" y="3978522"/>
                <a:ext cx="286616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684" r="-1053" b="-3077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890D264A-CDCB-2340-9BA3-97EFCD8B379E}"/>
                  </a:ext>
                </a:extLst>
              </p:cNvPr>
              <p:cNvSpPr txBox="1"/>
              <p:nvPr/>
            </p:nvSpPr>
            <p:spPr>
              <a:xfrm>
                <a:off x="9045147" y="5315592"/>
                <a:ext cx="2733119" cy="369332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nor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solutions</m:t>
                      </m:r>
                      <m:r>
                        <m:rPr>
                          <m:nor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nor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90D264A-CDCB-2340-9BA3-97EFCD8B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147" y="5315592"/>
                <a:ext cx="273311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766" r="-1104" b="-1515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04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CA4F06E-9FE6-224D-A07B-D4F2C9D5E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4038" y="1253331"/>
                <a:ext cx="8543925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A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A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𝒂𝒄</m:t>
                    </m:r>
                  </m:oMath>
                </a14:m>
                <a:r>
                  <a:rPr lang="en-US" b="1" dirty="0"/>
                  <a:t> &lt; 0 </a:t>
                </a:r>
                <a:r>
                  <a:rPr lang="en-US" dirty="0"/>
                  <a:t>(i.e. negative number), there is </a:t>
                </a:r>
                <a:br>
                  <a:rPr lang="en-US" dirty="0"/>
                </a:br>
                <a:r>
                  <a:rPr lang="en-US" b="1" dirty="0" smtClean="0"/>
                  <a:t>NO</a:t>
                </a:r>
                <a:r>
                  <a:rPr lang="en-US" dirty="0" smtClean="0"/>
                  <a:t> </a:t>
                </a:r>
                <a:r>
                  <a:rPr lang="en-US" dirty="0"/>
                  <a:t>solution for the equation of ax</a:t>
                </a:r>
                <a:r>
                  <a:rPr lang="en-US" baseline="30000" dirty="0"/>
                  <a:t>2</a:t>
                </a:r>
                <a:r>
                  <a:rPr lang="en-US" dirty="0"/>
                  <a:t> + </a:t>
                </a:r>
                <a:r>
                  <a:rPr lang="en-US" dirty="0" err="1"/>
                  <a:t>bx</a:t>
                </a:r>
                <a:r>
                  <a:rPr lang="en-US" dirty="0"/>
                  <a:t> + c = 0.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A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A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𝒂𝒄</m:t>
                    </m:r>
                  </m:oMath>
                </a14:m>
                <a:r>
                  <a:rPr lang="en-US" b="1" dirty="0"/>
                  <a:t> &gt; 0 </a:t>
                </a:r>
                <a:r>
                  <a:rPr lang="en-US" dirty="0"/>
                  <a:t>(i.e. positive number), there are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b="1" dirty="0" smtClean="0"/>
                  <a:t>TWO</a:t>
                </a:r>
                <a:r>
                  <a:rPr lang="en-US" dirty="0" smtClean="0"/>
                  <a:t> </a:t>
                </a:r>
                <a:r>
                  <a:rPr lang="en-US" dirty="0"/>
                  <a:t>solutions for the equation of ax</a:t>
                </a:r>
                <a:r>
                  <a:rPr lang="en-US" baseline="30000" dirty="0"/>
                  <a:t>2</a:t>
                </a:r>
                <a:r>
                  <a:rPr lang="en-US" dirty="0"/>
                  <a:t> + </a:t>
                </a:r>
                <a:r>
                  <a:rPr lang="en-US" dirty="0" err="1"/>
                  <a:t>bx</a:t>
                </a:r>
                <a:r>
                  <a:rPr lang="en-US" dirty="0"/>
                  <a:t> + c = 0.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AU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A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A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AU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𝒂𝒄</m:t>
                    </m:r>
                  </m:oMath>
                </a14:m>
                <a:r>
                  <a:rPr lang="en-US" b="1" dirty="0"/>
                  <a:t> = 0 </a:t>
                </a:r>
                <a:r>
                  <a:rPr lang="en-US" dirty="0"/>
                  <a:t>(i.e. 0), there is </a:t>
                </a:r>
                <a:r>
                  <a:rPr lang="en-US" b="1" dirty="0"/>
                  <a:t>ONE</a:t>
                </a:r>
                <a:r>
                  <a:rPr lang="en-US" dirty="0"/>
                  <a:t> solution for the equation of ax</a:t>
                </a:r>
                <a:r>
                  <a:rPr lang="en-US" baseline="30000" dirty="0"/>
                  <a:t>2</a:t>
                </a:r>
                <a:r>
                  <a:rPr lang="en-US" dirty="0"/>
                  <a:t> + </a:t>
                </a:r>
                <a:r>
                  <a:rPr lang="en-US" dirty="0" err="1"/>
                  <a:t>bx</a:t>
                </a:r>
                <a:r>
                  <a:rPr lang="en-US" dirty="0"/>
                  <a:t> + c = 0.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CA4F06E-9FE6-224D-A07B-D4F2C9D5E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4038" y="1253331"/>
                <a:ext cx="8543925" cy="4351338"/>
              </a:xfrm>
              <a:blipFill rotWithShape="0">
                <a:blip r:embed="rId2"/>
                <a:stretch>
                  <a:fillRect t="-21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31D5D55E-978D-3A41-9CA9-DA3D70163DE6}"/>
                  </a:ext>
                </a:extLst>
              </p:cNvPr>
              <p:cNvSpPr txBox="1"/>
              <p:nvPr/>
            </p:nvSpPr>
            <p:spPr>
              <a:xfrm>
                <a:off x="2044875" y="5323563"/>
                <a:ext cx="7891397" cy="108837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3200" b="1" dirty="0" smtClean="0">
                    <a:ea typeface="Cambria Math" panose="02040503050406030204" pitchFamily="18" charset="0"/>
                  </a:rPr>
                  <a:t>Discriminant of the quadratic formula: </a:t>
                </a:r>
                <a:endParaRPr lang="en-AU" sz="3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𝒂𝒄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1D5D55E-978D-3A41-9CA9-DA3D70163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875" y="5323563"/>
                <a:ext cx="7891397" cy="1088375"/>
              </a:xfrm>
              <a:prstGeom prst="rect">
                <a:avLst/>
              </a:prstGeom>
              <a:blipFill rotWithShape="0">
                <a:blip r:embed="rId3"/>
                <a:stretch>
                  <a:fillRect l="-1769" t="-5435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0164071-2B02-4935-BE6F-C4FA73256AAB}"/>
              </a:ext>
            </a:extLst>
          </p:cNvPr>
          <p:cNvSpPr txBox="1"/>
          <p:nvPr/>
        </p:nvSpPr>
        <p:spPr>
          <a:xfrm>
            <a:off x="124730" y="0"/>
            <a:ext cx="5978800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3297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/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0" y="1260475"/>
                <a:ext cx="10317163" cy="11922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 smtClean="0"/>
                  <a:t>To determine the number of solutions of quadratic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 smtClean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6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0" y="1260475"/>
                <a:ext cx="10317163" cy="1192213"/>
              </a:xfrm>
              <a:blipFill rotWithShape="0">
                <a:blip r:embed="rId2"/>
                <a:stretch>
                  <a:fillRect l="-1182" t="-87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/>
              <p:cNvSpPr txBox="1">
                <a:spLocks/>
              </p:cNvSpPr>
              <p:nvPr/>
            </p:nvSpPr>
            <p:spPr>
              <a:xfrm>
                <a:off x="1231890" y="2613969"/>
                <a:ext cx="9147935" cy="29112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dirty="0" smtClean="0"/>
                  <a:t>,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 smtClean="0"/>
                  <a:t> has 2 solutions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 dirty="0"/>
                  <a:t>,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/>
                  <a:t> has </a:t>
                </a:r>
                <a:r>
                  <a:rPr lang="en-AU" dirty="0" smtClean="0"/>
                  <a:t>1 solution</a:t>
                </a:r>
                <a:br>
                  <a:rPr lang="en-AU" dirty="0" smtClean="0"/>
                </a:br>
                <a:r>
                  <a:rPr lang="en-AU" dirty="0" smtClean="0"/>
                  <a:t/>
                </a:r>
                <a:br>
                  <a:rPr lang="en-AU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AU" dirty="0"/>
                  <a:t>,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/>
                  <a:t> has 0</a:t>
                </a:r>
                <a:r>
                  <a:rPr lang="en-AU" dirty="0" smtClean="0"/>
                  <a:t> </a:t>
                </a:r>
                <a:r>
                  <a:rPr lang="en-AU" dirty="0"/>
                  <a:t>solution </a:t>
                </a:r>
                <a:r>
                  <a:rPr lang="en-AU" dirty="0" smtClean="0"/>
                  <a:t>    </a:t>
                </a:r>
              </a:p>
            </p:txBody>
          </p:sp>
        </mc:Choice>
        <mc:Fallback xmlns="">
          <p:sp>
            <p:nvSpPr>
              <p:cNvPr id="7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90" y="2613969"/>
                <a:ext cx="9147935" cy="2911223"/>
              </a:xfrm>
              <a:prstGeom prst="rect">
                <a:avLst/>
              </a:prstGeom>
              <a:blipFill rotWithShape="0">
                <a:blip r:embed="rId3"/>
                <a:stretch>
                  <a:fillRect t="-35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0164071-2B02-4935-BE6F-C4FA73256AAB}"/>
              </a:ext>
            </a:extLst>
          </p:cNvPr>
          <p:cNvSpPr txBox="1"/>
          <p:nvPr/>
        </p:nvSpPr>
        <p:spPr>
          <a:xfrm>
            <a:off x="124730" y="0"/>
            <a:ext cx="5978800" cy="584775"/>
          </a:xfrm>
          <a:prstGeom prst="homePlate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890D264A-CDCB-2340-9BA3-97EFCD8B379E}"/>
                  </a:ext>
                </a:extLst>
              </p:cNvPr>
              <p:cNvSpPr txBox="1"/>
              <p:nvPr/>
            </p:nvSpPr>
            <p:spPr>
              <a:xfrm>
                <a:off x="8851890" y="189570"/>
                <a:ext cx="3059427" cy="790409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 ± </m:t>
                          </m:r>
                          <m:rad>
                            <m:radPr>
                              <m:degHide m:val="on"/>
                              <m:ctrlPr>
                                <a:rPr lang="en-AU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AU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−4</m:t>
                              </m:r>
                              <m: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90D264A-CDCB-2340-9BA3-97EFCD8B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890" y="189570"/>
                <a:ext cx="3059427" cy="79040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43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6852</TotalTime>
  <Words>938</Words>
  <Application>Microsoft Office PowerPoint</Application>
  <PresentationFormat>Widescreen</PresentationFormat>
  <Paragraphs>199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Harrisdale</vt:lpstr>
      <vt:lpstr>PowerPoint Presentation</vt:lpstr>
      <vt:lpstr>PowerPoint Presentation</vt:lpstr>
      <vt:lpstr>PowerPoint Presentation</vt:lpstr>
      <vt:lpstr>PowerPoint Presentation</vt:lpstr>
      <vt:lpstr>Solving quadratic equation</vt:lpstr>
      <vt:lpstr>ax2 + bx + c = 0       (a ≠ 0)</vt:lpstr>
      <vt:lpstr>Let’s have a look at √(b^2  -4ac)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x2 – 7x + 12 = 0</vt:lpstr>
      <vt:lpstr>Solve x2 –2kx -3 = 0 and determine how many solutions there are.</vt:lpstr>
      <vt:lpstr>Using classpad to solve x2 – 10x – 3 = 0</vt:lpstr>
      <vt:lpstr>Deriving the quadratic formula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Microsoft account</cp:lastModifiedBy>
  <cp:revision>421</cp:revision>
  <dcterms:created xsi:type="dcterms:W3CDTF">2018-12-02T08:34:01Z</dcterms:created>
  <dcterms:modified xsi:type="dcterms:W3CDTF">2022-02-17T04:52:43Z</dcterms:modified>
</cp:coreProperties>
</file>