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49" r:id="rId2"/>
    <p:sldId id="443" r:id="rId3"/>
    <p:sldId id="448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4:48:55.54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22 518,'0'0'23,"0"0"5,0 0-28,0 0 0,0 0 0,0 0 0,0 0 69,0 0 9,0 0 2,0 0 0,0 0-60,0 0-11,0 0-9,0 0 12,0 0-12,0 0 0,0 0 0,0 0 8,0 0-8,0 0 0,0 0 0,0 0 0,0 0 23,0 0 2,0 0 1,0 0 0,11 4 66,5-4 12,-6 0 4,6 0 0,5 0-24,-5-4-5,5 4-1,5 0 0,-5-5-23,5 0-5,0 1-1,6 4 0,-6-5-13,5 5-2,1 0-1,-1 0 0,1-5-9,5 5-3,-1 0 0,-4 5 0,-6-5-4,11 0-1,-6 0 0,1 0 0,-1 0-2,1 5-1,-1-5 0,-5 4 0,1 1-13,-1-5 8,-5 0-8,0 5 0,0-5 8,0 4-8,0-4 0,0 5 0,-6 0 0,1-1-12,0-4 1,0 5 0,-1 0-123,1-5-25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50.18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8B7B696-9C8A-4175-9AE2-D747DBE352E5}" emma:medium="tactile" emma:mode="ink">
          <msink:context xmlns:msink="http://schemas.microsoft.com/ink/2010/main" type="inkDrawing" rotatedBoundingBox="22788,15229 25572,8454 26537,8850 23754,15626" semanticType="callout" shapeName="Other">
            <msink:sourceLink direction="with" ref="{26258A9B-1A6D-450A-A345-CD5A6F6C5EC8}"/>
            <msink:sourceLink direction="with" ref="{11A4A065-387C-40DE-BF8C-601CECB4BCBB}"/>
          </msink:context>
        </emma:interpretation>
      </emma:emma>
    </inkml:annotationXML>
    <inkml:trace contextRef="#ctx0" brushRef="#br0">2885 121 950,'0'0'42,"0"0"9,0 0-41,0 0-10,0 0 0,0 0 0,0 0 104,0 0 20,0 0 3,0 0 1,0 0-44,0 0-8,0 0-1,0 0-1,0 0-30,0 0-7,0 0-1,0 0 0,0 0 2,0 0 0,0-9 0,-6 0 0,6 9-6,0 0-2,0-10 0,-5 1 0,0 4-5,0-4-1,5 0 0,0 9 0,-6-10 4,1 6 0,0-1 0,5 5 0,-5-9 0,-1 4 1,6 5 0,-5-5 0,0-4-9,5 9-1,-11-5-1,11 5 0,-5-4-18,0-6 10,-6 6-10,6 4 8,-5 0-8,4 0 12,-9 0-12,4 0 12,-4 4 1,-1-4 1,5 0 0,1 5 0,-11 0 0,10-1 0,11-4 0,0 0 0,-10 5 2,-1-5 1,-4 5 0,-1-1 0,16-4 5,-11 5 1,-10 0 0,11-1 0,10-4 0,-16 10 0,-5-1 0,0-4 0,5 4-2,1-4 0,-1-1 0,0 1 0,1 4-2,9 1-1,6-10 0,0 0 0,-15 4-3,4 10-1,1-4 0,-1-1 0,6-4-2,-6 4 0,1 0 0,10-9 0,0 0-2,-5 10-1,-6-1 0,1 0 0,4 0-1,-4 5 0,-1-4 0,-4-1 0,4 5-8,6-5 12,-6 1-12,1-1 12,-16 0-4,10 5 0,11 5 0,-1-5 0,1 0-8,-5 0 0,4 0 9,1-5-9,0 5 0,-6-4 8,1 4-8,5 0 0,0-5 0,-1 5 0,1-5 0,-5 5 0,-1 0 0,1 0 0,-1-4 0,6 4 0,-11 0 0,6 0 0,-1 0 0,-5 0 0,6-5 0,-1 5 0,-4 0 0,4 0 8,1-5-8,-6 5 0,0 0 0,6 5 0,-1-10 0,6 5 0,-6 0 0,6 0 0,-5 0 0,-1 0 0,-5 0 0,1 5 0,10-5 0,-6 0 0,-10 0 0,-5 4 0,5-4 11,5 0-3,6 0 0,-1 0 0,6 5-8,-6 0 0,1-1 0,-1 1 0,-4-1 0,-1-4-11,5 5 3,1 0 0,5-5 8,-6 4 11,-5 6-3,1-6 0,-1 6-8,5-1 0,-4-4 0,-1-1 0,11 6 0,-6-6 0,1 1 0,-1 0 0,-4-1 0,-1 1-11,11-5 3,-1 0 0,-9 0 8,4 0 0,1 0 0,-1 4 0,6-8 0,-6 4 0,6 0 0,0 4 0,0-4 0,-6-4 0,-5 8 0,6-4 0,-1 0 0,1 0 0,-1 5 0,6-5 0,-5 0 0,-1 5 0,6-5 0,-6 0 0,-4 0 0,4 4 0,6-4 0,0 5 0,-11 0 0,11-1 0,-6 1 0,6 0 0,0-6 0,0 1 0,-6 5 0,6-5 0,5 9 0,-5-4 0,-6 0 0,6-5 0,5 4 0,-5 1 0,-1 0 0,-4-10 0,-1 10 0,1-10 0,5 5 0,-6 0 0,-5-5 0,6 5 0,-6 0 0,6 0 0,-1 0-9,1-4 0,4 4 0,1 4 0,5-8 9,-5-1 0,-6 5 0,1-5 0,-1 5 0,1-5 12,-1 5-2,11-4-1,0 4-9,-5-5-12,0 5 2,-5-5 1,4 5 9,1-4 0,0-1 0,-6 5 0,6-5 0,5 1 0,-5 4 0,0 0 0,-6-5 0,6 5 0,0 0 0,-1 0 0,6-5 0,-5 5 0,-5 0 0,-1 0 0,11 0 0,-10 0 12,4 0-2,-4 0-1,-1 0-9,1 0-12,5 0 2,-6 0 1,6-5 9,-6 1 12,6-1-2,-5 5-1,-1 0-9,1-5 0,10 5 0,-6 0 0,1 0 0,0-4 0,0 4 0,-1 0 0,1 0 0,0 0 0,0 0 0,-1 4 0,-4-4 0,5 0 0,-1-4 0,1 8 0,-5-4 0,5 0 0,-1 0 0,1 0 0,-5 0 0,4 0 0,1 0 0,0 5 0,5-5 0,-5 4 0,-1 1 0,6 0 0,-5-1 0,0 1 0,0 0 0,-1 4 8,1-4-8,0 4 10,-6 0-10,6 5 10,0-4-10,-6 4 0,6 0 0,0 0 8,0-5-8,-1 5 0,1 0 0,0 4 0,0 1 0,-1 0 0,-4-5 0,5 0 0,-1 4 0,1 1 0,0-5 0,-6 0 0,6 0 0,0 5 0,-6-5 0,6 0 0,0-1 0,0 1 0,-6 0 0,6 5 0,-6 0 0,6-1 0,-5 6 0,4 4 0,1-5 0,0 19 0,0-9 0,-6 4 0,6-9 0,5 0 0,-5-5 0,0 0 0,-1-4 0,6 4 0,-5-4 0,0 4 0,5-9 0,-5 5 0,5-1 0,-6 6 0,1-1 0,5 0 0,-10 10 0,10 0 0,-6-5 0,-4 4 0,5 1 0,-6-1 0,6-4-17,0-4 1,-1-1 0,1 0 0,0-4 16,-6 4 0,6-4 0,0 4 0,-6-9 0,6 5 0,-5-5 0,4 4 0,-4-4 0,5 5 0,-6 0 0,6-1 0,5 1 0,-5 4 0,-6-4 0,6 4 0,0 1 0,-1-6 0,1 1 0,5-1 0,0 1 0,0-5 9,-5 0-1,0 0 0,-1 0-8,6-5-11,-5 1 3,0-1 0,5 0 8,-5 1 11,5-6-3,-6 1 0,1 0-8,5-1 0,-5 1 0,5-1 0,-5 1 0,5 0-12,0-1 4,0 1 8,-5 4 0,5 1 0,-6-1 0,6 0 0,-5 1 0,5 4 0,-5 0 9,5 0-1,0 0-8,0-5 0,0 5 0,0-5 0,0 1 0,5-1 0,-10 0 0,5-4 0,0-1 0,0-4 0,0 0 0,0-4 0,-5-1 0,5-9 0,0 0 0,0 0 0,0 0-9,0 0 9,0 0-10,0 0 10,0 0-108,0 0-16,0 0-4,0-14-716,0-5-144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50.49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6258A9B-1A6D-450A-A345-CD5A6F6C5EC8}" emma:medium="tactile" emma:mode="ink">
          <msink:context xmlns:msink="http://schemas.microsoft.com/ink/2010/main" type="inkDrawing" rotatedBoundingBox="23637,15236 24126,15583 23766,16090 23277,15743" semanticType="verticalRange" shapeName="Other">
            <msink:sourceLink direction="with" ref="{F8ADA1D0-1611-4C1A-B519-F903418E4B18}"/>
            <msink:destinationLink direction="with" ref="{88B7B696-9C8A-4175-9AE2-D747DBE352E5}"/>
          </msink:context>
        </emma:interpretation>
      </emma:emma>
    </inkml:annotationXML>
    <inkml:trace contextRef="#ctx0" brushRef="#br0">20 0 1670,'0'24'74,"0"-15"15,-6 0-71,1 1-18,0-1 0,5 5 0,-5 0 270,5 5 50,0-5 11,0 4 1,0-4-220,5 10-45,-5-1-9,5-4-2,0 4-23,1 0-5,-1 1 0,0 4-1,11-5-13,-11 5-2,6-5-1,4 0 0,-4-4-11,5 4 10,-1-4-10,6 0 10,-5-5-10,5 0 0,-5 0 0,-1-5 8,1 0-8,5-4 10,0 0-10,0-5 10,-5-5-10,5 0 12,0-9-12,0-4 12,0-6 0,0 1 1,10-10 0,-10 1 0,6-1-5,-1-4-8,-5 0 11,-6-5-11,6 4-51,-5-4-17,5-4-3,-5-10-1341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9:38.71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0FD75DE7-E766-43F5-994A-5729C03558BE}" emma:medium="tactile" emma:mode="ink">
          <msink:context xmlns:msink="http://schemas.microsoft.com/ink/2010/main" type="inkDrawing" rotatedBoundingBox="29579,12493 31248,12329 31259,12444 29590,12607" semanticType="underline" shapeName="Other">
            <msink:sourceLink direction="with" ref="{4CAA0CC8-E719-4B43-838E-A2B6D793EF3F}"/>
          </msink:context>
        </emma:interpretation>
      </emma:emma>
    </inkml:annotationXML>
    <inkml:trace contextRef="#ctx0" brushRef="#br0">23 240 1267,'-16'-10'56,"16"10"12,0 0-55,-5-4-13,5 4 0,0 0 0,0 0 152,5-10 27,-5-4 5,11 5 2,5-5-70,-6 5-13,16-1-3,-5 6-1,11-6-36,-6 1-7,11 0-2,-1 4 0,12-9-10,-1 5-1,11-1-1,-11 6 0,10 4-22,1 0-5,5-5-1,5 0 0,-5 5-14,5-4 9,-5 4-9,27-5 8,-12 5-8,1 0 0,-11 0 0,0 0 0,-10-5-10,-6 1 10,1 4-13,-1-10 5,-10 6-18,-5-6-3,-5 6-1,-6-6 0,-5 1-23,0 4-5,-6 1-1,-4-1-665,-11 5-132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9:38.71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7685E97-72CC-431C-A631-4A2B8BA90E54}" emma:medium="tactile" emma:mode="ink">
          <msink:context xmlns:msink="http://schemas.microsoft.com/ink/2010/main" type="inkDrawing" rotatedBoundingBox="30683,12573 30995,12769 30879,12952 30568,12756" semanticType="callout" shapeName="Other">
            <msink:sourceLink direction="with" ref="{4CAA0CC8-E719-4B43-838E-A2B6D793EF3F}"/>
          </msink:context>
        </emma:interpretation>
      </emma:emma>
    </inkml:annotationXML>
    <inkml:trace contextRef="#ctx0" brushRef="#br0">4238 5530 1976,'0'19'88,"0"-19"17,0 0-84,0 0-21,0-10 0,0 10 0,0 0 131,6-9 21,4-5 5,-5 0 1,-5 0-55,0 14-11,0 0-3,16-5 0,-11-4-48,6 5-9,-11 4-3,0 0 0,16 4-43,-6 5-9,-10-9-1,5 19-1,1 0 25,-6-1 0,0-4 0,0 5 0,-6 4-56,1 1-10,5-10-2,0 0 0,-5 0 4,0 0 0,5-5 0,0-9 0,0 0 35,0 0 7,0 0 2,0 0 0,0 0 20,0 0 0,0 0 0,0 0 0,0 0 16,0 0 2,0 0 0,5-5 0,5 1 0,1-1 0,5 5 0,-6-5 0,1-4-6,4 4-2,12 10 0,-1-5 0,-5-5-10,10 1 0,-5 4 0,1-5 0,4-4-145,6-5-25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9:41.62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6040172-CE98-4ABF-A5BC-05F874B12399}" emma:medium="tactile" emma:mode="ink">
          <msink:context xmlns:msink="http://schemas.microsoft.com/ink/2010/main" type="writingRegion" rotatedBoundingBox="24081,11591 26721,11779 26621,13173 23982,12984">
            <msink:destinationLink direction="with" ref="{11A4A065-387C-40DE-BF8C-601CECB4BCBB}"/>
          </msink:context>
        </emma:interpretation>
      </emma:emma>
    </inkml:annotationXML>
    <inkml:traceGroup>
      <inkml:annotationXML>
        <emma:emma xmlns:emma="http://www.w3.org/2003/04/emma" version="1.0">
          <emma:interpretation id="{64742220-D8F2-47D6-A5D1-9751DB9A1A39}" emma:medium="tactile" emma:mode="ink">
            <msink:context xmlns:msink="http://schemas.microsoft.com/ink/2010/main" type="paragraph" rotatedBoundingBox="24081,11591 26721,11779 26621,13173 23982,129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177D8A-81AE-4522-85F3-65D5FEB008C5}" emma:medium="tactile" emma:mode="ink">
              <msink:context xmlns:msink="http://schemas.microsoft.com/ink/2010/main" type="line" rotatedBoundingBox="24081,11591 26721,11779 26621,13173 23982,12984"/>
            </emma:interpretation>
          </emma:emma>
        </inkml:annotationXML>
        <inkml:traceGroup>
          <inkml:annotationXML>
            <emma:emma xmlns:emma="http://www.w3.org/2003/04/emma" version="1.0">
              <emma:interpretation id="{E82A738D-5111-4490-984C-38410D07C18B}" emma:medium="tactile" emma:mode="ink">
                <msink:context xmlns:msink="http://schemas.microsoft.com/ink/2010/main" type="inkWord" rotatedBoundingBox="24081,11591 26721,11779 26621,13173 23982,12984"/>
              </emma:interpretation>
              <emma:one-of disjunction-type="recognition" id="oneOf0">
                <emma:interpretation id="interp0" emma:lang="en-AU" emma:confidence="0">
                  <emma:literal>'find)</emma:literal>
                </emma:interpretation>
                <emma:interpretation id="interp1" emma:lang="en-AU" emma:confidence="0">
                  <emma:literal>'firs, of</emma:literal>
                </emma:interpretation>
                <emma:interpretation id="interp2" emma:lang="en-AU" emma:confidence="0">
                  <emma:literal>'fiorino)</emma:literal>
                </emma:interpretation>
                <emma:interpretation id="interp3" emma:lang="en-AU" emma:confidence="0">
                  <emma:literal>'fission)</emma:literal>
                </emma:interpretation>
                <emma:interpretation id="interp4" emma:lang="en-AU" emma:confidence="0">
                  <emma:literal>'tomo)</emma:literal>
                </emma:interpretation>
              </emma:one-of>
            </emma:emma>
          </inkml:annotationXML>
          <inkml:trace contextRef="#ctx0" brushRef="#br0">311 499 576,'0'-14'51,"0"0"-41,0 14-10,0 0 0,0 0 194,0 0 37,0 0 7,0 0 2,-16 0-93,11 0-19,5 0-3,0 0-1,-11 4-32,11-4-6,-10 5-2,5 4 0,-1 5-67,1-4-17,-5 4 0,10-14 0,0 9 0,0 10 0,-6 4 0,1 5 0,5-5 0,0 5 0,5 0 0,-5 5 0,-5-1 30,5 1 2,5 0 1,1 4 0,-6 0-53,0-4-10,15 0-2,-4-1-1,5 1 33,-1-1 0,1 1 0,10-5 0,-5-19-63,-5 5-5,-11 10-2,11-10-833</inkml:trace>
          <inkml:trace contextRef="#ctx0" brushRef="#br0" timeOffset="954.2845">405 694 1324,'11'10'118,"-11"-10"-94,0 0-24,0 0 0,0 0 94,0 0 14,0 0 4,0 0 0,0 0-39,0 0-7,0 0-2,0 0 0,0 0-34,0 0-7,16 4-2,5 1 0,-11 0-21,11-5-10,-5-5 1,5 5-588,0 0-118</inkml:trace>
          <inkml:trace contextRef="#ctx0" brushRef="#br0" timeOffset="959.2728">699 401 748,'0'0'67,"0"0"-54,0 0-13,0 0 0,0 0 221,0 0 42,0 0 8,0 0 1,11 4-136,-11-4-27,10 0-5,-10 0-2,0 0-47,0 0-10,16 5-1,-16-5-1,0 0-16,0 0-3,10 5-1,1-1 0,-11-4-15,0 0-8,5 10 8,6-1-8,-6 5 0,-5-5 8,-5 5-8,-1-4 0,12 4-20,-6-5-9,0 5-2,-6-5 0,1 1-42,0-1-9,5 5-2,0-5 0,-11 1-21,11-10-5,0 0-1,0 14 0,-5-5 45,5-9 9,0 0 1,0 0 1,0 0 44,0 0 11,0 0 0,11 9 0,4-4 15,-15-5 5,0 0 0,0 0 1,11 5 12,-11-5 3,0 0 0,0 0 0,0 0 7,16 4 1,-16-4 1,0 0 0,0 0-13,0 0-2,5 9-1,5 1 0,-10-10-5,0 9 0,0-9-1,5 14 0,-5-5-11,-5 1-1,-5-1-1,10-9 0,0 0-10,-11 9 0,-4 1-10,4-1 10,11-9-56,-10 0-4,-1 5-2</inkml:trace>
          <inkml:trace contextRef="#ctx0" brushRef="#br0" timeOffset="1448.7159">1003 597 1386,'0'0'61,"0"0"13,0 0-59,0 0-15,0 0 0,0 0 0,0 0 125,0 0 23,0 0 4,0 0 0,0 0-52,0 0-12,0 0-1,6-5-1,-6 5-30,10-5-5,-5 5-2,-5 0 0,0 0-40,11 0-9,-1 0 0,6 5 0,-5 0 16,4-1 4,6-8 1,0 4 0,0-5-135,-5 0-27,-16 5-6</inkml:trace>
          <inkml:trace contextRef="#ctx0" brushRef="#br0" timeOffset="2365.0678">1287 722 806,'0'0'72,"0"0"-58,0 0-14,0 0 0,-11 5 191,6 0 35,5-5 7,0 0 2,-11 9-103,11 0-21,11-4-4,-1 4-1,6 1-50,-5-1-9,-11-9-3,10 14 0,6-5-14,0 1-3,-16-10-1,10 4 0,6-4-8,-6 0-2,1 0 0,-11 0 0,0 0-3,0 0-1,15-9 0,-9 0 0,-12-1-4,-4-8-8,10 18 11,0 0-11,10-14 0,-10 4 0,0-4 0,0 5 0,0-5-14,-5 0-3,-5 0-1,-1 0 0,11 0-14,-5 5-4,-11-10 0,6 1 0,5 4 0,5-5-1,0 0 0,-6 5 0,-4-4 15,5 8 3,5 1 1,0 0 0,-11-5 18,11 14-10,0 0 10,0 0-8,5-10 8,-5 10 0,0 0 0,11-9 0,-1 0 0,1 4 0,-11 5 0,0 0 0,16-5 0,-6 1 16,-10 4-4,16-5-1,-1 5-3,1-5-8,-5 1 12,4-1-4,-15 5-8,16-9 0,5 4 0,-5 0 0,0-4 0,-1 4 0,1 1 0,0-1 0,-6-4 0,6 4 0,-5-4 0,-1 9 0,6-5-56,-16 5-8,0 0 0</inkml:trace>
          <inkml:trace contextRef="#ctx0" brushRef="#br0" timeOffset="2368.1156">1538 629 403,'0'0'36,"0"0"-36,-5 9 0,5-9 0,5 10 274,-5-1 48,0 5 10,0-14 1,0 0-177,0 0-35,0 14-7,0 5-2,-5-5-64,10-5-12,1 5-4,-6-14 0,0 9-32,0-9 0,5 10-10,5-1-616,-10-9-123</inkml:trace>
          <inkml:trace contextRef="#ctx0" brushRef="#br0" timeOffset="2730.9858">1638 541 576,'0'0'51,"0"0"-41,5-10-10,-5 10 0,0 0 302,6-14 58,-1 5 12,-5 9 3,0 0-203,10-9-40,-4 4-8,4-4-1,-5 4-62,-5 5-12,0 0-2,0 0-1,16 0-23,-16 0-5,0 0-1,0 0 0,5 5-17,6-1 0,-11-4 0,0 0 0,0 14-18,5-4-7,-5 4-2,5 0 0,-10 0-57,5-5-12,0 5-3,0-5 0,0-9-27,5 10-6,-10-1 0,5-9-1,0 0-2,0 0 0,0 0 0,0 0 0,10 9 78,-10-9 15,0 0 3,0 0 1,0 0 38,6 14 0,-1-5 0,-5-9 0,0 0 64,5 14 13,0-4 3,1-1 1,-6-9 7,0 0 2,0 0 0,0 0 0,5 9-13,-5-9-2,5 14-1,0-9 0,-5-5-28,0 9-6,-5 5 0,0-4-1,5-1-15,0 0-4,-5 1 0,-6 4 0,1-10-20,-6 1 0,5 9 0,1-5-636,-11-4-121</inkml:trace>
          <inkml:trace contextRef="#ctx0" brushRef="#br0" timeOffset="-136842.5337">59 0 1422,'0'0'63,"0"9"13,-5-4-61,0 4-15,5 0 0,-6 1 0,1 4 122,5-5 22,-5 5 4,0 5 0,-1-1-67,1-4-13,0 10-4,5-6 0,-5 1-18,5 0-4,-6 4-1,6-5 0,0 1-25,0 0-4,6-5-2,-6 0 0,5 0-2,0-5 0,0 5 0,1-5-716,4 1-143</inkml:trace>
          <inkml:trace contextRef="#ctx0" brushRef="#br0" timeOffset="2995.2838">809 1063 1209,'16'0'53,"-16"0"12,0 0-52,0 0-13,0 0 0,0 0 0,0 0 188,0 0 34,5-5 7,11 0 2,0 1-107,-6-1-20,1 0-5,10 1-1,0-5-34,0 4-8,0 0 0,0-4-1,0 0-23,5-1-5,11-4-1,-6 0 0,-5 10-15,-5 4-3,5-5-8,1 0 12,-6-4-24,10 0-4,-5-10-2,6 10 0,-1 9-170,-4-5-33</inkml:trace>
          <inkml:trace contextRef="#ctx0" brushRef="#br0" timeOffset="4130.9335">1155 1203 1947,'0'0'43,"0"0"9,0 0 1,0 0 2,-5 4-44,5-4-11,11 0 0,-11 0 0,0 0 112,0 0 21,10-4 4,6-1 1,5 0-65,-11 5-13,-10 5-2,0-5-1,16-5-45,-5 5-12,-11 0 0,10 5 0,6 0 18,-6 4 2,-10 0 0,-5 10 0,-11 0-35,11-1-6,5-8-2,0 4 0,-10 9-47,4-4-10,12-1-1,-6 6-1,0-6-38,0-4-8,0 5-2,5-5 0,0 4 20,0-8 4,-5-10 1,6 9 0,4-9 44,-10 0 9,0 0 1,16-5 1,0-4 66,-1 0 12,1-5 4,-5-5 0,4 5-12,6-9-1,5 4-1,-10 1 0,-5-6-18,4 1 0,6 4 0</inkml:trace>
          <inkml:trace contextRef="#ctx0" brushRef="#br0" timeOffset="4133.9267">1932 830 1324,'0'0'118,"0"0"-94,-11 4-24,11-4 0,0 0 124,-5 14 20,-5-4 4,4 4 0,17 0-96,-6 0-20,-15 9-4,10-4-1,5-5-27,-5 9 0,-5-4 0,-1-1-575,1-8-120</inkml:trace>
          <inkml:trace contextRef="#ctx0" brushRef="#br0" timeOffset="4137.9139">2115 657 1958,'0'0'43,"0"0"9,0 0 1,0 0 3,11 0-45,-1 5-11,-10-5 0,0 0 0,-10 9 104,10-9 20,10 14 3,-10 0 1,-5 0-103,5 0-25,5-5 0,11 5 0,0-4 0,-11 4 0,0-5 0,1 5 0,9-5 0,-9 1 0,-6-10 0,10 9 0,6-4 0,-6-1 0,-10-4 0,0 0 0,0 0 0,11 0 0,-6 0 0,-5 0 0,0 0 0,11-14 0,-1 0 0,1 5 0,-6-5 0,0 0 0,5-5 0,-4 1 0,-1 4 0,0-10 0,-5 6 0,5-1 0,1 0 25,-6 6 0,-6-1 0,6 0 0,0-5-25,0 5 8,-10 5-8,5-1 0,-6 6 0,11 4 8,-10-5-8,5 5 0,-11 0-28,5 5-12,1-1-1,-6 6-1,0-6-140,1 1-28,9 4-6,6-9-621</inkml:trace>
          <inkml:trace contextRef="#ctx0" brushRef="#br0" timeOffset="4220.693">2467 331 2077,'0'0'45,"0"0"10,0 0 1,0 0 4,0 0-48,0 0-12,0 0 0,10 4 0,1-4 110,-1 5 20,1 0 4,-1 4 1,-4-4-48,9 9-10,-4 4-1,5 6-1,-6-6-27,1 10-6,-1 0-1,0 5 0,-4 4-17,-1 1-4,-5-1-1,0 9 0,0-4-19,-5 0 0,-1 0 0,1 5-9,-5 0-36,-1-5-7,-4 4-2,4 5-813,1-4-162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9:48.28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FD1093B-1CA8-4DC8-A4C1-5139AE61807A}" emma:medium="tactile" emma:mode="ink">
          <msink:context xmlns:msink="http://schemas.microsoft.com/ink/2010/main" type="writingRegion" rotatedBoundingBox="27541,9620 32539,9406 32671,12484 27673,12698"/>
        </emma:interpretation>
      </emma:emma>
    </inkml:annotationXML>
    <inkml:traceGroup>
      <inkml:annotationXML>
        <emma:emma xmlns:emma="http://www.w3.org/2003/04/emma" version="1.0">
          <emma:interpretation id="{DCB79EAA-4E4A-4C5C-A6B5-1FA56B9CFEE4}" emma:medium="tactile" emma:mode="ink">
            <msink:context xmlns:msink="http://schemas.microsoft.com/ink/2010/main" type="paragraph" rotatedBoundingBox="27547,9598 29287,9582 29295,10397 27554,104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FA351E-8732-4E80-B749-13260E5A6D04}" emma:medium="tactile" emma:mode="ink">
              <msink:context xmlns:msink="http://schemas.microsoft.com/ink/2010/main" type="line" rotatedBoundingBox="27547,9598 29287,9582 29295,10397 27554,10412"/>
            </emma:interpretation>
          </emma:emma>
        </inkml:annotationXML>
        <inkml:traceGroup>
          <inkml:annotationXML>
            <emma:emma xmlns:emma="http://www.w3.org/2003/04/emma" version="1.0">
              <emma:interpretation id="{A54F11E0-6E79-420E-9A71-1921927349DD}" emma:medium="tactile" emma:mode="ink">
                <msink:context xmlns:msink="http://schemas.microsoft.com/ink/2010/main" type="inkWord" rotatedBoundingBox="27547,9598 29287,9582 29295,10397 27554,10412"/>
              </emma:interpretation>
              <emma:one-of disjunction-type="recognition" id="oneOf0">
                <emma:interpretation id="interp0" emma:lang="en-AU" emma:confidence="0">
                  <emma:literal>102)</emma:literal>
                </emma:interpretation>
                <emma:interpretation id="interp1" emma:lang="en-AU" emma:confidence="0">
                  <emma:literal>10, 2)</emma:literal>
                </emma:interpretation>
                <emma:interpretation id="interp2" emma:lang="en-AU" emma:confidence="0">
                  <emma:literal>(02)</emma:literal>
                </emma:interpretation>
                <emma:interpretation id="interp3" emma:lang="en-AU" emma:confidence="0">
                  <emma:literal>(0, 2)</emma:literal>
                </emma:interpretation>
                <emma:interpretation id="interp4" emma:lang="en-AU" emma:confidence="0">
                  <emma:literal>10,27</emma:literal>
                </emma:interpretation>
              </emma:one-of>
            </emma:emma>
          </inkml:annotationXML>
          <inkml:trace contextRef="#ctx0" brushRef="#br0">1248 2467 1209,'-5'4'108,"-5"1"-87,10-5-21,-11 9 0,1-4 157,10-5 27,-6 5 6,1 4 1,-5 0-92,5 5-19,-1-4-3,1 4-1,0 4-60,0 6-16,5-1 0,0 0 0,5 0 0,-5 5 0,5 0 0,6 0 0,-1 5 0,0-5 0,1 5 0,5-1 0,-1-8 0,1 4-18,0-10 4,-6 6 1,1-6-142,-1-4-28,1 0-5,-1-4-2</inkml:trace>
          <inkml:trace contextRef="#ctx0" brushRef="#br0" timeOffset="509.8619">1521 2732 403,'0'0'36,"0"0"-36,0 0 0,0 0 0,0 0 225,0 0 39,0 0 7,0 0 1,0 0-99,0 0-20,0 0-4,0 0-1,0 0-66,0 19-14,-5-5-2,0 0-1,5 5-36,-6-1-7,6-8-2,6 8 0,-6 1-20,5 0 0,-5-5 0,5 0 0,0 0 0,6-10 0,-1 10 0,1-9 0,-1 0 0,1-1 0,5-4-9,-6 0 9,6-4 0,-6 4 0,6-10 0,-5 6 0,-1-10 0,-5 0 0,6 0 0,-1 0 0,1-10 15,-6 6-3,0-6 0,1 1 0,4 0 22,-5 4 4,-5 0 1,0-4 0,-5 4 3,5 1 1,-5-1 0,0 10 0,-1-5-16,-4 0-3,-1 0-1,1 0 0,-6 9-23,0 1 0,1 4 0,-1 0 0,5 4-50,-4 1-8,-1 4-2,0 1 0,11 4-125,-6 0-26,6 0-5,0-1 0</inkml:trace>
          <inkml:trace contextRef="#ctx0" brushRef="#br0" timeOffset="976.2104">2067 2970 806,'0'0'72,"0"0"-58,0 0-14,0 0 0,0 0 283,0 0 53,0 0 12,0 0 1,0 0-201,0 0-40,0 0-8,0 0-1,0 0-46,0 0-9,5 14-1,-5 0-1,0 5-25,-5 4-5,5 0 0,0 1-1,-5-1-23,5 5-4,0-5 0,-6 5-1,6 0-154,-5-4-30,5-10-7</inkml:trace>
          <inkml:trace contextRef="#ctx0" brushRef="#br0" timeOffset="1420.0311">2261 2658 2091,'0'0'46,"0"0"10,5-9 1,0-1 2,6 1-47,-6 4-12,6 1 0,-1-6 0,-5 6 85,6-1 15,-11 5 4,10-5 0,6 5-43,-5 0-8,-1 0-1,1 0-1,-6 5-20,5 0-4,1 4-1,-1-4 0,-5 4-18,1 5-8,-1-5 0,-5 5 8,0 0-24,-5 0-6,5 5-1,-6-1 0,1 6-40,0-1-8,-6 0-1,6-4-1,0 0 0,0-1 0,-6 1 0,6 0 0,0-5 12,5 0 2,0-14 1,-5 9 0,5-9 30,0 0 5,0 0 2,0 0 0,0 0 11,0 0 10,0 0-13,0 0 5,0 0 8,0 0 0,0 0 8,0 0-8,0 0 25,10 9 1,-10-9 0,11 10 0,4-10 12,-4 4 2,4-8 1,-4 4 0,10 0-17,-11-5-3,6 0-1,-5-4 0,4 4-12,1-4-8,0 4 8,-6 1-8,6-1 0,0-4-16,0 4 2,-6-4-942</inkml:trace>
          <inkml:trace contextRef="#ctx0" brushRef="#br0" timeOffset="1648.2424">2743 2434 979,'0'0'87,"0"0"-70,0 0-17,0 0 0,0 0 201,0 0 37,0 0 7,0 0 2,0 0-97,0 0-19,0 0-4,0 0-1,11 0-53,-1 5-10,-10-5-3,11 9 0,5-4-8,-6-1-3,1 10 0,4-4 0,-4 4-36,5 4-13,-6 6 9,1-1-9,-6 0 12,5 5-4,1 0 0,-6 5 0,-5 4-8,0 5 0,-5 0 0,-6 0 0,1 5-32,-1-5-8,-4 4-1,-1 1-1143</inkml:trace>
        </inkml:traceGroup>
      </inkml:traceGroup>
    </inkml:traceGroup>
    <inkml:traceGroup>
      <inkml:annotationXML>
        <emma:emma xmlns:emma="http://www.w3.org/2003/04/emma" version="1.0">
          <emma:interpretation id="{979C6BCD-2666-4C13-91E8-C4F0F0401048}" emma:medium="tactile" emma:mode="ink">
            <msink:context xmlns:msink="http://schemas.microsoft.com/ink/2010/main" type="paragraph" rotatedBoundingBox="28068,11440 28230,11440 28230,11743 28068,117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5903E5-06BE-4F58-9CAC-6E5D9D2A23D7}" emma:medium="tactile" emma:mode="ink">
              <msink:context xmlns:msink="http://schemas.microsoft.com/ink/2010/main" type="inkBullet" rotatedBoundingBox="28037,11719 28131,11417 28270,11460 28176,11762"/>
            </emma:interpretation>
            <emma:one-of disjunction-type="recognition" id="oneOf1">
              <emma:interpretation id="interp5" emma:lang="en-AU" emma:confidence="0">
                <emma:literal>.</emma:literal>
              </emma:interpretation>
              <emma:interpretation id="interp6" emma:lang="en-AU" emma:confidence="0">
                <emma:literal>~</emma:literal>
              </emma:interpretation>
              <emma:interpretation id="interp7" emma:lang="en-AU" emma:confidence="0">
                <emma:literal>s</emma:literal>
              </emma:interpretation>
              <emma:interpretation id="interp8" emma:lang="en-AU" emma:confidence="0">
                <emma:literal>o</emma:literal>
              </emma:interpretation>
              <emma:interpretation id="interp9" emma:lang="en-AU" emma:confidence="0">
                <emma:literal>S</emma:literal>
              </emma:interpretation>
            </emma:one-of>
          </emma:emma>
        </inkml:annotationXML>
        <inkml:trace contextRef="#ctx0" brushRef="#br0" timeOffset="-21382.6653">1773 4458 1422,'0'0'63,"0"0"13,0 0-61,0 0-15,0 0 0,0 0 0,0 0 136,0 0 24,0 0 4,0 0 2,0 0-72,0 0-14,0 0-4,0 0 0,0 0-30,0 0-6,0 0-2,5 14 0,-5-14-6,6 18-2,-6-18 0,5 14 0,-5-4-17,0 4-3,-5 0-1,5-14 0,-11 9 11,6 0 1,-6 1 1,11-10 0,-10 9-42,10-9-9,-11 5-2,1-1 0,5-4 20,5 0 11,-11-4-12,1-1 12,4-4-15,1-1 4,0 1 1,5-5 0,0-5 10,0 5-12,0 0 12,5 0-12,-5 0 12,5 0 0,1-4 0,-1-1 0,5 5 0,1 0-16,-1-5 2,1 10 1,-1-5 27,1 0 6,-1 5 0,1-1 1,-1 1-10,1 0-3,-11 9 0,0 0 0,0 0 0,10 0-8,1 4 12,-11-4-4,0 0-8,5 14 12,0 5-12,0 0 12,-5-1-12,0 1 0,-5 4 0,5 1 8,-5-1-8,5-4 0,-11 4 0,6-4 0,-5-5 18,4 4 2,1-8 0,0 4 0,0-10-41,-6 6-8,6-6-2,5-4 0,0 0 31,-10 5 0,-1-5 0,1 0 0,-1 0 0,6-5 8,-6 1-8,6-6 10,0 1-10,0-5 8,-6 5-8,11-5 8,0 4 10,-5 1 2,5-5 0,0 5 0,0-5-80,5 0-15,0 4-3,6 1-1021</inkml:trace>
      </inkml:traceGroup>
    </inkml:traceGroup>
    <inkml:traceGroup>
      <inkml:annotationXML>
        <emma:emma xmlns:emma="http://www.w3.org/2003/04/emma" version="1.0">
          <emma:interpretation id="{5A83B608-D0FB-4F5B-9D68-73D2FAFAAF2D}" emma:medium="tactile" emma:mode="ink">
            <msink:context xmlns:msink="http://schemas.microsoft.com/ink/2010/main" type="paragraph" rotatedBoundingBox="28897,11185 32609,11026 32671,12484 28960,126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F65F53C-E4E0-4910-97E3-99BD86D1E33E}" emma:medium="tactile" emma:mode="ink">
              <msink:context xmlns:msink="http://schemas.microsoft.com/ink/2010/main" type="line" rotatedBoundingBox="28897,11185 32609,11026 32671,12484 28960,12643"/>
            </emma:interpretation>
          </emma:emma>
        </inkml:annotationXML>
        <inkml:traceGroup>
          <inkml:annotationXML>
            <emma:emma xmlns:emma="http://www.w3.org/2003/04/emma" version="1.0">
              <emma:interpretation id="{4CAA0CC8-E719-4B43-838E-A2B6D793EF3F}" emma:medium="tactile" emma:mode="ink">
                <msink:context xmlns:msink="http://schemas.microsoft.com/ink/2010/main" type="inkWord" rotatedBoundingBox="28897,11185 31602,11069 31664,12527 28960,12643">
                  <msink:destinationLink direction="with" ref="{0FD75DE7-E766-43F5-994A-5729C03558BE}"/>
                  <msink:destinationLink direction="with" ref="{17685E97-72CC-431C-A631-4A2B8BA90E54}"/>
                </msink:context>
              </emma:interpretation>
              <emma:one-of disjunction-type="recognition" id="oneOf2">
                <emma:interpretation id="interp10" emma:lang="en-AU" emma:confidence="0">
                  <emma:literal>1-3+43),</emma:literal>
                </emma:interpretation>
                <emma:interpretation id="interp11" emma:lang="en-AU" emma:confidence="0">
                  <emma:literal>1-3+43',</emma:literal>
                </emma:interpretation>
                <emma:interpretation id="interp12" emma:lang="en-AU" emma:confidence="0">
                  <emma:literal>ft's,</emma:literal>
                </emma:interpretation>
                <emma:interpretation id="interp13" emma:lang="en-AU" emma:confidence="0">
                  <emma:literal>1-3+533',</emma:literal>
                </emma:interpretation>
                <emma:interpretation id="interp14" emma:lang="en-AU" emma:confidence="0">
                  <emma:literal>1-3+833',</emma:literal>
                </emma:interpretation>
              </emma:one-of>
            </emma:emma>
          </inkml:annotationXML>
          <inkml:trace contextRef="#ctx0" brushRef="#br0" timeOffset="-20514.0755">2644 4621 230,'0'0'20,"0"0"-20,0 0 0,0 0 0,0 0 334,-5-5 62,5 5 13,-6 0 3,6-4-216,0 4-44,0 0-8,0 0-1,-10 9-66,10-9-13,-11 9-2,1 1-1,5 4-12,-6 0-2,6-1-1,0 6 0,-6 0-14,11 4-4,-5 0 0,0 5 0,-1 5-18,6 0-10,6 9 10,-1 0-10,-5 4 0,5 1 0,6 4 0,-1 0 0,1 1-20,-1-1-4,6-4-1,0 4 0,-6-4-122,6-5-24,5-10-5,-11-4 0</inkml:trace>
          <inkml:trace contextRef="#ctx0" brushRef="#br0" timeOffset="-17512.8204">2969 4831 1411,'0'0'62,"0"0"14,0 0-61,0 0-15,0 0 0,0 0 0,-10 0 112,10 0 19,-6-5 4,6 5 1,0 0-62,0 0-12,0 0-2,0 0-1,11-9-35,-1 9-6,6-5-2,-6 5 0,6-5 4,0 1 0,0 4 0,-1 0 0,6 0-20,0 0 8,-5 0-8,-5 0 0,4 0 0,1 0-22,-16 0 3,11 4-638,4 1-128</inkml:trace>
          <inkml:trace contextRef="#ctx0" brushRef="#br0" timeOffset="-16621.1435">3279 4598 633,'0'0'56,"0"0"-44,0 0-12,0 0 0,10 0 164,-10 0 32,0 0 5,0 0 2,5-5-66,6 5-13,-11 0-2,10-5-1,-10 5-61,0 0-13,11 0-3,-1 0 0,1 0 24,-11 0 5,10 5 1,-10-5 0,11 0-39,-1 5-8,-10-5-2,5 4 0,-5-4-15,0 0-10,0 0 12,11 10-12,-1-6 8,-10-4-8,0 0 0,0 0 0,6 14 8,-1-4-8,-5-10 0,0 0 0,0 14 0,0-5 0,-5 5 0,-1-5 0,6 5-34,-5 0-7,0 0-2,0 0 0,-1-5 13,1 5 2,-5-4 1,4-1 0,6-9-13,0 0-2,-5 9-1,5-9 0,0 0 0,0 0 0,0 0 0,0 0 0,0 0 17,0 0 3,0 0 1,0 0 0,0 0 22,0 0 0,5 10 0,-5-10 0,6 14 9,-1-10 7,5 6 0,-10-10 1,6 9 3,4-4 0,-5-1 0,6 6 0,-1-6 6,-10-4 2,0 0 0,11 10 0,-6-1-3,6 0 0,-11-9 0,0 10 0,5-1 5,-5 0 1,-5 5 0,5-4 0,0-10-1,0 0 0,-6 9 0,-4 5 0,-1 0-30,6-5 0,-5 1 0,-1-1 0,1-4 0,-1 4-12,1-4 1,-1-1 0,1-4-65,-1 0-12,6 0-4,5 0-796</inkml:trace>
          <inkml:trace contextRef="#ctx0" brushRef="#br0" timeOffset="-16525.3991">3536 4817 1209,'0'0'108,"0"0"-87,0 0-21,10-10 0,1 6 134,-1-6 22,1 6 5,-1-1 1,1 0-42,-1 1-9,6-1-2,-6 5 0,-10 0-57,16-5-11,0 1-2,5-1-1,-6 0-22,1 1-5,5-1-1,-5-4 0,-6 4-10,6 0 0,-5 5 0,4-4 0,-4-1-60,5 0-8,-6 5-2</inkml:trace>
          <inkml:trace contextRef="#ctx0" brushRef="#br0" timeOffset="-16276.6973">3703 4584 748,'0'0'67,"0"0"-54,0 0-13,0 0 0,6-5 212,-6 5 39,0 0 8,0 0 1,0 0-113,0 0-23,0 0-5,0 0-1,0 0-58,10 9-12,-5 5-3,6 0 0,-6 0-30,0 5-7,-5 9 0,6 0-8,-1 0 0,-5 0 0,5 0 0,0 0 0,-5 4-20,6 1-12,-1-5-1,5-5-1,-4 1-189,4-10-37,6 9-8,5-9-2</inkml:trace>
          <inkml:trace contextRef="#ctx0" brushRef="#br0" timeOffset="-11198.9683">4118 4495 1152,'0'0'51,"0"0"10,0 0-49,0 0-12,0 0 0,0 0 0,-5 0 160,5 0 30,0 0 6,0 0 0,0 0-114,0 0-23,-11 5-5,11-5-1,0 0-8,0 0-1,0 9-1,5 5 0,1-5-3,-1 1 0,5-1 0,-4 0 0,4 5-22,1-4-5,-1 4-1,1-5 0,-1 5-12,-5-5 9,6 5-9,-6-4 8,-5-10-8,10 9 0,-4-4 0,-6-5 8,0 0-8,0 0 0,0 0 0,0 0 0,0 0 0,0 0 0,0 0 0,0 0 0,0-14 0,0 4 0,-6 1 8,6-5-8,-5 5-12,0-5-5,0 0-1,-6 0 0,1 0-7,-1 0-2,6 0 0,-5 4 0,-1 6 10,6-6 1,0 6 1,5 4 0,0 0 15,-6-10 0,1 1 0,5 9-9,0 0 9,0 0 0,-5-9 0,10-1 0,0 1 0,-5 9 0,6-5 10,-1-4-10,5 4 12,1-4-3,-1 4-1,1-4 0,-1 9 4,6-5 1,-6 1 0,6-1 0,0-4-1,-6 9 0,6-10 0,0 6 0,0-6-3,-1 6-1,6-6 0,-5 1 0,5-5-8,5-5 8,1 1-8,-1 4 8,0 0-8,-5 5 0,-5-5 0,-6 4 8,6 6-27,-16 4-5,0 0-2,10 0-666,-10 0-132</inkml:trace>
          <inkml:trace contextRef="#ctx0" brushRef="#br0" timeOffset="-10899.7484">4364 4486 1800,'0'0'80,"0"0"16,0 0-77,0 0-19,0 0 0,0 0 0,0 0 126,0-5 22,0 5 4,0 0 0,0 0-74,0 0-15,0 0-3,0 0-1,0 0-43,0 14-8,6 0-8,-1 5 12,0-5 4,0 4 2,6-4 0,-6 5 0,0-5-66,6 5-12,-6-1-4,6-8-682,-1 4-137</inkml:trace>
          <inkml:trace contextRef="#ctx0" brushRef="#br0" timeOffset="-9577.0352">4548 4458 1209,'0'0'108,"0"0"-87,0-10-21,5-4 0,0 5 175,1-5 30,-1 5 7,5-5 0,-4 4-56,-1 1-11,5 4-2,-10 5-1,6-9-62,-6 9-12,10-5-2,-10 5-1,0 0-42,0 0-9,0 0-2,5 5 0,1 4-12,-1 5 0,0-4 0,0 8 0,-5-4-36,-5 5-8,5 0 0,-5-1-1,0 1-21,5-5-4,0 0-1,0 0 0,-6-5 1,6 5 0,0-14 0,0 10 0,0-10 8,0 9 2,0-9 0,0 9 0,0-9 29,6 10 7,-1-1 0,-5 5 1,0 0 23,0-14-9,5 14 9,0-5 0,-5-9 0,11 10 20,-6-1-2,-5-9-1,11 9 22,-6 5 4,-5-14 1,10 9 0,-4 1-5,4-1-1,-10-9 0,5 9 0,-5-9-6,6 10-2,-6-1 0,0 5 0,0 0 2,-6-5 1,1 1 0,-5-1 0,-1 5-7,1-5-2,-6 1 0,0-1 0,0 0-9,1 1-3,-1-6 0,0 6 0,-5-6-12,5 1 0,1-5 8,-1 5-8,6-5-39,-6 0-10,5 0-3,-4 0-658,4-5-132</inkml:trace>
          <inkml:trace contextRef="#ctx0" brushRef="#br0" timeOffset="-153224.5656">4941 3935 1468,'0'0'65,"0"0"14,0 0-63,0 0-16,0 0 0,0 0 0,0 0 99,0 0 17,0 0 3,0 0 1,0 0-9,0 0-2,11-4 0,-11 4 0,0 0-19,10 0-4,1 0-1,-11 0 0,10 9-32,-4 0-6,9-4-2,-9 4 0,4 1-20,-5-1-4,6-4-1,-1 9 0,-4-5-20,-1 0 0,-5 1 0,5-1 0,0 5 30,1 0 2,-1-5 0,-5 5 0,5-4-32,-5 4-16,0-10 1,0 10 1,-5 0 22,-6-4 5,6 4 1,-5 0 0,-1 0-14,-5 4 0,1-4 0,-1-4 0,0 4-23,0 0-7,-5-5-2,0 0 0,0 0-153,0 1-31</inkml:trace>
          <inkml:trace contextRef="#ctx0" brushRef="#br0" timeOffset="-9362.986">5261 5050 403,'0'0'17,"0"0"5,0 0-22,0 0 0,0 0 0,0 0 0,0 0 434,6 9 82,-12 1 17,6-1 3,0 5-385,0 0-78,0 4-15,-5-4-3,0 5-41,0 4-14,5 1 9,0 4-9,-6-5-22,1 0-10,10-4-1,-5-5-1064</inkml:trace>
        </inkml:traceGroup>
        <inkml:traceGroup>
          <inkml:annotationXML>
            <emma:emma xmlns:emma="http://www.w3.org/2003/04/emma" version="1.0">
              <emma:interpretation id="{E962BF3D-E70E-449D-BCA9-6FD7ACF71A77}" emma:medium="tactile" emma:mode="ink">
                <msink:context xmlns:msink="http://schemas.microsoft.com/ink/2010/main" type="inkWord" rotatedBoundingBox="32034,11559 32630,11534 32666,12368 32070,12394"/>
              </emma:interpretation>
              <emma:one-of disjunction-type="recognition" id="oneOf3">
                <emma:interpretation id="interp15" emma:lang="en-AU" emma:confidence="0">
                  <emma:literal>of</emma:literal>
                </emma:interpretation>
                <emma:interpretation id="interp16" emma:lang="en-AU" emma:confidence="0">
                  <emma:literal>O)</emma:literal>
                </emma:interpretation>
                <emma:interpretation id="interp17" emma:lang="en-AU" emma:confidence="0">
                  <emma:literal>0)</emma:literal>
                </emma:interpretation>
                <emma:interpretation id="interp18" emma:lang="en-AU" emma:confidence="0">
                  <emma:literal>or</emma:literal>
                </emma:interpretation>
                <emma:interpretation id="interp19" emma:lang="en-AU" emma:confidence="0">
                  <emma:literal>o</emma:literal>
                </emma:interpretation>
              </emma:one-of>
            </emma:emma>
          </inkml:annotationXML>
          <inkml:trace contextRef="#ctx0" brushRef="#br0" timeOffset="-7260.1507">5692 4803 921,'0'0'82,"0"0"-66,0 0-16,0 0 0,0 0 268,0 0 51,0 0 9,-6 9 3,6-9-187,-5 9-36,0 1-8,5 4-2,-5 0-62,5 0-13,0 0-3,5 0 0,-5 0-20,5 0 8,0 0-8,1 0 0,-1 0 0,0 0 0,6 0 0,-1-5-8,-10-9-8,5 5-2,6 4 0,-1 0 0,1-9-8,-6 5-2,5-5 0,6-5 0,-5 1 1,4-6 0,-4 1 0,-1-10 0,1 5 27,-1-4 0,-4-1 0,-1 0 0,0-4 10,0 9 7,-5-5 2,6 5 0,-6-4 10,-6 4 3,6 0 0,-10 0 0,5 4-12,-1 1-1,-4-5-1,5 9 0,-6 1-18,-5-1 0,6 0 0,-1 5 0,-4 0-33,9 5-11,-4 0-1,-1 4-673,6 0-134</inkml:trace>
          <inkml:trace contextRef="#ctx0" brushRef="#br0" timeOffset="-7257.1574">6064 4392 1209,'0'0'53,"10"10"12,6-6-52,-16-4-13,0 0 0,11 10 0,10 4 155,-6 0 28,1 0 5,0 4 2,5 1-96,-5 4-19,-1 5-4,1 0-1,-5 5-7,-1 4-2,-10 5 0,0 5 0,0 4-23,-5 0-5,-6 10-1,6-5 0,-5 9-32,4-13 0,1-1 0,0 0-735,0 0-144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28.72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5CE2D01-1AF3-4A41-B4EE-2D5D24F0046F}" emma:medium="tactile" emma:mode="ink">
          <msink:context xmlns:msink="http://schemas.microsoft.com/ink/2010/main" type="writingRegion" rotatedBoundingBox="25880,4711 27113,4711 27113,5285 25880,5285"/>
        </emma:interpretation>
      </emma:emma>
    </inkml:annotationXML>
    <inkml:traceGroup>
      <inkml:annotationXML>
        <emma:emma xmlns:emma="http://www.w3.org/2003/04/emma" version="1.0">
          <emma:interpretation id="{5EAE0614-2D6B-4170-A6B0-C7726617C41A}" emma:medium="tactile" emma:mode="ink">
            <msink:context xmlns:msink="http://schemas.microsoft.com/ink/2010/main" type="paragraph" rotatedBoundingBox="25880,4711 27113,4711 27113,5285 25880,52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E2AEDC-12FE-4225-B48E-484BDC78692C}" emma:medium="tactile" emma:mode="ink">
              <msink:context xmlns:msink="http://schemas.microsoft.com/ink/2010/main" type="line" rotatedBoundingBox="25880,4711 27113,4711 27113,5285 25880,5285"/>
            </emma:interpretation>
          </emma:emma>
        </inkml:annotationXML>
        <inkml:traceGroup>
          <inkml:annotationXML>
            <emma:emma xmlns:emma="http://www.w3.org/2003/04/emma" version="1.0">
              <emma:interpretation id="{70B9E77F-1F79-4E94-9F75-2DF6A412D377}" emma:medium="tactile" emma:mode="ink">
                <msink:context xmlns:msink="http://schemas.microsoft.com/ink/2010/main" type="inkWord" rotatedBoundingBox="25880,4711 27113,4711 27113,5285 25880,5285"/>
              </emma:interpretation>
              <emma:one-of disjunction-type="recognition" id="oneOf0">
                <emma:interpretation id="interp0" emma:lang="en-AU" emma:confidence="0">
                  <emma:literal>yes</emma:literal>
                </emma:interpretation>
                <emma:interpretation id="interp1" emma:lang="en-AU" emma:confidence="0">
                  <emma:literal>net</emma:literal>
                </emma:interpretation>
                <emma:interpretation id="interp2" emma:lang="en-AU" emma:confidence="0">
                  <emma:literal>se.</emma:literal>
                </emma:interpretation>
                <emma:interpretation id="interp3" emma:lang="en-AU" emma:confidence="0">
                  <emma:literal>yer</emma:literal>
                </emma:interpretation>
                <emma:interpretation id="interp4" emma:lang="en-AU" emma:confidence="0">
                  <emma:literal>se-r</emma:literal>
                </emma:interpretation>
              </emma:one-of>
            </emma:emma>
          </inkml:annotationXML>
          <inkml:trace contextRef="#ctx0" brushRef="#br0">0 0 460,'0'0'20,"0"0"5,11 10-25,-11-10 0,0 0 0,0 0 0,5 14 316,6-10 59,4 6 11,-4-6 2,-1 6-233,6-6-47,0 1-10,-6 0-2,1 8-49,5-3-11,5-1-1,0 0-1,-6-4-24,-10 9-10,1 5 8,-1-5-8,5 0 10,-10-14-10,-5 9 12,5 10-12,5-5 34,-5 0 0,-5 9 0,0-4 0,-6-1-34,-4 1 0,10-5 0,-11 0 0,0 0-47,6 0-16,4-9-3,-4-1-630,-1 1-127</inkml:trace>
          <inkml:trace contextRef="#ctx0" brushRef="#br0" timeOffset="1078.2136">425-37 288,'0'0'12,"0"0"4,0 0-16,0 0 0,0 0 0,-5 0 0,-11 5 389,6-1 75,10-4 16,-11 5 2,-4 0-335,-1 4-67,11-4-14,-6 4-2,-5 0-46,6 1-9,5 4-1,-1 0-8,6 0 0,-5-1 0,0 1 0,5 5 0,10-5 8,-4 5-8,-6-1 0,5 1 0,5-5 0,-4-5 0,-1 1 0,0 4-9,6 0 9,-6 0-8,11-10 8,-1 6-8,-4-6-16,5-4-4,5-4 0,0-6-623,0 1-125</inkml:trace>
          <inkml:trace contextRef="#ctx0" brushRef="#br0" timeOffset="1082.2025">604 14 2170,'0'0'48,"0"0"9,0 0 3,0 0 1,10 5-49,1-5-12,-11 0 0,15 0 0,-4-9 67,-1-1 10,1 6 3,-1-6 0,1 6-63,-1-1-17,-4 0 0,4-4 8,1 4-133,-11 5-27,5-4-6</inkml:trace>
          <inkml:trace contextRef="#ctx0" brushRef="#br0" timeOffset="1084.1997">677 149 1836,'0'0'81,"0"0"17,0 0-78,0 0-20,0 0 0,0 0 0,0 0 108,0 0 19,0 0 3,16 0 1,-6 0-63,1 0-13,-11 0-3,10 0 0,1-4-44,5 4-8,-6 0 0,1-5-8,-1-4-178,6-1-35</inkml:trace>
          <inkml:trace contextRef="#ctx0" brushRef="#br0" timeOffset="1088.1861">1039-79 1728,'0'0'76,"0"0"16,0 0-73,0 0-19,0 0 0,16-5 0,0-9 121,-1 0 21,1 0 4,5 5 1,-5 0-105,-1-1-21,1 1-4,0 0-1,0 4-26,-1-4-6,-15 9 0,16-10-996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33.88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547709C-22FD-4976-AC06-7CE45318CA23}" emma:medium="tactile" emma:mode="ink">
          <msink:context xmlns:msink="http://schemas.microsoft.com/ink/2010/main" type="writingRegion" rotatedBoundingBox="28301,7928 28581,8836 28076,8992 27797,8083"/>
        </emma:interpretation>
      </emma:emma>
    </inkml:annotationXML>
    <inkml:traceGroup>
      <inkml:annotationXML>
        <emma:emma xmlns:emma="http://www.w3.org/2003/04/emma" version="1.0">
          <emma:interpretation id="{31CE9FCE-ED50-4D62-A84F-1AC53AEB1B7E}" emma:medium="tactile" emma:mode="ink">
            <msink:context xmlns:msink="http://schemas.microsoft.com/ink/2010/main" type="paragraph" rotatedBoundingBox="28301,7928 28581,8836 28076,8992 27797,80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80F634-E3CF-4716-8676-E1B016E6495E}" emma:medium="tactile" emma:mode="ink">
              <msink:context xmlns:msink="http://schemas.microsoft.com/ink/2010/main" type="line" rotatedBoundingBox="28301,7928 28581,8836 28076,8992 27797,8083"/>
            </emma:interpretation>
          </emma:emma>
        </inkml:annotationXML>
        <inkml:traceGroup>
          <inkml:annotationXML>
            <emma:emma xmlns:emma="http://www.w3.org/2003/04/emma" version="1.0">
              <emma:interpretation id="{147D4FFA-FF49-4611-BE80-F17403E3A5B7}" emma:medium="tactile" emma:mode="ink">
                <msink:context xmlns:msink="http://schemas.microsoft.com/ink/2010/main" type="inkWord" rotatedBoundingBox="28301,7928 28581,8836 28076,8992 27797,8083"/>
              </emma:interpretation>
              <emma:one-of disjunction-type="recognition" id="oneOf0">
                <emma:interpretation id="interp0" emma:lang="en-AU" emma:confidence="0">
                  <emma:literal>man</emma:literal>
                </emma:interpretation>
                <emma:interpretation id="interp1" emma:lang="en-AU" emma:confidence="0">
                  <emma:literal>own</emma:literal>
                </emma:interpretation>
                <emma:interpretation id="interp2" emma:lang="en-AU" emma:confidence="0">
                  <emma:literal>.m/N</emma:literal>
                </emma:interpretation>
                <emma:interpretation id="interp3" emma:lang="en-AU" emma:confidence="0">
                  <emma:literal>-an</emma:literal>
                </emma:interpretation>
                <emma:interpretation id="interp4" emma:lang="en-AU" emma:confidence="0">
                  <emma:literal>min</emma:literal>
                </emma:interpretation>
              </emma:one-of>
            </emma:emma>
          </inkml:annotationXML>
          <inkml:trace contextRef="#ctx0" brushRef="#br0">2088 3124 1846,'0'0'82,"0"0"17,0 0-79,0 0-20,0 0 0,0 0 0,0 0 108,0 0 17,0 0 4,0 0 1,0 0-62,0 0-13,0 0-3,0 0 0,0 0-35,5 14-7,-5-4-2,0 8 0,0 1-8,0 0 0,6-1 0,-1 1 0,-5-5-52,5 0-13,-5-14-3,5 14-988</inkml:trace>
          <inkml:trace contextRef="#ctx0" brushRef="#br0" timeOffset="370.1979">2298 3092 1533,'0'0'68,"0"0"14,0 0-66,16-10-16,-6 6 0,1-6 0,-1 1 124,1 4 20,-11 5 5,10-4 1,1-1-54,-11 5-10,0 0-2,10-5-1,-10 5-44,0 0-9,0 0-2,0 0 0,0 0-19,0 14-9,-5 0 8,0-4-8,-1 4-25,-4-5-11,5 5-1,-6 0-1,1 0-34,4 0-8,-4-5 0,5 5-1,-1-4-69,6-10-14,0 0-2,0 0-1,0 0 51,0 0 9,0 0 3,0 0 0,0 0 80,0 0 24,0 0-9,11 9 9,-11-9 41,10 5 13,-10-5 2,0 0 1,11 4 18,-1-4 3,6 5 1,-16-5 0,0 0 1,0 0 0,0 0 0,0 0 0,0 0-20,0 0-3,0 9-1,0-9 0,0 10-18,0 8-4,-10 1-1,4-5 0,-4-5-25,5 5-8,-6 0 0,1 0 0,-1-5-64,6 1-19,0-6-4,5-4-1</inkml:trace>
          <inkml:trace contextRef="#ctx0" brushRef="#br0" timeOffset="602.5759">2036 3563 1209,'0'0'108,"0"0"-87,10 0-21,-5 0 0,6 0 164,-1 0 28,1 0 5,5-5 2,-6 5-47,6-5-10,-6-4-2,6 4 0,0-4-58,5 4-12,-5-4-2,-1 4-1,6-9-38,-5 0-7,5 0-2,0 0 0,0 0-20,0 0 0,0 0-12,0 0 4,5 5-188,-5 4-38</inkml:trace>
          <inkml:trace contextRef="#ctx0" brushRef="#br0" timeOffset="896.4658">2319 3735 1094,'0'0'97,"10"-5"-77,1 1-20,-1-6 0,6 6 227,0-6 41,5 1 9,0 0 2,0 4-122,-5-4-24,-1 0-5,6 4 0,-5 5-57,0-5-11,-6 5-3,6-4 0,-11 8-30,-5-4-7,6 5 0,-6-5-1,0 9-19,0 5-19,-11 0 4,1 5 1,-6 4-37,0 0-7,0 1-2,1 4 0,-1 0-8,0 0-3,6-5 0,4 5 0,1-5 18,5-4 3,0-5 1,5-5 0,1 1 26,4-6 6,1-4 1,4 0 0,-4 0 16,10-9 14,0 0-2,0-5-1,10 0-11,-5 0 0,1-5 0,-1 0-624,0 1-128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32.55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A1B955F8-CACE-4229-AB4E-745E22093850}" emma:medium="tactile" emma:mode="ink">
          <msink:context xmlns:msink="http://schemas.microsoft.com/ink/2010/main" type="writingRegion" rotatedBoundingBox="26882,8675 27281,8675 27281,8768 26882,8768"/>
        </emma:interpretation>
      </emma:emma>
    </inkml:annotationXML>
    <inkml:traceGroup>
      <inkml:annotationXML>
        <emma:emma xmlns:emma="http://www.w3.org/2003/04/emma" version="1.0">
          <emma:interpretation id="{26E50A4A-ECCE-4CEC-9B72-474489ECDC00}" emma:medium="tactile" emma:mode="ink">
            <msink:context xmlns:msink="http://schemas.microsoft.com/ink/2010/main" type="paragraph" rotatedBoundingBox="26882,8675 27281,8675 27281,8768 26882,87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A65814-72A1-4DC5-AFCF-6CD4A95CAC72}" emma:medium="tactile" emma:mode="ink">
              <msink:context xmlns:msink="http://schemas.microsoft.com/ink/2010/main" type="line" rotatedBoundingBox="26882,8675 27281,8675 27281,8768 26882,8768"/>
            </emma:interpretation>
          </emma:emma>
        </inkml:annotationXML>
        <inkml:traceGroup>
          <inkml:annotationXML>
            <emma:emma xmlns:emma="http://www.w3.org/2003/04/emma" version="1.0">
              <emma:interpretation id="{68A555AA-D1A4-4276-8E44-C21CF6F86CA8}" emma:medium="tactile" emma:mode="ink">
                <msink:context xmlns:msink="http://schemas.microsoft.com/ink/2010/main" type="inkWord" rotatedBoundingBox="26882,8675 27281,8675 27281,8768 26882,8768"/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_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=</emma:literal>
                </emma:interpretation>
              </emma:one-of>
            </emma:emma>
          </inkml:annotationXML>
          <inkml:trace contextRef="#ctx0" brushRef="#br0">1002 3852 345,'0'0'31,"0"0"-31,0 0 0,0 0 0,0 9 232,0-9 40,0 0 8,0 0 1,6-9-112,-6 4-22,5 0-5,-5 1-1,0-1-27,5 0-6,6 1 0,-1-1-1,1 0-32,4 5-7,-9-9 0,4 9-1,6-5-19,-1 5-4,1 0-1,0-4 0,0 4-26,10 0-5,-5 0 0,0 0-1,5-5-11,-5 0-16,5 1 4,-5-1 1,6 5-56,-1-5-11,0 1-2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02.82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C4FA3F6-50BD-4732-B47C-4E148D659A88}" emma:medium="tactile" emma:mode="ink">
          <msink:context xmlns:msink="http://schemas.microsoft.com/ink/2010/main" type="writingRegion" rotatedBoundingBox="26867,5467 27444,5467 27444,5802 26867,5802"/>
        </emma:interpretation>
      </emma:emma>
    </inkml:annotationXML>
    <inkml:traceGroup>
      <inkml:annotationXML>
        <emma:emma xmlns:emma="http://www.w3.org/2003/04/emma" version="1.0">
          <emma:interpretation id="{5176906F-AC14-4E50-8933-07ACB693A254}" emma:medium="tactile" emma:mode="ink">
            <msink:context xmlns:msink="http://schemas.microsoft.com/ink/2010/main" type="paragraph" rotatedBoundingBox="26867,5467 27444,5467 27444,5802 26867,5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4C076E-1F28-4CDA-B1AB-3AD9117F25D5}" emma:medium="tactile" emma:mode="ink">
              <msink:context xmlns:msink="http://schemas.microsoft.com/ink/2010/main" type="line" rotatedBoundingBox="26867,5467 27444,5467 27444,5802 26867,5802"/>
            </emma:interpretation>
          </emma:emma>
        </inkml:annotationXML>
        <inkml:traceGroup>
          <inkml:annotationXML>
            <emma:emma xmlns:emma="http://www.w3.org/2003/04/emma" version="1.0">
              <emma:interpretation id="{1CD68655-1992-4D5F-BB8A-50853A8F3FB0}" emma:medium="tactile" emma:mode="ink">
                <msink:context xmlns:msink="http://schemas.microsoft.com/ink/2010/main" type="inkWord" rotatedBoundingBox="26802,5642 27378,5410 27443,5574 26868,5805"/>
              </emma:interpretation>
              <emma:one-of disjunction-type="recognition" id="oneOf0">
                <emma:interpretation id="interp0" emma:lang="en-AU" emma:confidence="0">
                  <emma:literal>E</emma:literal>
                </emma:interpretation>
                <emma:interpretation id="interp1" emma:lang="en-AU" emma:confidence="0">
                  <emma:literal>#</emma:literal>
                </emma:interpretation>
                <emma:interpretation id="interp2" emma:lang="en-AU" emma:confidence="0">
                  <emma:literal>=</emma:literal>
                </emma:interpretation>
                <emma:interpretation id="interp3" emma:lang="en-AU" emma:confidence="0">
                  <emma:literal>e</emma:literal>
                </emma:interpretation>
                <emma:interpretation id="interp4" emma:lang="en-AU" emma:confidence="0">
                  <emma:literal>5</emma:literal>
                </emma:interpretation>
              </emma:one-of>
            </emma:emma>
          </inkml:annotationXML>
          <inkml:trace contextRef="#ctx0" brushRef="#br0">1359 560 1267,'0'0'112,"0"0"-89,0 0-23,0 0 0,0 0 145,-10 4 25,-1 1 5,6 0 1,-6-1-52,6 1-11,-11 0-1,6 4-1,-6-4-76,6 4-15,-6 5-4,0 0 0,-5 0-27,-5 5-5,-6 4-2,6 0 0,0 5-24,0 0-5,0 0-1,10-4 0,-5-1-46,5 5-10,6-10-1</inkml:trace>
          <inkml:trace contextRef="#ctx0" brushRef="#br0" timeOffset="186.7395">1375 597 403,'0'0'17,"0"0"5,5 0-22,-5 0 0,5 0 0,1 0 0,4 0 323,-10 0 60,5 5 12,6-1 2,-6-4-256,5 5-51,1 0-10,-1-1-3,-4-4-41,9 10-8,-9-6-1,4 1-1,-5 0-17,11-1-9,-5 1 10,4 0-10,-9-1-13,4 1-9,1-5-2,-11 0-940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4:48:56.99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103 127 403,'21'0'36,"-21"0"-36,0 0 0,0 0 0,0 0 115,0 0 16,0 0 3,-15-4 1,4-1-44,1 5-9,10 0-2,-11-5 0,-5 1-12,1 4-4,15 0 0,0 0 0,-11-5-8,1 0-1,-1 1-1,11 4 0,0 0-21,0 0-4,-10 0-1,10 0 0,0 0 4,0 0 1,-6-10 0,6 10 0,0 0-6,6-4-2,4-6 0,-5 1 0,6 4 12,10 1 3,5-1 0,0-4 0,-5 9-26,6-10-5,4 6-1,0-1 0,1 0-8,-1 5 0,1-4 0,5-1 8,-1 5-8,1-5 0,-5 5 0,-1 0 0,6 5 0,-1-5 0,-9 0 0,-6 0 8,0 5-8,0-5 0,10 0 0,-15 0 0,-16 0-15,16 0-5,5 0 0,-6 0-892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9:51.29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5DFFE421-2D3D-4D53-BA77-6CA14233132D}" emma:medium="tactile" emma:mode="ink">
          <msink:context xmlns:msink="http://schemas.microsoft.com/ink/2010/main" type="writingRegion" rotatedBoundingBox="23784,8089 25740,7868 25855,8884 23898,9105">
            <msink:destinationLink direction="with" ref="{16B71B4B-0284-4E01-954F-F75CBEF6A4EA}"/>
          </msink:context>
        </emma:interpretation>
      </emma:emma>
    </inkml:annotationXML>
    <inkml:traceGroup>
      <inkml:annotationXML>
        <emma:emma xmlns:emma="http://www.w3.org/2003/04/emma" version="1.0">
          <emma:interpretation id="{CE0C8BFC-408C-44C2-B1FA-F7A9254F3961}" emma:medium="tactile" emma:mode="ink">
            <msink:context xmlns:msink="http://schemas.microsoft.com/ink/2010/main" type="paragraph" rotatedBoundingBox="23784,8089 25690,7874 25787,8739 23881,89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8A67CB-8BAE-4671-9C2B-D04FE8B46C55}" emma:medium="tactile" emma:mode="ink">
              <msink:context xmlns:msink="http://schemas.microsoft.com/ink/2010/main" type="line" rotatedBoundingBox="23784,8089 25690,7874 25787,8739 23881,8954"/>
            </emma:interpretation>
          </emma:emma>
        </inkml:annotationXML>
        <inkml:traceGroup>
          <inkml:annotationXML>
            <emma:emma xmlns:emma="http://www.w3.org/2003/04/emma" version="1.0">
              <emma:interpretation id="{B7763A9B-F16C-4956-B762-3D0926D3BCD6}" emma:medium="tactile" emma:mode="ink">
                <msink:context xmlns:msink="http://schemas.microsoft.com/ink/2010/main" type="inkWord" rotatedBoundingBox="23784,8089 25690,7874 25787,8739 23881,8954"/>
              </emma:interpretation>
              <emma:one-of disjunction-type="recognition" id="oneOf0">
                <emma:interpretation id="interp0" emma:lang="en-AU" emma:confidence="0">
                  <emma:literal>("is</emma:literal>
                </emma:interpretation>
                <emma:interpretation id="interp1" emma:lang="en-AU" emma:confidence="0">
                  <emma:literal>(.317</emma:literal>
                </emma:interpretation>
                <emma:interpretation id="interp2" emma:lang="en-AU" emma:confidence="0">
                  <emma:literal>("if</emma:literal>
                </emma:interpretation>
                <emma:interpretation id="interp3" emma:lang="en-AU" emma:confidence="0">
                  <emma:literal>(.31_s</emma:literal>
                </emma:interpretation>
                <emma:interpretation id="interp4" emma:lang="en-AU" emma:confidence="0">
                  <emma:literal>(.31.s</emma:literal>
                </emma:interpretation>
              </emma:one-of>
            </emma:emma>
          </inkml:annotationXML>
          <inkml:trace contextRef="#ctx0" brushRef="#br0">-1400 508 806,'0'0'36,"0"0"7,0 0-35,0 0-8,0 0 0,0 0 0,0 0 178,0 0 34,0 0 6,0 0 2,0 0-122,0 0-24,0 0-5,0 0-1,0 0-39,0 0-8,15 0-1,-4 0-1,-1 0-19,1 0 0,-1-5 0,6 1 0,0-1-124,-6 5-29</inkml:trace>
          <inkml:trace contextRef="#ctx0" brushRef="#br0" timeOffset="-3.992">-1610 158 576,'0'0'51,"0"0"-41,0 0-10,0 0 0,0 0 96,0 0 18,0 0 3,0 0 1,0 0-18,0 0-3,-11 0-1,11 0 0,-15 0-16,15 0-4,-11 5-1,1 4 0,-6-4-27,5 4-6,1 1-1,5-1 0,-6 10-26,6-1-6,-6 1-1,6 4 0,-5 0-8,4 5 0,-4 0 0,10 5 8,0 4-8,5 1 0,-5 4 0,5-5 0,1 5 0,4-5-9,6 1 9,0 3 0,-1-3 0,1 4 0,0-10 0,5 6 0,-6-10 0,1 4 0,0-8 0,5-1 0,-11 0-173,11-4-35</inkml:trace>
          <inkml:trace contextRef="#ctx0" brushRef="#br0" timeOffset="408.7224">-1112 102 403,'0'0'36,"0"0"-36,11-4 0,-6-1 0,5 5 220,1-5 38,-11 5 7,10-9 2,11 9-131,0-5-25,-21 5-6,11 0-1,10-4-48,-11 4-11,6 0-1,-16 0-1,10 4-14,1 1-2,5-5-1,-16 0 0,0 0-14,0 0-2,10 9-1,1 1 0,-11-10-9,0 9 0,-6 5 0,6-5 8,0 5-24,-5 0-6,-5 0-1,-1-4 0,11-1-35,-5 0-7,0 5-2,5-14 0,0 0 19,0 0 3,-6 10 1,6-10 0,-5 4 24,5-4 6,0 0 1,0 0 0,0 0 13,0 0 0,0 0 0,0 0 0,0 0 16,0 0 5,11 5 2,-1 4 0,1-9 15,-1 5 3,-10-5 1,0 0 0,11 9 1,-11-9 0,0 0 0,0 10 0,-6-1-16,6-9-3,0 0-1,0 0 0,-5 14-11,0 0-3,5-14 0,-5 9 0,-1 0-9,-4 1 0,5-6 0,5-4 0,-6 10-61,6-10-8,-10 9-2,10-9-745</inkml:trace>
          <inkml:trace contextRef="#ctx0" brushRef="#br0" timeOffset="1414.3253">-157 102 1598,'0'0'71,"0"0"14,0 0-68,0 0-17,-11-4 0,11 4 0,0 0 65,0 0 10,0 0 1,6 18 1,4-4-26,-10 5-6,0 4-1,-5 1 0,0 4-29,5 0-7,0-5 0,-6 9-8,-4-4 0,10 0 0,10-4 0,-4-1-612,-12 0-116</inkml:trace>
          <inkml:trace contextRef="#ctx0" brushRef="#br0" timeOffset="1806.0945">0 56 1152,'0'0'51,"0"0"10,0 0-49,0 0-12,5-5 0,1-4 0,-6 9 156,10-10 29,1 1 6,-1 0 1,-10 9-83,11-5-16,-1 0-3,-10 5-1,0 0-36,11-4-7,4 4-2,-4 0 0,-1 0-28,-10 0-7,0 0-1,0 0 0,0 0-8,0 0 0,0 0 0,0 9 0,0-9-32,0 14-8,0 0-1,-5 0-1,-5 0-18,4 0-3,6 0-1,0-14 0,-5 9 3,5-9 0,0 0 0,5 14 0,-5-4 29,6-6 5,-6-4 2,10 10 0,1-6 25,-11-4 0,0 0 0,0 0 0,5 10 0,-5-10 19,0 0-3,5 9-1,0 0 21,1 5 4,-1-9 0,-5-5 1,0 0 10,0 9 1,0-9 1,-5 10 0,5-1-16,-11 0-3,11 5-1,-5-4 0,5 4-20,-5-1-4,-11 1-1,5-4 0,6-1-41,0 0-9,-6 5-2,1-4-581,5-1-117</inkml:trace>
          <inkml:trace contextRef="#ctx0" brushRef="#br0" timeOffset="2070.0492">-152 615 1623,'-10'-4'72,"10"4"15,0 0-70,0 0-17,0 0 0,0 0 0,0 0 116,0 0 19,0 0 4,21 0 1,0-5-50,-1 0-10,-9 1-1,5-6-1,5 10-31,0-9-7,-6 4 0,1-4-1,0 0-23,0 4-5,-1-4-1,1 4 0,-5 0-10,4-4-9,6 4 9,-10 5-13,-11 0-150,10 0-29,17-4-7,-27 4-1</inkml:trace>
        </inkml:traceGroup>
      </inkml:traceGroup>
    </inkml:traceGroup>
    <inkml:traceGroup>
      <inkml:annotationXML>
        <emma:emma xmlns:emma="http://www.w3.org/2003/04/emma" version="1.0">
          <emma:interpretation id="{37C5BB74-9668-4F91-AC5D-60F41AA99AAE}" emma:medium="tactile" emma:mode="ink">
            <msink:context xmlns:msink="http://schemas.microsoft.com/ink/2010/main" type="paragraph" rotatedBoundingBox="24518,8474 25842,8501 25831,9038 24507,90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A79CC58-397F-4F65-A664-0D2CAE47E65E}" emma:medium="tactile" emma:mode="ink">
              <msink:context xmlns:msink="http://schemas.microsoft.com/ink/2010/main" type="line" rotatedBoundingBox="24518,8474 25842,8501 25831,9038 24507,9011">
                <msink:destinationLink direction="with" ref="{11A4A065-387C-40DE-BF8C-601CECB4BCB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09C5001-206F-4846-AAE0-80032D238791}" emma:medium="tactile" emma:mode="ink">
                <msink:context xmlns:msink="http://schemas.microsoft.com/ink/2010/main" type="inkWord" rotatedBoundingBox="24518,8474 25842,8501 25831,9038 24507,9011"/>
              </emma:interpretation>
              <emma:one-of disjunction-type="recognition" id="oneOf1">
                <emma:interpretation id="interp5" emma:lang="en-AU" emma:confidence="0">
                  <emma:literal>He</emma:literal>
                </emma:interpretation>
                <emma:interpretation id="interp6" emma:lang="en-AU" emma:confidence="0">
                  <emma:literal>T in</emma:literal>
                </emma:interpretation>
                <emma:interpretation id="interp7" emma:lang="en-AU" emma:confidence="0">
                  <emma:literal>T l z</emma:literal>
                </emma:interpretation>
                <emma:interpretation id="interp8" emma:lang="en-AU" emma:confidence="0">
                  <emma:literal>T | z</emma:literal>
                </emma:interpretation>
                <emma:interpretation id="interp9" emma:lang="en-AU" emma:confidence="0">
                  <emma:literal>Ile</emma:literal>
                </emma:interpretation>
              </emma:one-of>
            </emma:emma>
          </inkml:annotationXML>
          <inkml:trace contextRef="#ctx0" brushRef="#br0" timeOffset="631.1417">-1038 601 979,'-21'10'87,"21"-10"-70,0 0-17,0 0 0,0 0 102,0 0 17,10 0 3,1 0 1,4 0 6,1 0 2,-6-5 0,6 0 0,0 1-61,0-1-12,-6 0-2,6-4-1,-6 4-34,6 5-6,0-9-2,-6 9 0,-10 0-26,11-5-6,5-4-1,-16 9-910</inkml:trace>
          <inkml:trace contextRef="#ctx0" brushRef="#br0" timeOffset="937.1802">-934 713 345,'16'0'31,"-11"5"-31,-5-5 0,11 0 0,-1 0 185,1 0 31,-6 0 7,6 0 1,-1 0-57,1 0-11,-1 0-3,-5 0 0,-5 0-69,11 4-13,-11-4-3,0 0-1,0 10-43,0 4-8,-5 0-1,-1 0-1,-4 4-6,5 1-8,-6 0 11,1 4-11,4 0-26,-4 1-12,10-6-2,-11 6-1,6-1 12,0 0 2,-6-4 1,6 0 0,5-5-5,0-5-1,0-9 0,0 14 0,0-5 16,0-9 4,11 9 0,-11-9 0,0 0 12,0 0 0,0 0 0,15 5 0,1-5 10,0-5-2,5 1 0,-5-5 0,5-1-8,-6-4 0,6 5-10,-5 0-721</inkml:trace>
          <inkml:trace contextRef="#ctx0" brushRef="#br0" timeOffset="1194.9131">-357 597 921,'0'0'82,"0"0"-66,0 0-16,0 0 0,0 0 188,11 9 33,-11-9 7,16 5 2,-16-5-106,5 9-22,-5-9-4,-5 14-1,-6 5-55,6-1-11,-6 1-3,6 4 0,-5 0-15,4 5-3,-4 0-1,5 0 0,-1 5-9,1-5 0,0-5 0,0 5 0,0 0-138,5 0-23,0-4-5</inkml:trace>
          <inkml:trace contextRef="#ctx0" brushRef="#br0" timeOffset="2361.0499">11 788 1404,'0'0'62,"0"0"13,0 0-60,0 0-15,10-5 0,-10 5 0,0 0 128,5-5 24,1-4 4,4 4 0,1 1-54,4-1-11,-4 0-3,-1 1 0,1-1-33,-1 5-7,1-5-2,-1 5 0,1 0-29,-11 0-5,0 0-2,0 0 0,-5 5-10,5-5 0,-11 9 0,1 5 0,4 5-30,-4-5-2,10 0 0,-5 0 0,-6 0 8,11 0 2,0-14 0,0 0 0,0 9 10,0 1 3,0-10 0,0 0 0,11 9 9,-11-9-8,0 0 8,10 5-8,11-5 8,-5 4 0,-16-4 0,10-4 0,1 4 0,-1-10 0,6 6 0,-6-6 0,1 1 0,-1-5 0,6 5-10,0-5-653,-6 0-130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26.92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8ADA1D0-1611-4C1A-B519-F903418E4B18}" emma:medium="tactile" emma:mode="ink">
          <msink:context xmlns:msink="http://schemas.microsoft.com/ink/2010/main" type="writingRegion" rotatedBoundingBox="26401,5841 26556,16814 26345,16817 26190,5844">
            <msink:destinationLink direction="with" ref="{26258A9B-1A6D-450A-A345-CD5A6F6C5EC8}"/>
            <msink:destinationLink direction="with" ref="{11A4A065-387C-40DE-BF8C-601CECB4BCBB}"/>
          </msink:context>
        </emma:interpretation>
      </emma:emma>
    </inkml:annotationXML>
    <inkml:traceGroup>
      <inkml:annotationXML>
        <emma:emma xmlns:emma="http://www.w3.org/2003/04/emma" version="1.0">
          <emma:interpretation id="{B5EDA3D2-8C5C-42D2-BA87-B2E4CE09ED3A}" emma:medium="tactile" emma:mode="ink">
            <msink:context xmlns:msink="http://schemas.microsoft.com/ink/2010/main" type="paragraph" rotatedBoundingBox="26401,5841 26556,16814 26345,16817 26190,58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1F84DD-6CA2-43EE-848F-E9A780051F0C}" emma:medium="tactile" emma:mode="ink">
              <msink:context xmlns:msink="http://schemas.microsoft.com/ink/2010/main" type="line" rotatedBoundingBox="26401,5841 26556,16814 26345,16817 26190,5844"/>
            </emma:interpretation>
          </emma:emma>
        </inkml:annotationXML>
        <inkml:traceGroup>
          <inkml:annotationXML>
            <emma:emma xmlns:emma="http://www.w3.org/2003/04/emma" version="1.0">
              <emma:interpretation id="{246939DC-726E-4AC8-BA49-57830EA59A86}" emma:medium="tactile" emma:mode="ink">
                <msink:context xmlns:msink="http://schemas.microsoft.com/ink/2010/main" type="inkWord" rotatedBoundingBox="26442,8701 26452,9438 26241,9441 26231,8704"/>
              </emma:interpretation>
              <emma:one-of disjunction-type="recognition" id="oneOf0">
                <emma:interpretation id="interp0" emma:lang="en-AU" emma:confidence="0">
                  <emma:literal>"-are-in.</emma:literal>
                </emma:interpretation>
                <emma:interpretation id="interp1" emma:lang="en-AU" emma:confidence="0">
                  <emma:literal>"-are-an.</emma:literal>
                </emma:interpretation>
                <emma:interpretation id="interp2" emma:lang="en-AU" emma:confidence="0">
                  <emma:literal>"-are-in...</emma:literal>
                </emma:interpretation>
                <emma:interpretation id="interp3" emma:lang="en-AU" emma:confidence="0">
                  <emma:literal>"-are-in....</emma:literal>
                </emma:interpretation>
                <emma:interpretation id="interp4" emma:lang="en-AU" emma:confidence="0">
                  <emma:literal>"-are-an....</emma:literal>
                </emma:interpretation>
              </emma:one-of>
            </emma:emma>
          </inkml:annotationXML>
          <inkml:trace contextRef="#ctx0" brushRef="#br0">551 3931 889,'11'37'39,"-11"-23"9,0 5-39,0 0-9,0-1 0,0 6 0,0-6 95,0 5 17,5 1 3,-5-1 1,0 0-76,0 1-14,0 4-3,0-5-1,0 0-12,0 1-2,0-1-8,-5 0 12,5 1 8,0-6 0,0 1 1,0 4 0,-6-9-21,6 5 0,0-5 0,0 5 0,-5-6-61,5 1-17,0 0-3</inkml:trace>
          <inkml:trace contextRef="#ctx0" brushRef="#br0" timeOffset="-323.1179">331 937 1173,'-11'14'52,"11"-14"11,11 14-51,-11-14-12,0 10 0,5 4 0,6 9 35,-6-4 4,-5 4 1,5 0 0,0 5-17,1 0-3,4 0-1,-5-4 0,-5 4-31,6 0-5,9 0-2</inkml:trace>
          <inkml:trace contextRef="#ctx0" brushRef="#br0" timeOffset="-204.4527">530 2942 518,'0'33'46,"0"-19"-37,-5 0-9,5 0 0,-5-5 152,5 10 28,-6 0 5,1-1 2,0 1-84,0 0-17,5-5-3,-6 4-1,1 6-41,0-6-8,5 1-1,0 4-1,0-4-31,0 0-15,0 4 2,0-5 0,5 1-27,-5-5-4,5 5-2,1-5-598</inkml:trace>
          <inkml:trace contextRef="#ctx0" brushRef="#br0" timeOffset="-5005.5898">446 3796 1036,'0'0'92,"0"0"-73,0 0-19,0 0 0,-5 0 118,5 0 20,0 0 4,0 0 1,-5 0-31,-6 4-7,6-4-1,5 0 0,-10 5-55,4-5-11,-4 5-2,10-5-1,0 0-7,-5 4 0,-6 6-1,11-10 0,0 9 1,-5 0 1,-6 1 0,11-10 0,0 0-29,0 0 0,0 0 0,0 0 0,-10 9 0,10-9 0,0 0 0,0 0 0,0 0 0,0 0 0,0 0 0,0 0 0,0 0 0,0 0 0,0 0 0,0 0 0,5-9 0,0 4 0,-5-4 0,0 9 0,0 0-8,11-5 8,-11 5 0,5-5 0,0-4 0,1 4 0,-6 5 0,0 0 0,0 0 0,0 0 0,15 0 0,-9 0 0,4 0 0,-5 0 0,-5 0 0,6 10 0,4-6 0,-5 6 0,-5-10 0,0 9 0,6 0 0,-6-9 0,0 0 10,0 14-2,0-4-8,0-10 0,0 0 0,-6 14 0,-4-10 12,5 1-3,5-5 0,0 0 0,-11 0-1,6 5 0,5-5 0,0 0 0,-11-5-8,11 5 12,-5-5-12,5 5 12,0 0-12,0 0 0,-5-9 0,5 9 8,0 0-8,0 0 0,0 0 0,0 0-11,0 0 11,0 0-8,0 0 8,0 0-8,0 0-21,0 0-4,5-5-1,6 1-964</inkml:trace>
          <inkml:trace contextRef="#ctx0" brushRef="#br0" timeOffset="-319.1457">509 2243 806,'0'0'72,"5"9"-58,-10 5-14,5-4 0,0-10 95,0 18 16,5-4 3,-5 0 1,-5-4-92,0 4-23,10 4 0,-10-4-538</inkml:trace>
          <inkml:trace contextRef="#ctx0" brushRef="#br0" timeOffset="155.1524">530 5092 633,'5'28'56,"-5"0"-44,0-14-12,6 5 0,-6-1 120,0-4 21,-6 5 5,6-5 1,0 5-120,0-1-27,0-4 0,0 0-513</inkml:trace>
          <inkml:trace contextRef="#ctx0" brushRef="#br0" timeOffset="261.8651">467 5894 360,'11'33'16,"-11"-33"3</inkml:trace>
          <inkml:trace contextRef="#ctx0" brushRef="#br0" timeOffset="404.484">535 6346 1357,'-5'80'60,"5"-52"12,0-5-57,0 5-15,0-5 0,0 0 0,-5 1 76,5-1 13,0 5 3,0 0 0,-5 0-38,-1 0-7,6 0-2,0 0 0,0 0-30,-5-5-7,0 5 0,5 0-8,0 0-14,0 0-10,-5 0-1,5 0-783</inkml:trace>
          <inkml:trace contextRef="#ctx0" brushRef="#br0" timeOffset="1180.1489">625 11326 576,'0'19'51,"-6"-5"-41,6 9-10,0 0 0,-5 1 330,0-1 64,0 5 13,-1 0 2,6 0-256,-5 5-51,0-1-10,5 1-3,0 0-36,0-5-7,0 4-2,0 1 0,0-5-35,0 0-9,0-5 0,5 0 0,-5 1-49,5-10-12,-5-5-3</inkml:trace>
          <inkml:trace contextRef="#ctx0" brushRef="#br0" timeOffset="739.5855">436 8999 889,'5'19'19,"-5"0"4,5-1 1,-5 1 2,0 4-26,0 5 0,6-4 0,4 4 0,-10 0 0,5 0-14,1 0 2,-6 4 0,5-4-28,-5 5-6,0-5-1,5 4 0,5-4 35,-4 0 12,-6 5 0,5-5-304</inkml:trace>
          <inkml:trace contextRef="#ctx0" brushRef="#br0" timeOffset="1177.155">614 10258 1836,'-5'19'81,"0"-5"17,5 5-78,0 9-20,0 0 0,0 0 0,-6 4 102,6 1 17,0 4 3,0-4 1,0 4-62,0-9-12,0 0-2,0 5-1,6-10-34,-6 0-12,0 1 9,0-6-9,5 1-22,0 0-10,-5 4-1,5-4-675,-5-1-136</inkml:trace>
          <inkml:trace contextRef="#ctx0" brushRef="#br0" timeOffset="553.0858">509 7535 1083,'-16'10'48,"16"8"10,6 15-46,-6 0-12,-6-5 0,-4-10 0,5-4 88,5 10 15,-5 8 3,-1 1 1,-4-5-4,10 4-1,-5-8 0,5-1 0,0 0-54,0 5-12,0-4-1,0 4-1,5 0-2,-5 0 0,0 0 0,5 4 0,0 1-153,-5-5-31,-5 4-7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9:54.80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6B71B4B-0284-4E01-954F-F75CBEF6A4EA}" emma:medium="tactile" emma:mode="ink">
          <msink:context xmlns:msink="http://schemas.microsoft.com/ink/2010/main" type="inkDrawing" rotatedBoundingBox="25959,8809 25964,7896 26138,7896 26134,8810" semanticType="verticalRange" shapeName="Other">
            <msink:sourceLink direction="with" ref="{5DFFE421-2D3D-4D53-BA77-6CA14233132D}"/>
          </msink:context>
        </emma:interpretation>
      </emma:emma>
    </inkml:annotationXML>
    <inkml:trace contextRef="#ctx0" brushRef="#br0">0 0 1267,'0'0'112,"0"0"-89,0 0-23,0 0 0,0 0 121,0 0 20,16 9 4,0 1 1,-11-1-19,6 0-4,4 10-1,-4-5 0,5 5-42,-6 4-9,0-4-2,1 4 0,-6 0-44,6 5-9,-6 5-1,5 4-1,6-4-2,-11-1-1,-10 10 0,-5 5 0,-1-5-11,6 5 0,-6-5 0,1 4 0,-6-4 0,1 0 0,9 0 0,-4-5 0,-11 1-55,5-1-6,0 0-2,6-4-1013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40:05.80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0C1D7728-5B41-4218-821C-2DC139AA7804}" emma:medium="tactile" emma:mode="ink">
          <msink:context xmlns:msink="http://schemas.microsoft.com/ink/2010/main" type="writingRegion" rotatedBoundingBox="29648,14582 33357,13645 33551,14412 29843,15350"/>
        </emma:interpretation>
      </emma:emma>
    </inkml:annotationXML>
    <inkml:traceGroup>
      <inkml:annotationXML>
        <emma:emma xmlns:emma="http://www.w3.org/2003/04/emma" version="1.0">
          <emma:interpretation id="{CB71ED65-B552-4923-A2B9-A8FA9E3F7FAC}" emma:medium="tactile" emma:mode="ink">
            <msink:context xmlns:msink="http://schemas.microsoft.com/ink/2010/main" type="paragraph" rotatedBoundingBox="29648,14582 33357,13645 33551,14412 29843,15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0BA5AF-B3D9-4D55-A664-D5D4C2E1CEF1}" emma:medium="tactile" emma:mode="ink">
              <msink:context xmlns:msink="http://schemas.microsoft.com/ink/2010/main" type="line" rotatedBoundingBox="29648,14582 33357,13645 33551,14412 29843,15350"/>
            </emma:interpretation>
          </emma:emma>
        </inkml:annotationXML>
        <inkml:traceGroup>
          <inkml:annotationXML>
            <emma:emma xmlns:emma="http://www.w3.org/2003/04/emma" version="1.0">
              <emma:interpretation id="{0F9017DE-EDE3-4A44-B5BB-0233B37E58CA}" emma:medium="tactile" emma:mode="ink">
                <msink:context xmlns:msink="http://schemas.microsoft.com/ink/2010/main" type="inkWord" rotatedBoundingBox="29648,14582 33357,13645 33551,14412 29843,15350"/>
              </emma:interpretation>
              <emma:one-of disjunction-type="recognition" id="oneOf0">
                <emma:interpretation id="interp0" emma:lang="en-AU" emma:confidence="0">
                  <emma:literal>y-axis-but</emma:literal>
                </emma:interpretation>
                <emma:interpretation id="interp1" emma:lang="en-AU" emma:confidence="0">
                  <emma:literal>y-axis-both</emma:literal>
                </emma:interpretation>
                <emma:interpretation id="interp2" emma:lang="en-AU" emma:confidence="0">
                  <emma:literal>y-axis-bath</emma:literal>
                </emma:interpretation>
                <emma:interpretation id="interp3" emma:lang="en-AU" emma:confidence="0">
                  <emma:literal>y-axis-bet</emma:literal>
                </emma:interpretation>
                <emma:interpretation id="interp4" emma:lang="en-AU" emma:confidence="0">
                  <emma:literal>y=-2si.6xt2</emma:literal>
                </emma:interpretation>
              </emma:one-of>
            </emma:emma>
          </inkml:annotationXML>
          <inkml:trace contextRef="#ctx0" brushRef="#br0">21 130 1555,'0'0'138,"0"0"-110,0 0-28,0 0 0,0 0 95,0 0 13,0 0 4,0 0 0,-11 10-19,11-10-3,-5 9-1,5 0 0,0-9-66,-5 14-14,5 0-9,5 5 12,-5 0-12,5-1 0,0 1 0,1 0 8,4 4-32,1-4-8,-1-1 0,1-4-1,-1-4 49,6-1 11,0 0 1,-1-9 1,1 0-46,0-4-10,0-6-1,-1 1-1,-4 0 12,5-5 2,-1-5 1,-4 0 0,5-4-10,-11 0-3,5-1 0,-4 1 0,4-5 7,-5 0 2,-5 5 0,0-1 0,5 1 18,-5 0 0,-5 9 0,5 0 0,-5 0 0,0 5 0,5 4 0,0 5 0,0 0 0,0 0 0,0 0 0,-5 5 0,5-5 0,-6 9-10,6 9 10,0 1-8,0 4 8,0 1 0,0-1-9,6 5 9,-1-5 0,5 1 0,-10-1-9,5 5 9,6 0 0,-6-5 8,0 1-8,-5 4 12,6 0-12,-1-5 0,0 0 0,0 0 0,1 1 19,-6-1 10,5 0 3,0 1 0,-5-6-10,0 6-2,0-6 0,0 1 0,-5 0-6,5-10-2,0-9 0,0 0 0,-16 14 28,6 0 6,-6-9 1,0 4 0,1-4-14,-1-1-2,0-4-1,6 5 0,-6-14-30,0 4 0,0-4-8,1-1 8,-1-4-72,11-4-8,-6-1-2,6-4-922</inkml:trace>
          <inkml:trace contextRef="#ctx0" brushRef="#br0" timeOffset="403.3134">561 322 1825,'0'0'40,"0"0"8,0 0 1,0 0 3,0 0-41,0 0-11,0 0 0,16-5 0,-11 0 77,11-4 14,-6 0 2,6-1 1,-6 1-50,6 4-9,-5-4-3,-1 0 0,6 4-41,0 0-9,-1-4-2,-4 4-643,5-4-129</inkml:trace>
          <inkml:trace contextRef="#ctx0" brushRef="#br0" timeOffset="248.2723">477 65 1324,'0'0'59,"0"0"12,0 0-57,0 0-14,0 0 0,0 0 0,0 0 172,11 5 31,-1 4 6,1-9 2,4 0-116,-4-5-23,5 1-5,-1 4-1,1 0-45,-6 0-9,6 0-1,0 0-1,0 0-10,-1-5 0,1 5-12,-5-5 12,4 5-131,-4 0-18,-1 0-4</inkml:trace>
          <inkml:trace contextRef="#ctx0" brushRef="#br0" timeOffset="635.6902">876 116 864,'0'0'76,"0"0"-60,0 0-16,0 0 0,10-9 297,-10 9 57,5-5 11,6 1 3,-6-1-252,-5 5-51,11-5-9,-1-4-3,-5 0-33,6-1-8,-1 1 0,6 4-1,-5-4-11,-6 4-9,11-4 9,-6 0-719,1 4-136</inkml:trace>
          <inkml:trace contextRef="#ctx0" brushRef="#br0" timeOffset="1085.8152">1143-322 1209,'0'0'108,"0"0"-87,0 0-21,0 0 0,0 0 171,0 0 29,11 0 7,-11 0 1,0 0-64,10 0-13,6 0-3,-6 0 0,1 0-72,5 0-14,-6 0-3,6 5-1,-6 4-19,6-4-4,-16-5-1,5 9 0,6 0-2,-1 1 0,1-1 0,-6 5 0,-5-5-28,0 10-7,5-5-1,-5 5 0,-10 4-31,-1 0-6,1 5-2,-1 5 0,1-5-33,-1 0-8,1 0 0,5-5-1,-6 0 64,6 1 13,-6-1 2,1 0 1,5-9 16,-6 5 9,6 0-10,-5-5 10,10-5 0,0-9 13,0 0-1,0 0 0,0 0 5,0 0 1,10 9 0,-10-9 0,0 0 36,10 5 7,1 0 2,5-5 0,-6-5-28,1 0-6,4 1-1,1-1 0,0-4-17,-6-1-11,1 1 12,5 0-12,-1-1-180,-4 1-42</inkml:trace>
          <inkml:trace contextRef="#ctx0" brushRef="#br0" timeOffset="1346.5694">1500-145 1152,'0'0'102,"0"0"-82,0 0-20,5-4 0,-5 4 139,16-10 23,-16 10 5,10 0 1,1-4-28,-11 4-4,16 4-2,-1-4 0,-15 0-47,11 10-10,-1-6-1,1 10-1,-1-4-31,-4-1-7,-1 0-1,-5-9 0,5 10-18,0 4-4,1-5-1,-1 5 0,-5 0-13,0 5 8,0-1-8,0 1 0,-5-5 0,-1 4-15,1 6 2,-5-6 0,-1 6-48,1-6-10,4-4-1,-4 5-1,-1-10-129,6 5-26,0-4-4,0-6-2</inkml:trace>
          <inkml:trace contextRef="#ctx0" brushRef="#br0" timeOffset="2730.7738">1757-168 806,'0'0'72,"0"-5"-58,0 5-14,0-9 0,0 9 314,0 0 60,5-9 12,-5 4 2,-5-4-210,5 9-42,0 0-9,0 0-2,-5 9-71,-6 5-14,6 0-4,-5 5 0,4 4-36,-4 0 0,5 1-14,-1 4 4,1 0-15,5-5-3,-5 0-1,5-4 0,5 4 9,0-4 1,1-1 1,-1-4 0,5 0-7,1-4-2,-1-6 0,6 1 0,-5-5-20,-1 5-4,0-10-1,6 0 0,0-4-131,-6-5-26,1-5-6,5 1-1</inkml:trace>
          <inkml:trace contextRef="#ctx0" brushRef="#br0" timeOffset="2733.7676">1820-513 1382,'0'0'123,"0"0"-99,0 0-24,0 0 0,0 0 130,0 0 21,0 0 4,0 0 1,0 0-19,0 0-3,0 0-1,0 0 0,0 0-41,0 0-9,0 0-2,10 9 0,-4 1-63,-6-10-18,5 14 0,-5 4 8,0-4-19,0 0-4,0 5-1,0-5 0,0 0-1,0-14-1,5 18 0,-5-18 0,0 0 10,5 14 8,11-4-12,-5-6 12,-1 1-10,1-5 10,-1-5-8,1 1 8,4-1 0,1 0-8,-11-4 8,6 4 0,-6 1-36,6-6-3,4 1 0,-4 5-1058</inkml:trace>
          <inkml:trace contextRef="#ctx0" brushRef="#br0" timeOffset="2738.7531">2166 42 1612,'0'0'144,"0"0"-116,0 0-28,0 0 0,0 0 112,0 0 17,0 0 3,11 0 1,-1-5-21,1 0-5,4 1-1,-4-1 0,-1 0-55,6 1-11,0-5-3,5 4 0,-5-4-29,-6-1-8,6 6 0,5-1 0,-11 0-159,6-4-33</inkml:trace>
          <inkml:trace contextRef="#ctx0" brushRef="#br0" timeOffset="2740.7467">2523-532 460,'0'0'20,"0"0"5,0 0-25,0 0 0,0 0 0,0 0 0,0 0 405,0 0 76,0 10 15,0 4 4,-5 0-358,5 4-71,-6 1-15,6 4-2,0 5-43,6 0-11,-6 0 0,5 5 0,0-1 0,6 6 0,-6 4 0,5-10 0,1 6 0,5-10 0,-6 0 0,6-5 0,-6 0-10,6-4 10,0-5-13,0-5 5,-6-13 8,1 4 0,-1 4 10,0-4-10,-10 0 0,11-9 0,-1 0 0,-4 4-10,-6 5 10,10-14 0,-5-5 0,1 1 0,-1 4 20,-5 0 5,-5 0 2,-1-5 0,-4 10-15,-1-1-2,-4 1-1,-1 4 0,-5 5-33,5 5-8,-5 0 0,0 4-1,6-4-171,-6 4-33</inkml:trace>
          <inkml:trace contextRef="#ctx0" brushRef="#br0" timeOffset="2962.1519">2754-383 460,'0'0'41,"0"0"-33,0 0-8,0 0 0,0 0 356,0 0 68,5-4 15,-5 4 2,0 0-257,16-5-52,-1-4-11,-4 9-1,-11 0-60,0 0-11,0 0-2,0 0-1,10-5-12,6 5-2,-16 0-1,16 0 0,0 5-18,-6 0-3,-10-5-1,11 9 0,-1 5-9,-5 0 0,-5 0 0,0 0 0,0-14 0,0 14 8,0 9-8,-5 0 8,0-4-17,0 4-4,-6 1-1,6-1 0,-6-9-34,1 5-6,-1-1-2,6-4-726,10-4-146</inkml:trace>
          <inkml:trace contextRef="#ctx0" brushRef="#br0" timeOffset="3187.5447">2953-415 2516,'0'0'56,"0"0"11,0 0 2,0 0 1,0 0-56,0 0-14,0 0 0,-5 5 0,5-5 53,-11 9 8,6 5 2,-5 0 0,4 0-40,6 0-8,-5 4-2,5 1 0,-5 0-13,10-1-16,-5 1 3,11 0 1,-1-5-25,6 0-5,0 0-1,-1-5 0,6-4-14,-5-1-3,0 1-1,-1-5 0,-4-5-25,5 5-5,-1-9-1</inkml:trace>
          <inkml:trace contextRef="#ctx0" brushRef="#br0" timeOffset="3420.1076">3152-420 1976,'0'0'88,"0"0"17,0 0-84,0 0-21,0 0 0,0 0 0,11-9 107,-6 0 17,6 4 3,-11 5 1,5-5-34,0 1-6,-5 4-2,11-5 0,-1 0-56,-10 5-11,11-4-3,-1-1 0,-10 5-16,11 0 0,-1-5-8,1 1 8,-1 4-66,6-5-7,-11 0-2,-5 5-1089</inkml:trace>
          <inkml:trace contextRef="#ctx0" brushRef="#br0" timeOffset="3656.7875">3268-746 1951,'0'0'43,"0"0"9,0 0 1,0 0 2,0 0-44,0 0-11,0 14 0,0 0 0,0-5 81,0 5 15,5 5 2,-5-5 1,0 4-55,5 6-12,-5-6-1,0 1-1,0 0-30,0 4-10,0 0 0,0 1 0,0-6-140,0 6-28</inkml:trace>
          <inkml:trace contextRef="#ctx0" brushRef="#br0" timeOffset="4048.2739">3409-728 1987,'0'0'88,"0"0"18,0 0-85,6-9-21,4 0 0,1-1 0,-1 1 98,-5 4 15,6 1 3,-1-1 1,1 0-26,-1 5-6,1 0-1,-1 0 0,-10 0-40,11 5-8,-1 0-1,-4 4-1,4 0-34,-5 1 0,6 4 0,-6 0 0,0 0-10,-5 0 1,0 4 0,-5 1 0,5 4-60,-10-4-12,4 4-3,6 1 0,-5 4-24,0-5-4,-6 0-2,6 1 0,5-10 60,0 0 12,-5 0 2,5-14 1,0 0 39,0 0 0,10 14 0,-10-14 0,0 0 25,11 4 13,10 1 2,0-5 1,-11 0 15,1 0 4,4-5 0,6 1 0,-5-1-34,0-4-6,5-1-2,0 1 0,0 4-18,0-4 0,-5 4-11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4:48:59.37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 34 230,'0'0'20,"0"0"-20,0 0 0,0 0 0,0 0 128,0 0 20,0 0 5,0 0 1,0 0-78,0 0-15,0 0-3,0 0-1,0 0 3,0 0 0,0 0 0,0 0 0,0 0-36,0 0-8,-10-4 0,10 4-1,-11 0 5,11 0 0,0 0 1,0 0 0,0 0-1,0 0-1,0 0 0,0 0 0,0 0 18,0 0 4,0 0 1,6-5 0,4 0-15,1 5-3,-1 0-1,6 0 0,0-4 7,-1 4 2,-4 4 0,5-4 0,-6 5-11,6-5-1,5 0-1,-6 0 0,1 0-3,0 5-1,5-5 0,-5 0 0,-1-5-3,1 0 0,5 5 0,0 0 0,-5 0-4,5 0 0,-5 0-8,5 0 12,0-4-12,0-1 0,-6 5 8,1 0-8,5 0 0,-5 0 0,-6-5 0,1 5 0,-11 0 8,15 0 0,-4 0-8,-11 0 12,0 0-12,10 0 11,1-4-11,-1 4 10,-10 0-10,0 0 0,6-5-10,4 5 10,1 0-32,-6 0 0,-5 0 0,0 0 0,16 0-28,-16 0-7,0 0-1,0 0-691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5:08:13.827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466 232 748,'0'0'67,"16"-5"-54,0 0-13,-6 1 0,1-1 56,-1-4 9,1 4 2,-1 0 0,-4-4 15,4 4 3,-10 5 1,5-4 0,-5 4-38,11-5-7,-6-4-1,-5 9-1,0 0 1,0 0 1,0 0 0,0 0 0,0 0-9,0 0-1,0 0-1,0 0 0,0 0-16,0 0-3,0 0-1,0 0 0,0 0 6,0 0 0,0 0 1,5-5 0,6 0 3,-1 1 1,1 4 0,4-5 0,1 0-5,5 5-2,-5-4 0,5 4 0,5 4-14,0 1 11,1 0-11,4-1 10,1 1-10,-1-5 0,0 5 0,6-1 0,-5 1 8,4 4-8,6-4 12,-5 0-4,5-1 19,-5-4 3,-6 0 1,1 0 0,-1 5-3,-5 0-1,1-5 0,-1 4 0,-5 1-14,0-5-2,-5 5-1,-1-5 0,1 0-10,0 0 10,-6 0-10,-10 0 10,11 0-10,-11 0 0,0 0 0,0 0 8,0 0-8,0 0 8,0 0-8,0 0 8,-11 0-8,1 0 0,-1 0 0,-4 4 0,-6-4 0,0 5 0,-6-5 0,1 0 0,0 0 0,-6 0 0,1 5 0,-6-5 0,6 0 0,-6 0 0,0 0 0,1 0 0,-1 0 0,0 0 0,6 4 0,-1-4 0,6 0 0,-5 0 0,-1 0 0,11 0 0,-5 5 0,5-5 0,-5 0 0,10 0 0,-5 0 0,0 5 0,5-5 0,0 4 0,1-4 0,4 0 8,1 0-8,4 0 8,6 0-8,0 0 10,0 0-10,0 0 10,0 0-10,0 0 0,0 0 0,0 0 0,0 0 0,0 0 0,11 5 0,10 0 0,-5-5 13,10 0 1,0 0 0,6-5 0,10 0 0,5 1 0,0-6 0,5 6 0,1-6-14,-1 6 9,6-1-9,0 0 8,-6 1-8,1 4 0,-6-5 0,5 0 0,-4 5 0,-6 0 0,5 0 0,-5 0-11,0 0 11,-6 0 0,1 5 0,0 0-8,-11-1 8,0 1 0,-10 0 0,0-1-8,-6 1 8,-10-5 0,0 0 0,0 0-8,0 9 8,0-9 0,0 0 0,-5 14-8,-16 0 8,0 0 0,0-4 0,0-1-8,-10 0 8,4-4 0,-4 4 0,-6-9 0,6 5 0,-6-5 0,0 0 0,1 0 0,-6-5 8,5 5-8,-10-4 8,-1-6-8,1 6 8,0-6-8,0 1 8,0 0-8,-6-1 0,1 1 8,4-5-8,7 5 0,-7-1 0,12 1 8,4 0-8,-5-1 0,6-4 0,5 10 8,-1-6-8,1 1 0,0 9 0,5-5 8,0-4-8,5 4 0,1 1 0,-1 4 8,0-5-8,6 5 0,-1-5 0,1 5 0,4 0 0,6 0 0,0 0 0,0 0 0,-10 5 0,10-5 0,0 0 0,5 5-8,0 9 8,1-5-8,4 5 8,1-5 0,4 5 0,6-4-8,0 4 8,6-5 0,4-4 0,0-1 0,11 10 0,0-4 0,6-6 0,4 6 0,6-6 0,5 1 0,5 4 0,-5-4 0,5 0 0,-5-1 0,-5 1 0,-1 4 0,-4-9 0,-6 5 0,6-5 0,-6 4 0,-5-4 0,5 0 0,-16 5 0,1-5 0,-1 5 0,-4-5 0,-12 0 0,1 0 0,-5 4 0,-11-4 0,0 0 0,0 0 0,0 0 9,-16 0-9,0 0 12,-5 0-12,-5 0 8,-6 0-8,-4 5 0,-1-5 0,-5 5 0,0-1 0,-10-4 0,-1 5 0,-5 0 0,-5-1 0,-5 1 0,5-5 0,-5 5 0,5-1 0,0-4 0,6 5 0,-1 0 0,5-1 0,-4-4 0,9 5 0,-4-5 0,5 5 0,5-5 0,0 0 0,0 0 0,5 0 0,6 4 0,-1-4 0,6-4 0,0 8 0,0-4 0,5-4 0,5 4 8,5 0-8,1-5 0,5 0 0,-6 5 10,11 0-10,0 0 8,0 0-8,0 0 0,0 0 0,0-9 0,0 9 0,11-9 0,-6 4 0,-5 5 0,0 0 0,5-5 0,-5 5 0,0 0 0,0 0 0,11-4 0,-11 4 0,0 0 0,0 0 0,0 0 0,0 0 0,0 0 0,0 0 0,0 0 0,0 0 0,0 0 0,0 0 0,0 0 0,0 0 0,0 0 0,0 0 0,0 0 0,0 0 0,0 0 0,0 0 0,0 0 0,0 0 0,-6-10 0,6 10 0,0 0 0,0 0 0,0 0 0,0 0 0,6-4 0,-6 4 0,0 0 0,0 0 0,0 0 0,-6-10 0,-4 1 0,5 4 0,5 5 0,-6-4 0,1-1 0,-5 1 0,4-1 0,-4 5 0,5-5 0,-6 1 0,11 4 0,0 0 0,0 0 0,0 0 0,0 0 0,-10-5 0,-6 0 0,11 1 0,-11-1 0,11 0 0,-6 1 0,6 4 0,-6-5 0,1 0 0,-1 1 0,6-1 0,-5 0 0,4 1 0,1-1 0,5 5 0,0 0 0,-10 0 0,5-5 0,5 5 0,0 0 0,0 0 8,-6-9-8,6 9 0,0 0 10,0 0-10,0 0 12,0 0-12,0-9 8,0 9-8,11-5 0,-6-4 0,5 4 10,1 0-10,5 1 8,-1-6-8,1 6 8,0-1-8,5 5 8,0 0-8,5 0 0,0 0 0,1 5 0,4-1 0,-5-4 0,6 10 0,-1-6 0,1 6 0,-6-6 0,5 6 0,-4-6 0,4 1 0,1 4 0,-6-4 0,5-5 0,-4 9 0,-1-9 0,0 5 0,5 0 0,-4-5 0,4 0 0,1 4 8,-6-4-8,0 0 0,6 0 0,-6 0 8,-5 0-8,-6 5 0,1-5 0,0 5 8,-11-5-8,-5 0 0,0 0 8,0 0-8,0 0 8,0 0-8,0 0 0,0 0 0,0 0 0,-10 9 0,-6-4 0,-5-1 0,0 1 0,-5 4 0,5-4 0,-11 4 0,1-4 0,5-1 0,-6 1 0,1 0 0,-1-1 0,1 1 0,-1 0 0,-4-5 0,4 0 0,-5 0 0,6 4 0,-6-4 0,0 0 0,6 0 0,-1 0 0,1 5 0,-6-5 0,11 0 0,5 0 0,0 0 0,0 0 0,11 0 0,-1 0 0,1 0 0,-1-5 0,11 5 0,0 0 0,0 0 0,0 0 8,0 0-8,5-9 0,11 0 0,-5-1 8,-1 1-8,6 0 0,0 0 12,5-1-12,0 1 12,5 0-12,5-1 12,-5 1-12,11 4 12,-5-4-12,-1 4 0,1 5 9,-1 0-9,1 0 0,-6 0 0,5 0 0,-4 5 0,4 4 0,0-4 0,1 0 0,-6 4 0,6-4 0,-6 4 0,11 0 0,-6 1 0,6-1 0,-1 0 0,-9 0 0,4 1 0,-5 4 0,1-5 0,-6-4 0,0 4 8,0 0-8,-6 1 0,-4-6-8,-11-4 8,5 10 0,-5-10 0,0 0 0,0 9 0,-5 0 0,-6 1 8,-4-1-8,-1-4 0,-10-1 0,-1 1 0,-4-5 0,-1 5 0,-10-5 0,1 4 0,-1-4 0,0-4-12,0 4 12,0 0-12,0-5 12,0 0-12,5 1 12,0-1 0,-5-4 0,6-1 0,4 6 0,1-6 0,-1 6 0,11-1 0,0 0 0,5 1 0,1-1 0,10 5 0,5 0 0,0 0 0,0 0 0,0 0 0,10-9 0,0 4 0,6-4 0,5 4 0,5 0 0,1 1 0,9-6 0,1 6 0,0-1 0,0 0 11,10-4-3,0 5 0,5-1 7,1 0 1,5 1 0,5-1 0,-1-4-4,7 4-1,-6 0 0,0 1 0,0 4-11,-6-5 10,1 0-10,-11 5 10,6 0-10,-6 0 0,-5-4 0,-6 4 0,6 4 0,-5 1 8,0 0-8,-6-5 8,-4 4-8,-1 1 12,0-5-12,-5 5 12,0-1-12,-5 1 0,-1-5 0,1 5-11,0-1 11,-16-4 0,0 0 0,0 0 0,0 0 0,0 0 0,0 0 0,0 0 0,-11 5 0,-10 4 0,-5-9 0,5 5-8,-10-1-3,5-4 0,-6 0 0,1 0 0,-6 0 11,5 0 0,1 0 0,-1-4-8,1-1 8,0 1-13,4-6 5,1 1 8,0 0-12,5 4 12,-5 0-10,10 1 10,0-6-9,6 6 9,-1-1-8,11 5 8,-5-5 0,5 5-8,-5 0 8,5 0 0,0 0 0,0 0-8,15-4 8,1 4 0,5 0 0,0 0 0,0 0 0,5-5 0,1 5 8,4 0 1,6 0 0,-1 0 0,6-5 5,0 5 1,0 0 0,6 0 0,-1 0-5,5 0-1,-10 0 0,0 5 0,0 0-9,-5-1 0,0-4 0,-6 5 0,-5 0 0,1-1 8,-6 1-8,-6 0 0,1-1 0,0 1 8,-6 0-8,1 4 0,-11-9 0,10 5 0,-10-5 8,0 0-8,0 0 0,0 14 0,0-14 0,-5 13 8,-6-3-8,1 4 0,-6-5 0,-5-4 0,6 4 0,-12-4 0,-4-1 0,-6 1 0,-5-5-9,0 0 9,0 5 0,-5-10 0,0 5 0,-6-5 0,6-4 0,-5 4 0,10-4 0,-6-5 0,6 5 0,1-5 0,4 5-8,5-1 8,1-4 0,5 5 0,-1 0 0,6-5-8,6 9 8,-6-4 0,10 4 0,1 0-10,4-4 10,6 9-8,0-5 8,0 5 0,6-4 0,4-6-8,6 6 8,5 4 0,0-10 0,10 10 0,1-4 0,5 4 0,5-5 0,10 0 0,0 5 0,6-4 8,-5 4-8,4 0 11,1-5-11,0 5 0,-1 0 0,-4 0 0,-1 5 0,-4-1 8,-12 1-8,1 0 0,0-1 0,-11-4 0,-5 5 0,-5 0 0,-1-1 0,-15-4 8,0 0-8,0 0 0,0 14 0,0-14 0,-5 14 0,-11 0 0,1-4-8,-6 4-1,-6-5 0,-4 5 0,-6-5 9,-5 5 0,0-5 0,-10-4-8,-1 4 8,1-4 11,0 0-3,-6-1 0,0 1-8,0 0-11,-5-5 3,6-5 0,-11 0 8,5 1 0,-6-6-9,1 6 9,0-6-8,5 1 8,-5-5-10,5 10 10,5-6-9,6 1 9,10 4-8,0-4 8,5 4 0,6 1-8,4-6 8,6 6 0,6-6 0,-1 10 0,5-9 0,1 9 0,10 0 0,0 0 0,0 0 0,0 0 0,16-5 0,5 5-8,0 0 8,5 0 0,11 0 0,5 0 0,0 0 0,5 0 8,10 0-8,6 0 12,0 0-4,0 0 0,0 0-8,0 0 0,0 0 0,0-4 8,-10 4-8,10 0 0,-1-5 0,-4 5 8,0-5-8,-6 5 9,-4-4-9,-6 4 10,-6 0-10,-10 0 0,-5 0 0,-5 4 0,-5-4 0,-11 0 0,0 0 0,0 0 8,-6 10-8,-9-1 0,-1 0 0,-5-4 8,-5 4-8,-11 1 0,0-1 0,-5 0-11,-5 1 2,0-1 0,-11 0 0,6 1 0,-6-1 9,-5-5-13,0 6 5,-5-6 8,0 1-11,-6 0 11,-10-5-8,11 4 8,0-4 0,4 0 0,1 0 0,0-4 0,0-1 0,5 0 0,5-4 0,0 4 0,6-4 0,5 5 0,0 4 0,10-5 0,5 0 0,11-4-8,0 4 8,11 1 0,-6-1 0,11-4 0,0 4 0,5-4 0,10-1 0,6 6 0,-11-6 0,16 1 0,5-5 0,11 5 11,0-5-11,5 0 12,10 4-12,1 1 0,-1 4 9,6 1-9,5-6 0,0 6 8,15-6-8,-4 6 0,-1-1 0,1 0 0,-1 5 0,1 0 0,-6 0 0,0 5 0,-10-5 0,-1 0 0,1 0 0,-11 0 0,0 0 0,-5 5 0,-5-1 0,-5-4 8,-6 10-8,-10-6 0,-1 1 0,-15-5 8,11 9-8,-11-9 0,0 0 0,0 19 0,-11-10 0,1 10-8,-6 0 8,-10-5 0,0 0 0,-6 0-8,1 0 8,-11 0-13,-5-5 5,5 5 8,-11-5-9,-5 0 9,-5 1 0,-5-1 0,0-4 0,0 4 0,-6-4 0,6-5 0,-5 0 0,5 0 0,5-5 0,0 0 0,-5 1 0,10-6 0,-10-4 0,10 5 0,5-5 0,6-4 0,5 4 0,6 0 0,4-5 0,1 5 0,4-5 0,1 5 0,10 0 0,1 0 9,9 0-9,1 0 12,5 0-12,0 0 10,11 0-10,4 0 10,1 0-1,10 5 0,1-5 0,4 5 0,11-1-9,5 6 0,1-1 9,4 0-9,0 1 8,6 4-8,-5-5 8,-1 0-8,6 10 0,10-5 0,-5 0 0,5 0 0,0 0 0,-5 0 0,5 5 0,1-5 0,-1 9 0,-5-4 0,-6-1 0,1 1 0,-5 0 0,-1-1 0,1 1 0,-6-5 0,0 5 0,-10-1 0,-6 1 0,1 0 0,-1 4 8,-10-4-8,-10 4 10,-6 0-10,5-4 8,-4 0-8,4 4 0,-10-9 0,0 0 0,-10 9 0,-6 5-11,5-4 11,-10-1-13,0 0 5,-5 1 8,-5-6-13,-1 6 5,-5-6 8,1 6-13,-6-10 5,0 9-4,-5-4-1,-6-5 0,-5 9 0,-5-4 13,6-5-11,-6 0 11,0 0-10,-5 0 10,10-5 0,-5 0 0,5 1-8,1-1 8,4 0-12,1 1 12,5-6-12,-1 1 12,1 0 0,0-1 0,5 1-8,5 0 8,0-1 0,6-4 0,5 5 0,5 4 0,5-4 0,0 4 0,6 1 0,10 4 0,0 0 11,-5-10-3,5 10 0,10-4-8,6-6 0,0 6 0,10-1 0,0 0 9,11 1 0,-1-1 0,6 5 0,6 0 0,-1 0 0,5-5 0,1 5 0,10-4 3,5-1 0,0 10 0,6-5 0,4-5-3,1 10 0,-6-5 0,1 4 0,-1-4-9,6 0 0,0-4 9,-6 4-9,0 0 0,1 4 0,-6 1 0,0 0 0,0-1 0,-10 1 0,-5 0 0,-6 4 0,-5 0 0,-5 1 0,-1-1 0,-10 0 0,1 1 0,-1-1 0,-5 0 0,-5 1 0,-1-1 8,-4 0-8,5-4 8,-16-5-8,0 0 0,0 0 9,5 9-9,-5-9 0,0 0 11,0 0-11,0 0 10,0 0-10,0 0 9,0 0-9,0 0 8,0 0-8,-11 5 0,1 0 0,-6-1 0,0-4 0,1 0 0,4 0 0,-5 0 8,1-4-8,4 4 0,1 0 0,-1 0 0,1 0 0,-6 0 0,6 0 0,-1-5 0,1 5 0,-1-5 0,1 5 0,-1-4 0,6 4 0,5 0 8,-5 0-8,5 0 12,0 0-4,0 0-8,-11-5-9,-5 5 9,11 0-13,5 0 13,0 0 8,-5-5 0,5 5-8,0 0 0,0 0 0,0 0 0,0 0-9,0 0 9,0 0 0,0 0 0,0 0 8,0 0-8,0 0 8,0 0-8,0 0 8,5-9-8,-5 9 0,0 0 0,0 0 0,0 0 0,0 0 0,0 0 0,0 0 0,0 0 0,0 0 0,0 0 0,0 0 0,-16 0 0,6 0 0,-1 0-8,-4 5 8,-1-1 0,-5 1 0,0 4 0,0 5 0,0-9 0,0 4-8,-5 1 8,0-1-12,-1 0-11,-4-4-2,5 4-1,-6-9 0,6 5-43,0 0-9,5-5-2,5 0-1067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03.70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B9BD6EE-6B06-4FA7-A735-50105B23CE2D}" emma:medium="tactile" emma:mode="ink">
          <msink:context xmlns:msink="http://schemas.microsoft.com/ink/2010/main" type="inkDrawing" rotatedBoundingBox="27171,5573 27318,16908 27203,16909 27056,5575" semanticType="verticalRange" shapeName="Other"/>
        </emma:interpretation>
      </emma:emma>
    </inkml:annotationXML>
    <inkml:trace contextRef="#ctx0" brushRef="#br0">47 0 1177,'0'0'52,"0"0"11,0 0-51,0 0-12,0 0 0,0 0 0,0 0 108,5 9 20,0 5 3,-5 0 1,6 0-30,-6 0-6,0 0 0,0 10-1,-6 4-29,6 0-6,-5 9 0,5-5-1,-5 6-20,0 4-4,-1 4-1,1 1 0,0 14-18,5-5-3,0 0-1,-5 4 0,5 1-12,0 9 0,0 4 0,0 1 0,5 4 0,-5 5 0,0 5 0,0 9 0,-5 0 0,5-1 0,-6 11 0,1 8 0,5-8 0,-5 3 0,5-3 0,-5 8 0,5-13 0,0 9 0,0-5 0,-6 10 0,6-6 0,0 1 0,0 0 0,0 5 0,0-15 0,6 10 0,-6 5 0,5 13 0,0-13 0,-5 4 0,0 0 0,0-23 0,0 0 0,5 5 0,-5-1-8,6 6 8,-6-10-8,0 9 8,5 14-12,-5 42 12,5-27 0,-5-6 0,5-9 0,-5 5 0,6-5 12,-6 1 8,5 4 3,5 0 0,-4-15-37,4-8-7,-5-10-2,1 14 0,4 1 23,-5-6 0,6 1 0,-6-1 0,6-8 0,-6-10 0,0 0 0,0 9 0,1-5 0,-1 6 0,-5-1 0,5 10 0,0-15 0,-5-4 0,6 5 0,-6 4 0,0-4 0,0 4 0,-6 0 0,6 0 0,0-4 0,-5-5 0,0-5 0,5 0 0,0-9 0,-5 5 0,5 4 0,-6 0 0,1 1 0,0-10 12,5 0-12,-5 4 12,-1-13-4,1 9 0,5-5 0,0 10 0,-5-5-8,5 4 0,0 1 0,0 4 8,0-9-8,0 0 0,0-9 0,0 4 0,0-5 0,5 1 0,-5 4 0,5 1 0,1-1 0,-6 5 0,5 0 0,-5 0 8,0-5 8,5-4 2,-5-5 0,5 0 0,-5-1-6,0-3-2,6 4 0,-6-5 0,5 0-10,-5-4 0,0 4 0,5-4 8,-5-1-8,5-8 0,-5-1 0,0 0-11,0-9 11,0-4-12,0-1 12,0-9-12,0 0-4,0-5 0,0-9-1,0 0 0,0 0-200,-5-14-40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14.75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3DD6917-BD31-421E-AC2C-8082B247D824}" emma:medium="tactile" emma:mode="ink">
          <msink:context xmlns:msink="http://schemas.microsoft.com/ink/2010/main" type="inkDrawing" rotatedBoundingBox="22067,11790 31340,11203 31356,11453 22082,12039" shapeName="Other"/>
        </emma:interpretation>
      </emma:emma>
    </inkml:annotationXML>
    <inkml:trace contextRef="#ctx0" brushRef="#br0">0 527 460,'0'0'20,"0"0"5,0 0-25,0 0 0,0 0 0,0 0 0,0 0 193,0 0 34,0 0 6,0 0 2,0 0-79,0 0-16,10 4-4,-10-4 0,0 0-63,0 0-13,0 0-2,16 5-1,0 0-3,-6-1-1,-10-4 0,21 5 0,0-5-15,0 5-3,0-5-1,0 0 0,0 4-10,0-4-1,5 0-1,1 0 0,-1 0 0,5 0 0,1 0 0,-6 0 0,5 0-2,1-4 0,-1 4 0,6 0 0,5-5-2,-5 5-1,5 0 0,5 0 0,0 0 9,-5 0 2,0 5 0,0-5 0,0 4-20,0 1-8,5-1 8,-5 1-8,0-5 14,0 0-2,5 5-1,-5-5 0,-5 0-3,10 0 0,0-5 0,11 5 0,-5 0 4,10-5 0,0 1 0,-1-1 0,1 1-3,0 4 0,-5-5 0,5 0 0,-5 1 0,-1-1 0,1 0 0,5 5 0,5-4 3,-5-1 1,11 0 0,-1 1 0,1-1-13,-6 0 0,-11-4 0,1 9 0,0-5 0,0 1 9,-1 4-9,11-5 12,-10 0-4,5 1 0,0 4 0,-5 0 0,-11 0 0,0 0-8,6 0 12,4 0-4,6 0-8,0 4 12,-10-4-12,4 5 12,-4-5-12,-1 5 0,1-5 9,4 0-9,1 0 0,0-5 9,0 5-9,4 0 0,1 0 9,-5 0-9,5 0 0,0 0 9,-5 0-9,-1 0 12,1-5-12,-5 5 12,-1-4-12,1 4 10,-1-5-10,0 0 10,6 5-10,0 0 0,0-4 0,-1 4 8,-4 0-8,-1-5 0,1 5 9,-1 0-9,1-5 0,-6 5 8,0-4-8,5-1 0,-4 0 8,9 1-8,-4-1 8,-1-4-8,1 4 8,-1 0-8,1 1 10,4-1-10,-4 0 8,-1-4-8,1 4 0,-1 1 9,-5-1-9,1 0 0,-1 1 0,0-6 0,0 6 0,6-1 8,-1 0-8,6 1 0,-11-6 0,0 10 0,6-4 0,-1-1 0,1 0 0,-6 1 0,-5-1 0,5 0 0,-5 1 0,-5-1 0,-1-4 8,1-1-8,10 6 0,-5-1 0,5-4 9,1 4-9,-1 0 0,0 1 8,-10-1-8,5 0 0,5 1 0,0 4 8,-5-5-8,-5 0 0,5 5 0,-5-4 0,-1-1 0,-4 0 8,-1-4-8,1 4 0,-1 1 0,1-1 0,4 0 0,1 1 0,0 4 0,5-5 0,-5-4 0,4 4 0,-4 1 0,0-1 0,0-4 0,5 4 8,0 0-8,-6-4 8,6 4-8,-5-4 0,0 9 0,-1-9 0,-4 4 0,-1-4 0,1 9 0,-1-5 0,1-4 0,-1 9 0,-5-5 0,6 0 0,-6 1 0,6-1 0,-6 0 0,5 1 0,-4-1 0,4 5 0,1-5 0,-1 1 0,-5 4 0,-5 0 0,-5-5 0,5 0 8,0 5-8,0-4 0,-11 4 0,11 0 8,0 0-8,0 0 0,-5 0 0,5 0 0,-5 0 0,5 0 0,-5 0 0,-1 4 0,-4-4 0,4 0 0,1-4 0,0 8 0,-6-4 0,1 5 0,-1-5 0,1 5 8,-1-5-8,1 0 0,-11 0 0,10 4 0,-10-4 0,11 5 0,-1-5 0,-10 0 0,11 5 0,-11-5 0,0 0 0,0 0 0,0 0-15,10 4 3,-10-4 0,0 0 0,0 0-12,0 0-1,0 0-1,0 0 0,0 0-42,0 0-8,0 0-1,0 0-1,0 0-118,0 0-24,0 0-5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30.04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A93E96F-7C6C-4F55-A01D-7FE84891EC4B}" emma:medium="tactile" emma:mode="ink">
          <msink:context xmlns:msink="http://schemas.microsoft.com/ink/2010/main" type="writingRegion" rotatedBoundingBox="27658,4136 28126,5023 27663,5267 27195,4379"/>
        </emma:interpretation>
      </emma:emma>
    </inkml:annotationXML>
    <inkml:traceGroup>
      <inkml:annotationXML>
        <emma:emma xmlns:emma="http://www.w3.org/2003/04/emma" version="1.0">
          <emma:interpretation id="{B2E92953-9A90-4C91-BF9E-6E9BA0FFD986}" emma:medium="tactile" emma:mode="ink">
            <msink:context xmlns:msink="http://schemas.microsoft.com/ink/2010/main" type="paragraph" rotatedBoundingBox="27658,4136 28126,5023 27663,5267 27195,43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3A06CE-332A-44DE-9F9C-7FDD2E48F482}" emma:medium="tactile" emma:mode="ink">
              <msink:context xmlns:msink="http://schemas.microsoft.com/ink/2010/main" type="line" rotatedBoundingBox="27658,4136 28126,5024 27663,5267 27195,4379"/>
            </emma:interpretation>
          </emma:emma>
        </inkml:annotationXML>
        <inkml:traceGroup>
          <inkml:annotationXML>
            <emma:emma xmlns:emma="http://www.w3.org/2003/04/emma" version="1.0">
              <emma:interpretation id="{FE2B339B-E15C-4125-8058-07EB3E128065}" emma:medium="tactile" emma:mode="ink">
                <msink:context xmlns:msink="http://schemas.microsoft.com/ink/2010/main" type="inkWord" rotatedBoundingBox="27658,4136 28126,5024 27663,5267 27195,4379"/>
              </emma:interpretation>
              <emma:one-of disjunction-type="recognition" id="oneOf0">
                <emma:interpretation id="interp0" emma:lang="en-AU" emma:confidence="0">
                  <emma:literal>m/N</emma:literal>
                </emma:interpretation>
                <emma:interpretation id="interp1" emma:lang="en-AU" emma:confidence="0">
                  <emma:literal>M in</emma:literal>
                </emma:interpretation>
                <emma:interpretation id="interp2" emma:lang="en-AU" emma:confidence="0">
                  <emma:literal>m in</emma:literal>
                </emma:interpretation>
                <emma:interpretation id="interp3" emma:lang="en-AU" emma:confidence="0">
                  <emma:literal>M IN</emma:literal>
                </emma:interpretation>
                <emma:interpretation id="interp4" emma:lang="en-AU" emma:confidence="0">
                  <emma:literal>m IN</emma:literal>
                </emma:interpretation>
              </emma:one-of>
            </emma:emma>
          </inkml:annotationXML>
          <inkml:trace contextRef="#ctx0" brushRef="#br0">1501-597 2041,'0'0'44,"0"0"10,0 0 2,10-4 2,6-6-46,-6 1-12,-10 9 0,11-14 0,10 0 109,-5 0 20,-1 0 4,1 5 1,0 4-66,5-4-14,-5-1-2,-6 1-1,6 4-28,-6 1-6,6-1-1,-6 5 0,-10 0-7,11 0-1,-6 0-8,-5 0 12,0 0-12,-5 9-13,5 10 2,-11-5 1,1-5-21,-1 5-4,1 10-1,0-15 0,4 0 4,1 5 0,0 0 0,5-4 0,0-10 20,0 0 12,0 14-12,5-5 12,-5-9-20,0 0 4,0 0 0,11 9 0,-1-4 16,0 0 0,6 4 0,-5-4 9,-1-1 6,1 1 1,-6 0 0,0 4 0,6 0 2,-6 1 1,5-6 0,-4 6 0,-6-10-10,5 4-1,0 6-8,-5-1 12,0-9-12,0 9 0,-5 1 0,0 4 0,-1-5 29,-4 0 3,5 5 1,-6-4 0,1-1-33,4 0 0,-4 1 0,-6-1 0,6-4-32,4-1-6,-4 5-2,0-4 0,-1 0-111,1 4-22,4-4-5</inkml:trace>
          <inkml:trace contextRef="#ctx0" brushRef="#br0" timeOffset="235.3671">1527-126 1440,'0'0'64,"0"0"12,0 0-60,0 0-16,10 0 0,1-4 0,-1-1 221,1 0 42,-1 1 8,1-1 1,5 0-138,-1 1-28,1-1-6,0-4 0,0-1-38,-1 1-7,6 0-2,0-5 0,0 4-40,0 1-13,0 0 8,0-1-8,5-4 0,1 5 0,-1-5 0,-5 5 0,5-1-129,-5 1-27,5 4-4,0-4-1001</inkml:trace>
          <inkml:trace contextRef="#ctx0" brushRef="#br0" timeOffset="566.6696">1821-23 518,'0'0'23,"0"0"5,15-5-28,1-4 0,0 4 0,0 1 0,-1 4 414,6-5 78,-5-4 15,5 4 3,-5 0-318,5-4-64,-6 4-13,1 5-3,0-9-48,0 9-9,-1-5-3,-4 10 0,-11-5-35,0 0-7,16 0-2,-16 0 0,0 0-8,5 9-14,-5 5 3,-5-4 1,-1 8-35,-4 1-7,-6 0-2,0 9 0,-5-5-8,6 0-2,-6 0 0,5-4 0,11 4 16,-6-4 4,1 0 0,5-10 0,5-9 30,0 0 14,0 0-12,0 0 12,0 0 12,15 9 9,-4-4 3,5-5 0,4 0 25,-4 0 6,0 0 1,5-5 0,5 1-15,-5-6-2,0-4-1,0 5 0,0 0-30,0-1-8,-5 1 0,5 4-816,-5 1-166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47.52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1A4A065-387C-40DE-BF8C-601CECB4BCBB}" emma:medium="tactile" emma:mode="ink">
          <msink:context xmlns:msink="http://schemas.microsoft.com/ink/2010/main" type="inkDrawing" rotatedBoundingBox="27002,8466 29608,15825 28881,16083 26275,8724" semanticType="verticalRange" shapeName="Other">
            <msink:sourceLink direction="with" ref="{C6040172-CE98-4ABF-A5BC-05F874B12399}"/>
            <msink:sourceLink direction="with" ref="{1A79CC58-397F-4F65-A664-0D2CAE47E65E}"/>
            <msink:sourceLink direction="with" ref="{F8ADA1D0-1611-4C1A-B519-F903418E4B18}"/>
            <msink:destinationLink direction="with" ref="{88B7B696-9C8A-4175-9AE2-D747DBE352E5}"/>
          </msink:context>
        </emma:interpretation>
      </emma:emma>
    </inkml:annotationXML>
    <inkml:trace contextRef="#ctx0" brushRef="#br0">55 17 961,'-16'0'42,"11"0"10,5 0-42,0-5-10,-5 5 0,5 0 0,0 0 100,0 0 19,-5-4 3,-1-1 1,-4 0-3,10 5 0,0 0 0,-5 0 0,-1 0-30,6 0-6,0 0-2,0 0 0,0 0-28,0 0-6,0 0 0,0 0-1,0 0-20,0 0-4,-5 14-1,5-14 0,5 10-6,-5-10-2,0 0 0,11 18 0,5-8-5,-6-1-1,6 0 0,0 1 0,-16-10 2,10 4 0,11 6 0,0-6 0,0 1 2,0 4 0,-5-4 0,5 4 0,-6-4-1,1 4 0,0-4 0,-6 4 0,6-4 0,-5 0 0,4 4 0,-4 0 0,-1 5-2,1 0 0,-1-4 0,1 4 0,-1-5 2,-4 5 0,4-5 0,-5 5 0,11-5 0,-6 5 0,1-4 0,-1 4 0,6 0-11,-5 4 10,-1-8-10,6 8 10,-6 1-1,1-5 0,-1 5 0,1-1 0,-1-4 0,-4 5 0,4 0 0,1-1 0,4-4 5,-9 10 1,-1-10 0,5 4 0,1 1 6,-1 0 2,-4-5 0,4 4 0,-5 1-23,1-5-16,-1 0 2,0 4 1,6-4 21,-6-4 4,5 4 0,1 0 1,-6-5-13,0 5 0,6 0 0,-6 0-10,5 0 10,1 0 0,-6-5 10,6 1-10,-1 4 0,-5 0 8,-5-14-8,16 9 0,-5 10 0,-1-5 9,1-5-9,-6 5 8,0 0-8,6 0 0,-1-5 0,1 5 0,-6 0 0,0 5 8,0-5-8,1 0 0,4 0 0,-10 0 0,11 0 8,-6 0-8,0 0 0,0 4 0,6-4 0,-6 0 8,6 5-8,-6-5 0,5 0 0,-4 5 0,-1-5 0,0 4 0,6-4 0,-6 5 0,5-5 8,-5 5-8,6-5 0,-1 4 8,-4-4 0,-1 0 0,5 0 0,1 0 0,5 0 0,-6 5-8,6-5 12,-6 4-4,1-4-8,-1 5 10,1 0-10,-1-1 10,1-4-10,5 5 12,-6 0-12,1-1 12,4 1-12,-4 4 0,-1-4 9,6 4-9,-5 1 0,-1-1 8,6 0-8,-1 1 0,1-6 16,0 6 0,0-1-1,-6 0 0,6 0-15,-6 1 0,-4-1 0,4 5 0,-5-9 0,11 4 12,0 0-3,0 5-1,-1-4-8,1-1 0,-5 0 0,4 1 8,1-1-8,-5 0 0,4-4 0,1 9 0,-5-5 0,4 5 0,-4-5 0,4 5 0,-4 0 9,-1 0-9,6 0 10,0 0-10,-6 0 8,1 5-8,-1-5 0,6 0 9,-5 0-9,4 0 0,-4 4 0,5-4 0,-6 5 0,1 0 8,-1-5-8,6 4 0,-6 1 0,-4-5 0,4 5 0,1-1 0,4-8 0,-4 8 8,-1 1-8,6-1 0,-6-4 9,1 5-9,-1-5 10,-4 5-10,9-1 8,-4 1-8,-6 4 0,6-4 9,-1 0-9,1 4 0,-1-4 0,1 4 8,-6-5-8,5 1 0,1 0 9,-1 4-9,6 0 8,0-4-8,-6 0 10,1-1-10,5 1 8,-6-5-8,1 9 0,-1-4 9,1-1-9,-1 1 0,0 0 0,1 4 0,-1 0 0,-4-4 8,-1 4-8,5 1 0,-4-1 0,4-4 8,1 4-8,4 0 0,1 0 0,0-4 0,-6 4 8,1 5-8,-1-4 0,1-1 0,-1 0 0,1 1 0,-1-1 0,1 5 0,-1 0 0,1 0 0,-1-5 0,-4 0 0,4 5 0,1 0 0,-1-4 0,-5 4 0,6 0 8,-1-1-8,1-3 0,-6-1 0,0 0 0,6 1 0,-1-6 0,-5 1 0,1-5 0,-1 5 0,0-5 0,0 4 0,1 1 0,-1-1 0,0-4 0,0 5 0,1-5 0,-1 5 0,0-5 0,0 4 0,-5-4 0,6 5 0,-6 0 0,5 4 0,-5-4 0,5-1 0,-5-4 0,0 0 0,0-5 0,5 5 0,-5-4-8,0 4 8,6-5 0,-1 5 0,0-5 0,-5 1 0,5-1 0,1 0 0,-1 1 0,-5-1 0,5 0 0,-5 1 0,5-1 0,-5 0 0,6 5 0,-6-5 0,5 5 0,-5-4 0,5-6 0,-5 6 0,-5-1 0,5 0 0,0 1 0,5-10 0,0-5-9,1 5 9,-12 5 0,6-5 0,6 0-9,-1 0 9,-5 0 0,0 0-9,0 4 9,0 1 0,0-5-9,0 0 9,0 4 0,5-4 0,-10 0 0,5 0 0,-5 0 0,5 0 0,0 5 0,0-5 0,0-5 0,0 1 0,0-1 0,0 5 0,0-5 0,0 1 0,0-1 0,0 5 0,0-9-9,5 9 9,-5 0 0,0 4 0,0-4-8,0-4 8,0 8 0,0-4 0,0 0 0,0 0-8,0 0 8,0 0 0,-5-5 0,5 1 0,5-1 0,-5 0 0,0 5 0,0-4 0,5-1 0,0 0 0,-5-4-10,0 9 10,0-5-8,0 1 8,6-1-11,-6 0 11,0 1-13,5-1 5,-5 0-5,5 1-1,0-6 0,-5 1 0,6 0-6,-6-5-2,0 0 0,0 0 0,-11 0-17,11 0-3,0 0-1,0 0 0,0 0-129,0-14-27,5 0-5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22T06:37:47.83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0F51885-7CA4-45A5-A94D-229F3A479AA3}" emma:medium="tactile" emma:mode="ink">
          <msink:context xmlns:msink="http://schemas.microsoft.com/ink/2010/main" type="inkDrawing" rotatedBoundingBox="29295,15660 29331,16322 28855,16348 28818,15686" semanticType="callout" shapeName="Other"/>
        </emma:interpretation>
      </emma:emma>
    </inkml:annotationXML>
    <inkml:trace contextRef="#ctx0" brushRef="#br0">37 154 921,'0'0'40,"-6"9"10,6 0-40,-5 5-10,0-5 0,0 5 0,5 5 320,-6-5 61,1 0 13,0 5 2,5-1-252,0 6-52,0 4-9,0-5-3,0-4-25,5-1-6,0 1-1,6-5 0,-6 5-11,0-1-2,6 6-1,-6-6 0,6 6-4,-1-1-1,1-4 0,4-1 0,-4 1-6,5-1-2,-6-4 0,1-4 0,-6-6-2,5 6-1,-4-6 0,9-4 0,-4-4-2,-1-6-1,1 6 0,-1-15 0,11-4-1,-5-5 0,0-9 0,5-5 0,-6-5-14,6 0 0,-5 1 8,5-1-8,0-4-140,0-1-32,11-69-5,-17 19-1107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22/02/2022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EDIT TITLE</a:t>
            </a:r>
            <a:endParaRPr lang="en-AU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Lesson Closure</a:t>
            </a:r>
            <a:endParaRPr lang="en-AU" sz="3200" dirty="0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1E5A-BC06-4E8B-B3A2-98718FB38FDE}" type="datetimeFigureOut">
              <a:rPr lang="en-AU" smtClean="0"/>
              <a:t>22/02/2022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C40B-F39A-4F5C-96E9-814FAE3998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61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A65025-BB5C-4084-AC06-EE93CC95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D80FFE-C2AA-498E-A54F-FA86637A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5D5DFB-EE8E-453F-B37C-7B6A2416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22/02/2022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5EF035-5C2A-4462-806A-ED970CF6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F03AB6-C1FF-45E8-BAED-D2C5FDBB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814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96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 smtClean="0"/>
              <a:t>This slide is hidden and will not be included when presenting your lesson.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VOCABULARY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EXTENSION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HINT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CFU 1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Prompt Box Slide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Daily Review</a:t>
            </a:r>
            <a:endParaRPr lang="en-AU" sz="3200" dirty="0"/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Vocabulary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Success Criteria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22/02/2022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customXml" Target="../ink/ink2.xml"/><Relationship Id="rId5" Type="http://schemas.openxmlformats.org/officeDocument/2006/relationships/image" Target="../media/image7.png"/><Relationship Id="rId10" Type="http://schemas.openxmlformats.org/officeDocument/2006/relationships/image" Target="../media/image11.emf"/><Relationship Id="rId4" Type="http://schemas.openxmlformats.org/officeDocument/2006/relationships/image" Target="../media/image6.png"/><Relationship Id="rId9" Type="http://schemas.openxmlformats.org/officeDocument/2006/relationships/customXml" Target="../ink/ink1.xml"/><Relationship Id="rId1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11" Type="http://schemas.openxmlformats.org/officeDocument/2006/relationships/image" Target="../media/image22.emf"/><Relationship Id="rId5" Type="http://schemas.openxmlformats.org/officeDocument/2006/relationships/image" Target="../media/image17.png"/><Relationship Id="rId10" Type="http://schemas.openxmlformats.org/officeDocument/2006/relationships/customXml" Target="../ink/ink4.xml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62.emf"/><Relationship Id="rId3" Type="http://schemas.openxmlformats.org/officeDocument/2006/relationships/image" Target="../media/image31.png"/><Relationship Id="rId21" Type="http://schemas.openxmlformats.org/officeDocument/2006/relationships/image" Target="../media/image53.emf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66.emf"/><Relationship Id="rId50" Type="http://schemas.openxmlformats.org/officeDocument/2006/relationships/customXml" Target="../ink/ink23.xml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1.emf"/><Relationship Id="rId25" Type="http://schemas.openxmlformats.org/officeDocument/2006/relationships/image" Target="../media/image55.emf"/><Relationship Id="rId33" Type="http://schemas.openxmlformats.org/officeDocument/2006/relationships/image" Target="../media/image59.emf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2" Type="http://schemas.openxmlformats.org/officeDocument/2006/relationships/image" Target="../media/image39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57.emf"/><Relationship Id="rId41" Type="http://schemas.openxmlformats.org/officeDocument/2006/relationships/image" Target="../media/image63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61.emf"/><Relationship Id="rId40" Type="http://schemas.openxmlformats.org/officeDocument/2006/relationships/customXml" Target="../ink/ink18.xml"/><Relationship Id="rId45" Type="http://schemas.openxmlformats.org/officeDocument/2006/relationships/image" Target="../media/image65.emf"/><Relationship Id="rId5" Type="http://schemas.openxmlformats.org/officeDocument/2006/relationships/image" Target="../media/image41.png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67.emf"/><Relationship Id="rId10" Type="http://schemas.openxmlformats.org/officeDocument/2006/relationships/image" Target="../media/image46.png"/><Relationship Id="rId19" Type="http://schemas.openxmlformats.org/officeDocument/2006/relationships/image" Target="../media/image52.emf"/><Relationship Id="rId31" Type="http://schemas.openxmlformats.org/officeDocument/2006/relationships/image" Target="../media/image58.emf"/><Relationship Id="rId44" Type="http://schemas.openxmlformats.org/officeDocument/2006/relationships/customXml" Target="../ink/ink20.xml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56.emf"/><Relationship Id="rId30" Type="http://schemas.openxmlformats.org/officeDocument/2006/relationships/customXml" Target="../ink/ink13.xml"/><Relationship Id="rId35" Type="http://schemas.openxmlformats.org/officeDocument/2006/relationships/image" Target="../media/image60.emf"/><Relationship Id="rId43" Type="http://schemas.openxmlformats.org/officeDocument/2006/relationships/image" Target="../media/image64.emf"/><Relationship Id="rId48" Type="http://schemas.openxmlformats.org/officeDocument/2006/relationships/customXml" Target="../ink/ink22.xml"/><Relationship Id="rId8" Type="http://schemas.openxmlformats.org/officeDocument/2006/relationships/image" Target="../media/image44.png"/><Relationship Id="rId51" Type="http://schemas.openxmlformats.org/officeDocument/2006/relationships/image" Target="../media/image6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1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</a:t>
            </a:r>
            <a:r>
              <a:rPr lang="en-AU" sz="3200" b="1" dirty="0" smtClean="0"/>
              <a:t>able to </a:t>
            </a:r>
            <a:r>
              <a:rPr lang="en-GB" sz="3200" b="1" dirty="0" smtClean="0"/>
              <a:t>solve s</a:t>
            </a:r>
            <a:r>
              <a:rPr lang="en-GB" sz="3200" b="1" dirty="0" smtClean="0"/>
              <a:t>imultaneous linear </a:t>
            </a:r>
            <a:r>
              <a:rPr lang="en-GB" sz="3200" b="1" dirty="0"/>
              <a:t>and </a:t>
            </a:r>
            <a:r>
              <a:rPr lang="en-GB" sz="3200" b="1" dirty="0" smtClean="0"/>
              <a:t>quadratic equations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Solve </a:t>
            </a:r>
            <a:r>
              <a:rPr lang="en-GB" sz="2400" b="1" dirty="0">
                <a:cs typeface="Arial" panose="020B0604020202020204" pitchFamily="34" charset="0"/>
              </a:rPr>
              <a:t>simultaneous linear and quadratic equations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9636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3949" y="82302"/>
            <a:ext cx="954363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Cambridge Ex 3J Q9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05863" y="5615689"/>
            <a:ext cx="1311966" cy="1103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47814" y="1671763"/>
                <a:ext cx="57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 Equation of the graph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" y="1671763"/>
                <a:ext cx="570006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66664" y="2591721"/>
                <a:ext cx="80175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Equate the 2 equations together, </a:t>
                </a:r>
                <a:endParaRPr lang="en-A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64" y="2591721"/>
                <a:ext cx="801756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08" t="-4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852154" y="3294217"/>
                <a:ext cx="44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54" y="3294217"/>
                <a:ext cx="44227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427867" y="3671571"/>
                <a:ext cx="44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−4(1)(−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67" y="3671571"/>
                <a:ext cx="442275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22467" y="4048185"/>
                <a:ext cx="330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467" y="4048185"/>
                <a:ext cx="330978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52614" y="4473682"/>
                <a:ext cx="4787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ea typeface="Cambria Math" panose="02040503050406030204" pitchFamily="18" charset="0"/>
                  </a:rPr>
                  <a:t>As there is only 1 point of intersection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 </m:t>
                    </m:r>
                  </m:oMath>
                </a14:m>
                <a:endParaRPr lang="en-A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4" y="4473682"/>
                <a:ext cx="4787403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019" t="-5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52613" y="5822776"/>
                <a:ext cx="4787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3" y="5822776"/>
                <a:ext cx="478740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686202" y="6188611"/>
                <a:ext cx="2689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02" y="6188611"/>
                <a:ext cx="268924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638" y="764787"/>
            <a:ext cx="8583618" cy="8117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27327" y="2114753"/>
                <a:ext cx="57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ubstite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=−2, 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−2=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endParaRPr lang="en-AU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27" y="2114753"/>
                <a:ext cx="570006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56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04145" y="5109501"/>
                <a:ext cx="4787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ea typeface="Cambria Math" panose="02040503050406030204" pitchFamily="18" charset="0"/>
                  </a:rPr>
                  <a:t>Substitute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−2 ,   </m:t>
                    </m:r>
                  </m:oMath>
                </a14:m>
                <a:endParaRPr lang="en-A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+4(−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−2)=0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5" y="5109501"/>
                <a:ext cx="4787403" cy="646331"/>
              </a:xfrm>
              <a:prstGeom prst="rect">
                <a:avLst/>
              </a:prstGeom>
              <a:blipFill rotWithShape="0">
                <a:blip r:embed="rId12"/>
                <a:stretch>
                  <a:fillRect l="-1146" t="-4717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711013" y="2362063"/>
                <a:ext cx="361243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−2+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−2−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e>
                          </m:rad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13" y="2362063"/>
                <a:ext cx="3612430" cy="50687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803778" y="2836082"/>
                <a:ext cx="361243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=2±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=2±2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78" y="2836082"/>
                <a:ext cx="3612430" cy="40197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803777" y="3294217"/>
                <a:ext cx="4520205" cy="3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=2−2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=−2+2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−2,  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77" y="3294217"/>
                <a:ext cx="4520205" cy="395429"/>
              </a:xfrm>
              <a:prstGeom prst="rect">
                <a:avLst/>
              </a:prstGeom>
              <a:blipFill rotWithShape="0">
                <a:blip r:embed="rId15"/>
                <a:stretch>
                  <a:fillRect l="-1078" b="-24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387480" y="3638933"/>
                <a:ext cx="452020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−4  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80" y="3638933"/>
                <a:ext cx="4520205" cy="40197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803777" y="4059648"/>
                <a:ext cx="4520205" cy="3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=2+2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=−2−2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−2,  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77" y="4059648"/>
                <a:ext cx="4520205" cy="395429"/>
              </a:xfrm>
              <a:prstGeom prst="rect">
                <a:avLst/>
              </a:prstGeom>
              <a:blipFill rotWithShape="0">
                <a:blip r:embed="rId17"/>
                <a:stretch>
                  <a:fillRect l="-1078" t="-1538" b="-24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387480" y="4404364"/>
                <a:ext cx="4520205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−4  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480" y="4404364"/>
                <a:ext cx="4520205" cy="40197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856030" y="4875460"/>
                <a:ext cx="6175513" cy="41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AU" dirty="0" smtClean="0"/>
                  <a:t> 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AU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030" y="4875460"/>
                <a:ext cx="6175513" cy="417678"/>
              </a:xfrm>
              <a:prstGeom prst="rect">
                <a:avLst/>
              </a:prstGeom>
              <a:blipFill rotWithShape="0">
                <a:blip r:embed="rId19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856030" y="5405098"/>
                <a:ext cx="6175513" cy="41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AU" dirty="0" smtClean="0"/>
                  <a:t> or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AU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030" y="5405098"/>
                <a:ext cx="6175513" cy="417678"/>
              </a:xfrm>
              <a:prstGeom prst="rect">
                <a:avLst/>
              </a:prstGeom>
              <a:blipFill rotWithShape="0">
                <a:blip r:embed="rId20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79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  <p:bldP spid="21" grpId="0"/>
      <p:bldP spid="23" grpId="0"/>
      <p:bldP spid="24" grpId="0"/>
      <p:bldP spid="14" grpId="0"/>
      <p:bldP spid="15" grpId="0"/>
      <p:bldP spid="17" grpId="0"/>
      <p:bldP spid="22" grpId="0"/>
      <p:bldP spid="25" grpId="0"/>
      <p:bldP spid="26" grpId="0"/>
      <p:bldP spid="28" grpId="0"/>
      <p:bldP spid="29" grpId="0"/>
      <p:bldP spid="30" grpId="0"/>
      <p:bldP spid="31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 smtClean="0"/>
              <a:t>Cambridge Ex </a:t>
            </a:r>
            <a:r>
              <a:rPr lang="en-AU" sz="4000" dirty="0" smtClean="0"/>
              <a:t>3J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22717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3948" y="82302"/>
            <a:ext cx="743275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 – solve graphically</a:t>
            </a:r>
            <a:endParaRPr lang="en-A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03948" y="778286"/>
            <a:ext cx="9568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/>
              <a:t>Determine </a:t>
            </a:r>
            <a:r>
              <a:rPr lang="en-AU" sz="2000" b="1" dirty="0" smtClean="0"/>
              <a:t>the number of point </a:t>
            </a:r>
            <a:r>
              <a:rPr lang="en-AU" sz="2000" b="1" dirty="0" smtClean="0"/>
              <a:t>of </a:t>
            </a:r>
            <a:r>
              <a:rPr lang="en-AU" sz="2000" b="1" dirty="0" smtClean="0"/>
              <a:t>intersection(s):</a:t>
            </a:r>
            <a:endParaRPr lang="en-AU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05863" y="5615689"/>
            <a:ext cx="1311966" cy="1103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1" y="1289605"/>
            <a:ext cx="9635655" cy="3647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6818" y="5048597"/>
            <a:ext cx="43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2</a:t>
            </a:r>
            <a:endParaRPr lang="en-AU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410395" y="5004926"/>
            <a:ext cx="43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1</a:t>
            </a:r>
            <a:endParaRPr lang="en-AU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326922" y="4974507"/>
            <a:ext cx="43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0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323923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3948" y="82302"/>
            <a:ext cx="743275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Cambridge </a:t>
            </a:r>
            <a:r>
              <a:rPr lang="en-AU" sz="3200" dirty="0" err="1" smtClean="0"/>
              <a:t>Ch</a:t>
            </a:r>
            <a:r>
              <a:rPr lang="en-AU" sz="3200" dirty="0" smtClean="0"/>
              <a:t> 3J - Example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05863" y="5615689"/>
            <a:ext cx="1311966" cy="1103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3948" y="726396"/>
                <a:ext cx="11829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Find the points of intersection of the line with equation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AU" dirty="0" smtClean="0"/>
                  <a:t> and the parabola with equation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AU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726396"/>
                <a:ext cx="118296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8191" y="1240681"/>
                <a:ext cx="3608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AU" dirty="0" smtClean="0"/>
                  <a:t> ----------- (1)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r>
                  <a:rPr lang="en-AU" dirty="0" smtClean="0"/>
                  <a:t> -----(2)</a:t>
                </a:r>
                <a:endParaRPr lang="en-AU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" y="1240681"/>
                <a:ext cx="3608557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3948" y="2031965"/>
                <a:ext cx="3608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Substitute equation (1) into (2)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+4=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r>
                  <a:rPr lang="en-AU" dirty="0" smtClean="0"/>
                  <a:t> </a:t>
                </a:r>
                <a:endParaRPr lang="en-AU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2031965"/>
                <a:ext cx="36085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51" t="-5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948" y="2711904"/>
                <a:ext cx="36085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Rearrange equation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+12−4=0</m:t>
                    </m:r>
                  </m:oMath>
                </a14:m>
                <a:r>
                  <a:rPr lang="en-AU" b="0" dirty="0" smtClean="0"/>
                  <a:t> </a:t>
                </a:r>
                <a:br>
                  <a:rPr lang="en-AU" b="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r>
                  <a:rPr lang="en-AU" b="0" dirty="0" smtClean="0"/>
                  <a:t> </a:t>
                </a:r>
                <a:endParaRPr lang="en-AU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2711904"/>
                <a:ext cx="360855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351" t="-4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3948" y="3623071"/>
                <a:ext cx="36085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Factorise and solve for x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AU" b="0" dirty="0" smtClean="0"/>
                  <a:t> </a:t>
                </a:r>
                <a:br>
                  <a:rPr lang="en-AU" b="0" dirty="0" smtClean="0"/>
                </a:b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dirty="0" smtClean="0"/>
                  <a:t> </a:t>
                </a:r>
                <a:endParaRPr lang="en-AU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3623071"/>
                <a:ext cx="3608557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351" t="-3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0" y="4534238"/>
                <a:ext cx="80175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Substitute x into </a:t>
                </a:r>
                <a:r>
                  <a:rPr lang="en-AU" dirty="0" err="1" smtClean="0">
                    <a:latin typeface="Cambria Math" panose="02040503050406030204" pitchFamily="18" charset="0"/>
                  </a:rPr>
                  <a:t>eqn</a:t>
                </a:r>
                <a:r>
                  <a:rPr lang="en-AU" dirty="0" smtClean="0">
                    <a:latin typeface="Cambria Math" panose="02040503050406030204" pitchFamily="18" charset="0"/>
                  </a:rPr>
                  <a:t> (1) to find corresponding y-coordinate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=2,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=4,  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+4=−4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4238"/>
                <a:ext cx="8017565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608" t="-4636" b="-19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8858" y="5795522"/>
            <a:ext cx="80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Point of intersection are (2, 0) and (4,-4)</a:t>
            </a:r>
            <a:endParaRPr lang="en-AU" b="0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3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3948" y="82302"/>
            <a:ext cx="743275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Cambridge </a:t>
            </a:r>
            <a:r>
              <a:rPr lang="en-AU" sz="3200" dirty="0" err="1" smtClean="0"/>
              <a:t>Ch</a:t>
            </a:r>
            <a:r>
              <a:rPr lang="en-AU" sz="3200" dirty="0" smtClean="0"/>
              <a:t> 3J - Example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05863" y="5615689"/>
            <a:ext cx="1311966" cy="1103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3948" y="726396"/>
                <a:ext cx="11829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Find the points of intersection of the line with equation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AU" dirty="0" smtClean="0"/>
                  <a:t> and the parabola with equation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AU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726396"/>
                <a:ext cx="118296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8191" y="1240681"/>
                <a:ext cx="3608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AU" dirty="0" smtClean="0"/>
                  <a:t> ----------- (1)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r>
                  <a:rPr lang="en-AU" dirty="0" smtClean="0"/>
                  <a:t> -----(2)</a:t>
                </a:r>
                <a:endParaRPr lang="en-AU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" y="1240681"/>
                <a:ext cx="3608557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3948" y="2031965"/>
                <a:ext cx="3608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Substitute equation (1) into (2)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+4=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r>
                  <a:rPr lang="en-AU" dirty="0" smtClean="0"/>
                  <a:t> </a:t>
                </a:r>
                <a:endParaRPr lang="en-AU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2031965"/>
                <a:ext cx="36085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51" t="-5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948" y="2711904"/>
                <a:ext cx="36085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Rearrange equation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+12−4=0</m:t>
                    </m:r>
                  </m:oMath>
                </a14:m>
                <a:r>
                  <a:rPr lang="en-AU" b="0" dirty="0" smtClean="0"/>
                  <a:t> </a:t>
                </a:r>
                <a:br>
                  <a:rPr lang="en-AU" b="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r>
                  <a:rPr lang="en-AU" b="0" dirty="0" smtClean="0"/>
                  <a:t> </a:t>
                </a:r>
                <a:endParaRPr lang="en-AU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2711904"/>
                <a:ext cx="360855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351" t="-4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3948" y="3623071"/>
                <a:ext cx="36085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Factorise and solve for x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AU" b="0" dirty="0" smtClean="0"/>
                  <a:t> </a:t>
                </a:r>
                <a:br>
                  <a:rPr lang="en-AU" b="0" dirty="0" smtClean="0"/>
                </a:b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dirty="0" smtClean="0"/>
                  <a:t> </a:t>
                </a:r>
                <a:endParaRPr lang="en-AU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3623071"/>
                <a:ext cx="3608557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351" t="-3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0" y="4534238"/>
                <a:ext cx="80175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Substitute x into </a:t>
                </a:r>
                <a:r>
                  <a:rPr lang="en-AU" dirty="0" err="1" smtClean="0">
                    <a:latin typeface="Cambria Math" panose="02040503050406030204" pitchFamily="18" charset="0"/>
                  </a:rPr>
                  <a:t>eqn</a:t>
                </a:r>
                <a:r>
                  <a:rPr lang="en-AU" dirty="0" smtClean="0">
                    <a:latin typeface="Cambria Math" panose="02040503050406030204" pitchFamily="18" charset="0"/>
                  </a:rPr>
                  <a:t> (1) to find corresponding y-coordinate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=2,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=4,  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+4=−4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4238"/>
                <a:ext cx="8017565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608" t="-4636" b="-19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8858" y="5795522"/>
            <a:ext cx="80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Point of intersection are (2, 0) and (4,-4)</a:t>
            </a:r>
            <a:endParaRPr lang="en-AU" b="0" dirty="0" smtClean="0">
              <a:latin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53851" y="1155047"/>
            <a:ext cx="3194998" cy="5456352"/>
            <a:chOff x="7153851" y="1155047"/>
            <a:chExt cx="3194998" cy="54563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3851" y="1155047"/>
              <a:ext cx="3194998" cy="545635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" name="Ink 2"/>
                <p14:cNvContentPartPr/>
                <p14:nvPr/>
              </p14:nvContentPartPr>
              <p14:xfrm>
                <a:off x="7262948" y="3902489"/>
                <a:ext cx="367560" cy="18000"/>
              </p14:xfrm>
            </p:contentPart>
          </mc:Choice>
          <mc:Fallback>
            <p:pic>
              <p:nvPicPr>
                <p:cNvPr id="3" name="Ink 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03188" y="3697289"/>
                  <a:ext cx="521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" name="Ink 3"/>
                <p14:cNvContentPartPr/>
                <p14:nvPr/>
              </p14:nvContentPartPr>
              <p14:xfrm>
                <a:off x="8886188" y="4881689"/>
                <a:ext cx="261360" cy="46080"/>
              </p14:xfrm>
            </p:contentPart>
          </mc:Choice>
          <mc:Fallback>
            <p:pic>
              <p:nvPicPr>
                <p:cNvPr id="4" name="Ink 3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90428" y="4670729"/>
                  <a:ext cx="4554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/>
                <p14:cNvContentPartPr/>
                <p14:nvPr/>
              </p14:nvContentPartPr>
              <p14:xfrm>
                <a:off x="8579108" y="2197529"/>
                <a:ext cx="223920" cy="11880"/>
              </p14:xfrm>
            </p:contentPart>
          </mc:Choice>
          <mc:Fallback>
            <p:pic>
              <p:nvPicPr>
                <p:cNvPr id="5" name="Ink 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6308" y="1994489"/>
                  <a:ext cx="401400" cy="40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3227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3948" y="82302"/>
            <a:ext cx="743275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Cambridge </a:t>
            </a:r>
            <a:r>
              <a:rPr lang="en-AU" sz="3200" dirty="0" err="1" smtClean="0"/>
              <a:t>Ch</a:t>
            </a:r>
            <a:r>
              <a:rPr lang="en-AU" sz="3200" dirty="0" smtClean="0"/>
              <a:t> 3J - Example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05863" y="5615689"/>
            <a:ext cx="1311966" cy="1103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3948" y="726396"/>
                <a:ext cx="11829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Prove that the straight line with the equation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 smtClean="0"/>
                  <a:t> meets the parabola with the equation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AU" dirty="0" smtClean="0"/>
                  <a:t> once only</a:t>
                </a:r>
                <a:endParaRPr lang="en-AU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726396"/>
                <a:ext cx="118296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8191" y="1240681"/>
                <a:ext cx="3608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 smtClean="0"/>
                  <a:t> ----------- (1)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AU" dirty="0" smtClean="0"/>
                  <a:t> -----(2)</a:t>
                </a:r>
                <a:endParaRPr lang="en-AU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" y="1240681"/>
                <a:ext cx="3608557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3948" y="2031965"/>
                <a:ext cx="3608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Substitute equation (1) into (2)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AU" dirty="0" smtClean="0"/>
                  <a:t> </a:t>
                </a:r>
                <a:endParaRPr lang="en-AU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2031965"/>
                <a:ext cx="36085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51" t="-5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948" y="2711904"/>
                <a:ext cx="36085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Rearrange equation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+2−1=0</m:t>
                    </m:r>
                  </m:oMath>
                </a14:m>
                <a:r>
                  <a:rPr lang="en-AU" b="0" dirty="0" smtClean="0"/>
                  <a:t> </a:t>
                </a:r>
                <a:br>
                  <a:rPr lang="en-AU" b="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AU" b="0" dirty="0" smtClean="0"/>
                  <a:t> </a:t>
                </a:r>
                <a:endParaRPr lang="en-AU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2711904"/>
                <a:ext cx="360855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351" t="-4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3948" y="3623071"/>
                <a:ext cx="36085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Factorise and solve for x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AU" b="0" dirty="0" smtClean="0"/>
                  <a:t> </a:t>
                </a:r>
                <a:br>
                  <a:rPr lang="en-AU" b="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3623071"/>
                <a:ext cx="3608557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351" t="-3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0" y="4534238"/>
                <a:ext cx="8017565" cy="64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Substitute x into </a:t>
                </a:r>
                <a:r>
                  <a:rPr lang="en-AU" dirty="0" err="1" smtClean="0">
                    <a:latin typeface="Cambria Math" panose="02040503050406030204" pitchFamily="18" charset="0"/>
                  </a:rPr>
                  <a:t>eqn</a:t>
                </a:r>
                <a:r>
                  <a:rPr lang="en-AU" dirty="0" smtClean="0">
                    <a:latin typeface="Cambria Math" panose="02040503050406030204" pitchFamily="18" charset="0"/>
                  </a:rPr>
                  <a:t> (1) to find corresponding y-coordinate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=1−1=0</m:t>
                      </m:r>
                    </m:oMath>
                  </m:oMathPara>
                </a14:m>
                <a:r>
                  <a:rPr lang="en-AU" b="0" dirty="0" smtClean="0"/>
                  <a:t/>
                </a:r>
                <a:br>
                  <a:rPr lang="en-AU" b="0" dirty="0" smtClean="0"/>
                </a:br>
                <a:endParaRPr lang="en-AU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4238"/>
                <a:ext cx="8017565" cy="646395"/>
              </a:xfrm>
              <a:prstGeom prst="rect">
                <a:avLst/>
              </a:prstGeom>
              <a:blipFill rotWithShape="0">
                <a:blip r:embed="rId7"/>
                <a:stretch>
                  <a:fillRect l="-608" t="-6604" b="-28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8858" y="5795522"/>
            <a:ext cx="80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ambria Math" panose="02040503050406030204" pitchFamily="18" charset="0"/>
              </a:rPr>
              <a:t>Point of intersection are (1,0)</a:t>
            </a:r>
            <a:endParaRPr lang="en-AU" b="0" dirty="0" smtClean="0">
              <a:latin typeface="Cambria Math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056" y="1233593"/>
            <a:ext cx="2849042" cy="455620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8311104" y="1233593"/>
            <a:ext cx="2843469" cy="4382095"/>
            <a:chOff x="8311104" y="1233593"/>
            <a:chExt cx="2843469" cy="438209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1104" y="1233593"/>
              <a:ext cx="2843469" cy="438209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/>
                <p14:cNvContentPartPr/>
                <p14:nvPr/>
              </p14:nvContentPartPr>
              <p14:xfrm>
                <a:off x="9931988" y="3269609"/>
                <a:ext cx="821520" cy="169200"/>
              </p14:xfrm>
            </p:contentPart>
          </mc:Choice>
          <mc:Fallback>
            <p:pic>
              <p:nvPicPr>
                <p:cNvPr id="19" name="Ink 18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08228" y="3217409"/>
                  <a:ext cx="871920" cy="271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05641" y="4678559"/>
            <a:ext cx="3127945" cy="18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6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3949" y="82302"/>
            <a:ext cx="954363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Determining number of intersection points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05863" y="5615689"/>
            <a:ext cx="1311966" cy="1103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3948" y="726396"/>
                <a:ext cx="118296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To determine how many points of intersection between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sz="240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726396"/>
                <a:ext cx="1182963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77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88191" y="1240681"/>
                <a:ext cx="3608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 smtClean="0"/>
                  <a:t> ----------- (1)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 smtClean="0"/>
                  <a:t> -----(2)</a:t>
                </a:r>
                <a:endParaRPr lang="en-AU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" y="1240681"/>
                <a:ext cx="3608557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3948" y="2031965"/>
                <a:ext cx="36085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Substitute equation (1) into (2)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2031965"/>
                <a:ext cx="3608557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51" t="-5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3948" y="2711904"/>
                <a:ext cx="43752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Rearrange equation and group like terms</a:t>
                </a:r>
                <a:endParaRPr lang="en-AU" b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2711904"/>
                <a:ext cx="437528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114" t="-4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3948" y="3623071"/>
                <a:ext cx="5143913" cy="64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latin typeface="Cambria Math" panose="02040503050406030204" pitchFamily="18" charset="0"/>
                  </a:rPr>
                  <a:t>Consider the discriminant </a:t>
                </a:r>
                <a:endParaRPr lang="en-A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AU" b="0" dirty="0" smtClean="0"/>
                  <a:t/>
                </a:r>
                <a:br>
                  <a:rPr lang="en-AU" b="0" dirty="0" smtClean="0"/>
                </a:br>
                <a:endParaRPr lang="en-AU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3623071"/>
                <a:ext cx="5143913" cy="646395"/>
              </a:xfrm>
              <a:prstGeom prst="rect">
                <a:avLst/>
              </a:prstGeom>
              <a:blipFill rotWithShape="0">
                <a:blip r:embed="rId6"/>
                <a:stretch>
                  <a:fillRect l="-948" t="-5660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3948" y="4546401"/>
                <a:ext cx="80175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/>
                  <a:t>If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AU" dirty="0" smtClean="0"/>
                  <a:t>there are two intersection points</a:t>
                </a:r>
              </a:p>
              <a:p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AU" dirty="0"/>
                  <a:t>there </a:t>
                </a:r>
                <a:r>
                  <a:rPr lang="en-AU" dirty="0" smtClean="0"/>
                  <a:t>is one intersection point</a:t>
                </a:r>
                <a:endParaRPr lang="en-AU" dirty="0"/>
              </a:p>
              <a:p>
                <a:r>
                  <a:rPr lang="en-AU" dirty="0"/>
                  <a:t>If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AU" dirty="0"/>
                  <a:t>there are </a:t>
                </a:r>
                <a:r>
                  <a:rPr lang="en-AU" dirty="0" smtClean="0"/>
                  <a:t>no intersection points</a:t>
                </a:r>
                <a:endParaRPr lang="en-A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4546401"/>
                <a:ext cx="8017565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608" t="-3974" b="-99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2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3949" y="82302"/>
            <a:ext cx="954363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Cambridge Ex 3J Q5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05863" y="5615689"/>
            <a:ext cx="1311966" cy="1103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83638" y="2473134"/>
            <a:ext cx="57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a) Tangent to the graph = 1 point of intersection </a:t>
            </a:r>
            <a:endParaRPr lang="en-A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8191" y="3005939"/>
                <a:ext cx="80175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Equate the 2 equations together, </a:t>
                </a:r>
                <a:endParaRPr lang="en-A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" y="3005939"/>
                <a:ext cx="8017565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84" t="-4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695"/>
            <a:ext cx="8459557" cy="1816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72103" y="3631077"/>
                <a:ext cx="44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03" y="3631077"/>
                <a:ext cx="44227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26849" y="4000409"/>
                <a:ext cx="44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9" y="4000409"/>
                <a:ext cx="442275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44771" y="4467451"/>
                <a:ext cx="44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1" y="4467451"/>
                <a:ext cx="4422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44771" y="4858146"/>
                <a:ext cx="330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=4+48+4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1" y="4858146"/>
                <a:ext cx="330978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844771" y="5216882"/>
                <a:ext cx="2845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=52+4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1" y="5216882"/>
                <a:ext cx="284595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47814" y="5596981"/>
                <a:ext cx="4787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ea typeface="Cambria Math" panose="02040503050406030204" pitchFamily="18" charset="0"/>
                  </a:rPr>
                  <a:t>As there is only 1 point of intersection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 </m:t>
                    </m:r>
                  </m:oMath>
                </a14:m>
                <a:endParaRPr lang="en-A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52+4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" y="5596981"/>
                <a:ext cx="4787403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1019" t="-4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39970" y="6135163"/>
                <a:ext cx="4787403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70" y="6135163"/>
                <a:ext cx="4787403" cy="6165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20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3949" y="82302"/>
            <a:ext cx="954363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Cambridge Ex 3J Q5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3638" y="2473134"/>
                <a:ext cx="57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b</a:t>
                </a:r>
                <a:r>
                  <a:rPr lang="en-AU" dirty="0" smtClean="0"/>
                  <a:t>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" y="2473134"/>
                <a:ext cx="57000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63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695"/>
            <a:ext cx="8459557" cy="1816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53016" y="2866533"/>
                <a:ext cx="4422750" cy="514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>
                    <a:ea typeface="Cambria Math" panose="02040503050406030204" pitchFamily="18" charset="0"/>
                  </a:rPr>
                  <a:t>Axis of symmetry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16" y="2866533"/>
                <a:ext cx="4422750" cy="514115"/>
              </a:xfrm>
              <a:prstGeom prst="rect">
                <a:avLst/>
              </a:prstGeom>
              <a:blipFill rotWithShape="0">
                <a:blip r:embed="rId4"/>
                <a:stretch>
                  <a:fillRect l="-1102" b="-1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22296" y="3415550"/>
                <a:ext cx="4422750" cy="838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At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−6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96" y="3415550"/>
                <a:ext cx="4422750" cy="838563"/>
              </a:xfrm>
              <a:prstGeom prst="rect">
                <a:avLst/>
              </a:prstGeom>
              <a:blipFill rotWithShape="0">
                <a:blip r:embed="rId5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01200" y="4051654"/>
                <a:ext cx="4422750" cy="1751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+9+2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+11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0" y="4051654"/>
                <a:ext cx="4422750" cy="17518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76522" y="5714802"/>
                <a:ext cx="442275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/>
                  <a:t>Turning point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2" y="5714802"/>
                <a:ext cx="4422750" cy="506870"/>
              </a:xfrm>
              <a:prstGeom prst="rect">
                <a:avLst/>
              </a:prstGeom>
              <a:blipFill rotWithShape="0">
                <a:blip r:embed="rId7"/>
                <a:stretch>
                  <a:fillRect l="-1241" b="-47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76522" y="6221672"/>
                <a:ext cx="44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/>
                  <a:t>Y-intercept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2" y="6221672"/>
                <a:ext cx="44227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41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731079" y="2476470"/>
                <a:ext cx="442275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 smtClean="0"/>
                  <a:t>X-intercept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79" y="2476470"/>
                <a:ext cx="4422750" cy="561564"/>
              </a:xfrm>
              <a:prstGeom prst="rect">
                <a:avLst/>
              </a:prstGeom>
              <a:blipFill rotWithShape="0">
                <a:blip r:embed="rId9"/>
                <a:stretch>
                  <a:fillRect l="-1102" b="-54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4731079" y="3027897"/>
                <a:ext cx="442275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79" y="3027897"/>
                <a:ext cx="4422750" cy="76937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731079" y="3797275"/>
                <a:ext cx="4422750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79" y="3797275"/>
                <a:ext cx="4422750" cy="7693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731079" y="4566653"/>
                <a:ext cx="4422750" cy="667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± 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79" y="4566653"/>
                <a:ext cx="4422750" cy="66781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731079" y="5213423"/>
                <a:ext cx="4422750" cy="667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−3± 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79" y="5213423"/>
                <a:ext cx="4422750" cy="66781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5" name="Group 194"/>
          <p:cNvGrpSpPr/>
          <p:nvPr/>
        </p:nvGrpSpPr>
        <p:grpSpPr>
          <a:xfrm>
            <a:off x="7944282" y="1503449"/>
            <a:ext cx="4111560" cy="4578120"/>
            <a:chOff x="7944282" y="1503449"/>
            <a:chExt cx="4111560" cy="4578120"/>
          </a:xfrm>
        </p:grpSpPr>
        <p:grpSp>
          <p:nvGrpSpPr>
            <p:cNvPr id="178" name="Group 177"/>
            <p:cNvGrpSpPr/>
            <p:nvPr/>
          </p:nvGrpSpPr>
          <p:grpSpPr>
            <a:xfrm>
              <a:off x="7944282" y="1503449"/>
              <a:ext cx="3808080" cy="4578120"/>
              <a:chOff x="7944282" y="1503449"/>
              <a:chExt cx="3808080" cy="4578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9" name="Ink 8"/>
                  <p14:cNvContentPartPr/>
                  <p14:nvPr/>
                </p14:nvContentPartPr>
                <p14:xfrm>
                  <a:off x="9757242" y="2006729"/>
                  <a:ext cx="59760" cy="4074840"/>
                </p14:xfrm>
              </p:contentPart>
            </mc:Choice>
            <mc:Fallback>
              <p:pic>
                <p:nvPicPr>
                  <p:cNvPr id="9" name="Ink 8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736722" y="1993769"/>
                    <a:ext cx="100440" cy="410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36" name="Ink 35"/>
                  <p14:cNvContentPartPr/>
                  <p14:nvPr/>
                </p14:nvContentPartPr>
                <p14:xfrm>
                  <a:off x="7944282" y="4054769"/>
                  <a:ext cx="3340800" cy="203760"/>
                </p14:xfrm>
              </p:contentPart>
            </mc:Choice>
            <mc:Fallback>
              <p:pic>
                <p:nvPicPr>
                  <p:cNvPr id="36" name="Ink 35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929522" y="4028129"/>
                    <a:ext cx="338184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89" name="Ink 88"/>
                  <p14:cNvContentPartPr/>
                  <p14:nvPr/>
                </p14:nvContentPartPr>
                <p14:xfrm>
                  <a:off x="9857322" y="1503449"/>
                  <a:ext cx="268200" cy="333720"/>
                </p14:xfrm>
              </p:contentPart>
            </mc:Choice>
            <mc:Fallback>
              <p:pic>
                <p:nvPicPr>
                  <p:cNvPr id="89" name="Ink 88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839682" y="1480049"/>
                    <a:ext cx="298080" cy="37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94" name="Ink 93"/>
                  <p14:cNvContentPartPr/>
                  <p14:nvPr/>
                </p14:nvContentPartPr>
                <p14:xfrm>
                  <a:off x="9463482" y="3140369"/>
                  <a:ext cx="985320" cy="2631960"/>
                </p14:xfrm>
              </p:contentPart>
            </mc:Choice>
            <mc:Fallback>
              <p:pic>
                <p:nvPicPr>
                  <p:cNvPr id="94" name="Ink 93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9442962" y="3120209"/>
                    <a:ext cx="1031760" cy="267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97" name="Ink 96"/>
                  <p14:cNvContentPartPr/>
                  <p14:nvPr/>
                </p14:nvContentPartPr>
                <p14:xfrm>
                  <a:off x="10382202" y="5637689"/>
                  <a:ext cx="162720" cy="245160"/>
                </p14:xfrm>
              </p:contentPart>
            </mc:Choice>
            <mc:Fallback>
              <p:pic>
                <p:nvPicPr>
                  <p:cNvPr id="97" name="Ink 96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0359882" y="5621849"/>
                    <a:ext cx="203400" cy="28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110" name="Ink 109"/>
                  <p14:cNvContentPartPr/>
                  <p14:nvPr/>
                </p14:nvContentPartPr>
                <p14:xfrm>
                  <a:off x="8503362" y="3171689"/>
                  <a:ext cx="1038600" cy="2432520"/>
                </p14:xfrm>
              </p:contentPart>
            </mc:Choice>
            <mc:Fallback>
              <p:pic>
                <p:nvPicPr>
                  <p:cNvPr id="110" name="Ink 10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8477802" y="3150809"/>
                    <a:ext cx="1081440" cy="247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111" name="Ink 110"/>
                  <p14:cNvContentPartPr/>
                  <p14:nvPr/>
                </p14:nvContentPartPr>
                <p14:xfrm>
                  <a:off x="8443242" y="5568569"/>
                  <a:ext cx="222480" cy="203760"/>
                </p14:xfrm>
              </p:contentPart>
            </mc:Choice>
            <mc:Fallback>
              <p:pic>
                <p:nvPicPr>
                  <p:cNvPr id="111" name="Ink 110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8419122" y="5554169"/>
                    <a:ext cx="26676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131" name="Ink 130"/>
                  <p14:cNvContentPartPr/>
                  <p14:nvPr/>
                </p14:nvContentPartPr>
                <p14:xfrm>
                  <a:off x="10651482" y="4451849"/>
                  <a:ext cx="599040" cy="86760"/>
                </p14:xfrm>
              </p:contentPart>
            </mc:Choice>
            <mc:Fallback>
              <p:pic>
                <p:nvPicPr>
                  <p:cNvPr id="131" name="Ink 130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0637442" y="4432769"/>
                    <a:ext cx="63000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146" name="Ink 145"/>
                  <p14:cNvContentPartPr/>
                  <p14:nvPr/>
                </p14:nvContentPartPr>
                <p14:xfrm>
                  <a:off x="11024802" y="4543649"/>
                  <a:ext cx="133920" cy="77040"/>
                </p14:xfrm>
              </p:contentPart>
            </mc:Choice>
            <mc:Fallback>
              <p:pic>
                <p:nvPicPr>
                  <p:cNvPr id="146" name="Ink 145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1006442" y="4519169"/>
                    <a:ext cx="17172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147" name="Ink 146"/>
                  <p14:cNvContentPartPr/>
                  <p14:nvPr/>
                </p14:nvContentPartPr>
                <p14:xfrm>
                  <a:off x="8663202" y="4173929"/>
                  <a:ext cx="943200" cy="535320"/>
                </p14:xfrm>
              </p:contentPart>
            </mc:Choice>
            <mc:Fallback>
              <p:pic>
                <p:nvPicPr>
                  <p:cNvPr id="147" name="Ink 146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8643042" y="4160609"/>
                    <a:ext cx="988200" cy="56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152" name="Ink 151"/>
                  <p14:cNvContentPartPr/>
                  <p14:nvPr/>
                </p14:nvContentPartPr>
                <p14:xfrm>
                  <a:off x="9917442" y="3450689"/>
                  <a:ext cx="1834920" cy="1099440"/>
                </p14:xfrm>
              </p:contentPart>
            </mc:Choice>
            <mc:Fallback>
              <p:pic>
                <p:nvPicPr>
                  <p:cNvPr id="152" name="Ink 151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898362" y="3430529"/>
                    <a:ext cx="1874520" cy="11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159" name="Ink 158"/>
                  <p14:cNvContentPartPr/>
                  <p14:nvPr/>
                </p14:nvContentPartPr>
                <p14:xfrm>
                  <a:off x="9316962" y="1697129"/>
                  <a:ext cx="443880" cy="204120"/>
                </p14:xfrm>
              </p:contentPart>
            </mc:Choice>
            <mc:Fallback>
              <p:pic>
                <p:nvPicPr>
                  <p:cNvPr id="159" name="Ink 158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309762" y="1680929"/>
                    <a:ext cx="46512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160" name="Ink 159"/>
                  <p14:cNvContentPartPr/>
                  <p14:nvPr/>
                </p14:nvContentPartPr>
                <p14:xfrm>
                  <a:off x="10049922" y="2861369"/>
                  <a:ext cx="234360" cy="344520"/>
                </p14:xfrm>
              </p:contentPart>
            </mc:Choice>
            <mc:Fallback>
              <p:pic>
                <p:nvPicPr>
                  <p:cNvPr id="160" name="Ink 159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037322" y="2840129"/>
                    <a:ext cx="25704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161" name="Ink 160"/>
                  <p14:cNvContentPartPr/>
                  <p14:nvPr/>
                </p14:nvContentPartPr>
                <p14:xfrm>
                  <a:off x="9678402" y="3123089"/>
                  <a:ext cx="143280" cy="32040"/>
                </p14:xfrm>
              </p:contentPart>
            </mc:Choice>
            <mc:Fallback>
              <p:pic>
                <p:nvPicPr>
                  <p:cNvPr id="161" name="Ink 160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9665082" y="3102209"/>
                    <a:ext cx="17748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173" name="Ink 172"/>
                  <p14:cNvContentPartPr/>
                  <p14:nvPr/>
                </p14:nvContentPartPr>
                <p14:xfrm>
                  <a:off x="9672282" y="1968209"/>
                  <a:ext cx="208080" cy="120960"/>
                </p14:xfrm>
              </p:contentPart>
            </mc:Choice>
            <mc:Fallback>
              <p:pic>
                <p:nvPicPr>
                  <p:cNvPr id="173" name="Ink 172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9655362" y="1954529"/>
                    <a:ext cx="24408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174" name="Ink 173"/>
                  <p14:cNvContentPartPr/>
                  <p14:nvPr/>
                </p14:nvContentPartPr>
                <p14:xfrm>
                  <a:off x="8575002" y="2854529"/>
                  <a:ext cx="726840" cy="391320"/>
                </p14:xfrm>
              </p:contentPart>
            </mc:Choice>
            <mc:Fallback>
              <p:pic>
                <p:nvPicPr>
                  <p:cNvPr id="174" name="Ink 173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558442" y="2834369"/>
                    <a:ext cx="755280" cy="42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176" name="Ink 175"/>
                  <p14:cNvContentPartPr/>
                  <p14:nvPr/>
                </p14:nvContentPartPr>
                <p14:xfrm>
                  <a:off x="9435042" y="2103929"/>
                  <a:ext cx="106920" cy="3950280"/>
                </p14:xfrm>
              </p:contentPart>
            </mc:Choice>
            <mc:Fallback>
              <p:pic>
                <p:nvPicPr>
                  <p:cNvPr id="176" name="Ink 175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9422802" y="2092409"/>
                    <a:ext cx="135720" cy="398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177" name="Ink 176"/>
                  <p14:cNvContentPartPr/>
                  <p14:nvPr/>
                </p14:nvContentPartPr>
                <p14:xfrm>
                  <a:off x="9347202" y="2842649"/>
                  <a:ext cx="62640" cy="329400"/>
                </p14:xfrm>
              </p:contentPart>
            </mc:Choice>
            <mc:Fallback>
              <p:pic>
                <p:nvPicPr>
                  <p:cNvPr id="177" name="Ink 176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9332802" y="2828249"/>
                    <a:ext cx="98640" cy="357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5" name="Ink 184"/>
                <p14:cNvContentPartPr/>
                <p14:nvPr/>
              </p14:nvContentPartPr>
              <p14:xfrm>
                <a:off x="10695762" y="4981409"/>
                <a:ext cx="1360080" cy="535680"/>
              </p14:xfrm>
            </p:contentPart>
          </mc:Choice>
          <mc:Fallback>
            <p:pic>
              <p:nvPicPr>
                <p:cNvPr id="185" name="Ink 184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75962" y="4958369"/>
                  <a:ext cx="1400040" cy="57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240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14" grpId="0"/>
      <p:bldP spid="17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03949" y="82302"/>
            <a:ext cx="954363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Cambridge Ex 3J Q5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05863" y="5615689"/>
            <a:ext cx="1311966" cy="1103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83638" y="2473134"/>
            <a:ext cx="57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  <a:r>
              <a:rPr lang="en-AU" dirty="0" smtClean="0"/>
              <a:t>) Tangent to the graph = 1 point of intersection </a:t>
            </a:r>
            <a:endParaRPr lang="en-A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88191" y="3005939"/>
                <a:ext cx="80175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Equate the 2 equations together, </a:t>
                </a:r>
                <a:endParaRPr lang="en-AU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" y="3005939"/>
                <a:ext cx="8017565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684" t="-4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4695"/>
            <a:ext cx="8459557" cy="1816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772103" y="3631077"/>
                <a:ext cx="44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+6−2=0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03" y="3631077"/>
                <a:ext cx="44227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26849" y="4000409"/>
                <a:ext cx="44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+4=0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49" y="4000409"/>
                <a:ext cx="442275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844771" y="4467451"/>
                <a:ext cx="44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6+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−4(2)(4)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1" y="4467451"/>
                <a:ext cx="442275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44771" y="4858146"/>
                <a:ext cx="3309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6+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1" y="4858146"/>
                <a:ext cx="330978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47814" y="5596981"/>
                <a:ext cx="47874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>
                    <a:ea typeface="Cambria Math" panose="02040503050406030204" pitchFamily="18" charset="0"/>
                  </a:rPr>
                  <a:t>As there is only 1 point of intersection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 </m:t>
                    </m:r>
                  </m:oMath>
                </a14:m>
                <a:endParaRPr lang="en-AU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6+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4" y="5596981"/>
                <a:ext cx="478740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019" t="-4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39970" y="6135163"/>
                <a:ext cx="4787403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(6+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)=±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70" y="6135163"/>
                <a:ext cx="4787403" cy="40197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790595" y="6135163"/>
                <a:ext cx="268924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=−6±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595" y="6135163"/>
                <a:ext cx="2689244" cy="40197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96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19" grpId="0"/>
      <p:bldP spid="20" grpId="0"/>
      <p:bldP spid="21" grpId="0"/>
      <p:bldP spid="23" grpId="0"/>
      <p:bldP spid="24" grpId="0"/>
      <p:bldP spid="14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7348</TotalTime>
  <Words>709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360</cp:revision>
  <dcterms:created xsi:type="dcterms:W3CDTF">2018-12-02T08:34:01Z</dcterms:created>
  <dcterms:modified xsi:type="dcterms:W3CDTF">2022-02-22T23:17:00Z</dcterms:modified>
</cp:coreProperties>
</file>