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handoutMasterIdLst>
    <p:handoutMasterId r:id="rId9"/>
  </p:handoutMasterIdLst>
  <p:sldIdLst>
    <p:sldId id="303" r:id="rId2"/>
    <p:sldId id="258" r:id="rId3"/>
    <p:sldId id="321" r:id="rId4"/>
    <p:sldId id="326" r:id="rId5"/>
    <p:sldId id="327" r:id="rId6"/>
    <p:sldId id="328" r:id="rId7"/>
    <p:sldId id="325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09"/>
    <a:srgbClr val="CCCCFF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FFE80-D761-EA46-9E40-0F3173B16D8A}" v="1423" dt="2021-05-15T02:31:07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7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T Amie [Harrisdale Senior High School]" userId="6e9d43a5-bc7c-4bd5-8f24-cc7d304b56ed" providerId="ADAL" clId="{4F4FFE80-D761-EA46-9E40-0F3173B16D8A}"/>
    <pc:docChg chg="custSel addSld delSld modSld sldOrd">
      <pc:chgData name="YOST Amie [Harrisdale Senior High School]" userId="6e9d43a5-bc7c-4bd5-8f24-cc7d304b56ed" providerId="ADAL" clId="{4F4FFE80-D761-EA46-9E40-0F3173B16D8A}" dt="2021-05-15T02:31:46.772" v="1476" actId="2696"/>
      <pc:docMkLst>
        <pc:docMk/>
      </pc:docMkLst>
      <pc:sldChg chg="delSp del mod delAnim">
        <pc:chgData name="YOST Amie [Harrisdale Senior High School]" userId="6e9d43a5-bc7c-4bd5-8f24-cc7d304b56ed" providerId="ADAL" clId="{4F4FFE80-D761-EA46-9E40-0F3173B16D8A}" dt="2021-05-15T02:31:41.871" v="1475" actId="2696"/>
        <pc:sldMkLst>
          <pc:docMk/>
          <pc:sldMk cId="2933535485" sldId="302"/>
        </pc:sldMkLst>
        <pc:spChg chg="del">
          <ac:chgData name="YOST Amie [Harrisdale Senior High School]" userId="6e9d43a5-bc7c-4bd5-8f24-cc7d304b56ed" providerId="ADAL" clId="{4F4FFE80-D761-EA46-9E40-0F3173B16D8A}" dt="2021-05-15T01:46:00.008" v="6" actId="478"/>
          <ac:spMkLst>
            <pc:docMk/>
            <pc:sldMk cId="2933535485" sldId="302"/>
            <ac:spMk id="17" creationId="{00000000-0000-0000-0000-000000000000}"/>
          </ac:spMkLst>
        </pc:spChg>
      </pc:sldChg>
      <pc:sldChg chg="modSp mod">
        <pc:chgData name="YOST Amie [Harrisdale Senior High School]" userId="6e9d43a5-bc7c-4bd5-8f24-cc7d304b56ed" providerId="ADAL" clId="{4F4FFE80-D761-EA46-9E40-0F3173B16D8A}" dt="2021-05-15T01:44:29.682" v="0" actId="1076"/>
        <pc:sldMkLst>
          <pc:docMk/>
          <pc:sldMk cId="465694105" sldId="312"/>
        </pc:sldMkLst>
        <pc:spChg chg="mod">
          <ac:chgData name="YOST Amie [Harrisdale Senior High School]" userId="6e9d43a5-bc7c-4bd5-8f24-cc7d304b56ed" providerId="ADAL" clId="{4F4FFE80-D761-EA46-9E40-0F3173B16D8A}" dt="2021-05-15T01:44:29.682" v="0" actId="1076"/>
          <ac:spMkLst>
            <pc:docMk/>
            <pc:sldMk cId="465694105" sldId="312"/>
            <ac:spMk id="36" creationId="{E4572EA8-F06A-4587-A257-BB77CDAA822C}"/>
          </ac:spMkLst>
        </pc:spChg>
      </pc:sldChg>
      <pc:sldChg chg="modSp mod">
        <pc:chgData name="YOST Amie [Harrisdale Senior High School]" userId="6e9d43a5-bc7c-4bd5-8f24-cc7d304b56ed" providerId="ADAL" clId="{4F4FFE80-D761-EA46-9E40-0F3173B16D8A}" dt="2021-05-15T01:45:15.120" v="4" actId="1076"/>
        <pc:sldMkLst>
          <pc:docMk/>
          <pc:sldMk cId="2492593871" sldId="313"/>
        </pc:sldMkLst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15.120" v="4" actId="1076"/>
          <ac:spMkLst>
            <pc:docMk/>
            <pc:sldMk cId="2492593871" sldId="313"/>
            <ac:spMk id="16" creationId="{E4572EA8-F06A-4587-A257-BB77CDAA822C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17" creationId="{AAC451E5-36BC-463E-8F13-43CB49C10A37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38.425" v="1" actId="20577"/>
          <ac:spMkLst>
            <pc:docMk/>
            <pc:sldMk cId="2492593871" sldId="313"/>
            <ac:spMk id="20" creationId="{C029BE1B-C38E-46AB-A21D-4A0761358B4E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22" creationId="{9298FDD0-CCFE-4D91-937C-F70C026A8178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23" creationId="{C6FB681A-F0D4-44B9-92F3-65D856FF1AD2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24" creationId="{EDFD4E8B-8451-4826-9260-B8B881726921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31" creationId="{C66D4A34-4418-488F-8A6C-1ED9196955DE}"/>
          </ac:spMkLst>
        </pc:spChg>
        <pc:cxnChg chg="mod">
          <ac:chgData name="YOST Amie [Harrisdale Senior High School]" userId="6e9d43a5-bc7c-4bd5-8f24-cc7d304b56ed" providerId="ADAL" clId="{4F4FFE80-D761-EA46-9E40-0F3173B16D8A}" dt="2021-05-15T01:45:15.120" v="4" actId="1076"/>
          <ac:cxnSpMkLst>
            <pc:docMk/>
            <pc:sldMk cId="2492593871" sldId="313"/>
            <ac:cxnSpMk id="42" creationId="{00000000-0000-0000-0000-000000000000}"/>
          </ac:cxnSpMkLst>
        </pc:cxnChg>
        <pc:cxnChg chg="mod">
          <ac:chgData name="YOST Amie [Harrisdale Senior High School]" userId="6e9d43a5-bc7c-4bd5-8f24-cc7d304b56ed" providerId="ADAL" clId="{4F4FFE80-D761-EA46-9E40-0F3173B16D8A}" dt="2021-05-15T01:45:04.074" v="3" actId="1076"/>
          <ac:cxnSpMkLst>
            <pc:docMk/>
            <pc:sldMk cId="2492593871" sldId="313"/>
            <ac:cxnSpMk id="45" creationId="{00000000-0000-0000-0000-000000000000}"/>
          </ac:cxnSpMkLst>
        </pc:cxnChg>
      </pc:sldChg>
      <pc:sldChg chg="delSp del mod delAnim">
        <pc:chgData name="YOST Amie [Harrisdale Senior High School]" userId="6e9d43a5-bc7c-4bd5-8f24-cc7d304b56ed" providerId="ADAL" clId="{4F4FFE80-D761-EA46-9E40-0F3173B16D8A}" dt="2021-05-15T02:31:46.772" v="1476" actId="2696"/>
        <pc:sldMkLst>
          <pc:docMk/>
          <pc:sldMk cId="2712502359" sldId="314"/>
        </pc:sldMkLst>
        <pc:spChg chg="del">
          <ac:chgData name="YOST Amie [Harrisdale Senior High School]" userId="6e9d43a5-bc7c-4bd5-8f24-cc7d304b56ed" providerId="ADAL" clId="{4F4FFE80-D761-EA46-9E40-0F3173B16D8A}" dt="2021-05-15T01:45:55.455" v="5" actId="478"/>
          <ac:spMkLst>
            <pc:docMk/>
            <pc:sldMk cId="2712502359" sldId="314"/>
            <ac:spMk id="17" creationId="{00000000-0000-0000-0000-000000000000}"/>
          </ac:spMkLst>
        </pc:spChg>
      </pc:sldChg>
      <pc:sldChg chg="addSp delSp modSp mod delAnim modAnim">
        <pc:chgData name="YOST Amie [Harrisdale Senior High School]" userId="6e9d43a5-bc7c-4bd5-8f24-cc7d304b56ed" providerId="ADAL" clId="{4F4FFE80-D761-EA46-9E40-0F3173B16D8A}" dt="2021-05-15T02:03:48.735" v="688" actId="20577"/>
        <pc:sldMkLst>
          <pc:docMk/>
          <pc:sldMk cId="315766831" sldId="315"/>
        </pc:sldMkLst>
        <pc:spChg chg="mod">
          <ac:chgData name="YOST Amie [Harrisdale Senior High School]" userId="6e9d43a5-bc7c-4bd5-8f24-cc7d304b56ed" providerId="ADAL" clId="{4F4FFE80-D761-EA46-9E40-0F3173B16D8A}" dt="2021-05-15T01:50:11.763" v="19" actId="20577"/>
          <ac:spMkLst>
            <pc:docMk/>
            <pc:sldMk cId="315766831" sldId="315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53:28.655" v="224" actId="1076"/>
          <ac:spMkLst>
            <pc:docMk/>
            <pc:sldMk cId="315766831" sldId="315"/>
            <ac:spMk id="3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57:56.274" v="490" actId="113"/>
          <ac:spMkLst>
            <pc:docMk/>
            <pc:sldMk cId="315766831" sldId="315"/>
            <ac:spMk id="4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1:57:43.365" v="487" actId="478"/>
          <ac:spMkLst>
            <pc:docMk/>
            <pc:sldMk cId="315766831" sldId="315"/>
            <ac:spMk id="16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1:46:08.391" v="8" actId="478"/>
          <ac:spMkLst>
            <pc:docMk/>
            <pc:sldMk cId="315766831" sldId="315"/>
            <ac:spMk id="17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1:54:58.471" v="302" actId="20577"/>
          <ac:spMkLst>
            <pc:docMk/>
            <pc:sldMk cId="315766831" sldId="315"/>
            <ac:spMk id="21" creationId="{E98C940D-407A-3D4A-8D6C-FB8C50E99A33}"/>
          </ac:spMkLst>
        </pc:spChg>
        <pc:spChg chg="mod">
          <ac:chgData name="YOST Amie [Harrisdale Senior High School]" userId="6e9d43a5-bc7c-4bd5-8f24-cc7d304b56ed" providerId="ADAL" clId="{4F4FFE80-D761-EA46-9E40-0F3173B16D8A}" dt="2021-05-15T01:53:31.111" v="225" actId="1076"/>
          <ac:spMkLst>
            <pc:docMk/>
            <pc:sldMk cId="315766831" sldId="315"/>
            <ac:spMk id="2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03:48.735" v="688" actId="20577"/>
          <ac:spMkLst>
            <pc:docMk/>
            <pc:sldMk cId="315766831" sldId="315"/>
            <ac:spMk id="23" creationId="{00000000-0000-0000-0000-000000000000}"/>
          </ac:spMkLst>
        </pc:spChg>
      </pc:sldChg>
      <pc:sldChg chg="delSp mod delAnim">
        <pc:chgData name="YOST Amie [Harrisdale Senior High School]" userId="6e9d43a5-bc7c-4bd5-8f24-cc7d304b56ed" providerId="ADAL" clId="{4F4FFE80-D761-EA46-9E40-0F3173B16D8A}" dt="2021-05-15T01:46:03.978" v="7" actId="478"/>
        <pc:sldMkLst>
          <pc:docMk/>
          <pc:sldMk cId="991506683" sldId="316"/>
        </pc:sldMkLst>
        <pc:spChg chg="del">
          <ac:chgData name="YOST Amie [Harrisdale Senior High School]" userId="6e9d43a5-bc7c-4bd5-8f24-cc7d304b56ed" providerId="ADAL" clId="{4F4FFE80-D761-EA46-9E40-0F3173B16D8A}" dt="2021-05-15T01:46:03.978" v="7" actId="478"/>
          <ac:spMkLst>
            <pc:docMk/>
            <pc:sldMk cId="991506683" sldId="316"/>
            <ac:spMk id="17" creationId="{00000000-0000-0000-0000-000000000000}"/>
          </ac:spMkLst>
        </pc:spChg>
      </pc:sldChg>
      <pc:sldChg chg="add">
        <pc:chgData name="YOST Amie [Harrisdale Senior High School]" userId="6e9d43a5-bc7c-4bd5-8f24-cc7d304b56ed" providerId="ADAL" clId="{4F4FFE80-D761-EA46-9E40-0F3173B16D8A}" dt="2021-05-15T01:49:01.500" v="9" actId="2890"/>
        <pc:sldMkLst>
          <pc:docMk/>
          <pc:sldMk cId="3430613611" sldId="317"/>
        </pc:sldMkLst>
      </pc:sldChg>
      <pc:sldChg chg="addSp modSp add mod modAnim">
        <pc:chgData name="YOST Amie [Harrisdale Senior High School]" userId="6e9d43a5-bc7c-4bd5-8f24-cc7d304b56ed" providerId="ADAL" clId="{4F4FFE80-D761-EA46-9E40-0F3173B16D8A}" dt="2021-05-15T02:10:04.084" v="742" actId="20577"/>
        <pc:sldMkLst>
          <pc:docMk/>
          <pc:sldMk cId="2143798588" sldId="318"/>
        </pc:sldMkLst>
        <pc:spChg chg="mod">
          <ac:chgData name="YOST Amie [Harrisdale Senior High School]" userId="6e9d43a5-bc7c-4bd5-8f24-cc7d304b56ed" providerId="ADAL" clId="{4F4FFE80-D761-EA46-9E40-0F3173B16D8A}" dt="2021-05-15T02:00:35.278" v="602" actId="20577"/>
          <ac:spMkLst>
            <pc:docMk/>
            <pc:sldMk cId="2143798588" sldId="318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10:04.084" v="742" actId="20577"/>
          <ac:spMkLst>
            <pc:docMk/>
            <pc:sldMk cId="2143798588" sldId="318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05:11.506" v="699" actId="20577"/>
          <ac:spMkLst>
            <pc:docMk/>
            <pc:sldMk cId="2143798588" sldId="318"/>
            <ac:spMk id="5" creationId="{52E7B6C7-C340-F940-A268-AEB1C89B4717}"/>
          </ac:spMkLst>
        </pc:spChg>
        <pc:spChg chg="mod">
          <ac:chgData name="YOST Amie [Harrisdale Senior High School]" userId="6e9d43a5-bc7c-4bd5-8f24-cc7d304b56ed" providerId="ADAL" clId="{4F4FFE80-D761-EA46-9E40-0F3173B16D8A}" dt="2021-05-15T02:04:01.912" v="691" actId="1076"/>
          <ac:spMkLst>
            <pc:docMk/>
            <pc:sldMk cId="2143798588" sldId="318"/>
            <ac:spMk id="23" creationId="{00000000-0000-0000-0000-000000000000}"/>
          </ac:spMkLst>
        </pc:spChg>
      </pc:sldChg>
      <pc:sldChg chg="addSp delSp modSp add mod ord delAnim modAnim">
        <pc:chgData name="YOST Amie [Harrisdale Senior High School]" userId="6e9d43a5-bc7c-4bd5-8f24-cc7d304b56ed" providerId="ADAL" clId="{4F4FFE80-D761-EA46-9E40-0F3173B16D8A}" dt="2021-05-15T02:29:52.002" v="1339" actId="20577"/>
        <pc:sldMkLst>
          <pc:docMk/>
          <pc:sldMk cId="2184153719" sldId="319"/>
        </pc:sldMkLst>
        <pc:spChg chg="mod">
          <ac:chgData name="YOST Amie [Harrisdale Senior High School]" userId="6e9d43a5-bc7c-4bd5-8f24-cc7d304b56ed" providerId="ADAL" clId="{4F4FFE80-D761-EA46-9E40-0F3173B16D8A}" dt="2021-05-15T02:29:52.002" v="1339" actId="20577"/>
          <ac:spMkLst>
            <pc:docMk/>
            <pc:sldMk cId="2184153719" sldId="319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18:19.462" v="1089" actId="1076"/>
          <ac:spMkLst>
            <pc:docMk/>
            <pc:sldMk cId="2184153719" sldId="319"/>
            <ac:spMk id="3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2:17:15.129" v="1079" actId="478"/>
          <ac:spMkLst>
            <pc:docMk/>
            <pc:sldMk cId="2184153719" sldId="319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21:21.436" v="1130" actId="20577"/>
          <ac:spMkLst>
            <pc:docMk/>
            <pc:sldMk cId="2184153719" sldId="319"/>
            <ac:spMk id="16" creationId="{0F4E56EE-4B66-E34A-90F7-1A775CBBFE41}"/>
          </ac:spMkLst>
        </pc:spChg>
        <pc:spChg chg="mod">
          <ac:chgData name="YOST Amie [Harrisdale Senior High School]" userId="6e9d43a5-bc7c-4bd5-8f24-cc7d304b56ed" providerId="ADAL" clId="{4F4FFE80-D761-EA46-9E40-0F3173B16D8A}" dt="2021-05-15T02:28:08.472" v="1300" actId="20577"/>
          <ac:spMkLst>
            <pc:docMk/>
            <pc:sldMk cId="2184153719" sldId="319"/>
            <ac:spMk id="21" creationId="{E98C940D-407A-3D4A-8D6C-FB8C50E99A33}"/>
          </ac:spMkLst>
        </pc:spChg>
        <pc:spChg chg="mod">
          <ac:chgData name="YOST Amie [Harrisdale Senior High School]" userId="6e9d43a5-bc7c-4bd5-8f24-cc7d304b56ed" providerId="ADAL" clId="{4F4FFE80-D761-EA46-9E40-0F3173B16D8A}" dt="2021-05-15T02:26:44.037" v="1274" actId="20577"/>
          <ac:spMkLst>
            <pc:docMk/>
            <pc:sldMk cId="2184153719" sldId="319"/>
            <ac:spMk id="22" creationId="{00000000-0000-0000-0000-000000000000}"/>
          </ac:spMkLst>
        </pc:spChg>
        <pc:spChg chg="del mod">
          <ac:chgData name="YOST Amie [Harrisdale Senior High School]" userId="6e9d43a5-bc7c-4bd5-8f24-cc7d304b56ed" providerId="ADAL" clId="{4F4FFE80-D761-EA46-9E40-0F3173B16D8A}" dt="2021-05-15T02:17:10.729" v="1078" actId="478"/>
          <ac:spMkLst>
            <pc:docMk/>
            <pc:sldMk cId="2184153719" sldId="319"/>
            <ac:spMk id="23" creationId="{00000000-0000-0000-0000-000000000000}"/>
          </ac:spMkLst>
        </pc:spChg>
        <pc:picChg chg="add mod">
          <ac:chgData name="YOST Amie [Harrisdale Senior High School]" userId="6e9d43a5-bc7c-4bd5-8f24-cc7d304b56ed" providerId="ADAL" clId="{4F4FFE80-D761-EA46-9E40-0F3173B16D8A}" dt="2021-05-15T02:19:55.849" v="1094" actId="1076"/>
          <ac:picMkLst>
            <pc:docMk/>
            <pc:sldMk cId="2184153719" sldId="319"/>
            <ac:picMk id="6" creationId="{E9D30D06-1ECA-5845-8A9E-F0C03BEE98ED}"/>
          </ac:picMkLst>
        </pc:picChg>
      </pc:sldChg>
      <pc:sldChg chg="addSp delSp modSp add mod delAnim modAnim">
        <pc:chgData name="YOST Amie [Harrisdale Senior High School]" userId="6e9d43a5-bc7c-4bd5-8f24-cc7d304b56ed" providerId="ADAL" clId="{4F4FFE80-D761-EA46-9E40-0F3173B16D8A}" dt="2021-05-15T02:31:07.754" v="1474" actId="20577"/>
        <pc:sldMkLst>
          <pc:docMk/>
          <pc:sldMk cId="865246224" sldId="320"/>
        </pc:sldMkLst>
        <pc:spChg chg="del">
          <ac:chgData name="YOST Amie [Harrisdale Senior High School]" userId="6e9d43a5-bc7c-4bd5-8f24-cc7d304b56ed" providerId="ADAL" clId="{4F4FFE80-D761-EA46-9E40-0F3173B16D8A}" dt="2021-05-15T02:22:20.177" v="1150" actId="478"/>
          <ac:spMkLst>
            <pc:docMk/>
            <pc:sldMk cId="865246224" sldId="320"/>
            <ac:spMk id="2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3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31:07.754" v="1474" actId="20577"/>
          <ac:spMkLst>
            <pc:docMk/>
            <pc:sldMk cId="865246224" sldId="320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26:35.917" v="1272" actId="20577"/>
          <ac:spMkLst>
            <pc:docMk/>
            <pc:sldMk cId="865246224" sldId="320"/>
            <ac:spMk id="16" creationId="{E220415D-C45A-1A4F-BE10-1CEEC1D5BE26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21" creationId="{E98C940D-407A-3D4A-8D6C-FB8C50E99A33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2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28:39.045" v="1312" actId="20577"/>
          <ac:spMkLst>
            <pc:docMk/>
            <pc:sldMk cId="865246224" sldId="320"/>
            <ac:spMk id="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2-02-23T02:31:00.06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46,'97'0,"63"0,-95 0,31 0,-32 0,33 0,31 0,-31 0,-33 0,65 0,-33 0,-64 0,65 0,-65 0,32 0,33 0,-65 0,0 0,0 0,0 0,1 0,-1 0,64 0,-64 0,0 0,65 0,-33 0,33 0,-65 0,0 0,0 0,0 0,0 0,33 0,-33 0,0 0,0 0,0 0,1 0,-1 0,32 0,-32 0,0 0,0 0,1 0,-1 0,64 0,-31 0,-33 0,0 0,32 0,-32 0,0 0,1 0,-1 0,0 0,0 0,32 0,-32 0,1 0,31 0,-32 0,65 0,31 0,-31 0,-33 0,32 0,-31 0,31 0,-32 0,33 0,-65 0,0 0,65 0,-65 0,0 0,32 0,1 0,-33 0,0 0,0 0,0 0,0 0,-32 33,32-33,1 0,31 0,-32 0,0 0,0 0,-32 32,33-32,-1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7.57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F4A4A0-F02F-4C8F-A794-D30E8B574F4D}" emma:medium="tactile" emma:mode="ink">
          <msink:context xmlns:msink="http://schemas.microsoft.com/ink/2010/main" type="inkDrawing" rotatedBoundingBox="22080,9250 22082,9844 22054,9845 22052,9251" semanticType="callout" shapeName="Other">
            <msink:sourceLink direction="with" ref="{3D8A9693-F7FE-45D0-9D66-7A6525475C8A}"/>
          </msink:context>
        </emma:interpretation>
      </emma:emma>
    </inkml:annotationXML>
    <inkml:trace contextRef="#ctx0" brushRef="#br0">19 0 576,'0'8'51,"0"5"-41,0-13-10,-5 12 0,5 0 207,0 5 39,0-1 8,-5 1 2,5-5-100,-4 1-20,4 3-4,0 1-1,0-1-64,4 1-13,-4-1-2,0 1-1,0-1-20,0 5-4,-4-5-1,4 1 0,0-1-4,0 5-1,-5-5 0,5 1 0,0-1-10,0-3-3,0 3 0,0 1 0,0-5-8,0 1 0,5-1 0,-5 0-11,0-3-24,0 3-5,4-4 0,1 5-1,0-5 9,-5 4 3,0-4 0,0 5 0,0-13-56,4 16-11,1-3-3,-5-1-729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7.85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650D0B-424D-4FB5-902D-873CC82237FF}" emma:medium="tactile" emma:mode="ink">
          <msink:context xmlns:msink="http://schemas.microsoft.com/ink/2010/main" type="inkDrawing" rotatedBoundingBox="22114,10344 22116,10801 22097,10802 22095,10344" semanticType="callout" shapeName="Other">
            <msink:sourceLink direction="with" ref="{3D8A9693-F7FE-45D0-9D66-7A6525475C8A}"/>
          </msink:context>
        </emma:interpretation>
      </emma:emma>
    </inkml:annotationXML>
    <inkml:trace contextRef="#ctx0" brushRef="#br0">18 0 576,'0'0'51,"-4"8"-41,4-8-10,0 13 0,-5-5 239,5-8 45,0 0 10,-5 12 2,5 1-116,-4-1-22,8 5-5,-4-17-1,0 12-70,-4 0-14,4 1-4,0-1 0,0 0-51,0 1-13,0-13 0,0 12 0,4 5 0,-4-5 0,0 9 0,0-1 0,0-3-51,0-1-9,0 1-3,0-1 0,0 1 24,0 8 5,5-5 1,-5 1 0,0-5-101,5 5-20,-5 12-4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8.09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3936FF-03C2-4727-B2D4-7ACB8BAAC2ED}" emma:medium="tactile" emma:mode="ink">
          <msink:context xmlns:msink="http://schemas.microsoft.com/ink/2010/main" type="inkDrawing" rotatedBoundingBox="22165,11206 22194,11659 22171,11661 22141,11207" semanticType="callout" shapeName="Other">
            <msink:sourceLink direction="with" ref="{3D8A9693-F7FE-45D0-9D66-7A6525475C8A}"/>
          </msink:context>
        </emma:interpretation>
      </emma:emma>
    </inkml:annotationXML>
    <inkml:trace contextRef="#ctx0" brushRef="#br0">12 0 806,'0'41'72,"0"-24"-58,0-5-14,0 1 0,0-5 105,0 0 19,-4 0 3,-1 5 1,5-1-13,0 1-3,-4-1 0,8 4 0,1-3-36,-5 3-7,0-3-1,4 3-1,1 1-31,-5-5-7,0 0-1,5 1 0,-5 3-28,4 5-18,-4-5 2,0 1 1,5 4-15,-5-1-3,0 1-1,0-1-526,5-3-104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8.76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472366-9ADE-4CD9-99AD-069343D2D7CB}" emma:medium="tactile" emma:mode="ink">
          <msink:context xmlns:msink="http://schemas.microsoft.com/ink/2010/main" type="inkDrawing" rotatedBoundingBox="22274,12121 22300,12526 22284,12526 22258,12122" semanticType="callout" shapeName="Other">
            <msink:sourceLink direction="with" ref="{D6D7485D-A87E-4F23-98B9-87E53F3C762E}"/>
            <msink:sourceLink direction="with" ref="{401115C2-4699-481B-AE48-5BBE203C2214}"/>
          </msink:context>
        </emma:interpretation>
      </emma:emma>
    </inkml:annotationXML>
    <inkml:trace contextRef="#ctx0" brushRef="#br0">3 0 748,'0'0'33,"0"16"7,0-3-32,0 3-8,0 1 0,0-1 0,-4 1 220,4-1 43,0-3 8,4 3 1,-4-3-174,0 3-35,0-4-7,0 1-2,0-1-38,5 5-7,-5-9-1,0 8-8,0-3 9,0-1-9,0-4 0,4 5 9,1-1-9,-5 1-14,0-5 3,0 0 1,0 0-36,0-8-7,5 13-2,-5-13 0,4 8-7,-4 4-2,5 17 0,-5-29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8.76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A6634E-18BB-4F1A-9AC5-3864C55182FF}" emma:medium="tactile" emma:mode="ink">
          <msink:context xmlns:msink="http://schemas.microsoft.com/ink/2010/main" type="inkDrawing" rotatedBoundingBox="22351,12798 22394,13181 22373,13183 22329,12800" semanticType="callout" shapeName="Other">
            <msink:sourceLink direction="with" ref="{DD5F36B5-820C-4B2C-8E1F-F82B9673E74B}"/>
            <msink:sourceLink direction="with" ref="{1C18E581-8612-4A83-B4F6-D691EBEDDEAF}"/>
            <msink:sourceLink direction="with" ref="{D6D7485D-A87E-4F23-98B9-87E53F3C762E}"/>
          </msink:context>
        </emma:interpretation>
      </emma:emma>
    </inkml:annotationXML>
    <inkml:trace contextRef="#ctx0" brushRef="#br0">5 0 1267,'0'0'28,"-5"13"5,5 3 2,0 1 1,0-1-36,0 5 0,0-5 0,0 5 0,5-5 116,-5 5 16,0-4 3,0-1 1,5 1-73,-1 3-15,-4-3-2,5-5-1,-5 0-36,5 5-9,-1-5 0,1 5 0,-5-5-26,0 1-7,0-1-2,5 0 0,-5-3-134,4 3-27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8.76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962005-88C7-4F84-BD27-6916C51EAF4A}" emma:medium="tactile" emma:mode="ink">
          <msink:context xmlns:msink="http://schemas.microsoft.com/ink/2010/main" type="inkDrawing" rotatedBoundingBox="22451,13697 22462,14035 22453,14036 22442,13698" semanticType="callout" shapeName="Other">
            <msink:sourceLink direction="with" ref="{DD5F36B5-820C-4B2C-8E1F-F82B9673E74B}"/>
            <msink:sourceLink direction="with" ref="{D6D7485D-A87E-4F23-98B9-87E53F3C762E}"/>
          </msink:context>
        </emma:interpretation>
      </emma:emma>
    </inkml:annotationXML>
    <inkml:trace contextRef="#ctx0" brushRef="#br0">-2 0 518,'0'20'46,"0"-7"-37,0-1-9,0 4 0,0 1 220,0-5 41,0 5 9,0-5 2,0 5-141,0-1-28,0-3-6,0 3-1,0-4-40,0 5-8,4-5-1,-4 1-1,0-1-37,0 0-9,0 1 0,0-1 0,5-4-35,-5 5-9,0-5-1,0 4-523,4 1-104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30.16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A05E6A-B6E3-47A3-9E07-C137B0EE7F56}" emma:medium="tactile" emma:mode="ink">
          <msink:context xmlns:msink="http://schemas.microsoft.com/ink/2010/main" type="writingRegion" rotatedBoundingBox="21685,7268 24365,6858 24605,8428 21925,8837"/>
        </emma:interpretation>
      </emma:emma>
    </inkml:annotationXML>
    <inkml:traceGroup>
      <inkml:annotationXML>
        <emma:emma xmlns:emma="http://www.w3.org/2003/04/emma" version="1.0">
          <emma:interpretation id="{69327701-AC29-4D6F-8474-48D2C8A4B350}" emma:medium="tactile" emma:mode="ink">
            <msink:context xmlns:msink="http://schemas.microsoft.com/ink/2010/main" type="paragraph" rotatedBoundingBox="22101,7204 23263,7032 23335,7514 22172,76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6972B28-7F61-479C-92F1-EA1E518C259D}" emma:medium="tactile" emma:mode="ink">
              <msink:context xmlns:msink="http://schemas.microsoft.com/ink/2010/main" type="line" rotatedBoundingBox="22101,7204 23263,7032 23335,7514 22172,7686">
                <msink:destinationLink direction="with" ref="{6924647A-9B72-4712-9465-39C1F639644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80626ED-324B-4C3E-A09E-25B8E4C9E17C}" emma:medium="tactile" emma:mode="ink">
                <msink:context xmlns:msink="http://schemas.microsoft.com/ink/2010/main" type="inkWord" rotatedBoundingBox="22101,7204 22762,7106 22813,7450 22152,7548"/>
              </emma:interpretation>
              <emma:one-of disjunction-type="recognition" id="oneOf0">
                <emma:interpretation id="interp0" emma:lang="en-AU" emma:confidence="0">
                  <emma:literal>x.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Doe.</emma:literal>
                </emma:interpretation>
                <emma:interpretation id="interp3" emma:lang="en-AU" emma:confidence="0">
                  <emma:literal>see</emma:literal>
                </emma:interpretation>
                <emma:interpretation id="interp4" emma:lang="en-AU" emma:confidence="0">
                  <emma:literal>x:</emma:literal>
                </emma:interpretation>
              </emma:one-of>
            </emma:emma>
          </inkml:annotationXML>
          <inkml:trace contextRef="#ctx0" brushRef="#br0">575-196 1566,'0'0'69,"0"0"15,0 0-68,0 0-16,0 0 0,0 0 0,0 0 109,-9 0 19,4 0 3,5 0 1,-5 4-40,-4 0-8,0 0-2,9-4 0,0 0-22,-9 4-5,4 5-1,-4-1 0,9 0-38,0 5-7,-10-1-1,6 0-8,-1 1 10,1 3-10,8-3 8,-4 3-8,0 1 0,5-5 8,-1 0-8,6 1 0,-6-1 0,1-4 8,0 5-8,4-5 0,-4 0 0,4-4 0,-9-4 0,14 0 0,-5 0-15,5 0-8,-5-8-1,1 4-1,-1 0-56,0 0-11,5-5-3</inkml:trace>
          <inkml:trace contextRef="#ctx0" brushRef="#br0" timeOffset="414.7964">751-35 1094,'0'0'97,"0"0"-77,0 0-20,0 0 0,-9 8 184,4-4 32,5-4 8,10 8 0,-10-8-88,0 0-17,0 0-4,9 5-1,0-1-43,5 0-9,-14-4-2,14 4 0,-5 0-36,5-4-7,-4 0-1,4 0-1,-1 0-34,1 0-6,0-4-2,0 4 0,0-4-197,5 0-39,4-9-8,-9 5-1</inkml:trace>
          <inkml:trace contextRef="#ctx0" brushRef="#br0" timeOffset="225.1404">770-89 921,'0'0'82,"0"0"-66,0 0-16,0 0 0,0 0 199,0 0 36,0 0 7,0 0 2,0-8-95,0 8-18,0 0-4,14-4-1,-5-4-49,5-1-9,-9 1-3,4 4 0,0 0-52,1 0-13,-6 0 0,-4 4 0,9 0-43,-9 0-11,10 0-2,-10 0-1,0 0-159,0 0-31</inkml:trace>
          <inkml:trace contextRef="#ctx0" brushRef="#br0" timeOffset="-103.7001">324-221 1418,'0'0'63,"0"0"13,0 0-61,0 0-15,0 0 0,0 0 0,0 0 121,0 0 22,5-8 4,-5 8 1,0 0-38,0 0-7,0 0-2,0 0 0,0 0-25,9-4-6,-9 4-1,14 4 0,-4-4-16,4 0-3,-5 4-1,5 4 0,-5 1-18,0 3-4,5-4-1,-5 0 0,1 5 5,-1-5 1,-4 4 0,-1 5 0,6-5-32,-10 1 0,0-1 0,-5 5 0,0-5 0,5 4 0,-4 1 0,-1-1 0,-4 1 0,-1-5 0,1 1 0,0-1 0,-5 5-22,5-5-7,-5-4-2,0 5 0,5-5 7,-1 0 0,-4 0 1,5-4 0,0-4-40,0 5-8,9-5-1,0 0-1,0 0-188,0 0-38</inkml:trace>
        </inkml:traceGroup>
        <inkml:traceGroup>
          <inkml:annotationXML>
            <emma:emma xmlns:emma="http://www.w3.org/2003/04/emma" version="1.0">
              <emma:interpretation id="{B23EC4D4-6523-4944-B6C5-8FCB8C7D5B57}" emma:medium="tactile" emma:mode="ink">
                <msink:context xmlns:msink="http://schemas.microsoft.com/ink/2010/main" type="inkWord" rotatedBoundingBox="22935,7088 23265,7039 23335,7514 23005,7563"/>
              </emma:interpretation>
              <emma:one-of disjunction-type="recognition" id="oneOf1">
                <emma:interpretation id="interp5" emma:lang="en-AU" emma:confidence="0">
                  <emma:literal>if</emma:literal>
                </emma:interpretation>
                <emma:interpretation id="interp6" emma:lang="en-AU" emma:confidence="0">
                  <emma:literal>If</emma:literal>
                </emma:interpretation>
                <emma:interpretation id="interp7" emma:lang="en-AU" emma:confidence="0">
                  <emma:literal>15</emma:literal>
                </emma:interpretation>
                <emma:interpretation id="interp8" emma:lang="en-AU" emma:confidence="0">
                  <emma:literal>is</emma:literal>
                </emma:interpretation>
                <emma:interpretation id="interp9" emma:lang="en-AU" emma:confidence="0">
                  <emma:literal>Is</emma:literal>
                </emma:interpretation>
              </emma:one-of>
            </emma:emma>
          </inkml:annotationXML>
          <inkml:trace contextRef="#ctx0" brushRef="#br0" timeOffset="639.8617">1118-279 1951,'0'0'86,"0"0"18,0 0-83,0 0-21,-5 9 0,5-1 0,5 0 124,-5 5 20,0-5 4,0 4 0,0 5-58,5-5-12,-5 5-2,0-5-1,0 0-39,0-3-8,4-1-2,1 4 0,-5 1-26,0-1 0,0 0 0,0-12 0,5 9-27,-1-1-7,1-4-2,-1 4-786,-4-8-158</inkml:trace>
          <inkml:trace contextRef="#ctx0" brushRef="#br0" timeOffset="911.3077">1280-320 2138,'0'0'47,"0"0"9,0 0 3,0 0 1,0 0-48,0 0-12,5-8 0,4 4 0,-9 4 90,0 0 15,10-4 3,-1 0 1,5-1-45,-10 1-10,-4 4-2,14-4 0,-4 0-32,-1 0-6,-4 0-2,4 0 0,5 0-22,-10 4-5,-4 0-1,10-5 0,-10 5-41,9-4-9,0 0-2,-9 4-692,0 0-138</inkml:trace>
          <inkml:trace contextRef="#ctx0" brushRef="#br0" timeOffset="1428.8832">1345-369 1335,'0'0'59,"0"0"13,0 0-58,-9 8-14,4-4 0,5-4 0,-4 8 123,-5 1 21,4-1 5,-4 0 1,9-8-38,-5 4-7,5-4-1,-5 13-1,1-5-29,4-8-6,0 8 0,-5 9-1,5-1-20,0-4-4,0 1-1,5-1 0,-5 1-6,4-1-2,1 0 0,-5 1 0,5-5-14,4 4-2,-4 1-1,-1-1 0,1-4-8,-1 5-1,1-5-8,4 8 12,-4-7-12,4-1 8,-9-8-8,5 12 0,4 1 8,-4-1-8,-5-12 0,4 12 9,-4-3 11,5 3 1,-5-4 1,0-8 0,-5 9-12,1-1-2,-1 0-8,-4 0 12,4 5-12,-4-1-16,-5-4 3,5 1 1,0-1-32,-1-4-7,-4 4-1,0 0-784,0-3-158</inkml:trace>
        </inkml:traceGroup>
      </inkml:traceGroup>
    </inkml:traceGroup>
    <inkml:traceGroup>
      <inkml:annotationXML>
        <emma:emma xmlns:emma="http://www.w3.org/2003/04/emma" version="1.0">
          <emma:interpretation id="{CC78CC5C-0C35-47CF-BE7A-A679121AFC02}" emma:medium="tactile" emma:mode="ink">
            <msink:context xmlns:msink="http://schemas.microsoft.com/ink/2010/main" type="paragraph" rotatedBoundingBox="21827,8196 24507,7786 24605,8428 21925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A3C9E1-3AA2-412B-AA96-F6FED76C2615}" emma:medium="tactile" emma:mode="ink">
              <msink:context xmlns:msink="http://schemas.microsoft.com/ink/2010/main" type="line" rotatedBoundingBox="21827,8196 24507,7786 24605,8428 21925,8837"/>
            </emma:interpretation>
          </emma:emma>
        </inkml:annotationXML>
        <inkml:traceGroup>
          <inkml:annotationXML>
            <emma:emma xmlns:emma="http://www.w3.org/2003/04/emma" version="1.0">
              <emma:interpretation id="{3D8A9693-F7FE-45D0-9D66-7A6525475C8A}" emma:medium="tactile" emma:mode="ink">
                <msink:context xmlns:msink="http://schemas.microsoft.com/ink/2010/main" type="inkWord" rotatedBoundingBox="21849,8339 21959,8322 22028,8774 21918,8791">
                  <msink:destinationLink direction="with" ref="{D5650D0B-424D-4FB5-902D-873CC82237FF}"/>
                  <msink:destinationLink direction="with" ref="{113936FF-03C2-4727-B2D4-7ACB8BAAC2ED}"/>
                  <msink:destinationLink direction="with" ref="{AEF4A4A0-F02F-4C8F-A794-D30E8B574F4D}"/>
                  <msink:destinationLink direction="with" ref="{8FC08989-3C21-4BE8-9E03-EBBA61F02295}"/>
                </msink:context>
              </emma:interpretation>
              <emma:one-of disjunction-type="recognition" id="oneOf2">
                <emma:interpretation id="interp10" emma:lang="en-AU" emma:confidence="0">
                  <emma:literal>{</emma:literal>
                </emma:interpretation>
                <emma:interpretation id="interp11" emma:lang="en-AU" emma:confidence="0">
                  <emma:literal>p</emma:literal>
                </emma:interpretation>
                <emma:interpretation id="interp12" emma:lang="en-AU" emma:confidence="0">
                  <emma:literal>;</emma:literal>
                </emma:interpretation>
                <emma:interpretation id="interp13" emma:lang="en-AU" emma:confidence="0">
                  <emma:literal>?</emma:literal>
                </emma:interpretation>
                <emma:interpretation id="interp14" emma:lang="en-AU" emma:confidence="0">
                  <emma:literal>$</emma:literal>
                </emma:interpretation>
              </emma:one-of>
            </emma:emma>
          </inkml:annotationXML>
          <inkml:trace contextRef="#ctx0" brushRef="#br0" timeOffset="-3856.6821">116 897 748,'0'0'33,"0"0"7,0 0-32,0 0-8,0 0 0,0 0 0,0 0 164,0 0 32,0 0 5,0 0 2,0 0-83,0 0-17,0 0-3,0 0-1,4 8-27,-4 5-4,0-13-2,-4 8 0,4-8-30,-5 12-5,5-4-2,-5 5 0,1-5-13,-1 0-2,0 1-1,1-1 0,-1 0-5,1-4-8,-6 4 11,10-8-11,0 0 15,-4 5-4,-6-1-1,10-4 0,-9 0-10,9 0 0,0 0 0,0 0-11,-5 0 11,5 0 12,0 0-2,0 0-1,-4-9-9,-1 5 12,5-4-12,0 8 12,0-8-12,0 8 12,5-8-12,-5-1 12,4 5-12,-4 4 12,0 0-12,0 0 12,0 0-4,0 0 0,0 0 0,10-8 0,-10 8 4,9 0 0,0-4 0,-9 4 0,0 0 3,14 0 1,-14 0 0,9 4 0,1 0-7,-10-4-1,0 0 0,4 4 0,-4-4-8,5 13 12,0-5-12,-5-8 12,4 8-4,-4 4-8,0-3 12,0-9-4,0 0 0,0 0 0,-4 8 0,4-8 0,-5 8-8,-4 0 0,9-8 9,-5 9-9,5-9 8,0 0-8,0 0 8,0 0-8,0 0 0,-9-4 8,0-5-8,-1 5 0,6 0 0,4 4 0,-5-8 0,0 0 0,5-5 0,0 5 0,0-4 0,0 3 0,0 9 0,0-8 0,0 8 0,5-8-8,-5 8 8,0 0 0,5-8 0,-5 8 0,4-5 0,6 1 0,-10 4 0,0 0 0,9 0 0,-9 0 8,0 0-8,9 4 0,-9-4 0,5 5 8,-5-5-8,0 0 0,9 12 0,-4-4 9,-1 5-9,-4-13 0,-4 8 12,4 0-12,-5 4 12,0 5-12,1-5 10,-1 1-10,0-1 8,1 0-8,-1 1 0,1-5 0,-6 4 8,6-3-8,4-9 0,0 0 0,-5 4 0,5-4 8,0 0-8,0 0 8,-5-4-8,5 4 8,0 0-8,-4-4 0,4 4 9,-10-9-9,6 5 0,4-4 0,0-4 0,0 12 0,0-9 0,0 9 0,0-4-9,0 4 9,4-8 0,-4 8 0,0 0-9,10-8 9,-10 8 0,4-9 0,-4 9 0,10-4 0,-6-4 0,-4 8 0,10-4-8,-10 4 8,0 0 0,0 0 0,9 4 0,-9-4 0,0 0 0,0 0 0,9 0 0,-9 0 0,0 0 0,0 0 11,0 0-11,5 8 10,-5-8-2,0 13 0,0-13 0,0 0 0,0 0-8,0 8 0,-5 4 0,5-12 0,0 0-28,0 0-12,0 0-1,0 0-1,-9 0-139,9 0-28</inkml:trace>
          <inkml:trace contextRef="#ctx0" brushRef="#br0" timeOffset="-2784.9554">130 1000 403,'0'0'36,"0"8"-36,0 5 0,0-1 0,0-4 198,0 5 33,0-1 6,0 0 2,-5 5-71,5-5-13,-5 1-3,5 3-1,0-8-21,-4 5-4,4 3-1,-5-3 0,5-1-66,-5 0-14,10 1-2,-5-1-1,5 1-19,-5-1-4,0-12-1,0 12 0,0-12-18,4 9 0,-4 3 0,0-12 0,0 8 0,5 5-12,0-1 1,-5-12 1,0 0-47,4 8-10,-4 5-1,9-5-613,-9-8-123</inkml:trace>
        </inkml:traceGroup>
        <inkml:traceGroup>
          <inkml:annotationXML>
            <emma:emma xmlns:emma="http://www.w3.org/2003/04/emma" version="1.0">
              <emma:interpretation id="{E94CF7C9-50D2-49F3-9BBC-1D4629B7043F}" emma:medium="tactile" emma:mode="ink">
                <msink:context xmlns:msink="http://schemas.microsoft.com/ink/2010/main" type="inkWord" rotatedBoundingBox="23432,7950 24507,7786 24605,8428 23530,8592"/>
              </emma:interpretation>
              <emma:one-of disjunction-type="recognition" id="oneOf3">
                <emma:interpretation id="interp15" emma:lang="en-AU" emma:confidence="0">
                  <emma:literal>(15,450)</emma:literal>
                </emma:interpretation>
                <emma:interpretation id="interp16" emma:lang="en-AU" emma:confidence="0">
                  <emma:literal>(15, 450)</emma:literal>
                </emma:interpretation>
                <emma:interpretation id="interp17" emma:lang="en-AU" emma:confidence="0">
                  <emma:literal>(15, 4 50)</emma:literal>
                </emma:interpretation>
                <emma:interpretation id="interp18" emma:lang="en-AU" emma:confidence="0">
                  <emma:literal>115,450)</emma:literal>
                </emma:interpretation>
                <emma:interpretation id="interp19" emma:lang="en-AU" emma:confidence="0">
                  <emma:literal>(15,450,</emma:literal>
                </emma:interpretation>
              </emma:one-of>
            </emma:emma>
          </inkml:annotationXML>
          <inkml:trace contextRef="#ctx0" brushRef="#br0" timeOffset="4100.2824">1666 687 1677,'0'0'74,"0"0"16,0 0-72,0 0-18,0 0 0,0 0 0,0 0 138,0 0 24,0 12 5,0-8 1,-5 4-83,5 1-16,-5 3-3,1 0-1,4 1-34,-5-1-7,0 0-2,5 1 0,-4-1-2,4-4-1,0 1 0,0-9 0,0 8-1,0-8 0,0 0 0,0 0 0,9 8-1,-9 0 0,0-8 0,0 0 0,0 0-8,0 0-1,0 0-8,0 0 12,14 5-12,-9-5 11,-5 0-11,9 0 10,-9 0-10,9 0 0,5 0 0,-5 0 0,-9 0 0,14-5 0,0 1 0,0 0 0,-14 4-33,9-4 1,1 0 0,-10 4 0,9-4-156,-4 0-30,4 0-6</inkml:trace>
          <inkml:trace contextRef="#ctx0" brushRef="#br0" timeOffset="4340.9852">1740 711 1094,'-5'-4'97,"0"0"-77,5 4-20,0 0 0,0 0 176,0 0 31,0 0 6,-4 4 2,4-4-59,-5 4-11,5-4-2,0 0-1,0 9-39,-4-1-8,4-8-2,4 8 0,-8 4-41,8-3-9,-4 3-2,0 0 0,0 1-9,-4 3-1,4-3-1,0 3 0,0 1-21,0-1-9,4-3 8,1 3-8,-1-8 0,-4 5 0,5-1 0,-5-12 0,5 8-61,-1 1-8,6-1-2,-10-8 0,0 0-191,9 4-38</inkml:trace>
          <inkml:trace contextRef="#ctx0" brushRef="#br0" timeOffset="4829.2629">1981 608 633,'0'0'56,"0"0"-44,0 8-12,0-8 0,-5 9 169,5-9 32,0 8 7,0 0 0,0 0-76,0-8-15,0 0-3,0 13-1,5-5-6,0 4-2,-1-3 0,1 3 0,-5-12-28,5 8-5,4 1-2,-4-1 0,4 0-15,-5 0-3,-4-8-1,10 9 0,-6-1-15,6 0-4,-1-4 0,0 4 0,-9-8-12,5 9-4,0-1 0,-1 0 0,1 0-7,-5 1-1,0-9-8,0 8 12,0-8-12,0 0 11,0 12-11,0-12 10,0 0-10,-9 9 10,4 3-10,-4-4 10,-1 0-10,1-3 0,0-1-10,9-4 10,-10 4-30,1-4 0,-5 0 0,5 0 0,9 0-41,-9-4-8,-1-5-1,10 9-676,-4-4-134</inkml:trace>
          <inkml:trace contextRef="#ctx0" brushRef="#br0" timeOffset="4573.7623">1949 666 748,'0'0'67,"0"0"-54,0 0-13,9-8 0,-4-5 228,-1 9 44,1 0 8,4-4 1,0 4-109,-4-5-21,4 9-5,1-4-1,-6-4-53,5 8-10,1-4-2,-1-4-1,0-1-30,-4 5-5,-5 4-2,9-4 0,1 4-29,-1-4-5,-5 0-8,6 0 11,-6-4-30,-4 8-5,5-5-2,-5 5 0,5-4-64,-5 4-13,0 0-2,0 0-1,0 0-170,0 0-33</inkml:trace>
          <inkml:trace contextRef="#ctx0" brushRef="#br0" timeOffset="5377.44">2227 633 1094,'0'0'48,"0"0"11,0 0-47,0 0-12,5 8 0,-5-8 0,0 4 204,0 5 38,0-1 8,0 4 2,-5 1-134,5-1-26,0-4-6,0 5-1,0 3-49,0-4-9,0 5-3,5-5 0,-1-3-11,-4-9-2,5 8-1,4 0 0,-4 0 2,4 1 0,0-5 0,-9-4 0,10 0-12,-1 0 8,-4 0-8,4-4 8,0-1 8,5-3 0,-5 0 1,1 0 0,-6-1 5,1-3 1,9 4 0,-9-5 0,4 1 5,-5 0 2,1-5 0,0 1 0,-5 3-22,0 1-8,-5 0 0,5-1 0,0 1 9,-5 4-9,1-1 8,-1 1-8,-4 0-22,4 0-10,-4-1-1,4 5-1,5 4-129,-9 4-25,0-4-6,-1 4-784</inkml:trace>
          <inkml:trace contextRef="#ctx0" brushRef="#br0" timeOffset="5450.7255">2510 394 1382,'0'0'123,"0"0"-99,9-4-24,1-1 0,-6 1 184,1 4 31,4 4 6,0 5 2,5-9-87,-4 8-16,-1-4-4,0 8-1,5 1-40,-9-1-8,4 9-2,5-1 0,-5 1-18,1 4-4,-1 0-1,0-1 0,5 1-10,-9 4-1,4-4-1,0 4 0,-4-5-8,0 5-2,-1 0 0,1 0 0,-5-8-8,4 3-3,-4 1 0,-4-4 0,4-1-9,-5-3-11,1-1 3,-1 5 0,-4-5-88,4 1-16,0-1-4</inkml:trace>
          <inkml:trace contextRef="#ctx0" brushRef="#br0" timeOffset="1693.8153">696 703 1688,'0'0'37,"0"0"8,-5-4 2,0-4 0,10-1-38,-5 9-9,0 0 0,0 0 0,0 0 140,0 0 25,0 0 6,0-4 1,-5-4-63,5 8-12,0 0-2,0 0-1,0 0-40,0 0-8,0 0-2,0 12 0,-4 1-28,-1-1-7,5 1-1,0 3 0,0 5 20,0-5 3,-5 1 1,5-1 0,5 1-32,0-1 0,-1 5 0,1-1 0,0-3 0,-1-5 0,1 5 0,4-5 0,-4 1-20,4-1-11,0-4-1,1-4-1,-1 5-33,5-9-6,-5 0-2,5 0-1110</inkml:trace>
          <inkml:trace contextRef="#ctx0" brushRef="#br0" timeOffset="3059.558">946 687 633,'0'0'56,"0"0"-44,0 0-12,0 0 0,-4 8 266,4-4 51,0-4 11,0 0 1,0 0-175,0 12-35,0-3-7,-5-1-2,5 4-44,0 1-9,5-1-1,-5 0-1,0 1-20,9-5-4,-9 4-1,5 1 0,4-5-19,-5 0-11,1 5 12,0-5-12,4 0 0,-4-4 0,-5-4 0,9 8 0,-4 1-30,-5-9-6,0 0-2,0 0-691,0 0-139</inkml:trace>
          <inkml:trace contextRef="#ctx0" brushRef="#br0" timeOffset="3280.7962">1048 728 806,'0'0'72,"0"0"-58,0 0-14,0 0 0,14-4 206,0-5 38,-14 9 8,14-4 2,-5-4-105,5 4-21,0-4-4,-14 8 0,0 0-42,14-4-8,0-5-2,0 5 0,-14 4-35,9-8-7,1 4-2,-10 4 0,13-8-28,-13 8 0,5-9 0,9 1 0,-14 8-67,0 0-6,0 0-2,0 0-965</inkml:trace>
          <inkml:trace contextRef="#ctx0" brushRef="#br0" timeOffset="4085.2954">1132 666 691,'-9'12'61,"9"-8"-49,0-4-12,0 0 0,0 0 202,0 0 38,0 0 7,0 0 1,0 0-88,0 0-17,0 0-4,0 0-1,0 0-42,0 0-8,0 0-1,9 13-1,9-5-21,-8 0-4,-10-8-1,0 0 0,14 4-14,0 9-3,-14-13-1,0 0 0,9 12-22,0-4-4,0 1 0,-9-9-1,5 12-15,0 0 0,-5-12 8,9 9-8,-9-9 0,9 12 0,-4 0 0,-5-12 0,5 9 0,-5-9 8,0 8-8,0-8 0,0 12 10,-5-3-10,0-1 10,-4 0-10,0 0 9,4 1-9,-4-5 8,-1 0-8,1 4 0,-5-8 0,10 4 0,-6-4-11,1 0-6,0 0-2,0 0 0,-1 0 0,10 0-34,0 0-7,0 0-2,0 0 0,0 0-122,0 0-25,5-8-5,4 0-707</inkml:trace>
          <inkml:trace contextRef="#ctx0" brushRef="#br0" timeOffset="4089.9005">1378 868 1450,'0'0'64,"0"0"14,0 0-62,0 0-16,0 0 0,0 0 0,9 0 148,-9 0 28,0 0 4,5 12 2,-1-3-50,1-1-9,-5-8-3,0 8 0,5 5-46,-1-5-10,-4 4-1,0 1-1,0-1-38,5 0-7,-5 1-1,0-1-1,0-4-15,-5 5-8,5-5 8,0-8-13,0 0-49,0 0-10,0 0-1,10 4-709,-1 0-142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7.01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24647A-9B72-4712-9465-39C1F6396446}" emma:medium="tactile" emma:mode="ink">
          <msink:context xmlns:msink="http://schemas.microsoft.com/ink/2010/main" type="inkDrawing" rotatedBoundingBox="21863,7415 21886,8050 21853,8051 21831,7416" semanticType="verticalRange" shapeName="Other">
            <msink:sourceLink direction="with" ref="{86972B28-7F61-479C-92F1-EA1E518C259D}"/>
          </msink:context>
        </emma:interpretation>
      </emma:emma>
    </inkml:annotationXML>
    <inkml:trace contextRef="#ctx0" brushRef="#br0">23-2 460,'0'0'41,"0"0"-33,0 0-8,0 0 0,-5-8 133,5 8 25,0 0 5,0 0 1,0 0-31,0 0-5,0 0-2,0 0 0,0 0-13,0 0-2,0 0-1,0 0 0,0 0-10,-9 8-1,4 0-1,5 4 0,-4 5-41,4-5-8,4 5-1,-8 3-1,4 1-19,0 0-3,0 3-1,0 5 0,0-8-24,0 8 8,0 0-8,4 4 0,-4-4 0,5-1 0,-10 1-9,10 4 9,-5-4-37,5 0-1,-1-4 0,-4 4 0,5-9-49,-1 1-9,1-1-3,-5 1-540,5 0-108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38.60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3D28B5-4FA5-47BC-9D5F-595CFBB2E84D}" emma:medium="tactile" emma:mode="ink">
          <msink:context xmlns:msink="http://schemas.microsoft.com/ink/2010/main" type="writingRegion" rotatedBoundingBox="24590,9706 28088,9365 28158,10088 24660,10429"/>
        </emma:interpretation>
      </emma:emma>
    </inkml:annotationXML>
    <inkml:traceGroup>
      <inkml:annotationXML>
        <emma:emma xmlns:emma="http://www.w3.org/2003/04/emma" version="1.0">
          <emma:interpretation id="{08A96271-0025-45CC-A91C-6954A448493D}" emma:medium="tactile" emma:mode="ink">
            <msink:context xmlns:msink="http://schemas.microsoft.com/ink/2010/main" type="paragraph" rotatedBoundingBox="24590,9706 28088,9365 28158,10088 24660,10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60E40C-CE55-452F-8EB8-3A54B28E0D88}" emma:medium="tactile" emma:mode="ink">
              <msink:context xmlns:msink="http://schemas.microsoft.com/ink/2010/main" type="line" rotatedBoundingBox="24590,9706 28088,9365 28158,10088 24660,10429"/>
            </emma:interpretation>
          </emma:emma>
        </inkml:annotationXML>
        <inkml:traceGroup>
          <inkml:annotationXML>
            <emma:emma xmlns:emma="http://www.w3.org/2003/04/emma" version="1.0">
              <emma:interpretation id="{401115C2-4699-481B-AE48-5BBE203C2214}" emma:medium="tactile" emma:mode="ink">
                <msink:context xmlns:msink="http://schemas.microsoft.com/ink/2010/main" type="inkWord" rotatedBoundingBox="25371,9629 28088,9365 28158,10088 25442,10353">
                  <msink:destinationLink direction="with" ref="{12472366-9ADE-4CD9-99AD-069343D2D7CB}"/>
                </msink:context>
              </emma:interpretation>
              <emma:one-of disjunction-type="recognition" id="oneOf0">
                <emma:interpretation id="interp0" emma:lang="en-AU" emma:confidence="0">
                  <emma:literal>Arnulfo-2nd</emma:literal>
                </emma:interpretation>
                <emma:interpretation id="interp1" emma:lang="en-AU" emma:confidence="0">
                  <emma:literal>Arnulfo-and)</emma:literal>
                </emma:interpretation>
                <emma:interpretation id="interp2" emma:lang="en-AU" emma:confidence="0">
                  <emma:literal>Arse-60s 270)</emma:literal>
                </emma:interpretation>
                <emma:interpretation id="interp3" emma:lang="en-AU" emma:confidence="0">
                  <emma:literal>Arse-60s 2)c)</emma:literal>
                </emma:interpretation>
                <emma:interpretation id="interp4" emma:lang="en-AU" emma:confidence="0">
                  <emma:literal>Arnd-60s 270)</emma:literal>
                </emma:interpretation>
              </emma:one-of>
            </emma:emma>
          </inkml:annotationXML>
          <inkml:trace contextRef="#ctx0" brushRef="#br0">764 95 2322,'0'0'51,"0"0"10,0 0 3,9-4 1,1-1-52,-1 1-13,0 0 0,1 4 0,-10 0 79,9-4 13,5 4 2,4 0 1,-8 0-40,4 4-8,-5 0-2,5-4 0,0 4-10,-5 1-3,5-1 0,-5 4 0,0 0-32,-4-4 0,0 5-10,-5-9 10,0 8 0,0 4 0,0-4 14,0 5-4,-5-1-10,0 1 0,-4-1 0,5 0 0,-6 1 0,6-1-16,-6 0 3,1-3 0,0 3-38,4-4-7,5-8-2,-5 9 0,5-9-148,0 0-29</inkml:trace>
          <inkml:trace contextRef="#ctx0" brushRef="#br0" timeOffset="5.0921">1103 70 2253,'0'0'49,"0"0"11,0 0 1,0 0 3,0 0-51,-5 0-13,-9-4 0,14 4 0,0 0 104,0 0 17,0 0 4,0 0 1,-9 4-87,9-4-18,-9 0-3,0 8-1,-1-4-9,10-4-8,-4 9 9,-1 3-9,-4-4 8,4 0-8,5 5 0,0-5 9,0 9-9,0-5 0,0 0 0,0 1 0,9-5 0,-4 4 0,0-3 0,4 3 0,-4-4 0,4-4 0,-9-4 0,0 0 0,9 4 0,0-4 0,1 5 0,4-5 8,-1-5-8,1-3-17,0 0 4,0 0 1,5-1-52,-5-3-9,4 0-3,-4-1-696,0-3-140</inkml:trace>
          <inkml:trace contextRef="#ctx0" brushRef="#br0" timeOffset="8.0064">1460-165 1886,'0'0'41,"0"0"9,0 0 2,0 0 1,0 0-42,0 0-11,0 0 0,0 0 0,0 0 128,-4 8 23,4-8 5,-5 8 0,-4 5-65,4-1-14,0-4-2,1 5-1,-1-1-34,0 5-6,1-5-2,-5 9 0,4-5 0,0 5 0,1-1 0,-1 5 0,0-4-32,1 3 0,4 1 0,-5 0 0,5-4 0,5-1 0,-5 1 0,4-1 0,1-3-28,-5-1-13,5-3-3,4-1 0,0-4-49,0 1-11,-4-5-1,4 0-1029</inkml:trace>
          <inkml:trace contextRef="#ctx0" brushRef="#br0" timeOffset="266.3619">1771-103 2098,'0'0'46,"0"0"10,0 0 1,-9 4 3,0 0-48,-1 0-12,10-4 0,-9 4 0,4 0 105,-4 5 19,0-1 4,0 0 1,-1 4-61,6 5-12,-6-5-2,1 5-1,4 3-17,1-3-4,-1 4-1,0-1 0,-4 1-9,5 4-2,-1-5 0,0 1 0,5-1-20,0 1-15,0-4 3,5-1 0,0-4 20,-1 1 4,5-5 0,1-4 1,-1 4-36,0-8-7,1 0-2,-10 0 0,0 0 32,9 0 12,5-8-1,0 0 0,0-4-11,0 3-14,-1 1 3,-3-4 1,-6-1 10,1 5 0,4 0 0,-9 0 0,0-1 0,-4 1 12,4 0-4,0 8 0,-5-8-23,5 8-4,-9-9-1,-1 5 0,10 4-52,-13 4-10,-1-4-2,14 0-1,0 0-119,0 0-23,0 0-5</inkml:trace>
          <inkml:trace contextRef="#ctx0" brushRef="#br0" timeOffset="582.8178">1980-25 633,'0'0'56,"0"0"-44,0 0-12,0 0 0,0 0 299,0 0 57,-5 4 12,1 4 3,-1 1-223,-4-1-45,4 0-9,-4 0-2,9 5-60,-5-1-13,5 5-3,-4-5 0,-1 0-16,5 5 10,5-5-10,-1 5 8,-4-9-8,5 9 0,4-9 0,0 0 0,1 0 0,-6-4 0,6 1 0,-6-1 0,6-8 0,-6 4 0,-4 0 0,14-9 8,-5 5 12,1-4 1,-6-4 1,6 3 0,-6-3 4,5 0 1,-4-1 0,0 5 0,-1-4-1,1-1 0,-5 1 0,5-1 0,-5 1-9,0 0-1,-5 3-1,0-3 0,1 4-15,-1 0 9,0-1-9,-4 5 8,0 0-158,0 4-32,-5 0-6</inkml:trace>
          <inkml:trace contextRef="#ctx0" brushRef="#br0" timeOffset="818.0759">2263-4 2422,'0'0'53,"0"0"11,0 0 3,0 0 1,0 0-54,9-4-14,-4-5 0,4 5 0,-4-4 78,4 0 13,-4 4 2,9-5 1,-5 5-51,5 0-11,-5 0-1,5 0-1,0 0-30,0 0-10,0-1 0,-5 1 0,5 4-69,0 0-13,0 0-4</inkml:trace>
          <inkml:trace contextRef="#ctx0" brushRef="#br0" timeOffset="1911.3396">2504-202 1094,'10'0'48,"-6"0"11,1-4-47,4 4-12,-4-9 0,4 9 0,0-4 267,1 0 51,-1 4 10,0-4 3,5 0-169,-5 4-34,5-4-6,-4 4-2,-1 4-36,5-4-8,-5 0-2,0 4 0,1 0-18,-1-4-4,0 4-1,0 0 0,1 5-39,-6-5-12,6 4 8,-10-8-8,0 12 0,9-3 0,-9 3-8,0-4 8,0 5 0,-5 3 0,1-4 0,-1 1 0,-9 3-34,5 1-7,-5-1-2,5 5 0,-5-5 20,0 5 4,0-4 1,5 3 0,-5-3-8,9-1-2,-4-3 0,4-1 0,5 0 10,-5 1 2,5-5 0,0-8 0,5 8 4,-5-8 0,0 0 1,5 8 0,-1-3 3,6-1 0,4-4 0,-5 0 0,0-4 8,5 4 0,0-5 0,0-3 0,-5 4-56,5-4-7,0 0-1</inkml:trace>
          <inkml:trace contextRef="#ctx0" brushRef="#br0" timeOffset="1915.3289">2899-107 1825,'0'0'80,"0"0"18,0 0-78,0 0-20,0 0 0,0 0 0,0 0 106,0 0 18,0 0 3,0 0 1,9 8-7,-9-8-1,9 8 0,1-4 0,-1 4-39,0 1-8,-9-9-1,5 4-1,4 4-37,-9-8-7,0 0-2,5 8 0,-5-8 6,4 13 1,-4-5 0,5 4 0,-5 1-32,-5-5 0,5 4 0,-4 1 0,-1-1 0,0-4 0,1 5 0,-5 3 0,4-3-25,-4-1-5,-1-4-1,6 9 0,-6-5-25,1 0-6,4-3-1,-4 3 0,5-8-173,4-4-36,0 0-6</inkml:trace>
          <inkml:trace contextRef="#ctx0" brushRef="#br0" timeOffset="1919.3149">3173-50 1152,'0'0'51,"0"0"10,0 0-49,0 0-12,0 0 0,0 0 0,0 0 292,-10 0 55,1 0 11,-5 4 2,5 1-209,-1-1-43,-3 4-8,-1-4-1,4 0-51,-4 4-11,5 1-1,-5-1-1,10 4-23,-6-3-12,1-1 12,4 4-12,1-4 0,-1 1 0,5-9 0,0 12-9,0 0 9,0-3 0,5 3 0,4 0 0,-4-3 0,9-5-8,-5 4 8,0-8 0,5 4-12,0 0 4,-5-4 0,1 0 0,3-4-29,6 0-6,0-4-1,-5 0 0,4-1-116,-4 1-23,-5-4-5,5-1 0</inkml:trace>
          <inkml:trace contextRef="#ctx0" brushRef="#br0" timeOffset="2060.1374">3437-404 1796,'0'0'80,"0"0"16,0 0-77,5 12-19,-5-4 0,4 5 0,1-1 102,0 0 17,-5 5 3,4-1 1,1 1 8,0 3 1,-5 1 1,0 0 0,0-1-49,0 1-11,0 8-1,0-9-1,0 5-36,-5 4-7,5-4-2,-5 8 0,5-4 2,-4 4 0,-1-4 0,-4 4 0,-1 8-28,1-8-20,-5 4 3,5 0 1,-5 0-60,0-8-12,0 0-3</inkml:trace>
          <inkml:trace contextRef="#ctx0" brushRef="#br0" timeOffset="-1617.7673">12 111 921,'0'0'82,"0"0"-66,0 0-16,0 0 0,0 0 267,0 0 49,0 0 11,0 0 1,0 0-160,0 0-33,0 0-7,0 0 0,0 13-69,-4 3-14,4-4-2,-5 9-1,5 0-29,0 3-5,0 1-8,0 0 11,0 0-11,0-1 0,0 5 0,0-4 8,5 0-8,-5-5 0,4 1 0,-4-5 0,0-3 0,0-1 0,0-12 0,0 0 0,0 0 0,0 0 0,0 0 0,0 0 0,0 0-9,0 0 9,10-8-12,-6-4 12,1-5-11,0-3 11,-1-1-10,1 0 10,0 1 0,-1-5-9,-4 4 9,0 1 0,5-5 0,-5 0 0,4 5 0,1-5 0,-5 0 0,0 4 0,5 1 0,-1-1 0,-4 1 0,5-1 0,0 4 0,-1 5 0,-4 0 0,5-1 8,-5 5-8,0 8 8,5-4 4,4 0 2,-9 4 0,0 0 0,0 0-2,9 4 0,0 0 0,1 4 0,-1 1 3,0 7 0,1-4 0,-1 5 0,-5 4-5,6-1-1,-1 1 0,-4-1 0,-1 9-9,6-4 0,-6 4 9,6 0-9,-6-4 0,1-1 0,-1-3 0,-4 4 0,5-1-30,0-3-1,-5-4 0,0 3 0,0-3-26,0-1-6,0-4-1,0-12 0,0 0-138,-5 9-28,5-9-6</inkml:trace>
          <inkml:trace contextRef="#ctx0" brushRef="#br0" timeOffset="-1399.9626">3 276 1659,'0'0'73,"0"0"16,0 0-71,0 0-18,0 0 0,0 0 0,0 0 125,0 0 22,0 0 4,0 0 1,0 0-43,9 4-8,5 0-1,-14-4-1,5 0-24,9 0-5,-5 0-1,0 0 0,-9 0-38,14 0-8,0 0-2,5-4 0,-10 4-21,5-4-20,0 4 4,0-4 1,4 0-148,-8 0-29,4 4-7</inkml:trace>
          <inkml:trace contextRef="#ctx0" brushRef="#br0" timeOffset="-1097.0644">347 190 2023,'0'0'89,"0"0"19,0 0-86,0 0-22,0 0 0,0 0 0,0 0 101,0 0 16,0 0 3,13-5 1,-13 5-25,14-4-6,0 4-1,0-4 0,0 0-33,0 4-8,-14 0 0,0 0-1,9-4-33,5 4-6,-14 0-8,14-4 11,0 4-11,-14 0-9,0 0 9,9-4-13,-9 4-41,0 0-8,14 0-2,-14 0 0,0 0-215,0 0-43</inkml:trace>
          <inkml:trace contextRef="#ctx0" brushRef="#br0" timeOffset="-942.4765">379 276 576,'0'0'51,"0"0"-41,-5 8-10,5-8 0,0 0 288,0 9 55,-4-1 11,4 0 2,0-8-145,0 0-30,0 0-5,0 0-2,0 0-84,9 4-17,-9-4-3,0 0-1,9 9-27,-9-9-6,14 4 0,-4-4-1,-10 0-35,13 4-11,1-8 0,0 4 0,0-4-114,0-1-23,-5 1-5,5 4-947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7:07.67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4E3F10-73CE-461B-85F4-0A561FB795D7}" emma:medium="tactile" emma:mode="ink">
          <msink:context xmlns:msink="http://schemas.microsoft.com/ink/2010/main" type="writingRegion" rotatedBoundingBox="17488,14069 18797,14069 18797,14679 17488,14679"/>
        </emma:interpretation>
      </emma:emma>
    </inkml:annotationXML>
    <inkml:traceGroup>
      <inkml:annotationXML>
        <emma:emma xmlns:emma="http://www.w3.org/2003/04/emma" version="1.0">
          <emma:interpretation id="{EDEA56B9-4676-4BA0-8697-A38AA2E637A7}" emma:medium="tactile" emma:mode="ink">
            <msink:context xmlns:msink="http://schemas.microsoft.com/ink/2010/main" type="paragraph" rotatedBoundingBox="17488,14069 18797,14069 18797,14679 17488,14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D37F17-29BD-4F39-A9BC-FE40C5D715FB}" emma:medium="tactile" emma:mode="ink">
              <msink:context xmlns:msink="http://schemas.microsoft.com/ink/2010/main" type="line" rotatedBoundingBox="17488,14069 18797,14069 18797,14679 17488,14679"/>
            </emma:interpretation>
          </emma:emma>
        </inkml:annotationXML>
        <inkml:traceGroup>
          <inkml:annotationXML>
            <emma:emma xmlns:emma="http://www.w3.org/2003/04/emma" version="1.0">
              <emma:interpretation id="{1D165718-4778-450C-A903-E3F43A5A4C73}" emma:medium="tactile" emma:mode="ink">
                <msink:context xmlns:msink="http://schemas.microsoft.com/ink/2010/main" type="inkWord" rotatedBoundingBox="17488,14069 18797,14069 18797,14679 17488,14679"/>
              </emma:interpretation>
              <emma:one-of disjunction-type="recognition" id="oneOf0">
                <emma:interpretation id="interp0" emma:lang="en-AU" emma:confidence="0">
                  <emma:literal>(on</emma:literal>
                </emma:interpretation>
                <emma:interpretation id="interp1" emma:lang="en-AU" emma:confidence="0">
                  <emma:literal>(0, )</emma:literal>
                </emma:interpretation>
                <emma:interpretation id="interp2" emma:lang="en-AU" emma:confidence="0">
                  <emma:literal>(0, ,</emma:literal>
                </emma:interpretation>
                <emma:interpretation id="interp3" emma:lang="en-AU" emma:confidence="0">
                  <emma:literal>10,)</emma:literal>
                </emma:interpretation>
                <emma:interpretation id="interp4" emma:lang="en-AU" emma:confidence="0">
                  <emma:literal>10, )</emma:literal>
                </emma:interpretation>
              </emma:one-of>
            </emma:emma>
          </inkml:annotationXML>
          <inkml:trace contextRef="#ctx0" brushRef="#br0">23 44 1465,'0'0'64,"0"0"15,-5 4-63,5-4-16,0 0 0,0 0 0,0 0 112,0 0 20,0 0 4,0 0 1,0 0-24,0 0-5,0 0 0,0 0-1,0 0-31,0 0-7,0 0-1,0 0 0,0 0-40,0 0-9,0 0-2,-4 0 0,-1 5 38,5-5 7,0 8 2,0 0 0,-5 4-52,1 1-12,4-1 0,0 9 0,4-1 0,1-3 0,-5 4 0,5-1 0,-1-3 0,6-5 0,-6 5 0,6-5 0,-1 0-48,0-3-13,-9-9-3,9 8 0,1 4 52,4-4 12,-5 1 0,0-5 0,-9-4 0,5 4 0,4 0 0,0-4 0,-9 0 0,10-8 0,-6-5 8,6 5-8,-10 8 8,0 0-8,4-12 12,1-1-12,-1-3 20,-4 4-2,0-5-1,0 1 0,0-1 1,0-4 0,-4 1 0,-1-1 0,1 1-4,-1-1-1,0 0 0,1 5 0,-6 3-13,6 1 8,-1 0-8,0 3 0,1 5 8,-1-4-8,-4 4 0,9 4 9,0 0-58,-5 0-12,-4 4-3,0 0 0,9-4-10,-5 13-2,-4-5-1,4 4-662,0 1-132</inkml:trace>
          <inkml:trace contextRef="#ctx0" brushRef="#br0" timeOffset="238.1107">274 284 2098,'0'0'46,"0"0"10,0 0 1,0 0 3,0 0-48,0 0-12,0 0 0,0 0 0,0 0 101,0 0 19,0 0 3,0 0 1,9 12-52,-5-4-9,-4-8-3,5 13 0,0-1-32,-1 4-6,1-7-2,-5 7 0,5-3-20,-5-1 0,0 4 0,0-3-12,4-1-43,-4-4-9,0 5-1,0-13-730,5 8-145</inkml:trace>
          <inkml:trace contextRef="#ctx0" brushRef="#br0" timeOffset="1182.1921">-353-137 1555,'-5'12'68,"5"-12"16,0 0-68,0 0-16,0 0 0,0 0 0,0 0 185,0 0 34,-4-8 6,4 8 2,0 0-106,0 0-21,0 0-4,0 0 0,-5 4-47,-4 8-9,4 5-1,1 4-1,-1 3-21,5 1-4,0 12-1,5 0 0,-1 9-12,6-1 0,-1 5 0,5-1 0,4-4-41,10 13-2,5-8 0,4-5-785,4-4-158</inkml:trace>
          <inkml:trace contextRef="#ctx0" brushRef="#br0" timeOffset="1172.9731">742-88 1267,'19'13'112,"-15"-9"-89,-4-4-23,0 0 0,0 0 107,0 0 17,10 0 3,-10 0 1,0 0-20,0 0-4,9 4-1,0 0 0,-4 0-9,4 0-2,-4 0 0,9 5 0,0-5-24,0 4-6,-10 0-1,10 5 0,0-1-49,-5 0-12,-9 1 0,5-1 0,0 9 0,-1-1 0,1 1 0,0 0 0,-10 8 15,0-1 0,10 5 0,-5-4 0,-14 0-70,5-4-13,9 4-4,-5-4-685,-4-1-138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2-02-23T02:31:02.95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0,'97'0,"31"33,129-1,33-32,-97 0,0 64,-1-32,-127-32,95 0,-95 65,31-65,33 0,-33 32,1-32,-33 0,33 0,-65 0,32 0,-32 0,65 0,-65 0,0 0,0 0,0 0,0 0,33 0,-33 0,32 0,-32 0,0 0,33 0,-33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7:10.18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2CB6592-12D0-4968-B0F2-42FE3C8387C6}" emma:medium="tactile" emma:mode="ink">
          <msink:context xmlns:msink="http://schemas.microsoft.com/ink/2010/main" type="writingRegion" rotatedBoundingBox="25107,14052 26333,14052 26333,14828 25107,14828"/>
        </emma:interpretation>
      </emma:emma>
    </inkml:annotationXML>
    <inkml:traceGroup>
      <inkml:annotationXML>
        <emma:emma xmlns:emma="http://www.w3.org/2003/04/emma" version="1.0">
          <emma:interpretation id="{7BCF01AC-991B-4C19-966B-7DA87192CE97}" emma:medium="tactile" emma:mode="ink">
            <msink:context xmlns:msink="http://schemas.microsoft.com/ink/2010/main" type="paragraph" rotatedBoundingBox="25107,14052 26333,14052 26333,14828 25107,14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D7B04A-EA86-43A1-9660-8D2B637A5EE3}" emma:medium="tactile" emma:mode="ink">
              <msink:context xmlns:msink="http://schemas.microsoft.com/ink/2010/main" type="line" rotatedBoundingBox="25107,14052 26333,14052 26333,14828 25107,14828"/>
            </emma:interpretation>
          </emma:emma>
        </inkml:annotationXML>
        <inkml:traceGroup>
          <inkml:annotationXML>
            <emma:emma xmlns:emma="http://www.w3.org/2003/04/emma" version="1.0">
              <emma:interpretation id="{E72E79E7-5B1A-4A24-ACD1-BFE3DA4945D4}" emma:medium="tactile" emma:mode="ink">
                <msink:context xmlns:msink="http://schemas.microsoft.com/ink/2010/main" type="inkWord" rotatedBoundingBox="25107,14052 26333,14052 26333,14828 25107,14828"/>
              </emma:interpretation>
              <emma:one-of disjunction-type="recognition" id="oneOf0">
                <emma:interpretation id="interp0" emma:lang="en-AU" emma:confidence="0">
                  <emma:literal>(it)</emma:literal>
                </emma:interpretation>
                <emma:interpretation id="interp1" emma:lang="en-AU" emma:confidence="0">
                  <emma:literal>(i)</emma:literal>
                </emma:interpretation>
                <emma:interpretation id="interp2" emma:lang="en-AU" emma:confidence="0">
                  <emma:literal>X of</emma:literal>
                </emma:interpretation>
                <emma:interpretation id="interp3" emma:lang="en-AU" emma:confidence="0">
                  <emma:literal>; of</emma:literal>
                </emma:interpretation>
                <emma:interpretation id="interp4" emma:lang="en-AU" emma:confidence="0">
                  <emma:literal>i of</emma:literal>
                </emma:interpretation>
              </emma:one-of>
            </emma:emma>
          </inkml:annotationXML>
          <inkml:trace contextRef="#ctx0" brushRef="#br0">23 0 2307,'0'0'51,"0"0"10,0 0 3,0 0 0,0 0-51,0 0-13,0 0 0,0 0 0,0 0 79,0 0 13,0 0 2,0 0 1,0 0-25,0 12-5,-9 0-1,4 1 0,5-5-51,0 4-13,0 5 0,0-5 0,-5 9 0,5-5 0,0 5 0,-4-4 0,4-5-48,0 0-13,0 5-3,0-17-751,0 0-150</inkml:trace>
          <inkml:trace contextRef="#ctx0" brushRef="#br0" timeOffset="354.1176">139-215 1868,'0'0'41,"0"0"9,0 0 2,0 0 0,0 0-42,0 0-10,0 0 0,0 0 0,0 0 91,0 0 16,0 0 3,0 13 1,0-5-55,0 0-12,0 4-1,0 1-1,0-5-42,5 4-9,-1 1-2,-4-1 0,5-4 11,0 5 0,-5-13 0,4 8-8,-4-8 8,5 12 0,-5-12 0,9 9-8,-9-9 8,9 4 0,-9-4 0,0 0 0,10-4 10,-10 4 4,9-4 1,-4-1 0,-1-3 30,1 0 7,-5 0 0,4-5 1,1 1-8,-5 0-1,5-1-1,-5-3 0,-5-1-9,5 1-2,0-5 0,-5 0 0,1 1-32,4 3 0,-5-3 0,-4 3 0,4 1 32,1 3-1,-1 1 0,0 8 0,-4-4-64,9 8-13,0 0-2,-9 4-1,0 0-153,4 4-30,0 0-7</inkml:trace>
          <inkml:trace contextRef="#ctx0" brushRef="#br0" timeOffset="1461.072">-715-574 1612,'0'0'144,"0"0"-116,-5 0-28,-4 0 0,9 0 183,-9 0 30,0 4 7,-1 5 0,1-9-99,-5 8-20,0 0-4,5 5-1,0-5-59,4 8-12,-4 5-2,4 4-1,5-1 4,-5 5 1,10 4 0,0 4 0,-1 1-15,10 3-4,-4 0 0,8 4 0,1-3-24,-1-5-4,5 0-2,1-4 0,-6-4 22,5 0 0,-4-5 0,0-7 0,-1-5-160,-4 1-28</inkml:trace>
          <inkml:trace contextRef="#ctx0" brushRef="#br0" timeOffset="635.7225">292-450 1893,'0'0'41,"0"0"9,0 0 2,5 8 2,-5-8-43,4 9-11,1-1 0,-5 0 0,5 0 110,-1 1 20,1-1 4,4 4 1,-4-4-43,-1 1-9,1 3-2,0 9 0,4-5-25,-4 5-6,4 4-1,-4 3 0,-1 1-24,1 0-5,-5-4 0,5 0-1,-5-1-19,0 1 10,0 0-10,-5 0 8,5 4-30,-9-5-6,-1 1-2,1-4 0,4 3-160,-9 1-32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6:06:24.639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1019 50 172,'-13'5'16,"0"-5"-16,13 3 0,-13-3 0,13 0 144,0 0 25,0 0 6,0 0 1,-13 3-49,0 0-10,0-3-1,13 0-1,0 0-41,0 0-8,0 3-2,0-3 0,0 0-14,-26 2-3,12 1-1,-12 0 0,26-3-10,-13 3-1,-13-1-1,0 4 0,13-6-14,-13 0-2,26 0-1,-26 0 0,-13 0-4,12 3-1,14-3 0,-13 0 0,26 0-12,-26 3 0,0-3 8,0 2-8,26-2 8,-26-2 0,-27 2-8,14-3 12,13 3 2,-13-3 0,0 3 0,-1 0 0,14-6-4,0 4-1,-13-1 0,-13-3 0,26 6-9,-1-2 0,27 2 0,0 0 0,-39-3 0,13-3 0,26 6 0,0 0 0,-13-3 0,13 3 0,-26-5 0,26 5 0,13-6 0,-13 6 0,0 0 0,0 0 0,13-2 0,-13 2 0,0-6 0,0 6 0,13-3 26,0-2 3,26 5 1,-12-3 0,-14 0-30,13 0 0,13 1 0,0-1 0,0 6 8,1-3-8,12 2 0,-13 1 0,26-3 0,-25 0 0,-14 0 0,13 6 0,26-3 0,-13 2 0,-12 1 0,-1 2 0,13-5 0,13 2 0,-38 1 0,12-1 0,0 1 0,0-1 0,0 1 0,-13 0 0,-26-6 0,27 5 0,-1 1 0,-26-6 0,0 0 8,0 0-8,0 0 0,13 8 9,-13-8-9,0 0 0,-13 6 0,0 2 8,13-8-8,-13 3 12,-27-1-12,-12 4 12,0-3-12,0-3 0,12 3 9,1-3-9,-26 0-44,13-3-12,12 3-4,14-3 0,-13 0 100,0 0 19,0-2 4,0-1 1,12 4-50,1-4-14,-13 0 0,26 4 8,13 2 3,-26-6 1,13 1 0,13 5 0,0 0-21,0 0-4,0-6-1,0 0 0,0 6 14,13-5 0,13-1 0,13 4-9,-13-4 9,14 3 0,-27 0 0,26-2 0,0 5 11,13-3 4,-13 3 1,1-3 0,25 3-26,-13-2-5,-13-1-1,1 3 0,12-3 16,0 3 0,-13-3 0,1 3 0,-1 0 0,-13 0 0,-26 0 0,39 0 0,-39 0 0,0 0 0,0 0 0,0 0 0,0 0 0,0 0 0,0 0 0,0 0 0,0 0 0,0 0 0,0 9 8,-13-4-8,0 1 13,0-1-1,-26 4 0,13-7 0,-14 4-12,1-3 0,-13-1-9,0 4 9,-1-6 0,1 0 0,13 0 0,-13 3 0,12-3 0,14 0 0,-13 0 0,26-3 0,0 3 0,0 0 0,0-6 0,0 4 0,13 2 0,0 0 0,-13-3 0,13 3 0,26-3 0,-26 3 0,0 0 0,26-5 0,13-1 0,-13 0 0,0 1 0,14 2 10,-1-2-10,0 2 0,13 0-10,14 0 10,-14-2 0,0 2 0,0 0 0,1 3 0,12-3 0,-13 1 0,1 2 0,-1 0 0,0 2 0,-13-2 0,0 0 0,1 3 0,-1 0 0,-13 0 0,0 0 0,-26-3 0,0 0 0,0 0 0,0 0 10,0 8-10,0-3 8,0-5-8,-13 9 8,-13-4-8,13 1 0,-13-1 0,-13 1 0,-1-3-11,1 5 11,0-5 0,-13 0 0,12-1 0,1-2 0,0 0 0,-13 0 0,13-2 0,-14 2 0,14-3 0,0 3 0,0-3 0,-14-3 8,14 1 3,0-1 1,13 4 0,0-1-12,-13-3 0,13 1 0,12 2 0,14 3 0,0-8 0,0 2 0,14 1 0,12-1 0,-13 0-17,0 1 4,13 2 1,13 0 12,0 1 0,0 2 0,14-3 0,-1 3 0,0-3 13,1 3-2,-1 3-1,-13-3-10,13 3-14,1-1 3,-14 1 1,13-3 18,-13 3 3,-13 0 1,0 2 0,14-2-12,-14 0 0,-26-3 0,0 0 0,26 5 0,-13-2-17,-13-3 4,0 0 1,13 8 24,-13 1 4,0-9 2,0 0 0,0 0-29,0 0-5,0 0-2,-26 5 0,0 1 34,0-1 8,26-5 0,-26 0 1,-1-2-40,1 2-8,0 0-1,0 0-1,26 0 25,-13-3 17,0 3-2,13 0-672,0 0-135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6:21:39.832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171 186 460,'-22'5'41,"22"-5"-33,0 0-8,-11-5 0,0 5 104,6 0 20,-6 0 3,11 0 1,0 0-47,-6-9-9,6 9-1,0 0-1,-5-5-26,5 5-6,-6 0-1,6 0 0,0 0-17,0 0-3,0 0-1,0 0 0,0 0-16,0 0 8,11 0-8,0 0 0,-11 0 13,17 0-4,5 0-1,-6 0 0,1 0 9,0 0 2,-1 5 0,1-5 0,-1 0 10,6 4 3,0-4 0,6 5 0,-6-5-4,0 5 0,-5 0 0,11 0 0,-6-5 8,0 0 2,0 5 0,0 0 0,0 0-10,0 0-1,-5 0-1,5-5 0,-11 5-14,11 0-2,-11-5-1,-11 0 0,0 0-9,22 9 0,-5-9 9,-1 5-9,-16-5 0,0 0 8,17 5-8,-6 0 0,-11-5 0,0 0 8,0 0-8,16 5 0,-16-5 0,0 0 0,0 0 0,0 0 0,0 0 0,0 0 0,0 0 0,0 0 0,0 0 0,0 0 0,0 0 0,0 0 0,-11-5 8,11 5-8,0 0 10,-5-5-10,-6-5 0,-6 10 0,6-9 0,0 9 0,0-5 0,0 0 0,0 0 0,0 0 0,0 5 0,-6 0 0,1 0 0,-1 0 0,6 0 0,0-5 0,6 0 0,-6 5 0,-6 0 9,6 0-9,11 0 8,-11 0-8,0-5 8,11 5-8,-6 0 0,6 0 8,0 0-8,0 0 8,0 0-8,0 0 8,0 0 0,0 0-8,0 0 12,0 0-4,0 0 0,0 0-8,0 0 12,0 0-4,0 0-8,0 0 12,11 0-12,0 0 12,0 0-4,6 0-8,-6 0 12,6 5-4,-6 0 3,5-5 0,6 0 0,-5 5 0,-6-5-3,0 0 0,6 5 0,-6-5 0,-11 0 1,11 5 0,-11-5 0,16 5 0,-16-5-9,11 5 8,-11-5-8,0 0 8,11 0-8,-5 4 0,5-4 0,-11 0 8,0 0-8,0 0 8,0 0-8,0 0 8,0 0 0,0 0-8,0 0 12,0 0-4,-11 0-8,-6 5 12,-5-5-12,6 0 12,-1 0-12,0 0 0,-5 0 0,6-5 8,-6 5-8,-6 0 0,6 0 0,-6 0 8,1-4-8,5 4 0,-12 0 0,12-5 0,-5 0 0,5 0 0,0 5 0,5-5 0,-5 5 0,5 0 0,1 0 0,-1-5 0,6 5 0,-6-5 0,17 5 0,0 0 0,0 0 0,0 0 8,-11 0-8,11 0 8,0 0-8,0 0 0,0 0 0,0 0 0,0 0 0,17-10 0,-6 5 0,11 0 0,-5 0 8,5-4 0,-6 4 0,18 0 0,-1-5 4,0 0 0,0 0 0,6 1 0,-1-1-2,1 5 0,0 0 0,-6 0 0,0-5-10,6 5 0,-6 0 0,0-5 8,-5 6-8,-1 4 0,6-10 0,-5 5 8,-6 5-8,0 0 8,0 0-8,1 0 8,4-5-8,-10 5 0,-17 0 0,0 0 0,11 5 0,0 0 12,-11-5-2,0 0 0,0 0-10,0 0-11,-11 10 3,-6-1 0,-10-4 8,4 5 0,7 0 0,-6 0 0,-6-5 0,6-5 0,-6 5 0,6-5 0,0 0 0,0 0 8,0 0-8,0 0 0,-6 0 0,12 0 8,-6-5-8,5 5 0,0-5 11,1 0-3,5 5 0,-6-5 0,12 0 1,-6 5 0,11 0 0,0 0 0,0-5-9,0 5 8,0 0-8,0-10 8,11-4-8,0 9 0,0-5 0,5 5-11,1 0 11,5-5 0,-5 10 0,5-10-8,0 5 8,5 1 0,1-1-9,-6 5 9,6-5 0,5 5 0,0 0 0,-11 5 0,0-5 0,6 0 0,0 5 0,-12-5 0,6 4 0,-5 1 0,11 0 0,-12 0 0,6 5 0,-11 0 0,-5-5 8,5 5-8,11-6 8,-17 6-8,-16 0 8,11-10-8,0 0 12,-5 10-4,-17 0 0,5-5 0,-5 5-8,0-1 10,5 1-10,-10-5 10,-1-5-10,1 0 8,4 0-8,-4 0 8,-6 0-8,5 0 0,0-5 0,1 0 8,-1 0-8,6 0 0,-11 5 0,11-4 0,0-6 0,5 5 8,-5 0-8,0-5 0,0 5 0,11 5 8,-6 0-8,6-5 0,0 0 10,0-5-10,5 6 12,1-6-12,5 5 14,0 5-4,0 0-1,0 0 0,5-10-9,7 0-16,-12 10 4,16-5 1,1-5 11,-1 6-8,1-1 8,5 0-8,-6 5 8,7 0-8,-1 0 8,0 0-8,-6 5 8,1-5 0,5 5 0,-5-1 0,-6 1 0,0 0 0,5 0 0,-5-5 0,-11 0 11,6 10-3,5 0 0,-11-10 0,5 5 4,-5-5 0,0 0 0,0 0 0,0 0-3,0 14 0,-11 1 0,0-5 0,0 5-1,0 0 0,-5-6 0,-6 6 0,-1-5-8,-4 0 8,5-5-8,-11 9 8,-1-4-8,-4 0 0,5 0 9,-6 0-9,-5 0 8,5-1-8,0 6 10,1-5-10,-7 5 0,7-6 0,5-4 0,-1 5 0,-4 5 0,5-5 14,11 0-4,-6-6-1,6 1-9,0 5 0,5-5 0,6 5 0,11-10-14,0 0-5,0 0-1,0 0 0,0 0-164,0 0-32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6:21:44.68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451821-0750-40A5-89A8-A53DE4262429}" emma:medium="tactile" emma:mode="ink">
          <msink:context xmlns:msink="http://schemas.microsoft.com/ink/2010/main" type="writingRegion" rotatedBoundingBox="5305,4823 5377,4823 5377,4912 5305,4912"/>
        </emma:interpretation>
      </emma:emma>
    </inkml:annotationXML>
    <inkml:traceGroup>
      <inkml:annotationXML>
        <emma:emma xmlns:emma="http://www.w3.org/2003/04/emma" version="1.0">
          <emma:interpretation id="{9B74830E-03A4-4A34-9828-946354273A38}" emma:medium="tactile" emma:mode="ink">
            <msink:context xmlns:msink="http://schemas.microsoft.com/ink/2010/main" type="paragraph" rotatedBoundingBox="5305,4823 5377,4823 5377,4912 5305,4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FECF9-493E-4550-859C-6FC6BC604FA8}" emma:medium="tactile" emma:mode="ink">
              <msink:context xmlns:msink="http://schemas.microsoft.com/ink/2010/main" type="line" rotatedBoundingBox="5305,4823 5377,4823 5377,4912 5305,4912"/>
            </emma:interpretation>
          </emma:emma>
        </inkml:annotationXML>
        <inkml:traceGroup>
          <inkml:annotationXML>
            <emma:emma xmlns:emma="http://www.w3.org/2003/04/emma" version="1.0">
              <emma:interpretation id="{0DE49EE0-3E42-4CD6-BF93-7C15057892F6}" emma:medium="tactile" emma:mode="ink">
                <msink:context xmlns:msink="http://schemas.microsoft.com/ink/2010/main" type="inkWord" rotatedBoundingBox="5305,4823 5377,4823 5377,4912 5305,4912"/>
              </emma:interpretation>
              <emma:one-of disjunction-type="recognition" id="oneOf0">
                <emma:interpretation id="interp0" emma:lang="en-AU" emma:confidence="0">
                  <emma:literal>/</emma:literal>
                </emma:interpretation>
                <emma:interpretation id="interp1" emma:lang="en-AU" emma:confidence="0">
                  <emma:literal>.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`</emma:literal>
                </emma:interpretation>
                <emma:interpretation id="interp4" emma:lang="en-AU" emma:confidence="0">
                  <emma:literal>\</emma:literal>
                </emma:interpretation>
              </emma:one-of>
            </emma:emma>
          </inkml:annotationXML>
          <inkml:trace contextRef="#ctx0" brushRef="#br0">72 89 1324,'-6'0'118,"-5"-5"-94,-5 5-24,5 0 0,5 0 76,-5 5 12,5-5 1,1 0 1,5 0-66,0 0-14,0 0-2,5-10-8,1 0-116,5-5-31,17-14-5,-12 4-2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2-02-23T02:31:04.85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37,'64'0,"-32"0,33 0,-33 0,32 0,-32 0,0 0,1 0,-1 0,64 0,-64 0,0 0,33 0,-33 0,32 0,1 0,-33 0,0 0,64 0,-64 0,1 0,31 0,-32 0,32 0,1 0,31 0,-32 0,33 0,-33 0,33 0,-33 0,0 0,-32 0,1 0,-1 0,0 0,0 0,0 0,32 0,-31 0,-1 0,0 0,0 0,0-32,0 32,1 0,31 0,-32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11.96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185C9B-F094-4CC6-A6C2-C35627B9D64C}" emma:medium="tactile" emma:mode="ink">
          <msink:context xmlns:msink="http://schemas.microsoft.com/ink/2010/main" type="inkDrawing" rotatedBoundingBox="18722,7247 18881,6996 18900,7009 18741,7259" semanticType="callout" shapeName="Other">
            <msink:sourceLink direction="with" ref="{BD3069A2-E779-4BA3-9D8B-33733D07BB86}"/>
            <msink:sourceLink direction="with" ref="{0C42A0CC-D306-46C5-80F8-C67B3B162F35}"/>
          </msink:context>
        </emma:interpretation>
      </emma:emma>
    </inkml:annotationXML>
    <inkml:trace contextRef="#ctx0" brushRef="#br0">148-4 1900,'-5'0'42,"5"0"9,0 0 1,0 0 1,0 0-42,0 0-11,0 0 0,0 0 0,0 0 91,0 0 16,0 0 3,0 0 1,-5 8-47,5-8-10,0 0-2,0 0 0,5 13-9,-5-5-3,-9 0 0,0 4 0,9-3-6,-5 3-2,0 5 0,-4-5 0,-5 0-32,5-3 0,4 3 0,-9 0-9,0 5 9,5-1 0,0-3 10,-1-1-10,1 0-36,0 1-14,4-5-2,5 0-1,5 1-111,-5-9-21,0 8-5,0-8-755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12.18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42A0CC-D306-46C5-80F8-C67B3B162F35}" emma:medium="tactile" emma:mode="ink">
          <msink:context xmlns:msink="http://schemas.microsoft.com/ink/2010/main" type="inkDrawing" rotatedBoundingBox="18881,7016 18979,7051 18978,7057 18879,7022" shapeName="Other">
            <msink:destinationLink direction="with" ref="{19185C9B-F094-4CC6-A6C2-C35627B9D64C}"/>
          </msink:context>
        </emma:interpretation>
      </emma:emma>
    </inkml:annotationXML>
    <inkml:trace contextRef="#ctx0" brushRef="#br0">143 17 806,'0'0'72,"0"0"-58,0 0-14,0 0 0,0 0 162,0 0 30,0 0 5,0 0 2,0 0-71,0 0-15,0 0-2,14 4-1,0 0-38,-14-4-7,0 0-1,9 4-1,10 0-28,-19-4-6,0 0-1,9 4 0,0 0-14,5 0-3,-14-4-1,0 0 0,0 0-10,0 0-11,10 9 3,-10-9 0,0 0-47,0 0-9,0 0-1,0 0-563,0 0-113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13.63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3069A2-E779-4BA3-9D8B-33733D07BB86}" emma:medium="tactile" emma:mode="ink">
          <msink:context xmlns:msink="http://schemas.microsoft.com/ink/2010/main" type="inkDrawing" rotatedBoundingBox="18733,16097 18788,7068 18965,7069 18910,16098" shapeName="Other">
            <msink:destinationLink direction="with" ref="{19185C9B-F094-4CC6-A6C2-C35627B9D64C}"/>
            <msink:destinationLink direction="with" ref="{9B3A0D16-A4F7-4F44-A8C1-D0EDB0A95CF7}"/>
          </msink:context>
        </emma:interpretation>
      </emma:emma>
    </inkml:annotationXML>
    <inkml:trace contextRef="#ctx0" brushRef="#br0">107 0 1000,'0'0'44,"0"0"10,0 0-43,0 0-11,0 0 0,0 12 0,0-12 116,-5 13 22,5-5 4,-9 4 1,4 1-35,5-5-8,5 4 0,-1 5-1,-8-1-8,8 5-2,1-4 0,-10 7 0,1 1-31,4-4-6,4-1-2,-4 5 0,0 4-10,0 0-1,0 4-1,5 0 0,0 0-9,-1 0-1,1-4-1,-5 8 0,5-4-13,-10 4-2,5 0-1,-5 4 0,5-4-11,0 0 0,-4 9 9,4-1-9,-5 1 16,5-1-2,0 0 0,5 1 0,-1-1-14,-4 0 0,-4 1-12,4-1 12,4-4 0,-4 1 8,0 3 0,5 5 1,4-1-9,-4 5 0,-10-5 0,5 1 0,5 3 0,-5-3 10,0 3-1,0 1 0,0-4 1,0-1 0,0 5 0,0-5 0,-9 5-2,9-1-8,4 5 12,1 0-4,-10 0 0,5-1 0,5 1 0,-5 0 0,4 0 4,-4-1 1,0-3 0,5 4 0,0-5-13,-5 1 11,-5 8-11,5 0 10,0-4-10,-5-1 0,5 1-10,0 0 10,-9-5 0,9 5 18,0-8-2,0 7-1,-9-3-24,4 4-5,10 4-1,-5 4 0,5 0 15,-5 0 0,-5-9 0,5 5 0,5-12 20,-1 3 6,-4-3 2,0-1 0,5 1-28,-1 3 0,-8 1 8,4-9-8,0 1 0,0-1 0,4 9 0,-4-1 8,0 1-8,0 0 0,0-1 0,5 9 0,-5 0 0,0-4 0,0 4 0,9 8 0,-4-4 0,-5 0 0,0 0 0,5-4 0,-1-5 0,1-3 8,-5 0-8,0-1 0,0-3 8,5-1-8,-5 1 0,0 7 8,-5 5-8,5-4 12,5 0-12,-5 0 12,-5-9-12,5 1 0,0-9 9,5 0-9,-5 0 0,0 1 0,0-5 0,0 4 0,4 0 8,1 0-8,-5 1 8,0 7-8,4 1 0,-4-5 9,0 5-9,-4-9 0,4 0 8,-5-4-8,5 0 0,-4 0 0,-1-4 8,0 5-8,5-10 0,0 5 0,-4 0 0,-1 0 0,5 0 8,-5 5-8,5-1 0,0 0 0,0 4 0,0 4 0,0-7 0,0 3 0,0-8 0,0 4 0,0-4 0,5-4 0,-10 0 0,5 4 0,-9-9 0,4 1 0,5 4 0,0-4 0,-9 0 0,5-1 0,8 5 0,-4-4 0,-4 4 11,4 0-11,0 0 10,0 8-10,0-4 0,0 0 0,-5 4 0,5-4 0,0 0 0,5 0 0,-10-4 0,0-1 0,1-3 0,4 0 0,0-4 0,0-5 0,-5 1 0,0-1 8,5 1-8,0-1 0,-4 1 0,-1-5 8,10 0-8,-5 1 0,0-1 0,0 0 0,-5-3 0,10 3 0,-1 0 0,1-3 0,-10 3 0,5-4 9,5 1-9,0-1 0,-10 0 0,5 0 0,-9 1 0,9-5 0,0 4 0,0-4 0,-5 4 0,0-4 0,5 1 0,5 3 0,-10-4 0,5 0 0,0 0 0,0 4 0,0-3 0,0-1 0,0 0 0,0 0 0,0-4 0,0 4 0,0-4-10,-4 4 10,8 0 0,-4-4 0,0 0 0,-4 0 0,-6 4 0,6 1 0,4-1 0,0-4 0,-9 4 0,9 0 0,0 4 0,0-4 0,-5 5 0,5-1 0,-9 0 0,9 0 0,0 1 8,0-1-8,-10 4 0,6 1 0,8-5 9,-4 4-1,-4-4-8,-1 1 12,0-1-12,5 4 9,0-3-9,0-1 8,-9 4-19,4-4-4,10 5-1,-10-5 0,1 4 28,-1-3 4,5 3 2,5 0 0,-1 1-18,-4-5 0,0 4 8,0-3-8,10 3 0,-6-4 0,-8 1 8,4-1-8,4 4 0,1-4 0,-5 1 0,0 3 0,0-4-14,0 5-6,5-5-2,-1 0 0,-8 0 35,4 5 7,4-5 2,1 4 0,-5 1-22,5-1 0,-5-4 0,9 5 0,-4 3 0,-1-3 0,-4-5 0,5 4 0,-1-3-9,1 3 9,-5-4-10,0 0 10,5 1-17,-1-5 2,-4-4 1,-9 8 0,4-4-33,5-4-6,0 0-2,0 0 0,-13-4-157,13 4-31,0 0-6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15.69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C08989-3C21-4BE8-9E03-EBBA61F02295}" emma:medium="tactile" emma:mode="ink">
          <msink:context xmlns:msink="http://schemas.microsoft.com/ink/2010/main" type="inkDrawing" rotatedBoundingBox="12835,8903 26454,8190 26823,15227 13203,15940" semanticType="callout" shapeName="Other">
            <msink:sourceLink direction="with" ref="{3D8A9693-F7FE-45D0-9D66-7A6525475C8A}"/>
            <msink:sourceLink direction="with" ref="{D6D7485D-A87E-4F23-98B9-87E53F3C762E}"/>
          </msink:context>
        </emma:interpretation>
      </emma:emma>
    </inkml:annotationXML>
    <inkml:trace contextRef="#ctx0" brushRef="#br0">0 24 921,'0'0'82,"0"0"-66,0 0-16,0 0 0,0 0 140,0 0 24,9 9 4,-9-9 2,0 0-43,5 8-9,4 0-2,-4 0 0,-5-8-28,9 5-7,1 3-1,3 0 0,1-4-23,0 0-5,0 0 0,0 1-1,0-1-14,0 0-2,5 0-1,-1 0 0,1-4-14,-1 4-2,1 0-1,4 0 0,0-4-6,0 0-2,5 0 0,5 0 0,-5 0 5,4 5 1,1-5 0,-1 0 0,5 0-15,0 4-16,0-4 3,5 0 1,0 4 28,0-4 7,-1 0 1,1 0 0,-5 0-13,5-4-3,0 4 0,0 0 0,4-4 3,-4-1 0,0 5 0,-1 0 0,10-4 1,-4 4 0,4 0 0,5 4 0,-5-4-1,-5 0 0,5 5 0,-5-1 0,1-4-3,-1 0 0,1 0 0,-1 0 0,5 0-8,0-4 10,-4-1-10,8 5 10,-4-4-10,5 4 10,0-4-10,-5 4 10,-5-4-1,0 4 0,1 0 0,-1-4 0,1 0 3,4 0 0,4 0 0,6 4 0,-6 0-3,1-5 0,0 5 0,4 0 0,-4 0-9,-5 0 10,0 0-10,0 0 10,-5 0-10,10 0 0,-5-4 9,5 4-9,-1-4 8,6 4-8,-1 4 8,0-4-8,-4 0 10,4 0-2,-9 4-8,0-4 12,1 0-4,-1 0 0,0 0-8,4 5 12,1-5-4,0 0-8,-1 0 11,1 4-11,0-4 10,4 4-10,-9-4 8,5 0-8,-5 4 8,-5 0-8,1-4 8,-1 0-8,5 0 9,0 4-9,0-4 10,5 0-10,4 0 8,-4 0-8,4 0 0,-4 4 9,0-4-9,-5-4 0,0 4 0,0 0 0,0-4 0,0 4 0,14-8 0,-10 8 0,-8-4 8,4 0-8,14 4 0,0-5 8,-10 1-8,-3 0 0,-1 4 0,4-4 8,-4 0-8,0 0 8,-4 0-8,4 0 8,4-1-8,-3 1 0,-1 0 0,4 0 0,-4 0 0,5 4 8,-5-4-8,0 0 0,-9 0 0,0-1 0,4 1 8,-4 4-8,-5-4 0,9 0 0,1 4 0,4 0 0,-5-4 0,1 4 0,-1 0 0,10-4 0,-1 4 0,1-4 0,-5 4 0,-5 0 0,1-4 0,-5 4 0,-1 0 0,6 4 0,-5-4 0,-1 4 0,6 0 0,-1 0 0,1 0 0,4 0 12,0 0-12,0 1 12,-5-5-12,0 4 0,1 0-12,-5 0 12,-1-4 0,1 0 0,-5 4 0,5-4 0,0 0 0,4 0 0,5 0 0,0 0 0,-9 0 0,0 0 0,4 0 0,5 0 0,-4-4 0,-6 4 0,6 0 8,-10 0-8,0 0 8,0-4-8,0 4 8,-4 0-8,9-4 0,-5 4 8,4 0-8,1-4 0,-5 4 0,5 0 8,0-5-8,4 5 0,-4-4 0,0 4-14,0-4 2,-1 0 0,-4 4 12,-4-4 16,-5 4-3,4-4-1,-4 4-12,5 0 0,-1-4 8,1 4-8,-1 0 0,19 0 0,-4 0 0,-6 0 0,-4 0 0,5 0 0,0 0 0,0 0 0,-5 0 0,5 0 8,-5 4-8,-9-4 0,-1 4 0,1 0 0,-5-4 0,5 0 0,-5 0 0,1 4 0,8-4 0,10 0 0,0 0 0,4 4 8,-4-4-8,4 0 0,-4 0 0,-5 0 0,0 0 0,5 0 0,-5 0 8,0 0-8,5 0 0,-5 0 0,-4-4 0,-1 4 8,1 0-8,-1 0 0,-4 0 0,4 0 0,1 0 0,-1 0 0,6-4 0,-6 4 8,0 0-8,6 0 0,-1 0 0,-5 0 0,1 0 8,-1 0-8,1 0 0,-1 0 0,1 0 0,-6 0 0,1 0 0,-5 0 0,5 4 0,-4-4 0,-1 4 8,0-4-8,-4 0 0,-1 4 0,1 1 0,-1-5 8,5 0-8,-4 4 0,0 0 0,4-4 0,0 4 0,-5-4 0,6 0 0,-1 0 0,0 4 0,5-4 0,0 0 0,-5 4 8,0-4-8,10 0 0,-5 0 0,4 0 0,-4 0 0,4 0 0,1 0 0,-5 0 8,-1 0-8,1 0 0,0 0 0,0 0 0,-5 0 0,5 0 0,-5 0 8,0 4-8,1-4 0,-1 4 0,5-4 8,4 0-8,-4 5 0,0-5 0,4 0 10,-4 0-10,0 0 10,0 0-10,4 4 8,1-4-8,-5 4 0,4-4 9,1 0-9,-1 0 12,-4 4-12,0 0 12,0-4-12,-1 0 0,-3 0 0,-1 0 0,-5 0 0,1 0 0,-5 4 0,5-4 0,-1 0 0,1 0 0,-5 0 0,4 0 0,-9 0 0,10 0 0,-5 0 0,0 0 0,0 0 0,4 0 0,-4 4 0,0-4 0,-5 0 0,5 0 0,5 0 0,-5 4 0,0-4 0,4 0 0,-4 0 0,0 5 0,-5-5 0,1 0 0,-10 0 0,0 0 0,14 4 0,-5 0 0,5-4 0,-5 4 0,-9-4 0,9 4 0,5-4 8,-4 4-8,-1 0 0,0-4 0,-9 0 0,5 4 8,-5-4-8,9 5 0,0-1 0,-9-4 0,0 0 0,10 0 0,-1 4 0,-9-4 0,9 4 0,-9-4 0,9 0 0,-9 0 0,0 0 0,10 4 0,-1-4 0,0 0 0,-9 0 0,0 0 0,10 0 0,-10 0 0,0 0 0,9 4 0,-9-4 0,9 4 0,-9-4 0,14 0 0,-14 0 0,9 0 0,-9 0 0,0 0 0,10 0 0,-10 0 0,9 4-8,-9-4 8,0 0 0,14 5 0,-14-5 0,9 0 0,-9 0 0,0 0 0,0 0-10,0 0 10,14 0 0,-14 0-9,0 0 9,0 0-10,9 4 10,-9-4-10,0 0 10,0 0-12,0 0 12,10 4-12,-10-4 12,14 4-8,-14-4 8,0 0-8,0 0 0,0 0 0,9 4 0,-9-4 0,0 0-16,0 0-2,0 0-1,0 0 0,0 0-98,0 0-20,0 0-4,0 0-1,0 0-118,0 0-23</inkml:trace>
    <inkml:trace contextRef="#ctx0" brushRef="#br0" timeOffset="4593.2335">5856 41 345,'0'0'31,"0"0"-31,0 0 0,0 0 0,0 0 192,0 0 32,0 0 6,0 0 2,0 0-135,0 0-26,0 0-6,0 0-1,0 8-13,0-8-3,0 0-1,0 0 0,-4 13-3,4-13 0,0 0 0,0 0 0,0 0-4,0 0-2,0 0 0,0 0 0,0 0-11,0 0-3,0 0 0,0 0 0,0 0-10,0 0-2,0 0-1,0 0 0,0 0-2,0 0 0,0 0 0,0 0 0,0 0 0,0 0 0,0 0 0,0 0 0,0-13 6,0 9 1,0 4 0,0-8 0,4 0 4,-4-5 0,0 13 1,5-8 0,0-4 1,-1-1 0,-4 1 0,5 4 0,-5-5-5,9 1-1,-9-1 0,5-3 0,-1 4 5,-4-9 1,10 4 0,-10-3 0,0-5-5,4 0-1,6-4 0,-6 5 0,1-9 2,0 0 0,-1 4 0,5-4 0,1 4 1,-6 4 0,1-4 0,0 5 0,4-5-1,-4 4 0,4 4 0,0-3 0,-9-1 0,5 0 0,4 0 0,-4 5 0,-10-9-3,10 8-1,4-4 0,-4 1 0,-5-5-2,9 0 0,0-4 0,0-4 0,-4 0 0,4-5-1,-4 5 0,0 4 0,4-4-11,-4 4 10,4 4-10,-4 0 10,4 5 0,-5-1 0,1 0 0,-5 5 0,5-5 0,-1 4 0,6-3 0,-6 7 0,1-4-10,0-3 0,4 3 0,-9-8 0,0 4 0,5-3 8,8-1-8,1-8 0,0-1 0,0 5 0,-5 0 0,10 0 0,0 0 0,-1 0 0,-9 5 0,5-1 0,0 0 0,5 4 0,-10 0 0,0 1 0,1-1 0,-1 0 0,5 4 0,-5-3 0,-4 3 0,4-4 0,5 5 8,0-1-8,-5-4 0,0 5 0,1-5 0,4 0 0,0 0 0,-5 5 0,-4-9 0,4 4 8,5 5-8,0-9 0,-10 4 0,1-4 0,4 4 0,0 1 8,-4-5-8,4 0 8,-4 4-8,4 0 12,5 1-12,-9-1 12,0 0-12,-1 0 0,5 1 9,1-1-9,-1 0 0,-4 0 9,4 1-9,5-1 0,0-4 8,-5 4-8,0-4 0,5 0 0,5 1 0,-5 3 0,-5-4 0,5 0 0,0-4 0,0 4 0,0-4 12,-5 4-12,-14 0 0,15 5 0,4-5 0,-10 4 0,-8 0 9,4 1-1,18-1-8,-9 0 12,1 0-4,-6 1-8,1-1 11,9 0-11,4-4 10,-4 4-10,-9-3 8,4-1-8,10 0 0,-5 0 0,-5-4 8,0 8-8,1 1 0,4-1 0,-5-4 0,0 0 8,5 0 4,-5 4 0,5-3 0,0 3 0,0 0-21,-5 0-4,10 1-1,-5 3 0,-5 0 14,5 1 0,0-1 0,0 0 0,-5 1 0,0-1 0,5 1 0,-4 3 0,-1-4 0,5 1 0,-5-1 0,0 1 0,5-1 0,-4-4 0,4 0 0,-1 1 0,1 3 0,0-4 0,-4 1 0,-1 3 0,5-8 0,0 8 0,-5 5 0,5-5 0,-5 5 0,5-1 0,0-3 0,0 3 0,0-3 0,0 3 0,4 1 0,1-1 0,-5-4 16,0 5-3,0-5-1,0 5 0,9-1-12,-5 1-16,-4-1 3,0 1 1,5-1 12,-1 1 0,1-1 0,-1 1 0,1-1 0,0 1 0,-1-1 0,1 1 0,-1-1 0,-4 5 0,5-9 0,-1 9 0,-8-5 0,8 5 16,-4 0-3,0-5-1,-5 1-12,10-1-13,-5-3 2,-5 7 1,0-3 10,5 3 0,0 1 0,5 4 0,-1-5 0,1 1 0,4 0 0,-4-1 0,4 5 0,5-4 0,-5 3 0,0-3 0,-4 4 0,4-5 14,0 5-3,0-4-1,5-1-10,-5 5 0,-4-4 0,-1-1 0,6 9 0,-1-4-14,-5-4 3,-4 7 1,9-3 10,-4 0 0,0 4 0,-1-4 0,-4-1 0,5 5 0,-1 0 0,1-4 0,-5 4 0,4 4 0,-4-4 0,5-1 0,-1 1 0,-4 4 0,5-4 0,-5 4 0,4 0 0,1 0 0,4 0 0,0 0 0,-4 4 0,4 0 0,0-4 0,0 5 0,-4-5 0,4 4 0,0 0 0,-4 0 0,-1-4 0,6 8 14,-1-4-3,5 5-1,-10-1-10,5-4-17,1 4 4,4 0 1,-5 5 12,-5-1 0,5-4 0,-4 1 0,-5 7 0,0-3 0,4-1 0,6 0 0,-1 1 0,0 3 0,-4-3 0,4 3 0,5-4 0,-5 1 0,0-1 0,5 5 0,4-5 0,-4 5 0,5-5 0,-5 4 0,-1-3 0,-3 3 0,-1-3 0,9 3 0,1 1 0,-5-1 16,-5 1-3,5-1-1,-1-3-12,-3 3-16,-10 1 3,4-1 1,1 1 12,-5-1 0,0-4 0,4 9 0,-4-4 0,0-1 0,0 1 0,0-5 0,4 4 0,-4 1 0,5-1 0,-5 1 0,0 4 0,4-5 0,1 1 0,-5-1 0,0 5 0,4-1 0,1 1 8,-1-5-8,6 1 0,-6 4 8,5-1-8,1 1 0,-11 8 8,6-5-8,-5-3 0,4 4 0,1 4 8,-5-5-8,5 1 0,-1 0 0,1 0 0,-1-1 0,1-3 0,-5 0 0,4 3 0,1-3 0,-1 0 0,1-1 0,-5 1 8,4 0-8,-4-5 0,5 5 0,-5-1 0,0 5 0,0 0 0,4 0 0,1-1 0,-5 5 0,-5 0 0,5 0 0,4 0 0,1 0 0,-5 0 0,5-1 0,4-3 8,-5 4-8,1-4 0,4 4 0,-4-1 0,4-3 10,0 4-10,-4-4 8,-1 4-8,1-5 0,-1 1 9,1 4-9,-5 0 8,4 0-8,-4 0 8,0 4-8,0 0 0,0 0 8,0 0-8,0 0 0,0 0 0,0 0 9,0-4-9,0 4 0,-1 0 9,1-5-9,5 1 0,-5-4 9,0 4-9,0-8 0,-5 3 0,0 1 0,1 0 8,-1-5-8,0 5 0,0 0 8,-4-4-8,0 3 0,-1 1 0,1 0 0,0 0 0,4-1 0,-9 5 0,5-4 0,-1 0 0,1-1 0,-1 1 0,6 0 0,-10 4 0,4 0 0,-4-5 0,5 1 0,0 0 0,-1 0 0,1-1 0,-5 1 0,5 0 0,-1-4 8,1-1-8,-1 5 12,1-4-12,0-1 0,-5-3 0,0 3-11,4 1 11,1-5 0,0 5 8,-1 0-8,-4-1 0,5 1 0,0 0 0,-5 3-8,0 5 8,4 0 0,-4-4 0,5 4-8,-10-5 8,5 1 0,5 4 0,0-4 0,-1 0 0,5 3 0,-4-3 0,0 0 0,-1-4 0,-4 3 0,10-3 0,-10 0 0,4-1 0,1-3 0,0 3 0,-1-3 0,1 3 0,-1-3 0,-4-1 0,0 1 0,0-1 0,5 1 0,-5-5 0,5 9 0,4-5 0,-9 1 0,0-5 0,5 5 0,-1 3 0,1-7 0,-5 3 0,0 1 0,5-1 0,-5 5 0,4-5 0,1 1 0,-5-1 0,5 1 0,-5-1 0,4 1 0,-4 3 0,5-3 0,-1 4 0,1-5 0,-5 1 0,5-5 0,-1 4 0,1 1 0,0-5 21,-1 5 0,1-9 0,-5 9 0,5-5-35,4 0-7,-9 1-2,4-1 0,-4 0 37,0 1 7,0-1 2,5-4 0,-5 5-38,5-1-7,-1-4-2,1 5 0,0 3 24,-1-3 0,1-1 0,0 0 0,-1 1-8,1-1 8,-5 1 0,0-1 0,0-4 0,5 5-9,4-5 9,-5 4 0,-8-4 0,8 1-8,6 3 8,-6 0 0,1-3 0,-5-1-8,9 4 8,-4-3 0,0 3-9,-5-4 9,-5 5 0,5-5-9,0 4 9,5 1-8,-10-5 8,10 4-8,-1-4 8,-4 5 0,0-5 0,5 0 0,-5 1 0,5-1 0,-5 0 0,4 4 8,1 1-28,-5-5-6,0 4-1,4 5 0,1-5 27,0 1 0,-1-5 0,1 4 0,0-3 0,-5-1 0,0 0 0,0 0 0,4 1 0,1-1 0,-5-4 0,5 4 0,-5-4 0,4 5 0,-4-9 0,0 4 0,0-4 0,0 8 0,5 0 0,-5 0 0,4-3 0,-4 3 0,0-8 0,0 0 0,0 4 0,0 4 0,0-8 0,0 8 0,0-8 0,5 9 0,-5-5 0,0-4 0,0 0 0,0 4 0,5 4 0,-5-8 0,0 0 0,0 0 0,0 8 0,0-8 0,0 0 0,0 5 9,0 3 0,0-8 0,0 0-9,0 0-12,0 0 2,0 8 1,0-8 9,0 0 12,0 0-2,0 8-1,4-4-9,-4-4-12,0 0 2,0 0 1,0 0 9,0 9 0,5-5 0,-5-4 0,0 0 0,0 0 12,0 0-2,0 0-1,0 8-9,0-8 0,0 4 0,0-4 0,0 0 0,0 8-12,0-8 2,5 9 1,9-1 9,-10-4 11,-4-4-3,0 0 0,0 0-8,0 0-11,0 0 3,0 0 0,0 8 8,0-8 0,0 0 8,0 0-8,0 0 0,0 0 0,0 0-12,0 0 4,0 0-10,0 0-2,0 0 0,0 0 0,0 0-16,0 0-4,0 0-1,0 0 0,0 0 33,0 0 8,0 0 0,0 0 0,0 0-53,0 0-9,0 0-2,0 0 0,0 0 0,0-4 0,5 0 0,0 0 0,-1-4-51,1 4-10,-5-5-3,4 5-512,1 0-102</inkml:trace>
    <inkml:trace contextRef="#ctx0" brushRef="#br0" timeOffset="13224.7809">9378 416 1497,'0'21'32,"0"-13"8,0 5 0,-4-1 4,4 4-36,-5-3-8,10 3 0,-5-3 0,0-1 92,-5 13 16,5-9 3,0-3 1,0-5-60,0 0-12,0 0-3,0 5 0,0-5-37,5 4 0,-5-3 0,0 3 0,0-4-37,0 1-3,0-5 0,0 4 0,0 0-52,0-4-10,0 0-2</inkml:trace>
    <inkml:trace contextRef="#ctx0" brushRef="#br0" timeOffset="13441.9667">9402 1175 1994,'0'0'44,"4"13"8,-4-1 3,0 4 1,0 1-44,0 4-12,0-5 0,0 1 0,5-1 76,-5 5 14,4-5 2,1 1 1,-5-1-54,5 5-11,-1-5-3,-4 1 0,5 3-25,0-3 0,-5-1 0,4 1 0,-4-1 0,5 1 0,-5-5 0,5-3 0,-5-9-40,0 0-12,0 0-4,0 0-963</inkml:trace>
    <inkml:trace contextRef="#ctx0" brushRef="#br0" timeOffset="282.53">13620-112 979,'0'0'87,"0"0"-70,0 0-17,0 0 0,0 0 172,0 0 32,0 0 5,0 0 2,0 0-83,0 0-17,0 0-3,0 0-1,0 0-26,0 0-5,0 0 0,0 0-1,4 9 12,-4 3 2,0-4 1,5 0 0,0 5-46,-1-5-10,1 4-2,-5 1 0,5-5 10,-5 9 2,0-1 0,4 1 0,1-5-21,-5 0-4,0 1-1,0 3 0,0-8 10,4 5 3,-4-1 0,0 5 0,0-5-19,-4-4-3,4 5-1,-9 3 0,9-3-8,-10 3 0,1 1 9,0-1-9,-5-4 0,0 9 0,-5-4 0,1 3 0,-5-3-39,-1-5-2,1 0-1,-9 1 0,-1-5-158,-9 4-31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3.20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3E6C57-1BBB-4A12-B204-B463995FD0B2}" emma:medium="tactile" emma:mode="ink">
          <msink:context xmlns:msink="http://schemas.microsoft.com/ink/2010/main" type="writingRegion" rotatedBoundingBox="25299,13787 25784,14539 25429,14767 24944,14015"/>
        </emma:interpretation>
      </emma:emma>
    </inkml:annotationXML>
    <inkml:traceGroup>
      <inkml:annotationXML>
        <emma:emma xmlns:emma="http://www.w3.org/2003/04/emma" version="1.0">
          <emma:interpretation id="{1B809D34-D636-4F5C-B7B1-AE041B33E84B}" emma:medium="tactile" emma:mode="ink">
            <msink:context xmlns:msink="http://schemas.microsoft.com/ink/2010/main" type="paragraph" rotatedBoundingBox="25299,13787 25784,14539 25429,14767 24944,14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5CADC8-9AE1-41C8-B953-F64653918947}" emma:medium="tactile" emma:mode="ink">
              <msink:context xmlns:msink="http://schemas.microsoft.com/ink/2010/main" type="line" rotatedBoundingBox="25299,13787 25784,14539 25429,14767 24944,14015"/>
            </emma:interpretation>
          </emma:emma>
        </inkml:annotationXML>
        <inkml:traceGroup>
          <inkml:annotationXML>
            <emma:emma xmlns:emma="http://www.w3.org/2003/04/emma" version="1.0">
              <emma:interpretation id="{D6D7485D-A87E-4F23-98B9-87E53F3C762E}" emma:medium="tactile" emma:mode="ink">
                <msink:context xmlns:msink="http://schemas.microsoft.com/ink/2010/main" type="inkWord" rotatedBoundingBox="25299,13787 25784,14539 25429,14767 24944,14015">
                  <msink:destinationLink direction="with" ref="{5FA6634E-18BB-4F1A-9AC5-3864C55182FF}"/>
                  <msink:destinationLink direction="with" ref="{6C962005-88C7-4F84-BD27-6916C51EAF4A}"/>
                  <msink:destinationLink direction="with" ref="{12472366-9ADE-4CD9-99AD-069343D2D7CB}"/>
                  <msink:destinationLink direction="with" ref="{8FC08989-3C21-4BE8-9E03-EBBA61F02295}"/>
                </msink:context>
              </emma:interpretation>
              <emma:one-of disjunction-type="recognition" id="oneOf0">
                <emma:interpretation id="interp0" emma:lang="en-AU" emma:confidence="0">
                  <emma:literal>no</emma:literal>
                </emma:interpretation>
                <emma:interpretation id="interp1" emma:lang="en-AU" emma:confidence="0">
                  <emma:literal>` to</emma:literal>
                </emma:interpretation>
                <emma:interpretation id="interp2" emma:lang="en-AU" emma:confidence="0">
                  <emma:literal>'no</emma:literal>
                </emma:interpretation>
                <emma:interpretation id="interp3" emma:lang="en-AU" emma:confidence="0">
                  <emma:literal>"no</emma:literal>
                </emma:interpretation>
                <emma:interpretation id="interp4" emma:lang="en-AU" emma:confidence="0">
                  <emma:literal>"to</emma:literal>
                </emma:interpretation>
              </emma:one-of>
            </emma:emma>
          </inkml:annotationXML>
          <inkml:trace contextRef="#ctx0" brushRef="#br0">-172-24 1202,'0'0'53,"0"0"11,0 0-51,0 0-13,0 0 0,0 0 0,0 0 118,0 0 21,0 0 4,0 0 1,0 0-23,0 0-4,0 0-1,0 0 0,0 0-34,10 4-7,-10-4-2,0 0 0,13 0-22,-13 0-5,10-4-1,-10 4 0,9 0-17,-9 0-3,0 0-1,0 0 0,9 0-24,-9 0 0,5 0 0,-5 0 0,9 4 0,-9-4 0,10 4 0,-10-4 0,4 8 0,1 0 0,-1 5 0,-4-1 0,0-4-31,0 9-11,-4-5-2,4 5-1,-5-5-23,1 0-4,-1 1 0,0-1-1,1 1 23,-1-5 5,0 0 1,5 4 0,0-3 13,0-9 3,0 0 1,0 0 0,0 8 1,0-8 0,0 0 0,0 0 0,0 0 15,0 0 11,0 0-13,0 0 5,0 0 17,0 0 4,0 0 1,0 0 0,5 8 17,-5-8 3,0 0 1,9 4 0,-9-4 10,5 9 3,-5-9 0,9 8 0,0-4 4,1 0 2,-10-4 0,0 0 0,0 0-16,4 8-3,-4-8-1,5 9 0,-5-9-14,5 8-2,-5-8-1,0 12 0,0-4-1,0 5-1,0-5 0,0 4 0,0-12 0,-10 13 0,6-1 0,4 1 0,0-13-3,-5 8 0,5-8 0,-5 8 0,5-8-12,0 0 0,-4 8 0,4-8 0,0 0-19,-9 9-6,9-9-2,0 0 0,-10 4-39,10-4-8,0 0-2,0 0 0,0 0-132,0 0-28</inkml:trace>
          <inkml:trace contextRef="#ctx0" brushRef="#br0" timeOffset="317.1827">32 75 460,'0'0'41,"0"0"-33,0 0-8,0 0 0,0 0 284,0 0 54,0 0 11,0 0 3,0 0-156,10 8-32,-10-8-5,0 12-2,0 1-90,0 3-19,0-4-3,0 5-1,0-5-28,0 5-7,0-5-1,0 5 0,4-5 5,1 0 1,0 5 0,4-5 0,-4 1-14,4-5 0,-4 4 8,8-3-8,-8-5 0,-5-4 8,9 4-8,1 0 0,-1-4 11,5 0-11,-10-4 12,10-4-12,0 3 22,-4-3-2,-1-4-1,0-1 0,-4 1-19,-5-9 8,0 5-8,0-5 0,0 1 58,4-1 5,-4 5 1,0-1 0,0-4-26,-9 1-5,0 3-1,-5 1 0,-5 3-32,5 5 0,-4-4 0,-1 4 0,1 3-36,-1 1-13,1 4-3,4 4-1,-5 1-136,5 3-27,5 0-6</inkml:trace>
          <inkml:trace contextRef="#ctx0" brushRef="#br0" timeOffset="-2672.7211">-306-453 1497,'0'0'32,"0"0"8,0 0 0,0 0 4,0 0-36,0 0-8,0 0 0,0 0 0,0 0 97,0 0 18,0 0 3,0 0 1,0 0-37,0 8-7,0-8-2,-5 8 0,5-8-7,0 0-2,-5 12 0,1-3 0,4-9-4,0 12 0,0-12-1,0 12 0,0-12-43,0 13-16,0-1 11,0 5-11,0-17 51,4 12 4,-8 0 1,8 1 0,-4-13-39,5 12-7,-5-12-2,0 13 0,0-13-8,0 12 0,0 0-12,0 1 12,0-13-54,0 0-3,0 12-1,0-12 0,0 0-158,0 0-32,0 0-7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03:06:24.46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3A0D16-A4F7-4F44-A8C1-D0EDB0A95CF7}" emma:medium="tactile" emma:mode="ink">
          <msink:context xmlns:msink="http://schemas.microsoft.com/ink/2010/main" type="inkDrawing" rotatedBoundingBox="18578,14133 18663,14550 18450,14594 18365,14177" semanticType="callout" shapeName="Other">
            <msink:sourceLink direction="with" ref="{BD3069A2-E779-4BA3-9D8B-33733D07BB86}"/>
          </msink:context>
        </emma:interpretation>
      </emma:emma>
    </inkml:annotationXML>
    <inkml:trace contextRef="#ctx0" brushRef="#br0">42 136 518,'0'0'46,"0"0"-37,0 0-9,0 0 0,0 0 262,0 0 50,-9 8 11,5 0 1,-6 1-199,10-1-40,0-8-8,-4 12-1,-6 1-21,6 3-4,4-4-1,0 1 0,0 3-18,0-3-3,0 7-1,4-7 0,6-1-28,-6 0-16,6 1 1,-1-1 1,0 1 14,0-1 0,1-4 0,-1 0 0,5 1 0,0-5 0,-5 0 0,5 0 0,-14-4 25,0 0 8,14 0 2,0-4 0,-14 4-15,4-8-4,6-1 0,-6-3 0,1 0 10,-5-5 2,9 1 0,1-1 0,-6-3-1,1 3 0,-10-4 0,5 1 0,5 3-3,-5-3 0,-9 3 0,-1 1 0,6-5-24,-6 9 0,-4-1 0,1 1 0,-6 0 0,5-1 0,0 5 0,5 0 0,-5-1-14,0 1-2,5-4 0,-1 8 0,1-5-32,5 1-8,-6 0 0,6 4-1,4 4-42,0 0-8,-5-4-1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7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8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97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2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0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13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2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3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5.emf"/><Relationship Id="rId26" Type="http://schemas.openxmlformats.org/officeDocument/2006/relationships/image" Target="../media/image9.emf"/><Relationship Id="rId39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6.xml"/><Relationship Id="rId34" Type="http://schemas.openxmlformats.org/officeDocument/2006/relationships/image" Target="../media/image13.emf"/><Relationship Id="rId42" Type="http://schemas.openxmlformats.org/officeDocument/2006/relationships/image" Target="../media/image17.emf"/><Relationship Id="rId47" Type="http://schemas.openxmlformats.org/officeDocument/2006/relationships/customXml" Target="../ink/ink19.xml"/><Relationship Id="rId50" Type="http://schemas.openxmlformats.org/officeDocument/2006/relationships/image" Target="../media/image21.emf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15.emf"/><Relationship Id="rId46" Type="http://schemas.openxmlformats.org/officeDocument/2006/relationships/image" Target="../media/image19.emf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6.emf"/><Relationship Id="rId29" Type="http://schemas.openxmlformats.org/officeDocument/2006/relationships/customXml" Target="../ink/ink10.xml"/><Relationship Id="rId41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7.png"/><Relationship Id="rId24" Type="http://schemas.openxmlformats.org/officeDocument/2006/relationships/image" Target="../media/image8.emf"/><Relationship Id="rId32" Type="http://schemas.openxmlformats.org/officeDocument/2006/relationships/image" Target="../media/image12.emf"/><Relationship Id="rId37" Type="http://schemas.openxmlformats.org/officeDocument/2006/relationships/customXml" Target="../ink/ink14.xml"/><Relationship Id="rId40" Type="http://schemas.openxmlformats.org/officeDocument/2006/relationships/image" Target="../media/image16.emf"/><Relationship Id="rId45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customXml" Target="../ink/ink7.xml"/><Relationship Id="rId28" Type="http://schemas.openxmlformats.org/officeDocument/2006/relationships/image" Target="../media/image10.emf"/><Relationship Id="rId36" Type="http://schemas.openxmlformats.org/officeDocument/2006/relationships/image" Target="../media/image14.emf"/><Relationship Id="rId49" Type="http://schemas.openxmlformats.org/officeDocument/2006/relationships/customXml" Target="../ink/ink20.xml"/><Relationship Id="rId10" Type="http://schemas.openxmlformats.org/officeDocument/2006/relationships/image" Target="../media/image6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4" Type="http://schemas.openxmlformats.org/officeDocument/2006/relationships/image" Target="../media/image18.emf"/><Relationship Id="rId4" Type="http://schemas.openxmlformats.org/officeDocument/2006/relationships/image" Target="../media/image2.em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7.emf"/><Relationship Id="rId27" Type="http://schemas.openxmlformats.org/officeDocument/2006/relationships/customXml" Target="../ink/ink9.xml"/><Relationship Id="rId30" Type="http://schemas.openxmlformats.org/officeDocument/2006/relationships/image" Target="../media/image11.emf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20.emf"/><Relationship Id="rId8" Type="http://schemas.openxmlformats.org/officeDocument/2006/relationships/image" Target="../media/image4.emf"/><Relationship Id="rId5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5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emf"/><Relationship Id="rId17" Type="http://schemas.openxmlformats.org/officeDocument/2006/relationships/image" Target="../media/image54.emf"/><Relationship Id="rId2" Type="http://schemas.openxmlformats.org/officeDocument/2006/relationships/image" Target="../media/image42.png"/><Relationship Id="rId16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21.xml"/><Relationship Id="rId5" Type="http://schemas.openxmlformats.org/officeDocument/2006/relationships/image" Target="../media/image45.png"/><Relationship Id="rId15" Type="http://schemas.openxmlformats.org/officeDocument/2006/relationships/image" Target="../media/image53.emf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304241" y="1009330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cs typeface="Arial" panose="020B0604020202020204" pitchFamily="34" charset="0"/>
              </a:rPr>
              <a:t>I will solve contextual </a:t>
            </a:r>
            <a:r>
              <a:rPr lang="en-AU" sz="3200" b="1" dirty="0" smtClean="0">
                <a:cs typeface="Arial" panose="020B0604020202020204" pitchFamily="34" charset="0"/>
              </a:rPr>
              <a:t>quadratic problems. </a:t>
            </a:r>
            <a:endParaRPr lang="en-AU" sz="3200" b="1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459635" y="4267098"/>
            <a:ext cx="945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>
                <a:cs typeface="Arial" panose="020B0604020202020204" pitchFamily="34" charset="0"/>
              </a:rPr>
              <a:t>Solve contextual quadratic problems 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chemeClr val="tx2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chemeClr val="tx2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1438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807" y="695636"/>
            <a:ext cx="1156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Solving problems using </a:t>
            </a:r>
            <a:r>
              <a:rPr lang="en-AU" sz="2800" b="1" dirty="0" smtClean="0"/>
              <a:t>quadratic problems involves </a:t>
            </a:r>
            <a:r>
              <a:rPr lang="en-AU" sz="2800" b="1" dirty="0"/>
              <a:t>the following steps: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984" y="1625189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1: Use a </a:t>
            </a:r>
            <a:r>
              <a:rPr lang="en-AU" sz="2400" b="1" dirty="0" smtClean="0">
                <a:solidFill>
                  <a:srgbClr val="FF0000"/>
                </a:solidFill>
              </a:rPr>
              <a:t>variables </a:t>
            </a:r>
            <a:r>
              <a:rPr lang="en-AU" sz="2400" b="1" dirty="0">
                <a:solidFill>
                  <a:srgbClr val="FF0000"/>
                </a:solidFill>
              </a:rPr>
              <a:t>to define an unknown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984" y="2337682"/>
            <a:ext cx="922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2:  Form an equation using the key words in the stated problem and the variable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982" y="3538246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3:  Solve the </a:t>
            </a:r>
            <a:r>
              <a:rPr lang="en-AU" sz="2400" b="1" dirty="0" smtClean="0">
                <a:solidFill>
                  <a:srgbClr val="FF0000"/>
                </a:solidFill>
              </a:rPr>
              <a:t>equation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982" y="4269905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4:  Answer the question in words</a:t>
            </a: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653175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3L Q1</a:t>
            </a:r>
            <a:endParaRPr lang="en-A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87" y="142476"/>
            <a:ext cx="7916380" cy="2267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838168" y="839812"/>
              <a:ext cx="1794960" cy="4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2048" y="647932"/>
                <a:ext cx="19868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650848" y="937372"/>
              <a:ext cx="1065240" cy="93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4728" y="745492"/>
                <a:ext cx="12574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363688" y="1282972"/>
              <a:ext cx="845280" cy="26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7568" y="1091092"/>
                <a:ext cx="10375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15873" y="983992"/>
                <a:ext cx="3136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Let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Length of fence 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3" y="983992"/>
                <a:ext cx="313661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42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632767" y="1495342"/>
                <a:ext cx="3175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=60−2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7" y="1495342"/>
                <a:ext cx="3175304" cy="707886"/>
              </a:xfrm>
              <a:prstGeom prst="rect">
                <a:avLst/>
              </a:prstGeom>
              <a:blipFill rotWithShape="0">
                <a:blip r:embed="rId10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38935" y="2209687"/>
                <a:ext cx="317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5" y="2209687"/>
                <a:ext cx="3175304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38935" y="2628703"/>
                <a:ext cx="317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(60−2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5" y="2628703"/>
                <a:ext cx="3175304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321887" y="3113795"/>
                <a:ext cx="3175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Y-intercept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  , 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7" y="3113795"/>
                <a:ext cx="3175304" cy="707886"/>
              </a:xfrm>
              <a:prstGeom prst="rect">
                <a:avLst/>
              </a:prstGeom>
              <a:blipFill rotWithShape="0">
                <a:blip r:embed="rId13"/>
                <a:stretch>
                  <a:fillRect l="-2111" t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321886" y="3901083"/>
                <a:ext cx="37061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X</a:t>
                </a:r>
                <a:r>
                  <a:rPr lang="en-AU" sz="2000" b="0" dirty="0" smtClean="0"/>
                  <a:t>-intercept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  ,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60−2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6" y="3901083"/>
                <a:ext cx="3706103" cy="1015663"/>
              </a:xfrm>
              <a:prstGeom prst="rect">
                <a:avLst/>
              </a:prstGeom>
              <a:blipFill rotWithShape="0">
                <a:blip r:embed="rId14"/>
                <a:stretch>
                  <a:fillRect l="-1809" t="-3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38935" y="4824875"/>
                <a:ext cx="3706103" cy="97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Axis of symmetry</a:t>
                </a:r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30+0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5" y="4824875"/>
                <a:ext cx="3706103" cy="976293"/>
              </a:xfrm>
              <a:prstGeom prst="rect">
                <a:avLst/>
              </a:prstGeom>
              <a:blipFill rotWithShape="0">
                <a:blip r:embed="rId15"/>
                <a:stretch>
                  <a:fillRect l="-1645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16233" y="5867089"/>
                <a:ext cx="5454699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Turning point</a:t>
                </a:r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=15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60−2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=15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3" y="5867089"/>
                <a:ext cx="5454699" cy="747512"/>
              </a:xfrm>
              <a:prstGeom prst="rect">
                <a:avLst/>
              </a:prstGeom>
              <a:blipFill rotWithShape="0">
                <a:blip r:embed="rId16"/>
                <a:stretch>
                  <a:fillRect l="-1117" t="-40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4715612" y="2521385"/>
            <a:ext cx="5401080" cy="3272400"/>
            <a:chOff x="4715612" y="2521385"/>
            <a:chExt cx="5401080" cy="3272400"/>
          </a:xfrm>
        </p:grpSpPr>
        <p:grpSp>
          <p:nvGrpSpPr>
            <p:cNvPr id="98" name="Group 97"/>
            <p:cNvGrpSpPr/>
            <p:nvPr/>
          </p:nvGrpSpPr>
          <p:grpSpPr>
            <a:xfrm>
              <a:off x="4715612" y="2521385"/>
              <a:ext cx="5401080" cy="3272400"/>
              <a:chOff x="4715612" y="2521385"/>
              <a:chExt cx="5401080" cy="327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1" name="Ink 10"/>
                  <p14:cNvContentPartPr/>
                  <p14:nvPr/>
                </p14:nvContentPartPr>
                <p14:xfrm>
                  <a:off x="6745652" y="2521385"/>
                  <a:ext cx="54360" cy="92520"/>
                </p14:xfrm>
              </p:contentPart>
            </mc:Choice>
            <mc:Fallback>
              <p:pic>
                <p:nvPicPr>
                  <p:cNvPr id="11" name="Ink 10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737372" y="2513825"/>
                    <a:ext cx="6912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0" name="Ink 19"/>
                  <p14:cNvContentPartPr/>
                  <p14:nvPr/>
                </p14:nvContentPartPr>
                <p14:xfrm>
                  <a:off x="6797132" y="2527505"/>
                  <a:ext cx="35640" cy="13680"/>
                </p14:xfrm>
              </p:contentPart>
            </mc:Choice>
            <mc:Fallback>
              <p:pic>
                <p:nvPicPr>
                  <p:cNvPr id="20" name="Ink 19"/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791012" y="2521385"/>
                    <a:ext cx="4932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1" name="Ink 20"/>
                  <p14:cNvContentPartPr/>
                  <p14:nvPr/>
                </p14:nvContentPartPr>
                <p14:xfrm>
                  <a:off x="6747092" y="2545145"/>
                  <a:ext cx="65880" cy="3248640"/>
                </p14:xfrm>
              </p:contentPart>
            </mc:Choice>
            <mc:Fallback>
              <p:pic>
                <p:nvPicPr>
                  <p:cNvPr id="21" name="Ink 20"/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737372" y="2540825"/>
                    <a:ext cx="85320" cy="326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4" name="Ink 23"/>
                  <p14:cNvContentPartPr/>
                  <p14:nvPr/>
                </p14:nvContentPartPr>
                <p14:xfrm>
                  <a:off x="4715612" y="3036185"/>
                  <a:ext cx="4917960" cy="2526840"/>
                </p14:xfrm>
              </p:contentPart>
            </mc:Choice>
            <mc:Fallback>
              <p:pic>
                <p:nvPicPr>
                  <p:cNvPr id="24" name="Ink 23"/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710932" y="3026465"/>
                    <a:ext cx="4932720" cy="25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4" name="Ink 33"/>
                  <p14:cNvContentPartPr/>
                  <p14:nvPr/>
                </p14:nvContentPartPr>
                <p14:xfrm>
                  <a:off x="9060812" y="4990985"/>
                  <a:ext cx="192240" cy="298800"/>
                </p14:xfrm>
              </p:contentPart>
            </mc:Choice>
            <mc:Fallback>
              <p:pic>
                <p:nvPicPr>
                  <p:cNvPr id="34" name="Ink 33"/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052172" y="4984145"/>
                    <a:ext cx="2102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5" name="Ink 34"/>
                  <p14:cNvContentPartPr/>
                  <p14:nvPr/>
                </p14:nvContentPartPr>
                <p14:xfrm>
                  <a:off x="6631532" y="5099345"/>
                  <a:ext cx="73440" cy="147240"/>
                </p14:xfrm>
              </p:contentPart>
            </mc:Choice>
            <mc:Fallback>
              <p:pic>
                <p:nvPicPr>
                  <p:cNvPr id="35" name="Ink 34"/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623972" y="5092145"/>
                    <a:ext cx="8928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5" name="Ink 44"/>
                  <p14:cNvContentPartPr/>
                  <p14:nvPr/>
                </p14:nvContentPartPr>
                <p14:xfrm>
                  <a:off x="7939772" y="3330665"/>
                  <a:ext cx="9360" cy="214200"/>
                </p14:xfrm>
              </p:contentPart>
            </mc:Choice>
            <mc:Fallback>
              <p:pic>
                <p:nvPicPr>
                  <p:cNvPr id="45" name="Ink 44"/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932212" y="3327785"/>
                    <a:ext cx="23400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52" name="Ink 51"/>
                  <p14:cNvContentPartPr/>
                  <p14:nvPr/>
                </p14:nvContentPartPr>
                <p14:xfrm>
                  <a:off x="7954892" y="3724145"/>
                  <a:ext cx="6480" cy="165240"/>
                </p14:xfrm>
              </p:contentPart>
            </mc:Choice>
            <mc:Fallback>
              <p:pic>
                <p:nvPicPr>
                  <p:cNvPr id="52" name="Ink 51"/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946972" y="3721265"/>
                    <a:ext cx="190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53" name="Ink 52"/>
                  <p14:cNvContentPartPr/>
                  <p14:nvPr/>
                </p14:nvContentPartPr>
                <p14:xfrm>
                  <a:off x="7975412" y="4034465"/>
                  <a:ext cx="12600" cy="163800"/>
                </p14:xfrm>
              </p:contentPart>
            </mc:Choice>
            <mc:Fallback>
              <p:pic>
                <p:nvPicPr>
                  <p:cNvPr id="53" name="Ink 52"/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970012" y="4030865"/>
                    <a:ext cx="226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54" name="Ink 53"/>
                  <p14:cNvContentPartPr/>
                  <p14:nvPr/>
                </p14:nvContentPartPr>
                <p14:xfrm>
                  <a:off x="8017172" y="4364225"/>
                  <a:ext cx="11520" cy="145800"/>
                </p14:xfrm>
              </p:contentPart>
            </mc:Choice>
            <mc:Fallback>
              <p:pic>
                <p:nvPicPr>
                  <p:cNvPr id="54" name="Ink 53"/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011772" y="4360985"/>
                    <a:ext cx="2268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55" name="Ink 54"/>
                  <p14:cNvContentPartPr/>
                  <p14:nvPr/>
                </p14:nvContentPartPr>
                <p14:xfrm>
                  <a:off x="8044892" y="4607585"/>
                  <a:ext cx="15480" cy="138600"/>
                </p14:xfrm>
              </p:contentPart>
            </mc:Choice>
            <mc:Fallback>
              <p:pic>
                <p:nvPicPr>
                  <p:cNvPr id="55" name="Ink 54"/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040212" y="4602905"/>
                    <a:ext cx="2556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56" name="Ink 55"/>
                  <p14:cNvContentPartPr/>
                  <p14:nvPr/>
                </p14:nvContentPartPr>
                <p14:xfrm>
                  <a:off x="8082692" y="4931585"/>
                  <a:ext cx="4320" cy="122040"/>
                </p14:xfrm>
              </p:contentPart>
            </mc:Choice>
            <mc:Fallback>
              <p:pic>
                <p:nvPicPr>
                  <p:cNvPr id="56" name="Ink 55"/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075852" y="4928705"/>
                    <a:ext cx="1656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65" name="Ink 64"/>
                  <p14:cNvContentPartPr/>
                  <p14:nvPr/>
                </p14:nvContentPartPr>
                <p14:xfrm>
                  <a:off x="7874252" y="2534705"/>
                  <a:ext cx="974160" cy="627120"/>
                </p14:xfrm>
              </p:contentPart>
            </mc:Choice>
            <mc:Fallback>
              <p:pic>
                <p:nvPicPr>
                  <p:cNvPr id="65" name="Ink 64"/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866692" y="2526425"/>
                    <a:ext cx="991800" cy="64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9" name="Ink 78"/>
                  <p14:cNvContentPartPr/>
                  <p14:nvPr/>
                </p14:nvContentPartPr>
                <p14:xfrm>
                  <a:off x="7863092" y="2673665"/>
                  <a:ext cx="12600" cy="225360"/>
                </p14:xfrm>
              </p:contentPart>
            </mc:Choice>
            <mc:Fallback>
              <p:pic>
                <p:nvPicPr>
                  <p:cNvPr id="79" name="Ink 78"/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854812" y="2666825"/>
                    <a:ext cx="2628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86" name="Ink 85"/>
                  <p14:cNvContentPartPr/>
                  <p14:nvPr/>
                </p14:nvContentPartPr>
                <p14:xfrm>
                  <a:off x="8867492" y="3372425"/>
                  <a:ext cx="1249200" cy="324000"/>
                </p14:xfrm>
              </p:contentPart>
            </mc:Choice>
            <mc:Fallback>
              <p:pic>
                <p:nvPicPr>
                  <p:cNvPr id="86" name="Ink 85"/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858852" y="3366305"/>
                    <a:ext cx="1267200" cy="337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1" name="Ink 100"/>
                <p14:cNvContentPartPr/>
                <p14:nvPr/>
              </p14:nvContentPartPr>
              <p14:xfrm>
                <a:off x="6296012" y="5066225"/>
                <a:ext cx="471960" cy="218880"/>
              </p14:xfrm>
            </p:contentPart>
          </mc:Choice>
          <mc:Fallback>
            <p:pic>
              <p:nvPicPr>
                <p:cNvPr id="101" name="Ink 100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87012" y="5059025"/>
                  <a:ext cx="489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7" name="Ink 106"/>
                <p14:cNvContentPartPr/>
                <p14:nvPr/>
              </p14:nvContentPartPr>
              <p14:xfrm>
                <a:off x="9039572" y="5059385"/>
                <a:ext cx="441360" cy="279360"/>
              </p14:xfrm>
            </p:contentPart>
          </mc:Choice>
          <mc:Fallback>
            <p:pic>
              <p:nvPicPr>
                <p:cNvPr id="107" name="Ink 106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30572" y="5052905"/>
                  <a:ext cx="45936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6780032" y="5887524"/>
                <a:ext cx="37061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Maximum Area,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450 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32" y="5887524"/>
                <a:ext cx="3706103" cy="400110"/>
              </a:xfrm>
              <a:prstGeom prst="rect">
                <a:avLst/>
              </a:prstGeom>
              <a:blipFill rotWithShape="0">
                <a:blip r:embed="rId51"/>
                <a:stretch>
                  <a:fillRect l="-1645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653175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3L </a:t>
            </a:r>
            <a:r>
              <a:rPr lang="en-AU" sz="3200" dirty="0" smtClean="0"/>
              <a:t>Q2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15873" y="983992"/>
                <a:ext cx="3136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Let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Length of </a:t>
                </a:r>
                <a:r>
                  <a:rPr lang="en-US" sz="2000" dirty="0" smtClean="0"/>
                  <a:t>rectangle</a:t>
                </a:r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3" y="983992"/>
                <a:ext cx="313661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942" t="-7576" r="-19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632767" y="1495342"/>
                <a:ext cx="3175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=10−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7" y="1495342"/>
                <a:ext cx="3175304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38935" y="2209687"/>
                <a:ext cx="317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5" y="2209687"/>
                <a:ext cx="31753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38935" y="2628703"/>
                <a:ext cx="317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(10−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5" y="2628703"/>
                <a:ext cx="317530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321887" y="3113795"/>
                <a:ext cx="3175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Y-intercept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  , 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7" y="3113795"/>
                <a:ext cx="3175304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2111" t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321886" y="3901083"/>
                <a:ext cx="37061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X</a:t>
                </a:r>
                <a:r>
                  <a:rPr lang="en-AU" sz="2000" b="0" dirty="0" smtClean="0"/>
                  <a:t>-intercept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  ,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6" y="3901083"/>
                <a:ext cx="3706103" cy="1015663"/>
              </a:xfrm>
              <a:prstGeom prst="rect">
                <a:avLst/>
              </a:prstGeom>
              <a:blipFill rotWithShape="0">
                <a:blip r:embed="rId7"/>
                <a:stretch>
                  <a:fillRect l="-1809" t="-3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38935" y="4824875"/>
                <a:ext cx="3706103" cy="97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Axis of symmetry</a:t>
                </a:r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0+0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5" y="4824875"/>
                <a:ext cx="3706103" cy="976293"/>
              </a:xfrm>
              <a:prstGeom prst="rect">
                <a:avLst/>
              </a:prstGeom>
              <a:blipFill rotWithShape="0">
                <a:blip r:embed="rId8"/>
                <a:stretch>
                  <a:fillRect l="-1645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16233" y="5867089"/>
                <a:ext cx="54546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Turning point</a:t>
                </a:r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3" y="5867089"/>
                <a:ext cx="5454699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1117" t="-42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4095447" y="6174865"/>
                <a:ext cx="37061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Maximum Area,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25 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47" y="6174865"/>
                <a:ext cx="3706103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809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7484" y="0"/>
            <a:ext cx="8207152" cy="7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653175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3L </a:t>
            </a:r>
            <a:r>
              <a:rPr lang="en-AU" sz="3200" dirty="0" smtClean="0"/>
              <a:t>Q6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93152" y="711491"/>
                <a:ext cx="317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=240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2" y="711491"/>
                <a:ext cx="317530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93152" y="1153702"/>
                <a:ext cx="317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(12+5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2" y="1153702"/>
                <a:ext cx="317530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93152" y="1516144"/>
                <a:ext cx="3175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Y-intercept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  , 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2" y="1516144"/>
                <a:ext cx="317530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2111" t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93152" y="2289951"/>
                <a:ext cx="3706103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X</a:t>
                </a:r>
                <a:r>
                  <a:rPr lang="en-AU" sz="2000" b="0" dirty="0" smtClean="0"/>
                  <a:t>-intercept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  ,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12+5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2" y="2289951"/>
                <a:ext cx="3706103" cy="1286058"/>
              </a:xfrm>
              <a:prstGeom prst="rect">
                <a:avLst/>
              </a:prstGeom>
              <a:blipFill rotWithShape="0">
                <a:blip r:embed="rId5"/>
                <a:stretch>
                  <a:fillRect l="-1809" t="-2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223196" y="3455751"/>
                <a:ext cx="3706103" cy="117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Axis of symmetry</a:t>
                </a:r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6" y="3455751"/>
                <a:ext cx="3706103" cy="1179618"/>
              </a:xfrm>
              <a:prstGeom prst="rect">
                <a:avLst/>
              </a:prstGeom>
              <a:blipFill rotWithShape="0">
                <a:blip r:embed="rId6"/>
                <a:stretch>
                  <a:fillRect l="-1809" t="-31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147" y="18633"/>
            <a:ext cx="7906853" cy="2391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93151" y="4687123"/>
                <a:ext cx="370610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As height can’t be negative,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r>
                  <a:rPr lang="en-AU" sz="2000" dirty="0" smtClean="0"/>
                  <a:t>However, there has to be a maximum value of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 Tallest mountain is Everest at 8.9km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1" y="4687123"/>
                <a:ext cx="3706103" cy="1631216"/>
              </a:xfrm>
              <a:prstGeom prst="rect">
                <a:avLst/>
              </a:prstGeom>
              <a:blipFill rotWithShape="0">
                <a:blip r:embed="rId8"/>
                <a:stretch>
                  <a:fillRect l="-1809" t="-2247" b="-59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5191" y="2409742"/>
            <a:ext cx="2502336" cy="40270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2E7B6C7-C340-F940-A268-AEB1C89B4717}"/>
              </a:ext>
            </a:extLst>
          </p:cNvPr>
          <p:cNvSpPr txBox="1"/>
          <p:nvPr/>
        </p:nvSpPr>
        <p:spPr>
          <a:xfrm>
            <a:off x="7203419" y="2500769"/>
            <a:ext cx="370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0" dirty="0" smtClean="0"/>
              <a:t>Yes as height can only be up to a certain amount.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7314789" y="3455751"/>
                <a:ext cx="3706103" cy="70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=240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100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d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=$1225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89" y="3455751"/>
                <a:ext cx="3706103" cy="706988"/>
              </a:xfrm>
              <a:prstGeom prst="rect">
                <a:avLst/>
              </a:prstGeom>
              <a:blipFill rotWithShape="0">
                <a:blip r:embed="rId10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653175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3L </a:t>
            </a:r>
            <a:r>
              <a:rPr lang="en-AU" sz="3200" dirty="0" smtClean="0"/>
              <a:t>Q8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-11602" y="5159334"/>
                <a:ext cx="25107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Max height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02" y="5159334"/>
                <a:ext cx="2510749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42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75" y="0"/>
            <a:ext cx="7905779" cy="2463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" y="667060"/>
            <a:ext cx="2861858" cy="449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7" y="3098493"/>
            <a:ext cx="2834888" cy="1766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081" y="2404125"/>
            <a:ext cx="2699074" cy="3876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07" y="2255407"/>
            <a:ext cx="3254973" cy="2197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9081" y="4176215"/>
            <a:ext cx="2635726" cy="16110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8701" y="4244900"/>
            <a:ext cx="2610858" cy="1655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213990" y="2326470"/>
            <a:ext cx="1370717" cy="1737065"/>
            <a:chOff x="1141229" y="667060"/>
            <a:chExt cx="1370717" cy="17370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1229" y="667060"/>
              <a:ext cx="1370717" cy="17370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/>
                <p14:cNvContentPartPr/>
                <p14:nvPr/>
              </p14:nvContentPartPr>
              <p14:xfrm>
                <a:off x="1613694" y="2256455"/>
                <a:ext cx="583560" cy="52005"/>
              </p14:xfrm>
            </p:contentPart>
          </mc:Choice>
          <mc:Fallback>
            <p:pic>
              <p:nvPicPr>
                <p:cNvPr id="19" name="Ink 18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8574" y="2223591"/>
                  <a:ext cx="614880" cy="1166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243772" y="669077"/>
            <a:ext cx="1352845" cy="1366329"/>
            <a:chOff x="1243772" y="669077"/>
            <a:chExt cx="1352845" cy="13663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43772" y="669077"/>
              <a:ext cx="1352845" cy="13663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/>
                <p14:cNvContentPartPr/>
                <p14:nvPr/>
              </p14:nvContentPartPr>
              <p14:xfrm>
                <a:off x="1687254" y="1686968"/>
                <a:ext cx="413640" cy="136440"/>
              </p14:xfrm>
            </p:contentPart>
          </mc:Choice>
          <mc:Fallback>
            <p:pic>
              <p:nvPicPr>
                <p:cNvPr id="24" name="Ink 2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3934" y="1661408"/>
                  <a:ext cx="4395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1910094" y="1736288"/>
              <a:ext cx="26280" cy="324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4334" y="1731608"/>
                <a:ext cx="36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8227709" y="5159310"/>
                <a:ext cx="33872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Y-intercept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The height which the ball was struck is 1m.</a:t>
                </a:r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09" y="5159310"/>
                <a:ext cx="3387265" cy="1015663"/>
              </a:xfrm>
              <a:prstGeom prst="rect">
                <a:avLst/>
              </a:prstGeom>
              <a:blipFill rotWithShape="0">
                <a:blip r:embed="rId18"/>
                <a:stretch>
                  <a:fillRect l="-1982" t="-2994" b="-9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8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 dirty="0"/>
              <a:t>Complete </a:t>
            </a:r>
            <a:r>
              <a:rPr lang="en-AU" sz="4000" dirty="0" smtClean="0"/>
              <a:t>Cambridge Ex </a:t>
            </a:r>
            <a:r>
              <a:rPr lang="en-AU" sz="4000" dirty="0" smtClean="0"/>
              <a:t>3L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9421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288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197</cp:revision>
  <cp:lastPrinted>2017-04-18T22:41:05Z</cp:lastPrinted>
  <dcterms:created xsi:type="dcterms:W3CDTF">2017-01-28T08:32:28Z</dcterms:created>
  <dcterms:modified xsi:type="dcterms:W3CDTF">2022-02-23T06:50:02Z</dcterms:modified>
</cp:coreProperties>
</file>