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446" r:id="rId2"/>
    <p:sldId id="447" r:id="rId3"/>
    <p:sldId id="450" r:id="rId4"/>
    <p:sldId id="451" r:id="rId5"/>
    <p:sldId id="453" r:id="rId6"/>
    <p:sldId id="455" r:id="rId7"/>
    <p:sldId id="456" r:id="rId8"/>
    <p:sldId id="457" r:id="rId9"/>
    <p:sldId id="458" r:id="rId10"/>
    <p:sldId id="460" r:id="rId11"/>
    <p:sldId id="462" r:id="rId12"/>
    <p:sldId id="463" r:id="rId13"/>
    <p:sldId id="464" r:id="rId14"/>
    <p:sldId id="465" r:id="rId15"/>
    <p:sldId id="466" r:id="rId16"/>
    <p:sldId id="467" r:id="rId17"/>
    <p:sldId id="474" r:id="rId18"/>
    <p:sldId id="483" r:id="rId19"/>
    <p:sldId id="484" r:id="rId20"/>
    <p:sldId id="485" r:id="rId21"/>
    <p:sldId id="486" r:id="rId22"/>
    <p:sldId id="487" r:id="rId23"/>
    <p:sldId id="488" r:id="rId24"/>
    <p:sldId id="489" r:id="rId25"/>
    <p:sldId id="468" r:id="rId26"/>
    <p:sldId id="469" r:id="rId27"/>
    <p:sldId id="470" r:id="rId28"/>
    <p:sldId id="471" r:id="rId29"/>
    <p:sldId id="472" r:id="rId30"/>
    <p:sldId id="473" r:id="rId31"/>
    <p:sldId id="475" r:id="rId32"/>
    <p:sldId id="479" r:id="rId33"/>
    <p:sldId id="480" r:id="rId34"/>
    <p:sldId id="476" r:id="rId35"/>
    <p:sldId id="481" r:id="rId36"/>
    <p:sldId id="482" r:id="rId37"/>
    <p:sldId id="477" r:id="rId38"/>
    <p:sldId id="490" r:id="rId39"/>
    <p:sldId id="44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0355"/>
    <a:srgbClr val="2153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4660"/>
  </p:normalViewPr>
  <p:slideViewPr>
    <p:cSldViewPr snapToGrid="0">
      <p:cViewPr varScale="1">
        <p:scale>
          <a:sx n="86" d="100"/>
          <a:sy n="86" d="100"/>
        </p:scale>
        <p:origin x="81"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4T05:37:44.403"/>
    </inkml:context>
    <inkml:brush xml:id="br0">
      <inkml:brushProperty name="width" value="0.05292" units="cm"/>
      <inkml:brushProperty name="height" value="0.05292" units="cm"/>
      <inkml:brushProperty name="color" value="#3165BB"/>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
  </inkml:definitions>
  <inkml:traceGroup>
    <inkml:annotationXML>
      <emma:emma xmlns:emma="http://www.w3.org/2003/04/emma" version="1.0">
        <emma:interpretation id="{396D078D-063C-474B-8C9A-8ED3EE29831E}" emma:medium="tactile" emma:mode="ink">
          <msink:context xmlns:msink="http://schemas.microsoft.com/ink/2010/main" type="writingRegion" rotatedBoundingBox="38256,4928 49223,4534 49807,20795 38840,21189"/>
        </emma:interpretation>
      </emma:emma>
    </inkml:annotationXML>
    <inkml:traceGroup>
      <inkml:annotationXML>
        <emma:emma xmlns:emma="http://www.w3.org/2003/04/emma" version="1.0">
          <emma:interpretation id="{EED1EB5E-E16C-4E68-9611-4DF96EC24137}" emma:medium="tactile" emma:mode="ink">
            <msink:context xmlns:msink="http://schemas.microsoft.com/ink/2010/main" type="paragraph" rotatedBoundingBox="39176,4856 48856,4811 48861,5961 39182,6007" alignmentLevel="2"/>
          </emma:interpretation>
        </emma:emma>
      </inkml:annotationXML>
      <inkml:traceGroup>
        <inkml:annotationXML>
          <emma:emma xmlns:emma="http://www.w3.org/2003/04/emma" version="1.0">
            <emma:interpretation id="{051C7802-811B-42B8-95EE-6B3E13A621F3}" emma:medium="tactile" emma:mode="ink">
              <msink:context xmlns:msink="http://schemas.microsoft.com/ink/2010/main" type="line" rotatedBoundingBox="39176,4856 48856,4811 48861,5961 39182,6007"/>
            </emma:interpretation>
          </emma:emma>
        </inkml:annotationXML>
        <inkml:traceGroup>
          <inkml:annotationXML>
            <emma:emma xmlns:emma="http://www.w3.org/2003/04/emma" version="1.0">
              <emma:interpretation id="{95F71213-4032-444E-86E0-9B9E3781EB5E}" emma:medium="tactile" emma:mode="ink">
                <msink:context xmlns:msink="http://schemas.microsoft.com/ink/2010/main" type="inkWord" rotatedBoundingBox="39172,4862 42876,4827 42886,5846 39182,5881"/>
              </emma:interpretation>
              <emma:one-of disjunction-type="recognition" id="oneOf0">
                <emma:interpretation id="interp0" emma:lang="en-AU" emma:confidence="0">
                  <emma:literal>surtax</emma:literal>
                </emma:interpretation>
                <emma:interpretation id="interp1" emma:lang="en-AU" emma:confidence="0">
                  <emma:literal>aritox</emma:literal>
                </emma:interpretation>
                <emma:interpretation id="interp2" emma:lang="en-AU" emma:confidence="0">
                  <emma:literal>syntax</emma:literal>
                </emma:interpretation>
                <emma:interpretation id="interp3" emma:lang="en-AU" emma:confidence="0">
                  <emma:literal>Intis</emma:literal>
                </emma:interpretation>
                <emma:interpretation id="interp4" emma:lang="en-AU" emma:confidence="0">
                  <emma:literal>24210k</emma:literal>
                </emma:interpretation>
              </emma:one-of>
            </emma:emma>
          </inkml:annotationXML>
          <inkml:trace contextRef="#ctx0" brushRef="#br0">18095 3225 7896,'-11'9'570,"0"8"1,6 3-583,-7 13 1,3-3 157,-2 9 0,4 1 1,7-1-458,0-2 1,0-2 310,0-2 0,7-7 0,2-2 0</inkml:trace>
          <inkml:trace contextRef="#ctx0" brushRef="#br0" timeOffset="1">18394 3308 7896,'-13'17'0,"-3"-1"0,-5 8 408,5 4 0,1 5-71,4 6 0,-2-2 0,8 4-289,1-6 1,4 2-1,7-12-220,10 1 0,1-9-5,10-12 0,0-3 0,5-4 85,0-3 0,0-12 0,1-10 58,-1-5 1,-7-3-19,-4-4 1,-4 2 0,-3-5-1,-4-1 335,-5 1 1,-4-1-208,-2-1 0,0 3 0,-2 10-19,-4 3 0,4 10 0,-5 9 63,0 1 1,3 3-553,-7 5 1,7 9 0,-1 6 208,3 5 1,2 8-1,0-4-1,0 2 224,0-6 0,0 11 0,0-5 0</inkml:trace>
          <inkml:trace contextRef="#ctx0" brushRef="#br0" timeOffset="2">18776 3325 7896,'8'-17'148,"1"0"1,8 8-149,-1 4 0,1 3 0,0 2 0,1 2 0,2 3 0,4 6 0,2 4 0,-4 3 373,6 5 1,-2-5-1,3 6-333,-1 0 1,-6-4-1,4 6-220,-2-2 1,-2 4-209,-5-6 0,-1 0 1,1-7 46,0-4 1,-6 2-786,0-7 1126,-7-1 0,3-12 0,0-10 0,3-9 0</inkml:trace>
          <inkml:trace contextRef="#ctx0" brushRef="#br0" timeOffset="3">19292 3441 7896,'-2'-44'0,"-4"-1"0,4 8-134,-3-1 0,1 4 306,-1 7 0,1 4 0,-7 12 460,-2 6 1,-2 5-414,-2 5 1,1 12-50,-1 11 0,-7 9 0,-2 3-24,1 3 1,-7 1-1,3 6 124,-8 0 1,3 0-271,1 0 0,0-1 0,7 1 0</inkml:trace>
          <inkml:trace contextRef="#ctx0" brushRef="#br0" timeOffset="-4">15653 3358 7882,'-10'-8'613,"-4"-1"1,12-7-329,-4-1 0,4 6 0,4 2 0,4-1-204,5 1 1,4 4 0,1-5 0,3 3-23,3 3 1,-2 2 49,8 2 0,-6 2 1,4 4-1,0 5-22,0 4 1,-8 7-81,-1 0 1,-8 8-33,-9-3 0,0 10 0,-2 0 0,-4-4 59,-5-3 1,-11-2 132,-5 5 0,-5-7 24,-1-4 1,2-5 0,1-4 0,4-4-47,2-2 0,2-1 789,5-6-697,1 0 0,7-2 1,5-4-1,9-5 180,12-4 1,7-1-845,9-1 1,8 1 219,3-1 0,-1 6 0,-1 2 0,1 1-23,-1 5 0,-5 1 173,2 2 1,-10 0-1,-3 0 1,-2 0-351,-4 0-3153,-1 7 2533,-3 2 1,-6 2 46,-5 0 939,-3-7 1,-2-4 40,0-11 0,0-4 0,0-3 0,0-4 0,0 3 36,0-3 1,0-2 0,0 2 126,0 2 1,0 1 0,2 2 526,3 1 1,-3 5-335,4 0 0,1 5 0,1-3 408,1 2 0,2 1-339,6 6 1,-1 0-361,1 0 1,5 0 0,0 0 0,-2 2 64,-1 3 0,5 3 43,4 3 0,1 4-117,-1-4 1,3-2 0,-5 2 0,2 2-108,-1 2 0,-6 1-13,1 1 0,2 0 0,-2-3 79,-2-3 1,-1 2 0,-3-5 29,1 1 1,-6-3-279,0 5 0,-7-6-1251,1 6 271,5-7-948,-8 3 2161,5-7 0,-14-14 0,-3-5 0</inkml:trace>
          <inkml:trace contextRef="#ctx0" brushRef="#br0" timeOffset="-3">16699 3192 7882,'0'-17'919,"0"0"75,0 8-559,0 2 0,0 22 0,0 9-72,0 11 1,-7 5-268,-4 5 0,-9 3 0,-4-4-72,-2 4 1,4 2 0,-4 0-84,2 0 0,-4-8-511,6-3 0,0-4 1,5-4-392,1-3 1,6-4-196,5-7 638,3-8 0,4-9 518,3-11 0,5-11 0,6-4 0</inkml:trace>
          <inkml:trace contextRef="#ctx0" brushRef="#br0" timeOffset="-2">16783 2809 6257,'9'0'1029,"-2"0"-702,1 0 312,-7 0 56,7 0-111,-8-7-359,7 5 0,2-5-26,8 7 0,-2 2-55,-4 3 0,2 4 0,-6 8 0,1 0-121,-1-1 1,-2 6-17,-5 0 1,0 6 22,0-6 0,-1 4 0,-3-7 0,-2-5 671,3 1-365,1 0 1,2-4-205,0 0 1,2-7-1,3 1 1,6-3 125,4-2 1,7-2-688,0-3 1,6 1 89,-6-7 0,6 6 1,-6-5-1,0 1-1674,2 0 2013,-5 5 0,5-3 0,-8 7 0</inkml:trace>
        </inkml:traceGroup>
        <inkml:traceGroup>
          <inkml:annotationXML>
            <emma:emma xmlns:emma="http://www.w3.org/2003/04/emma" version="1.0">
              <emma:interpretation id="{BBE399AC-CD77-49E2-B210-F2583F5D7BBA}" emma:medium="tactile" emma:mode="ink">
                <msink:context xmlns:msink="http://schemas.microsoft.com/ink/2010/main" type="inkWord" rotatedBoundingBox="41101,5093 41138,5998 40609,6019 40573,5114"/>
              </emma:interpretation>
              <emma:one-of disjunction-type="recognition" id="oneOf1">
                <emma:interpretation id="interp5" emma:lang="en-AU" emma:confidence="0">
                  <emma:literal>4</emma:literal>
                </emma:interpretation>
                <emma:interpretation id="interp6" emma:lang="en-AU" emma:confidence="0">
                  <emma:literal>T</emma:literal>
                </emma:interpretation>
                <emma:interpretation id="interp7" emma:lang="en-AU" emma:confidence="0">
                  <emma:literal>+</emma:literal>
                </emma:interpretation>
                <emma:interpretation id="interp8" emma:lang="en-AU" emma:confidence="0">
                  <emma:literal>A</emma:literal>
                </emma:interpretation>
                <emma:interpretation id="interp9" emma:lang="en-AU" emma:confidence="0">
                  <emma:literal>y</emma:literal>
                </emma:interpretation>
              </emma:one-of>
            </emma:emma>
          </inkml:annotationXML>
          <inkml:trace contextRef="#ctx0" brushRef="#br0" timeOffset="-1">17048 3507 7900,'-16'0'475,"7"0"0,-4-1 241,7-5 1,2 4-306,10-3 0,3-3 0,10 1-554,3-2 0,4 3 179,7-5 0,2 6 0,4-5 0,3 1-1316,1 0 1,3 3 108,-7-5 1171,-1 7 0,3-10 0,1 4 0</inkml:trace>
          <inkml:trace contextRef="#ctx0" brushRef="#br0" timeOffset="7">17364 3059 7896,'-7'-10'192,"3"3"15,-7 7 1,7 9-1,-1 10 1,3 12-1,2 15 323,0 13 0,2 2 0,3 11 0,6-1-316,4 1 1,7-6 0,2 2-1074,2-5 1,0-2 858,2 6 0,3-1 0,-5 1 0</inkml:trace>
        </inkml:traceGroup>
        <inkml:traceGroup>
          <inkml:annotationXML>
            <emma:emma xmlns:emma="http://www.w3.org/2003/04/emma" version="1.0">
              <emma:interpretation id="{BF9623BD-5BFF-4C7C-B241-D968C3EC64B8}" emma:medium="tactile" emma:mode="ink">
                <msink:context xmlns:msink="http://schemas.microsoft.com/ink/2010/main" type="inkWord" rotatedBoundingBox="43563,5451 44061,5449 44062,5547 43564,5549"/>
              </emma:interpretation>
              <emma:one-of disjunction-type="recognition" id="oneOf2">
                <emma:interpretation id="interp10" emma:lang="en-AU" emma:confidence="0">
                  <emma:literal>-</emma:literal>
                </emma:interpretation>
                <emma:interpretation id="interp11" emma:lang="en-AU" emma:confidence="0">
                  <emma:literal>_</emma:literal>
                </emma:interpretation>
                <emma:interpretation id="interp12" emma:lang="en-AU" emma:confidence="0">
                  <emma:literal>~</emma:literal>
                </emma:interpretation>
                <emma:interpretation id="interp13" emma:lang="en-AU" emma:confidence="0">
                  <emma:literal>+</emma:literal>
                </emma:interpretation>
                <emma:interpretation id="interp14" emma:lang="en-AU" emma:confidence="0">
                  <emma:literal>.</emma:literal>
                </emma:interpretation>
              </emma:one-of>
            </emma:emma>
          </inkml:annotationXML>
          <inkml:trace contextRef="#ctx0" brushRef="#br0" timeOffset="8">20023 3458 8004,'-17'0'1227,"0"0"-593,8 0 12,2 0-516,7 7 0,0-3 63,0 7 0,13-8 18,3 3 1,12-4-274,0-2 1,11 0 0,5-2-536,4-4 1,2-3 0,0-7-1335,-1-1 1931,-6 8 0,5-13 0,-6 3 0</inkml:trace>
        </inkml:traceGroup>
        <inkml:traceGroup>
          <inkml:annotationXML>
            <emma:emma xmlns:emma="http://www.w3.org/2003/04/emma" version="1.0">
              <emma:interpretation id="{8B6438C6-879F-459E-9173-812BB11D38EB}" emma:medium="tactile" emma:mode="ink">
                <msink:context xmlns:msink="http://schemas.microsoft.com/ink/2010/main" type="inkWord" rotatedBoundingBox="44599,5133 45586,5128 45589,5693 44602,5698"/>
              </emma:interpretation>
              <emma:one-of disjunction-type="recognition" id="oneOf3">
                <emma:interpretation id="interp15" emma:lang="en-AU" emma:confidence="0">
                  <emma:literal>3*</emma:literal>
                </emma:interpretation>
                <emma:interpretation id="interp16" emma:lang="en-AU" emma:confidence="0">
                  <emma:literal>3</emma:literal>
                </emma:interpretation>
                <emma:interpretation id="interp17" emma:lang="en-AU" emma:confidence="0">
                  <emma:literal>3X</emma:literal>
                </emma:interpretation>
                <emma:interpretation id="interp18" emma:lang="en-AU" emma:confidence="0">
                  <emma:literal>3x</emma:literal>
                </emma:interpretation>
                <emma:interpretation id="interp19" emma:lang="en-AU" emma:confidence="0">
                  <emma:literal>3k</emma:literal>
                </emma:interpretation>
              </emma:one-of>
            </emma:emma>
          </inkml:annotationXML>
          <inkml:trace contextRef="#ctx0" brushRef="#br0" timeOffset="4">21020 3125 6016,'-2'-9'1465,"-2"2"-919,-1-1 1,6 1 0,11-4-485,2 5 1,3 4 0,0 2-1,-1 0-142,1 0 1,5 6 0,0 1-4,-2 2 1,-3 3 0,-6 4-57,-5 1 1,1-1 119,-1 1 0,-3 0 50,-8-1 1,-5 1-4,-6-1 0,-1 1 0,1-2 170,-1-4 1,8-2-94,3-3-109,4 3 0,10 2 1,3-2-45,4-1 1,9 5 0,1-4-10,1 0 1,6 6-1,-6-4 31,-1 4 1,5 1 0,-8 1-61,-2 0 143,-1-1 0,-10 1 0,-3-1 70,-5 1 0,-10-6 0,-6 0 136,-5 2 0,-9-4 0,1 2-285,-3 2 0,-3-3-17,1 1 0,2-6 1,3 5-150,6-3 0,3-2 1,5-6-515,3-5 1,5-5 701,12-11 0,10-4 0,10-7 0</inkml:trace>
          <inkml:trace contextRef="#ctx0" brushRef="#br0" timeOffset="5">21518 3241 7995,'-7'-9'-44,"-2"0"26,-8 3 1,6 5 28,0-5 474,7-3 0,-1 9 0,10-2 1,6 8-463,4 3 0,9 2-103,4 5 1,10 1-1,7 0-1,3-1 0,-4 1 1,-2 0 102,-1-1 1,-2 1-1,-6 1-159,0 4 1,-7-3 0,-4 3 26,-3-3 79,-3-3 1,-6 1-15,-5-1 0,-5-6 0,-5-5 22,-6-3 0,1 4-529,-1-1 0,6 1 552,-6-6 0,0-8 0,-6-1 0</inkml:trace>
          <inkml:trace contextRef="#ctx0" brushRef="#br0" timeOffset="6">21983 3158 7995,'-16'0'0,"-1"8"-10,1 3 1,-8 5 0,-4 7 0,-4 4 66,-1 5 0,2 7 0,1-1-66,3-1 1,4 4 0,-1-2-1143,6-2 1151,-2 5 0,10-7 0,-6 6 0</inkml:trace>
        </inkml:traceGroup>
        <inkml:traceGroup>
          <inkml:annotationXML>
            <emma:emma xmlns:emma="http://www.w3.org/2003/04/emma" version="1.0">
              <emma:interpretation id="{4473D857-205F-4286-BB3F-E7A3327D0EAE}" emma:medium="tactile" emma:mode="ink">
                <msink:context xmlns:msink="http://schemas.microsoft.com/ink/2010/main" type="inkWord" rotatedBoundingBox="46116,5208 48092,5077 48128,5620 46152,5751"/>
              </emma:interpretation>
              <emma:one-of disjunction-type="recognition" id="oneOf4">
                <emma:interpretation id="interp20" emma:lang="en-AU" emma:confidence="0">
                  <emma:literal>-15 t</emma:literal>
                </emma:interpretation>
                <emma:interpretation id="interp21" emma:lang="en-AU" emma:confidence="0">
                  <emma:literal>-15</emma:literal>
                </emma:interpretation>
                <emma:interpretation id="interp22" emma:lang="en-AU" emma:confidence="0">
                  <emma:literal>115</emma:literal>
                </emma:interpretation>
                <emma:interpretation id="interp23" emma:lang="en-AU" emma:confidence="0">
                  <emma:literal>-IE</emma:literal>
                </emma:interpretation>
                <emma:interpretation id="interp24" emma:lang="en-AU" emma:confidence="0">
                  <emma:literal>"15</emma:literal>
                </emma:interpretation>
              </emma:one-of>
            </emma:emma>
          </inkml:annotationXML>
          <inkml:trace contextRef="#ctx0" brushRef="#br0" timeOffset="9">22548 3491 8099,'0'-17'469,"0"1"1,2-1-220,4 0 1,3 8 0,9 4 0,3 3-475,1 2 1,6-2-1,-4-2 72,1-1 0,3-1 0,4 6 147,-5 0 1,5 0 0,-7 0 4,1 0 0,13-7 0,-4-3 0</inkml:trace>
          <inkml:trace contextRef="#ctx0" brushRef="#br0" timeOffset="10">23180 3225 8404,'0'16'495,"0"3"-270,0 3 0,0 4 0,2 5 24,3-3 0,-1 7 1,7-5-611,2-1 0,-4-5 361,2 4 0,8-8 0,7 4 0</inkml:trace>
          <inkml:trace contextRef="#ctx0" brushRef="#br0" timeOffset="11">23545 3158 8095,'-16'0'0,"7"2"87,3 4 0,4 5 30,2 11 0,0-2 0,0 8 0,0 3-30,0 6 1,8-2 96,3 4 0,2-4 1,-1-3-82,0-5 0,-3 3 1,4-8-214,-2-2 280,0-1 0,-2-2-101,-3-1 0,-6-7-204,-6-3 1,-3-4 106,-8-2 0,-1 0 1,-3-2 132,-1-4 1,0 3-106,6-8 0,-8-8 0,-2-7 0</inkml:trace>
          <inkml:trace contextRef="#ctx0" brushRef="#br0" timeOffset="12">23512 3192 8091,'17'-8'-195,"-6"1"79,0-4 1,6-4 0,5 6 418,-2 0 1,4-4 0,0 5-424,2-1 1,2 5 0,5-3-565,0-1 1,0 7 683,0-5 0,1-3 0,-1 0 0</inkml:trace>
          <inkml:trace contextRef="#ctx0" brushRef="#br0" timeOffset="13">24077 3225 7986,'-9'-9'254,"1"-6"0,10 13-81,4-4 1,5 5-143,11 1 0,-2 0 1,8 0-399,2 0 1,-1 0-1,1 0-1048,-3 0 1415,1 0 0,-2 0 0,-2 0 0</inkml:trace>
          <inkml:trace contextRef="#ctx0" brushRef="#br0" timeOffset="14">24144 3507 8124,'-17'0'414,"10"0"-414,7 0 232,14 0 0,7-5 0,6-2-155,3-3 0,1 5 0,2-4-484,1 1 0,1-5 1,2 4-1012,1 0 1418,1-6 0,-6 6 0,1-8 0</inkml:trace>
        </inkml:traceGroup>
        <inkml:traceGroup>
          <inkml:annotationXML>
            <emma:emma xmlns:emma="http://www.w3.org/2003/04/emma" version="1.0">
              <emma:interpretation id="{BCEF39D2-CD89-4C9B-919D-4C2D0E22796B}" emma:medium="tactile" emma:mode="ink">
                <msink:context xmlns:msink="http://schemas.microsoft.com/ink/2010/main" type="inkWord" rotatedBoundingBox="48422,5261 48836,5190 48882,5457 48468,5528"/>
              </emma:interpretation>
              <emma:one-of disjunction-type="recognition" id="oneOf5">
                <emma:interpretation id="interp25" emma:lang="en-AU" emma:confidence="0">
                  <emma:literal>O</emma:literal>
                </emma:interpretation>
                <emma:interpretation id="interp26" emma:lang="en-AU" emma:confidence="0">
                  <emma:literal>o</emma:literal>
                </emma:interpretation>
                <emma:interpretation id="interp27" emma:lang="en-AU" emma:confidence="0">
                  <emma:literal>0</emma:literal>
                </emma:interpretation>
                <emma:interpretation id="interp28" emma:lang="en-AU" emma:confidence="0">
                  <emma:literal>1</emma:literal>
                </emma:interpretation>
                <emma:interpretation id="interp29" emma:lang="en-AU" emma:confidence="0">
                  <emma:literal>a</emma:literal>
                </emma:interpretation>
              </emma:one-of>
            </emma:emma>
          </inkml:annotationXML>
          <inkml:trace contextRef="#ctx0" brushRef="#br0" timeOffset="15">24925 3241 7986,'-17'8'0,"6"1"167,0 8 0,5-1 1,-3 1-1,2 1 409,3 5 0,4-5 0,7 4-297,10-3 0,1-5 0,10-2-277,2-7 1,8-3 0,7-4-243,3-3 1,-8-5 231,-6-6 1,-3-6-1,-9-1 107,-2 3 1,-7-4 0,-3 0-99,-3-2 0,-9 6-146,-9-2 0,-11 5 0,-8 4 54,-7 2 1,0 7 0,-5-1-1211,1 3 1301,-5 2 0,4 7 0,-8 3 0</inkml:trace>
        </inkml:traceGroup>
      </inkml:traceGroup>
    </inkml:traceGroup>
    <inkml:traceGroup>
      <inkml:annotationXML>
        <emma:emma xmlns:emma="http://www.w3.org/2003/04/emma" version="1.0">
          <emma:interpretation id="{52F23F35-D29D-4E96-A131-1C77E9A2EFFC}" emma:medium="tactile" emma:mode="ink">
            <msink:context xmlns:msink="http://schemas.microsoft.com/ink/2010/main" type="paragraph" rotatedBoundingBox="39600,6393 49156,6049 49197,7204 39641,7547" alignmentLevel="2"/>
          </emma:interpretation>
        </emma:emma>
      </inkml:annotationXML>
      <inkml:traceGroup>
        <inkml:annotationXML>
          <emma:emma xmlns:emma="http://www.w3.org/2003/04/emma" version="1.0">
            <emma:interpretation id="{C53C605F-6ECD-4368-9E28-1364C00E78A7}" emma:medium="tactile" emma:mode="ink">
              <msink:context xmlns:msink="http://schemas.microsoft.com/ink/2010/main" type="line" rotatedBoundingBox="39600,6393 49156,6049 49197,7204 39641,7547"/>
            </emma:interpretation>
          </emma:emma>
        </inkml:annotationXML>
        <inkml:traceGroup>
          <inkml:annotationXML>
            <emma:emma xmlns:emma="http://www.w3.org/2003/04/emma" version="1.0">
              <emma:interpretation id="{B3030179-E810-4EAA-B8B1-453B31398D61}" emma:medium="tactile" emma:mode="ink">
                <msink:context xmlns:msink="http://schemas.microsoft.com/ink/2010/main" type="inkWord" rotatedBoundingBox="39612,6331 43678,6255 43699,7369 39633,7445"/>
              </emma:interpretation>
              <emma:one-of disjunction-type="recognition" id="oneOf6">
                <emma:interpretation id="interp30" emma:lang="en-AU" emma:confidence="0">
                  <emma:literal>2x1x+5)</emma:literal>
                </emma:interpretation>
                <emma:interpretation id="interp31" emma:lang="en-AU" emma:confidence="0">
                  <emma:literal>2x(1/+5)</emma:literal>
                </emma:interpretation>
                <emma:interpretation id="interp32" emma:lang="en-AU" emma:confidence="0">
                  <emma:literal>sxlx+5)</emma:literal>
                </emma:interpretation>
                <emma:interpretation id="interp33" emma:lang="en-AU" emma:confidence="0">
                  <emma:literal>2x2x+5)</emma:literal>
                </emma:interpretation>
                <emma:interpretation id="interp34" emma:lang="en-AU" emma:confidence="0">
                  <emma:literal>2x4x+5)</emma:literal>
                </emma:interpretation>
              </emma:one-of>
            </emma:emma>
          </inkml:annotationXML>
          <inkml:trace contextRef="#ctx0" brushRef="#br0" timeOffset="16">16151 4704 7056,'-5'-11'0,"-1"0"458,2-2 0,2 4-229,2-2 1,8 2-118,3-2 1,4 1 0,1 7 29,1-3 1,1-1 0,3 3 30,1-2 1,7 1-67,-1 5 0,-2 7 0,2 6-26,1 8 0,-3 4 0,0 11-97,-2 2 0,-4-1-58,-9 8 1,2-1 71,-7 6 0,-3-6 1,-8-1-1,-8-3-46,-7-3 0,-6-9 63,-7-6 0,-3-3 0,-2-5-1,-7-3 0,-3 2 0,0-7 254,4-2 0,3-10-177,8-5 1,7-4-49,4-1 0,11-1 0,6 0 1,5 2 73,5 4 0,4-2-258,8 8 0,7-1 130,4 6 0,3 0 0,2 0 0,2 2-73,4 4 1,-4-3-787,4 9 0,2-9 436,-3 3 0,7 1 434,-7-1 0,9-1 0,-5-5 0</inkml:trace>
          <inkml:trace contextRef="#ctx0" brushRef="#br0" timeOffset="17">16849 4821 8066,'0'-10'167,"0"3"92,0 7-54,0 0 0,7 0-66,4 0 1,4 6 0,4 1 0,1 0 8,2 1 0,6 5-164,-6-2 0,8 4 0,-5 1 59,1 1 1,6-1-11,-5 1 1,-3 0-1,-2-1 45,-3 1 0,-2 0-324,-1-1 1,-5-1 0,-2-2-1932,-1-2 1043,-3-7 1134,-5 3 0,0-14 0,0-3 0</inkml:trace>
          <inkml:trace contextRef="#ctx0" brushRef="#br0" timeOffset="18">17215 4738 8066,'-2'-26'0,"-4"4"-202,4 3 352,-5 10 0,1 3 150,1 12 1,-8 10-112,2 12 1,-4 5-1,-3 6 1,-3 6 33,-1 3 1,0 0-311,5-4 0,1 4 1,-1-6-697,1 1 0,6 3 783,5-7 0,3 7 0,2-3 0</inkml:trace>
          <inkml:trace contextRef="#ctx0" brushRef="#br0" timeOffset="19">17696 4422 8066,'0'26'-64,"-7"5"49,-4-3 1,2 12 0,-2 10-1,0 7 118,1 3 1,3 12 0,7-2 0,0 4 417,0-2 0,2-6-757,3-5 1,6-5 0,10-12-1,3-7 138,2-8 1,7-5 140,6-7 1,-1-8-108,-4-3 64,-1-4 0,-7-10 0,-2-1 0</inkml:trace>
          <inkml:trace contextRef="#ctx0" brushRef="#br0" timeOffset="20">17979 4754 8116,'-6'-11'-46,"1"0"254,-1 7 1,14-3-29,3 7 0,4 7-190,1 4 1,6 10-1,0 3 1,1 2-38,1 3 0,0-3 62,3 2 0,3-1 0,-6 7 67,2-1 0,-6 0 0,2 0-801,-3 1 1,-5-8-86,-3-4 91,4-4 713,-6-9 0,1 6 0,-3-6 0</inkml:trace>
          <inkml:trace contextRef="#ctx0" brushRef="#br0" timeOffset="21">18311 4671 8106,'-7'17'-283,"-4"-1"0,-4 3 87,-2 3 0,-5 6 230,0 10 1,0-1 0,3 8 0,-1-1 188,-2-1 1,0 5-1269,5-4 1045,1 4 0,-1 2 0,0 0 0</inkml:trace>
          <inkml:trace contextRef="#ctx0" brushRef="#br0" timeOffset="22">18577 4837 8185,'2'-9'976,"3"4"-807,5 3 1,6-4-317,1 1 0,1-1 0,3 6 181,1 0 0,0 0 1,-4 0-160,5 0 0,-5 0 1,4-2 124,-3-3 0,-3 3 0,1-6 0</inkml:trace>
          <inkml:trace contextRef="#ctx0" brushRef="#br0" timeOffset="23">18776 4621 8026,'0'24'342,"0"4"1,0 3-40,0 3 1,0 1-398,0 3 0,0-1 0,0 8-1236,0 1 1330,0 2 0,-7 2 0,-2 0 0</inkml:trace>
          <inkml:trace contextRef="#ctx0" brushRef="#br0" timeOffset="24">19425 4721 8005,'-10'-17'-449,"3"1"682,0 6-17,5 3 1,-8 14 0,7 5-145,-3 2 1,1 8 0,5 2-84,0 2 0,0-3 0,0 2 69,0-1 0,0 0 4,0-1 0,7-5 0,4 4-141,4-3 1,3-3-2,5 1 1,-5 0 0,4-3 64,-3-3 1,-3 4 0,1-4 25,-1 4 0,-4 0 0,-3-2 154,-2-2 0,4 0-135,-5 6 0,-1-6 0,-7 0 38,-3 2 1,-4-4-90,-8 2 0,0-7 1,-1 3 45,-4 0 1,2-5 0,-6 4-636,2-4 0,-4-10 610,6-3 0,0-18 0,5-6 0</inkml:trace>
          <inkml:trace contextRef="#ctx0" brushRef="#br0" timeOffset="25">19408 4738 8005,'9'0'364,"0"0"-278,-3 0 1,3 0-17,8 0 1,-1 0 0,1 0-1,1 0-329,5 0 0,-3-6 259,8 0 0,-8-6 0,4 2 0</inkml:trace>
          <inkml:trace contextRef="#ctx0" brushRef="#br0" timeOffset="26">19541 4222 8087,'11'-5'-293,"0"-1"387,2 2 0,2 6 0,3 8 168,4 6 0,4 12 0,7 1 1,2 8 20,4 8 1,2 8-242,3 3 1,-1 6 0,-6-1 106,1 4 1,-1 2-1,-9-1-131,-6 1 0,-3-8-577,-3-4 0,-7-3 0,-3-6 0,-6-5 108,-6-8 1,-5-11 292,-11 0 0,-6-2 0,-8 1 158,-3 1 0,-15 0 0,3-5 0</inkml:trace>
        </inkml:traceGroup>
        <inkml:traceGroup>
          <inkml:annotationXML>
            <emma:emma xmlns:emma="http://www.w3.org/2003/04/emma" version="1.0">
              <emma:interpretation id="{7D0E9589-67CB-4D34-A431-BA3CF1FEC9D7}" emma:medium="tactile" emma:mode="ink">
                <msink:context xmlns:msink="http://schemas.microsoft.com/ink/2010/main" type="inkWord" rotatedBoundingBox="44167,6288 49158,6109 49197,7204 44207,7383"/>
              </emma:interpretation>
              <emma:one-of disjunction-type="recognition" id="oneOf7">
                <emma:interpretation id="interp35" emma:lang="en-AU" emma:confidence="0">
                  <emma:literal>-31x+57.0</emma:literal>
                </emma:interpretation>
                <emma:interpretation id="interp36" emma:lang="en-AU" emma:confidence="0">
                  <emma:literal>-31x+52.0</emma:literal>
                </emma:interpretation>
                <emma:interpretation id="interp37" emma:lang="en-AU" emma:confidence="0">
                  <emma:literal>-3lx+5)=o</emma:literal>
                </emma:interpretation>
                <emma:interpretation id="interp38" emma:lang="en-AU" emma:confidence="0">
                  <emma:literal>-31x+55.0</emma:literal>
                </emma:interpretation>
                <emma:interpretation id="interp39" emma:lang="en-AU" emma:confidence="0">
                  <emma:literal>-31x+500</emma:literal>
                </emma:interpretation>
              </emma:one-of>
            </emma:emma>
          </inkml:annotationXML>
          <inkml:trace contextRef="#ctx0" brushRef="#br0" timeOffset="27">20604 4987 8049,'0'-17'647,"8"6"-474,3 0 1,5 6-1,7-5-320,4 3 1,6-4-1,4 3-262,2-1 1,7 6 0,-3-3-18,-1 4 426,6 2 0,-13-7 0,6-2 0</inkml:trace>
          <inkml:trace contextRef="#ctx0" brushRef="#br0" timeOffset="28">21302 4588 8049,'-16'-2'0,"-1"-3"0,6 3 0,0-4 2,7 4 0,-1 0 0,10-1 130,6-3 1,11 1 0,4 5 70,0 0 0,5 5 0,-3 3-437,3 1 1,1 0 0,-3 4-2,-1-2 0,-9 0 223,-3 6 1,-1-1 0,-10 1 0,-1 0-182,-2-1 0,-9 1 341,-4 0 0,-6-6 1,-3-2-88,-3-2 1,1 6 0,6-4 39,-1 1-75,0 4 0,8-4 1,6 6-1,6-1-36,8-4 1,11 4-13,6-4 1,5 4 0,4 1-83,2 1 1,2 0-1,-6 1-76,-2 4 0,-3-3 125,-14 3 0,-1-4 0,-4-1-40,-5 0 0,-12-1 0,-7 1 243,-7 0 0,-12-1 214,-6 1 0,-12-1 0,4 1-274,-1 0 1,7-1-1,-1-1-626,6-4 1,6 2 85,12-7 452,8-1 0,-6-5 0,6 0 0</inkml:trace>
          <inkml:trace contextRef="#ctx0" brushRef="#br0" timeOffset="29">22000 4355 7972,'-7'-16'0,"-3"5"0,-6-1 0,5 9-205,0-3 1,1 6 0,-1 8 230,6 8 0,1 10 1,0 13 431,-1 5 1,-1 12-1,6 5-424,0 3 0,0 1 46,0-4 1,6 3 0,1-4-229,3-1 0,-1-2 1,4-7-250,-2 0 0,0-10 317,5-6 0,1-9 1,0-10-226,-1-4 0,1-3 0,0-8 305,-1 0 0,8-15 0,2-4 0</inkml:trace>
          <inkml:trace contextRef="#ctx0" brushRef="#br0" timeOffset="30">22249 4654 7972,'-14'-16'0,"2"-1"0,5 6 103,7 0 172,0 7 1,2-3-40,3 7 0,7 2 0,8 3-6,2 6 0,2 4 1,-4 2-218,2-1 1,6 7-319,-6-1 0,2 2 0,-3-4 303,1 2 0,5 2 0,-4-3-376,-3 1 1,-3 0 128,-6-5 0,2-1 28,-8 1 51,8-8 0,-11-3-144,3-12 314,-3-3 0,-9-15 0,-2-2 0</inkml:trace>
          <inkml:trace contextRef="#ctx0" brushRef="#br0" timeOffset="31">22548 4488 7972,'0'-9'-61,"-7"2"0,-2 8 241,-8 5 0,1 11-3,-1 10 1,-5 7 0,-2 4-55,-2 7 1,4 3 0,-4 2 165,2-1 1,2 1-56,5 0 0,2-5-234,4-1 0,-3 0 0,4 6 0</inkml:trace>
          <inkml:trace contextRef="#ctx0" brushRef="#br0" timeOffset="32">22781 4671 7972,'-9'-7'1161,"1"5"-910,8-6 1,8 8-365,3 0 1,5 0-1,7 0-8,4 0 1,3 0 249,-2 0 1,3 0-1,-3 0 57,3 0 0,-3 0 0,-2 0-186,-2 0 0,-2 0 0,-6 0 0</inkml:trace>
          <inkml:trace contextRef="#ctx0" brushRef="#br0" timeOffset="33">23080 4455 7972,'-2'22'-13,"-3"0"1,1 8 168,-7-2 0,5 3-57,-5 2 0,6 6 1,-4 0-81,1-2 1,3 3-1,5-1 115,0-2 1,0-2-135,0-2 0,7 1 0,2-1 0</inkml:trace>
          <inkml:trace contextRef="#ctx0" brushRef="#br0" timeOffset="34">23363 4521 7972,'7'-9'-322,"-5"-6"511,5 14 0,-7-5-3,0 12 1,0 3-1,0 9-7,0 4 0,6 4 1,1 8-94,2-1 0,-3 2 0,5 2-205,2 2 1,-4-1 0,2-4 32,2-1 1,2-5 139,2-1 1,-6-6 0,0 1 5,2-4 1,-4-7-28,2 0 0,-7 1 256,1 4 0,-5 1-409,-5-1 1,-5-6-141,-6-5 0,-1-3 0,1-2-341,-1 0 0,0 0 1,1-2 600,-1-3 0,-7-12 0,-2-9 0</inkml:trace>
          <inkml:trace contextRef="#ctx0" brushRef="#br0" timeOffset="35">23396 4571 7972,'9'-7'0,"0"5"-267,-3-3 0,3 1 1,8 0 177,-1-1 0,6-1 0,2 4 125,2-3 1,-4 3-1,6-4-370,2 4 334,1-5 0,2 5 0,1-5 0</inkml:trace>
          <inkml:trace contextRef="#ctx0" brushRef="#br0" timeOffset="36">23545 4139 7734,'17'-9'241,"0"2"-136,-1 7 0,3 0 0,3 0 1,6 0-13,3 0 0,-3 1 0,1 7 87,6 8 0,-2 8 1,6 10-175,-4-1 0,-1 8 0,-1 5-40,0 7 0,-7 1-48,-4 7 0,-4 0 0,-1 5-33,0 1 0,-3-3 0,-2-3-79,-7-5 1,-1-10 158,1-2 1,-3-7-1,4 2-47,-4-4 1,-10-4-108,-3-3 0,-4-4 0,-1-9-647,-1-4 836,0 4 0,1-13 0,-1 5 0</inkml:trace>
          <inkml:trace contextRef="#ctx0" brushRef="#br0" timeOffset="37">24476 4472 7966,'0'-17'803,"7"8"0,2 1-415,8 8 0,2 2-224,3 4 1,-2-3-1,6 7-6,-2-3 0,5 6 1,-3-2-1485,0 4 0,-2-4 1,-9 0 1325,-4 2 0,4 2 0,-6 1 0</inkml:trace>
          <inkml:trace contextRef="#ctx0" brushRef="#br0" timeOffset="38">24459 4804 7966,'-26'9'0,"-5"6"0,14-11 0,1 7 27,7-7 0,16 3 0,8-7 0,9 0 309,9 0 1,11-7-762,1-5 0,8 0 1,4-3-1,1 2-615,-1 0 1040,-2-13 0,2 15 0,3-13 0</inkml:trace>
          <inkml:trace contextRef="#ctx0" brushRef="#br0" timeOffset="39">25307 4388 7966,'-17'2'0,"0"4"0,-5 5 661,0 11 1,0-2-357,5 8 1,6 2 0,2 7 0,2 1-7,3-1 1,2-2-287,2-1 1,8-3 0,4-3-61,9-6 0,5-11 1,9-5 203,3-5 0,3-2-208,3-5 0,3-3 1,-9-10-128,-1-3 1,-5-2 0,-8-5 190,-8 1 0,-10 2 8,-1-2 1,-12-3 0,-10 3-337,-9-3 1,-9 3 0,-7 2-128,-8 2 0,-3 4 1,3 9 441,0 5 0,-7 4 0,-2 2 0</inkml:trace>
        </inkml:traceGroup>
      </inkml:traceGroup>
    </inkml:traceGroup>
    <inkml:traceGroup>
      <inkml:annotationXML>
        <emma:emma xmlns:emma="http://www.w3.org/2003/04/emma" version="1.0">
          <emma:interpretation id="{7F6878A7-C8A9-4D1A-8012-3DD28D74845F}" emma:medium="tactile" emma:mode="ink">
            <msink:context xmlns:msink="http://schemas.microsoft.com/ink/2010/main" type="paragraph" rotatedBoundingBox="40254,7745 48112,7529 48153,9004 40295,9220" alignmentLevel="2"/>
          </emma:interpretation>
        </emma:emma>
      </inkml:annotationXML>
      <inkml:traceGroup>
        <inkml:annotationXML>
          <emma:emma xmlns:emma="http://www.w3.org/2003/04/emma" version="1.0">
            <emma:interpretation id="{EEAD0793-3DEE-4878-BB43-ECBE37F09BB1}" emma:medium="tactile" emma:mode="ink">
              <msink:context xmlns:msink="http://schemas.microsoft.com/ink/2010/main" type="line" rotatedBoundingBox="40254,7745 48112,7529 48153,9004 40295,9220"/>
            </emma:interpretation>
          </emma:emma>
        </inkml:annotationXML>
        <inkml:traceGroup>
          <inkml:annotationXML>
            <emma:emma xmlns:emma="http://www.w3.org/2003/04/emma" version="1.0">
              <emma:interpretation id="{05081EFD-1D86-4D7B-96E4-BD51F4C6152F}" emma:medium="tactile" emma:mode="ink">
                <msink:context xmlns:msink="http://schemas.microsoft.com/ink/2010/main" type="inkWord" rotatedBoundingBox="43557,7655 48112,7529 48146,8749 43590,8874"/>
              </emma:interpretation>
              <emma:one-of disjunction-type="recognition" id="oneOf8">
                <emma:interpretation id="interp40" emma:lang="en-AU" emma:confidence="0">
                  <emma:literal>(2x-ssxxxf)=0</emma:literal>
                </emma:interpretation>
                <emma:interpretation id="interp41" emma:lang="en-AU" emma:confidence="0">
                  <emma:literal>(29&lt;-3308x+57700</emma:literal>
                </emma:interpretation>
                <emma:interpretation id="interp42" emma:lang="en-AU" emma:confidence="0">
                  <emma:literal>(29&lt;-3301x+5770-0</emma:literal>
                </emma:interpretation>
                <emma:interpretation id="interp43" emma:lang="en-AU" emma:confidence="0">
                  <emma:literal>(29&lt;-3302x+5770-0</emma:literal>
                </emma:interpretation>
                <emma:interpretation id="interp44" emma:lang="en-AU" emma:confidence="0">
                  <emma:literal>(29&lt;-3308x+5770-0</emma:literal>
                </emma:interpretation>
              </emma:one-of>
            </emma:emma>
          </inkml:annotationXML>
          <inkml:trace contextRef="#ctx0" brushRef="#br0" timeOffset="45">19973 5851 8060,'16'0'0,"1"2"-9,0 4 0,-1 3 0,1 9 74,0 5 1,5 2 0,0 9 54,-2-1 1,-1 0 0,-3 2-128,1 4 1,-2-4 0,-4 6 121,-6-1 0,3-5-83,-3 4 1,-7 2 0,-9-2-558,-4-2 0,-3-8 0,-4-3-451,-6-2 976,-11-2 0,-3 2 0,-8 2 0</inkml:trace>
          <inkml:trace contextRef="#ctx0" brushRef="#br0" timeOffset="47">20239 5652 8082,'9'2'375,"-2"3"1,1 8-249,3 7 0,4 8 1,-1 11-83,-3 5 0,4 12 0,-4 6-45,4 9 0,-4-3 0,-2 4-84,-1-4 0,-3-3-77,-5-4 0,-5 0 1,-3-9 35,-1-4 1,-2-11 0,-6-2-37,1-6 1,-6-10 0,-1-1 56,3-5 1,-4-4-457,2 2 1,0-1-137,5-5 696,1 4 0,8 6 0,8-4 0,15 4 0,11-6 0</inkml:trace>
          <inkml:trace contextRef="#ctx0" brushRef="#br0" timeOffset="48">20405 5801 8003,'0'-16'-634,"0"-1"646,0 1 0,0 4 209,0 1 0,0 0-25,0-5 0,-6-1 1,1 0 269,1 1 0,2 5-41,2 0 0,0 5 146,0-5-448,0 7 0,-2-1 0,-1 10-14,-3 6 1,-7 12 0,2 6 152,-4 8 1,-1 6-124,-1 6 0,6 9 0,0 3-30,-2 3 1,6 3 0,1-3-3,4-3 1,4-3-15,4-8 1,3-8-124,8-3 0,1-4 0,2-4 1,4-3 108,2-6 1,-4-3-126,6-3 1,-2 1 0,3-2 48,-1-4 0,-8 2-102,3-8 1,-11 3-829,0-3 51,-1-3 1,-2 7-1062,-4-3 1213,-3-4 1,-9 5 723,-4-7 0,-4 7 0,-2 3 0</inkml:trace>
          <inkml:trace contextRef="#ctx0" brushRef="#br0" timeOffset="49">20737 5968 8003,'-16'-10'162,"5"-2"234,-1 6 0,7-5 191,-6 5-525,7 1 1,2 7 0,12 3 0,2 8 121,7 7 0,3-1-132,0 3 1,4 4-1,7 2 1,1 1-61,-1-1 1,-2 3 17,-3-3 0,3-2 0,-5 0-151,0-2 1,3-2 0,-6-5 133,-3-1 0,-7 1-463,-2-1-1177,-7 1 420,3-8 1227,-7-1 0,-7-23 0,-3-4 0</inkml:trace>
          <inkml:trace contextRef="#ctx0" brushRef="#br0" timeOffset="50">21086 5934 8003,'0'-16'0,"-2"7"266,-3 3 0,1 4 0,-7 6 47,-2 7 0,-4 4 0,-3 16 73,-2 4 1,-8 10-364,3-1 0,1 4 1,-2 2-1,1 0-253,1 0 1,4-1-113,10 1 0,0-5 0,6-3-778,2-1 1120,2-3 0,10 3 0,1 2 0</inkml:trace>
          <inkml:trace contextRef="#ctx0" brushRef="#br0" timeOffset="51">21236 6200 8003,'16'-25'585,"1"-5"-382,0 8 1,-1 2 0,1 7 165,-1 1 1,1 7 0,1-4-302,5 1 1,1 3-84,3 5 0,5 0 1,-5 0-1,5 0-246,1 0 0,0 0-54,0 0 0,-1 0 1,-3 0-749,-1 0 0,-8 5 1063,3 1 0,-12 7 0,-4-4 0</inkml:trace>
          <inkml:trace contextRef="#ctx0" brushRef="#br0" timeOffset="52">21718 5934 6607,'-8'-16'-838,"6"7"838,-5-6 0,5 15 621,-3 0 1,3 15 0,-4 12-1,2 7 27,-1 4 1,3 3-694,-3 3 1,3 2 0,2-5-355,0 2 1,0-5 0,2 5-49,3-3 0,4-3 447,8-9 0,7 4 0,2-7 0</inkml:trace>
          <inkml:trace contextRef="#ctx0" brushRef="#br0" timeOffset="53">22199 6134 8003,'8'-43'-163,"-4"3"264,7 7 0,-6 3 0,4 6 239,-1 7 0,-1 6-162,-1 0 1,1 6-46,4 10 0,-2 6 1,-5 11-1,2 8 14,-3 7 0,1 0-78,2 7 1,-5-1 0,7 3 0,-3-2-80,1 2 1,1-3 109,-1 1 1,-4-9 0,5 0-305,0-5 1,-5-10-157,4 2 66,3-3 31,-7-10 1,-2-3-1,-11-12-588,-4-5 0,-2-9 851,1-2 0,-8-15 0,-2 1 0</inkml:trace>
          <inkml:trace contextRef="#ctx0" brushRef="#br0" timeOffset="54">22133 6051 7908,'-7'-9'-125,"5"-6"371,-6 13-266,16-5 0,7 7 0,9 0-129,1 0 0,3 0 1,5 0-320,1 0 468,-1 0 0,7-8 0,3-1 0</inkml:trace>
          <inkml:trace contextRef="#ctx0" brushRef="#br0" timeOffset="55">22715 5535 8003,'7'-9'219,"2"4"22,8 10 1,-1 6 110,1 11 0,7 6 0,2 11-88,0 5 0,5 4 0,-3 4-19,3 3 0,2 3-154,1 3 1,-7 1-1,-1-4-111,-2 1 0,-2-6 0,-7 3-238,-4-4 0,2-4 0,-7-2 156,-3-2 1,-1-13 0,-4 3-20,-3-3 1,-4-7-56,-8-2 1,0-3 0,-1-5-439,-4-2 1,1-3 59,-6-4 554,6-3 0,-10 6 0,5-8 0</inkml:trace>
          <inkml:trace contextRef="#ctx0" brushRef="#br0" timeOffset="56">23379 6084 8054,'17'-15'231,"-1"4"0,3-2-202,3 8 1,-2-1 40,8 6 0,-6 0 0,6 0-37,1 0 0,3 2 1,-1 4-1,-1 3-631,-3 0 0,-6 6-455,1-4 1053,-4-4 0,-1 8 0,0-6 0</inkml:trace>
          <inkml:trace contextRef="#ctx0" brushRef="#br0" timeOffset="57">23462 6350 8034,'-33'26'679,"7"-8"-413,4-7 0,5-5 0,5 3 142,0-1 0,11-3-528,1-5 0,7 0 1,13 0 291,8 0 1,5 0-1,15 0-780,2 0 0,-2-2 608,13-3 0,-7-12 0,3-9 0</inkml:trace>
          <inkml:trace contextRef="#ctx0" brushRef="#br0" timeOffset="58">24260 6084 8034,'-2'-9'602,"-4"3"0,3 4-241,-8 2 0,0 13-27,-6 4 0,0 11 0,3 1-92,3 8 0,-2-2 1,7 4-158,2-4 0,8-7 1,3-2-219,3-2 1,6-2 0,10-7 85,6-4 1,-3-4 0,10-7-57,-4 0 1,4-7 104,-1-4 0,-4-10 0,-8-3 0,-2-2-370,-4-3 1,-9-2 150,-6-3 0,-3 1 0,-5-2-218,-8-4 1,-8 4-1,-16-2-96,-4 8 0,-3-1 0,-8 10 531,0 5 0,-15 6 0,-3 9 0</inkml:trace>
          <inkml:trace contextRef="#ctx0" brushRef="#br0" timeOffset="59">22332 6051 7965,'-1'-11'-828,"-5"1"844,-5 3 1,2-4 168,-2 5 1,7-1 727,-2 2 238,5 3-377,1-6 26,0 8-555,0 0 0,1 6 0,5-1-117,5-1 1,6-2-143,5-2 0,-2 0 0,6 0-167,-2 0 0,9 0-190,-5 0 0,5-6 0,-9-1 109,2-2 0,-6 3-463,2-5-1817,-3 7 2542,-10-10 0,-2 19 0,-7-3 0</inkml:trace>
          <inkml:trace contextRef="#ctx0" brushRef="#br0" timeOffset="60">22249 6533 7965,'10'0'510,"-1"0"-19,-4 0 1,-3 7 0,4 4-227,-4 4 0,-8 2 0,-1-1-131,-3 1 1,-3-2 0,-7-2 94,-2-2 1,-8 0-1,3 5-415,-5 1 1,-6-2-269,-1-4 1,0 2 0,4-8 453,-4-1 0,4 5 0,-6 1 0</inkml:trace>
          <inkml:trace contextRef="#ctx0" brushRef="#br0" timeOffset="41">17846 6200 8006,'-17'0'160,"6"0"133,0 0 1,7-1-54,-1-5 0,5 2 0,5-5-7,7 2 1,2 1-1,5 6-513,3 0 0,4 8 0,7 4 177,0 9 1,1-1 172,-1 8 1,-6 0-1,-3 7-267,-5 3 1,-1-1 0,-12 6 155,-2-3 1,-4-1 32,-6-6 1,-5 1 0,-9-3-10,-2-3 1,-6-4-1,4-9 25,-2-4 0,4 2-975,-6-8 686,8 1 1,3-10 280,12-7 0,3-8 0,2-14 0</inkml:trace>
          <inkml:trace contextRef="#ctx0" brushRef="#br0" timeOffset="42">18278 6134 8006,'7'0'-184,"-7"0"1,-7 9 185,-10 8 0,-1 1 158,-4 10 0,3 0 0,-3 5 534,4 0 1,8 0 0,5 1-460,3-1 1,2 0-290,0 0 1,7-5 0,6-2-67,8-2 0,5-7-288,7-6 0,6-8 0,-1 3 194,-1-4 0,4-2 214,-2 0 0,7 0 0,-4 0 0</inkml:trace>
          <inkml:trace contextRef="#ctx0" brushRef="#br0" timeOffset="43">18710 6300 8060,'-17'0'287,"8"0"179,2-7-277,7 5 0,7-5 0,6 7 0,7-2 160,8-4 0,0 4-777,5-3 0,-3 3 0,8 0 428,-3-4 0,6 5 0,1-7 0</inkml:trace>
          <inkml:trace contextRef="#ctx0" brushRef="#br0" timeOffset="44">19341 5984 8060,'-16'-7'0,"1"-2"117,4-8 1,-2 6 0,6 2 634,-3 1-562,7 3 0,-3 5-323,12 0 1,3 0 0,8 0-66,-1 0 1,1 7 138,-1 4 0,1-1 1,0 1 67,-1 2 0,-1 1-162,-4 3 1,-3 0-1,-8-1 69,0 1 1,-8 1 0,-5 3 298,-7 1 0,0 0 1,-8-5 240,-2-1 1,6-5-80,2 0 1,4 0-156,1 6 0,2 0-338,4-1 0,11-1 30,11-4 0,11 4 1,6-6-212,4 0 0,3 4 0,2-5-93,1 1 0,9-4 229,-3 7 0,-4-7 0,-1 6 100,-4 2 0,-3-4 0,-5 2-90,-4 2 1,-7 2 259,-5 2 0,2-6 0,-7 0 95,-3 2 0,-8 2 0,-6-1 169,-4-3 1,-9 4-274,-4-4 0,2 2 0,-1 0 19,-3-2 1,-1-2 0,-1 4-1038,5-1 1,3-9 66,7 3 851,1-4 0,-1-10 0,0-1 0</inkml:trace>
          <inkml:trace contextRef="#ctx0" brushRef="#br0" timeOffset="46">16949 5685 8183,'-24'0'0,"3"9"-14,-6 8 1,5 7-1,-6 15-49,-2 11 1,4 11 0,1 25 315,12-39 0,2 1 0,0-2 0,1 2 0,4 4 0,1 1-232,2-2 1,1 0-1,2 43 1,7-2-180,10-1 1,-3-46 0,5-2 176,4 0 1,4-3 0,2-1 0,3-2 0,5-1 0,3-2-20,3-2 0,3-1 0,5 2 0,1-1 0,3-3 0,-1 1 0</inkml:trace>
          <inkml:trace contextRef="#ctx0" brushRef="#br0" timeOffset="40">17231 6034 8006,'-16'0'206,"-1"0"103,8 0-201,1 0 1,12 0 0,5 0-82,8 0 0,11 0 128,-1 0 0,10 8 1,4 3-1,-1 3-202,1 3 1,-2 7-203,-6 4 0,-2 3-38,-3 2 1,-6 1 0,-11-1 0,-5-2-18,-4-3 0,-17 2 465,-7-8 1,-10 5-141,-6-4 1,-5-1 0,-5-7 0,2-3 33,2 0 1,1-9 271,-1 3 1,5-4-12,11-2 0,4-2 58,8-4 1,14 4-345,8-3 1,14-3-1,8 3-156,3 1 0,8 2 0,1 2 142,3 0 1,-4 0 0,3 0-714,-1 0 0,3 0-57,-5 0 0,-1 0 754,-4 0 0,6 0 0,3 0 0</inkml:trace>
        </inkml:traceGroup>
      </inkml:traceGroup>
    </inkml:traceGroup>
    <inkml:traceGroup>
      <inkml:annotationXML>
        <emma:emma xmlns:emma="http://www.w3.org/2003/04/emma" version="1.0">
          <emma:interpretation id="{6387F4C9-C960-4820-B8FC-455DC7E7A37C}" emma:medium="tactile" emma:mode="ink">
            <msink:context xmlns:msink="http://schemas.microsoft.com/ink/2010/main" type="paragraph" rotatedBoundingBox="41391,9534 47877,9349 47916,10703 41429,10887" alignmentLevel="3"/>
          </emma:interpretation>
        </emma:emma>
      </inkml:annotationXML>
      <inkml:traceGroup>
        <inkml:annotationXML>
          <emma:emma xmlns:emma="http://www.w3.org/2003/04/emma" version="1.0">
            <emma:interpretation id="{7D5AFD15-31F7-4B5C-8AD7-7F788B9A2B3B}" emma:medium="tactile" emma:mode="ink">
              <msink:context xmlns:msink="http://schemas.microsoft.com/ink/2010/main" type="line" rotatedBoundingBox="41391,9534 47877,9349 47916,10703 41429,10887"/>
            </emma:interpretation>
          </emma:emma>
        </inkml:annotationXML>
        <inkml:traceGroup>
          <inkml:annotationXML>
            <emma:emma xmlns:emma="http://www.w3.org/2003/04/emma" version="1.0">
              <emma:interpretation id="{267138B8-CCDC-46A5-BC9E-B684D4316F1B}" emma:medium="tactile" emma:mode="ink">
                <msink:context xmlns:msink="http://schemas.microsoft.com/ink/2010/main" type="inkWord" rotatedBoundingBox="43338,9478 45528,9416 45567,10770 43377,10832"/>
              </emma:interpretation>
              <emma:one-of disjunction-type="recognition" id="oneOf9">
                <emma:interpretation id="interp45" emma:lang="en-AU" emma:confidence="0">
                  <emma:literal>*5=32-5</emma:literal>
                </emma:interpretation>
                <emma:interpretation id="interp46" emma:lang="en-AU" emma:confidence="0">
                  <emma:literal>*5=323-5</emma:literal>
                </emma:interpretation>
                <emma:interpretation id="interp47" emma:lang="en-AU" emma:confidence="0">
                  <emma:literal>*5=325-5</emma:literal>
                </emma:interpretation>
                <emma:interpretation id="interp48" emma:lang="en-AU" emma:confidence="0">
                  <emma:literal>*5=327-5</emma:literal>
                </emma:interpretation>
                <emma:interpretation id="interp49" emma:lang="en-AU" emma:confidence="0">
                  <emma:literal>*5=324-5</emma:literal>
                </emma:interpretation>
              </emma:one-of>
            </emma:emma>
          </inkml:annotationXML>
          <inkml:trace contextRef="#ctx0" brushRef="#br0" timeOffset="65">19973 7497 8639,'-15'-7'550,"4"-4"-550,4-4 14,7-2 0,3 2 0,7 4 0,6 6 174,3 3 0,5 2-218,-2 0 1,7 7 0,-3 4-106,0 4 0,0 2 1,-6-1-54,2 1 0,-5 0-6,-6-1 0,-7 1 127,1-1 0,-16 1 56,-5 0 0,-12-1 0,2-1 170,0-4 0,-3 2 0,6-5 47,3 1 1,4-4-127,4 6 1,0-5-75,6 5 0,2-7 0,10 3-91,5 0 1,9-5 63,2 4 1,8 1-1,-2 1-22,3 1 1,-3 0 0,-2 4-52,-2-2 0,-2 0 57,-6 6 1,-6-1-1,-5 1 47,-3 0 0,-4 1 0,-3 4-84,-7 6 0,-10-2-27,-5 2 0,-5-1 1,-1 5-35,0-5 1,-4 3-1,2-6-674,3 2 809,3-6 0,3 4 0,2-7 0</inkml:trace>
          <inkml:trace contextRef="#ctx0" brushRef="#br0" timeOffset="66">19790 8295 8084,'-7'9'0,"5"-1"666,-6-8 0,16-2 0,3-2-377,4-2 0,11-6 0,7 0-241,9-2 1,8-3-1,5-1 187,6-5 0,6 5 0,3-4 86,2 3 1,-6 5 21,-5 2-515,-14-2 1,15 12 0,-10-6 0</inkml:trace>
          <inkml:trace contextRef="#ctx0" brushRef="#br0" timeOffset="67">20172 8378 8248,'-33'9'353,"7"6"0,4-11-146,11 7-165,4-8 0,16 5 0,7-8 21,10 0 1,7 0-1,4 0-3,2 0 1,5 5 0,-3 1-178,2-2 0,-14 3 0,-1 0 0,-8 3 0,-5 1 248,-4 5 0,-11 7 0,-13 1 133,-7 1 1,-6 3 256,-7 5 1,1-7-1,3-4 94,1-3 1,13-3 333,-1 1-994,10 0 0,8-8 1,15-4-338,8-3 0,14-9 0,5-4-530,4-4 1,4-7-1,4-2-17,5-2 0,3-2 929,3-5 0,-8 0 0,-2 0 0</inkml:trace>
          <inkml:trace contextRef="#ctx0" brushRef="#br0" timeOffset="68">21269 8112 8038,'-17'0'726,"1"0"-404,-1 0 1,2 7-90,4 5 0,-2 2 0,8 3 0,1 1 58,2 5 1,2-5-62,0 4 1,2-5-157,4-6 1,8 2-1,9-8-389,-3-1 1,4-2 0,-2-2 130,-2 0 0,-1-7 102,-3-5 0,-1-2 63,-4-3 1,2 0 0,-7 1 6,-3-1 1,-1 1 0,-4-3 90,-3-3 1,-4 3 97,-8-3 1,6 4-1,2 1-115,1 1 0,3 4-160,5 1 0,2 2 1,3-2 104,6 6 1,6 3-34,5 2 1,-2 0 0,8 2-185,2 3 1,-5-1 0,3 9 176,2 5 0,-5-1 116,3 5 1,-8-4 0,1 1 291,-8 3 1,1-3 698,-2 3-457,-5-4-89,0-9 0,-7-3 198,0-12 1,0-3 0,0-7-710,0-1 1,8-2 0,3-3-1076,4-5 0,1 1 495,1-2 1,1-5 0,4-6-1204,6 2 0,3 7 1766,3 3 0,-1-8 0,0-8 0</inkml:trace>
          <inkml:trace contextRef="#ctx0" brushRef="#br0" timeOffset="61">17863 8029 7977,'-17'-17'0,"6"1"103,0-1 0,7 0 0,-1 1 426,3-1 1,4 2 0,3 2-253,6 2 1,6 8 0,5-3-437,6 4 1,5 4 128,6 4 1,3 5 0,8 11 0,0 8 105,0 6 1,0 1-149,-1 8 1,1-6 0,-2 5 78,-3 2 1,-3-4 0,-7 1-341,-2-2 0,2-3 1,-12-6-458,-3-5 0,-2-2-85,-1-9 740,-8 1 0,-1-10 1,-8-7 134,0-9 0,-8-13 0,-1-4 0</inkml:trace>
          <inkml:trace contextRef="#ctx0" brushRef="#br0" timeOffset="62">18477 7796 7977,'-18'9'-101,"-4"8"1,1 9 383,-6 13 0,-1 5-139,-5 11 0,-2-1 1,-2 7-1,-2 2-423,2 1 0,8-3 0,3-2-34,2-1 1,3-3 312,10-5 0,-3 0 0,4 0 0</inkml:trace>
          <inkml:trace contextRef="#ctx0" brushRef="#br0" timeOffset="63">18793 8046 8099,'9'-8'-218,"1"6"0,-5-3 92,6 3 0,-2 2 0,2 0 283,2 0 0,2 0 1,2 0-1,1 0-8,4 0 0,-1 0-203,6 0 1,-6 0 0,1 2 0,-2 1-486,2 3 0,-9 5-162,4-5 701,-12 7 0,10-4 0,-6 7 0</inkml:trace>
          <inkml:trace contextRef="#ctx0" brushRef="#br0" timeOffset="64">18843 8361 8098,'0'10'1025,"7"4"1,-3-12-790,7 4 0,2-4-52,9-2 1,4-2 0,9-2 0,4-3 181,5-3 1,2-1-23,-1-5-344,3 7 0,1-14 0,11 5 0</inkml:trace>
          <inkml:trace contextRef="#ctx0" brushRef="#br0" timeOffset="69">22648 8095 7973,'-17'-7'1122,"10"5"1,9-3-802,13 3 0,3 2 0,10 0 0,1 0-1665,3 0 1000,1-8 1,6 5-268,0-8 0,-1 5 611,-4-5 0,-1 0 0,0-6 0</inkml:trace>
          <inkml:trace contextRef="#ctx0" brushRef="#br0" timeOffset="70">23446 7663 8220,'-17'0'1298,"8"2"-1072,3 4 0,-1 5-32,1 11 1,1-2 0,5 8-248,0 1 0,0 3 1,2 1-82,3 0 0,4-7 0,10-4 150,3-3 1,-2 1-112,8-3 1,0 3 0,5-9 14,0 4 0,0-4 0,1 0 142,-1 2 1,0-4 0,-1 2 231,-5 2 1,-3 2 0,-7 2-67,-1-1 0,-6 1-35,-5 0 1,-3 1-82,-2 4 0,-13-3 0,-5 5 0,-8-2 115,-9 0 1,-4 2-724,-5-2 0,-10-3 0,4 1 231,-1-7 1,-1 0 264,2-8 0,0-7 0,0-7 0</inkml:trace>
          <inkml:trace contextRef="#ctx0" brushRef="#br0" timeOffset="71">23496 7780 7995,'35'-17'782,"3"0"-55,-10 1 0,-2-1 0,2 0-54,1 1 1,8-1 0,4 2-508,1 4 0,4-3 0,8 3-893,1-4 0,8 0 0,-2 2 727,4 2 0,8-8 0,3-6 0</inkml:trace>
        </inkml:traceGroup>
      </inkml:traceGroup>
    </inkml:traceGroup>
    <inkml:traceGroup>
      <inkml:annotationXML>
        <emma:emma xmlns:emma="http://www.w3.org/2003/04/emma" version="1.0">
          <emma:interpretation id="{9198433C-877C-4738-818D-7BF2ACF30237}" emma:medium="tactile" emma:mode="ink">
            <msink:context xmlns:msink="http://schemas.microsoft.com/ink/2010/main" type="paragraph" rotatedBoundingBox="41217,13687 45863,13508 45908,14664 41262,14844" alignmentLevel="3"/>
          </emma:interpretation>
        </emma:emma>
      </inkml:annotationXML>
      <inkml:traceGroup>
        <inkml:annotationXML>
          <emma:emma xmlns:emma="http://www.w3.org/2003/04/emma" version="1.0">
            <emma:interpretation id="{C210F2DC-5DD0-4367-AC2C-EF1BDBF9272D}" emma:medium="tactile" emma:mode="ink">
              <msink:context xmlns:msink="http://schemas.microsoft.com/ink/2010/main" type="line" rotatedBoundingBox="41217,13687 45863,13508 45908,14664 41262,14844"/>
            </emma:interpretation>
          </emma:emma>
        </inkml:annotationXML>
        <inkml:traceGroup>
          <inkml:annotationXML>
            <emma:emma xmlns:emma="http://www.w3.org/2003/04/emma" version="1.0">
              <emma:interpretation id="{8629CCD0-9FD7-4EFC-A99C-013F22D4B2C4}" emma:medium="tactile" emma:mode="ink">
                <msink:context xmlns:msink="http://schemas.microsoft.com/ink/2010/main" type="inkWord" rotatedBoundingBox="41217,13687 45863,13508 45908,14664 41262,14844"/>
              </emma:interpretation>
              <emma:one-of disjunction-type="recognition" id="oneOf10">
                <emma:interpretation id="interp50" emma:lang="en-AU" emma:confidence="0">
                  <emma:literal>X2=-25</emma:literal>
                </emma:interpretation>
                <emma:interpretation id="interp51" emma:lang="en-AU" emma:confidence="0">
                  <emma:literal>x2=-25</emma:literal>
                </emma:interpretation>
                <emma:interpretation id="interp52" emma:lang="en-AU" emma:confidence="0">
                  <emma:literal>xix-2s</emma:literal>
                </emma:interpretation>
                <emma:interpretation id="interp53" emma:lang="en-AU" emma:confidence="0">
                  <emma:literal>yrs-2s</emma:literal>
                </emma:interpretation>
                <emma:interpretation id="interp54" emma:lang="en-AU" emma:confidence="0">
                  <emma:literal>firs-2s</emma:literal>
                </emma:interpretation>
              </emma:one-of>
            </emma:emma>
          </inkml:annotationXML>
          <inkml:trace contextRef="#ctx0" brushRef="#br1" timeOffset="136">17647 12151 7898,'0'-16'139,"0"5"0,0 0 0,0-2 174,0-2 1,7 4 0,4 2 0,4-1 0,3 3 0,3 0-43,1 3 0,5 2 1,-1 2-1,4 0-100,5 0 0,0 7 0,-6 6 0,-1 6 27,2 3 1,7 8 0,0-1-104,-6 8 1,2-2 0,-5 6 80,3-1 0,3-4-129,-1 2 1,-6-3 0,-1-1-1,-2-1 1,-2 0 0,-5-1-75,0-5 1,-3-1 101,-2-4 1,0-3 0,-6 3-883,-2-4 1,3-7-1264,-1 1 2070,-1-9 0,3-10 0,1-12 0</inkml:trace>
          <inkml:trace contextRef="#ctx0" brushRef="#br1" timeOffset="137">18477 12018 7896,'0'-25'446,"-1"2"330,-5 12 0,-5-2 41,-11 8 1,7 1 0,-5 12-343,-1 8 0,-8 10-309,-4 13 0,-8 11 1,-9 11-1,-2 5-318,-3 6 0,3-3-617,-3 3 1,0-4 0,5-3-2172,7-5 2940,6 5 0,4-13 0,0 5 0</inkml:trace>
          <inkml:trace contextRef="#ctx0" brushRef="#br1" timeOffset="138">18710 11686 8024,'0'-17'466,"0"1"1,2-1 0,3 2-1,5 2 747,-1 2-1077,6 8 1,-6-5 0,7 8-1,3 0-108,3 0 1,-3 0 0,3 2 0,-4 4-419,-1 5 1,-1 4 299,1 1 0,-2 1 0,-4 1-122,-6 4 0,-3-3 0,-2 5 153,0 0 1,-2-6 0,-3 5-30,-6-5 1,-4-7 143,-2 0 0,3-5-182,3 5 1349,-4-8-703,13 5 1,2-8 0,11 0-190,4 0 1,7-6-1,2-1-363,2-2 1,1 3-601,7-5 0,-7 6 0,1-7 447,2 0 0,-5 2 0,1 1 185,-2 2 0,6-6 0,-4 3 0</inkml:trace>
          <inkml:trace contextRef="#ctx0" brushRef="#br1" timeOffset="139">19657 11802 7891,'0'-16'1400,"8"7"1,6 1-1055,8 8 0,2 0-141,-1 0 1,2 0-249,9 0 0,4 2 0,1 2 0,0 3-326,2 2 0,-4 1 0,5 2 49,-1 0 1,-4-7 0,-8 4-1431,-1-1 1750,-8 5 0,4-12 0,-7 7 0</inkml:trace>
          <inkml:trace contextRef="#ctx0" brushRef="#br1" timeOffset="140">19773 12235 8256,'2'-12'622,"4"1"0,5 6-622,11-6 0,4 2 286,7-3 1,8-2 0,3 3-603,4-4 0,7 4 0,3 0 316,1-2 0,-6-2 0,5-2 0</inkml:trace>
          <inkml:trace contextRef="#ctx0" brushRef="#br1" timeOffset="141">20820 11952 7824,'-26'-11'788,"4"2"1,4 1 805,1 5-1062,8-7-362,2 8 0,8-3 1,7 10 21,8 7 0,3-3 1,7 0-1188,-2-2 0,5 5-241,-1-7 0,3 1 1236,3-6 0,-1 7 0,0 2 0</inkml:trace>
          <inkml:trace contextRef="#ctx0" brushRef="#br1" timeOffset="142">21302 11819 7824,'-16'0'0,"6"-2"251,5-3 0,3 1 303,2-7 1,2 7-359,3-1 1,5 3-1,8 2 1,2 0-96,2 0 1,2 7-46,-1 4 1,-3 4-1,6 2-19,-2-1 1,-8 3 0,-5 1-243,2 2 1,-5 8-17,-3-3 1,-3-1 174,-2 2 0,-7-8 1,-4 2-1,-4-3 130,-2-2 1,-1-1 234,-4 1 0,3-6-156,-3 0 1,9-7 0,2 3 31,-2 0-214,6-5-201,-1 13 0,10-13 267,4 3 1,5-3 0,9-2-537,2 0 0,8-7 120,-2-4 0,-3 2 0,3-2 90,2-2 0,-5 0 0,1 0-126,-2 2 0,-2 0 200,-5-6 0,5 2 0,0 2-52,-1 2 0,-3 0 257,-1-6 0,-1 1 0,1-1 0</inkml:trace>
          <inkml:trace contextRef="#ctx0" brushRef="#br1" timeOffset="144">21867 11786 7643,'9'-17'-424,"4"0"1391,-7 1 1,7 5-554,-2 0 0,4 5 0,3-3-158,4 2 1,-1 1 0,4 6 1,-1 0 0,6 0 0,-2 0-1098,3 0 1,2 2 171,0 3 668,-7-3 0,6 13 0,-6-6 0</inkml:trace>
          <inkml:trace contextRef="#ctx0" brushRef="#br1" timeOffset="143">21950 11786 8566,'0'-9'1705,"0"1"-1261,0 8-297,0 0 0,0 7 0,0 5 59,0 2 0,0 9-245,0-1 0,6 7 0,1-1-44,2 3 0,2 3 1,6-1 62,0 0 0,-1 0-14,1 1 1,-6-7 0,0-1-6,2-2 0,-6-2 134,-1-5 0,1 0-109,-1-1 0,-8-1 1,-9-4-365,-4-5 1,-7-5-803,0-1 0,-6-1 126,6-5 1054,-8-3 0,-3-15 0,-9-2 0</inkml:trace>
        </inkml:traceGroup>
      </inkml:traceGroup>
    </inkml:traceGroup>
    <inkml:traceGroup>
      <inkml:annotationXML>
        <emma:emma xmlns:emma="http://www.w3.org/2003/04/emma" version="1.0">
          <emma:interpretation id="{B1A7E965-9DBC-4F82-928B-80296B1AC0A8}" emma:medium="tactile" emma:mode="ink">
            <msink:context xmlns:msink="http://schemas.microsoft.com/ink/2010/main" type="paragraph" rotatedBoundingBox="41567,15283 47081,15071 47132,16407 41618,16620" alignmentLevel="3"/>
          </emma:interpretation>
        </emma:emma>
      </inkml:annotationXML>
      <inkml:traceGroup>
        <inkml:annotationXML>
          <emma:emma xmlns:emma="http://www.w3.org/2003/04/emma" version="1.0">
            <emma:interpretation id="{3E9A5976-B815-469B-9659-A64678CFD3E3}" emma:medium="tactile" emma:mode="ink">
              <msink:context xmlns:msink="http://schemas.microsoft.com/ink/2010/main" type="inkBullet" rotatedBoundingBox="41577,15557 42416,15524 42446,16303 41607,16335"/>
            </emma:interpretation>
            <emma:one-of disjunction-type="recognition" id="oneOf11">
              <emma:interpretation id="interp55" emma:lang="en-AU" emma:confidence="0">
                <emma:literal>X</emma:literal>
              </emma:interpretation>
              <emma:interpretation id="interp56" emma:lang="en-AU" emma:confidence="0">
                <emma:literal>x</emma:literal>
              </emma:interpretation>
              <emma:interpretation id="interp57" emma:lang="en-AU" emma:confidence="0">
                <emma:literal>7</emma:literal>
              </emma:interpretation>
              <emma:interpretation id="interp58" emma:lang="en-AU" emma:confidence="0">
                <emma:literal>*</emma:literal>
              </emma:interpretation>
              <emma:interpretation id="interp59" emma:lang="en-AU" emma:confidence="0">
                <emma:literal>Y</emma:literal>
              </emma:interpretation>
            </emma:one-of>
          </emma:emma>
        </inkml:annotationXML>
        <inkml:trace contextRef="#ctx0" brushRef="#br1" timeOffset="145">18029 13797 7791,'-8'-17'547,"-1"1"0,0 5-144,3 0-187,5 7 0,1-5 0,1 5 0,5-1 17,5 1 1,6 2-97,5 2 0,2 0 0,5 0 60,-1 0 1,2 2 0,8 5 34,7 10 1,-3-1 30,2 7 1,-1 1-137,1-2 1,4 7 0,-5-3-1,1 2 119,0 0 0,-7-2-175,2 1 1,-10 3-22,-1-8 0,-8 6 1,3-4-1,-5 0-305,-1 0 0,-6-2-80,0-6 1,-7 1-750,1 0 1,-3-6-1522,-2 0 1604,0-7 1001,-7 3 0,-3-22 0,-6-3 0</inkml:trace>
        <inkml:trace contextRef="#ctx0" brushRef="#br1" timeOffset="146">18826 13498 7791,'0'-17'0,"0"8"0,-5 4 550,-1 10 1,-12 6 418,1 11 0,-9 6 0,2 11-649,-2 5 0,-1 4 0,-6 2-866,-1 0 1,3 0 436,3 0 1,-1 3 0,7-1 304,1-4-196,3-2 0,1 4 0,1 0 0</inkml:trace>
      </inkml:traceGroup>
      <inkml:traceGroup>
        <inkml:annotationXML>
          <emma:emma xmlns:emma="http://www.w3.org/2003/04/emma" version="1.0">
            <emma:interpretation id="{03561FD0-A856-4FE8-9286-A0E41958E241}" emma:medium="tactile" emma:mode="ink">
              <msink:context xmlns:msink="http://schemas.microsoft.com/ink/2010/main" type="line" rotatedBoundingBox="43076,15225 47081,15071 47132,16407 43127,16561"/>
            </emma:interpretation>
          </emma:emma>
        </inkml:annotationXML>
        <inkml:traceGroup>
          <inkml:annotationXML>
            <emma:emma xmlns:emma="http://www.w3.org/2003/04/emma" version="1.0">
              <emma:interpretation id="{17C25CA4-DFD6-4DA3-9090-BDBE16A34397}" emma:medium="tactile" emma:mode="ink">
                <msink:context xmlns:msink="http://schemas.microsoft.com/ink/2010/main" type="inkWord" rotatedBoundingBox="43098,15807 43601,15787 43614,16133 43112,16152"/>
              </emma:interpretation>
              <emma:one-of disjunction-type="recognition" id="oneOf12">
                <emma:interpretation id="interp60" emma:lang="en-AU" emma:confidence="0">
                  <emma:literal>=</emma:literal>
                </emma:interpretation>
                <emma:interpretation id="interp61" emma:lang="en-AU" emma:confidence="0">
                  <emma:literal>z</emma:literal>
                </emma:interpretation>
                <emma:interpretation id="interp62" emma:lang="en-AU" emma:confidence="0">
                  <emma:literal>Z</emma:literal>
                </emma:interpretation>
                <emma:interpretation id="interp63" emma:lang="en-AU" emma:confidence="0">
                  <emma:literal>#</emma:literal>
                </emma:interpretation>
                <emma:interpretation id="interp64" emma:lang="en-AU" emma:confidence="0">
                  <emma:literal>E</emma:literal>
                </emma:interpretation>
              </emma:one-of>
            </emma:emma>
          </inkml:annotationXML>
          <inkml:trace contextRef="#ctx0" brushRef="#br1" timeOffset="147">19541 13780 7759,'-8'-9'873,"1"0"1144,-4 3-1782,4 5 0,14-5 0,4 12-713,4 5 1,9 2 0,4 0-645,3-2 1,2 0 1121,0 5 0,8 1 0,1 0 0</inkml:trace>
          <inkml:trace contextRef="#ctx0" brushRef="#br1" timeOffset="148">19574 14013 7252,'-9'17'2005,"1"-1"1,16-4-1065,3-1 1,13-8-818,9 3 1,8-4 0,10-2-1245,5 0 1,-3 0 1119,8 0 0,0-8 0,6-1 0</inkml:trace>
        </inkml:traceGroup>
        <inkml:traceGroup>
          <inkml:annotationXML>
            <emma:emma xmlns:emma="http://www.w3.org/2003/04/emma" version="1.0">
              <emma:interpretation id="{77035167-5B7B-4CA6-9FDE-597902F7B174}" emma:medium="tactile" emma:mode="ink">
                <msink:context xmlns:msink="http://schemas.microsoft.com/ink/2010/main" type="inkWord" rotatedBoundingBox="45437,15134 47081,15071 47132,16407 45489,16471"/>
              </emma:interpretation>
              <emma:one-of disjunction-type="recognition" id="oneOf13">
                <emma:interpretation id="interp65" emma:lang="en-AU" emma:confidence="0">
                  <emma:literal>Its</emma:literal>
                </emma:interpretation>
                <emma:interpretation id="interp66" emma:lang="en-AU" emma:confidence="0">
                  <emma:literal>It's</emma:literal>
                </emma:interpretation>
                <emma:interpretation id="interp67" emma:lang="en-AU" emma:confidence="0">
                  <emma:literal>Iris</emma:literal>
                </emma:interpretation>
                <emma:interpretation id="interp68" emma:lang="en-AU" emma:confidence="0">
                  <emma:literal>Ears</emma:literal>
                </emma:interpretation>
                <emma:interpretation id="interp69" emma:lang="en-AU" emma:confidence="0">
                  <emma:literal>Ives</emma:literal>
                </emma:interpretation>
              </emma:one-of>
            </emma:emma>
          </inkml:annotationXML>
          <inkml:trace contextRef="#ctx0" brushRef="#br1" timeOffset="152">21983 13947 7746,'-16'0'211,"-1"0"1,1 0 462,-1 0 1,2 7 0,4 4-25,6 4 0,3 3 0,2 5-362,0 4 0,3 5 1,7 1-230,6 0 1,6 2-98,1 4 0,2-9 0,7 3-167,-4-2 1,-3-7 0,-4-2-258,1-3 0,-6-8 152,-4 0 0,-3-9 103,2-2 1,2-17 122,-8-16 1,1-4-1,-6-11 4,0-4 1,0-10-55,0-5 1,-2-7 0,-4-9-118,-5 0 0,-3-9 0,6 44 1,1 0-23,1-1 0,1 0 1,-2 1-1,1 2 238,0-32 0,-5 6 1,6 11 416,1 6 0,2 12 1,4 10 367,4 9 0,-3 7-392,8 6 1,0 4-135,6 7 1,7 5 0,6 3 262,6 1 0,3 2 0,11 6-451,7-1 0,6-1-54,4-4 0,3 2 0,0-7-189,0-3 0,0-1 0,8-2 120,-6 0 1,-4 0-48,-2 0 1,-6 0 0,-3-2 0,-4-1 137,-3-3 0,-4-5-95,-12 5 0,-3-5 0,-3 6-195,-6 1 1,-4 0 174,-1-1-254,-8 3 0,-3-4 365,-12 12 0,-10 3 0,-10 8 0</inkml:trace>
          <inkml:trace contextRef="#ctx0" brushRef="#br1" timeOffset="153">22432 13780 8296,'-11'-11'1552,"0"0"-621,7 8-624,-3-5 0,14 8 0,4 0-386,4 0 1,4 0 170,3 0 0,-2 6 0,6 1-151,-2 2 1,4 2-1,-6 6-448,-2 0 0,-2-1 1,-3 1 12,-4 0 1,-3-1 343,-8 1 1,0-1-1,-2 1 196,-4 0 0,3-1 220,-8 1 0,-1-6 0,-4-2-192,-1-1 1020,8 5-472,2-12 1,8 7-529,5-8 1,5 0 0,9 0-181,3 0 1,6-2 0,-1-4-160,3-5 0,2-2 1,1 1 199,-1 0 1,-5 1-74,-1-5 0,-6-1 1,1 0-1525,-4 1 1642,-9 7 0,6-14 0,-6 5 0</inkml:trace>
          <inkml:trace contextRef="#ctx0" brushRef="#br1" timeOffset="154">23030 13714 7730,'0'9'1346,"2"6"-738,4-4 1,-5 4-285,5 1 0,3 1 0,0 2-15,1 3 0,4-2 1,-2 6-196,2-2 0,1 4 1,-2-4 139,-2 2 0,-7-6-322,1 2 1,-3-4 0,-2-1 0,0 0-431,0-1 1,-2-1 199,-3-4 0,-10-2 1,-7-5-99,2 2 1,-6-1 0,-2-7-640,-3-3 1,3-6 31,0-11 1003,8-4 0,-4-22 0,7-4 0</inkml:trace>
          <inkml:trace contextRef="#ctx0" brushRef="#br1" timeOffset="155">22947 13731 7802,'17'-23'0,"-1"1"235,1 2 0,7 7 0,4 2 338,3-2 0,0 0 0,-1 0-177,-2 2 0,5 6 0,6-5-797,-2 3 1,3 0 0,-1 3 400,-2-2 0,-2-7 0,-2 4 0</inkml:trace>
          <inkml:trace contextRef="#ctx0" brushRef="#br1" timeOffset="150">21202 13249 7746,'-16'-10'116,"-1"3"144,1 7 1,-1 2 115,0 3 0,6 12 0,2 13 102,2 6 0,1 7 0,6 9-567,0 3 1,2 4-45,4 8 0,1-1 0,6 1-441,-2-1 0,-2 1 1,4-3 427,-2-3 1,-7 2 145,1-8 0,5 1 0,-1-6 0</inkml:trace>
          <inkml:trace contextRef="#ctx0" brushRef="#br1" timeOffset="151">20870 14296 7746,'-16'0'2206,"-8"0"-1539,5 0 759,-5 0-1092,15 0 1,3 0 0,14 2-215,8 3 1,8-3 0,11 4 34,4-5 1,4-2-1222,6-5 1,3 2 0,2-7 1065,1-2 0,15-9 0,-1-4 0</inkml:trace>
          <inkml:trace contextRef="#ctx0" brushRef="#br1" timeOffset="149">20870 13564 9172,'-9'8'748,"-4"-5"-540,7 9 1,1-7 485,5 6 1,9-5-514,8 5 0,1-2 1,10 2-530,1-5 1,8-4 70,2-2 1,5 0-1,-3 0-446,2 0 1,-7 0 0,3-2 722,-4-4 0,6-10 0,1-10 0</inkml:trace>
        </inkml:traceGroup>
      </inkml:traceGroup>
    </inkml:traceGroup>
    <inkml:traceGroup>
      <inkml:annotationXML>
        <emma:emma xmlns:emma="http://www.w3.org/2003/04/emma" version="1.0">
          <emma:interpretation id="{0782FD16-9372-4664-8C07-6F6C5E5EA53A}" emma:medium="tactile" emma:mode="ink">
            <msink:context xmlns:msink="http://schemas.microsoft.com/ink/2010/main" type="paragraph" rotatedBoundingBox="41381,16749 47877,16497 47940,18103 41444,18355" alignmentLevel="3"/>
          </emma:interpretation>
        </emma:emma>
      </inkml:annotationXML>
      <inkml:traceGroup>
        <inkml:annotationXML>
          <emma:emma xmlns:emma="http://www.w3.org/2003/04/emma" version="1.0">
            <emma:interpretation id="{CD12643F-8EA3-412E-8D06-9F0B34D8D5A6}" emma:medium="tactile" emma:mode="ink">
              <msink:context xmlns:msink="http://schemas.microsoft.com/ink/2010/main" type="line" rotatedBoundingBox="41381,16749 47877,16497 47940,18103 41444,18355"/>
            </emma:interpretation>
          </emma:emma>
        </inkml:annotationXML>
        <inkml:traceGroup>
          <inkml:annotationXML>
            <emma:emma xmlns:emma="http://www.w3.org/2003/04/emma" version="1.0">
              <emma:interpretation id="{211229C6-9091-4604-80C6-56F3BDEF113A}" emma:medium="tactile" emma:mode="ink">
                <msink:context xmlns:msink="http://schemas.microsoft.com/ink/2010/main" type="inkWord" rotatedBoundingBox="41394,17069 43124,17002 43172,18243 41442,18311"/>
              </emma:interpretation>
              <emma:one-of disjunction-type="recognition" id="oneOf14">
                <emma:interpretation id="interp70" emma:lang="en-AU" emma:confidence="0">
                  <emma:literal>(No</emma:literal>
                </emma:interpretation>
                <emma:interpretation id="interp71" emma:lang="en-AU" emma:confidence="0">
                  <emma:literal>(no</emma:literal>
                </emma:interpretation>
                <emma:interpretation id="interp72" emma:lang="en-AU" emma:confidence="0">
                  <emma:literal>[No</emma:literal>
                </emma:interpretation>
                <emma:interpretation id="interp73" emma:lang="en-AU" emma:confidence="0">
                  <emma:literal>(Wo</emma:literal>
                </emma:interpretation>
                <emma:interpretation id="interp74" emma:lang="en-AU" emma:confidence="0">
                  <emma:literal>(N0</emma:literal>
                </emma:interpretation>
              </emma:one-of>
            </emma:emma>
          </inkml:annotationXML>
          <inkml:trace contextRef="#ctx0" brushRef="#br1" timeOffset="156">18062 15177 7741,'-7'-17'333,"-3"1"0,-6-1-71,-1 0 0,1 8 0,-1 4-51,0 3 0,1 2 1,-1 0 276,0 0 1,1 9-250,-1 8 0,6 14 0,2 17 0,0 9 67,-1 10 0,7 10 0,-3 1-196,4 3 0,2 2 0,2-1-25,4-5 1,5-5-563,11-11 0,4-4 0,7-7-560,0 0 1,6-9 0,2-6 1036,1-6 0,-5-8 0,4 3 0</inkml:trace>
          <inkml:trace contextRef="#ctx0" brushRef="#br1" timeOffset="157">18660 15310 7757,'-16'0'531,"-1"7"-4,0 4 0,1 6 0,-1 7-142,0 9 1,1 8-203,-1 9 1,2 0 0,3-1 0,2 1-244,3 0 0,1-2 1,6-4-1,0-5 1,0-4 32,0-1 1,0-9 467,0-2-755,0-12 0,0-8 1,2-12 5,4-7 0,-4-14 1,5-3 230,0-10 0,1-5 104,3-2 0,4 1 0,-6-1-54,0 0 0,6 9 0,-6 8 53,0 9 0,6 13-3,-4 5 1,-2 4-1,2 4 445,2 4 0,-3 12 1,1 16 372,2 8 0,1 13-584,3 6 0,0-2 1,-1-1-262,1-7 1,-1 1 0,3-13-44,3-2 0,-2-4 27,8-5 1,-11-10 0,3-8-63,0-3 0,-5-9 1,-4-11 320,2-7 0,0-8-170,-2-11 1,2-5 0,-6-11-89,3-6 0,-7-10 1,3-2-186,-4-3 0,-2-7-78,0-6 0,0 0 0,0 10-78,0 7 0,5 7-313,1 15 1,5 10-8,-6 7 1,3 14 307,-3 14 0,-3 12 0,4 10-56,-4 8 0,-2 9 1,0 3 427,0 1 0,0 9 0,0-5 0</inkml:trace>
          <inkml:trace contextRef="#ctx0" brushRef="#br1" timeOffset="158">19242 15659 7757,'-11'18'1233,"0"5"0,7 1-830,-2 3 0,4 5-130,2-5 0,2-1 0,4 0 175,5-2 0,11-9 0,4-10-406,0-3 0,11-4 0,-4-3 179,2-6 0,0-13 6,-2-9 1,-7-1-612,-4-5 1,-5-7 0,-6 0 157,-5 0 1,-5 2 0,-2-3-282,-5 3 0,-11 15 0,-12 1-257,-8 8 1,0 10 440,-7 5 0,1 18 0,-1 11 21,5 11 1,6 2 301,5 7 0,4 0 0,8 6 0</inkml:trace>
        </inkml:traceGroup>
        <inkml:traceGroup>
          <inkml:annotationXML>
            <emma:emma xmlns:emma="http://www.w3.org/2003/04/emma" version="1.0">
              <emma:interpretation id="{821A7BC2-9D44-47F6-9346-F99574086871}" emma:medium="tactile" emma:mode="ink">
                <msink:context xmlns:msink="http://schemas.microsoft.com/ink/2010/main" type="inkWord" rotatedBoundingBox="43638,16661 47877,16497 47940,18103 43701,18267"/>
              </emma:interpretation>
              <emma:one-of disjunction-type="recognition" id="oneOf15">
                <emma:interpretation id="interp75" emma:lang="en-AU" emma:confidence="0">
                  <emma:literal>solution)</emma:literal>
                </emma:interpretation>
                <emma:interpretation id="interp76" emma:lang="en-AU" emma:confidence="0">
                  <emma:literal>solution )</emma:literal>
                </emma:interpretation>
                <emma:interpretation id="interp77" emma:lang="en-AU" emma:confidence="0">
                  <emma:literal>solution ,</emma:literal>
                </emma:interpretation>
                <emma:interpretation id="interp78" emma:lang="en-AU" emma:confidence="0">
                  <emma:literal>Solution )</emma:literal>
                </emma:interpretation>
                <emma:interpretation id="interp79" emma:lang="en-AU" emma:confidence="0">
                  <emma:literal>Solution ,</emma:literal>
                </emma:interpretation>
              </emma:one-of>
            </emma:emma>
          </inkml:annotationXML>
          <inkml:trace contextRef="#ctx0" brushRef="#br1" timeOffset="159">20538 15343 7694,'9'0'497,"-2"-7"1,-7 3-141,0-7 0,-1 5 11,-5-5 1,2 6-103,-7-6 1,0 1-44,-5-1 0,4-2-44,1 8 1,6-1 0,-6 6-359,-2 0 0,4 8 103,-2 3 1,1 4-1,-3 1-196,2 1 1,6-1-6,-6 1 1,7 5 0,-3 2 64,-1 2 0,6 2 1,-3 5 75,3 0 0,-4 2-12,1 4 1,-1-4 0,8 4 94,4-4 1,-3-2 0,7 1 168,-3-1 0,6-5-44,-2-1 1,4-6-1,3 1 58,4-4 0,-3-1 0,3-2-71,-3-4 0,-3-4 48,1-7 1,-1 0-32,1 0 1,-6 0-418,0 0-33,-7-7 0,1 5 209,-10-4 0,-6 4 92,-11 2 0,1 0 0,-5 2-133,2 4 0,0 1-28,2 4 0,4 2 0,-4-7 0,3-1 234,3 3 0,-1-6 0,0 5 0</inkml:trace>
          <inkml:trace contextRef="#ctx0" brushRef="#br1" timeOffset="160">20521 15958 7095,'-16'0'1604,"-1"0"-1324,0 0 0,1 2-132,-1 4 1,0 1 0,-1 6 0,-4-2 77,-6 2 1,2 2-200,-1 1 0,-1-5 1,-3-1-238,3-3 1,-2 4-1,8-5-367,2-3-1142,1 6 1719,10-7 0,2-2 0,7-9 0</inkml:trace>
          <inkml:trace contextRef="#ctx0" brushRef="#br1" timeOffset="161">20854 15676 7690,'-17'-8'0,"0"6"808,1-3 0,-3 3-303,-3 2 1,0 15-1,-2 5-118,7 4 0,10 9 1,-2-1-264,1 5 1,5 7 0,8-5-357,6-2 1,6-10 14,5-4 1,4-7 0,7-5-152,0-5 0,1-4 0,-3-2 19,-3 0 0,1-13 246,-7-4 0,0-11 0,-7 1-117,-4-5 1,2-3 151,-7-4 0,-1 4 1,-7-4 235,-3 4 0,-4 2 0,-8 0-37,0 0 1,-5 7-1,0 4-306,2 3 82,1 10 63,3 2 0,7 8 0,3 5-305,4 5 0,4 2 38,4-2 1,3-4 14,7-7 0,7 0 0,1-1 21,1-5 1,1-5 0,4-11 89,-3-6 1,-6-3 270,1-3 0,-4 1 0,-1-2 331,0-4 0,-3-3 1,-1-6-38,-2 3 1,-5-3-121,5 4 1,-7 3 0,1 5 339,-3 6 1,4 6 265,-1 7-707,1 8 1,-6 13 0,0 18 0,0 15 207,0 9 0,0 17-207,0 3 0,0 8 0,0-4-49,0 1 1,5-7 0,3 6-323,1-7 0,2-5-387,6-9 0,5-6 371,0-4 0,0-12 0,-7-4-45,-4-5 1,4-9 0,-4-3 357,3-4 0,-2-12-96,-1-6 0,-6-8 0,6-11-79,2-4 0,-4-2 0,1-5 287,-3 2 0,4 7-105,-5-2 0,5 4 0,-4 4 2,2 3 1,-3 9-50,5 8 1,-7 9-1,1 2 98,-3 10 1,4 6-132,-1 6 1,1 6 0,-6 9 65,0 2 1,0 0-31,0-6 0,1 4 0,3-2 1,4-6-174,1-3 0,-4-3-379,6-7 367,0 1 0,6-8 0,0-3 0,-1-6-22,1-6 0,-6-3 32,0-8 0,0-5-75,6 0 0,-6-8 0,-2 4 34,-2 1 1,-1-1 0,-6 5 253,0-1 0,6 6 976,-1 4-885,1 9 0,-5 8-131,5 12 1,-4 11 60,3-1 1,5-1 0,1 0-81,3-2 1,3-2 0,2-5-388,3 0 0,-4-3-590,4-3 0,4-3 0,0-8 935,0 0 0,5 0 0,-5 0 0</inkml:trace>
          <inkml:trace contextRef="#ctx0" brushRef="#br1" timeOffset="162">22150 15293 7692,'-26'9'748,"-4"1"265,8-5 0,0-3 316,5 4-1292,8-5 1,11-1 0,15 0-278,8 0 0,7 0 1,1-1-164,0-5 1,2 2-361,4-7 1,-4 8 0,2-5 762,-7 1 0,1-2 0,-5-8 0</inkml:trace>
          <inkml:trace contextRef="#ctx0" brushRef="#br1" timeOffset="163">22366 14761 8108,'-10'9'656,"5"8"0,1 15 73,-1 12 0,3 17-402,-4 5 1,4 12-1,2 1 1,0 6 195,0 4 1,0 0-497,0-6 0,6-2 0,1-3-493,3-6 0,-1-4 333,2-2 0,4-8 1,-6-8-216,0-10 1,4-5 0,-6-5-530,3-8 1,-5-2 465,6-14 1,-2-8 265,3-9 0,0-13 0,-6-9 144,-2-10 0,3-5-150,-1-2 0,1 6 1,-3 0 357,1-3 1,6 9 0,-3 4 328,1 10 0,0 6 0,4 3-203,-2 4 1,-5 4-292,5 7 0,-8 7 0,5 4 83,-1 4 0,-3 3 0,5 3 36,-1 1 0,-1 0-108,-2-5 1,-1-1-1,5 1-1528,-1 0 0,-3-1-530,-5 1 2005,8-8 0,-6-3 0,3-12 0,-3-5 0,-4-9 0,-3-3 0,1-8 0,-7-2 0,0-2 0,-6-10 0,0-1 0,1 4 0,-1-1 0,1 3 0,-1 3 288,0 9 0,8 4 0,4 7 1427,3 1-839,2-1-924,7 8 0,8 1 0,7 8-262,-2 0 0,1 6 262,1 0 0,-2 5 1,6-4 5,-2 2 1,0 2 0,-4 6-253,2 0 0,-1-6 0,-8 2 273,-2 5 1,-2-1 61,2 5 0,-2-2 1,-5 0 283,2 3 1,1-1 0,-3-6 96,1 1 1,6 0-298,-5-1 1,7-1 0,-4-2 38,0-2 0,6-7-203,-4 1 0,-2-3 0,0-4-73,-1-3 1,3-4 0,-4-8-66,3 0 1,-7-1-1,3-4-186,-4-6 1,-4-3 89,-4-3 1,-1-4-1,-6-1 178,2 2 1,0 4 0,-6 5 123,1 6 0,4 5-48,1 6 358,8 4 1,-5 8-188,8 5 1,2-2 0,4 7-118,5 2 0,4 0-92,1-2 0,6 3 0,2-2 0,0 2-84,0 3 1,4 0 87,-6-1 1,0 1 0,-5-1 97,0 1 0,-1 0 1,1-1 13,-1 1 0,-5 0 121,1-1 1,-9 1 0,5-1 137,-1 1-116,-5-8 1,7-1-99,-3-8 0,-3-4-167,8-7 1,-5 0 0,3-13-366,-1 0 0,5-2 187,-2-7 1,-2-6 0,2 0-71,2 2 0,-4 9 1,0 6-318,-1 4 932,5 9 0,-6 3 0,6 12 0,-4 7 423,-1 7 1,3 6-516,-6 7 0,6 0 0,-3-1-13,1-5 1,2 3-11,6-8 1,1 0 0,2-7-190,2-4 0,8 11 0,-4-3 0</inkml:trace>
          <inkml:trace contextRef="#ctx0" brushRef="#br1" timeOffset="164">24144 14445 7736,'7'17'0,"2"2"674,8 3 1,-1 5-1,1 12 555,0 5 0,-1 5 1,1 2-1,-1 6-81,1 10 1,-8 1-1003,-3 10 0,-4-2 1,-2 5-142,0 2 0,-15-4-479,-7 10 0,-8-6 0,-5-3-174,-4-3 0,-5 1 390,17-37 0,-1 1 0,-4 0 0,-3-1 0,-3 1 0,1-1 0</inkml:trace>
        </inkml:traceGroup>
      </inkml:traceGroup>
    </inkml:traceGroup>
    <inkml:traceGroup>
      <inkml:annotationXML>
        <emma:emma xmlns:emma="http://www.w3.org/2003/04/emma" version="1.0">
          <emma:interpretation id="{B7BED743-D794-457E-88D4-E2ECBF757A9E}" emma:medium="tactile" emma:mode="ink">
            <msink:context xmlns:msink="http://schemas.microsoft.com/ink/2010/main" type="paragraph" rotatedBoundingBox="38743,18544 49700,18041 49823,20708 38865,21211" alignmentLevel="1"/>
          </emma:interpretation>
        </emma:emma>
      </inkml:annotationXML>
      <inkml:traceGroup>
        <inkml:annotationXML>
          <emma:emma xmlns:emma="http://www.w3.org/2003/04/emma" version="1.0">
            <emma:interpretation id="{A66A6805-576A-48A0-A51D-CA95CE696430}" emma:medium="tactile" emma:mode="ink">
              <msink:context xmlns:msink="http://schemas.microsoft.com/ink/2010/main" type="line" rotatedBoundingBox="38743,18544 49700,18041 49760,19345 38803,19849"/>
            </emma:interpretation>
          </emma:emma>
        </inkml:annotationXML>
        <inkml:traceGroup>
          <inkml:annotationXML>
            <emma:emma xmlns:emma="http://www.w3.org/2003/04/emma" version="1.0">
              <emma:interpretation id="{CC61E197-8925-4F14-8871-79059CF87B56}" emma:medium="tactile" emma:mode="ink">
                <msink:context xmlns:msink="http://schemas.microsoft.com/ink/2010/main" type="inkWord" rotatedBoundingBox="38753,18430 44790,18415 44793,19424 38755,19439"/>
              </emma:interpretation>
              <emma:one-of disjunction-type="recognition" id="oneOf16">
                <emma:interpretation id="interp80" emma:lang="en-AU" emma:confidence="0">
                  <emma:literal>Irreducible</emma:literal>
                </emma:interpretation>
                <emma:interpretation id="interp81" emma:lang="en-AU" emma:confidence="0">
                  <emma:literal>Irredu able</emma:literal>
                </emma:interpretation>
                <emma:interpretation id="interp82" emma:lang="en-AU" emma:confidence="0">
                  <emma:literal>7 ready able</emma:literal>
                </emma:interpretation>
                <emma:interpretation id="interp83" emma:lang="en-AU" emma:confidence="0">
                  <emma:literal>7 nredu able</emma:literal>
                </emma:interpretation>
                <emma:interpretation id="interp84" emma:lang="en-AU" emma:confidence="0">
                  <emma:literal>Frredu able</emma:literal>
                </emma:interpretation>
              </emma:one-of>
            </emma:emma>
          </inkml:annotationXML>
          <inkml:trace contextRef="#ctx0" brushRef="#br2" timeOffset="165">15270 16789 8109,'-16'0'295,"-1"-5"414,1-1-492,-1-7 0,6 6 1,2-6 554,1 2-263,-5 0 1,15-6 344,4 1 1,5 6-700,16 5 1,3-3 0,9 1 0,3 0-166,1-1 0,8 1 0,-4 3 192,-1-1 1,-6-1-74,5 6 1,-8-6 0,1 1-134,-3 1 0,-3 2 0,-4 2-4884,-6 0 2180,-4 0 2433,-9 0 1,-10 2-1,-14 4 297,-6 5 0,-3 4-2,2 1 0,4-5 0,-6 0 82,0 2 1,5 6 531,-3-3 0,9 10 0,4-9-193,2 1 0,1 1 1,6-1-207,0 5 1,0-3 0,2 8-177,4 1 0,-3 2-282,8 3 0,0 6 0,4 3 255,-4-1-12,4 6 0,-6-5 0,8 7 0</inkml:trace>
          <inkml:trace contextRef="#ctx0" brushRef="#br2" timeOffset="166">15320 17321 8031,'-26'0'0,"8"-2"2328,7-3-1633,7 3 1,0-5-695,16 7 0,0 0 0,18-2-270,5-4 1,6 4 359,9-3 1,-1-4 0,3-1-1190,4 1 0,-5-6-823,5 4 1737,-5-4 1,7-1 0,1-1 0</inkml:trace>
          <inkml:trace contextRef="#ctx0" brushRef="#br2" timeOffset="167">16168 17088 8031,'0'-11'0,"0"0"590,0 8 401,0-5 0,0 10-631,0 4 0,0 3 0,0 7-111,0 1 0,0 0 0,0-1 38,0 1 0,0 0-628,0-1 1,0 1-792,0-1 941,0-6 1,0-5 178,0-10 0,0-12 0,0-11-13,0-3 0,0-2 0,0-1-31,0 1 0,0-6 47,0 1 0,0 1 0,2 7 333,3 2 1,-1 8-183,7-2 1,0 11-83,6 5 0,-1 5 0,1 1 167,-1 0 1,1 5 0,0 2-28,-1 3 1,6 1-128,1 5 1,1-1 0,-4-2-37,2-2 1,6-2 0,-6 2 29,-2-5 0,0-4 0,1-2 111,1 0-209,0 0 0,-5-2-72,-1-4 1,-1 3 212,-4-8-963,-3 7-656,-8-3 906,0 7 1,0 1 198,0 5 0,0-2-489,0 7 1,0 0 892,0 5 0,-8 1 0,-1 0 0</inkml:trace>
          <inkml:trace contextRef="#ctx0" brushRef="#br2" timeOffset="168">16849 17105 8031,'9'-7'-445,"-1"-3"400,-8-6 1,0 5 1207,0 0-532,0 7 1,0-2 0,0 12-382,0 5 0,-2 4 1,-2 3-2,-1 4 0,-1-1 0,6 7 38,0 1 0,0-3-295,0 2 1,0-6 0,2 4-300,3-2 340,-3-2 184,6-6 0,-3-8-138,1-8 1,-1-9 0,-5-12 1,0-1 0,0-7 6,0 1 0,0-9 0,0-2-743,0 2 1,0 8-1,0 1 195,0-2 0,2 6 333,4 2 1,-3 4 0,8 1 152,2 0 0,2 8-145,2 4 0,-4-3 0,1 3 16,5 1 1,1 2-1,-3 2-201,-1 0 0,1 0 1,0 0-408,-1 0 1,1 6 127,-1-1 584,1 8 0,0-4 0,-1 8 0</inkml:trace>
          <inkml:trace contextRef="#ctx0" brushRef="#br2" timeOffset="169">17215 17205 8023,'-10'0'2046,"3"0"-1057,7 7-788,0-5 1,7 5 0,6-7-107,8 0 1,-1-7-1,8-4 140,1-4 1,1-7-1,-1-2-108,-1-2 1,0 0-306,5-1 0,-7-5 1,-6 6-465,-7 1 0,0-5 1,-8 8 93,-1 1 1,-4 3 418,-6 1 1,-5 8 0,-9 4 52,-2 3 1,-6 9-1,4 6-137,-2 7 1,6 6 705,-2 7 0,9 1 0,4-1-104,1 0 0,3 2 1,9 2 69,7 2 0,2-6 0,14-5-359,3 2 0,1-6 1,4-2-1638,4-4 1,2-7 1202,3 0 0,8-7 1,-8 0-344,-3-8 677,3-5 0,-2-8 0,8 1 0</inkml:trace>
          <inkml:trace contextRef="#ctx0" brushRef="#br2" timeOffset="170">17979 17005 7478,'-17'-25'-1225,"1"-5"1878,-1 8 1,-1 1 0,-3 10-210,-1 6 0,-2 3 0,4 2-187,-2 0 1,-6 13 0,6 4-3,1 1 1,5 8 0,3 2 201,2 3 1,7 2-399,-1 0 0,10-5 0,6-2-132,4-2 0,3-2 0,5-7 32,4-4 0,10-4 83,2-7 1,0-7-1,-6-4-127,0-4 0,1-11 0,-3-7-169,-3-9 0,-4-5 0,-8-1-10,1-1-1,-2 2 44,-4-8 1,-4 1-1,-7 3 37,0 1 0,-7 4 0,-4 14 29,-4 5 1,-2 4 84,1 12 0,-1 4 0,0 7 873,1 0 0,1 15 0,2 7 119,2 7 0,7 10-584,-1 0 0,3 7 0,2-2-110,0 5 0,7-5 1,4 0-249,4 2 1,4-5-1,1-2 278,2-4 0,6-4-280,-6-3 1,6-6-1,-6-11-259,-2-5 1,-1-4 0,-3-4 117,1-4 0,-1-5-115,1-11 0,-2-4 1,-2-7-1,-4 1-192,-2 5 1,-1-5 381,-6 5 0,5 3 0,1 1-265,-2 5 1033,-3 9 1,-2 3-446,-5 12 0,4 3 1,-3 9 94,3 5 0,2-3 0,2 8 191,3 1 0,4-5 0,8 0-145,0 0 1,-1-5-145,1 3 0,5-4 0,0-3-125,-1-4 0,-3-3-419,-1-8 1,-1 0 228,1 0 0,-1-8 0,-1-5-498,-4-7 1,2 0-1,-5-6-308,1 2 1,-5-4 447,1 6 0,-3 0 0,-2 5-307,0 0 38,0 1 730,0 7 1,0 9 0,0 11 1438,0 3 1,0 3-1128,0 0 0,5 7 0,3 2-109,1-1 1,-2 1-1,8-4 11,4 6 1,1-4-1,-2-2-16,5-3 1,-3 3-24,8 0-163,-8-7 0,9-2 1,-5-8-33,2-1 0,-5 5 0,3 1 0</inkml:trace>
          <inkml:trace contextRef="#ctx0" brushRef="#br2" timeOffset="171">19508 17072 7793,'9'-11'0,"-4"0"0,-3-2 222,-2-2 0,0-2 96,0 1 1,-5-1 104,-1 0 0,-5 1-27,6-1-323,-1 8 0,-1-4 36,-4 8 0,-4-1 0,-4 8 108,-3 3 1,2 6-1,-8 12 49,-1 4 0,3 10 4,-2 2 0,8 7 0,-2-1-131,3 3 0,8-6 1,2-3-127,1-4 0,5-4 0,8-5-112,6-9 0,11-8 108,6-9 0,5-2 1,6-5 48,6-10 1,1-7-1,0-9-357,-2 0 0,-1-2 0,1-2-245,-5-2 0,-4 0 293,-2 6 0,-7 0 1,-4 1-138,-4 5 1,-6 4 610,-1 12-230,-8 4 1,5 9 0,-8 5-5,0 10 0,-2 5 0,-2 7 1140,-1-1 0,-1 0-774,6 5 0,0-5 1,2-2-199,3-2 1,5-2 0,6-7-841,1-4 1,5 2-279,0-8 0,0 1 183,-5-6 547,0 0 0,-1-8 231,1-3 0,-1-4 0,1-1 0</inkml:trace>
          <inkml:trace contextRef="#ctx0" brushRef="#br2" timeOffset="172">19541 16856 7798,'-17'0'1,"8"0"711,2 0 1,7-2-392,0-4 0,9 3 0,7-7-477,10 3 1,11 0 0,4 1-484,1-5 1,3 2 0,4-2 295,1-2 343,0 5 0,7-14 0,2 4 0</inkml:trace>
          <inkml:trace contextRef="#ctx0" brushRef="#br2" timeOffset="173">20222 16573 7799,'-2'-9'994,"-3"3"-762,-5 5 1,-6 10 203,-1 7 0,6 3 1,2 10-1,0 7 332,-1 6 1,7 6-1,-3 2-442,4 0 1,2 0-1,2-1-30,4 1 0,-3-5-328,9-1 1,-1-5 0,3 1 181,-3-4 1,4-7-1,-6-12 114,1-1-577,4-6 1,-6-7-1,5-12 164,-2-8 0,-2-10-216,2-1 0,2-9 0,-6-4-460,3-1 0,-5 11 1,6-1 524,2 6 0,-4 4 98,3 5 1,-7 8 0,6 4 323,2 3 1,-4 4 0,2 3 446,2 6 1,-3 10 0,-1 1-364,-2-2 1,4 4 52,-5-2 0,-1 6 0,-5-4 89,0 2 1,0-6-375,0 2 1,-7-3-1,-4-3 129,-4 1 1,-2-6 0,1-2-1172,-1-1 0,1-3 131,-1-5 1,0 0-1,1 0 185,-1 0 0,8-2 752,3-3 0,-3-4 0,0-8 0</inkml:trace>
          <inkml:trace contextRef="#ctx0" brushRef="#br2" timeOffset="174">20588 16507 7799,'-10'-26'555,"-4"-6"-398,12 14 1,-11-6-1,7 7 432,3 1 1,-1 6 169,-2 5 0,5 7-483,-5 9 1,4 9-1,2 19 160,0 5 1,6 4 0,1 2 131,2 0 0,2 0 0,6 2 229,0 3-590,-1-11-144,8 12 0,-3-16 0,6 5-12,3-6 1,1-12 0,2-5 112,1-3 1,-7-4 0,1-4 8,2-6 0,-1-5-722,-1-5 0,1-6 0,-6-10-323,-3-1 1,-9-13 0,-6 2 332,-3-2 1,-2-6-1,-2 2 5,-3 2 1,-10 4 398,-7 5 1,-8 6-1,5 11-89,-1 6 1,-6 5-1,7 7 1038,-1 10 1,2 1-69,7 10 1,8 5 0,3 6-472,4-2 1,15 0 0,8-2-455,8-2 0,3 2 85,12-13-343,0 8 1,17-12 436,0 5 0,7-5 0,-9-1 0</inkml:trace>
        </inkml:traceGroup>
        <inkml:traceGroup>
          <inkml:annotationXML>
            <emma:emma xmlns:emma="http://www.w3.org/2003/04/emma" version="1.0">
              <emma:interpretation id="{F86BF08F-D6C9-4C46-A4EC-E64CDE3FCDE1}" emma:medium="tactile" emma:mode="ink">
                <msink:context xmlns:msink="http://schemas.microsoft.com/ink/2010/main" type="inkWord" rotatedBoundingBox="45282,18244 49700,18041 49760,19345 45342,19548"/>
              </emma:interpretation>
              <emma:one-of disjunction-type="recognition" id="oneOf17">
                <emma:interpretation id="interp85" emma:lang="en-AU" emma:confidence="0">
                  <emma:literal>quadratic</emma:literal>
                </emma:interpretation>
                <emma:interpretation id="interp86" emma:lang="en-AU" emma:confidence="0">
                  <emma:literal>quadrate</emma:literal>
                </emma:interpretation>
                <emma:interpretation id="interp87" emma:lang="en-AU" emma:confidence="0">
                  <emma:literal>quadrates</emma:literal>
                </emma:interpretation>
                <emma:interpretation id="interp88" emma:lang="en-AU" emma:confidence="0">
                  <emma:literal>quadratics</emma:literal>
                </emma:interpretation>
                <emma:interpretation id="interp89" emma:lang="en-AU" emma:confidence="0">
                  <emma:literal>quadrat</emma:literal>
                </emma:interpretation>
              </emma:one-of>
            </emma:emma>
          </inkml:annotationXML>
          <inkml:trace contextRef="#ctx0" brushRef="#br2" timeOffset="175">22133 16906 7907,'0'-10'-46,"0"-4"0,0 3 61,0-4 0,0-2 1,0-1 141,0-4 0,0 9 52,0-4 1,-2 6-6,-3 0 1,-5-2 0,-6 7-30,-1 3 1,-1 8-168,-4 6 0,-4 10 0,-8 3 222,1 1 1,0 9 0,2 4-235,3-1 0,-2-2-7,8-1 0,0-3 0,5-3-183,1-6 1,7-4 309,3-1-75,4-8 0,4-11 0,5-12-119,10-7 0,7-14 1,9 0-96,0-5 1,1 1 68,-1-6 1,2 3 0,2-2 114,2 5 0,0 4 128,-6 2 0,-6 12 0,-1 6 48,-2 6 1,-2-2-1,-7 7-102,-4 6 0,2 6 0,-7 8 37,-3 1 1,1 7 102,2 4 0,-4 3 0,3 2-94,-3 1 0,-4 4 0,-2 1-53,-1-2 0,-6 2-34,5-6 0,-1 10 0,3-12-28,-1-2 1,-1 3-1,6-8 16,0 2 1,-5-6 16,-1 2 0,0 2 0,6-2-13,0-1 1,-1-8 0,-3-2-202,-2 2-2094,1-6 1901,5 8 0,7-19 0,2 2 143,1-5 1,4-10 54,-2-5 1,2-7 0,3 1-33,0-4 0,5-6 1,0-3-120,-2-1 0,-1 3 0,-3-4 137,1 3 0,-2 3 311,-4 9 1,3-2 0,-4 8 121,-1 2 1,0 7-314,-3 2 69,-4 7 523,5-3-355,0 7 1,-5 7-80,4 4-82,-4 4 1,-1 0 9,5-4 0,-2-2-2,7-3 1,-6-4-264,6 3-587,-7-3-113,11-2 933,-6 0 0,0 7 0,-1 3 0</inkml:trace>
          <inkml:trace contextRef="#ctx0" brushRef="#br2" timeOffset="176">22283 16922 7907,'-10'0'-2012,"1"-7"2572,4-4 1,3-4 0,-4-2-177,4 1 1,2 5-1,0 0-532,0-2 0,0-2 1,-2 0 101,-3 4 0,1-4 103,-7 4 1,0-2 0,-6 0-1,1 4 79,-1 2 1,-5 1-69,0 6 1,-8 2 0,5 4 28,-1 5 0,-6 5 24,5 6 1,-5 2 0,-1 6 98,0-2 0,5-1 1,2 7-49,2-1 1,4 0-1,7 0 88,2 1 0,7-9-128,-1-2 0,10-5 0,6-3 58,4-4 1,7-4 0,2-7 97,2 0 0,7-7-300,6-4 0,2-11 0,-4-6-123,1-3 0,3-3 1,-6 1-140,-2 0 0,8 0 44,-13-1 0,5 1 1,-9 2 79,2 3 1,-6 4 0,0 7 43,-7 1 0,-4 7 223,-3 3 0,-6 6 279,0 6 1,-2 10-102,-9 12 1,0 5 0,-6 6 102,1 5 1,-1-1 0,1 1 17,-1 2 0,2 0-376,4-1 0,-4 3 1,6-6-1,0 1 69,3-5 1,-1-2-81,1-3 0,1-2 0,5-3-16,0-6 0,0-3 112,0-3-157,0-7 58,0-1 0,7-10-50,4-4 0,4-3-54,2-7 0,-1-8 0,1-4-152,0-4 1,5-1 0,2-2-189,2-4 1,-6-1-107,2-5 1,2-8-1,-2 3-151,-2-2 1,1-3 0,-1 7 138,2 11 0,-5 4 222,-6 10 0,0 3-392,6 9 434,-8 4 1,-2 14 271,-7 4 0,-7 11 0,-2 4 0</inkml:trace>
          <inkml:trace contextRef="#ctx0" brushRef="#br2" timeOffset="177">22831 16839 7907,'-17'-9'0,"6"-4"193,0 7 1,6-6 131,-7 0 1,1 5 27,-5 1 1,-1 6-17,1 6 1,6 3 0,3 8 158,0 0 1,5 7-383,-4 3 1,10 5-1,3-1 67,2-3 1,-3 1-287,5-7 1,8 6-37,8-6 0,-3-1 1,-2-10-11,-3-6 0,-3-3 1,1-6-53,0-7 0,-1 0-43,1-11 0,0-4 0,-1-1 45,1-5 0,-8-7 0,-3 2 123,-5 6 0,5-2 184,-1 5 1,1 10 186,-6 1 0,-2 11 57,-3 1 0,1 10-159,-7 6 1,7 6 0,-3 3-42,-1 3 1,7 4-1,-5-3 20,4 2 1,4-6-358,4 3 0,1-5 1,6-1-647,-2-1 1,-2-5 387,2 1 1,4-9-1,-4 5-1514,4-1 1959,1-5 0,8 5 0,2-7 0</inkml:trace>
          <inkml:trace contextRef="#ctx0" brushRef="#br2" timeOffset="178">23396 16739 7907,'9'-7'0,"-3"0"0,-12-4 0,-3 3 423,-8 8 1,1 2-1,-3 4 1,-1 5 33,-2 3 0,-6 9 0,4 1-201,-2 1 0,6-2-161,-2 4 1,5 1-1,4 3 249,2-3 0,7 2-640,-1-8 1,5-2 143,5-9 1,5-3 0,6-8 29,1 0 1,1-10-1,3-4-144,1-7 0,0-1 202,-5 5 0,-1-8 1,1-5-112,-1-1 0,-1-4 1,-4 12-65,-5 3 1,1 7 89,-1 2 1,1 7 219,-1-1 1,-5 10 0,5 8 199,-4 8 0,-2-3-210,0 4 1,0 2 0,0-2 62,0-1 0,5 3 0,3-2-392,1-2 1,4-3-558,9-6 1,-2 2 0,8-8 824,2-1 0,1-2 0,2-2 0</inkml:trace>
          <inkml:trace contextRef="#ctx0" brushRef="#br2" timeOffset="179">23728 16872 7028,'6'-27'-209,"-1"-1"1,1 2 0,-6-2 1001,0 6 1,-8 6 0,-3 5-447,-3 5 0,-5 4 0,-1 2 301,-2 0 0,-2 8-345,1 3 1,5 9 0,-4 2-90,3-2 0,5 4 0,3-1-130,5-3 1,4 4 0,4-2-87,4-2 1,3-7-101,7-2 0,8-7 1,2 2-27,0-5 1,5-12-1,-3-3-34,4-5 0,1-9-156,0-10 1,-2-3 0,-1 2 24,-2-5 1,-10-4 0,1-2-33,-7 0 1,-2-5 74,1-1 1,2 8 0,-8 10 469,-1 2 1,-2 16 0,-4 5 15,-4 6 1,3 4 115,-8 5 1,0 14 0,-6 9 374,0 6 1,1 10 0,1 1-78,4 3 0,3-1-341,8 3 0,2 1 1,2-7-165,2-2 0,10-2 1,3-4-399,6-3 1,-1-4 247,-7-7 1,2-1-1,8-1-97,-5-4 0,-3-5-54,-3-12 1,1-3-1,0-8-226,-1 1 1,-1-8 0,-2-4 157,-2-4 1,-7 5 0,1 1 85,-3 2 1,4 2 109,-1 5-408,1 0 597,-6 8 0,-6 4 0,-1 10 477,-2 6 1,5 10 0,-3 1-320,-1-2 0,6-1 0,-3-3-36,3 1 0,2-1-276,0 1 0,2-2 0,1-2-223,3-2 0,1-7-43,-1 1 0,3-5 182,8-5 0,-6-5 0,0-6-95,2-1 1,-2-1-1,2-3-325,0-1 1,5-6-133,-7 6 1,2-6 0,0 6 486,-2 2 0,0 2 0,6 3 24,0 4 0,-1-2 130,1 7 1,-1-1 79,1 1 1,0 4-1,-1-3 58,1 3 1,-1 4-103,1 3 0,-6-3-48,0 4 0,-2 3-48,3 2 1,-5 4 36,-7 2 1,0-1-1,-2 3 102,-3 3 0,-5-2 1,-8 8 85,-4 1 1,3-3-1,-3 0 39,4-2 1,7-2 26,-1-5-68,9 0-147,-5-8 1,16-2 0,3-11 56,4-7 0,7 0-371,0-11 1,7-2 0,-3 2 0,0 0-319,-4-2 1,1 0 297,-7-4 0,4 2 263,-8 4 984,-5 4-940,0 1 0,-12 17 426,-1 11 1,1 4-1,5 3 241,0 4 1,2-3 0,3 5-517,6 0 0,4-6 46,2 5 0,5-5 0,0-1-982,-2-1 0,4-6 1,-2-5-986,-1-3 1,3-2 902,-2 0 1,-2-2-1,-7-3 866,-2-7 0,0-2 0,6-3 0</inkml:trace>
          <inkml:trace contextRef="#ctx0" brushRef="#br2" timeOffset="180">24792 16473 7375,'-17'-16'-1195,"0"-1"1994,1 1 0,7-1 615,3 0 1,6 3-1073,6 2 0,3-2 0,9 4-148,4 1 0,6-6 0,9 6-566,2 0 0,0-6 0,-4 4-589,3-4 0,-4 4 578,-1 0 1,-2 6-1,-9-5-532,-1 3 1,-10-6 914,-6 2 0,-3-11 0,-2-4 0</inkml:trace>
          <inkml:trace contextRef="#ctx0" brushRef="#br2" timeOffset="181">25141 16124 7907,'-23'-13'0,"1"-1"-5,2-5 1,1-1 878,3 3 1,1 10 74,4 7 0,4 9-551,7 13 0,0 6 0,0 11 0,0 5 142,0 4 1,7 2 0,4 0-198,4 0 0,-4-2 0,0-4-266,2-5 1,2-4-193,1-2 1,-1 0 0,-2-1-173,-2-4 0,-2-4-711,2-8 710,4-7 1,-11-3 0,5-12-316,-2-5 0,-1-9 0,-6-4-247,0-2 1,6 0 408,-1-1 1,1-3 498,-6 8 1,0 5 211,0 6 1,0 9-255,0 2 0,0 8 8,0 8 0,1 1-8,5 0 0,-2-1-239,7 1 0,0-1 0,5-1-1100,1-4 178,0-3 1145,-1-8 0,1 0 0,0 0 0</inkml:trace>
          <inkml:trace contextRef="#ctx0" brushRef="#br2" timeOffset="182">25240 16407 7902,'-9'-24'0,"-4"5"651,8-3 0,-3 9 0,4 2-62,-1-2 1,1 6-399,10 1 1,3 5-1,9-1 5,5-4 1,-3 4 0,6-3-152,-2 3 0,0 2 0,-4 0 224,2 0 1,0 2-270,-5 3 0,0 5 0,-1 6 0</inkml:trace>
          <inkml:trace contextRef="#ctx0" brushRef="#br2" timeOffset="183">25639 16457 7821,'0'-24'1482,"0"5"-1053,0-3 1,-6 9 0,-1 4-27,-2 2 1,-2 1 0,-6 6-166,1 0 1,-1 13-1,0 5 127,1 6 0,1 4 1,4 7 518,5 4 0,6-2-483,6 7 0,7-5 1,13 2-23,7-6 1,11 0-1,0-13-226,4-2 1,10-7-421,3-2 1,-4-7 0,-4 2-177,-6-4 1,-1-2-1,-9 0-423,-6 0 1,-5-6 454,-9 0 411,-8 1 0,-9-2 0,-9-3 0</inkml:trace>
        </inkml:traceGroup>
      </inkml:traceGroup>
      <inkml:traceGroup>
        <inkml:annotationXML>
          <emma:emma xmlns:emma="http://www.w3.org/2003/04/emma" version="1.0">
            <emma:interpretation id="{C7A1AE6E-E99C-473D-B37B-B12D2469E3E1}" emma:medium="tactile" emma:mode="ink">
              <msink:context xmlns:msink="http://schemas.microsoft.com/ink/2010/main" type="line" rotatedBoundingBox="40727,19750 45435,19542 45495,20915 40788,21122"/>
            </emma:interpretation>
          </emma:emma>
        </inkml:annotationXML>
        <inkml:traceGroup>
          <inkml:annotationXML>
            <emma:emma xmlns:emma="http://www.w3.org/2003/04/emma" version="1.0">
              <emma:interpretation id="{0EBA540A-ED97-4E8D-A174-B730E0D39522}" emma:medium="tactile" emma:mode="ink">
                <msink:context xmlns:msink="http://schemas.microsoft.com/ink/2010/main" type="inkWord" rotatedBoundingBox="40727,19750 45435,19542 45495,20915 40788,21122"/>
              </emma:interpretation>
              <emma:one-of disjunction-type="recognition" id="oneOf18">
                <emma:interpretation id="interp90" emma:lang="en-AU" emma:confidence="0">
                  <emma:literal>fraction.</emma:literal>
                </emma:interpretation>
                <emma:interpretation id="interp91" emma:lang="en-AU" emma:confidence="0">
                  <emma:literal>frae turn.</emma:literal>
                </emma:interpretation>
                <emma:interpretation id="interp92" emma:lang="en-AU" emma:confidence="0">
                  <emma:literal>frae term.</emma:literal>
                </emma:interpretation>
                <emma:interpretation id="interp93" emma:lang="en-AU" emma:confidence="0">
                  <emma:literal>frae term,</emma:literal>
                </emma:interpretation>
                <emma:interpretation id="interp94" emma:lang="en-AU" emma:confidence="0">
                  <emma:literal>frae ton.</emma:literal>
                </emma:interpretation>
              </emma:one-of>
            </emma:emma>
          </inkml:annotationXML>
          <inkml:trace contextRef="#ctx0" brushRef="#br2" timeOffset="184">17730 17936 7886,'-17'-40'0,"0"-3"601,1 1 0,1 1-304,4 8 1,-4 9 0,6 5-338,0 6 0,-6 10 45,4-3 0,-2 12 0,0 5 185,2 4 0,7 9 0,-1 5 123,3 8 1,2 11 0,0 11 244,0 6 0,2 5-241,3 13 1,-3 0-1,4-2-351,-5-3 1,-1 9 0,0-4-960,0 2 0,0-7 812,0-6 1,0-10-1,0-4-20,0-7 1,0-6 0,-1-18-1145,-5-4 0,2-7 334,3-15 1011</inkml:trace>
          <inkml:trace contextRef="#ctx0" brushRef="#br2" timeOffset="185">17165 18335 7886,'2'-16'47,"3"-1"-37,4 0 1,10 3 0,3 1-22,6 2 0,9 7 1,3-4 35,3 1 1,1 3-9,6-7 0,0 6 1,-1-4 44,1 1 1,-5 1-1,-3 3 235,-1-1 0,-3-7-174,-4 7 1,-8-1 0,-4 8 1,-4 4 1,-3-3 0,-4 9 9,-5 0 1,-5 9-22,-1 1 0,-1 7 0,-5-3 0,-5 2 266,-4 0 0,4-6-235,0 6 0,2-8 1,-4 2 293,2-3-249,7-3 0,-1-1 36,10-4 0,1-9-303,10-8 0,-3-12 0,9-1-159,-3-5 0,-3 2 0,1-5-24,0-3 1,-1-1-32,1-3 0,-2 3 1,-2 1 171,-2 3 0,-6 6 1,4-1 312,-1 4 341,-3 8-246,3 3 1,-6 14-1,3 5-26,-3 2 0,4 3-102,-1 0 0,8-1 1,-2 1 138,4-1 1,3 1 0,3-2-288,1-4 0,7 2-152,-1-8 0,2-1 0,-1-8-50,-1-1 1,-6-10 0,4 0-215,-2-5 1,3-8 246,-4 6 1,-1-2-1,-7 4-75,-4-2 0,-2-1 0,-5 7-49,1-1 1,1 6 367,-6 0 0,-2 7 178,-4-1 0,-1 10 0,-6 5 103,2-1 0,2 11-24,-2-3 1,1 5 0,7-2-89,-3 2 1,1 6-1,5-4 17,0 2 1,0-6-204,0 2 0,5-9-219,1-1 1,7-3-118,-2 2 1,3-11-28,3-11 0,0-4 0,-3-2-50,-3 1 0,2-8 0,-5-4 63,1-3 1,-3-3-273,5 1 1,-8 7-1,3 4 254,-4 4 1,0 1 1072,3 0-416,-3 8 0,5 4 1,-7 10-265,0 6 0,0 10 1,2 3 71,4 1 1,-3 1 27,8 2 0,1 2 1,6-6-289,4 1 1,-2-4-1,8 3-900,2 0 1,1-8 112,2 1 0,2 0 879,4-6 0,-4-4 0,6 0 0</inkml:trace>
          <inkml:trace contextRef="#ctx0" brushRef="#br2" timeOffset="186">19325 18169 7886,'-2'-17'0,"-4"1"0,-3 6 365,-7 5 1,-7 3 315,1 2 0,-5 2 0,3 3-329,-2 7 1,4 2-1,-4 3-120,2 0 1,2-1-130,5 1 0,2-1 0,4 1-110,6 0 1,3-1 0,4 1-346,3 0 0,4-3-70,8-3 1,5 2-1,2-5-265,2 1 0,7-5 1,6 1 686,-2-3 0,5 5 0,1 3 0</inkml:trace>
          <inkml:trace contextRef="#ctx0" brushRef="#br2" timeOffset="187">19491 18119 7886,'-17'-7'1804,"8"-3"-1665,2 1 0,14-4-53,4 8 0,11-3 0,6 5-324,3-3 0,10-7 0,3 2-205,4-4 1,2 1 398,0 3 1,0-2 0,-2 5 43,-4-1 0,4-2 0,-5-6 0</inkml:trace>
          <inkml:trace contextRef="#ctx0" brushRef="#br2" timeOffset="188">19906 17670 7886,'-25'17'0,"1"1"0,7 5 0,6 4 0,2 12 0,1 5 0,1 10 0,3 3 0,-1 2 0,1-5 0,8 1 325,1-3 1,10-8-1,0-1 1660,5-3 1,10-3-1953,-3-9 1,-1 2-1,2-8-425,1-2 0,-3-9 1,0-5-145,-2-4 1,0-4-1,-4-4 160,2-5 1,-5-11-1,-8-6-702,-1-3 1,-3-8 921,-5 0 1,0-1-1,0 5 208,0 1 1,0-1 144,0 13-365,-7 7 0,-2 10 746,-8 10 0,8 6 0,3 10 632,4 1 0,2 2-894,0-2 0,8-2 0,3 6-614,4-2 1,7-2 0,2-5 74,2 0 0,-4-6 1,5-2-417,3-2 1,-6-1-1104,-2-6 1742,4 0 0,-8 0 0,6 0 0</inkml:trace>
          <inkml:trace contextRef="#ctx0" brushRef="#br2" timeOffset="189">20122 18019 7886,'-16'-16'401,"7"-1"-243,1 8-161,8 2 1,8 7-1,4 0 24,9 0 1,5 0 0,7 0 132,0 0 0,0 0 1,1 0 31,-1 0 1,0 1-95,0 5 1,-5 3 0,-2 8-31,-2-1 0,-2 7 39,-5-1 1,-3 5-1,-1-3 41,-2 2 1,-7-5 0,3 1-20,1-4 1,-6-1 0,5-1 169,0 1-240,-5-8 1,13-1-3,-4-8 1,-2-8 0,1-5 90,-3-7 0,-1 0-686,-6-8 0,0 6 1,-2-6 269,-4-1 1,-3-5 0,-8-3-17,1-1 1,-1 1-81,0 9 1,1 2 0,-1 8-573,1 1 1974,6-3-451,3 18 1,11-5 0,5 7-11,7 0 0,12 5-332,0 1 1,11 7 0,5-4-43,4 0 0,2 11 0,0-3 63,0 1 1,-6 1-110,0-2 1,-7 5-1,4 0-321,-1-2 0,-10-1 0,1-3-99,-5 1 0,-4-6-23,-5 0 285,-1-7 1,-6 1-33,-5-10 0,-1-1 0,0-9-41,1-3 0,1-4-37,-6 0 0,0 1 0,2-5 230,3 2 1,-3 8-83,3 5 1,-1 7 14,2-2 0,1 6 1,6 8 168,-2 8 0,0 3-269,6 9 0,1-1 1,3 7-421,1-1 0,7 0 1,-1 0 473,3 1 0,3-1 0,-1 0 0</inkml:trace>
          <inkml:trace contextRef="#ctx0" brushRef="#br2" timeOffset="190">21884 18385 8844,'-17'-17'1004,"0"1"1,8 8-2276,4 8 1271,-5 15 0,1 11 0,-7 7 0</inkml:trace>
        </inkml:traceGroup>
      </inkml:traceGroup>
    </inkml:traceGroup>
  </inkml:traceGroup>
</inkml:ink>
</file>

<file path=ppt/ink/ink1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1-03-25T05:08:40.660"/>
    </inkml:context>
    <inkml:brush xml:id="br0">
      <inkml:brushProperty name="width" value="0.09333" units="cm"/>
      <inkml:brushProperty name="height" value="0.09333" units="cm"/>
      <inkml:brushProperty name="fitToCurve" value="1"/>
    </inkml:brush>
  </inkml:definitions>
  <inkml:traceGroup>
    <inkml:annotationXML>
      <emma:emma xmlns:emma="http://www.w3.org/2003/04/emma" version="1.0">
        <emma:interpretation id="{E2084B5A-1AAC-40CB-B9F7-39737BF61EB6}" emma:medium="tactile" emma:mode="ink">
          <msink:context xmlns:msink="http://schemas.microsoft.com/ink/2010/main" type="inkDrawing" rotatedBoundingBox="14149,4185 16360,6004 16301,6075 14090,4257" semanticType="callout" shapeName="Other">
            <msink:sourceLink direction="with" ref="{24E13FA3-7627-4C98-BF9E-05F21DA8AF37}"/>
          </msink:context>
        </emma:interpretation>
      </emma:emma>
    </inkml:annotationXML>
    <inkml:trace contextRef="#ctx0" brushRef="#br0">0 0 864,'0'0'76,"0"0"-60,0 0-16,0 0 0,0 0 123,0 0 21,0 0 5,0 0 1,0 0-40,0 0-8,0 0-2,0 0 0,0 0-30,0 0-6,0 0-2,0 0 0,0 0-16,0 0-3,0 0-1,0 0 0,0 0-13,0 0-2,5 10-1,6-1 0,0-4-9,0 5-1,0-5-1,0 5 0,5 4-7,-5 1-8,0 0 11,6-1-11,-6 6 10,5-1-10,1-4 8,-1 4-8,-5 1 0,5-1 0,1 6 0,-1-6 0,6 6 0,0-11 0,0 6 0,6-6 0,-7 1 0,1 0 0,6 4 0,-1 1 0,1-1 0,-1 1 0,1 4 0,-1-5 0,0 6 0,-5-6 0,6 1 0,-6-1 0,0 6 0,5-6 0,-5 1 0,0-6 0,0 6 0,5-6 0,-5 6 0,0-1 0,0 1 0,0 4 0,5-4 0,1-1 0,-6 6 0,5-6 0,1 6 0,5-1 0,-12 5 0,7-4 0,-1 4 0,6 0 0,-5 0 0,-1-14 0,-5-5 0,5-1 0,1 11 0,-1-1 0,1 11 0,-1-6 0,1 5 0,4 5 0,1 1 0,0-6 0,-5 0 0,-1 5 0,0-5 0,1-4 0,-6-1 8,5-4-8,-5 4 8,6-9-8,-1 4 8,0-4-8,-5-1 8,6-4-8,-1 5 20,-5-6 0,-5 6-1,5-5 0,-1 0-19,1-1-17,0-4 3,6 5 1,-6 5 13,-6-6 0,1 6 0,-1 4 10,1-4-10,-1 0 0,0-6 0,-5 1 0,6-5 0,-6 10 0,5-6 0,-5 1 8,6 0-8,-6 0 0,-11-10 0,11 5 0,-6-1 0,-5-4 0,0 0 0,11 5 0,-11-5-11,0 0 3,0 0 0,0 0 0,0 0-34,0 0-6,0 0-2,0 0 0,0 0-162,0 0-32</inkml:trace>
  </inkml:traceGroup>
</inkml:ink>
</file>

<file path=ppt/ink/ink1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1-03-25T05:08:58.671"/>
    </inkml:context>
    <inkml:brush xml:id="br0">
      <inkml:brushProperty name="width" value="0.09333" units="cm"/>
      <inkml:brushProperty name="height" value="0.09333" units="cm"/>
      <inkml:brushProperty name="color" value="#177D36"/>
      <inkml:brushProperty name="fitToCurve" value="1"/>
    </inkml:brush>
  </inkml:definitions>
  <inkml:traceGroup>
    <inkml:annotationXML>
      <emma:emma xmlns:emma="http://www.w3.org/2003/04/emma" version="1.0">
        <emma:interpretation id="{04FBF45A-6A93-4BC8-8DC3-34CC245E6E33}" emma:medium="tactile" emma:mode="ink">
          <msink:context xmlns:msink="http://schemas.microsoft.com/ink/2010/main" type="writingRegion" rotatedBoundingBox="17076,5930 17669,5930 17669,6661 17076,6661"/>
        </emma:interpretation>
      </emma:emma>
    </inkml:annotationXML>
    <inkml:traceGroup>
      <inkml:annotationXML>
        <emma:emma xmlns:emma="http://www.w3.org/2003/04/emma" version="1.0">
          <emma:interpretation id="{A4BF9607-FB27-4EF0-8EAE-E3C47A54F33F}" emma:medium="tactile" emma:mode="ink">
            <msink:context xmlns:msink="http://schemas.microsoft.com/ink/2010/main" type="paragraph" rotatedBoundingBox="17076,5930 17669,5930 17669,6661 17076,6661" alignmentLevel="1"/>
          </emma:interpretation>
        </emma:emma>
      </inkml:annotationXML>
      <inkml:traceGroup>
        <inkml:annotationXML>
          <emma:emma xmlns:emma="http://www.w3.org/2003/04/emma" version="1.0">
            <emma:interpretation id="{F19F628E-8B39-4A73-B9CB-3EAD39DA9072}" emma:medium="tactile" emma:mode="ink">
              <msink:context xmlns:msink="http://schemas.microsoft.com/ink/2010/main" type="line" rotatedBoundingBox="17076,5930 17669,5930 17669,6661 17076,6661"/>
            </emma:interpretation>
          </emma:emma>
        </inkml:annotationXML>
        <inkml:traceGroup>
          <inkml:annotationXML>
            <emma:emma xmlns:emma="http://www.w3.org/2003/04/emma" version="1.0">
              <emma:interpretation id="{24E13FA3-7627-4C98-BF9E-05F21DA8AF37}" emma:medium="tactile" emma:mode="ink">
                <msink:context xmlns:msink="http://schemas.microsoft.com/ink/2010/main" type="inkWord" rotatedBoundingBox="17076,5930 17669,5930 17669,6661 17076,6661">
                  <msink:destinationLink direction="with" ref="{E2084B5A-1AAC-40CB-B9F7-39737BF61EB6}"/>
                </msink:context>
              </emma:interpretation>
              <emma:one-of disjunction-type="recognition" id="oneOf0">
                <emma:interpretation id="interp0" emma:lang="en-AU" emma:confidence="0">
                  <emma:literal>3</emma:literal>
                </emma:interpretation>
                <emma:interpretation id="interp1" emma:lang="en-AU" emma:confidence="0">
                  <emma:literal>2</emma:literal>
                </emma:interpretation>
                <emma:interpretation id="interp2" emma:lang="en-AU" emma:confidence="0">
                  <emma:literal>z</emma:literal>
                </emma:interpretation>
                <emma:interpretation id="interp3" emma:lang="en-AU" emma:confidence="0">
                  <emma:literal>Z</emma:literal>
                </emma:interpretation>
                <emma:interpretation id="interp4" emma:lang="en-AU" emma:confidence="0">
                  <emma:literal>B</emma:literal>
                </emma:interpretation>
              </emma:one-of>
            </emma:emma>
          </inkml:annotationXML>
          <inkml:trace contextRef="#ctx0" brushRef="#br0">-2569-73 1555,'0'0'138,"0"0"-110,0 0-28,6-10 0,-1 1 50,6-1 5,-5 0 1,10 0 0,-5-4 41,6 4 9,-1 0 2,1-4 0,-6 9-36,5 0-8,6-5 0,-6 0-1,1 5-19,5 1-3,-6-1-1,6 5 0,0-5-18,0 0-4,6 0-1,-7 0 0,-4 5-6,5 0-2,-6 5 0,1-5 0,-6 0-9,0 5 0,-6 5 0,6-1 8,-11-9 1,0 15 0,0 5 0,0 4 0,-11 5-58,6-4-12,-6-1-3,5 5 0,-5-4 0,0-6 0,0 1 0,0 4 0,0-9 0,6-1 0,-12 1 0,12-1 0,-6 6 28,0-1 4,0-9 2,6 5 0,5-15 30,0 0 0,0 0 0,0 0 0,0 0 0,0 0 0,0 0 0,0 0 0,0 0 8,5-5 7,6-5 1,0 0 1,0 1 7,0 9 0,0 0 1,5 0 0,1 0 7,-1-5 2,1 10 0,-1 4 0,1-4-13,-1 5-2,1 0-1,-1-5 0,0 0 12,-5 4 2,6 6 1,-6 0 0,0-1-7,-6 1-2,1-1 0,-1 1 0,1 0-13,-6-1-3,0 1-8,-6 0 12,6-1 42,-11 1 8,0-1 2,0 1 0,0-5-52,-5 4-12,-1 1 0,-4 5 0,-1-11 19,0 1 1,0-5 0,0 0 0,0 5 6,-6-10 2,7 0 0,4 0 0,-5 0-13,0 4-3,0-4 0,0-4 0,6-1-12,-6 0-16,-5-5 3,-1-5 1,6 1-100,0 4-20,0-5-4</inkml:trace>
        </inkml:traceGroup>
      </inkml:traceGroup>
    </inkml:traceGroup>
  </inkml:traceGroup>
</inkml:ink>
</file>

<file path=ppt/ink/ink1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1-03-25T05:09:31.050"/>
    </inkml:context>
    <inkml:brush xml:id="br0">
      <inkml:brushProperty name="width" value="0.09333" units="cm"/>
      <inkml:brushProperty name="height" value="0.09333" units="cm"/>
      <inkml:brushProperty name="color" value="#177D36"/>
      <inkml:brushProperty name="fitToCurve" value="1"/>
    </inkml:brush>
  </inkml:definitions>
  <inkml:trace contextRef="#ctx0" brushRef="#br0">0 92 1504,'0'0'33,"0"0"7,11-5 2,0 5 0,-11 0-34,0 0-8,11-10 0,-6 1 0,12-1 83,-6 0 14,0 10 3,11-5 1,-1 0-44,7-4-9,-6 4-1,0 5-1,0-10-8,5 10-2,-5 0 0,5 0 0,-5-10-10,0 5-2,0 5-1,6 5 0,-12 0-14,6-5-9,-5 0 12,-1 5-12,-5 10 14,-6-6-4,6 6-1,-5 0 0,-6-1-9,5 1 12,-5 4-12,-5 11 12,-1 4-25,1 0-5,-6-10-1,0 1 0,0-6-16,-5 1-3,5-1-1,0 1 0,0-6-3,0-4-1,0-5 0,0 0 0,0 0 43,11-5 14,0 0 0,0 0 0,0 0-14,0 0 0,0 0 0,0 0 0,0 0 0,0 0 0,0 0-8,0 0 8,5 9 0,6 1 0,-5 0 0,-6-10 0,16-5 0,1 5 11,-1 5-2,1-5 0,-7 0 9,7 5 2,-6 0 0,5-1 0,1 1 1,-6 0 1,0-5 0,0 10 0,-6-5-2,-5-5-1,6 10 0,-1-1 0,1 1 9,-6 5 3,0-6 0,0-9 0,-6 10-1,6-10 0,-5 10 0,-6 0 0,-6 9-11,6 1-3,0-6 0,-5 1 0,-1-5-16,-5-1 10,6 1-10,-6-5 8,6 0-8,-6 5 0,0-5 0,0 4 0,5-9-16,-5 10-4,6-5-2,0 0 0,5 0-59,0-5-12,0 5-3,5-5-575,-5 0-115</inkml:trace>
</inkml:ink>
</file>

<file path=ppt/ink/ink1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1-03-25T05:09:31.410"/>
    </inkml:context>
    <inkml:brush xml:id="br0">
      <inkml:brushProperty name="width" value="0.09333" units="cm"/>
      <inkml:brushProperty name="height" value="0.09333" units="cm"/>
      <inkml:brushProperty name="color" value="#177D36"/>
      <inkml:brushProperty name="fitToCurve" value="1"/>
    </inkml:brush>
  </inkml:definitions>
  <inkml:trace contextRef="#ctx0" brushRef="#br0">-8-1 633,'11'15'28,"-11"-15"6,0 0-34,0 0 0,0 0 0,0 0 0,0 0 280,5-10 48,-5 10 11,0 0 1,0 0-188,17-5-37,-6 5-8,5 0-2,-5 0-46,0 5-10,0 0-1,5 0-1,-16-5-14,17 4-2,-1 1-1,1 5 0,-17-10 6,0 0 0,22 5 1,-6 0 0,1 0-37,-1 0 0,-5 9 0,6 1-8,-1-5 8,0-1 9,-5 1-1,0-5-8,0 0 13,0 9-4,-5 1-1,-6 0 0,5-6-8,-5 11 0,0-1 9,-5 6-9,-12-6 8,6 1-8,0-1 8,6 6-8,-12-1 0,-4 0 0,4-9 0,6 5 0,0-1-29,0-4-1,0-6 0,0 1 0,0-5-15,0 5-3,6-5-1,-6 0 0,0-1-63,11-4-12,0 0-2,-6-9-821</inkml:trace>
</inkml:ink>
</file>

<file path=ppt/ink/ink1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1-03-25T05:09:31.722"/>
    </inkml:context>
    <inkml:brush xml:id="br0">
      <inkml:brushProperty name="width" value="0.09333" units="cm"/>
      <inkml:brushProperty name="height" value="0.09333" units="cm"/>
      <inkml:brushProperty name="color" value="#177D36"/>
      <inkml:brushProperty name="fitToCurve" value="1"/>
    </inkml:brush>
  </inkml:definitions>
  <inkml:trace contextRef="#ctx0" brushRef="#br0">173 0 403,'0'0'17,"0"0"5,0 0-22,0 0 0,0 0 0,0 0 0,0 0 360,0 0 67,0 9 13,0 1 4,0 0-272,-11 4-53,6 1-11,-1 0-3,-5-6-43,0 6-9,0 5-1,6-6-1,-6 11-26,0-6-5,0 1 0,0 4-1,0 5-19,0-4 10,0-1-10,6 0 8,-6 1-8,5-1 0,1-4 0,-1 4 0,6-5 0,0 6 0,0-11-9,0 1 9,0-5 0,6 4 0,5 1-8,-6 0 8,1-1 0,-6-14 0,11 10-8,0-5 8,-11-5 0,16 0 0,0 5 0,1 0 0,5-5 8,-6-5-8,6 5 11,0-5-11,0 0 11,0 5-11,0 0 10,5-5-10,1 0 0,-1 0 0,1-4 0,-6-1 0,0 10-145,5 0-23,-5-5-4,-6 0 0</inkml:trace>
</inkml:ink>
</file>

<file path=ppt/ink/ink1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1-03-25T05:09:50.052"/>
    </inkml:context>
    <inkml:brush xml:id="br0">
      <inkml:brushProperty name="width" value="0.09333" units="cm"/>
      <inkml:brushProperty name="height" value="0.09333" units="cm"/>
      <inkml:brushProperty name="color" value="#177D36"/>
      <inkml:brushProperty name="fitToCurve" value="1"/>
    </inkml:brush>
  </inkml:definitions>
  <inkml:trace contextRef="#ctx0" brushRef="#br0">30 0 172,'-5'24'8,"-1"-24"1,6 5-9,0 0 0,-5-5 0,-1 5 0,6-5 200,-5 5 37,5-5 8,-6 5 2,6-5-135,0 0-26,0 0-6,0 0 0,0 0-12,0 0-3,0 0 0,0 0 0,0 4-3,0-4-1,0 0 0,0 0 0,0 0 7,0 0 2,0 5 0,0 5 0,0-5-26,0-5-4,0 0-2,0 0 0,0 0 1,11 5 0,-11-5 0,0 0 0,11 5-19,0-5-3,-11 0-1,11-5 0,0 5 0,0 5 0,-11-5 0,11 0 0,5 0-4,-5 0-2,0 0 0,0 0 0,0 0-10,0-5 12,0 5-12,0-5 12,-11 5-12,17 0 0,-6-5 0,0 5 8,0-5-8,-1 0 0,1 0 0,-5 5 8,-1-4-8,1-1 0,5-5 0,-6 5 0,-5 5 0,0 0 0,6-5 0,-6 5 0,0 0 0,0 0-17,0 0 4,0 0-726,0 0-145</inkml:trace>
</inkml:ink>
</file>

<file path=ppt/ink/ink1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1-03-25T05:10:00.294"/>
    </inkml:context>
    <inkml:brush xml:id="br0">
      <inkml:brushProperty name="width" value="0.09333" units="cm"/>
      <inkml:brushProperty name="height" value="0.09333" units="cm"/>
      <inkml:brushProperty name="color" value="#177D36"/>
      <inkml:brushProperty name="fitToCurve" value="1"/>
    </inkml:brush>
  </inkml:definitions>
  <inkml:trace contextRef="#ctx0" brushRef="#br0">-7 92 460,'0'-5'41,"0"-5"-33,0 5-8,0 5 0,0 0 144,0 0 28,0 0 4,0 0 2,0 0-71,0 0-15,0 0-2,0 0-1,0 0-18,0 0-4,0 0-1,0 0 0,0 0-16,0 0-3,0 0-1,0 0 0,0 0-14,0 0-4,0 0 0,0 0 0,0 0-5,0 0-2,0 0 0,0 0 0,0 0-8,0 0-1,0 0-1,11-5 0,0 5-11,-11 0 0,11-4 9,0-1-9,5 0 9,-10 0-9,4 0 12,1 0-12,0 0 32,-5 5 0,5 0 0,-11 0 0,0 0-32,11-5 0,0 1 0,-6 4 0,-5 0 0,11 0-14,0-5 1,-11 5 0,0 0 13,0 0 13,11 5-2,6-5-1,-6-5 0,-11 5 0,0 0 0,0 0 0,11 0-10,0 0 10,-11 0-10,0 0 10,11 0-10,-11 0 0,0 0 0,0 0 8,0 0-8,0 0 0,10-5 0,-10 5 8,0 0-8,0 0 0,0 0 0,0 0 8,0 0 1,0 0 0,0 0 0,0 0 0,0 0-9,0 0 8,0 0-8,0 0 8,0 0-8,0 0 8,0 0-8,0 0 8,0 0-8,0 0 0,0 0 0,0 0 8,0 0-8,0 0 0,0 0 0,0 0 8,0 0-8,0 0 0,0 0 0,0 0 0,0 0 0,0 0 0,0 0 0,0 0 0,0 0 0,0 0 0,0 0 0,0 0 0,0 0 0,0 0 0,0 0 0,0 0 0,0 0 0,0 0-11,0 0 11,0 0-8,0 0 8,0 0 0,11 5 0,-11-5 0,0 0 0,11 0 0,-11 0 0,0 0-8,11 0-19,-11 0-3,0 0-1,0 0 0,0 0 50,11 0 9,-11 0 3,0 0 0,0 0-31,0 0 0,0 0 0,0 0 0,0 0-19,11 0-9,0 0-3,-11 0 0,0 0 48,0 0 10,0 0 1,11-5 1,0 0-46,-11 5-10,0 0-1,0 0-1,11-5 29,-11 5 0,0 0-8,0 0 8,0 0-16,17-5 0,-12 5 0,-5 0 0,0 0-35,0 0-7,0 0-2</inkml:trace>
</inkml:ink>
</file>

<file path=ppt/ink/ink1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1-03-25T02:39:14.198"/>
    </inkml:context>
    <inkml:brush xml:id="br0">
      <inkml:brushProperty name="width" value="0.09333" units="cm"/>
      <inkml:brushProperty name="height" value="0.09333" units="cm"/>
      <inkml:brushProperty name="fitToCurve" value="1"/>
    </inkml:brush>
  </inkml:definitions>
  <inkml:traceGroup>
    <inkml:annotationXML>
      <emma:emma xmlns:emma="http://www.w3.org/2003/04/emma" version="1.0">
        <emma:interpretation id="{EF97D8B1-14BD-4B72-83F1-B309BBBF4DDD}" emma:medium="tactile" emma:mode="ink">
          <msink:context xmlns:msink="http://schemas.microsoft.com/ink/2010/main" type="writingRegion" rotatedBoundingBox="1528,8404 10915,8481 10905,9688 1518,9612"/>
        </emma:interpretation>
      </emma:emma>
    </inkml:annotationXML>
    <inkml:traceGroup>
      <inkml:annotationXML>
        <emma:emma xmlns:emma="http://www.w3.org/2003/04/emma" version="1.0">
          <emma:interpretation id="{5E75ECA2-7E46-4082-81FB-1357ADC8CEE1}" emma:medium="tactile" emma:mode="ink">
            <msink:context xmlns:msink="http://schemas.microsoft.com/ink/2010/main" type="paragraph" rotatedBoundingBox="1528,8404 10915,8481 10905,9688 1518,9612" alignmentLevel="1"/>
          </emma:interpretation>
        </emma:emma>
      </inkml:annotationXML>
      <inkml:traceGroup>
        <inkml:annotationXML>
          <emma:emma xmlns:emma="http://www.w3.org/2003/04/emma" version="1.0">
            <emma:interpretation id="{287AEF41-110A-40A0-8F48-5330E5192919}" emma:medium="tactile" emma:mode="ink">
              <msink:context xmlns:msink="http://schemas.microsoft.com/ink/2010/main" type="line" rotatedBoundingBox="1528,8404 10915,8481 10905,9688 1518,9612"/>
            </emma:interpretation>
          </emma:emma>
        </inkml:annotationXML>
        <inkml:traceGroup>
          <inkml:annotationXML>
            <emma:emma xmlns:emma="http://www.w3.org/2003/04/emma" version="1.0">
              <emma:interpretation id="{6D27AE3E-AAAB-4BB9-B640-16002A3EFAEF}" emma:medium="tactile" emma:mode="ink">
                <msink:context xmlns:msink="http://schemas.microsoft.com/ink/2010/main" type="inkWord" rotatedBoundingBox="1527,8537 3129,8550 3120,9625 1518,9612"/>
              </emma:interpretation>
              <emma:one-of disjunction-type="recognition" id="oneOf0">
                <emma:interpretation id="interp0" emma:lang="en-AU" emma:confidence="0">
                  <emma:literal>3712</emma:literal>
                </emma:interpretation>
                <emma:interpretation id="interp1" emma:lang="en-AU" emma:confidence="0">
                  <emma:literal>37th</emma:literal>
                </emma:interpretation>
                <emma:interpretation id="interp2" emma:lang="en-AU" emma:confidence="0">
                  <emma:literal>3702</emma:literal>
                </emma:interpretation>
                <emma:interpretation id="interp3" emma:lang="en-AU" emma:confidence="0">
                  <emma:literal>371,</emma:literal>
                </emma:interpretation>
                <emma:interpretation id="interp4" emma:lang="en-AU" emma:confidence="0">
                  <emma:literal>3722</emma:literal>
                </emma:interpretation>
              </emma:one-of>
            </emma:emma>
          </inkml:annotationXML>
          <inkml:trace contextRef="#ctx0" brushRef="#br0">-10398 8832 864,'0'0'38,"0"0"8,0 0-37,0 0-9,0-5 0,0 5 0,0 0 136,0-5 26,0 0 5,0 5 1,0-10-48,0 1-8,0-6-3,0 5 0,6 0-15,-1 1-3,6-1-1,5 0 0,-10 0-30,5 1-7,5 4-1,6-5 0,-11 0-20,17 5-5,-12-4-1,1 4 0,10-5-16,-5 10-10,5 0 12,-5 0-12,6-10 8,-12 5-8,1 10 0,-6-5 0,11-5 8,-17 1-8,12 8 0,-7 1 0,12-5 8,-16 10-8,5-5 0,0 10 0,-11-6 0,11 6 0,-11 0 0,0 4-12,-17 1-18,12-1-3,-12 5-1,-5 1 0,12-6-23,-7 6-5,12 4-1,-17-5 0,5 1 19,-5-11 3,11 1 1,6 0 0,-12-6 15,1 1 3,10 0 1,-5 0 0,6-6 21,5-4 0,0 0-9,0 0 9,0 0 0,0 0 8,0 0-8,0 0 12,0 0-4,0 0-8,16 5 11,-5 0-11,0-5 36,11 5 1,0 0 0,-5-5 0,-17 0-7,11 5-2,11-5 0,-17 0 0,12 5-3,-7-5-1,1 5 0,0-1 0,6 6-11,-12 0-2,12 0-1,-17-1 0,5 6 0,6 0 0,-11-6 0,0 1 0,0 5 5,-11-1 1,6 1 0,5 0 0,-17-1-7,12-4-1,-12 5 0,1-1 0,5 11 0,0-6 0,-16-4 0,16-1 0,-17 6-16,6-5-4,0-1-1,0 1 0,-10 4 13,10-9 0,-11 0 0,0 4 0,11-4 8,-6-5 4,12 0 0,-1 0 1,-4 0-44,10-5-9,5-5-1,6 5-1,-11-10-118,11 10-23,0-10-5</inkml:trace>
          <inkml:trace contextRef="#ctx0" brushRef="#br0" timeOffset="362.8156">-9921 8978 806,'0'0'72,"0"0"-58,0 0-14,11 0 0,-11 0 180,17-5 34,-1-5 6,-10 10 2,10-5-70,0 5-13,1-4-3,5 4-1,-11-5-59,5 5-11,1-5-2,5 5-1,-6-5-21,6 5-4,5 0-1,-10 0 0,5-5-16,0 5-3,-6 5-1,1-5 0,-1 0-8,1 5-8,-6 0 12,5 4-12,-10 1 12,4 0-12,7 0 12,-17 4-12,0 6 16,5-10-4,-5-10-1,-5 14 0,5 15-2,-17 6 0,12-6 0,-6 0 0,6 0-9,-17-9 8,5-1-8,6 6 8,6 9-8,-17 0 0,11-5 0,-6 0 0,1 1-20,5-6 1,-6 0 0,1 1 0,5-6-35,0 1-7,0-6-2,0 1 0,6-10-41,5-5-8,0 0-1</inkml:trace>
          <inkml:trace contextRef="#ctx0" brushRef="#br0" timeOffset="666.998">-9290 8866 1728,'0'0'76,"0"0"16,0 0-73,0 0-19,0 0 0,0 0 0,0 0 137,-6 5 24,6-5 5,-11 9 1,0-4-74,6 5-14,-6-5-3,0 10-1,0-1-37,-5 1-7,5-1-2,-6 6 0,6 4-29,0 1-18,-5-1 2,5 5 1,0-4 27,5-6 4,-5 1 2,6 4 0,5 5-18,-11 5 0,5 1-8,6-11 8,0 10 0,6 0-9,-6 0 9,11-4 0,-6 4-14,6-10 2,-5 0 1,5 6 0,11-11 11,-11 1 0,5-6 0,12 1 0,-12 0-41,6-11-7,-6-13 0,6 4-1,-5 15-23,-1-15-5,6-5-1,-5-14-943</inkml:trace>
          <inkml:trace contextRef="#ctx0" brushRef="#br0" timeOffset="1071.7757">-9235 8622 1324,'0'0'59,"0"0"12,0 0-57,0 0-14,0 0 0,11 0 0,0 0 191,0-10 35,5-19 7,-10 19 2,10 20-104,0-5-21,-10-5-4,5 0-1,11 0-37,-17 0-7,-5 0-1,11-5-1,6 0-20,-6-5-4,5-4-1,-10 9 0,-1 15-21,1-1-4,-6-9-1,16 10 0,-16 0-8,0 9 0,0 1 9,0-10-9,0-10-16,0 9-7,-16 21-1,5-6-1,5 5-40,1-4-8,-6-1-2,5-4 0,1 4 2,5-5 0,0 1 0,-6-5 0,6-6 29,0 1 7,0-10 1,6 10 0,-6-10 24,0 0 12,11 5-10,-11-5 10,11 0 30,0 0 12,0 0 2,5 0 1,1-5 6,-6 5 1,5 0 0,-5-5 0,5 5-8,6-5 0,-11 5-1,0-5 0,0 5-26,11-5-5,-16 0 0,5 5-1,0 0-32,5-4-7,-5-1 0,0 0-1142</inkml:trace>
        </inkml:traceGroup>
        <inkml:traceGroup>
          <inkml:annotationXML>
            <emma:emma xmlns:emma="http://www.w3.org/2003/04/emma" version="1.0">
              <emma:interpretation id="{3771551D-964C-4CEF-8315-A413C634667A}" emma:medium="tactile" emma:mode="ink">
                <msink:context xmlns:msink="http://schemas.microsoft.com/ink/2010/main" type="inkWord" rotatedBoundingBox="7451,8453 7914,8457 7907,9364 7444,9360"/>
              </emma:interpretation>
              <emma:one-of disjunction-type="recognition" id="oneOf1">
                <emma:interpretation id="interp5" emma:lang="en-AU" emma:confidence="0">
                  <emma:literal>6</emma:literal>
                </emma:interpretation>
                <emma:interpretation id="interp6" emma:lang="en-AU" emma:confidence="0">
                  <emma:literal>7</emma:literal>
                </emma:interpretation>
                <emma:interpretation id="interp7" emma:lang="en-AU" emma:confidence="0">
                  <emma:literal>.</emma:literal>
                </emma:interpretation>
                <emma:interpretation id="interp8" emma:lang="en-AU" emma:confidence="0">
                  <emma:literal>5</emma:literal>
                </emma:interpretation>
                <emma:interpretation id="interp9" emma:lang="en-AU" emma:confidence="0">
                  <emma:literal>G</emma:literal>
                </emma:interpretation>
              </emma:one-of>
            </emma:emma>
          </inkml:annotationXML>
          <inkml:trace contextRef="#ctx0" brushRef="#br0" timeOffset="2707.7596">-4157 8456 921,'0'0'40,"0"0"10,0 0-40,0 0-10,0 0 0,0 0 0,0 0 199,-11 5 37,0 0 8,0 0 2,11-5-132,-16 0-26,5 5-6,0-10-1,0-5-44,0 15-9,-11 19-1,5 6-1,6-11-2,-5 1 0,0 4 0,5-4 0,-6-6-12,1 6-4,-1 4 0,1 0 0,5-4-8,0 9 0,5-4 0,-5 9 0,0 0 0,0-5 0,0 5 0,11 0 0,0 5 0,0-5 0,0 5 0,6 0-11,5-4 11,0-1 0,-6 0 0,12 0-8,-1-5 8,1-9 0,10-25 0,-5 15-8,-5 14-14,10-5-2,-5-4-1,5 0 0,-10-1 41,5-4 9,-6-10 2,6 0 0,0-5-4,0 0-1,-6-4 0,1-1 0,-6-10 10,5 1 1,-5-6 1,0 6 0,-5 9 2,5-9 0,-6-6 0,1 1 0,-1 0-12,-5 4-1,0-4-1,-5 4 0,-1 1-7,1 4-2,-12-4 0,6 4 0,0-5-13,-5 11 11,-1 9-11,-5-5 10,0 5-33,1 0-6,-18 0-2,6 5 0,6 4 31,-6 1 0,0 5 13,6-1-4,5 6-37,11-1-7,-6 6-1,1-6-1,5 11-23,0-6-5,5 0-1,6 1 0,0-1-27,6 5-6,-1 10-1,12-9-825</inkml:trace>
        </inkml:traceGroup>
        <inkml:traceGroup>
          <inkml:annotationXML>
            <emma:emma xmlns:emma="http://www.w3.org/2003/04/emma" version="1.0">
              <emma:interpretation id="{EBA5B821-B15A-42E0-9966-E4095D174BEF}" emma:medium="tactile" emma:mode="ink">
                <msink:context xmlns:msink="http://schemas.microsoft.com/ink/2010/main" type="inkWord" rotatedBoundingBox="9385,8692 10913,8704 10908,9414 9379,9401"/>
              </emma:interpretation>
              <emma:one-of disjunction-type="recognition" id="oneOf2">
                <emma:interpretation id="interp10" emma:lang="en-AU" emma:confidence="0">
                  <emma:literal>IDC</emma:literal>
                </emma:interpretation>
                <emma:interpretation id="interp11" emma:lang="en-AU" emma:confidence="0">
                  <emma:literal>six</emma:literal>
                </emma:interpretation>
                <emma:interpretation id="interp12" emma:lang="en-AU" emma:confidence="0">
                  <emma:literal>be</emma:literal>
                </emma:interpretation>
                <emma:interpretation id="interp13" emma:lang="en-AU" emma:confidence="0">
                  <emma:literal>BC</emma:literal>
                </emma:interpretation>
                <emma:interpretation id="interp14" emma:lang="en-AU" emma:confidence="0">
                  <emma:literal>11x</emma:literal>
                </emma:interpretation>
              </emma:one-of>
            </emma:emma>
          </inkml:annotationXML>
          <inkml:trace contextRef="#ctx0" brushRef="#br0" timeOffset="3421.4138">-2473 8749 1483,'-17'-20'65,"17"20"15,0 0-64,0 0-16,-5-5 0,5 5 0,0 0 160,0 0 28,0 0 7,0 0 1,-17-4-106,17 4-21,0 0-4,0 0-1,0 0-12,0 0-4,0 0 0,0 0 0,-11 14-26,6 6-6,10-6 0,-5 6-1,-11-1-15,6 6 0,-1-1 0,12 5 0,5 1 0,-6-1 0,-10 5 0,10 0 0,6 0 0,-5 5 0,-6 0 0,0 0 0,5-5 0,-5 0 0,0-9 0,-5 4 0,5-5-59,0-4-17,11-1-4,-11-4-1,-11-10-111,11-5-21,0 0-5</inkml:trace>
          <inkml:trace contextRef="#ctx0" brushRef="#br0" timeOffset="3674.2743">-2221 8695 1036,'0'0'92,"0"0"-73,0 0-19,0 0 0,0 0 157,0 0 28,0 0 6,0 0 1,-6 15-52,6-1-9,0-14-3,0 15 0,-5 5-63,10-6-13,1 1-2,-1 4-1,-5 1-2,0-1-1,6 11 0,-1-6 0,6 0-22,-5 1-4,-6-1 0,0 10-1,16 5-11,-10-5-8,-6 5 9,5 0-9,6 0 0,-5 0 0,-6-9-11,0-1 11,-6 0-55,6-5-3,6-9-1,-6-5 0,0 0-172,0 4-34</inkml:trace>
          <inkml:trace contextRef="#ctx0" brushRef="#br0" timeOffset="4025.6075">-2029 8929 1666,'-11'25'36,"11"-25"8,0 0 2,0 0 2,0 0-39,0 0-9,0 0 0,0 0 0,11-5 109,11-5 20,0 5 4,-6-5 1,-5 1-61,0-1-12,6 5-2,4 0-1,7 5-33,-6 0-6,-22 0-2,22 0 0,16 5 38,-16 0 7,-22-5 2,22 5 0,11 0-72,-11-5-15,-11 4-2,5 1-1,-16-5 26,11 15 11,6-5-1,-12 4 0,-10 1-1,5 0 0,11 4 0,-11-4 0,-11 4-9,5 1 8,-5 4-8,6 0 8,-6 6-8,-6-6 0,-5 10-12,0-5 12,12 1-21,-1-1 3,-11-5 1,5-4 0,1 4-17,-6-9-3,5-1-1,1-4 0,-6-5-21,5 0-4,17-5-1,0 0 0,-10-10-138,4-4-28,12-11-6,4 6 0</inkml:trace>
          <inkml:trace contextRef="#ctx0" brushRef="#br0" timeOffset="4326.3884">-1316 8773 921,'0'0'82,"0"0"-66,-6 10-16,6-10 0,0 0 256,0 0 48,-5 10 10,-6 4 2,0-9-173,0 5-35,0 0-6,-6-1-2,1 6-28,0 0-7,-1-1-1,-5 6 0,-5-1-51,10 6-13,6-6 0,-5 6 0,-6 4 0,5-5 0,7 1 0,-1-1 0,11 0 0,0 1 0,-11-1 0,5 0 0,17 1 0,-5-1 0,-6-4 0,5-1 0,6 1 0,5-6 0,6 1 0,0 0 0,0-6 54,0 1 8,6 0 2,-1 0 0,0 4-64,6-9-24,-5 0 0,5 0 1,-11-10 23,11 5 15,-6 0-3,0-10 0,1 0-12,-12 1 11,12-1-11,-6-5 10,-6 1-54,6-1-12,0 0-1,-11 6-1</inkml:trace>
        </inkml:traceGroup>
      </inkml:traceGroup>
    </inkml:traceGroup>
  </inkml:traceGroup>
</inkml:ink>
</file>

<file path=ppt/ink/ink1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1-03-25T04:52:40.155"/>
    </inkml:context>
    <inkml:brush xml:id="br0">
      <inkml:brushProperty name="width" value="0.09333" units="cm"/>
      <inkml:brushProperty name="height" value="0.09333" units="cm"/>
      <inkml:brushProperty name="fitToCurve" value="1"/>
    </inkml:brush>
  </inkml:definitions>
  <inkml:traceGroup>
    <inkml:annotationXML>
      <emma:emma xmlns:emma="http://www.w3.org/2003/04/emma" version="1.0">
        <emma:interpretation id="{C5DECE25-D309-43D1-AF70-375774D6AAA1}" emma:medium="tactile" emma:mode="ink">
          <msink:context xmlns:msink="http://schemas.microsoft.com/ink/2010/main" type="writingRegion" rotatedBoundingBox="18903,8842 30263,8464 30301,9612 18941,9990"/>
        </emma:interpretation>
      </emma:emma>
    </inkml:annotationXML>
    <inkml:traceGroup>
      <inkml:annotationXML>
        <emma:emma xmlns:emma="http://www.w3.org/2003/04/emma" version="1.0">
          <emma:interpretation id="{38C4A017-18AE-4C11-A357-ED7F02BB6EBC}" emma:medium="tactile" emma:mode="ink">
            <msink:context xmlns:msink="http://schemas.microsoft.com/ink/2010/main" type="paragraph" rotatedBoundingBox="18903,8842 30263,8464 30301,9612 18941,9990" alignmentLevel="1"/>
          </emma:interpretation>
        </emma:emma>
      </inkml:annotationXML>
      <inkml:traceGroup>
        <inkml:annotationXML>
          <emma:emma xmlns:emma="http://www.w3.org/2003/04/emma" version="1.0">
            <emma:interpretation id="{66B7EE49-35E2-45E1-A9C5-092F147FB652}" emma:medium="tactile" emma:mode="ink">
              <msink:context xmlns:msink="http://schemas.microsoft.com/ink/2010/main" type="line" rotatedBoundingBox="18903,8842 30263,8464 30301,9612 18941,9990"/>
            </emma:interpretation>
          </emma:emma>
        </inkml:annotationXML>
        <inkml:traceGroup>
          <inkml:annotationXML>
            <emma:emma xmlns:emma="http://www.w3.org/2003/04/emma" version="1.0">
              <emma:interpretation id="{4C1BE771-38BB-42CB-82F5-7A05CDDE5B74}" emma:medium="tactile" emma:mode="ink">
                <msink:context xmlns:msink="http://schemas.microsoft.com/ink/2010/main" type="inkWord" rotatedBoundingBox="18903,8842 21039,8771 21068,9662 18933,9733"/>
              </emma:interpretation>
              <emma:one-of disjunction-type="recognition" id="oneOf0">
                <emma:interpretation id="interp0" emma:lang="en-AU" emma:confidence="0">
                  <emma:literal>2xz</emma:literal>
                </emma:interpretation>
                <emma:interpretation id="interp1" emma:lang="en-AU" emma:confidence="0">
                  <emma:literal>2x2</emma:literal>
                </emma:interpretation>
                <emma:interpretation id="interp2" emma:lang="en-AU" emma:confidence="0">
                  <emma:literal>2scz</emma:literal>
                </emma:interpretation>
                <emma:interpretation id="interp3" emma:lang="en-AU" emma:confidence="0">
                  <emma:literal>2x22</emma:literal>
                </emma:interpretation>
                <emma:interpretation id="interp4" emma:lang="en-AU" emma:confidence="0">
                  <emma:literal>2x42</emma:literal>
                </emma:interpretation>
              </emma:one-of>
            </emma:emma>
          </inkml:annotationXML>
          <inkml:trace contextRef="#ctx0" brushRef="#br0">15700 1111 1450,'0'0'64,"0"0"14,0 0-62,0 0-16,5-10 0,-5 0 0,6 0 108,-6 10 20,0-9 3,5 4 1,1-5-47,-6 0-9,5-4-1,-5 9-1,0 5-26,0 0-4,0 0-2,11-5 0,0 5-11,0-10-3,0 5 0,0 1 0,0-1-11,0 5-2,11-5-1,-6 0 0,1 5-6,-1-5-8,6 5 11,-5-5-11,4 10 8,1 0-8,-5 0 0,5 0 0,-6 0 8,6 4-8,0 1 0,-5 0 0,-1-5 8,-5 4-8,0 1 0,0 5 0,0 4 0,-6-4 0,-5 4 0,6-4 0,-6 9-24,-6 1-6,1-1-1,-1 0 0,-5 1 23,0-1 8,1-4 0,-1-1-9,0 6-9,0-6-2,-6 10 0,12-9 0,-12 4-16,6-4-4,0-1-1,0-4 0,-5-10 57,10 9 12,-10 1 3,5 0 0,0-6-22,0 1-9,11-10 8,-11 0-8,0 0 12,11 0-4,-5 0 0,5 0 0,0 0 4,0 0 0,-11 5 0,11-5 0,0 0 1,0 0 1,0 0 0,0 0 0,0 0-3,0 0-1,0 0 0,0 0 0,-6 10-10,6-10 12,0 0-12,11 5 12,-11-5-2,17 4 0,-1 1 0,0 0 0,1-15 1,-1 6 0,1-6 0,5 5 0,0 5-11,0-5 12,0-5-12,5 5 12,-5-4 3,5 4 1,-5 0 0,0 5 0,-5-5-26,-1 5-5,6 0-1,0 5 0,-6 5 5,1-5 1,5-1 0,0 1 0,-6 5-33,1-5-6,-1 0-2,1 0 0,-6-5-121,-11 0-25,11 0-5</inkml:trace>
          <inkml:trace contextRef="#ctx0" brushRef="#br0" timeOffset="426.7667">16456 1116 1382,'0'0'123,"0"0"-99,0 0-24,0 0 0,0 0 96,0 0 15,6-10 2,5 5 1,-6 0-25,12 0-5,-6 5 0,5 0-1,-5 5-31,6 0-5,-6 0-2,0 0 0,5 0-8,1-5-1,-1 9-1,0-4 0,6 0-14,-5 0-2,-1-5-1,6 10 0,-5-5-18,-1-1 10,6 1-10,-5 10 8,-1-10-8,0 0 0,1 0 0,-1 4 8,-5 6-8,-5 0 0,5-1 0,0 1 0,-11-5 0,5-1-11,-5 1 11,0 5-8,-5-6 8,-1 11-13,1-5 5,-12-1 8,6 6 0,-5-11 0,-1 11 0,1-1 0,-6-4-9,0 0 9,6-1-12,-6 1 12,5 4-10,-5-4 10,6 0-8,-1-6 8,1-9-18,0 5 2,5 0 0,11-5 0,0 0-24,0 0-5,0 0-1,0 0 0,0 0-38,5-14-8,6-6-2,0 1-490,5-11-99</inkml:trace>
          <inkml:trace contextRef="#ctx0" brushRef="#br0" timeOffset="738.1491">17208 999 633,'0'0'56,"0"0"-44,0 0-12,0 0 0,0 0 236,0 0 46,0 0 9,0 0 1,-11-5-133,5 5-27,-5 5-6,0-5-1,0 0-61,-5 5-12,0-1-2,5 6-1,-6 0-28,6 0-5,6-6-2,-6 6 0,-6 5-6,1-1-8,5 1 11,-6 5-11,1-6 0,5 6 0,0-1 0,0 1 0,0 4 0,0 0 0,6 1 0,-6-1 0,5-4-9,6-6 9,0 6-8,0-6 8,0 1-8,6 0 8,-1-6-8,6 6 8,-5-5 0,10-5-8,0 0 8,1-1 0,-6-4 0,0 0 0,5-4 9,1-1-9,-1 10 20,6-5-4,6-5 0,-6 5 0,-1 5-16,1-1 10,0-4-10,0 5 8,0-5-32,-5 5-6,5-5-2,-6-10-668,0 1-135</inkml:trace>
          <inkml:trace contextRef="#ctx0" brushRef="#br0" timeOffset="1226.6878">17433 692 1677,'0'-5'74,"5"0"16,1 0-72,-6 0-18,5 0 0,6 5 0,-5-5 112,-1 5 18,6 0 4,-6 0 1,6 0-51,-11 0-11,6 0-1,5 0-1,0-5-13,0 1-2,-11 4-1,11 4 0,0-4-37,0 0-7,-11 0-2,0 0 0,11 5-9,-6 0 0,6 0 0,-11-5 0,6 10 0,-1 4 0,1 1 0,-1 0 0,-5-1-49,-5 6-12,-1-6-3,1 6 0,-6 4 0,5-4 0,1-6 0,-6 6 0,5-5 0,-5-1 0,0-4 0,6 5 0,5-15 48,0 9 16,-11 6-9,11-15 9,0 0 0,0 0 0,0 0 0,0 0 0,0 0 12,0 0 7,0 0 1,0 0 1,0 0 17,0 0 3,0 0 1,0 0 0,11 5 0,-6 0 0,6 0 0,6-1 0,-6-4 2,0 0 0,5 0 0,-5 5 0,6-5-26,-1 0-5,0 0-1,6 0 0,-5 0-12,5 0 0,0-5 0,0 5 0,0 0-102,0-4-23,-6 4-5</inkml:trace>
        </inkml:traceGroup>
        <inkml:traceGroup>
          <inkml:annotationXML>
            <emma:emma xmlns:emma="http://www.w3.org/2003/04/emma" version="1.0">
              <emma:interpretation id="{AECCBC16-0199-4722-A537-2EAD6534F47A}" emma:medium="tactile" emma:mode="ink">
                <msink:context xmlns:msink="http://schemas.microsoft.com/ink/2010/main" type="inkWord" rotatedBoundingBox="25753,8724 27296,8673 27330,9711 25788,9762"/>
              </emma:interpretation>
              <emma:one-of disjunction-type="recognition" id="oneOf1">
                <emma:interpretation id="interp5" emma:lang="en-AU" emma:confidence="0">
                  <emma:literal>-15</emma:literal>
                </emma:interpretation>
                <emma:interpretation id="interp6" emma:lang="en-AU" emma:confidence="0">
                  <emma:literal>-17</emma:literal>
                </emma:interpretation>
                <emma:interpretation id="interp7" emma:lang="en-AU" emma:confidence="0">
                  <emma:literal>115</emma:literal>
                </emma:interpretation>
                <emma:interpretation id="interp8" emma:lang="en-AU" emma:confidence="0">
                  <emma:literal>15</emma:literal>
                </emma:interpretation>
                <emma:interpretation id="interp9" emma:lang="en-AU" emma:confidence="0">
                  <emma:literal>117</emma:literal>
                </emma:interpretation>
              </emma:one-of>
            </emma:emma>
          </inkml:annotationXML>
          <inkml:trace contextRef="#ctx0" brushRef="#br0" timeOffset="2382.5499">22555 1140 806,'0'0'72,"0"0"-58,0 0-14,0 0 0,0 0 218,0 0 41,0 0 8,0 0 1,0 0-118,0 0-24,5-5-5,1 0-1,-1 0-49,1 0-11,-1 1-1,6-1-1,-5 5-15,10-5-3,-10 5-1,10-5 0,11 5-18,-5 0-3,-5 0-1,-1-5 0,6 5-17,6-5 10,-1 5-10,-10 0 8,-6-5-8,5 5 0,22-5 0,-16 5 0,-11-4-28,6-1-2,5 5 0,0 0 0,5 0-160,-5 0-32,-6 0-6</inkml:trace>
          <inkml:trace contextRef="#ctx0" brushRef="#br0" timeOffset="2635.1931">23284 706 1850,'0'0'82,"0"0"17,0 0-79,0 0-20,0 0 0,0 0 0,0 0 107,0 0 17,0 0 4,0 0 1,0 0-65,0 0-12,0 0-4,0 20 0,-5-1-18,-1-4-4,6 9-1,11 5 0,-5-9-13,5 9-2,-17 0-1,12 6 0,5-6-9,-6 5 0,-10 0 0,5-5 8,5 5-8,-5-4 0,0 4 0,0-10 0,-5 5-39,5-4 0,11-1 0,-6-4 0,-10-1-118,10-4-24,6-6-5</inkml:trace>
          <inkml:trace contextRef="#ctx0" brushRef="#br0" timeOffset="2932.089">23602 672 1324,'-27'0'118,"27"0"-94,0 0-24,0 0 0,0 0 120,0 0 19,11-10 4,0 5 1,5 1-3,-5-1 0,-11 5 0,17-5 0,16-5-67,-17 5-14,-16 5-2,22-5-1,0 0-20,0 1-4,-11-6-1,-11 10 0,0 0-16,22-5-3,5 5-1,-5 0 0,-22 0-12,11-5 8,16 0-8,1 5 0,-6-5 0,-6 0 0,6 1-8,0 4 8,11-10-64,-11 0-7,-22 10-1,16-5-685,6 0-138</inkml:trace>
          <inkml:trace contextRef="#ctx0" brushRef="#br0" timeOffset="3331.7124">23816 657 1209,'0'0'108,"0"0"-87,0 0-21,0 0 0,0 0 134,-5-9 22,-6 4 5,11 5 1,0 0-15,0 0-3,-11 0-1,-6 0 0,17 0-76,-5 0-15,-6 10-4,0-1 0,-6-4-27,6 5-5,6 0-2,-6-1 0,-11 6-14,11-5 9,6 4-9,-1-4 8,-5 5-8,6-1 12,-1-4-12,6-10 12,0 0-12,0 0 8,0 15-8,0-15 8,11 14-8,0-4 0,-11-10 0,0 0 8,0 0-8,11 10 12,6 0-12,-1-5 12,-11 4-12,12-4 0,5 0 0,-6 0 0,-16-5 0,17 5 15,5 5-3,5-6 0,-5-4-12,0 10-16,0-10 3,-6 10 1,12 0 12,-12-1 0,1 1 0,5 5 0,-11-1 0,5 1 0,6 5 0,-11-1 0,5 0-9,-10-4 1,5 5 0,-6 4 0,-5 0 8,0 6 0,0-6 0,0 0 0,-5 1 0,-6-1 0,11 0 0,0 11 0,-6-11-16,-5 5 3,0 0 0,0 10 0,6-4-30,-6 4-5,-11 0-2,6 4-1022</inkml:trace>
        </inkml:traceGroup>
        <inkml:traceGroup>
          <inkml:annotationXML>
            <emma:emma xmlns:emma="http://www.w3.org/2003/04/emma" version="1.0">
              <emma:interpretation id="{FCE78A17-7370-4338-BF8A-989A1EEAB205}" emma:medium="tactile" emma:mode="ink">
                <msink:context xmlns:msink="http://schemas.microsoft.com/ink/2010/main" type="inkWord" rotatedBoundingBox="28445,8799 30272,8738 30296,9466 28469,9526"/>
              </emma:interpretation>
              <emma:one-of disjunction-type="recognition" id="oneOf2">
                <emma:interpretation id="interp10" emma:lang="en-AU" emma:confidence="0">
                  <emma:literal>77</emma:literal>
                </emma:interpretation>
                <emma:interpretation id="interp11" emma:lang="en-AU" emma:confidence="0">
                  <emma:literal>7x</emma:literal>
                </emma:interpretation>
                <emma:interpretation id="interp12" emma:lang="en-AU" emma:confidence="0">
                  <emma:literal>777</emma:literal>
                </emma:interpretation>
                <emma:interpretation id="interp13" emma:lang="en-AU" emma:confidence="0">
                  <emma:literal>tx</emma:literal>
                </emma:interpretation>
                <emma:interpretation id="interp14" emma:lang="en-AU" emma:confidence="0">
                  <emma:literal>Fx</emma:literal>
                </emma:interpretation>
              </emma:one-of>
            </emma:emma>
          </inkml:annotationXML>
          <inkml:trace contextRef="#ctx0" brushRef="#br0" timeOffset="4870.3832">25231 750 864,'0'0'38,"0"0"8,0 0-37,0 0-9,0 0 0,0 0 0,0 0 86,0 0 15,0 0 3,11 0 1,5 0-44,-5 5-9,6-5-1,-1 0-1,-5 0-2,6 5-1,-1-5 0,1 0 0,5 0-15,-6 0-2,6 0-1,-6-5 0,12 5 0,-12 0 0,6 0 0,6-5 0,-6 0-6,5-5-2,-5 6 0,0-6 0,-6 0-5,6 5-2,0-5 0,0 1 0,-5 4-14,-1-5 11,-5 5-11,0 0 10,0 0-10,0 1 0,-11 4 0,0 0 8,0 0-8,0 0 0,0 0 9,0 0-9,0 0 0,0 0 8,0 0-8,0 19 0,0-4 0,0-1-10,-6 1 1,1 4 0,-1 6-10,-5-1-1,6 5-1,0 1 0,-1-6 9,1 5 1,-6 1 1,5-1 0,6 0 10,-5-5-10,-1 6 10,6 4-10,0 0-2,0 0 0,-5 0 0,-1 0 0,6-5-13,0 1-3,6-1-1,-6-5 0,0-9-23,0 4-5,0-4-1,0 0-622</inkml:trace>
          <inkml:trace contextRef="#ctx0" brushRef="#br0" timeOffset="4874.2609">25489 1091 1364,'0'0'60,"0"0"13,0 0-58,0 0-15,0 0 0,0 0 0,0 0 99,11-10 17,5 1 3,1-1 1,-6 5-19,5 0-3,-5 0-1,5-4 0,6 4-30,-5-5-7,-1 5 0,1-5-1,-1 6-28,1-1-6,-1 0-1,1-5 0,5 5-12,-12 5-4,-10 0 0,22 0 0,-22 0-8,22-5 0,-5 0 0,-1 5-11,-16 0-38,17 0-8,-17 0-2,16 0-975</inkml:trace>
          <inkml:trace contextRef="#ctx0" brushRef="#br0" timeOffset="5192.2125">26130 770 864,'0'0'76,"0"0"-60,0 0-16,11 0 0,6-5 129,-6 0 23,5 5 5,1-5 1,-6 5-60,5 0-12,6-5-2,0 5-1,-22 0-41,11 5-8,0-5-2,5 0 0,1 0-9,5 0-3,-6 5 0,1 5 0,-1-6 3,1 1 0,-1 5 0,0-5 0,-5 5-7,6 4-2,-12-4 0,6 5 0,0-6-14,-5 6 9,-6-5-9,5 4 8,-10 1 1,5 5 0,-6-6 0,1 6 0,-1-1-9,1 1 0,-6-1 0,-6 5 0,1-9 0,0 5-17,-1-1 4,-5 1 1,0-6-20,6 6-3,-1-6-1,1 1 0,10-5-54,6 4-11,0-14-3,-11 5 0</inkml:trace>
          <inkml:trace contextRef="#ctx0" brushRef="#br0" timeOffset="5509.9032">26799 731 1036,'0'0'92,"0"0"-73,0 0-19,0-10 0,-5 0 116,5 10 20,0 0 4,-11-5 1,6 0-28,-6 5-5,0 0-2,0 5 0,0 0-50,-6 0-9,6 0-3,-5 9 0,5 1-20,-6 0-4,1-1 0,5 1-1,0-5-10,-5 9-1,5-4-8,0 4 12,5-4-4,1 4-8,-6-9 11,5 10-11,1-6 16,5 1-4,0 4-1,0-4 0,5 0 5,6-1 0,-5 6 1,10-6 0,-5-4 1,11 0 0,-6 0 0,12-6 0,-6 1 3,11 0 1,-6-5 0,6 0 0,0-10-10,0 1-1,-6-1-1,12-5 0,-1 6-77,6-6-15,-11-4-3,5-6-931</inkml:trace>
        </inkml:traceGroup>
      </inkml:traceGroup>
    </inkml:traceGroup>
  </inkml:traceGroup>
</inkml:ink>
</file>

<file path=ppt/ink/ink1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1-03-25T02:38:55.803"/>
    </inkml:context>
    <inkml:brush xml:id="br0">
      <inkml:brushProperty name="width" value="0.09333" units="cm"/>
      <inkml:brushProperty name="height" value="0.09333" units="cm"/>
      <inkml:brushProperty name="color" value="#3165BB"/>
      <inkml:brushProperty name="fitToCurve" value="1"/>
    </inkml:brush>
  </inkml:definitions>
  <inkml:traceGroup>
    <inkml:annotationXML>
      <emma:emma xmlns:emma="http://www.w3.org/2003/04/emma" version="1.0">
        <emma:interpretation id="{A3078932-3EB1-491E-8EE6-FF212F72C264}" emma:medium="tactile" emma:mode="ink">
          <msink:context xmlns:msink="http://schemas.microsoft.com/ink/2010/main" type="inkDrawing" rotatedBoundingBox="1480,7948 11049,7871 11051,8131 1482,8208" shapeName="Other"/>
        </emma:interpretation>
      </emma:emma>
    </inkml:annotationXML>
    <inkml:trace contextRef="#ctx0" brushRef="#br0">24 294 518,'-11'-25'46,"11"25"-37,0 0-9,0 0 0,-5-5 188,5 1 36,0 4 8,0 0 0,0 0-88,0 0-19,0 0-3,0 0-1,-11 0-36,11 0-7,0 0-2,0 0 0,0 0-33,0 0-7,0 0-2,0 0 0,0 0 22,0 0 4,0 0 0,0 0 1,0 0-33,0 0-6,11 4-2,0-4 0,5 0-9,1-4-3,5 8 0,-6-4 0,6 0-8,5 0 12,1 0-12,-1-4 12,1-1 16,5 5 4,-1 0 1,7 0 0,-17-5-33,11 0 0,5 5 0,0-5 0,-10-5-14,5 5-10,16 1-1,-11-1-1,1 0 26,5-5 0,-6 5 0,11 0 0,-10-4 0,-1 9 0,6-5 0,0 0 0,0-5 0,0 5 0,0-4 0,-6 9 0,0-10 0,1 10 0,16-5 0,-11 0 0,5 5 0,6-5 0,-11 5 0,5-5 0,0 0 0,6 1 0,-11-1 0,5 0 0,6 5 0,-5-5 0,-7 5 0,12 0 0,11-5 0,-11 5 0,0-5 0,11 0 8,-6 0-8,0 5 8,1-4-8,-1 4 8,-5-5-8,5 5 12,6 5-4,-11-1 0,0-8-8,5-1 8,0 5-8,6-5 8,-11 0-8,5 0 0,-5 5 0,11 0 8,0 0-8,-12 0 0,-10 0 0,11 0 8,5-5-8,6 0 0,0-4 8,0 4-8,-6 5 11,6 0-3,-6-5 0,6 0 0,0 5-8,0 0-11,-6 0 3,-5 0 0,5-10 8,-10 5 0,10 5 0,6 0 0,0 0 0,-1 0 0,1 5 0,-11-5 0,11-5 0,0 5 0,-11 0 0,5 0 0,0 0 10,-10 5 4,4-5 1,-10 0 0,11 0-15,-6 10 0,6-5 0,0 0 0,0-5-9,0 0-5,0 9-1,-1-4 0,-4 0 26,5 0 5,-6 0 0,11 5 1,-10-15-17,-6 5 0,5 5 0,0-5 0,1 5 0,5-5 8,-6-5-8,6 10 0,0-1-9,5 6-9,-5 0-2,5-5 0,-5-5 38,0 0 7,0 0 2,-1 0 0,1 0-19,-5 0-8,4 0 8,1 0-8,-5 0 0,10 0 0,6-5 8,-17 5-8,-10 0 0,4 0 12,12 0-12,0-5 12,-11 5-12,0 0 0,11 0 0,-1-5 0,1 5 12,-11 0-2,0 0-1,0-5 0,5 0-9,-5 5 0,-5 0 9,4-4-9,7-1 0,-1 5 0,-5 0 0,-11 0 0,-11 0 0,5-5 8,12 5-8,5 0 11,-6 5-11,0-5-9,1 0 9,-6 0-13,5 0 13,0 5 10,1-5-2,-1 4 0,6-4-8,-6 0 10,6 5-10,6 0 10,-1 0-10,0 0 0,1 0 0,-6 0 0,5 0 0,0 4 0,-5-4-10,6 10 10,-1-10 0,6 4 0,-6-4 0,0 0 0,1 5 0,-17-5 0,0 0 0,0 0 0,5-1 0,-5-4 0,0 0 0,-6 5 0,1-5 0,4 0 0,1 0 0,0 0 0,-5 0-29,-1 0 0,-5-5 0,-5-4-799,-7-1-159</inkml:trace>
  </inkml:traceGroup>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1-03-25T05:02:24.552"/>
    </inkml:context>
    <inkml:brush xml:id="br0">
      <inkml:brushProperty name="width" value="0.09333" units="cm"/>
      <inkml:brushProperty name="height" value="0.09333" units="cm"/>
      <inkml:brushProperty name="color" value="#3165BB"/>
      <inkml:brushProperty name="fitToCurve" value="1"/>
    </inkml:brush>
  </inkml:definitions>
  <inkml:traceGroup>
    <inkml:annotationXML>
      <emma:emma xmlns:emma="http://www.w3.org/2003/04/emma" version="1.0">
        <emma:interpretation id="{9CD0BD1A-A3D0-4EFC-A735-E77B969B7948}" emma:medium="tactile" emma:mode="ink">
          <msink:context xmlns:msink="http://schemas.microsoft.com/ink/2010/main" type="inkDrawing" rotatedBoundingBox="12763,7421 19859,7500 19856,7731 12761,7652" shapeName="Other">
            <msink:destinationLink direction="with" ref="{AFA3E8A3-2264-44B0-A038-01C5E9FBF238}"/>
          </msink:context>
        </emma:interpretation>
      </emma:emma>
    </inkml:annotationXML>
    <inkml:trace contextRef="#ctx0" brushRef="#br0">-2 81 460,'0'-9'20,"0"9"5,0-5-25,0 5 0,-5-10 0,5 10 0,5-5 236,-5-5 41,0 10 9,5-9 2,6-1-152,0 5-31,-11 5-5,11-5-2,0 0-58,6 0-11,-1 5-2,6 0-1,-5 0-1,5 5 0,5-5 0,0 0 0,6 0-5,0-5-2,0 5 0,6 0 0,-1 0-6,0 0 0,6 5-1,0 5 0,5-10-2,-5 5 0,6-5 0,-1 0 0,11 5-9,6-5 0,0-5 0,5 5 8,1 0-8,-1 5 0,0-5 0,6 0 8,0 0-8,-6 0 0,6 0 0,5 5 8,0-5-8,1 4 0,4 1 0,-4 0 0,4-5 0,-4 0 0,-1 0 0,11 0 0,-5 0 0,0 5 0,-1 0 0,1 0 0,0 0 0,-6 0 0,-5-5 0,5 4 0,6-4 10,-6 10 3,0-5 1,1 5 0,4-5-22,-4 0-5,4 4-1,-4 1 0,-7-5 33,1 5 6,0-1 2,5 1 0,-5 0-19,5 0-8,-5-1 8,5 1-8,-5-5 12,0 5-4,-6 0 0,6-1 0,-11 1 2,5-5 0,-5 0 0,5 0 0,-11-5-10,6 0 8,0-5-8,0 5 8,0 0-8,-6-5 8,0 0-8,-5-5 8,0 1 2,-6 4 0,6-5 0,-5 5 0,4-5-10,1 5 0,0-4 0,0-1 0,-6 5 16,1-5 10,-6 5 2,10 1 1,-10-11-21,0 5-8,0 5 0,0-4 0,0-1 0,-11 5 0,5-5 0,-5 5 0,0 0 8,0 1-8,-6-1 0,1 0 0,-1 5 8,6-5-8,-6 5 0,1 0 0,-6-5 8,5 5-8,-5 0 0,0 0 9,5 0-9,-5 0 0,0 0 0,-5 0 8,-17 0-8,11 5 0,0-5 0,11 0 0,-6 0 0,0 0 0,1 0 0,-1 5 8,1-5-8,-1 5 0,-5-5 0,6 0 8,-1 5-8,1-5 0,-1 4 0,1-4 0,-7 0 0,7-4 0,-1 4 9,-5 0-1,0 0-8,-5 0 9,10 0-9,-5 0 10,-5-5-10,5 0 0,0 5 0,-11 0 8,0 0-8,11 0 0,-6 0 0,-5 0 0,11 0 0,-11 0 0,0 0 0,11 0 0,-11 0 0,0 0 0,11 5 0,-11-5 0,0 0 0,16 0 0,-10 0 0,-6 0 0,0 0 0,0 0-9,0 0 9,0 0-13,0 0-189,0 0-38</inkml:trace>
  </inkml:traceGroup>
</inkml:ink>
</file>

<file path=ppt/ink/ink2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1-03-25T02:38:57.254"/>
    </inkml:context>
    <inkml:brush xml:id="br0">
      <inkml:brushProperty name="width" value="0.09333" units="cm"/>
      <inkml:brushProperty name="height" value="0.09333" units="cm"/>
      <inkml:brushProperty name="color" value="#3165BB"/>
      <inkml:brushProperty name="fitToCurve" value="1"/>
    </inkml:brush>
  </inkml:definitions>
  <inkml:traceGroup>
    <inkml:annotationXML>
      <emma:emma xmlns:emma="http://www.w3.org/2003/04/emma" version="1.0">
        <emma:interpretation id="{60DD4CE4-C699-406E-8F8B-8B41EADE9932}" emma:medium="tactile" emma:mode="ink">
          <msink:context xmlns:msink="http://schemas.microsoft.com/ink/2010/main" type="inkDrawing" rotatedBoundingBox="8692,9606 8694,3322 8803,3323 8802,9607" shapeName="Other"/>
        </emma:interpretation>
      </emma:emma>
    </inkml:annotationXML>
    <inkml:trace contextRef="#ctx0" brushRef="#br0">23 11 1220,'-27'-5'54,"27"5"11,22-10-52,-11 10-13,-11 0 0,0 0 0,11 0 54,-11 0 8,0 0 2,0 0 0,-11 20 4,5-1 2,12 6 0,-6 4 0,-17 0-23,12 5-5,10 0-1,-5 5 0,0 0-2,-5 10-1,10-5 0,1 5 0,5-1-7,0 1-2,-11 0 0,0 0 0,16-1-11,-10 1-2,-17 0-1,5 9 0,12 6-7,-6-1 0,0 1-8,-6 9 12,1-10-12,-6 0 0,16 1 8,-5-1-8,-11 1 9,11-6-1,6 1 0,5-1 0,-11 10 1,0-4 0,0-1 0,5 0 0,6 1-9,-5-1 0,-12 1 0,6 4 8,11-15-8,0 1 0,-11-5 0,0 9 8,-5-4-8,10-1 0,-5 1 0,0 9 0,-16 6 0,5 4 0,16-5 0,-5 0 0,-11-4 0,6-11 0,10 6 0,6-6 8,-5 11-8,-6-6 0,0 1 0,5-1 0,12-4 0,-12 14 0,-10 10 0,5 5 8,11-15-8,-6-4 0,-10-1 0,-1 0 0,1-4 0,5 4 0,5-4 9,-10-25-9,-12-10 16,12 10-2,5 15 0,0 10 0,0-11 0,-6 6 0,1 0 0,10 14 0,1-5-3,-6-4-1,-11-10 0,11 4 0,16-4-2,-10-5 0,-12 0 0,1-1 0,5-8 0,0-1 0,0 0 0,-6 0 0,1-10 2,5 6 0,11 4 0,-11 0 0,-17-5-2,12 5 0,10 0 0,1 0 0,-12 5-8,6 0 0,-5 15 0,10-5 8,6 0-8,-5-6 0,-12 1 0,6 0 0,6-5 0,-1-5 0,-16-9 0,6-1 0,5-4 28,0-6 0,-6 1 0,1 4 0,-12-4-37,6-5-7,11-10-2,6 14 0,-12 1 18,6 4 0,6 1 11,-1-5-11,1-1 8,-6 1-8,-6 4 0,12 1 0,10-1 12,-10 1 0,-6-1-1,-6 1 0,12 4-11,-6-4-12,-6-1 2,-5 1 1,0-11 9,11 11 12,6-1-2,-12 6-1,-10 4-9,10-9 0,12-6 0,-6-4 0,-11 14 0,11-14-9,0-10 9,0 0-13,0 0 13,0 0 8,0 0 0,0 0-8,27-10 0,-27 10 0,0 0 0,0 0-9,0 0 9,0 0 0,0 15 0,0-15 0,-16-5 0,10 0 0,6 5 0,0 0 0,-11 5-26,11-5-3,0 0-1,0 0 0,0 0-196,0 10-39</inkml:trace>
  </inkml:traceGroup>
</inkml:ink>
</file>

<file path=ppt/ink/ink2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1-03-25T04:46:50.891"/>
    </inkml:context>
    <inkml:brush xml:id="br0">
      <inkml:brushProperty name="width" value="0.13333" units="cm"/>
      <inkml:brushProperty name="height" value="0.13333" units="cm"/>
      <inkml:brushProperty name="color" value="#177D36"/>
      <inkml:brushProperty name="fitToCurve" value="1"/>
    </inkml:brush>
  </inkml:definitions>
  <inkml:traceGroup>
    <inkml:annotationXML>
      <emma:emma xmlns:emma="http://www.w3.org/2003/04/emma" version="1.0">
        <emma:interpretation id="{996FA056-3C23-4048-AF09-40F39C37163C}" emma:medium="tactile" emma:mode="ink">
          <msink:context xmlns:msink="http://schemas.microsoft.com/ink/2010/main" type="writingRegion" rotatedBoundingBox="2315,3932 3056,7139 1775,7435 1034,4228"/>
        </emma:interpretation>
      </emma:emma>
    </inkml:annotationXML>
    <inkml:traceGroup>
      <inkml:annotationXML>
        <emma:emma xmlns:emma="http://www.w3.org/2003/04/emma" version="1.0">
          <emma:interpretation id="{EEB2E38D-D826-472E-91F3-152C821D29B3}" emma:medium="tactile" emma:mode="ink">
            <msink:context xmlns:msink="http://schemas.microsoft.com/ink/2010/main" type="paragraph" rotatedBoundingBox="2315,3932 3056,7139 1775,7435 1034,4228" alignmentLevel="1"/>
          </emma:interpretation>
        </emma:emma>
      </inkml:annotationXML>
      <inkml:traceGroup>
        <inkml:annotationXML>
          <emma:emma xmlns:emma="http://www.w3.org/2003/04/emma" version="1.0">
            <emma:interpretation id="{1CDE22F9-EA41-4996-8690-233DF81D139A}" emma:medium="tactile" emma:mode="ink">
              <msink:context xmlns:msink="http://schemas.microsoft.com/ink/2010/main" type="line" rotatedBoundingBox="2315,3932 3056,7139 1775,7435 1034,4228"/>
            </emma:interpretation>
          </emma:emma>
        </inkml:annotationXML>
        <inkml:traceGroup>
          <inkml:annotationXML>
            <emma:emma xmlns:emma="http://www.w3.org/2003/04/emma" version="1.0">
              <emma:interpretation id="{09D8FF22-533B-4584-85AD-50E1A9C5EBEF}" emma:medium="tactile" emma:mode="ink">
                <msink:context xmlns:msink="http://schemas.microsoft.com/ink/2010/main" type="inkWord" rotatedBoundingBox="2315,3932 2542,4912 1261,5208 1034,4228"/>
              </emma:interpretation>
              <emma:one-of disjunction-type="recognition" id="oneOf0">
                <emma:interpretation id="interp0" emma:lang="en-AU" emma:confidence="0">
                  <emma:literal>to</emma:literal>
                </emma:interpretation>
                <emma:interpretation id="interp1" emma:lang="en-AU" emma:confidence="0">
                  <emma:literal>no</emma:literal>
                </emma:interpretation>
                <emma:interpretation id="interp2" emma:lang="en-AU" emma:confidence="0">
                  <emma:literal>so</emma:literal>
                </emma:interpretation>
                <emma:interpretation id="interp3" emma:lang="en-AU" emma:confidence="0">
                  <emma:literal>nt</emma:literal>
                </emma:interpretation>
                <emma:interpretation id="interp4" emma:lang="en-AU" emma:confidence="0">
                  <emma:literal>ns</emma:literal>
                </emma:interpretation>
              </emma:one-of>
            </emma:emma>
          </inkml:annotationXML>
          <inkml:trace contextRef="#ctx0" brushRef="#br0">16 63 691,'-16'-34'30,"16"34"7,0 0-29,0 0-8,0 0 0,0 0 0,0 0 116,0 0 23,0 0 4,0 0 1,16 5-44,-5-5-8,5-5-1,1 5-1,-6-5-17,11 0-3,-6 0-1,-5 0 0,6 1-17,-1 4-4,1-5-1,-1 0 0,6 5-36,-6 5-11,6-5 0,-5 0 0,5 0 28,-6 5-2,1-10 0,-1 5 0,-5 5-26,6-5 0,-7 0 0,7 4 0,-17-4-16,11 10-8,-6 0-1,1 5-1,-1-6 46,-5 1 10,-5 5 2,-1 9 0,1-4-40,-1 9-8,1 5-2,-12 0 0,-4-5-13,10-4-2,-6-1-1,1 5 0,5-4 10,-6-6 1,-5-4 1,11-1 0,-5-4 22,5 0 0,0 0-9,5-5 9,6-5 0,0 0 0,0 0 0,0 0 0,0 0 0,0 0-12,0 0 12,0 0-10,0 0-4,0 0-1,0 0 0,11 0 0,6 4 15,-1-4 13,1 0-2,-1-4-1,1-1-10,-1 5-14,6 5 3,-11-1 1,6-4 30,-1 10 5,0 0 2,1 5 0,-1-11-16,-10 11-3,5 0-8,0-1 12,0 1 2,-6-5 0,6-1 0,-11 6 0,0 5 10,0-6 1,0 1 1,0-1 0,-11-4-26,6 5-11,5 4 1,-17-4 0,1 0 46,10 4 10,-16-9 2,6 4 0,-1-9-25,-10 5-5,5 0-1,-5 0 0,-1-6-17,6 1 10,-5 0-10,0 5 8,-1 0-8,1-1 0,5-4-12,0 0 12,0 0-40,5-5 0,6 5 0,0-5 0,1-5-48,4 0-11,6 5-1</inkml:trace>
          <inkml:trace contextRef="#ctx0" brushRef="#br0" timeOffset="357.4911">625 268 979,'5'-54'43,"-5"44"9,0 10-41,0 0-11,11 5 0,-11-5 0,0 0 117,11-5 22,6 1 4,-6-1 1,0-5-29,5 0-6,-10 0-1,10 6 0,0 4-52,1 0-10,5-5-2,-6 5-1,1-5-19,5 5-3,-6 0-1,-10 0 0,10 0-8,0 0-3,-10 0 0,5 10 0,-11-10-1,11 9-8,0 6 12,-6 0-4,-5-15 2,0 19 0,6 15 0,-6 5 0,0-5-1,-6 0 0,6 1 0,-5-1 0,-6 0-9,5 0 0,-5-10 0,0 6 8,1-1-8,-7-5 0,6 5 0,-5-9 0,-1-1-20,6 1 1,0-10 0,0 4 0,6-4-22,-12 0-5,12 0-1,5-10 0,-11-5-118,5 0-24</inkml:trace>
          <inkml:trace contextRef="#ctx0" brushRef="#br0" timeOffset="649.9217">1157-44 1562,'0'-20'69,"0"20"15,0 0-68,0 0-16,-11 5 0,0 0 0,5-5 107,1 5 17,-1 0 4,-10 5 1,5 4-68,0 1-13,0-5-4,5 4 0,-15 1-28,10 4-5,5-4-2,-16 4 0,11 1-9,-5-1 0,10 11 0,-16-6 0,11 5 0,-5 5 0,10 20 0,-5-10 0,0-5-11,11-5 11,-10 5-8,10 5 8,0-5 0,10 0-8,-10-5 8,11 5 0,0-10 0,6 5-8,-1-9 8,6-6 0,-5 1 0,10-10-8,-5-1 8,5-4 0,1-5-21,5 0 1,0-5 0,0-4-925</inkml:trace>
        </inkml:traceGroup>
        <inkml:traceGroup>
          <inkml:annotationXML>
            <emma:emma xmlns:emma="http://www.w3.org/2003/04/emma" version="1.0">
              <emma:interpretation id="{8D013F1C-AF20-41E0-A1B7-889503F8049E}" emma:medium="tactile" emma:mode="ink">
                <msink:context xmlns:msink="http://schemas.microsoft.com/ink/2010/main" type="inkWord" rotatedBoundingBox="2774,6582 2910,7172 1981,7387 1845,6797"/>
              </emma:interpretation>
              <emma:one-of disjunction-type="recognition" id="oneOf1">
                <emma:interpretation id="interp5" emma:lang="en-AU" emma:confidence="0">
                  <emma:literal>on</emma:literal>
                </emma:interpretation>
                <emma:interpretation id="interp6" emma:lang="en-AU" emma:confidence="0">
                  <emma:literal>o</emma:literal>
                </emma:interpretation>
                <emma:interpretation id="interp7" emma:lang="en-AU" emma:confidence="0">
                  <emma:literal>a</emma:literal>
                </emma:interpretation>
                <emma:interpretation id="interp8" emma:lang="en-AU" emma:confidence="0">
                  <emma:literal>in</emma:literal>
                </emma:interpretation>
                <emma:interpretation id="interp9" emma:lang="en-AU" emma:confidence="0">
                  <emma:literal>o.</emma:literal>
                </emma:interpretation>
              </emma:one-of>
            </emma:emma>
          </inkml:annotationXML>
          <inkml:trace contextRef="#ctx0" brushRef="#br0" timeOffset="1894.9072">1491 2447 518,'0'0'23,"0"0"5,-11 0-28,0 0 0,6 5 0,-6-5 0,0 0 223,-6 5 39,1-1 8,5 1 2,-11 5-167,6 0-33,-1 0-6,-5 4-2,6 1-8,-6-1-3,5 6 0,1 4 0,-6-4-33,11 4-8,-5 5 0,5-4-1,-6 4 9,6-5 3,6 6 0,-6-1 0,11-5 14,-6 1 3,12-1 1,-6 0 0,11-4-41,-11-1 0,16 1-16,-5-1 5,0 1 23,6-1 5,4 1 1,1-10 0,0-1-18,11 1-9,0 0 1,0-5 0,-5-5 34,4 0 7,7-5 2,-1-5 0,1-4-35,4-6-9,1 1-1,22-11-1009</inkml:trace>
          <inkml:trace contextRef="#ctx0" brushRef="#br0" timeOffset="1342.9307">669 2725 691,'0'0'30,"0"0"7,0 0-29,0 0-8,0 0 0,0 0 0,0 0 160,0 0 30,0-15 6,11 0 2,5 6-134,-5-1-26,5 5-6,6 0 0,-5 0-20,10 5-3,-5-5-1,6 5 0,-12 0 8,12 0 0,-1 5 1,0-5 0,-5 5 1,6 0 0,-6-5 0,0 5 0,0 0-5,-6 0-1,0 0 0,1 4 0,-1-4-12,-5 5 9,6 0-9,-6-1 8,-11 6 12,5 5 1,-5-6 1,0 11 0,-5-1-4,-6-5-1,5 11 0,-5-11 0,0 1-8,-5 4-1,5 0-8,0 1 12,-6-6-12,-4 6 0,10-6 0,-17 6 0,12-11-12,-1 1-6,-5-5-1,11-1 0,6 1-57,-12-5-12,6 0-3</inkml:trace>
        </inkml:traceGroup>
      </inkml:traceGroup>
    </inkml:traceGroup>
  </inkml:traceGroup>
</inkml:ink>
</file>

<file path=ppt/ink/ink2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1-03-25T04:47:18.194"/>
    </inkml:context>
    <inkml:brush xml:id="br0">
      <inkml:brushProperty name="width" value="0.13333" units="cm"/>
      <inkml:brushProperty name="height" value="0.13333" units="cm"/>
      <inkml:brushProperty name="color" value="#177D36"/>
      <inkml:brushProperty name="fitToCurve" value="1"/>
    </inkml:brush>
  </inkml:definitions>
  <inkml:traceGroup>
    <inkml:annotationXML>
      <emma:emma xmlns:emma="http://www.w3.org/2003/04/emma" version="1.0">
        <emma:interpretation id="{6433CCBF-326E-4390-B84F-6D5AF71165DE}" emma:medium="tactile" emma:mode="ink">
          <msink:context xmlns:msink="http://schemas.microsoft.com/ink/2010/main" type="writingRegion" rotatedBoundingBox="7774,4070 8039,7050 7270,7118 7005,4138"/>
        </emma:interpretation>
      </emma:emma>
    </inkml:annotationXML>
    <inkml:traceGroup>
      <inkml:annotationXML>
        <emma:emma xmlns:emma="http://www.w3.org/2003/04/emma" version="1.0">
          <emma:interpretation id="{130D99AD-2EDE-4415-948A-4A99FEB35EC6}" emma:medium="tactile" emma:mode="ink">
            <msink:context xmlns:msink="http://schemas.microsoft.com/ink/2010/main" type="paragraph" rotatedBoundingBox="7774,4070 8039,7050 7270,7118 7005,4138" alignmentLevel="1"/>
          </emma:interpretation>
        </emma:emma>
      </inkml:annotationXML>
      <inkml:traceGroup>
        <inkml:annotationXML>
          <emma:emma xmlns:emma="http://www.w3.org/2003/04/emma" version="1.0">
            <emma:interpretation id="{9AE15544-AAB4-4995-860F-F51B7428DC5B}" emma:medium="tactile" emma:mode="ink">
              <msink:context xmlns:msink="http://schemas.microsoft.com/ink/2010/main" type="line" rotatedBoundingBox="7774,4070 8039,7050 7270,7118 7005,4138"/>
            </emma:interpretation>
          </emma:emma>
        </inkml:annotationXML>
        <inkml:traceGroup>
          <inkml:annotationXML>
            <emma:emma xmlns:emma="http://www.w3.org/2003/04/emma" version="1.0">
              <emma:interpretation id="{70F152A2-5F6C-4F9D-BA43-F57CAF52DBF1}" emma:medium="tactile" emma:mode="ink">
                <msink:context xmlns:msink="http://schemas.microsoft.com/ink/2010/main" type="inkWord" rotatedBoundingBox="7774,4070 7838,4789 7240,4842 7176,4123"/>
              </emma:interpretation>
              <emma:one-of disjunction-type="recognition" id="oneOf0">
                <emma:interpretation id="interp0" emma:lang="en-AU" emma:confidence="0">
                  <emma:literal>N</emma:literal>
                </emma:interpretation>
                <emma:interpretation id="interp1" emma:lang="en-AU" emma:confidence="0">
                  <emma:literal>n</emma:literal>
                </emma:interpretation>
                <emma:interpretation id="interp2" emma:lang="en-AU" emma:confidence="0">
                  <emma:literal>~</emma:literal>
                </emma:interpretation>
                <emma:interpretation id="interp3" emma:lang="en-AU" emma:confidence="0">
                  <emma:literal>d</emma:literal>
                </emma:interpretation>
                <emma:interpretation id="interp4" emma:lang="en-AU" emma:confidence="0">
                  <emma:literal>w</emma:literal>
                </emma:interpretation>
              </emma:one-of>
            </emma:emma>
          </inkml:annotationXML>
          <inkml:trace contextRef="#ctx0" brushRef="#br0">-4 102 1036,'0'0'92,"0"0"-73,0-9-19,0 9 0,0 0 80,0 0 12,0-15 2,0 15 1,0 0 14,0 0 3,6-10 1,-1 5 0,1-4-38,5-1-8,0 5-2,-11-5 0,11 5-27,-6 0-6,11-4 0,-5 4-1,0 5 1,6-5 0,5 5 0,-17 0 0,6 0-21,6 0-11,-1 5 12,1 0-12,-1 0 11,-5-1-11,0 6 10,5 0-10,-5-5 8,0 0-8,-5 9 0,10 1 0,-5 0 9,-5 4-9,-6 1 8,5-1-8,1 5 0,-6 1 0,-6-1 0,1 1 0,-1-1-15,1 5-8,-1 0-1,-5-4-1,-5 4-19,5 0-4,5-4-1,-4 4 0,-7-10 13,12 1 4,-6-5 0,0 4 0,5-4 16,-5-1 4,0-4 1,6 0 0,-1 0 11,6-10 0,-11 4 0,11-4 0,-5 0 0,5 0 0,0 0 0,0 0 0,0 0 0,0 0 12,0 0-2,0 0-1,0 0 4,0 0 1,0 0 0,11 5 0,5 0 11,-5-5 3,-11 0 0,17 0 0,5 5-6,-6-5-1,0 5 0,1-5 0,5 5-6,0-5-2,-6 10 0,1-6 0,-1-4-13,6 5 9,0-5-9,0 5 8,0 0 3,-6 0 0,1 0 0,5 0 0,0 0-11,0-5 0,0 0-12,-6 0 12,6 0-12,-6 0 12,-5 0-10,6-5-647,-17 5-130</inkml:trace>
        </inkml:traceGroup>
        <inkml:traceGroup>
          <inkml:annotationXML>
            <emma:emma xmlns:emma="http://www.w3.org/2003/04/emma" version="1.0">
              <emma:interpretation id="{69EA74C3-DC03-4A0B-840A-F2B45AD22BBA}" emma:medium="tactile" emma:mode="ink">
                <msink:context xmlns:msink="http://schemas.microsoft.com/ink/2010/main" type="inkWord" rotatedBoundingBox="7825,6269 7895,7063 7270,7118 7200,6324"/>
              </emma:interpretation>
              <emma:one-of disjunction-type="recognition" id="oneOf1">
                <emma:interpretation id="interp5" emma:lang="en-AU" emma:confidence="0">
                  <emma:literal>M</emma:literal>
                </emma:interpretation>
                <emma:interpretation id="interp6" emma:lang="en-AU" emma:confidence="0">
                  <emma:literal>m</emma:literal>
                </emma:interpretation>
                <emma:interpretation id="interp7" emma:lang="en-AU" emma:confidence="0">
                  <emma:literal>n</emma:literal>
                </emma:interpretation>
                <emma:interpretation id="interp8" emma:lang="en-AU" emma:confidence="0">
                  <emma:literal>A</emma:literal>
                </emma:interpretation>
                <emma:interpretation id="interp9" emma:lang="en-AU" emma:confidence="0">
                  <emma:literal>a</emma:literal>
                </emma:interpretation>
              </emma:one-of>
            </emma:emma>
          </inkml:annotationXML>
          <inkml:trace contextRef="#ctx0" brushRef="#br0" timeOffset="1268.0609">128 2364 1123,'0'-29'49,"5"29"11,-5 0-48,0 0-12,11-5 0,0 0 0,0-5 86,0-4 14,-5 4 4,5-5 0,5 1-22,-5-1-4,0 1-1,0 4 0,5 5-22,-5-10-5,6 10-1,-1 1 0,-5-1-19,0 0-4,11 5-1,-5 0 0,-1 0-14,6 0-3,-6 0-8,1 0 12,-1 5-12,-5 0 11,-11-5-11,11 4 10,0 6-10,-5 0 0,-1 5 0,-5 4 8,0 1-22,0-1-5,-11 5-1,0 6 0,0-11-48,-5 1-11,5 4-1,0-9-1,0-6 40,0 6 8,0-5 1,0-5 1,0 4-1,6 1-1,-1-5 0,1 5 0,5-10 33,-11 5 0,5 0 0,6-5 0,0 0 0,0 0 0,0 0 0,0 0 0,0 0 0,0 0 0,0 0 0,0 0 0,0 0 20,0 0 10,0 0 2,0 0 1,11 0-1,6 4-1,-1-4 0,1 5 0,-1-5-1,6 5 0,-6-5 0,1 10 0,-1-5-13,1 5-2,-1-1-1,6 6 0,-5 0-14,5-1 0,-12 1 8,7 4-8,5 1 0,-6-1 11,-10-4-11,5 0 10,0 4-10,0 1 8,-6-1-8,-5 1 8,6-6 8,-6 1 0,0-1 1,0 1 0,-6 0 3,1-1 0,5 1 0,0 0 0,-11-6 1,0 1 1,-6 0 0,1 4 0,5-4 11,-11-5 3,0 0 0,0 0 0,-11-5 2,0 5 1,0-5 0,0 0 0,1-10-11,-1 0-1,0 5-1,5-4 0,-5-1-16,6 0-10,0-9 12,-1 4-12,12 10-9,-6-5-9,0 1-2,5 4 0,1-5-168,-1 10-33</inkml:trace>
        </inkml:traceGroup>
      </inkml:traceGroup>
    </inkml:traceGroup>
  </inkml:traceGroup>
</inkml:ink>
</file>

<file path=ppt/ink/ink2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1-03-25T04:47:32.072"/>
    </inkml:context>
    <inkml:brush xml:id="br0">
      <inkml:brushProperty name="width" value="0.09333" units="cm"/>
      <inkml:brushProperty name="height" value="0.09333" units="cm"/>
      <inkml:brushProperty name="fitToCurve" value="1"/>
    </inkml:brush>
  </inkml:definitions>
  <inkml:traceGroup>
    <inkml:annotationXML>
      <emma:emma xmlns:emma="http://www.w3.org/2003/04/emma" version="1.0">
        <emma:interpretation id="{42C60537-F0EB-4046-93D2-CAD420829E4A}" emma:medium="tactile" emma:mode="ink">
          <msink:context xmlns:msink="http://schemas.microsoft.com/ink/2010/main" type="inkDrawing" rotatedBoundingBox="3320,6623 6251,4616 6287,4669 3357,6677" semanticType="callout" shapeName="Other"/>
        </emma:interpretation>
      </emma:emma>
    </inkml:annotationXML>
    <inkml:trace contextRef="#ctx0" brushRef="#br0">-1 2042 1432,'0'0'32,"0"0"6,0-10 2,6 1 0,-6 9-32,0 0-8,16-10 0,-10 0 0,-1-5 58,12 6 10,-6-6 3,5 5 0,-10-4-15,5 4-4,-6-5 0,11 1 0,-10-1-2,10 0-1,6 1 0,0-1 0,6 1-8,-12 4-1,6-5-1,6 1 0,-1-6-9,11 5-2,-16 1 0,17-6 0,-6-4-9,5 0-3,-5-6 0,5 1 0,1 0-16,4-5 10,-4 4-10,10 1 8,-16 0-8,17 0 0,-7-5 0,7-5 0,-6 4 8,5 1 0,0 0 0,6 0 0,0 0-8,-6 5 0,-5-1 0,6-4 8,4 0-8,-10 5 0,0-5 0,0 5 8,0-1-8,0-4-17,0 5 4,0 0 1,-1 0 21,-4-1 5,5 6 1,5-5 0,0-1-15,6 1 0,-11 5 0,5-1 0,-10 1 0,5-5 0,-6 4 0,0-4 0,1 10 20,-6-6-1,0 6-1,0-6 0,-6 1-10,0 5-8,-5-1 12,6 1-12,-6-6 8,5 11-8,1-6 0,-1 1 0,0-1 0,-5-4 0,0 9 0,0-4 0,0-6 0,6 11 0,-6-6 0,-1 5 0,1-4 0,0 4 0,0 1 0,6-1 0,-12 5 0,1-4 0,-1 4 0,0 0 0,1 5 0,-6 0-12,0 1 0,-11 4 0,0 0-172,0 0-33</inkml:trace>
  </inkml:traceGroup>
</inkml:ink>
</file>

<file path=ppt/ink/ink2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1-03-25T04:47:57.110"/>
    </inkml:context>
    <inkml:brush xml:id="br0">
      <inkml:brushProperty name="width" value="0.09333" units="cm"/>
      <inkml:brushProperty name="height" value="0.09333" units="cm"/>
      <inkml:brushProperty name="color" value="#177D36"/>
      <inkml:brushProperty name="fitToCurve" value="1"/>
    </inkml:brush>
  </inkml:definitions>
  <inkml:traceGroup>
    <inkml:annotationXML>
      <emma:emma xmlns:emma="http://www.w3.org/2003/04/emma" version="1.0">
        <emma:interpretation id="{4C28AB30-E57F-48DF-B9C7-C1ADEF4B7DF6}" emma:medium="tactile" emma:mode="ink">
          <msink:context xmlns:msink="http://schemas.microsoft.com/ink/2010/main" type="writingRegion" rotatedBoundingBox="9291,3806 10788,3806 10788,4557 9291,4557"/>
        </emma:interpretation>
      </emma:emma>
    </inkml:annotationXML>
    <inkml:traceGroup>
      <inkml:annotationXML>
        <emma:emma xmlns:emma="http://www.w3.org/2003/04/emma" version="1.0">
          <emma:interpretation id="{41B42595-E2C9-456F-BB31-599B26857AA8}" emma:medium="tactile" emma:mode="ink">
            <msink:context xmlns:msink="http://schemas.microsoft.com/ink/2010/main" type="paragraph" rotatedBoundingBox="9291,3806 10788,3806 10788,4557 9291,4557" alignmentLevel="1"/>
          </emma:interpretation>
        </emma:emma>
      </inkml:annotationXML>
      <inkml:traceGroup>
        <inkml:annotationXML>
          <emma:emma xmlns:emma="http://www.w3.org/2003/04/emma" version="1.0">
            <emma:interpretation id="{BD12B284-06FC-4DEB-B9F7-413EFA29AF95}" emma:medium="tactile" emma:mode="ink">
              <msink:context xmlns:msink="http://schemas.microsoft.com/ink/2010/main" type="line" rotatedBoundingBox="9291,3806 10788,3806 10788,4557 9291,4557"/>
            </emma:interpretation>
          </emma:emma>
        </inkml:annotationXML>
        <inkml:traceGroup>
          <inkml:annotationXML>
            <emma:emma xmlns:emma="http://www.w3.org/2003/04/emma" version="1.0">
              <emma:interpretation id="{55CCD862-22BA-443F-A6FA-3A8838E00FB2}" emma:medium="tactile" emma:mode="ink">
                <msink:context xmlns:msink="http://schemas.microsoft.com/ink/2010/main" type="inkWord" rotatedBoundingBox="9291,3806 10788,3806 10788,4557 9291,4557"/>
              </emma:interpretation>
              <emma:one-of disjunction-type="recognition" id="oneOf0">
                <emma:interpretation id="interp0" emma:lang="en-AU" emma:confidence="0">
                  <emma:literal>276</emma:literal>
                </emma:interpretation>
                <emma:interpretation id="interp1" emma:lang="en-AU" emma:confidence="0">
                  <emma:literal>270</emma:literal>
                </emma:interpretation>
                <emma:interpretation id="interp2" emma:lang="en-AU" emma:confidence="0">
                  <emma:literal>27C</emma:literal>
                </emma:interpretation>
                <emma:interpretation id="interp3" emma:lang="en-AU" emma:confidence="0">
                  <emma:literal>27c</emma:literal>
                </emma:interpretation>
                <emma:interpretation id="interp4" emma:lang="en-AU" emma:confidence="0">
                  <emma:literal>2x</emma:literal>
                </emma:interpretation>
              </emma:one-of>
            </emma:emma>
          </inkml:annotationXML>
          <inkml:trace contextRef="#ctx0" brushRef="#br0">-4760-1585 1036,'0'0'23,"0"0"5,0 0 0,0 0 1,0 0-29,0 0 0,0 0 0,0 0 0,0 0 57,0 0 6,-11-5 1,0 0 0,11 5 0,0 0 0,0 0 0,-11 0 0,0 0-33,6 0-7,5 0 0,0 0-1,0 0 14,0 0 3,0 0 1,0 0 0,0 0-28,0 0-5,0 0-8,0 0 11,0 0 10,0 0 3,0 0 0,0 0 0,11 5-3,5-5 0,6 0 0,-22 0 0,0 0 46,0 0 9,22 5 1,0 0 1,5-5-114,-10 0-24,5 0-4,0 0 0,-1 0 64,1 0 14,-11 0 2,11 5 1,-5 0-27,5 0-6,-11-1 0,0 1-1,0 0 17,-6 5 0,-5-10 0,11 10 0,-5-1 0,-1 1 0,-5 5 0,-5-1 0,-6 6 0,-6 4 0,6-4 0,-5 4 0,-1 5 0,1 6-10,-6-6 10,0 0-8,11 5-42,-11-5-8,0-9-2,0-1 0,11-4 60,0 5 0,-5-11 0,-1 6 8,1 0-8,10-11-8,-5 1 8,0-5-12,-5 5 12,5 0 0,0 0 0,11-5 0,0 0 0,0 0 0,-11-10 0,11 10 0,0 0 49,0 0 12,0 0 3,0 0 0,0 0-52,0 0-12,11-5 0,6 0 0,-1 1 0,-5 8 0,-11-4 0,16 0 0,1 0 54,-6-4 8,5 8 2,1-4 0,5 5-20,-6-5-4,6 5-1,5 0 0,-5 5-25,-5-5-5,5-5-1,0-5 0,0 10 8,0-5 0,-6 5 1,0-5 0,1-5-25,-1 5-6,-5 0-1,0-5 0,0 0-27,0 5-6,-11 0 0,0 0-624,11-10-124</inkml:trace>
          <inkml:trace contextRef="#ctx0" brushRef="#br0" timeOffset="371.1033">-4332-1565 1497,'0'0'32,"0"0"8,0 0 0,0 0 4,11-5-36,0 5-8,-11 0 0,11 0 0,11-5 104,-11 0 20,-1 5 3,7 0 1,5 0-52,-6 0-9,1 0-3,-1 0 0,6 0-51,-5 5-13,-1-5 0,6 0 0,-6 0 0,6 0 0,-5 5 0,-6-5 0,5 5 54,1-1 8,-6 1 2,-11-5 0,11 10-52,0 5-12,-6-1 0,6 1 0,-11 0 0,0-1 0,0 6 0,-11-1 0,11 1 0,-11-6 0,0 6 0,-5-1 0,5 1 0,-6-6 0,-5 6 0,0-5 0,0-1-19,1 6-6,4 4-2,1 0 0,-6 1-12,5-6-2,1 6-1,5-6 0,5-9-26,-5-5-6,0-10-1,11 5 0,0 0-29,-5 15-7,5-15-1,0 0 0</inkml:trace>
          <inkml:trace contextRef="#ctx0" brushRef="#br0" timeOffset="710.8409">-3586-1790 921,'0'0'40,"0"0"10,-6-5-40,6 5-10,0 0 0,-11-9 0,0 4 228,0 5 43,-5 0 9,5 0 1,0 10-162,-6-6-33,-5-4-6,6 5-2,-1 5-42,-4 0-9,-1 4-2,5 1 0,1 0-13,5-1-4,-11 6 0,11-6 0,0 11-8,5-6 0,-5 6 0,0-6 0,0 6 0,0-1 0,11 0 0,0 1 0,0-6 0,0 6 0,-5-6 0,10 1 0,1-1 0,-1 5 8,6-9-8,0 0 8,6-1 12,-6 1 1,0-5 1,5 9 0,-5-4 9,0-1 1,0-9 1,6 0 0,-1 0 3,6-5 0,0-5 0,5 5 0,1 0-16,-6 0-4,5 0 0,1 0 0,-1-10-16,0 1 0,-5-6 8,6 5-8,-1 1 0,1-1-14,-1-5 2,0 5 1,1-4-201,-1 4-41</inkml:trace>
        </inkml:traceGroup>
      </inkml:traceGroup>
    </inkml:traceGroup>
  </inkml:traceGroup>
</inkml:ink>
</file>

<file path=ppt/ink/ink2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1-03-25T04:47:42.523"/>
    </inkml:context>
    <inkml:brush xml:id="br0">
      <inkml:brushProperty name="width" value="0.09333" units="cm"/>
      <inkml:brushProperty name="height" value="0.09333" units="cm"/>
      <inkml:brushProperty name="fitToCurve" value="1"/>
    </inkml:brush>
  </inkml:definitions>
  <inkml:traceGroup>
    <inkml:annotationXML>
      <emma:emma xmlns:emma="http://www.w3.org/2003/04/emma" version="1.0">
        <emma:interpretation id="{0A5A8CF5-6602-47EA-AD23-128E55192DDB}" emma:medium="tactile" emma:mode="ink">
          <msink:context xmlns:msink="http://schemas.microsoft.com/ink/2010/main" type="inkDrawing" rotatedBoundingBox="3482,4347 6510,6662 6458,6731 3430,4415" semanticType="callout" shapeName="Other"/>
        </emma:interpretation>
      </emma:emma>
    </inkml:annotationXML>
    <inkml:trace contextRef="#ctx0" brushRef="#br0">0 0 676,'0'0'30,"0"0"6,0 0-28,0 0-8,0 0 0,0 0 0,0 0 57,0 0 11,0 0 1,0 0 1,0 0 5,0 0 1,0 0 0,0 0 0,0 0 6,0 0 2,0 0 0,0 0 0,0 0-33,0 0-7,0 0 0,0 0-1,0 0-11,0 0-3,0 0 0,0 0 0,0 0-9,0 0-3,0 15 0,6-1 0,5 6-8,0-11-1,-11 1-8,0 0 12,5 5-1,6-11-1,-11-4 0,6 5 0,5 5-1,0 0 0,0 0 0,0-6 0,0 6-9,5 0 10,1 0-10,-1 4 10,6 1-10,0 0 0,0-1 0,0 1 0,5 4 0,-5 1 12,11-6-12,-17 6 12,17-1-12,-5 1 0,-6-5-12,11 4 12,-17 1 0,11-1 0,1 5 0,-6 1 12,16-6-12,-16 6 0,11-1-12,5 0 12,-10 1 0,-1-1 0,12 5 0,-6-4 0,5-1 0,0 5 0,1 1 0,-1 4 0,1 0 0,-1 0 0,0 0 0,1 0 0,-1 0 0,0 1 0,1-6 0,-6 0 0,0 0 0,5 5 0,-5-4 0,0-1 0,-6 0 0,12-4 0,-6 4 0,10 0 0,-4-5 0,-6 6 0,0-6 0,5 0 0,0 1 0,-5-1 0,11-4 0,-5 4 0,-6 0 0,5 1 0,-5-1 0,11 0 0,-17 1 0,6-6 0,0 6 8,-6-1-8,1-4 12,-1-1-4,1 5 0,5 1 0,-12-6-8,1 1-11,6-1 3,-1 1 0,-5-1 8,6-4 0,-1 0 0,-11 4 0,6-4 0,-5-1 0,10-4 0,-16 5 0,6-6 13,-6 1 5,0 5 1,0-5 0,0-1-19,0-4 10,10 5-10,-15 0 8,-6-10-8,11 9 10,0 1-10,5-5 10,-10 5-1,-6-10 0,11 5 0,0 9 0,11 1 0,-17-5 0,-5-10 0,11 9 0,6-4-53,-17-5-12,0 0-1,11 10-1,-6 0 99,6 0 20,0-1 4,-6 1 1,-5-10-50,17 5-16,-12 5 8,1-1-8,-6-9 0,11 5 0,5 5 8,-5 0-8,0 0 0,0-6 0,0 6 0,0-5 0,0 5 0,-5-5 0,-6-5 0,16 5 0,-5-1 0,0 1 0,0-5 0,0 0 0,-11 0 0,16 5 0,-10 5 0,5-5 0,-11-5-16,11 5-6,0 0-2,0 4-604,0 1-122</inkml:trace>
  </inkml:traceGroup>
</inkml:ink>
</file>

<file path=ppt/ink/ink2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1-03-25T04:48:16.925"/>
    </inkml:context>
    <inkml:brush xml:id="br0">
      <inkml:brushProperty name="width" value="0.09333" units="cm"/>
      <inkml:brushProperty name="height" value="0.09333" units="cm"/>
      <inkml:brushProperty name="color" value="#177D36"/>
      <inkml:brushProperty name="fitToCurve" value="1"/>
    </inkml:brush>
  </inkml:definitions>
  <inkml:traceGroup>
    <inkml:annotationXML>
      <emma:emma xmlns:emma="http://www.w3.org/2003/04/emma" version="1.0">
        <emma:interpretation id="{B384B6C3-EB7E-479C-A658-D75EC57A2C19}" emma:medium="tactile" emma:mode="ink">
          <msink:context xmlns:msink="http://schemas.microsoft.com/ink/2010/main" type="writingRegion" rotatedBoundingBox="9458,5942 10686,6855 10177,7539 8949,6627"/>
        </emma:interpretation>
      </emma:emma>
    </inkml:annotationXML>
    <inkml:traceGroup>
      <inkml:annotationXML>
        <emma:emma xmlns:emma="http://www.w3.org/2003/04/emma" version="1.0">
          <emma:interpretation id="{D1E1D428-256C-4CBA-B1D1-8F2EE659538E}" emma:medium="tactile" emma:mode="ink">
            <msink:context xmlns:msink="http://schemas.microsoft.com/ink/2010/main" type="paragraph" rotatedBoundingBox="9458,5942 10686,6855 10177,7539 8949,6627" alignmentLevel="1"/>
          </emma:interpretation>
        </emma:emma>
      </inkml:annotationXML>
      <inkml:traceGroup>
        <inkml:annotationXML>
          <emma:emma xmlns:emma="http://www.w3.org/2003/04/emma" version="1.0">
            <emma:interpretation id="{D9392E6F-F997-4928-8912-28EB20EE13D8}" emma:medium="tactile" emma:mode="ink">
              <msink:context xmlns:msink="http://schemas.microsoft.com/ink/2010/main" type="line" rotatedBoundingBox="9458,5942 10686,6855 10177,7539 8949,6627"/>
            </emma:interpretation>
          </emma:emma>
        </inkml:annotationXML>
        <inkml:traceGroup>
          <inkml:annotationXML>
            <emma:emma xmlns:emma="http://www.w3.org/2003/04/emma" version="1.0">
              <emma:interpretation id="{DBC8FC68-4701-48AC-A385-2766DDCFCB15}" emma:medium="tactile" emma:mode="ink">
                <msink:context xmlns:msink="http://schemas.microsoft.com/ink/2010/main" type="inkWord" rotatedBoundingBox="9458,5942 10686,6855 10177,7539 8949,6627"/>
              </emma:interpretation>
              <emma:one-of disjunction-type="recognition" id="oneOf0">
                <emma:interpretation id="interp0" emma:lang="en-AU" emma:confidence="0">
                  <emma:literal>at</emma:literal>
                </emma:interpretation>
                <emma:interpretation id="interp1" emma:lang="en-AU" emma:confidence="0">
                  <emma:literal>an</emma:literal>
                </emma:interpretation>
                <emma:interpretation id="interp2" emma:lang="en-AU" emma:confidence="0">
                  <emma:literal>are</emma:literal>
                </emma:interpretation>
                <emma:interpretation id="interp3" emma:lang="en-AU" emma:confidence="0">
                  <emma:literal>a</emma:literal>
                </emma:interpretation>
                <emma:interpretation id="interp4" emma:lang="en-AU" emma:confidence="0">
                  <emma:literal>au</emma:literal>
                </emma:interpretation>
              </emma:one-of>
            </emma:emma>
          </inkml:annotationXML>
          <inkml:trace contextRef="#ctx0" brushRef="#br0">417 137 1278,'0'0'28,"0"0"5,0 0 2,0 0 1,0 0-28,0 0-8,0 0 0,0-10 0,-6 0 50,6 10 9,-5-9 1,5 9 1,-6-15 32,1 1 7,-1 4 0,-5 0 1,11 10-41,-11-5-8,11 5-1,-11-9-1,-10 4-17,10-5-3,5 0-1,-10 5 0,5 1-13,-6-1-4,1 5 0,5-5 0,11 5-1,-11 5-1,-11-5 0,5 0 0,1 0-10,0 5-14,-6-1 3,0 11 1,5-5 10,1 4 0,-1 1 0,1 4 0,-1-9-10,6 14 0,6 0 0,-1 1 0,1-1-2,-6 0-1,11 1 0,0-1 0,0 0 13,0 0-12,6 1 12,-1-6-12,0-4-19,6-1-3,-5-4-1,-1 4 0,6 1 35,0-10 0,6 0 0,-6-5 0,5-5 0,-5 5 0,6-10 0,5 5 0,5-9 0,-11-1 0,-5 1 0,0-1 0,0 5 19,0 1 10,6-6 3,-6 0 0,0 1-52,-6 4-9,6 0-3,6 1 0,-1-6 32,-10 6 0,-6 9 0,0 0 0,11-5 0,-11 5 0,0 0 0,0-10 0,0 10 36,0 0 12,0 0 4,0 0 0,0 0-32,0 0-7,0 0-1,0 0 0,0 0 8,0 0 2,0 0 0,5 10 0,6-1-12,-6 1-2,1 5-8,-6-1 12,11 6-12,-11-1 9,5 5-9,-5-4 8,6 9 19,-1-5 3,1 0 1,-6 15 0,0-5-45,0 5-9,5-5-1,6 0-1,-11 0-11,0 5-3,0-10 0,6-5 0,-1-4 39,-5-1 0,0 5 0,0-9 0,11-5-21,-5 4 3,-12-4 1,6 4 0,0-14-178,0 0-35</inkml:trace>
          <inkml:trace contextRef="#ctx0" brushRef="#br0" timeOffset="336.39">505 399 1267,'16'14'112,"-16"-14"-89,0 0-23,0 0 0,11-4 107,0-1 17,-11 5 3,11 0 1,0 0-52,0 5-9,0-5-3,5 0 0,6 0 18,-5 0 3,-6 0 1,0 0 0,5 0-46,1 0-8,-1 0-3,0 4 0,-16-4-13,11 5-2,6 0-1,-12 0 0,-5-5-13,0 0 0,11 5 0,0 9 0,0-4 11,-5 5-11,-6-1 12,5 6-12,6-6 0,-11 10 0,-11 1-10,6-1 10,-1 0 0,1 1 16,-6 8 0,0-8-1,-6 4-24,-5 0-5,6 0-1,0-5 0,-1-4 15,6-6 0,-11 6 0,11-6 0,-5-4-54,10 0-8,-10-5-2,10-1 0,-5 1-46,11-5-10,0 0-1,-5-9-455,-1-1-90</inkml:trace>
          <inkml:trace contextRef="#ctx0" brushRef="#br0" timeOffset="654.4499">1009 239 1497,'0'0'66,"0"0"14,0 0-64,0 0-16,0 0 0,0 0 0,0 0 106,0 0 18,0 0 3,-5 9 1,-6-4-8,0 5 0,-6-5-1,1 9 0,5 1-88,-6-1-18,1 1-3,-6 4-1,0 1 23,0-6 5,6 11 1,5-1 0,0-5-27,5 6-11,-5-6 8,6 0-8,-12 1 0,6-1 8,6 1-8,5 4 0,-6 0 8,6 5-8,0-4 8,6-1-8,-1-5 16,1 6-3,-6-1 0,5 0 0,17-4 1,-5-1 0,-6 0 0,0-4 0,11-1 11,5-9 3,-5 5 0,0-5 0,0 0-3,5 0 0,12-5 0,-6 0 0,-6-5-10,6 5-3,11-10 0,-6 5 0,0-5-12,6 1 0,-11-6-9,6 1 9,-6-1-107,-1 1-15,-4-1-3</inkml:trace>
        </inkml:traceGroup>
      </inkml:traceGroup>
    </inkml:traceGroup>
  </inkml:traceGroup>
</inkml:ink>
</file>

<file path=ppt/ink/ink2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1-03-25T04:48:41.370"/>
    </inkml:context>
    <inkml:brush xml:id="br0">
      <inkml:brushProperty name="width" value="0.09333" units="cm"/>
      <inkml:brushProperty name="height" value="0.09333" units="cm"/>
      <inkml:brushProperty name="fitToCurve" value="1"/>
    </inkml:brush>
  </inkml:definitions>
  <inkml:traceGroup>
    <inkml:annotationXML>
      <emma:emma xmlns:emma="http://www.w3.org/2003/04/emma" version="1.0">
        <emma:interpretation id="{2CC2294A-991E-45F5-B5A1-288714A7C3D1}" emma:medium="tactile" emma:mode="ink">
          <msink:context xmlns:msink="http://schemas.microsoft.com/ink/2010/main" type="inkDrawing" rotatedBoundingBox="10856,5355 11718,5194 11738,5299 10875,5460" semanticType="callout" shapeName="Other"/>
        </emma:interpretation>
      </emma:emma>
    </inkml:annotationXML>
    <inkml:trace contextRef="#ctx0" brushRef="#br0">0 237 1479,'0'0'65,"0"0"15,0 0-64,0 0-16,0 0 0,0 0 0,0 0 89,0 0 15,0 0 4,0 0 0,0 0-16,0 0-2,10-5-1,7-5 0,-6 1-43,0 4-9,-11 5-1,16-5-1,1 0-7,5 0-2,-6 5 0,1 0 0,-1 0 33,6 0 6,-6-5 2,6 5 0,0 5-82,6-5-16,-1-5-3,6 0-1,-6 5 35,6 0 8,0 0 0,0-4 1,-5-1-9,5 0 10,-6 0-10,0 0 10,6-5-10,-11 5 0,0 1 9,6-1-9,-6 0 19,-1 0-1,1-10 0,-5 10 0,-1 1-18,1-6 0,5 5 0,-11-5 0,-6 0-31,6 6-9,0-6-3,-11 10 0,0 0-151,0-15-30,6-14-7,-12 19-645</inkml:trace>
  </inkml:traceGroup>
</inkml:ink>
</file>

<file path=ppt/ink/ink2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1-03-25T04:48:41.735"/>
    </inkml:context>
    <inkml:brush xml:id="br0">
      <inkml:brushProperty name="width" value="0.09333" units="cm"/>
      <inkml:brushProperty name="height" value="0.09333" units="cm"/>
      <inkml:brushProperty name="fitToCurve" value="1"/>
    </inkml:brush>
  </inkml:definitions>
  <inkml:traceGroup>
    <inkml:annotationXML>
      <emma:emma xmlns:emma="http://www.w3.org/2003/04/emma" version="1.0">
        <emma:interpretation id="{89C527E5-C96E-4562-9943-9A12B81C8512}" emma:medium="tactile" emma:mode="ink">
          <msink:context xmlns:msink="http://schemas.microsoft.com/ink/2010/main" type="inkDrawing" rotatedBoundingBox="11333,4887 11436,5821 11368,5828 11264,4895" semanticType="callout" shapeName="Other"/>
        </emma:interpretation>
      </emma:emma>
    </inkml:annotationXML>
    <inkml:trace contextRef="#ctx0" brushRef="#br0">55-1 1940,'6'34'43,"-12"-14"9,1-15 1,5-5 1,-6 9-43,-5-4-11,6 5 0,5-10 0,-6-29 90,1 9 16,5 20 3,0-10 1,-6-4-58,6 14-11,0 0-2,0 0-1,0 0-6,-5 14 0,-1 6-1,6-1 0,0 1-19,0 4-4,6-4-8,-6 4 12,5 5-12,-5-4 9,6 4-9,-6 0 8,11-4-8,-11-1 0,5 15 0,1-5 0,-1 10 0,-5-5 0,6 0 0,-1-5 8,6 5-8,-5 10 0,-6-5 0,11-5 0,-6-10-21,1 0 0,-1 5 0,1-4 0,-1-11-63,6 1-13,-11-1-3,5 1 0,-5-6-124,11-4-26</inkml:trace>
  </inkml:traceGroup>
</inkml:ink>
</file>

<file path=ppt/ink/ink2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1-03-25T04:52:23.837"/>
    </inkml:context>
    <inkml:brush xml:id="br0">
      <inkml:brushProperty name="width" value="0.09333" units="cm"/>
      <inkml:brushProperty name="height" value="0.09333" units="cm"/>
      <inkml:brushProperty name="color" value="#3165BB"/>
      <inkml:brushProperty name="fitToCurve" value="1"/>
    </inkml:brush>
  </inkml:definitions>
  <inkml:traceGroup>
    <inkml:annotationXML>
      <emma:emma xmlns:emma="http://www.w3.org/2003/04/emma" version="1.0">
        <emma:interpretation id="{6D8A9F5F-B84A-4FC9-B8C5-F2873B56606C}" emma:medium="tactile" emma:mode="ink">
          <msink:context xmlns:msink="http://schemas.microsoft.com/ink/2010/main" type="inkDrawing" rotatedBoundingBox="18771,8470 30182,8296 30185,8515 18775,8688" shapeName="Other">
            <msink:destinationLink direction="with" ref="{0F7A4540-4447-4807-81D9-81ACEEAFCCC5}"/>
          </msink:context>
        </emma:interpretation>
      </emma:emma>
    </inkml:annotationXML>
    <inkml:trace contextRef="#ctx0" brushRef="#br0">188 119 230,'-27'-5'20,"16"5"-20,0 0 0,0 0 0,-6 0 261,1-5 48,5 5 10,0 5 1,0-5-235,0 0-47,0 0-10,5 0-1,6 0 5,0 0 2,-16 10 0,16-10 0,0 0-16,-5 10-3,5-10-1,-6 9 0,1 6-3,-1-5-1,6-10 0,6 14 0,-6 1-1,11-5 0,-11-10 0,11 10 0,5-1 11,0-4 1,6-5 1,-5 0 0,10 5-10,1-5-1,5 0-1,-6 0 0,6 5 1,0-5 0,0 5 0,5-5 0,0 0 6,1-5 2,10 5 0,-10 0 0,-1 0-6,6 5-1,5-5 0,1 0 0,4 0-4,1 0-8,0-5 11,0 5-11,-6-5 11,6 5-11,-6-5 10,12 5-10,-6 0 0,-1 5 0,12 0 0,-5-5 0,-1 0 12,0 0-3,6 0-1,0 5 0,0 0-8,5 0 0,-11-1 0,6-4-11,-6 0 11,12 0 0,-6-4 10,5 4-10,0 4 12,0-4-4,1-4-8,5 4 12,-1 0-12,-4 0 0,-1-5 8,0 5-8,0 5 0,1-5 0,5 4 0,-1-4 0,1 5 0,-6-10 0,1 5 8,4-4-8,-4 8 0,-6 1 0,5-5 0,0 0 0,-5-5 0,5 5 0,12-4 8,-7-1-8,-4 5 0,4 0 0,-4-10 0,4 10 0,-4-5 0,-1 0 0,-5 0 8,-6 5-8,11-9 0,1 4 0,5 0 0,-6 0 0,0 0 0,0 0 0,1 5 0,-1-5 0,-5 0 8,0-4 0,-1 4-8,1-5 12,0 5-4,0 5 0,5-10-8,-5 1 12,0-1-12,-6 5 0,6-5 8,-6-4-8,11 4 0,-5 5 0,-5 0 8,-1 0-8,0-4 0,-5-6 0,11 5 0,-6 5 0,6-4 0,0 4 0,0 0 0,-1 0 0,1 5 0,0-5 0,-6 5 0,6-5 0,-5 5 0,-1 0 0,0 0 0,6 0 0,-6 0 0,1 5 0,15-5 0,-4 5 0,-6 0 0,-1 0 0,1-5 0,5 5 0,-5-1 0,6 6 0,-12 0 0,6 0 0,5-5 0,0 4 0,1 1 0,-7-5 0,7 0 0,-1 0 0,6-5 0,-6 5 0,-11-1 0,6 1 0,5-5 0,1 5 0,-6-10 0,5 0 0,0 5 0,6 0 0,-6 0 0,6 0 0,0 0 8,0 0-8,-6-4 0,0 4 0,0-5 8,1 10-8,-1-5 10,0 0-1,-5-5 0,5 5 0,1 5 4,-1-5 1,0 4 0,-5-4 0,0-4-14,-6-1-10,6 5 2,-6 0 0,1 0 8,-1 0 0,0-5 0,1 0 0,4 0 12,1 0-3,-5 0 0,-7 5 0,7 0-9,-12 0-9,1 0 9,-7-5-13,1 5 13,-5 5 0,-6 0 0,-1 0 0,1 0 0,-5-5 0,-6 5 0,0 0-9,0 0-27,-6-1-6,0-4-1</inkml:trace>
  </inkml:traceGroup>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1-03-25T05:02:25.421"/>
    </inkml:context>
    <inkml:brush xml:id="br0">
      <inkml:brushProperty name="width" value="0.09333" units="cm"/>
      <inkml:brushProperty name="height" value="0.09333" units="cm"/>
      <inkml:brushProperty name="color" value="#3165BB"/>
      <inkml:brushProperty name="fitToCurve" value="1"/>
    </inkml:brush>
  </inkml:definitions>
  <inkml:traceGroup>
    <inkml:annotationXML>
      <emma:emma xmlns:emma="http://www.w3.org/2003/04/emma" version="1.0">
        <emma:interpretation id="{AFA3E8A3-2264-44B0-A038-01C5E9FBF238}" emma:medium="tactile" emma:mode="ink">
          <msink:context xmlns:msink="http://schemas.microsoft.com/ink/2010/main" type="inkDrawing" rotatedBoundingBox="18553,3005 18864,9854 18765,9858 18454,3010" semanticType="callout" shapeName="Other">
            <msink:sourceLink direction="with" ref="{9CD0BD1A-A3D0-4EFC-A735-E77B969B7948}"/>
          </msink:context>
        </emma:interpretation>
      </emma:emma>
    </inkml:annotationXML>
    <inkml:trace contextRef="#ctx0" brushRef="#br0">10 0 1825,'0'0'40,"0"0"8,0 0 1,0 0 3,0 0-41,0 0-11,0 0 0,0 0 0,0 0 47,0 10 7,0 0 2,0 5 0,0-1-32,0 1-7,0 4-1,0 6 0,0 4 12,0 10 1,0 0 1,0 10 0,-5-1 2,-1 11 0,6-1 0,0 15 0,0 5-13,0 0-3,0-4 0,0 8 0,0 1 2,0 0 0,0 0 0,0 10 0,6-1-2,-1 1 0,1 4 0,-1 6 0,1-11-28,-1 1-5,6-10-2,-5 14 0,5 1 19,-6-1 0,6 6 0,0 4 0,-5-9 0,-1-25 0,6 5 0,0 0 0,-6 4 0,1 1 0,-1 10 0,1 4 0,-1-4 0,-5 0 0,11-6 0,-11-4 0,0 5 0,0 14 0,0 6 0,0-1 0,0-14 20,6-1 7,-12-9 1,6 0 1,0 0-6,-5 0-2,-1 4 0,1 1 0,5-5-5,-6 5-2,6-5 0,0-5 0,0-10-14,6 0 0,-6-4 0,5 4 0,1-10 33,-1 10 4,1-4 1,-1-1 0,1 1-20,-1-1-4,1 0-1,5 1 0,0-11 1,-6 1 0,1 0 0,-1-6 0,6 1-14,-5-5 9,5 5-9,-6-1 8,6 1-8,-6 0 10,1-5-10,-6 5 10,5 4-10,1-4-14,-1 0 3,-5 4 1,6-4 19,-1 0 4,-5-5 1,6 0 0,-6-5-14,0-5 0,0 0 0,0 5 0,0-10-8,5 5-5,-10-5-1,5-4 0,0-1 2,0-4 1,0-11 0,0-9 0,0 0-233,5-9-48</inkml:trace>
  </inkml:traceGroup>
</inkml:ink>
</file>

<file path=ppt/ink/ink3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1-03-25T04:52:25.157"/>
    </inkml:context>
    <inkml:brush xml:id="br0">
      <inkml:brushProperty name="width" value="0.09333" units="cm"/>
      <inkml:brushProperty name="height" value="0.09333" units="cm"/>
      <inkml:brushProperty name="color" value="#3165BB"/>
      <inkml:brushProperty name="fitToCurve" value="1"/>
    </inkml:brush>
  </inkml:definitions>
  <inkml:traceGroup>
    <inkml:annotationXML>
      <emma:emma xmlns:emma="http://www.w3.org/2003/04/emma" version="1.0">
        <emma:interpretation id="{0F7A4540-4447-4807-81D9-81ACEEAFCCC5}" emma:medium="tactile" emma:mode="ink">
          <msink:context xmlns:msink="http://schemas.microsoft.com/ink/2010/main" type="inkDrawing" rotatedBoundingBox="27688,3063 28100,9554 27815,9572 27403,3081" semanticType="callout" shapeName="Other">
            <msink:sourceLink direction="with" ref="{6D8A9F5F-B84A-4FC9-B8C5-F2873B56606C}"/>
          </msink:context>
        </emma:interpretation>
      </emma:emma>
    </inkml:annotationXML>
    <inkml:trace contextRef="#ctx0" brushRef="#br0">0 31 864,'27'-10'38,"-27"10"8,0 0-37,0 0-9,11-9 0,-5 9 0,-6 0 164,11-5 30,-11 5 6,11-5 2,-6 0-104,-5 5-21,0 0-4,0 0-1,17 5-24,-1 0-4,-16-5-2,11 10 0,0 9-15,-5 1-3,10-1-1,-10 10 0,-6 1-15,5-1-8,12 5 8,-6 0-8,-6 5 10,0 5-2,1-5-8,10 5 12,1 9-4,-1 6-8,-16-5 11,17 9-11,5 5 0,0 0 0,-17 1 0,1 9 0,5-5 8,0 0-8,0 10 0,-6 5 0,-10-1 11,5-4-11,10-5 10,-4 15-10,-12-10 0,1-1 0,10 1 0,6 10 0,-5-10 9,-1-15-9,-10-5 8,10 6-8,12 4 0,-12 5 0,-5 0 0,6-10 0,5 10 0,5 20 0,-16-11 0,6 11 0,-6-6 0,0 1 8,5 0-8,1 4 0,-12 1 17,6-11-1,11 6-1,-5 0 0,-6-1 1,0 11 1,0 4 0,5 0 0,1-24-4,-6-5-1,-6 0 0,12 5 0,5-15-1,-6 5-1,-5 0 0,0 5 0,0 5-1,11-10 0,-5 5 0,-1-5 0,-10-9 21,10-6 4,11-4 1,-5 0 0,-11-6-18,6-4-3,-1 0-1,6 0 0,-5 0-13,-6 0 11,5 0-11,1-1 10,5 1-10,-6-5 0,-10 0 0,5 0 8,11 0-8,-11-5 8,0 1-8,-6-1 8,1-5-8,-1 5 0,12-5 0,-6 5 0,-11-9 0,5-1 8,6 5-8,0-4 8,0-6 10,-5 1 2,-6 4 0,11-4 0,5-1-20,-5 1 0,-11-6 0,6 6 0,10-1 10,-5 1-2,-11-1 0,0 6 0,6-6-8,0 1 0,5-1 0,-6 1 0,-5-1 0,6 1 0,5-6 0,0 6 0,-6-11-20,6 6-5,0-15-2,6 10 0,-1 4 27,-5-14 0,0 0 0,0 0 0,17 5 0,-17-5 0,0 0 0,0 0-790,10-5-153</inkml:trace>
  </inkml:traceGroup>
</inkml:ink>
</file>

<file path=ppt/ink/ink3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1-03-25T04:53:49.737"/>
    </inkml:context>
    <inkml:brush xml:id="br0">
      <inkml:brushProperty name="width" value="0.09333" units="cm"/>
      <inkml:brushProperty name="height" value="0.09333" units="cm"/>
      <inkml:brushProperty name="color" value="#177D36"/>
      <inkml:brushProperty name="fitToCurve" value="1"/>
    </inkml:brush>
  </inkml:definitions>
  <inkml:traceGroup>
    <inkml:annotationXML>
      <emma:emma xmlns:emma="http://www.w3.org/2003/04/emma" version="1.0">
        <emma:interpretation id="{FE1A4BA6-CBB2-4967-BD4A-F81C8DAA979B}" emma:medium="tactile" emma:mode="ink">
          <msink:context xmlns:msink="http://schemas.microsoft.com/ink/2010/main" type="writingRegion" rotatedBoundingBox="20072,3874 20651,7805 19355,7996 18776,4065"/>
        </emma:interpretation>
      </emma:emma>
    </inkml:annotationXML>
    <inkml:traceGroup>
      <inkml:annotationXML>
        <emma:emma xmlns:emma="http://www.w3.org/2003/04/emma" version="1.0">
          <emma:interpretation id="{F9882440-F0BC-49F6-8D94-D1C04BBC2378}" emma:medium="tactile" emma:mode="ink">
            <msink:context xmlns:msink="http://schemas.microsoft.com/ink/2010/main" type="paragraph" rotatedBoundingBox="20072,3874 20651,7805 19355,7996 18776,4065" alignmentLevel="1"/>
          </emma:interpretation>
        </emma:emma>
      </inkml:annotationXML>
      <inkml:traceGroup>
        <inkml:annotationXML>
          <emma:emma xmlns:emma="http://www.w3.org/2003/04/emma" version="1.0">
            <emma:interpretation id="{89C309FF-48E0-4193-AE53-F04DC6EF3E2F}" emma:medium="tactile" emma:mode="ink">
              <msink:context xmlns:msink="http://schemas.microsoft.com/ink/2010/main" type="line" rotatedBoundingBox="20072,3874 20651,7805 19355,7996 18776,4065"/>
            </emma:interpretation>
          </emma:emma>
        </inkml:annotationXML>
        <inkml:traceGroup>
          <inkml:annotationXML>
            <emma:emma xmlns:emma="http://www.w3.org/2003/04/emma" version="1.0">
              <emma:interpretation id="{AC8C5E16-1A31-456F-B778-F506583809DA}" emma:medium="tactile" emma:mode="ink">
                <msink:context xmlns:msink="http://schemas.microsoft.com/ink/2010/main" type="inkWord" rotatedBoundingBox="20072,3874 20194,4699 18898,4890 18776,4065"/>
              </emma:interpretation>
              <emma:one-of disjunction-type="recognition" id="oneOf0">
                <emma:interpretation id="interp0" emma:lang="en-AU" emma:confidence="0">
                  <emma:literal>*</emma:literal>
                </emma:interpretation>
                <emma:interpretation id="interp1" emma:lang="en-AU" emma:confidence="0">
                  <emma:literal>$</emma:literal>
                </emma:interpretation>
                <emma:interpretation id="interp2" emma:lang="en-AU" emma:confidence="0">
                  <emma:literal>h</emma:literal>
                </emma:interpretation>
                <emma:interpretation id="interp3" emma:lang="en-AU" emma:confidence="0">
                  <emma:literal>H</emma:literal>
                </emma:interpretation>
                <emma:interpretation id="interp4" emma:lang="en-AU" emma:confidence="0">
                  <emma:literal>A</emma:literal>
                </emma:interpretation>
              </emma:one-of>
            </emma:emma>
          </inkml:annotationXML>
          <inkml:trace contextRef="#ctx0" brushRef="#br0">58 195 230,'-5'0'20,"-1"-5"-20,-5 0 0,6 0 0,-6 5 167,5-5 29,1 5 5,5 0 2,0 0-86,0-5-17,-11 0-3,11 5-1,0 0-20,0 0-4,6-9 0,4-1-1,-4 5-22,5-10-4,5 6-1,-5-6 0,6-4-9,5 4-3,0 5 0,0-4 0,0-1-8,-1 5-3,1 1 0,6 4 0,-6 0 12,5 5 3,-5 0 0,6 0 0,-7 5-13,7 0-3,-6 4 0,0 6 0,0 4-9,0 1-3,-6-1 0,-5-4 0,-5 4-8,-6 6 12,0 4-12,0 0 12,-6 1-12,-5 4 12,0 0-12,-5 5 12,-1-10-12,1 5 0,-6-5 0,5 10-11,-5-9-17,-5 4-4,5-5-1,0 0 0,0-5 9,6-4 3,-6-1 0,5 1 0,1-10 21,-1-1-11,1 1 11,5-5-8,0-5 8,6 0 0,-6 0 0,11 0 0,0 0 24,0 0 11,0 0 1,0 0 1,0 0-12,0 0-2,0 0-1,11-10 0,0 1-10,0 4-1,5 0-1,6 0 0,0 0 1,0 0 0,0 0 0,5 5 0,-5 0-11,6 0 12,4 5-12,-4 0 12,-1 0-12,6 0 0,-5 5 9,-1-1-9,0-4-9,-5 0-7,-22-5 0,11 5-1,6 0-47,-1 0-10,6 0-2,0-5-833</inkml:trace>
          <inkml:trace contextRef="#ctx0" brushRef="#br0" timeOffset="385.8481">711 263 1728,'11'5'153,"-6"-5"-122,1 5-31,-1-10 0,1 5-19,5-5-9,0 0-3,5 5 0,1-5 92,-6 5 19,5-5 3,1 5 1,-1-5-33,0 5-7,-5 5 0,6-5-1,-6 0-20,5 0-4,-5 0-1,0 5 0,0 0-18,0-5 10,0 5-10,0 0 8,-11-5-8,11 5 10,0 4-10,-5 1 10,-6-10-10,11 10 0,-1 0 0,-4-1 8,-1 1-8,-5 5 0,0-1 0,-5 6 0,-1-1 0,1 1 0,-11-1 0,-1 6 0,1 4 0,-6 0-12,0 0 2,-6 1 1,6-6 9,-5 0-12,5 1 12,-5-1-12,-1-4-1,1 4-1,5-5 0,0-9 0,0 0-22,0-5-4,6 0 0,-1-5-1,17 0-133,-11-5-26</inkml:trace>
          <inkml:trace contextRef="#ctx0" brushRef="#br0" timeOffset="675.8548">1287 136 1432,'0'0'64,"0"0"12,-11 0-60,5 0-16,-5 5 0,0 0 0,0 0 88,0 9 16,-5-4 2,5 5 1,-5-1-45,-1 6-9,6-5-1,-5 4-1,-1 5-18,1-4-3,-6-1-1,11 6 0,-6-1-5,1 0-2,0 1 0,-1-1 0,1 1-2,5-1-1,-6 5 0,6-4 0,0-1 0,6 0 0,-1-9 0,6 9 0,0-4-4,0-1-1,6 1 0,10-11 0,-5 1 2,11-5 0,-5 0 0,10-5 0,0 0 3,1 0 1,5-5 0,5-5 0,-5 1-20,5-6 0,6 5 0,-5-4 0,5-1-180,-6 5-34</inkml:trace>
        </inkml:traceGroup>
        <inkml:traceGroup>
          <inkml:annotationXML>
            <emma:emma xmlns:emma="http://www.w3.org/2003/04/emma" version="1.0">
              <emma:interpretation id="{65436B71-3422-4EE8-AA64-2DF533AC950C}" emma:medium="tactile" emma:mode="ink">
                <msink:context xmlns:msink="http://schemas.microsoft.com/ink/2010/main" type="inkWord" rotatedBoundingBox="20368,7135 20471,7832 19575,7964 19473,7267"/>
              </emma:interpretation>
              <emma:one-of disjunction-type="recognition" id="oneOf1">
                <emma:interpretation id="interp5" emma:lang="en-AU" emma:confidence="0">
                  <emma:literal>O</emma:literal>
                </emma:interpretation>
                <emma:interpretation id="interp6" emma:lang="en-AU" emma:confidence="0">
                  <emma:literal>o</emma:literal>
                </emma:interpretation>
                <emma:interpretation id="interp7" emma:lang="en-AU" emma:confidence="0">
                  <emma:literal>~</emma:literal>
                </emma:interpretation>
                <emma:interpretation id="interp8" emma:lang="en-AU" emma:confidence="0">
                  <emma:literal>&amp;</emma:literal>
                </emma:interpretation>
                <emma:interpretation id="interp9" emma:lang="en-AU" emma:confidence="0">
                  <emma:literal>8</emma:literal>
                </emma:interpretation>
              </emma:one-of>
            </emma:emma>
          </inkml:annotationXML>
          <inkml:trace contextRef="#ctx0" brushRef="#br0" timeOffset="1756.2679">1457 3128 2008,'0'0'89,"0"0"19,-11 0-87,-6 5-21,6-5 0,-5 9 0,5 1 96,-5 0 14,-1 0 3,1-1 1,-1 11-53,1-6-10,-1 6-3,1 4 0,-1 6-29,6-1-7,-11 0 0,6 5-1,-6 0-11,6 0 0,-1 0 0,6 1 8,-5-1-8,5 0 0,5-10 0,-5 5 8,6 1-8,-1-11 10,6 5-10,0 1 10,6-6-10,-6 1 0,5-6 0,6 1 0,6 0 0,5-6 0,-6 1 0,12 0 0,-1-5 0,6 0 0,5-5 0,6-5 8,-11 0 1,11 0 0,5-5 0,1 1 0,-1-1-127,6-5-26,0-4-4</inkml:trace>
          <inkml:trace contextRef="#ctx0" brushRef="#br0" timeOffset="1447.3481">711 3479 979,'0'0'87,"0"0"-70,0 0-17,0 0 0,0 0 149,11 0 27,-11-10 4,0 5 2,5-5-46,1 5-8,-1 0-3,1-4 0,5 4-47,0-5-10,0 0-1,0 1-1,0 4-26,5-5-4,-5 5-2,6 0 0,-1 5-16,0 0-3,1 15-1,-1-5 0,6-5-14,-5 4 0,5-4 8,-6 0-8,6 0 0,0 5 0,0-6 0,0 1 0,-6 0 0,6 5 0,-11 5 0,6-1 0,-6-4-8,0 0 8,0-1-12,0 6 12,-6-5-12,1 4 12,-1 1-12,-5-5 12,0 4 0,0 1 0,-5 0 0,-1 4 0,-5-4-8,0 4 8,0 1 0,-5-1 0,-1 1 0,1-1 0,-1-4 0,1 4 0,-6-4-15,0 0 4,6-11 1,-1 6 0,1 0-28,-1-5-6,1 0 0,-1-1-1,1-8-41,5-1-8,0 0-2,5-5-806</inkml:trace>
        </inkml:traceGroup>
      </inkml:traceGroup>
    </inkml:traceGroup>
  </inkml:traceGroup>
</inkml:ink>
</file>

<file path=ppt/ink/ink3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1-03-25T04:54:07.702"/>
    </inkml:context>
    <inkml:brush xml:id="br0">
      <inkml:brushProperty name="width" value="0.09333" units="cm"/>
      <inkml:brushProperty name="height" value="0.09333" units="cm"/>
      <inkml:brushProperty name="color" value="#177D36"/>
      <inkml:brushProperty name="fitToCurve" value="1"/>
    </inkml:brush>
  </inkml:definitions>
  <inkml:traceGroup>
    <inkml:annotationXML>
      <emma:emma xmlns:emma="http://www.w3.org/2003/04/emma" version="1.0">
        <emma:interpretation id="{AF9C78D6-377B-49C1-AB0E-77A5573A57DA}" emma:medium="tactile" emma:mode="ink">
          <msink:context xmlns:msink="http://schemas.microsoft.com/ink/2010/main" type="writingRegion" rotatedBoundingBox="26384,3834 26876,7628 26241,7710 25749,3916"/>
        </emma:interpretation>
      </emma:emma>
    </inkml:annotationXML>
    <inkml:traceGroup>
      <inkml:annotationXML>
        <emma:emma xmlns:emma="http://www.w3.org/2003/04/emma" version="1.0">
          <emma:interpretation id="{D45A192F-3E9A-4C13-B2F9-EC799AB2D554}" emma:medium="tactile" emma:mode="ink">
            <msink:context xmlns:msink="http://schemas.microsoft.com/ink/2010/main" type="paragraph" rotatedBoundingBox="26384,3834 26876,7628 26241,7710 25749,3916" alignmentLevel="1"/>
          </emma:interpretation>
        </emma:emma>
      </inkml:annotationXML>
      <inkml:traceGroup>
        <inkml:annotationXML>
          <emma:emma xmlns:emma="http://www.w3.org/2003/04/emma" version="1.0">
            <emma:interpretation id="{F77D82CC-DC30-4280-860B-4E6FCE975820}" emma:medium="tactile" emma:mode="ink">
              <msink:context xmlns:msink="http://schemas.microsoft.com/ink/2010/main" type="line" rotatedBoundingBox="26384,3834 26876,7628 26241,7710 25749,3916"/>
            </emma:interpretation>
          </emma:emma>
        </inkml:annotationXML>
        <inkml:traceGroup>
          <inkml:annotationXML>
            <emma:emma xmlns:emma="http://www.w3.org/2003/04/emma" version="1.0">
              <emma:interpretation id="{9906219A-F26E-4DF6-822C-76A50EDDD5D8}" emma:medium="tactile" emma:mode="ink">
                <msink:context xmlns:msink="http://schemas.microsoft.com/ink/2010/main" type="inkWord" rotatedBoundingBox="26742,6595 26876,7628 26277,7706 26143,6672"/>
              </emma:interpretation>
              <emma:one-of disjunction-type="recognition" id="oneOf0">
                <emma:interpretation id="interp0" emma:lang="en-AU" emma:confidence="0">
                  <emma:literal>p</emma:literal>
                </emma:interpretation>
                <emma:interpretation id="interp1" emma:lang="en-AU" emma:confidence="0">
                  <emma:literal>:</emma:literal>
                </emma:interpretation>
                <emma:interpretation id="interp2" emma:lang="en-AU" emma:confidence="0">
                  <emma:literal>;</emma:literal>
                </emma:interpretation>
                <emma:interpretation id="interp3" emma:lang="en-AU" emma:confidence="0">
                  <emma:literal>P</emma:literal>
                </emma:interpretation>
                <emma:interpretation id="interp4" emma:lang="en-AU" emma:confidence="0">
                  <emma:literal>i</emma:literal>
                </emma:interpretation>
              </emma:one-of>
            </emma:emma>
          </inkml:annotationXML>
          <inkml:trace contextRef="#ctx0" brushRef="#br0">32 146 1677,'-16'0'36,"16"0"8,0 0 2,0 0 2,-5-5-38,-6 0-10,11 5 0,5-5 0,6 0 101,-11 5 19,0 0 3,-5-4 1,5 4-49,0 0-10,11-5-1,-11 5-1,0 0-28,0 0-6,10-5-1,-10 5 0,0 0-8,0 0-1,22 0-1,-5 0 0,-17 0-7,16 0-2,6-5 0,6 5 0,-12 5-9,6-5 8,0 5-8,5-5 8,6-5-8,-11 5 8,-5-5-8,5 0 8,5 0-8,0-5 0,-10 6 0,-1-1 8,6-5-8,-5 0 0,5 5 0,-11-4 0,-6-6 0,6 5 0,11-4 9,-11 9-9,-11 5-20,0 0-8,0 0-1,0 0-722,0 0-144</inkml:trace>
          <inkml:trace contextRef="#ctx0" brushRef="#br0" timeOffset="621.2247">219 63 1209,'11'0'108,"-11"0"-87,0 0-21,0 0 0,0 0 118,0 0 19,0 0 4,0 0 1,-11-10-22,11 10-5,0 0-1,0 0 0,0 0-59,0 0-12,-17 0-3,7 10 0,-7-5-29,1 10-11,5-1 0,0 6 9,5-1-9,1 1 0,-17-1 0,11 6 0,0-1-15,5 0 2,-5 1 0,0-6 0,-11 1-2,12-6 0,10 1 0,0 0 0,-11-6-5,11-9-2,11 15 0,-1-5 0,-10-10 9,0 0 1,0 0 1,6 9 0,16-4 11,-11-5 0,-11 0 0,0 0-8,16 5 8,1 0 0,-6-5 0,5 0 0,1-5 10,5 5-2,5-5-8,-11 5 12,-5 5 3,11-5 0,0 0 0,0 5 0,0-5 1,-5 0 1,5 0 0,5 5 0,-5 0 3,0 0 1,-6 4 0,6-4 0,6 0-21,-6 5 0,-11-5 0,5 5 8,0 4-8,-5-4 0,6 5 0,-6-6 8,-6 1-8,6 5 8,6-1-8,-12 6 8,-10-10-8,5 4 8,5-4-8,1 5 8,-6 4 9,0 1 3,0-6 0,0 11 0,0-6 12,-11 10 4,-6 1 0,1 4 0,5-5-23,-6 0-4,1 0-1,-6 6 0,0-11 8,6-5 2,-6 1 0,0-5 0,-11-1 6,11 1 2,5-1 0,-4-9 0,-7 5-6,6-10 0,6 5-1,-1-5 0,-5-5-11,-5 5-8,5-10 9,6-4-9,10-1 0,-5 0-18,-11 1 2,6-6 1,10 6-58,-5-1-12,-5 5-3,-1-4-669,6-6-135</inkml:trace>
          <inkml:trace contextRef="#ctx0" brushRef="#br0" timeOffset="2913.352">-373-2623 172,'0'0'16,"0"0"-16,0 0 0,0 0 0,0 0 194,0 0 36,5-5 7,-5 5 2,6-10-95,-6 6-18,5-6-4,6 5-1,0 0-29,0-5-5,0 1-2,5 4 0,6-5-14,-5 5-3,-1 5-1,1-5 0,5 0-35,0 0-8,-6 5 0,1-4-1,-1 8-9,6 1-2,16-5 0,-21 10 0,-17-10-4,16 5-8,17 5 11,-11-5-11,0 4 8,-11 1-8,-6 0 0,12 0 0,5 4 10,-11-4-10,-11 5 8,0-1-8,5-4 8,1 5-8,-17 4 8,0-4-8,-6-1 0,6 6-19,0-6 3,-5 6 1,-6-1-4,0 1-1,11-5 0,-11 4 0,-5-4 20,10 4-8,1-9 8,5 0 0,11-10 0,-11 9 0,-6-4 0,17-5 0,0 0 0,0 0 0,0 0 0,0 0 0,0 0-8,0 0 8,0 0 0,0 0 0,0 0 0,0 0 0,17 0 0,-17 0 0,0 0 0,11 5 0,5 0 0,6 0 0,-5 0 10,-1-5-1,1 5 0,5 0 0,5-1 2,-5 6 0,-11-5 0,5 5 0,6 0-3,-5-1-8,-6 1 12,-6 0-4,1 4-8,5 1 8,0-5-8,-6 4 8,-10-4 9,5 5 2,5-1 0,1 1 0,-12-5 5,-5 0 0,6-1 1,-6 6 0,5 0-1,1-1 0,-17 1 0,5-5 0,6-1-4,0 1-2,-16 0 0,0 0 0,-6-1-1,11 1 0,-6-5 0,1 5 0,-6-10-1,0 5 0,17-5 0,-6-5 0,-6 5-7,6-5-1,6 0-8,-1 0 12,1 0-12,5-5 0,0 1 0,0 4 0,6-5-29,5 10-3,-11-10 0,11 10 0,5-9-128,-5-1-27,0 10-5</inkml:trace>
        </inkml:traceGroup>
      </inkml:traceGroup>
    </inkml:traceGroup>
  </inkml:traceGroup>
</inkml:ink>
</file>

<file path=ppt/ink/ink3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1-03-25T04:54:22.752"/>
    </inkml:context>
    <inkml:brush xml:id="br0">
      <inkml:brushProperty name="width" value="0.09333" units="cm"/>
      <inkml:brushProperty name="height" value="0.09333" units="cm"/>
      <inkml:brushProperty name="fitToCurve" value="1"/>
    </inkml:brush>
  </inkml:definitions>
  <inkml:traceGroup>
    <inkml:annotationXML>
      <emma:emma xmlns:emma="http://www.w3.org/2003/04/emma" version="1.0">
        <emma:interpretation id="{D821CFF1-E737-4C26-9B7E-0A70942C4C85}" emma:medium="tactile" emma:mode="ink">
          <msink:context xmlns:msink="http://schemas.microsoft.com/ink/2010/main" type="inkDrawing" rotatedBoundingBox="20720,4346 24907,6874 24842,6982 20655,4454" semanticType="callout" shapeName="Other">
            <msink:sourceLink direction="with" ref="{6CC34374-1C92-4C49-B1DD-D0BED35865E6}"/>
          </msink:context>
        </emma:interpretation>
      </emma:emma>
    </inkml:annotationXML>
    <inkml:trace contextRef="#ctx0" brushRef="#br0">0 0 1479,'0'0'65,"0"0"15,0 0-64,0 0-16,0 0 0,0 0 0,0 0 39,0 0 5,0 0 0,0 0 1,0 0-2,0 0-1,0 0 0,0 0 0,0 0-13,11 9-2,0-4-1,-11-5 0,0 0 3,0 0 1,11 5 0,5 5 0,-10-5-1,5 4 0,-11-9 0,16 10 0,-5 0-13,6-5-2,-6 9-1,0-4 0,0 5-13,5-5 11,-5-6-11,5 6 10,1 5-10,-1-5 0,1 4 0,5 6 8,-6-11-8,1 6 0,10 0 0,-5 4 0,0 1 0,0-1 0,-6-4 0,6 4 0,6-4 0,5 4 0,-12-4 0,7 9 0,-1-4 0,1-1 0,-1 1 0,1-1 0,-1-4 0,6 5 0,-6-1 0,1 5 0,-1-9 0,1 9 0,-1 6 0,0-6 0,1-4 0,-6-1 0,5-4 0,1-1 0,5 6 0,-6-6 0,6 6 0,0-5 0,0 9 0,-11-14 0,0 4 0,10-4 0,-4 10 0,-1-1 0,1 5 0,5-4 0,0-1 0,5 11 0,0-6 0,1 5 0,-6-9 0,-6 4 0,11-4 0,-5-1 0,0 5 0,0-4 0,-5-1 0,4 1 8,7-1-8,-6-4 0,5 9 9,1-4-9,4-5 0,-4 4 0,-1 1 0,1 4 0,10-5 17,-5 6-1,0-1 0,0 1 0,-1 4-16,1-5 0,0 5 8,-5 1-8,-1-6 0,0 0 10,1 6-10,5-6 8,-6-4-8,0 4 0,1-5 9,-1 1-9,6-1-16,-6 1-7,1 4-1,5 1-1,0-11 49,-1 11 11,1-11 1,-5 6 1,-1-6-26,0 6-11,1-1 8,-1 1-8,1-5 8,-7-1-8,1 6 8,0-6-8,-5 1 8,-1 4-8,6-9 8,-11 15-8,0 4 8,5 0-8,-5-5 8,0-9-8,6-5 12,-1 0-4,-5-1 0,5 1 0,1 5-8,-6-1 0,-6 1 0,12 4 8,-1 1-8,0-1 8,1-4-8,-6 0 8,-6-1-8,6 1 0,0-5 0,0 4 8,-5-9-8,-1 5 8,0 0-8,1-1 8,-1 6-8,1-5 12,-1-5-12,-5 4 12,6-4-2,-6 5 0,0-5 0,0 0 0,-11-5-10,11 10 12,-6-1-12,6 1 12,-11-10-12,11 5 10,0 0-10,-6 5 10,-5-10-10,0 0 0,0 0 0,11 0 8,-11 0-8,0 0 0,0 0 0,0 0 8,11 0-8,-11 0 0,0 0 0,0 0 0,0 0-26,0 0-1,0 0 0,0 0 0,0 0-53,0 0-10,0 0-2</inkml:trace>
  </inkml:traceGroup>
</inkml:ink>
</file>

<file path=ppt/ink/ink3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1-03-25T04:54:26.664"/>
    </inkml:context>
    <inkml:brush xml:id="br0">
      <inkml:brushProperty name="width" value="0.09333" units="cm"/>
      <inkml:brushProperty name="height" value="0.09333" units="cm"/>
      <inkml:brushProperty name="color" value="#177D36"/>
      <inkml:brushProperty name="fitToCurve" value="1"/>
    </inkml:brush>
  </inkml:definitions>
  <inkml:traceGroup>
    <inkml:annotationXML>
      <emma:emma xmlns:emma="http://www.w3.org/2003/04/emma" version="1.0">
        <emma:interpretation id="{06742E89-3B67-4F3C-89FE-CDE89E2435B5}" emma:medium="tactile" emma:mode="ink">
          <msink:context xmlns:msink="http://schemas.microsoft.com/ink/2010/main" type="writingRegion" rotatedBoundingBox="28595,6823 30630,6823 30630,7725 28595,7725"/>
        </emma:interpretation>
      </emma:emma>
    </inkml:annotationXML>
    <inkml:traceGroup>
      <inkml:annotationXML>
        <emma:emma xmlns:emma="http://www.w3.org/2003/04/emma" version="1.0">
          <emma:interpretation id="{1FCB8145-92C2-4F63-A50F-E59748D7F89E}" emma:medium="tactile" emma:mode="ink">
            <msink:context xmlns:msink="http://schemas.microsoft.com/ink/2010/main" type="paragraph" rotatedBoundingBox="28595,6823 30630,6823 30630,7725 28595,7725" alignmentLevel="1"/>
          </emma:interpretation>
        </emma:emma>
      </inkml:annotationXML>
      <inkml:traceGroup>
        <inkml:annotationXML>
          <emma:emma xmlns:emma="http://www.w3.org/2003/04/emma" version="1.0">
            <emma:interpretation id="{2B6E0EC8-0227-4E32-9DB9-7DF97A6E06AB}" emma:medium="tactile" emma:mode="ink">
              <msink:context xmlns:msink="http://schemas.microsoft.com/ink/2010/main" type="line" rotatedBoundingBox="28595,6823 30630,6823 30630,7725 28595,7725"/>
            </emma:interpretation>
          </emma:emma>
        </inkml:annotationXML>
        <inkml:traceGroup>
          <inkml:annotationXML>
            <emma:emma xmlns:emma="http://www.w3.org/2003/04/emma" version="1.0">
              <emma:interpretation id="{6CC34374-1C92-4C49-B1DD-D0BED35865E6}" emma:medium="tactile" emma:mode="ink">
                <msink:context xmlns:msink="http://schemas.microsoft.com/ink/2010/main" type="inkWord" rotatedBoundingBox="28595,6823 30630,6823 30630,7725 28595,7725">
                  <msink:destinationLink direction="with" ref="{D821CFF1-E737-4C26-9B7E-0A70942C4C85}"/>
                </msink:context>
              </emma:interpretation>
              <emma:one-of disjunction-type="recognition" id="oneOf0">
                <emma:interpretation id="interp0" emma:lang="en-AU" emma:confidence="0">
                  <emma:literal>10k</emma:literal>
                </emma:interpretation>
                <emma:interpretation id="interp1" emma:lang="en-AU" emma:confidence="0">
                  <emma:literal>10 x</emma:literal>
                </emma:interpretation>
                <emma:interpretation id="interp2" emma:lang="en-AU" emma:confidence="0">
                  <emma:literal>10</emma:literal>
                </emma:interpretation>
                <emma:interpretation id="interp3" emma:lang="en-AU" emma:confidence="0">
                  <emma:literal>10 z</emma:literal>
                </emma:interpretation>
                <emma:interpretation id="interp4" emma:lang="en-AU" emma:confidence="0">
                  <emma:literal>10 Z</emma:literal>
                </emma:interpretation>
              </emma:one-of>
            </emma:emma>
          </inkml:annotationXML>
          <inkml:trace contextRef="#ctx0" brushRef="#br0">-2 0 576,'0'0'25,"0"0"6,0 0-31,0 0 0,0 0 0,0 0 0,0 0 249,0 0 44,0 0 9,0 0 2,0 0-164,0 0-33,0 0-7,0 10 0,6 4-68,-6 1-12,11 5-4,-11 4 0,0-5-2,5 6-1,-5 4 0,6 5 0,-6 0-1,5 5-1,-5 0 0,5 0 0,1-5-11,-1 1 8,1-1-8,-6-5 8,5-5-8,-5 6 0,0-6 0,0 0 0,0-4-53,6-1-7,-1-4 0,1 0-1,-6-15-126,0 0-25,0 0-4,0 0-2</inkml:trace>
          <inkml:trace contextRef="#ctx0" brushRef="#br0" timeOffset="406.8368">305 98 576,'0'0'25,"0"0"6,0 0-31,0 0 0,0 0 0,0 0 0,0 0 215,0 9 37,-5 6 7,5-5 1,0 4-160,0 1-32,0 0-6,0 4-2,0 1-16,-6 4-3,6 0-1,0 1 0,6 4 0,-6 0-1,5 0 0,1 1 0,-1-1-22,6 0-4,-5-4-1,5-1 0,0 5-12,0-4 0,-1-1 8,1-5-8,0 6 0,0-11 0,0-4 0,-11-10 0,11 10 0,0-5 0,-11-5 0,17 5 0,-6-5 0,0-5 11,0-5-11,0-5 10,0-4 4,0-1 1,0 1 0,-6-10 0,6-5 7,-6-5 2,1 0 0,-1 0 0,-5 0 5,0 0 2,0 4 0,0 1 0,-5 0-6,-1 0-1,6 0 0,-5 0 0,-6 0-4,0 4-2,0 1 0,-5 5 0,-1-5-8,1 9-2,5 10 0,-6-4 0,-5 4-8,6 10 12,-12 0-12,12 0 12,0 10-36,-6 4-6,0-4-2,5 10 0,1-1-37,-1 5-8,1 1-2,-1 9 0,6 0-47,1 0-10,4 39-1,17-24-1</inkml:trace>
          <inkml:trace contextRef="#ctx0" brushRef="#br0" timeOffset="751.0617">760 249 1796,'0'0'80,"0"0"16,6-10-77,5 0-19,0 5 0,0-4 0,0 9 55,0 0 7,-11 0 2,16-5 0,1 0-16,5 5-4,-1 5 0,1-5 0,-22 0-14,11 0-3,6 5-1,-1-5 0,6 4-26,-5 1 0,5 5 0,0 5-11,-6-6 11,0 6 0,6 0 0,-5-1 0,-1 1 0,1 0 9,-6-6-9,5 1 0,-5 5 10,0-1-10,0 6 8,-5-1-8,-6-4 10,0 4-10,-6 6 12,1-1-12,-6-4 13,-6 4-4,-5 5-1,-5 1 0,-1-1-8,-5 0 0,6 0 0,5-4 0,0-1 0,6-4-11,-6-1 3,5-9 0,1 4-26,-1-4-5,6 0-1,1-5 0,-1-5-33,11 0-7,0 0-2,0 0-512,5-15-102</inkml:trace>
          <inkml:trace contextRef="#ctx0" brushRef="#br0" timeOffset="1057.4202">1512 102 1634,'0'0'72,"0"0"16,0 0-71,0 0-17,0 0 0,0 0 0,-11 5 112,0-5 20,0 0 3,0 10 1,-6 0-49,1 4-10,-1-4-1,1 10-1,0-1-23,-6 1-5,0-1-1,5 1 0,1 4-26,-1 0-4,1 1-2,5-1 0,-6-4 3,7 4 1,4 0 0,1-4 0,-1-1-8,6-4-2,0 5 0,6-1 0,-1-4 3,6-1 0,-6 6 0,12-6 0,-1 1 1,1-5 1,5-5 0,0 4 0,5-4 3,1 0 1,4 0 0,-4 0 0,5 0-8,5-5-1,-5-5-8,11-5 12,0 0-12,0 1 8,0-6-8,-1 5 0,1-14-14,0 4-9,0-4-1,0 0-1,-6-1-202,1 1-40</inkml:trace>
        </inkml:traceGroup>
      </inkml:traceGroup>
    </inkml:traceGroup>
  </inkml:traceGroup>
</inkml:ink>
</file>

<file path=ppt/ink/ink3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1-03-25T04:55:55.793"/>
    </inkml:context>
    <inkml:brush xml:id="br0">
      <inkml:brushProperty name="width" value="0.09333" units="cm"/>
      <inkml:brushProperty name="height" value="0.09333" units="cm"/>
      <inkml:brushProperty name="fitToCurve" value="1"/>
    </inkml:brush>
  </inkml:definitions>
  <inkml:traceGroup>
    <inkml:annotationXML>
      <emma:emma xmlns:emma="http://www.w3.org/2003/04/emma" version="1.0">
        <emma:interpretation id="{231CF00E-717E-4A0D-B93A-60FD564F50EF}" emma:medium="tactile" emma:mode="ink">
          <msink:context xmlns:msink="http://schemas.microsoft.com/ink/2010/main" type="inkDrawing" rotatedBoundingBox="20986,7120 24536,4668 24622,4792 21072,7244" semanticType="callout" shapeName="Other">
            <msink:sourceLink direction="with" ref="{DF818F3C-D3E3-4825-A4D0-667A11B4423F}"/>
          </msink:context>
        </emma:interpretation>
      </emma:emma>
    </inkml:annotationXML>
    <inkml:trace contextRef="#ctx0" brushRef="#br0">1 2510 633,'5'0'56,"-5"0"-44,0 0-12,0 0 0,11-10 123,-11 10 22,0 0 5,0-9 1,0-6-36,6 5-7,-1-4-2,1 4 0,-1 0-62,6-4-13,-5-1-3,5 5 0,0-4-8,0 4-3,0-5 0,5 5 0,1 1-4,-1-1-1,-5-5 0,5 1 0,6-1 7,0 5 1,-5 1 0,5-6 0,0-5-5,0 1-1,-6-1 0,11 1 0,-5-1 2,0 6 0,-5-6 0,5 1 0,5-1 3,1-4 1,-1 0 0,0 4 0,1-4-12,10-6-8,6 1 9,-6 0-9,6-5 14,0 5-3,-5-1-1,4 1 0,-4-5-10,5 5 0,5-1 0,-5 6 0,0-5 9,0 4-9,0-4 10,-1 5-10,-4-10 11,-1 0-11,6-5 12,5 4-12,-5 1 14,6 0-4,-1 0-1,-5 5 0,-6 0-9,1-6 0,5 6 0,-1-5 8,7 0-8,-1 0 0,0 0 0,12-10 0,-6 0 0,-1 5 0,-4 5 0,-1 0 0,-5 0 0,0 4 0,5-4 9,1 10-9,-1-5 0,-5 4 0,-6-4 0,1 10 0,-1-1 0,0 1 0,1-1 0,5 1 0,0 4 0,-6-5 0,0 1 0,1-1 0,-1 1 8,1 4-8,-7-4 8,1-1-8,-5-4 11,5 4-3,0 1 0,-1-1 0,-4-4 6,5 5 1,0-1 0,0 1 0,0 4 5,-12 0 0,7-4 1,-6 4 0,0-4-1,0-1 0,-6 1 0,1-1 0,5 6-8,-1-6-1,-4 5-1,-1 1 0,-5 4-10,0 0 12,0 1-12,-5 4 12,-6 5-12,0 0 8,0 0-8,0 0 8,0 0-36,0 0-8,0 0-2,0 0 0,0 0-160,0 0-32</inkml:trace>
  </inkml:traceGroup>
</inkml:ink>
</file>

<file path=ppt/ink/ink3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1-03-25T04:56:04.340"/>
    </inkml:context>
    <inkml:brush xml:id="br0">
      <inkml:brushProperty name="width" value="0.09333" units="cm"/>
      <inkml:brushProperty name="height" value="0.09333" units="cm"/>
      <inkml:brushProperty name="color" value="#177D36"/>
      <inkml:brushProperty name="fitToCurve" value="1"/>
    </inkml:brush>
  </inkml:definitions>
  <inkml:traceGroup>
    <inkml:annotationXML>
      <emma:emma xmlns:emma="http://www.w3.org/2003/04/emma" version="1.0">
        <emma:interpretation id="{7C27A3F3-9B6A-4E95-B3C0-D2E36BE5E43F}" emma:medium="tactile" emma:mode="ink">
          <msink:context xmlns:msink="http://schemas.microsoft.com/ink/2010/main" type="writingRegion" rotatedBoundingBox="28522,3649 30256,3939 30126,4715 28392,4424"/>
        </emma:interpretation>
      </emma:emma>
    </inkml:annotationXML>
    <inkml:traceGroup>
      <inkml:annotationXML>
        <emma:emma xmlns:emma="http://www.w3.org/2003/04/emma" version="1.0">
          <emma:interpretation id="{ECB4ABC6-33B3-47CE-B167-8979E5F5627F}" emma:medium="tactile" emma:mode="ink">
            <msink:context xmlns:msink="http://schemas.microsoft.com/ink/2010/main" type="paragraph" rotatedBoundingBox="28522,3649 30256,3939 30126,4715 28392,4424" alignmentLevel="1"/>
          </emma:interpretation>
        </emma:emma>
      </inkml:annotationXML>
      <inkml:traceGroup>
        <inkml:annotationXML>
          <emma:emma xmlns:emma="http://www.w3.org/2003/04/emma" version="1.0">
            <emma:interpretation id="{AF8A5D07-D364-4FE2-9A4B-92344B9BD9E8}" emma:medium="tactile" emma:mode="ink">
              <msink:context xmlns:msink="http://schemas.microsoft.com/ink/2010/main" type="line" rotatedBoundingBox="28522,3649 30256,3939 30126,4715 28392,4424"/>
            </emma:interpretation>
          </emma:emma>
        </inkml:annotationXML>
        <inkml:traceGroup>
          <inkml:annotationXML>
            <emma:emma xmlns:emma="http://www.w3.org/2003/04/emma" version="1.0">
              <emma:interpretation id="{DF818F3C-D3E3-4825-A4D0-667A11B4423F}" emma:medium="tactile" emma:mode="ink">
                <msink:context xmlns:msink="http://schemas.microsoft.com/ink/2010/main" type="inkWord" rotatedBoundingBox="28522,3649 30256,3939 30126,4715 28392,4424">
                  <msink:destinationLink direction="with" ref="{231CF00E-717E-4A0D-B93A-60FD564F50EF}"/>
                </msink:context>
              </emma:interpretation>
              <emma:one-of disjunction-type="recognition" id="oneOf0">
                <emma:interpretation id="interp0" emma:lang="en-AU" emma:confidence="0">
                  <emma:literal>Be</emma:literal>
                </emma:interpretation>
                <emma:interpretation id="interp1" emma:lang="en-AU" emma:confidence="0">
                  <emma:literal>334</emma:literal>
                </emma:interpretation>
                <emma:interpretation id="interp2" emma:lang="en-AU" emma:confidence="0">
                  <emma:literal>3sc</emma:literal>
                </emma:interpretation>
                <emma:interpretation id="interp3" emma:lang="en-AU" emma:confidence="0">
                  <emma:literal>37l</emma:literal>
                </emma:interpretation>
                <emma:interpretation id="interp4" emma:lang="en-AU" emma:confidence="0">
                  <emma:literal>3x</emma:literal>
                </emma:interpretation>
              </emma:one-of>
            </emma:emma>
          </inkml:annotationXML>
          <inkml:trace contextRef="#ctx0" brushRef="#br0">0 180 806,'0'0'36,"0"0"7,0 0-35,11-5-8,0-5 0,5 1 0,-5 4 144,6-5 26,-6 0 6,5 0 0,6-4-80,0-1-17,0 5-3,-6 1-1,12-1-11,-1 5-1,1-5-1,-6 1 0,5-1-19,0 0-4,-10 5-1,10-5 0,-5 6-13,0 4-2,-22 0-1,22 0 0,-5 0-9,5 0-1,-22 0-1,16 9 0,-16-9-3,11 10-8,0 0 12,-11-10-4,5 14-8,-5 1 12,-5 5-12,-1 4 12,-5 0-22,-5 1-4,0-1-1,-6 0 0,0 1 0,5-11 0,-10 6 0,10-5 0,1 4 7,-6-4 8,11-6-13,-5 1 5,5-5 8,5 5-12,-5-10 12,11 0-12,0 0 12,0 0-10,0 0 10,0 0-10,0 0 10,0 0-8,0 0 8,11 10-8,0-6 8,0 6 0,5-5-9,1 0 9,-1 0 0,1 5 0,-1-6 8,6 1-8,-5 5 0,-1-5 8,1 0-8,-1 5 0,-5 4 0,0-4 8,0 5-8,5-6 0,-10 6 8,-1 0-8,6-6 0,-11 6 8,0 0 0,0-1 0,0 6 0,0-6 0,-5 1 12,-1 0 1,1-1 1,-6 1 0,0-1-1,-6-4 0,7 5 0,-12-5 0,5-1-6,-5-4-2,0 5 0,0 0 0,0-5-4,-5 4-1,5-9 0,-5 5 0,5-5-8,-6 0 8,12-5-8,5 0 8,-6 5-8,17 0 0,0 0-12,0 0 12,-11-9-40,11 9 0,0 0 0,0 0 0,0 0-41,0 0-9,0 0-2,6-5-502,-1-10-101</inkml:trace>
          <inkml:trace contextRef="#ctx0" brushRef="#br0" timeOffset="384.0874">740 287 1364,'0'0'60,"0"0"13,0 0-58,0 0-15,0 0 0,0 0 0,0 0 72,0 0 12,0 0 3,11-10 0,-5 1-15,5 4-2,-6-5-1,6 5 0,-11 5-1,11 0 0,0-5 0,6 5 0,-6 5-20,-1-5-5,7 0-1,-6 5 0,5 0-18,1 0-3,-1-5-1,1 5 0,-1 0-12,1 4-8,-12 6 8,12-10-8,-6 5 0,-1-6 8,1 1-8,0 5 0,0 0 0,0-5 0,0 4 0,0 1 0,-5 0 9,-1 5-9,-5-6 12,0 11-12,0-6 15,-11 6-4,0-1-1,0 1 0,0-1 2,-5-4 0,5 9 0,-5-9 0,-6 5-12,0-1 8,0 1-8,5-6 8,-5 1-8,0-5 8,6-1-8,-1 1 8,7-5-8,-1 0-14,11-5 3,-11 0 1,11 0-52,0 0-10,0 0-3,0-10 0,5-5-39,6 1-8,0-6-2,5 1-464,1 4-94</inkml:trace>
          <inkml:trace contextRef="#ctx0" brushRef="#br0" timeOffset="671.0345">1387 160 1036,'0'0'92,"0"0"-73,0 0-19,0 0 0,0 0 126,0 0 22,-11 5 4,0 0 0,-5 0-35,0 5-7,5 4-2,-6-4 0,1 0-44,-1 0-10,1 4-2,-1 1 0,1 0-11,-1-1-2,1 1-1,0 4 0,-1-9-18,6 10-3,0-1-1,0-4 0,6 4 5,-6-4 1,5-1 0,6 6 0,-5 4-10,5 1-1,5-1-1,-5-4 0,6-1 0,5 1 0,-6-1 0,12-4 0,-6-6 6,5 1 0,0 0 1,6 0 0,6-5 6,-6-1 1,5-4 0,6 0 0,0-4-12,0-1-3,5-5 0,-5 5 0,6-5-9,-6 5 0,5-9 0,0 4 0,1 0-140,-1 1-20,0-1-4</inkml:trace>
        </inkml:traceGroup>
      </inkml:traceGroup>
    </inkml:traceGroup>
  </inkml:traceGroup>
</inkml:ink>
</file>

<file path=ppt/ink/ink3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1-03-25T04:56:22.929"/>
    </inkml:context>
    <inkml:brush xml:id="br0">
      <inkml:brushProperty name="width" value="0.09333" units="cm"/>
      <inkml:brushProperty name="height" value="0.09333" units="cm"/>
      <inkml:brushProperty name="color" value="#177D36"/>
      <inkml:brushProperty name="fitToCurve" value="1"/>
    </inkml:brush>
  </inkml:definitions>
  <inkml:traceGroup>
    <inkml:annotationXML>
      <emma:emma xmlns:emma="http://www.w3.org/2003/04/emma" version="1.0">
        <emma:interpretation id="{C39CD03E-AF4D-48D7-AFAB-A1237EC435F7}" emma:medium="tactile" emma:mode="ink">
          <msink:context xmlns:msink="http://schemas.microsoft.com/ink/2010/main" type="inkDrawing" rotatedBoundingBox="27899,4276 28548,4199 28553,4238 27904,4315" shapeName="Other"/>
        </emma:interpretation>
      </emma:emma>
    </inkml:annotationXML>
    <inkml:trace contextRef="#ctx0" brushRef="#br0">0 103 518,'17'0'46,"-17"0"-37,0 0-9,0 0 0,11 0 105,-11 0 19,0 0 4,0 0 1,0 0-50,10-4-11,7-1-1,-17 5-1,0 0 14,0 0 2,11-5 1,-6-5 0,1 5-27,-6 5-6,0 0-1,0 0 0,16-5-2,-5 0-1,-11 5 0,0 0 0,11-4-18,-11 4-4,11-5-1,-11 5 0,17-5-9,-6 5-2,-11 0 0,11 0 0,-11 0-4,16 0-8,1 0 11,-7 0-11,7 0 14,-6 5-4,0-10-1,5 5 0,1-5-9,-6 0 10,0 0-10,5 5 10,1 0-10,-1-5 8,1 5-8,-6 0 8,-1 0-8,-10 0 0,11 0 9,0 5-9,0-5 0,0 5 8,0-5-8,0 0 0,0 0 0,-5 0 8,5 0-8,-6 0 0,12 0 0,-12 0 8,6-5-8,-5 0 0,-6 5 0,16-5 8,-10 5-8,4 0 0,-4-4 8,-6 4-8,11-5 10,-11 5-10,11 0 15,0-5-3,-6-5-1,-5 10 0,0 0-11,11 0 0,-11 0 0,17-5 8,-17 5-8,0 0 0,0 0 0,0 0 0,0 0-150,5 5-26,6 5-4</inkml:trace>
  </inkml:traceGroup>
</inkml:ink>
</file>

<file path=ppt/ink/ink3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1-03-25T04:56:36.284"/>
    </inkml:context>
    <inkml:brush xml:id="br0">
      <inkml:brushProperty name="width" value="0.09333" units="cm"/>
      <inkml:brushProperty name="height" value="0.09333" units="cm"/>
      <inkml:brushProperty name="color" value="#177D36"/>
      <inkml:brushProperty name="fitToCurve" value="1"/>
    </inkml:brush>
    <inkml:brush xml:id="br1">
      <inkml:brushProperty name="width" value="0.09333" units="cm"/>
      <inkml:brushProperty name="height" value="0.09333" units="cm"/>
      <inkml:brushProperty name="fitToCurve" value="1"/>
    </inkml:brush>
  </inkml:definitions>
  <inkml:traceGroup>
    <inkml:annotationXML>
      <emma:emma xmlns:emma="http://www.w3.org/2003/04/emma" version="1.0">
        <emma:interpretation id="{F60DDE39-B705-4E39-B7C7-93919B5694DC}" emma:medium="tactile" emma:mode="ink">
          <msink:context xmlns:msink="http://schemas.microsoft.com/ink/2010/main" type="writingRegion" rotatedBoundingBox="24866,4322 30767,4322 30767,5770 24866,5770"/>
        </emma:interpretation>
      </emma:emma>
    </inkml:annotationXML>
    <inkml:traceGroup>
      <inkml:annotationXML>
        <emma:emma xmlns:emma="http://www.w3.org/2003/04/emma" version="1.0">
          <emma:interpretation id="{FFD737FA-2CD6-44DD-9A22-4AE941152923}" emma:medium="tactile" emma:mode="ink">
            <msink:context xmlns:msink="http://schemas.microsoft.com/ink/2010/main" type="paragraph" rotatedBoundingBox="24866,4322 30767,4322 30767,5770 24866,5770" alignmentLevel="1"/>
          </emma:interpretation>
        </emma:emma>
      </inkml:annotationXML>
      <inkml:traceGroup>
        <inkml:annotationXML>
          <emma:emma xmlns:emma="http://www.w3.org/2003/04/emma" version="1.0">
            <emma:interpretation id="{B0CDA985-DE68-4CD4-B4EE-234AA2093340}" emma:medium="tactile" emma:mode="ink">
              <msink:context xmlns:msink="http://schemas.microsoft.com/ink/2010/main" type="line" rotatedBoundingBox="24866,4322 30767,4322 30767,5770 24866,5770"/>
            </emma:interpretation>
          </emma:emma>
        </inkml:annotationXML>
        <inkml:traceGroup>
          <inkml:annotationXML>
            <emma:emma xmlns:emma="http://www.w3.org/2003/04/emma" version="1.0">
              <emma:interpretation id="{3D750F11-4CA0-4412-9AD3-763C7DE7A4FC}" emma:medium="tactile" emma:mode="ink">
                <msink:context xmlns:msink="http://schemas.microsoft.com/ink/2010/main" type="inkWord" rotatedBoundingBox="24866,4322 25376,4322 25376,4376 24866,4376"/>
              </emma:interpretation>
              <emma:one-of disjunction-type="recognition" id="oneOf0">
                <emma:interpretation id="interp0" emma:lang="en-AU" emma:confidence="0">
                  <emma:literal>-</emma:literal>
                </emma:interpretation>
                <emma:interpretation id="interp1" emma:lang="en-AU" emma:confidence="0">
                  <emma:literal>~</emma:literal>
                </emma:interpretation>
                <emma:interpretation id="interp2" emma:lang="en-AU" emma:confidence="0">
                  <emma:literal>_</emma:literal>
                </emma:interpretation>
                <emma:interpretation id="interp3" emma:lang="en-AU" emma:confidence="0">
                  <emma:literal>+</emma:literal>
                </emma:interpretation>
                <emma:interpretation id="interp4" emma:lang="en-AU" emma:confidence="0">
                  <emma:literal>r</emma:literal>
                </emma:interpretation>
              </emma:one-of>
            </emma:emma>
          </inkml:annotationXML>
          <inkml:trace contextRef="#ctx0" brushRef="#br0">-5577-580 230,'0'0'20,"0"0"-20,0 0 0,0 0 0,-11 5 229,11-5 42,0 0 8,0 0 1,0 0-140,0 0-29,-11-5-6,11 5-1,0 0-17,0 0-4,0 0-1,0 0 0,0 0-15,0 0-3,0 0-1,0 0 0,0 0-13,0 0-2,0 0-1,0 0 0,16 0-11,-5 0-1,0 0-1,6 0 0,-1 0-13,1 0-2,-1 0-1,6 0 0,0 0-6,0 0-2,-6 0 0,12 0 0,-6 0-10,0 5 0,0-5 0,5 5 8,-5-5 19,0 0 3,0 10 1,0-5 0,-6-5-47,1 4-10,-1 1-2,1 5 0,-1-5 28,0-5 0,-16 0 0,0 0-8,0 0-31,0 0-5,17 5-2,-17-5-681,0 0-136</inkml:trace>
        </inkml:traceGroup>
        <inkml:traceGroup>
          <inkml:annotationXML>
            <emma:emma xmlns:emma="http://www.w3.org/2003/04/emma" version="1.0">
              <emma:interpretation id="{C3951672-248A-46F4-A08D-C374F739768F}" emma:medium="tactile" emma:mode="ink">
                <msink:context xmlns:msink="http://schemas.microsoft.com/ink/2010/main" type="inkWord" rotatedBoundingBox="30098,4902 30767,4902 30767,5770 30098,5770"/>
              </emma:interpretation>
              <emma:one-of disjunction-type="recognition" id="oneOf1">
                <emma:interpretation id="interp5" emma:lang="en-AU" emma:confidence="0">
                  <emma:literal>+</emma:literal>
                </emma:interpretation>
                <emma:interpretation id="interp6" emma:lang="en-AU" emma:confidence="0">
                  <emma:literal>*</emma:literal>
                </emma:interpretation>
                <emma:interpretation id="interp7" emma:lang="en-AU" emma:confidence="0">
                  <emma:literal>l</emma:literal>
                </emma:interpretation>
                <emma:interpretation id="interp8" emma:lang="en-AU" emma:confidence="0">
                  <emma:literal>D</emma:literal>
                </emma:interpretation>
                <emma:interpretation id="interp9" emma:lang="en-AU" emma:confidence="0">
                  <emma:literal>X</emma:literal>
                </emma:interpretation>
              </emma:one-of>
            </emma:emma>
          </inkml:annotationXML>
          <inkml:trace contextRef="#ctx0" brushRef="#br1" timeOffset="-2263.2291">33 0 230,'0'0'10,"0"0"2,0 0-12,0 0 0,0 0 0,0 0 0,0 0 348,0 0 66,0 0 14,0 0 2,0 0-263,0 0-53,0 0-10,0 10-3,-11-5-43,6 5-9,-1 4-1,1 6-1,5-1-12,0 6-3,-6-1 0,6 5 0,0 5-17,0 1-4,0-1-1,0 5 0,6-5-10,-6 5 0,0 5 0,0-5 8,0 4-8,0-4 0,0 5 0,5 0 0,-5 0-19,0 0 1,0-5 0,6 0 0,-6-10-114,5 0-22,6-9-5</inkml:trace>
          <inkml:trace contextRef="#ctx0" brushRef="#br1" timeOffset="-2543.3349">-367 605 1670,'0'0'148,"0"0"-118,0 0-30,0 0 0,0 0 56,0 0 4,0 0 2,0 0 0,0 0-13,0 0-2,0 0-1,0 0 0,0 0-10,0 0-3,11-5 0,5 0 0,1 0 12,-1 0 3,1 0 0,4 0 0,1 1-15,6-1-2,-1 0-1,-5 5 0,0-5-10,6 0-1,-7 0-1,12 5 0,0-10-18,0 6 10,0-1-10,0-5 8,0 5-8,-6 0 0,1 0 0,-1 0 8,-5-4-8,0 9 0,-6-5 0,1 5 0,-17 0-13,11 5-8,-11-5-2,0 0 0,11 5-69,-11-5-13,11 14-3,-6-4-557,1 5-111</inkml:trace>
        </inkml:traceGroup>
      </inkml:traceGroup>
    </inkml:traceGroup>
  </inkml:traceGroup>
</inkml:ink>
</file>

<file path=ppt/ink/ink3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2-02-15T05:10:47.723"/>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6EF88862-58BE-4A69-9BF5-0D5221EF497A}" emma:medium="tactile" emma:mode="ink">
          <msink:context xmlns:msink="http://schemas.microsoft.com/ink/2010/main" type="writingRegion" rotatedBoundingBox="403,3378 10552,2882 11122,14548 973,15044"/>
        </emma:interpretation>
      </emma:emma>
    </inkml:annotationXML>
    <inkml:traceGroup>
      <inkml:annotationXML>
        <emma:emma xmlns:emma="http://www.w3.org/2003/04/emma" version="1.0">
          <emma:interpretation id="{A6AB9C45-EA71-490F-A013-0911A69BDFC5}" emma:medium="tactile" emma:mode="ink">
            <msink:context xmlns:msink="http://schemas.microsoft.com/ink/2010/main" type="paragraph" rotatedBoundingBox="3644,3205 6487,3273 6459,4405 3617,4337" alignmentLevel="4"/>
          </emma:interpretation>
        </emma:emma>
      </inkml:annotationXML>
      <inkml:traceGroup>
        <inkml:annotationXML>
          <emma:emma xmlns:emma="http://www.w3.org/2003/04/emma" version="1.0">
            <emma:interpretation id="{73FE9300-91B6-4C1A-BF44-3BE8669A39E4}" emma:medium="tactile" emma:mode="ink">
              <msink:context xmlns:msink="http://schemas.microsoft.com/ink/2010/main" type="line" rotatedBoundingBox="3644,3205 6487,3273 6459,4405 3617,4337"/>
            </emma:interpretation>
          </emma:emma>
        </inkml:annotationXML>
        <inkml:traceGroup>
          <inkml:annotationXML>
            <emma:emma xmlns:emma="http://www.w3.org/2003/04/emma" version="1.0">
              <emma:interpretation id="{98E1FAFF-6DCB-4F5E-9679-B7BA52415AFF}" emma:medium="tactile" emma:mode="ink">
                <msink:context xmlns:msink="http://schemas.microsoft.com/ink/2010/main" type="inkWord" rotatedBoundingBox="3644,3205 6487,3273 6459,4405 3617,4337"/>
              </emma:interpretation>
              <emma:one-of disjunction-type="recognition" id="oneOf0">
                <emma:interpretation id="interp0" emma:lang="en-AU" emma:confidence="0">
                  <emma:literal>(x-pic</emma:literal>
                </emma:interpretation>
                <emma:interpretation id="interp1" emma:lang="en-AU" emma:confidence="0">
                  <emma:literal>(xx-pic</emma:literal>
                </emma:interpretation>
                <emma:interpretation id="interp2" emma:lang="en-AU" emma:confidence="0">
                  <emma:literal>(xTuple</emma:literal>
                </emma:interpretation>
                <emma:interpretation id="interp3" emma:lang="en-AU" emma:confidence="0">
                  <emma:literal>txt-pic</emma:literal>
                </emma:interpretation>
                <emma:interpretation id="interp4" emma:lang="en-AU" emma:confidence="0">
                  <emma:literal>Txt-pic</emma:literal>
                </emma:interpretation>
              </emma:one-of>
            </emma:emma>
          </inkml:annotationXML>
          <inkml:trace contextRef="#ctx0" brushRef="#br0">232 63 403,'0'0'36,"-5"-7"-36,1-1 0,-1 4 0,1-8 183,-5 4 29,5 1 7,4 7 1,-9-4-69,9 4-14,0 0-2,-9-4-1,1 0-58,3 0-11,-4 0-2,1 4-1,-1 8-6,4-4 0,-8 7-1,5-3 0,-1 4-11,0 4-1,0 7-1,-4 0 0,0 9-42,0 3 0,0 8-13,4 3 3,0 5 10,5 4 0,-5 3 0,4 8 0,5-3 0,0-5 0,0 5 0,9-5 0,-4-7 0,3-4 16,6-4-4,3-4-1,1-8-61,4-8-12,0-3-2,-1-9-875</inkml:trace>
          <inkml:trace contextRef="#ctx0" brushRef="#br0" timeOffset="434.8162">745 219 979,'0'0'87,"0"0"-70,0 0-17,0 0 0,0 0 196,0 0 35,-9 8 7,0-4 2,9-4-112,-4 8-21,-5 0-5,0 3-1,1 5-63,-1 0-13,0-1-2,-4 9-1,0-1-13,-5 0-9,5 5 12,-4-1-12,-5 4 0,0 0 0,0-3-12,0 3 3,9-4-11,-14 0-1,5-3-1,5-1 0,-1-7 2,1-4 1,-1-5 0,5 1 0,4-4 1,0-4 0,1 0 0,-1-8 0,0-3 4,0-5 1,5 4 0,-5-11 0,0 3 13,1-3 0,8-4 0,-5-1 0,5 5 0,0 0 12,0 3-3,5 1 0,-1-1 11,0 4 1,1 5 1,-5-1 0,9 8 8,-1-4 2,1 4 0,-9 4 0,13 0-6,0 0-1,1 12 0,3-8 0,-4 8-7,0 3-2,5 1 0,0 0 0,-5 3-16,0 1 10,0-5-10,5 5 8,-5-1-8,4 5 0,-4-5 0,1 1 8,3-1-20,-8-3-5,9-1-1,-5 1 0,0-4-62,0-5-12,5 1-2</inkml:trace>
          <inkml:trace contextRef="#ctx0" brushRef="#br0" timeOffset="645.7333">885 485 1634,'0'0'72,"0"0"16,0 0-71,0 0-17,13 0 0,1-4 0,-1 0 101,4 0 17,1 4 3,-5-4 1,5 4-50,-1-4-11,-4 0-1,9 4-1,-4 0-39,-1 0-8,1-4-2,-5 4 0,5 0-42,-1 0-8,-4 0-1,0 0-949</inkml:trace>
          <inkml:trace contextRef="#ctx0" brushRef="#br0" timeOffset="871.8072">1004 188 1677,'0'0'74,"0"0"16,0 0-72,0 0-18,0 0 0,0 0 0,0 0 90,4 12 14,1 0 4,-1 3 0,0 5-40,1 3-7,3 0-1,-3 5-1,-5-1-33,9 8-6,-5 0-2,0 4 0,-4 0-18,9 4 0,-4-4 0,3 4 0,1-4-149,0 4-27,4 35-6,9-16-1</inkml:trace>
          <inkml:trace contextRef="#ctx0" brushRef="#br0" timeOffset="1459.062">1412 356 806,'-9'-8'36,"5"8"7,-1 0-35,5 0-8,0 0 0,-4 4 0,-5 8 242,5 7 46,4-3 10,4 3 2,-8 9-208,4 3-40,-5 8-9,5 4-2,5 0-27,-5 7-6,0-11 0,0 12-8,4-4 8,-4-4-8,0 0 0,0-1 0,0-3 0,4-3 0,1-5 0,-5 0 0,-5 0-16,5-15-3,0 3-1,5-7 0,-10 0-29,5-1-7,0-11 0,0 0-1,0 0 1,0 0 1,5-15 0,-1-1 0,1-3 35,-5-1 8,-5-11 0,5 0 1,0 0 39,0-5 7,-4-3 1,-1-7 1,1-5 35,4 0 8,4 1 0,-4-1 1,0 4-1,5 0-1,4 8 0,-1 4 0,6 4-23,-6 0-4,1 7 0,9 5-1,4 7-8,-5-7-2,-8 7 0,4 0 0,9 4-15,-9 8-3,-13 0-1,0 0 0,9-3 0,0 3 0,-1 3 0,-8-3 0,-8 12-22,3 0 0,5 3 0,-4-3 8,-9 4-24,0 3-4,4 1 0,0-1-1,0 1-34,5-9-6,-5 1-2,5 0 0,4 0-9,0-12-1,-9 7-1,9-7 0,0 0 3,0 0 1,0 0 0,0 0 0,0 0 43,0 0 9,13 0 2,-13 0 0,0 0 28,0 0 7,13 4 1,0 0 0,-4-4 16,4 0 3,1 0 1,3 0 0,5 4 7,-4-4 1,-18 0 1,13 0 0,4 4-16,-8 0-3,-9-4-1,0 0 0,0 0 12,0 12 3,-4-5 0,-9 9 0,-5 0-27,5-5-5,4 1 0,-9 0-1,1 3-11,-1 1-9,5-1 9,0-3-13,0 0-46,0-4-9,4-4-1,-4-1-641,4 1-128</inkml:trace>
          <inkml:trace contextRef="#ctx0" brushRef="#br0" timeOffset="1694.3609">1596 32 1681,'13'0'36,"0"0"8,-4-4 2,-9 4 2,0 0-38,9 8-10,4 0 0,0 0 0,-4-1 93,0 9 17,13 4 3,0-5 1,-9 5-46,0 7-10,5-4-2,-1 9 0,5-1-24,-9 0-4,-8 4-2,3 0 0,10 4 2,-9-4 0,-9 8 0,4 4 0,-4-12-28,0 8-14,0 0 2,-4 0 0,-5 0 12,0 0 0,13-4 0,-8 3 0,-9-6-126,4-1-22,-4 23-5,9-19-1</inkml:trace>
          <inkml:trace contextRef="#ctx0" brushRef="#br0" timeOffset="1944.2813">2026 356 1785,'0'0'79,"0"0"17,0 0-77,0 0-19,13-4 0,-4-4 0,-9 8 72,13-4 10,9 4 2,-9-4 1,-13 4-2,13 0-1,5-4 0,-1 4 0,1 0-26,-5 0-6,-13 0-1,13 4 0,5 0-21,-1 0-4,-17-4 0,0 0-1,9 8-3,-9 4 0,0 7 0,-9-7 0,-4 3-20,0 5 0,0-4 0,0 7 0,-5 0-39,5 1-5,4-5-2,1 5 0,-10-1-127,9 0-26,-4-3-5</inkml:trace>
          <inkml:trace contextRef="#ctx0" brushRef="#br0" timeOffset="2174.659">2473 227 1962,'-39'-8'87,"35"8"17,4 0-83,0 0-21,-9 0 0,-4 0 0,-9 0 99,4 8 15,5-4 3,0 8 1,-9 3-59,4 1-12,14 3-3,-5 9 0,-4-5-24,0 4-6,13 1-1,9 3 0,4 0-13,-4-4 0,-5 1 8,9-1-8,13 0 0,5-7 0,-13-1 8,17-3-8,0-4 8,9-5 0,-9 1-8,9-8 12,-5-11-161,-4-1-33,75-47-6,-27 13-2</inkml:trace>
        </inkml:traceGroup>
      </inkml:traceGroup>
    </inkml:traceGroup>
    <inkml:traceGroup>
      <inkml:annotationXML>
        <emma:emma xmlns:emma="http://www.w3.org/2003/04/emma" version="1.0">
          <emma:interpretation id="{4A734CBF-F2CF-4A5A-BEBA-365BD94154F3}" emma:medium="tactile" emma:mode="ink">
            <msink:context xmlns:msink="http://schemas.microsoft.com/ink/2010/main" type="paragraph" rotatedBoundingBox="2313,5032 4975,4787 5069,5814 2407,6058" alignmentLevel="3"/>
          </emma:interpretation>
        </emma:emma>
      </inkml:annotationXML>
      <inkml:traceGroup>
        <inkml:annotationXML>
          <emma:emma xmlns:emma="http://www.w3.org/2003/04/emma" version="1.0">
            <emma:interpretation id="{D6278A2A-ECDB-4218-87AC-56DCA80239F6}" emma:medium="tactile" emma:mode="ink">
              <msink:context xmlns:msink="http://schemas.microsoft.com/ink/2010/main" type="line" rotatedBoundingBox="2313,5032 4975,4787 5069,5814 2407,6058"/>
            </emma:interpretation>
          </emma:emma>
        </inkml:annotationXML>
        <inkml:traceGroup>
          <inkml:annotationXML>
            <emma:emma xmlns:emma="http://www.w3.org/2003/04/emma" version="1.0">
              <emma:interpretation id="{10170DFC-FAA8-4F2A-BE46-BA122D252881}" emma:medium="tactile" emma:mode="ink">
                <msink:context xmlns:msink="http://schemas.microsoft.com/ink/2010/main" type="inkWord" rotatedBoundingBox="2313,5032 4975,4787 5069,5814 2407,6058"/>
              </emma:interpretation>
              <emma:one-of disjunction-type="recognition" id="oneOf1">
                <emma:interpretation id="interp5" emma:lang="en-AU" emma:confidence="0">
                  <emma:literal>43=18</emma:literal>
                </emma:interpretation>
                <emma:interpretation id="interp6" emma:lang="en-AU" emma:confidence="0">
                  <emma:literal>sip: 18</emma:literal>
                </emma:interpretation>
                <emma:interpretation id="interp7" emma:lang="en-AU" emma:confidence="0">
                  <emma:literal>apei8</emma:literal>
                </emma:interpretation>
                <emma:interpretation id="interp8" emma:lang="en-AU" emma:confidence="0">
                  <emma:literal>ap. 18</emma:literal>
                </emma:interpretation>
                <emma:interpretation id="interp9" emma:lang="en-AU" emma:confidence="0">
                  <emma:literal>913=18</emma:literal>
                </emma:interpretation>
              </emma:one-of>
            </emma:emma>
          </inkml:annotationXML>
          <inkml:trace contextRef="#ctx0" brushRef="#br0" timeOffset="4594.1468">-773 1803 1324,'0'0'118,"0"0"-94,-4-4-24,-1-4 0,1 4 108,-1 0 18,1 0 3,4 0 1,-13 4 6,8-4 0,-8 4 1,13 0 0,0 0-68,-17 4-13,4 4-4,-1 4 0,-3 0-30,4 7-6,0 1-2,-9 7 0,4 4-14,-4 4 0,0 0 0,0 4 0,0 0-12,5-4-4,-5-3-2,4-1 0,-4-4-13,5-4-2,-1-7-1,1 4 0,4-5-14,-1-7-2,1 0-1,0-8 0,4-4 12,0-4 3,1 0 0,-1-3 0,5-5 3,-5 0 1,9-3 0,0 3 0,-9-7 50,5 3 10,-1-7 3,5 8 0,0-5-15,0 1-2,0 7-1,5-7 0,-1 3 4,5 5 1,-9-1 0,4 8 0,5 0 13,0 5 2,-9 3 1,13 3 0,4 13-14,5-4-2,-4 3-1,4 1 0,0 3-1,-5 1 0,1-1 0,-1 1 0,5 3-3,0 1-1,0-5 0,0 1 0,0-1-12,0-3 0,-4-4 0,-1 3 0,5 1-34,-4-5-10,-1 1-1,1-8-983</inkml:trace>
          <inkml:trace contextRef="#ctx0" brushRef="#br0" timeOffset="4822.9685">-628 1959 806,'0'0'72,"0"0"-58,0 0-14,0 0 0,4 11 184,0 9 35,5 3 6,-4 5 2,3-1-119,-3 4-23,-1 4-5,5 4 0,0 4-22,-9-4-4,0 8-1,8 0 0,-3 3-33,-1 1-6,1 0-2,-5-1 0,4-7-1,0 0-1,1-8 0,-5-3 0,4-5-36,1-8-7,-1-3-2,0-4 0,-4-12-67,0 0-14,0 0-2,5-16-418,-1 0-84</inkml:trace>
          <inkml:trace contextRef="#ctx0" brushRef="#br0" timeOffset="5222.4128">-510 2509 516,'-4'-24'0,"-1"-7"0,-3-4-52,-1-8-11,0 0-1,5-8-1,-5 5 352,4-1 70,1 0 15,4 0 2,-4 4-194,4 4-38,8-4-8,-3 8-2,4 8-44,4 0-10,0 3-2,5 5 0,-5 3-19,0 1-4,4 3-1,-3 4 0,3 0 1,-4 4 0,0 0 0,1 4 0,-1 0-30,-4 0-7,-9 0 0,13 8-1,-5 0-6,-3 4-1,-1 3 0,-4 1 0,-9 0-8,9 3 8,-13 1-8,5 3 8,-1-4-16,0 5-4,-4-1-1,0-3 0,4-5-23,-4 1-4,4-4 0,0-1-1,0 1 5,1-8 2,8-4 0,0 0 0,0 0-13,0 0-2,0 0-1,0 0 0,0 0 34,0 0 8,0 0 8,0 0-13,0 0 13,8 0 12,6-4-3,3 0 0,1 0 4,-1 4 1,-4 0 0,5 0 0,4 0 2,0 0 0,-5 0 0,5 0 0,-4 4 0,-1 4 0,-3-4 0,-1 4 0,0-4-5,-4-1-1,-1 5 0,-3 4 0,-10 0 2,5-1 1,-8 1 0,-1 0 0,0 3 3,-8 1 1,-1 0 0,-4 3 0,0-3-17,0-5 0,0 1-8,-4 4 8,4-5-26,-4-3 1,-5 0 0,9-4 0,-4-4-31,4 0-7,4 0-1,1-8 0,-1 0-130,14 0-26,-18-15-6,22-4-1</inkml:trace>
          <inkml:trace contextRef="#ctx0" brushRef="#br0" timeOffset="5567.4626">34 2080 1904,'0'0'42,"0"0"9,0 0 1,9 3 1,0-3-42,-1-3-11,1 3 0,0 0 0,4-4 87,0 0 15,5-4 3,-1 0 1,1 4-72,4-4-14,0 1-4,0-1-703,0 0-141</inkml:trace>
          <inkml:trace contextRef="#ctx0" brushRef="#br0" timeOffset="5410.4463">82 1764 1152,'0'0'51,"0"0"10,14 0-49,-6 0-12,1-4 0,0 4 0,0 4 208,4-4 38,0-4 8,0 4 2,0 0-136,0 0-26,1-4-6,-1 4 0,4-4-48,-3 0-10,-1 0-2,0 4 0,-13 0-28,0 0-13,9 0 1,-1-4-718,1 4-143</inkml:trace>
          <inkml:trace contextRef="#ctx0" brushRef="#br0" timeOffset="9869.2028">881 1779 864,'0'0'76,"0"0"-60,0 0-16,0 0 0,0 0 261,0 0 50,0 0 9,0 0 3,0 0-177,0 0-35,0 0-7,0 0-2,0 0-42,0 0-9,-4 12-2,-5 4 0,0 3-24,5 4-5,-5 5 0,4-1-1,-3 0-19,3-3 8,-4 3-8,5 4 0,4-3 0,-4-1-22,4-4 3,4 5 1,0-9-128,1 1-26,-1-1-4</inkml:trace>
          <inkml:trace contextRef="#ctx0" brushRef="#br0" timeOffset="10277.4295">1285 1701 1267,'0'0'112,"0"-8"-89,0 1-23,-5-1 0,5-4 172,-4 4 29,-5-3 7,0 3 0,0 0-54,1 0-11,-5 4-3,4 4 0,-4 0-73,-1 0-15,1 4-4,0 0 0,-4 0-31,3 4-6,6 0-2,-6 3 0,1 5-9,9 0 0,-1-1-10,5 1 10,0-1-11,0 5 11,0-1-12,5 1 12,4-1-9,-1-3 9,1 3 0,4 1-9,1 3 9,-1-3 0,-5-1 0,6-3-8,-1-4 8,-4-1 0,4 5 0,-4 3 0,-1 1 0,1-1 0,0 1 0,-5-4 0,1 3 0,-5 1 0,0-1 0,0 1 0,-5-1-14,-4-3-1,1-5 0,-5 9 0,4-5-15,-4-3-3,-5 0-1,0 0 0,1-1 8,-1-3 2,5 0 0,-4-8 0,-1 0 24,5 0 0,0-8 0,0-4 0,-1 1 17,6-5 9,3-7 2,10-5 0,-1 1 3,0 0 1,5-4 0,0-1 0,9 1-4,-1-4-1,1 0 0,4 0 0,4 0-9,0 0-2,1 0 0,-1-1 0,-4 5-16,4 4 0,5 0-13,-5-1-807,-8 5-162</inkml:trace>
        </inkml:traceGroup>
      </inkml:traceGroup>
    </inkml:traceGroup>
    <inkml:traceGroup>
      <inkml:annotationXML>
        <emma:emma xmlns:emma="http://www.w3.org/2003/04/emma" version="1.0">
          <emma:interpretation id="{2DE79DF8-63F8-4C49-A2A0-7ADD4AB65AD9}" emma:medium="tactile" emma:mode="ink">
            <msink:context xmlns:msink="http://schemas.microsoft.com/ink/2010/main" type="paragraph" rotatedBoundingBox="1690,6338 4728,6071 4821,7123 1783,7390" alignmentLevel="2"/>
          </emma:interpretation>
        </emma:emma>
      </inkml:annotationXML>
      <inkml:traceGroup>
        <inkml:annotationXML>
          <emma:emma xmlns:emma="http://www.w3.org/2003/04/emma" version="1.0">
            <emma:interpretation id="{2F48F508-D34F-4049-9BF2-402057A5197C}" emma:medium="tactile" emma:mode="ink">
              <msink:context xmlns:msink="http://schemas.microsoft.com/ink/2010/main" type="line" rotatedBoundingBox="1690,6338 4728,6071 4821,7123 1783,7390"/>
            </emma:interpretation>
          </emma:emma>
        </inkml:annotationXML>
        <inkml:traceGroup>
          <inkml:annotationXML>
            <emma:emma xmlns:emma="http://www.w3.org/2003/04/emma" version="1.0">
              <emma:interpretation id="{35CBD0A6-B916-446B-AB6B-F4F24FAD4BD3}" emma:medium="tactile" emma:mode="ink">
                <msink:context xmlns:msink="http://schemas.microsoft.com/ink/2010/main" type="inkWord" rotatedBoundingBox="1690,6338 4728,6071 4821,7123 1783,7390"/>
              </emma:interpretation>
              <emma:one-of disjunction-type="recognition" id="oneOf2">
                <emma:interpretation id="interp10" emma:lang="en-AU" emma:confidence="0">
                  <emma:literal>9rlp=ll</emma:literal>
                </emma:interpretation>
                <emma:interpretation id="interp11" emma:lang="en-AU" emma:confidence="0">
                  <emma:literal>9rlp=l1</emma:literal>
                </emma:interpretation>
                <emma:interpretation id="interp12" emma:lang="en-AU" emma:confidence="0">
                  <emma:literal>Ftp =11</emma:literal>
                </emma:interpretation>
                <emma:interpretation id="interp13" emma:lang="en-AU" emma:confidence="0">
                  <emma:literal>*ftp: "</emma:literal>
                </emma:interpretation>
                <emma:interpretation id="interp14" emma:lang="en-AU" emma:confidence="0">
                  <emma:literal>Ftp 111</emma:literal>
                </emma:interpretation>
              </emma:one-of>
            </emma:emma>
          </inkml:annotationXML>
          <inkml:trace contextRef="#ctx0" brushRef="#br0" timeOffset="98032.262">-1694 3214 633,'0'0'56,"0"0"-44,0-7-12,0 7 0,0 0 317,0 0 62,0 0 12,0 0 2,0 0-240,0 0-48,0 0-9,0 0-3,0 0-42,-5 7-9,-8 5-2,9-4 0,-1 7-8,5 1-1,0 0-1,0 7 0,-13-3-7,4-1-2,1 4 0,-1 1 0,0 3-21,5 0 0,-5-3 0,-4-1 0,0 1-44,4-9-8,0 1 0,0-1-1,0 1-3,1-4 0,3-1 0,-4-3 0,9-8 32,0 0 7,-4 0 1,4 0 0,0 0-16,-13-4-2,9-3-1,-1-1 0,1-8 3,-1 1 1,5-5 0,0 4 0,0 1 12,5-1 3,-1 1 0,-4-1 0,0-3 0,5 3 1,-1 4 0,9-3 0,-9 7 15,1-4 16,4 4-3,4-3-1,0 3-12,-4 0-16,4 4 3,4 4 1,-3 0 12,-1 0 0,-4 12 0,4 0 0,4 3-10,-8 5-9,0 3-1,4 8-1,0 0 21,0 5-9,5 3 9,-1 3 0,-3-6-8,-1 3 8,4 0 0,5 0 0,-4 3 0,4-3 0,4-3 0,-4-1 9,0-4-49,9-4-11,-9-7-1</inkml:trace>
          <inkml:trace contextRef="#ctx0" brushRef="#br0" timeOffset="99902.5053">-1291 3542 2156,'0'-4'48,"-4"0"9,4-8 3,0 5 0,0-5-48,0 4-12,0-4 0,9-3 0,4-1 69,9 1 12,-5-5 3,5 1 0,5-1-37,-1 8-7,0-7-2,0 3 0,5 5-19,0 3-4,-5 0-1,5 0 0,0 4-37,-1-3-7,-3 3-2,3 0-732,-3 8-148</inkml:trace>
          <inkml:trace contextRef="#ctx0" brushRef="#br0" timeOffset="100137.8321">-922 3054 1846,'-9'-3'82,"9"-1"17,-4 0-79,-1 0-20,5 0 0,-4 4 0,4 0 100,0 0 16,0 0 3,0 0 1,0 0-60,0 8-11,0 3-2,4 5-1,1 7-30,-1 5-7,0 11-1,1 0 0,4 4-8,4 0 0,-13 3 0,8 1 0,1-4-20,4 0-7,-8-4-1,4-4 0,4-4-49,4 0-11,-8-7-1,4 3-875</inkml:trace>
          <inkml:trace contextRef="#ctx0" brushRef="#br0" timeOffset="100709.0563">-492 3195 1324,'0'0'118,"0"0"-94,0 0-24,0 0 0,0 0 138,0 0 23,0 0 5,0 15 1,4 9-86,0-1-17,1 5-3,4 3-1,-5 12-41,5 0-9,-5-1-2,1 9 0,-1-4-8,0 4 8,1-1-8,-1 5 8,-4-4-8,0-5 0,9-3 0,-9 4 8,0-8-8,0-8 0,0 1 0,0-9 8,0-7-25,0-1-6,0-7-1,0-8 0,0 0-11,0-16-2,-9-3-1,5-5 0,-1 1 23,1-8 5,-5-4 1,0-4 0,1 0 45,-6-4 8,6 0 3,3-4 0,-8 4 18,4 0 4,9 0 1,-4-3 0,8 7-10,1 0-3,-1 0 0,9 7 0,-8 1-5,8 4 0,0 4-1,0-1 0,5 5-23,-5 3-5,0 0-1,0 9 0,0 3-22,1 0 0,-6 4 0,-8 0 0,0 0 16,13 12 0,-8 3-1,4 1 0,-5-1 1,0 5 0,-4-1 0,0 5 0,-4-1-40,0-3-7,-5 3-1,4-3-1,-3-1 10,3 1 3,1-5 0,-5 1 0,0-5-18,-4 1-3,0 0-1,9-4 0,-5-4 22,9-4 4,0 0 0,-9 3 1,9-3 5,0 0 1,0 0 0,0 0 0,0 0 1,9 4 0,0 0 0,4 0 0,-4 0 8,-1 0 11,6 4-3,-1-4 0,4 0-8,-4-1 8,-4-3-8,4 4 8,1 0 7,3 0 1,-13-4 0,-4 0 0,0 0 16,0 0 3,0 0 1,0 0 0,0 0-20,0 0-3,0 0-1,0 0 0,-4 8-12,-5 0 8,-4-4-8,0 0 0,0-4 0,0-4-18,-1 4 2,-3-4 1,4 0-125,8 0-26,-8 0-5</inkml:trace>
          <inkml:trace contextRef="#ctx0" brushRef="#br0" timeOffset="101084.9897">82 3526 921,'0'0'82,"0"0"-66,0 0-16,0 0 0,9 0 251,0-4 46,9 4 10,-5-7 1,4 3-137,5-4-28,0-4-6,0 4-1,-4 1-107,-1-1-21,5-4-8,9 0-1121</inkml:trace>
          <inkml:trace contextRef="#ctx0" brushRef="#br0" timeOffset="100936.8378">82 3285 1944,'0'0'86,"0"0"18,0 0-84,0 0-20,0 0 0,0 0 0,0 0 112,0 0 19,0 0 3,0 0 1,0 0-63,14-4-13,-1 0-3,0 0 0,0 0-34,5 0-7,-5 4-2,4-4 0,-4 4-53,5 4-10,0-4-2,-1 0-710,-4 0-142</inkml:trace>
          <inkml:trace contextRef="#ctx0" brushRef="#br0" timeOffset="101364.5932">776 2934 2073,'0'0'184,"0"0"-147,0 0-29,0 0-8,0 0 95,0 0 17,-9 7 4,0 5 1,0 0-15,5 0-3,4 7-1,-4 4 0,-1 1-63,5 7-13,0 4-2,5 0-1,-1 0-19,0 4 0,1-8 0,-1 5 0,9-9-16,-4 0-6,0 0-2,4-3 0,0-9-160,5-3-33,-5 0-7</inkml:trace>
          <inkml:trace contextRef="#ctx0" brushRef="#br0" timeOffset="101519.4065">1100 2871 2350,'0'0'104,"0"0"22,0 0-101,-4 16-25,-1 3 0,1 1 0,0 3 122,4 8 19,0 8 4,0 8 1,0 8-82,0-1-16,4 9-3,0-1-1,1 1-44,8-9-18,0 5 1</inkml:trace>
        </inkml:traceGroup>
      </inkml:traceGroup>
    </inkml:traceGroup>
    <inkml:traceGroup>
      <inkml:annotationXML>
        <emma:emma xmlns:emma="http://www.w3.org/2003/04/emma" version="1.0">
          <emma:interpretation id="{C05F48C4-09B7-4E86-93C6-B7ED0DCFEBDB}" emma:medium="tactile" emma:mode="ink">
            <msink:context xmlns:msink="http://schemas.microsoft.com/ink/2010/main" type="paragraph" rotatedBoundingBox="1202,7860 6067,7924 6055,8821 1191,8757" alignmentLevel="1"/>
          </emma:interpretation>
        </emma:emma>
      </inkml:annotationXML>
      <inkml:traceGroup>
        <inkml:annotationXML>
          <emma:emma xmlns:emma="http://www.w3.org/2003/04/emma" version="1.0">
            <emma:interpretation id="{8864655C-9293-4E43-B454-6D9E54F8FBF1}" emma:medium="tactile" emma:mode="ink">
              <msink:context xmlns:msink="http://schemas.microsoft.com/ink/2010/main" type="inkBullet" rotatedBoundingBox="1195,8461 1229,8461 1227,8540 1194,8540"/>
            </emma:interpretation>
            <emma:one-of disjunction-type="recognition" id="oneOf3">
              <emma:interpretation id="interp15" emma:lang="en-AU" emma:confidence="0">
                <emma:literal>/</emma:literal>
              </emma:interpretation>
              <emma:interpretation id="interp16" emma:lang="en-AU" emma:confidence="0">
                <emma:literal>.</emma:literal>
              </emma:interpretation>
              <emma:interpretation id="interp17" emma:lang="en-AU" emma:confidence="0">
                <emma:literal>\</emma:literal>
              </emma:interpretation>
              <emma:interpretation id="interp18" emma:lang="en-AU" emma:confidence="0">
                <emma:literal>J</emma:literal>
              </emma:interpretation>
              <emma:interpretation id="interp19" emma:lang="en-AU" emma:confidence="0">
                <emma:literal>|</emma:literal>
              </emma:interpretation>
            </emma:one-of>
          </emma:emma>
        </inkml:annotationXML>
        <inkml:trace contextRef="#ctx0" brushRef="#br0" timeOffset="103650.9766">-2436 5324 2113,'0'0'46,"0"0"10,0 0 1,0 0 3,5-8-48,3 1-12,-8-1 0,0-4 0,5 4 9,-5-3-1,8 3 0,1-8-955</inkml:trace>
      </inkml:traceGroup>
      <inkml:traceGroup>
        <inkml:annotationXML>
          <emma:emma xmlns:emma="http://www.w3.org/2003/04/emma" version="1.0">
            <emma:interpretation id="{B18AA5C3-ECD4-4678-A6E7-8CA723F42DA9}" emma:medium="tactile" emma:mode="ink">
              <msink:context xmlns:msink="http://schemas.microsoft.com/ink/2010/main" type="line" rotatedBoundingBox="1333,7862 6067,7924 6055,8821 1321,8759"/>
            </emma:interpretation>
          </emma:emma>
        </inkml:annotationXML>
        <inkml:traceGroup>
          <inkml:annotationXML>
            <emma:emma xmlns:emma="http://www.w3.org/2003/04/emma" version="1.0">
              <emma:interpretation id="{90A3A900-4A53-4F68-84ED-ACB6A7511F31}" emma:medium="tactile" emma:mode="ink">
                <msink:context xmlns:msink="http://schemas.microsoft.com/ink/2010/main" type="inkWord" rotatedBoundingBox="1333,7862 3590,7891 3581,8642 1323,8612"/>
              </emma:interpretation>
              <emma:one-of disjunction-type="recognition" id="oneOf4">
                <emma:interpretation id="interp20" emma:lang="en-AU" emma:confidence="0">
                  <emma:literal>:S=9</emma:literal>
                </emma:interpretation>
                <emma:interpretation id="interp21" emma:lang="en-AU" emma:confidence="0">
                  <emma:literal>"99</emma:literal>
                </emma:interpretation>
                <emma:interpretation id="interp22" emma:lang="en-AU" emma:confidence="0">
                  <emma:literal>:r=9</emma:literal>
                </emma:interpretation>
                <emma:interpretation id="interp23" emma:lang="en-AU" emma:confidence="0">
                  <emma:literal>:99</emma:literal>
                </emma:interpretation>
                <emma:interpretation id="interp24" emma:lang="en-AU" emma:confidence="0">
                  <emma:literal>"2=9</emma:literal>
                </emma:interpretation>
              </emma:one-of>
            </emma:emma>
          </inkml:annotationXML>
          <inkml:trace contextRef="#ctx0" brushRef="#br0" timeOffset="103512.6593">-2295 4895 2358,'0'8'52,"0"-8"10,0 0 2,0 0 3,0-4-54,0 0-13,0-4 0,0 8 0,0 0-8,0 0-5,-5-7-1,5 7-676,0 0-135</inkml:trace>
          <inkml:trace contextRef="#ctx0" brushRef="#br0" timeOffset="103771.6665">-1993 5121 1749,'0'0'38,"0"0"8,0 0 2,5 12 2,-1 0-40,5-1-10,-9-11 0,4 4-776</inkml:trace>
          <inkml:trace contextRef="#ctx0" brushRef="#br0" timeOffset="104335.016">-1357 4708 2077,'0'0'45,"0"0"10,0 0 1,0 0 4,0 0-48,0 0-12,0 0 0,0 8 0,-4-4 92,0 4 16,-1 3 3,-4 5 1,9 7-77,-4 1-15,-5 7-4,1 0 0,-1 4-8,4 4-8,-3 0 9,-6 4-9,1 0 0,0-4 0,0 0 0,-5 0 0,5-4 0,0-8-18,4 1 2,-8-5 1,4 0-23,-1-7-5,-3-4-1,4-5 0,13-7 2,-18-3 0,5-5 0,4 0 0,5 0 13,-9-4 2,4-7 1,0-8 0,-8-1 18,8 1 8,0-4-8,0 0 8,-4-1 14,4 1 8,5 0 2,4 4 0,-4 3 16,4 1 3,0 7 1,0 1 0,4 3 4,0 4 2,1 4 0,3-3 0,1 7-22,4 0-4,1 7 0,3 1-1,1 4-11,4 7-3,-5 1 0,9 3 0,-4-3-9,-4 3 12,8 8-12,-8 1 12,4-5-12,0 0 0,-5 0 0,10-3 0,-14-1-31,9-7-11,0-1-2,-5 1-714,5 0-142</inkml:trace>
          <inkml:trace contextRef="#ctx0" brushRef="#br0" timeOffset="104540.6831">-1124 4938 1555,'0'0'68,"0"0"16,0 0-68,0 0-16,13 8 0,0-4 0,0-4 180,5-4 33,0 4 7,-5-4 0,9 0-115,-5 4-23,5-4-5,-4 0-1,4 4-53,-5 0-11,1 4-3,-5 0 0,4-8-105,-17 4-20,9-4-5,-9 4-938</inkml:trace>
          <inkml:trace contextRef="#ctx0" brushRef="#br0" timeOffset="104678.3145">-1071 5137 2329,'0'0'51,"0"0"10,0 0 3,0 0 2,0 0-53,8 4-13,6-4 0,-1 0 0,4 0 82,5 0 14,0 0 2,9-4 1,-9-4-165,4 8-33,0-4-6</inkml:trace>
          <inkml:trace contextRef="#ctx0" brushRef="#br0" timeOffset="107757.6771">-124 4739 1558,'0'0'69,"-9"0"15,1-4-68,-1 4-16,0-7 0,0 3 0,-4-4 115,4 0 19,-8 0 4,8 0 1,-4 5-59,4-5-12,-4 4-3,0 0 0,4 4-36,-8 0-7,3 4-2,1-4 0,0 8-20,4-1 0,0 5 0,-4-4 0,9 8 0,-5-5 8,5 5-8,-1 3 0,1 5 0,4-1-12,0-3 2,0 3 0,4-3 10,1-5 0,4 5 8,-1-5-8,5-3 0,-4 0 0,4-5-10,1 1 10,-1-4-10,0 0 10,0-4-8,0-4 8,0 0 0,1-4-8,-1-3 8,0-5 0,0-3 0,0 3 0,-4-3 0,4-1 8,-8 1-8,3 3 0,-3-4 0,3 5 8,1-1 1,-9 5 1,0 3 0,0 8 0,0 0 3,0 0 1,0 0 0,0 0 0,0 0-2,0 0 0,0 0 0,0 11 0,0 5-12,0 4 0,-9-1 0,9 8 0,0 1 0,9 3 0,-9 4 0,0 0 0,0 4 0,5-4 0,-1 4 0,0 0 0,1 0-8,-1 0 8,1 0-12,3-4 12,-3 0-48,3-7-2,1-1-1,0 0-638,0-3-128</inkml:trace>
        </inkml:traceGroup>
        <inkml:traceGroup>
          <inkml:annotationXML>
            <emma:emma xmlns:emma="http://www.w3.org/2003/04/emma" version="1.0">
              <emma:interpretation id="{06B1E3E7-CE04-4249-A404-60AFBFD1A33D}" emma:medium="tactile" emma:mode="ink">
                <msink:context xmlns:msink="http://schemas.microsoft.com/ink/2010/main" type="inkWord" rotatedBoundingBox="4244,7949 6066,7973 6055,8821 4233,8797"/>
              </emma:interpretation>
              <emma:one-of disjunction-type="recognition" id="oneOf5">
                <emma:interpretation id="interp25" emma:lang="en-AU" emma:confidence="0">
                  <emma:literal>B-2</emma:literal>
                </emma:interpretation>
                <emma:interpretation id="interp26" emma:lang="en-AU" emma:confidence="0">
                  <emma:literal>B.2</emma:literal>
                </emma:interpretation>
                <emma:interpretation id="interp27" emma:lang="en-AU" emma:confidence="0">
                  <emma:literal>B=2</emma:literal>
                </emma:interpretation>
                <emma:interpretation id="interp28" emma:lang="en-AU" emma:confidence="0">
                  <emma:literal>B'2</emma:literal>
                </emma:interpretation>
                <emma:interpretation id="interp29" emma:lang="en-AU" emma:confidence="0">
                  <emma:literal>B~2</emma:literal>
                </emma:interpretation>
              </emma:one-of>
            </emma:emma>
          </inkml:annotationXML>
          <inkml:trace contextRef="#ctx0" brushRef="#br0" timeOffset="108585.1366">701 5059 2232,'0'0'49,"0"0"11,0 0 1,0 0 1,0 0-50,0 0-12,0 0 0,0 0 0,0 0 69,0 0 11,0 0 3,-9 16 0,0 3-63,5 4-12,0 9-8,4-1 10,-5 4-10,5 4 0,-4 0 0,4 0 8,-4 0-8,4 0 0,-5-8 0,1 4 8,4-7-8,0-5 0,0-4 0,0-3-11,0-4-14,0-4-3,0-8-1,0 0 0,0 0-11,0 0-1,0-8-1,0-4 0,-9-7-8,0-1-2,9 1 0,0-9 0,-4 1 40,4-4 12,-9-8 0,9 4 0,-4 3 12,-1-3 10,5 4 2,-4-4 0,4 4 3,4 0 1,1 3 0,-1 1 0,0 0 4,5 3 2,0 5 0,0-1 0,0 9 0,4-5 0,-5 4 0,6 5 0,-1-5-11,0 8-3,0 0 0,-4 0 0,0 0 7,4 4 1,-4 4 0,-1 0 0,1 0-17,-4 4-3,-1 0-8,0-1 12,-4 5-12,-4 0 9,0-1-9,-1 5 8,1 0-19,-1-5-4,-3 5-1,-1-4 0,0-1-12,5-3-4,-5 0 0,9-8 0,0 0 3,-4 8 0,-5-4 0,9-4 0,0 0 9,0 0 1,0 0 1,0 0 0,0 0 18,0 11 0,0-11 0,4 8 9,1 0-9,3 0 0,1-4 0,4 3 0,-4-3 0,4 4 0,-4 0 0,4-4 0,0 0 13,5 0 1,-1 3 0,-3-3 0,-1 4 2,-5 0 0,1 4 0,0-5 0,-9-7-3,4 8 0,1 0 0,-5 4 0,0-12-3,-5 11-1,1 5 0,-5-4 0,0-1 9,1-3 2,-5 8 0,-5-4 0,5-5-20,-5 1 0,1 0 0,-1 4 0,5-8-13,-5-1-3,1-3-1,-1 0 0,10-3-43,-6-5-8,1 4-1,4-4-663,1-8-132</inkml:trace>
          <inkml:trace contextRef="#ctx0" brushRef="#br0" timeOffset="108782.4276">1100 4958 1094,'0'0'97,"0"0"-77,0 0-20,0 0 0,0 0 264,0 0 50,13 0 10,1 0 1,-1-4-181,0 0-36,0 0-7,-4-4-1,4 4-56,0-4-10,0 5-2,1-1-1,-6 4-23,5-4-8,1 4 0,-1-4 9,0 0-41,-4 4-9,-1 0-2,1 4-745,0 0-148</inkml:trace>
          <inkml:trace contextRef="#ctx0" brushRef="#br0" timeOffset="108920.9686">1118 5176 1926,'0'0'85,"0"0"18,0 0-83,0 0-20,0 0 0,0 0 0,13 0 105,-4 0 17,4-4 3,4 0 1,-3 0-50,3-4-9,1 1-3,-5 3 0,4-4-49,1 0-15,4 0 0,-5 4-769,5-3-160</inkml:trace>
          <inkml:trace contextRef="#ctx0" brushRef="#br0" timeOffset="109375.8456">1881 4907 1843,'0'0'81,"0"-8"18,0-4-79,0-3-20,0 3 0,5-3 0,8-1 167,-9 0 29,-4 5 7,5-1 1,-1 0-108,0 4-20,9 1-5,-4 3-1,-4 0-35,8 0-7,4 8-2,1 4 0,-9-4-14,4 7-2,9 1-1,-5 0 0,5 7-9,-9-3 0,1 3 0,-6 5 8,1-5-8,0 5 0,0-1 0,4 4 0,-4-3-12,-5 3-5,-4 4-1,-4-4 0,-5 1-22,0-1-4,9-8 0,-9 9-1,-8-5-15,8-3-2,0-9-1,0 5 0,5-4 19,-9-5 3,0-7 1,4 4 0,9-4 32,-9 4 8,-8-4 0,3-4 0,14 4 0,-4-4 8,-5-7-8,-4 3 11,9 4 9,4 4 1,0 0 1,4-12 0,-8 5 19,4 7 4,13-8 1,4 4 0,-8 0 2,9 4 0,-1 0 0,14 0 0,0 4-6,4 0-1,0 4 0,4-5 0,5-3-27,0 4-6,-9 0 0,5 0-887,4-4-177</inkml:trace>
        </inkml:traceGroup>
      </inkml:traceGroup>
    </inkml:traceGroup>
    <inkml:traceGroup>
      <inkml:annotationXML>
        <emma:emma xmlns:emma="http://www.w3.org/2003/04/emma" version="1.0">
          <emma:interpretation id="{D3708814-3DA6-4A3F-9403-E75A2CB79EB2}" emma:medium="tactile" emma:mode="ink">
            <msink:context xmlns:msink="http://schemas.microsoft.com/ink/2010/main" type="paragraph" rotatedBoundingBox="990,9712 10854,9114 10905,9960 1041,10558" alignmentLevel="1"/>
          </emma:interpretation>
        </emma:emma>
      </inkml:annotationXML>
      <inkml:traceGroup>
        <inkml:annotationXML>
          <emma:emma xmlns:emma="http://www.w3.org/2003/04/emma" version="1.0">
            <emma:interpretation id="{4B94509D-DA32-43FA-B3F9-72FD97F9C747}" emma:medium="tactile" emma:mode="ink">
              <msink:context xmlns:msink="http://schemas.microsoft.com/ink/2010/main" type="line" rotatedBoundingBox="990,9712 10854,9114 10905,9960 1041,10558"/>
            </emma:interpretation>
          </emma:emma>
        </inkml:annotationXML>
        <inkml:traceGroup>
          <inkml:annotationXML>
            <emma:emma xmlns:emma="http://www.w3.org/2003/04/emma" version="1.0">
              <emma:interpretation id="{94C970CE-BB27-4B3E-9D8F-589C4116FAEA}" emma:medium="tactile" emma:mode="ink">
                <msink:context xmlns:msink="http://schemas.microsoft.com/ink/2010/main" type="inkWord" rotatedBoundingBox="990,9712 10854,9114 10905,9960 1041,10558"/>
              </emma:interpretation>
              <emma:one-of disjunction-type="recognition" id="oneOf6">
                <emma:interpretation id="interp30" emma:lang="en-AU" emma:confidence="0">
                  <emma:literal>3727+9x+270+65.0</emma:literal>
                </emma:interpretation>
                <emma:interpretation id="interp31" emma:lang="en-AU" emma:confidence="0">
                  <emma:literal>3727+9x+27 +6--0</emma:literal>
                </emma:interpretation>
                <emma:interpretation id="interp32" emma:lang="en-AU" emma:confidence="0">
                  <emma:literal>37cr+9x+2x +6--0</emma:literal>
                </emma:interpretation>
                <emma:interpretation id="interp33" emma:lang="en-AU" emma:confidence="0">
                  <emma:literal>37cr+9xt2x +6--0</emma:literal>
                </emma:interpretation>
                <emma:interpretation id="interp34" emma:lang="en-AU" emma:confidence="0">
                  <emma:literal>37czt9xt2x +6--0</emma:literal>
                </emma:interpretation>
              </emma:one-of>
            </emma:emma>
          </inkml:annotationXML>
          <inkml:trace contextRef="#ctx0" brushRef="#br0" timeOffset="110964.109">-2625 6744 2131,'0'0'47,"0"-8"9,0 0 3,0-4 1,0 5-48,0-5-12,0 0 0,5 4 0,-1-3 54,9-5 9,-8 4 1,8 1 1,0 3-28,-4-4-5,4 4-2,0 1 0,0-5-4,1 8-1,-1-4 0,0 4 0,4 0-12,-3 1-2,-14 3-1,0 0 0,8 3-10,6 1 0,-14-4 0,8 12 8,-8 0-20,0-1-4,0 5 0,0 4-1,0-1-33,0 1-6,0 3-2,0-4 0,0 1-8,0-1-2,0 1 0,0-1 0,0 1 12,0-4 3,0-5 0,0 5 0,0-4 31,5-1 6,-5 5 2,8-5 0,1 1 14,0 0 0,4 0 0,0-1 0,5 1 25,-9-4-1,13 3-1,-9-3 0,-4 0 14,4 0 3,0 4 1,-4-5 0,-1 1-9,1 4-1,-4 0-1,-5-1 0,8 1-5,-16 4-1,3-5 0,5 5 0,-9-1-9,1 1-3,-1 0 0,-9 3 0,5-7-12,-4 3 9,-5 1-9,4-4 8,-4 3-40,9-7-9,-9 4-2,5-4 0,-5-4-18,4-1-4,0-3-1,1 0-841</inkml:trace>
          <inkml:trace contextRef="#ctx0" brushRef="#br0" timeOffset="111205.751">-2133 6958 1569,'0'0'69,"0"0"15,9 0-67,4-4-17,-4 4 0,4 0 0,0 0 118,0 0 20,0 4 4,-4-4 1,4 0-55,0 4-12,0-4-1,1 4-1,-1 0-27,-4 4-6,4-4-1,-4 3 0,-1 5-20,-3 0-4,-1-1 0,0 1-1,1 0-7,-5 3-8,0 1 11,0 4-11,-5-1 0,1 4 0,-5-3 0,5 3 0,0 1-8,-10-5-9,6-3-2,-1-1 0,0 1-46,0-4-10,0-4-1,5-1-620,4-7-123</inkml:trace>
          <inkml:trace contextRef="#ctx0" brushRef="#br0" timeOffset="111429.4373">-1769 6946 1674,'0'0'36,"0"0"8,0 0 2,0 0 2,0 0-39,0 0-9,0 0 0,0 0 0,0 0 95,-9 8 17,0-4 3,1 8 1,-5 0-60,4-1-12,0 1-3,-9 0 0,5 7-24,4-3-5,-4 3 0,9 5-1,0-5-11,-1 5 0,5-5 0,5 1 0,3-5 0,1 1-9,0-1 9,4-3-13,9-4 4,-9 0 1,5-8 0,4 4 0,0-4-28,8-4-4,-3-4-2,-1-4-905</inkml:trace>
          <inkml:trace contextRef="#ctx0" brushRef="#br0" timeOffset="111736.1569">-1611 6572 1911,'9'4'42,"-5"-4"9,0-4 1,1 4 2,4-4-43,-1 0-11,1 0 0,4 4 0,-4-7 104,4 3 20,-4 0 3,4 0 1,-4 0-69,-5 0-14,-4 4-2,9 0-1,-9 0-32,5 8-10,-5-8 0,4 8 0,-4 3 0,4 1 0,-4 0 0,0 3 0,0 5-12,0-1 3,0-3 1,0 0 0,5 3 8,-5-3 0,4-5 0,5 5-8,-5-8-18,1 4-3,3-5-1,6 1 0,-6-4 19,1 0 11,9-4-12,-5 0 12,4-4-29,1-4 1,-1 0 0</inkml:trace>
          <inkml:trace contextRef="#ctx0" brushRef="#br0" timeOffset="112067.7837">-747 6857 806,'0'0'72,"-4"0"-58,4 0-14,0 0 0,0 0 304,0 0 59,0 0 11,0 0 2,0 0-233,0 0-47,9-4-10,4 0-2,0 4-42,0-4-9,5 4-1,-1 0-1,5 0-19,-9-4-4,9 8-8,0-4 12,-4 0 1,8-4 0,0 4 0,-4 0 0,-4 0-27,-1 0-6,-3-4 0,-1 4-1,4-4-173,-4 4-34</inkml:trace>
          <inkml:trace contextRef="#ctx0" brushRef="#br0" timeOffset="112269.7111">-558 6580 2286,'0'0'50,"0"0"10,0 0 3,0 0 1,-9 0-51,9 0-13,0 0 0,0 0 0,0 0 99,-4 12 17,4-1 3,0 5 1,0 0-71,4 7-13,-8 0-4,4 9 0,4-1-22,0 4-10,1 0 8,-5 0-8,4 0-16,1 0-8,-1-4-1,9 1-803,-4-5-161</inkml:trace>
          <inkml:trace contextRef="#ctx0" brushRef="#br0" timeOffset="112953.6061">407 6436 1324,'0'0'118,"0"0"-94,0-4-24,0-4 0,-4 0 168,4 0 28,-5-3 7,1 3 1,0-4-65,-5 4-13,0-3-2,0 3-1,0 0-53,-4 0-10,-4 0-3,8 5 0,-4-1-43,0 4-14,4 4 8,-9-1-8,1 5-8,-1 0-6,5 8-1,-5 3 0,5 1-5,5-1-2,-1 8 0,4 1 0,1-1-1,4 4 0,4-3 0,5 3 0,4-8-2,0 4-1,-4-7 0,4-1 0,5 1-2,-5-12 0,5 3 0,-1-7 0,5-4 16,0 0 4,-4-7 0,4-5 0,0 0 8,-5-7 0,5 3 0,-9-7 0,5-1 8,-5 1-8,4-1 8,-3-3-8,-6 8 16,1-5-2,0 5 0,0 3 0,-5 4 2,0 1 0,-4 3 0,0 8 0,0 0 0,0 0 0,0 0 0,0 0 0,5 12-7,-5 7-1,0 1 0,-5 11 0,5-4-8,5 8 0,-5 4 0,0 0 0,0-4 0,0 0 0,4 4-9,-4 0 9,0-3-32,5 3-4,-5-8 0,4 0-677,0-4-136</inkml:trace>
          <inkml:trace contextRef="#ctx0" brushRef="#br0" timeOffset="113152.5979">745 6650 1209,'0'0'108,"0"0"-87,0 0-21,0 0 0,0 0 164,9 0 28,4-4 5,4 4 2,-3-4-65,-1 4-13,0 0-2,0 4-1,0-4-47,0 0-10,1 4-1,-1 0-1,0 0-15,-4 4-4,-5 0 0,5-1 0,0 5-23,-5-4-5,0 4 0,-4-1-1,0 5-11,-8-1 0,3 5 0,-4-1 0,-4 1 0,4 3-11,1-3 11,-5 3-12,4-3-20,-4-5-5,-1 1-1,6-1 0,-1-3-54,0-4-10,5 0-2,4-8-599,0 0-119</inkml:trace>
          <inkml:trace contextRef="#ctx0" brushRef="#br0" timeOffset="113387.8744">1170 6611 633,'0'0'56,"0"0"-44,0 0-12,0 0 0,-4-8 282,0 4 54,4 4 12,-9 0 1,0 0-171,0 4-34,-4 4-8,0 0 0,0 0-68,-5 3-14,1 5-2,-1 4-1,1 3-7,4 0 0,-1 1-1,1 3 0,4-4-28,5 5-6,4-5-1,4 1 0,1-1-8,4-4 0,4 1 0,4-1 0,1-3-8,8-4-1,-4-1 0,0-3 0,4-4-23,1-4-4,-1 0 0,0-8-745,1 0-149</inkml:trace>
          <inkml:trace contextRef="#ctx0" brushRef="#br0" timeOffset="113750.2618">1886 6631 1094,'0'0'97,"0"0"-77,0 0-20,0 0 0,-14 0 241,14 0 45,0 0 9,0 0 1,0 0-153,0 0-31,9 0-7,9-4-1,-1 0-48,-4 0-9,1 4-3,3-4 0,5 0-15,-4 4-3,-1 0-1,1-4 0,-5 0-14,4 0-3,1 4-8,-5 0 12,0 0-36,1-3-8,3-1-2,-4 4-778,-13 0-156</inkml:trace>
          <inkml:trace contextRef="#ctx0" brushRef="#br0" timeOffset="113941.5514">2070 6350 921,'-22'0'40,"22"0"10,0 0-40,0 0-10,0 0 0,0 0 0,0 8 293,0 3 57,0 5 11,-4 3 3,-5 5-228,9 3-46,0 4-9,0 4-1,-9 1-56,9 3-10,0 0-2,13 3-1,0-6-19,-8-1-4,-1 0-1,5 0-737,8-8-147</inkml:trace>
          <inkml:trace contextRef="#ctx0" brushRef="#br0" timeOffset="114363.1619">2781 6393 2091,'-27'-12'92,"27"4"20,0 8-89,-4-11-23,-1-1 0,-3 4 0,8-4 112,0 1 19,4 3 3,-4 0 1,0-4-52,4 5-11,5-1-1,0 0-1,-9 8-23,9-4-5,8-4-1,1 8 0,4-4-23,-5 4-5,-17 0-1,18 8 0,8 0-12,-4 4 0,-17 3 0,3 1 0,10 7-19,-9 1 0,-9 3 0,-13 4 0,-5 8-35,5 0-7,22 0-2,-18 4 0,-9 0-28,5 4-5,9-8-2,-5 0 0,-4 0-13,-5-4-2,9-8-1,1 0 0,8-3 42,-5-5 8,-3 1 1,3-9 1,10 1 46,-5-4 16,-5 0-12,1-4 12,4-4 49,0 0 16,0 0 3,0 0 1,0 0 13,17 0 2,5-8 1,0 4 0,-9-8-29,5 4-5,4-3-2,4-1 0,0 0-29,1 1-7,-5-5-1,8 1-743,1-1-149</inkml:trace>
          <inkml:trace contextRef="#ctx0" brushRef="#br0" timeOffset="114634.5824">3303 6506 1774,'0'0'79,"0"0"16,0 0-76,13 0-19,-4 0 0,4 0 0,-4 0 119,4 0 20,0 4 4,0-4 1,0 4-46,0-4-9,1 4-1,-1 3-1,4-7-31,-4 4-7,1 4-1,-6 0 0,1 0-20,4 3-5,0-3-1,-4 4 0,0 0-12,0 3-2,0-3-8,-5 3 12,0 5 3,1-4 0,-10 3 0,1 4 0,0-3-27,4-1-6,-9 5-1,4-5 0,-3 1-20,-1-5-4,0 1-1,0 0 0,0-9-49,1 5-11,3-4-1,5-8-1,0 0-136,0 0-27</inkml:trace>
          <inkml:trace contextRef="#ctx0" brushRef="#br0" timeOffset="114880.2644">3790 6443 2350,'0'0'52,"0"0"10,0 0 2,0 0 3,0 0-54,0 0-13,-9-3 0,0-1 0,9 4 94,-13 0 16,4 0 3,-4 4 1,0-1-82,4 5-16,-4 0-3,0 8-1,4-5-12,0 9 0,-4-1 0,9 1 0,4 3 0,0 1 0,-5-5 0,10 5 0,-1-1 0,0-4-8,1 5 8,-1-5 0,1 1-8,8-5 8,0 5 0,0-8 0,0-1-11,5-3 11,-1 0-10,5-8 10,-4 0-48,8 0-4,-4-8-1,0 4-1122</inkml:trace>
          <inkml:trace contextRef="#ctx0" brushRef="#br0" timeOffset="115169.4726">4443 6514 2329,'0'4'51,"0"-1"10,5-3 3,4-3 2,-5 3-53,9-4-13,0 4 0,0 0 0,1 0 83,-1 0 13,4 0 4,1 0 0,-5 0-52,5 0-11,-5-4-1,9 4-1,-9 0-35,9 0 0,-9-4-12,4 4 3,-3 0-179,3 0-36,9-4-8,-17-4 0</inkml:trace>
          <inkml:trace contextRef="#ctx0" brushRef="#br0" timeOffset="115378.7122">4672 6202 2300,'0'0'51,"0"0"10,0 0 3,0 0 0,-5 0-52,5 0-12,-4 0 0,4 0 0,-9 4 80,9 7 12,-4-3 4,4 8 0,0 3-52,-5 5-11,1-1-1,4 8-1,0 0-18,0 8-3,0 4-1,0 0 0,0 0-9,4 0 0,1-4 0,-1 0 0,0 0-24,1-4-8,8-4 0,-4 0-775,4-7-154</inkml:trace>
          <inkml:trace contextRef="#ctx0" brushRef="#br0" timeOffset="115706.6649">5207 6073 518,'0'0'23,"-5"0"5,5 4-28,-8 0 0,8-4 0,-9 8 0,4 3 436,1 1 83,-5 0 16,5 3 3,-1 9-388,1 3-78,0 4-15,-1 4-3,1 4-37,4 4-7,-4 0-2,8 4 0,0 0 0,5-1 0,0 1 0,4-4 0,0-4-8,0 0-17,1-4 4,-1-4 1,4-7 0,1-1 1,-5-3 0,0-5 0,0-3-13,5-4-4,-5-4 0,5-4 0,-5-4 16,0-4 4,0-4 0,0 1 0,-4-1 32,0-4 6,0 1 2,-5 3 0,0-4 8,-4 5 1,-4-5 1,0 4 0,-5-3-19,0 3-4,-4 0-1,-5 5 0,5-5-26,-4 4-6,-5 8-1,4-4 0,1 8-136,3-4-27,1 8-6</inkml:trace>
          <inkml:trace contextRef="#ctx0" brushRef="#br0" timeOffset="115974.336">6001 6404 1382,'0'0'61,"0"0"13,0 0-59,0 0-15,-5-3 0,1-5 0,4 0 299,4 4 57,-4-4 11,9 0 2,0-3-247,0 3-50,0-4-9,4 4-3,0-3-31,0-1-6,0 4-2,0 0 0,1 1-35,-1-1-7,0 0-2,0 4 0,0 0-217,-4 4-44</inkml:trace>
          <inkml:trace contextRef="#ctx0" brushRef="#br0" timeOffset="116118.9158">6146 6553 1324,'0'0'118,"8"4"-94,1-1-24,9 1 0,-5-4 162,9-4 28,-5 4 6,1-7 0,-1 3-83,1-4-17,-5-4-3,9 4-1,-4-3-67,8-1-13,-4-4-4,4-3-713,1-1-143</inkml:trace>
          <inkml:trace contextRef="#ctx0" brushRef="#br0" timeOffset="116419.9808">6870 6038 1094,'-9'8'97,"4"-1"-77,1-3-20,0 8 0,-5 0 278,4 3 52,1 1 10,0 0 3,-1 3-221,1 1-44,4 3-9,0 4-1,0-3-40,4-1-7,1 0-1,-1 1-1,5-5-10,4 1-1,0-5-8,0 1 12,0 0 1,5-5 0,0 1 0,-1-4 0,1-4-1,-1-4-1,5-4 0,0 0 0,4-8 35,1 1 7,-1-5 2,-4 0 0,0-7-19,0 0-4,-5-1-1,1 1 0,-5-1 7,-4-3 2,0 0 0,-5 3 0,-4-3-21,0 0-4,-4 3-1,-1-3 0,-3 0-14,-6-1-10,-3 5 2,-1 4 0,-4 3-27,0 4-5,-4-3 0,0 7-1,-1 4-22,1 0-4,-9 8-1,4 0-803,-4 0-161</inkml:trace>
        </inkml:traceGroup>
      </inkml:traceGroup>
    </inkml:traceGroup>
    <inkml:traceGroup>
      <inkml:annotationXML>
        <emma:emma xmlns:emma="http://www.w3.org/2003/04/emma" version="1.0">
          <emma:interpretation id="{F4436A10-402E-44CD-B112-E6F3E778AC0D}" emma:medium="tactile" emma:mode="ink">
            <msink:context xmlns:msink="http://schemas.microsoft.com/ink/2010/main" type="paragraph" rotatedBoundingBox="775,10995 10890,10501 10943,11590 828,12085" alignmentLevel="1"/>
          </emma:interpretation>
        </emma:emma>
      </inkml:annotationXML>
      <inkml:traceGroup>
        <inkml:annotationXML>
          <emma:emma xmlns:emma="http://www.w3.org/2003/04/emma" version="1.0">
            <emma:interpretation id="{406185B2-929F-4A59-9B0A-FC703C6C45EF}" emma:medium="tactile" emma:mode="ink">
              <msink:context xmlns:msink="http://schemas.microsoft.com/ink/2010/main" type="line" rotatedBoundingBox="775,10995 10890,10501 10943,11590 828,12085"/>
            </emma:interpretation>
          </emma:emma>
        </inkml:annotationXML>
        <inkml:traceGroup>
          <inkml:annotationXML>
            <emma:emma xmlns:emma="http://www.w3.org/2003/04/emma" version="1.0">
              <emma:interpretation id="{C40A0E47-5A1D-4326-95D4-01B8B9B99615}" emma:medium="tactile" emma:mode="ink">
                <msink:context xmlns:msink="http://schemas.microsoft.com/ink/2010/main" type="inkWord" rotatedBoundingBox="775,10995 10890,10501 10943,11590 828,12085"/>
              </emma:interpretation>
              <emma:one-of disjunction-type="recognition" id="oneOf7">
                <emma:interpretation id="interp35" emma:lang="en-AU" emma:confidence="0">
                  <emma:literal>3x120437+2/2&gt;+311.0</emma:literal>
                </emma:interpretation>
                <emma:interpretation id="interp36" emma:lang="en-AU" emma:confidence="0">
                  <emma:literal>3x120437+2/2&gt;+3/1-0</emma:literal>
                </emma:interpretation>
                <emma:interpretation id="interp37" emma:lang="en-AU" emma:confidence="0">
                  <emma:literal>3x120437+2/2&gt;+3/1.0</emma:literal>
                </emma:interpretation>
                <emma:interpretation id="interp38" emma:lang="en-AU" emma:confidence="0">
                  <emma:literal>3x1x437+21&gt;0+311.0</emma:literal>
                </emma:interpretation>
                <emma:interpretation id="interp39" emma:lang="en-AU" emma:confidence="0">
                  <emma:literal>3xlx+3)t2/kt3)--0</emma:literal>
                </emma:interpretation>
              </emma:one-of>
            </emma:emma>
          </inkml:annotationXML>
          <inkml:trace contextRef="#ctx0" brushRef="#br0" timeOffset="124824.5925">2302 8206 403,'0'0'17,"0"0"5,0 0-22,0 0 0,0 0 0,0 0 0,5-4 401,-5 4 76,4-8 15,-4 8 4,0-7-329,13-1-66,14 4-13,-5-4-2,-5 4-43,5 0-9,0-3-2,4 3 0,1 0-20,-1 0-12,-8-4 12,-1 4-12,9 4-20,-4-4-12,-9 0-1,1 0-727,3 1-144</inkml:trace>
          <inkml:trace contextRef="#ctx0" brushRef="#br0" timeOffset="125030.6905">2473 7804 2343,'5'8'52,"-5"-8"10,0 0 2,0 0 2,0 0-53,0 0-13,0 0 0,-5 8 0,1 4 86,4-1 14,0 5 4,0 4 0,4-5-73,5 9-15,-4 7-2,-1 4-1,-4 0-21,9 0-5,0 4-1,-1 0 0,-3-4-110,4 0-21,4 0-5,0-3-906</inkml:trace>
          <inkml:trace contextRef="#ctx0" brushRef="#br0" timeOffset="125403.8558">2811 7945 2106,'0'0'46,"0"0"10,0-8 1,0 8 3,0 0-48,5-8-12,3-3 0,6 7 0,-1 0 95,4-4 17,5 4 3,-4 4 1,-18 0-46,0 0-9,26 0-1,-8 8-1,-5-4-26,0 4-5,0 3 0,5 1-1,8 4-27,-13-1 0,-4 5 0,0-1 0,4 5-24,-9-5-6,-4 4-2,-8 5 0,-1-5-108,0 4-21,5 1-5,-10-5-1,-12 1-49,9-1-11,12-4-1,1 1-1,-5-8 110,-4-5 23,0 5 4,0-8 0,4 0 101,-4-4 20,-1 0 4,1-4 1,0 0 103,4 4 21,9 0 4,0 0 1,9-8-2,-9 8 0,-4-7 0,4 7 0,0 0-68,0 0-13,13-8-4,-9 0 0,-4 8-12,0 0-4,22-4 0,-4 0 0,-1 4-35,5 0-7,5-4-2,-1 4 0,5 4-16,-5-4 0,-4 0 0,4 4 0,1-4-56,-1 0-9,-4 0-2,4 0-1106</inkml:trace>
          <inkml:trace contextRef="#ctx0" brushRef="#br0" timeOffset="125638.494">3487 7668 1440,'0'0'128,"0"0"-103,-4-8-25,-1 0 0,-4 1 214,5 3 38,0-4 7,4 8 1,-9 0-123,0 4-25,9-4-4,-9 11-2,5 1-65,-5 8-13,0 3-2,5 4-1,-5 8-17,9 8-8,-4 0 8,-1 12-8,5-1 0,-4 1-11,4 4 1,4-1 0,1 1 10,-1-1 0,1-3 0,8 3 0,0-3-138,0-5-26,9 1-4</inkml:trace>
          <inkml:trace contextRef="#ctx0" brushRef="#br0" timeOffset="126258.071">3803 8042 1152,'0'0'102,"0"0"-82,0 0-20,0 0 0,4-4 169,5 1 30,-9 3 5,9-4 2,-5 4-73,5 0-14,4 0-3,-4 0-1,0 4-47,-1-4-10,1 7-2,0-3 0,0 4-26,-5 0-6,5 4 0,-5-1-1,1 5-15,-1-1-8,-4 5 10,4-1-10,-4 1 8,-4 3-8,0 1 0,-1-1 0,1 4 0,-5-3-15,5-1 2,-1-3 0,1 3-37,0-7-7,-1-5-2,5 1 0,0-12-154,0 0-31</inkml:trace>
          <inkml:trace contextRef="#ctx0" brushRef="#br0" timeOffset="126457.4874">4163 7996 1209,'0'0'108,"0"0"-87,-9 0-21,0 0 0,9 0 171,-9 0 29,-4 3 7,4 1 1,1 4-116,-1 0-22,0 0-5,0 0-1,0 7 0,1-3 0,-1 7 0,0 1 0,0 3-51,5 1-13,0-5 0,8 5 0,-4-1 24,4 0 3,5 1 0,0-1 0,4-3-43,0-5-9,0 1-2,9-1 0,0-3-1,0-8-1,5 0 0,3-4-671,-8-8-133</inkml:trace>
          <inkml:trace contextRef="#ctx0" brushRef="#br0" timeOffset="126660.1044">4452 8109 806,'0'0'36,"0"0"7,0 0-35,0 0-8,0 0 0,9 0 0,0 0 312,4 0 60,-4 0 12,8 0 2,1-4-237,-1 0-47,-4 4-10,9-8-1,-4 4-33,4 0-6,-5 0-2,5-3 0,-4 7-33,4-4-6,-5-4-2,1 4 0,-1 0-49,1-4-9,-5 4-3,0 0-727,1 1-145</inkml:trace>
          <inkml:trace contextRef="#ctx0" brushRef="#br0" timeOffset="126855.1681">4702 7765 1555,'0'0'138,"0"0"-110,-4 8-28,-1 4 0,5 4 192,0 3 32,0 1 8,0-1 0,0 8-134,0 1-27,5 3-6,4 8-1,-9-4-48,4 0-16,5 0 10,0-4-10,-1 1-27,1-5-10,0-4-3,4 1-1092</inkml:trace>
          <inkml:trace contextRef="#ctx0" brushRef="#br0" timeOffset="127291.4493">5022 7804 2487,'0'0'55,"9"-3"11,0-5 2,4 4 2,0-4-56,1 0-14,-1 4 0,0-3 0,0 3 64,5 0 9,-1 0 3,-4 0 0,0 4-20,-4 0-3,9 0-1,-9 0 0,-1 4-36,-8-4-7,9 4-1,-9-4-8,0 0 0,0 11 0,0 5 0,0 4 0,-4-5-52,4 5-15,-9-5-2,5 5-1,-1-1-64,1 1-13,4-5-2,-5 1-1,1 0-16,4-1-3,0-3-1,4 3 0,-4-7 8,5 4 2,-5-4 0,4 3 0,1-3 160,-1 0 17,-4-8 11,9 4 3,-1 0 75,1 0 15,0 0 3,0 0 1,-5-4 0,5 3 0,4 1 0,-8 4 0,3-4-32,-3 0-6,3 4-2,-8-8 0,5 8-14,-5-1-3,4 1-1,-4 4 0,0 0-16,-4-1-3,-1-3-1,1 4 0,0-1-32,-1 1-7,-3 4 0,-6-8-8,6 3-36,-1-7-15,0 4-2,0-4-727,0 0-146</inkml:trace>
          <inkml:trace contextRef="#ctx0" brushRef="#br0" timeOffset="127476.3113">5461 7473 1440,'0'0'128,"9"4"-103,0 4-25,0-1 0,-1 1 168,1 4 28,4 0 5,0-1 2,-4 5-57,4 0-11,1-1-3,-6 9 0,1-5-40,4 4-8,0 9-1,-4-5-1,0 0-42,0 8-8,-5 0-1,5 1-1,0-1 2,-1 4 1,-3 0 0,-1 0 0,1 0-25,-1 0-8,-4 0 0,4 0 0,-4 0-23,-4 0-8,0 0-1,-5 0-1,9 0-93,-5 4-18,1-4-4,-5-8-1060</inkml:trace>
          <inkml:trace contextRef="#ctx0" brushRef="#br0" timeOffset="117523.2397">-2835 8179 1976,'0'0'88,"0"0"17,0 0-84,0 0-21,0 0 0,0 0 0,0-8 103,0 0 16,9 0 3,-5 1 1,5-1-63,0-4-13,4 4-3,0-3 0,4-1 0,1 0 0,4 1 0,-4-1 0,-1 4-3,-4 4-1,5-4 0,-9 8 0,-1-4-40,1 1-12,0 3-1,-9 0 0,0 0 21,4 7 4,1 5 0,-5 8 1,-5-1-61,1 4-13,-1 1-3,1-5 0,0 5-31,-1-1-6,1-3-2,0-1 0,4 1 10,-9-5 1,9 1 1,0-1 0,0-3 49,0-4 10,0 4 1,0-5 1,0-7 30,9 12 20,-5-4-4,5 0 0,-5 0 0,5-5 0,0 5 0,-1-4 0,1 4 52,-4 0 9,-5-8 3,8 8 0,1 3-35,-4 1-6,-1 0-2,-4 3 0,-4-3-21,-1 4-4,5-1 0,0 5-1,-9-1 17,1 5 4,3-5 1,-4 1 0,1 3-25,-1-7-8,-4-1 0,4-3 0,5 0 0,-14-5 0,9 1 0,5-4-12,-14-8-31,10 4-5,-1-4-2,0 0-668,9-7-134</inkml:trace>
          <inkml:trace contextRef="#ctx0" brushRef="#br0" timeOffset="117649.9743">-2489 8304 576,'0'0'51,"0"0"-41,0 0-10,14 4 0,-1-1 260,4 1 51,5-4 9,-13 0 3,4 4-159,9-4-32,-9 4-7,14-4-1,-5 0-30,0 4-6,-1 0-2,-7 4 0,8-4-30,-5 3-5,-4 1-2,0 0 0,1 0-21,-1 7-4,-13-3 0,4 4-1,-4 3-11,0-3-1,0 7-1,-4 1 0,-9-5-10,-1 1 8,1-1-8,0 5 8,-4-5-24,3 1-6,1-1-1,-4 1 0,4-9-38,4 1-8,-13-4-2,9 0 0,4-1-124,0-7-25,9 0-4</inkml:trace>
          <inkml:trace contextRef="#ctx0" brushRef="#br0" timeOffset="117881.8819">-1984 8292 1753,'0'0'77,"0"0"17,0 0-75,0 0-19,0 0 0,-9 0 0,9 0 130,-9 8 22,-4-4 5,0 3 1,0 5-54,-5-4-10,5 8-2,0-1-1,-4 5-79,3-1-12,-3 5-8,4-1 8,4-4 10,0 5 10,5-5 1,4 5 1,0-1-22,0 1-20,0-9 4,13 1 1,-4-1 24,-1-3 5,6 0 1,-1-1 0,9-7-24,0-4-5,0 0-1,4-4 0,-4-7-39,13-5-8,4-7-2,-17 3-1049</inkml:trace>
          <inkml:trace contextRef="#ctx0" brushRef="#br0" timeOffset="118335.8179">-1357 7707 403,'0'0'36,"0"0"-36,0 0 0,-8 0 0,-1 0 403,0 4 73,0 0 16,1 0 2,-1 3-315,4 1-63,-3 4-13,-1 0-3,0 7-41,0 5-9,5-1-2,-9 4 0,4 8-48,5 4-20,-1 4 0,5 8 1,5-4 19,-1 7 0,0 1 0,14 7 0,-14 1 0,14-1 0,-1-3 0,5 7 0,0-11 0,9 3 0,0-3 0,8-12-1181</inkml:trace>
          <inkml:trace contextRef="#ctx0" brushRef="#br0" timeOffset="122200.1792">-817 8035 1605,'0'0'71,"0"0"15,0 0-69,0 0-17,0 0 0,0 0 0,0 0 82,9 3 13,4 1 2,-4 0 1,0-4-27,4 4-6,0 0-1,0 0 0,-4-4-51,4 4-13,0 0 0,0 0 0,0-4 0,-4 4 0,0-4 0,4 7 0,-8-3 54,-1 0 8,-4-4 2,4 8 0,1 4-64,-1-5 0,-4-7-14,0 12 2,-9 4 12,5-1 0,0 5 0,-1-1 0,-8 1-18,4-1-2,-4-3 0,0 3 0,0-3-16,0 0-3,-1-1-1,6 1 0,-1-4-22,0-1-5,0-3-1,9-8 0,0 0-19,0 0-4,0 0-1,0 0-421,0 0-85</inkml:trace>
          <inkml:trace contextRef="#ctx0" brushRef="#br0" timeOffset="122775.3716">-391 7996 1036,'0'0'46,"0"0"10,-5 0-45,-4 0-11,1 0 0,-1 0 0,0 0 254,0 0 49,5 0 9,-9 0 3,8 0-197,-8 0-39,0 3-8,4 5-2,-8 0-11,8 0-2,0 4-1,0 3 0,-8 1-37,8-1-7,5 5-2,-5 3 0,0 1-9,5-1 0,4 4 0,0 1 0,4-5 0,5 0 0,0 1 0,-1 3 0,10-7-19,0 3-5,-1-3-2,5-1 0,4 1-1,1-9 0,-1-3 0,5-4 0,-1 0-142,6-8-29</inkml:trace>
          <inkml:trace contextRef="#ctx0" brushRef="#br0" timeOffset="122993.1927">21 8226 230,'0'0'10,"0"0"2,0 0-12,0 0 0,0 0 0,4 7 0,10-3 425,-6-4 83,1 0 16,4 0 3,5 0-371,-5-4-75,9 1-14,-5-1-3,10-4-38,-5 4-7,-5 0-2,5 0 0,0-4-9,0 1-8,4 3 9,-4-4-9,0 4-20,0-4-9,-4 0-3,-1 4-671,-4-3-134</inkml:trace>
          <inkml:trace contextRef="#ctx0" brushRef="#br0" timeOffset="123236.2631">249 7921 1728,'-9'4'153,"5"0"-122,0 4-31,-5 0 0,4 0 103,1 3 14,0-7 3,4 8 1,-5-4 11,10 7 3,-5 1 0,4 3 0,0 1-105,1 3-21,4 9-9,-1-1 8,-3 0 0,8 0 0,-4 4 0,4-4 0,-9 1-126,5-5-26</inkml:trace>
          <inkml:trace contextRef="#ctx0" brushRef="#br0" timeOffset="124055.7395">982 7957 403,'0'0'36,"0"0"-36,0 0 0,0-8 0,4 4 368,1-4 66,-1 0 14,0-3 2,5 3-285,0-4-57,8 4-11,-3 0-2,-1 1-35,0 3-6,4-4-2,1 4 0,0 4-20,-5 0-5,-13 0-1,17 4 0,-17-4-18,13 8-8,1 7 0,-6-3 8,-3 4-22,-1 3-5,-4 1-1,0 3 0,-4 4-68,-5 1-13,5-5-3,-1 0-1,1 1-39,-1-5-8,1-3-2,0 0 0,-1-5 36,5-3 7,0 0 2,0-8 0,0 0 61,5 8 12,-5-8 2,0 0 1,0 0 63,0 0 13,13 7 2,-13-7 1,13 4 16,5 0 3,-5-4 1,4 4 0,-17-4-12,18 0-2,4 0-1,-9 0 0,-13 0 41,17 0 9,-3 0 2,-14 0 0,0 0-63,0 0-12,0 0-2,0 0-1,13 8 29,-13-8 6,4 12 0,-4-1 1,0 1-37,-4 4-8,-5-1-2,0-3 0,-4 4-14,0-5 0,-5 5 0,5-4 0,-9-1-10,5 1-5,4 0-1,-1-8 0,-3-1-30,-1 1-6,5 0-2,0-8 0,4 0-166,0 1-32,-13-17-8,14-3 0</inkml:trace>
          <inkml:trace contextRef="#ctx0" brushRef="#br0" timeOffset="124308.6293">1508 7645 1875,'0'0'83,"0"0"17,0 0-80,0 0-20,18 7 0,-9 1 0,-9-8 95,13 8 14,0 4 3,4 3 1,5-3-40,-4 4-8,-18-1-1,13 5-1,9-1-22,0 8-4,-18 1-1,10 3 0,-1-4-10,0 8-2,4 0-1,-8 1 0,-4 3-6,-1 0-1,9-4 0,-8 4 0,-14 0-8,4 0-8,5 0 9,0 4-9,-4-1 0,-5-3-21,-4 4 3,4 0 1,14-4-148,-14 0-30,-4-8-5</inkml:trace>
          <inkml:trace contextRef="#ctx0" brushRef="#br0" timeOffset="127878.5836">6268 7769 1850,'0'0'82,"0"0"17,0 0-79,0 0-20,0 0 0,0 0 0,0 0 94,14 0 15,-1-4 3,0 4 1,0-3-76,5-5-15,-5 4-3,4-4-1,1 0-38,-5 0-7,0 1-1,-4 3-976</inkml:trace>
          <inkml:trace contextRef="#ctx0" brushRef="#br0" timeOffset="128023.9408">6326 7898 633,'0'20'28,"4"-13"6,5 1-34,-5 0 0,5 4 0,4-5 0,5 1 348,-1 0 64,1-4 12,-1 0 2,1 0-274,-1 0-54,5-4-11,0-4-3,0 0-84,0-4-15,0 4-4,0-8-701,0 1-141</inkml:trace>
          <inkml:trace contextRef="#ctx0" brushRef="#br0" timeOffset="128324.5472">7001 7598 691,'-4'4'61,"-5"0"-49,0-1-12,5 5 0,-5-4 376,5 4 73,-5 4 15,0-1 2,5 5-310,-1 3-61,5 1-13,-4 7-2,4 4-54,4-3-10,-4 3-3,9 0 0,-4 0-13,3 1 0,1-1 0,0-4 0,0 0-9,-1-3-5,6-5-1,-1-3 0,4 3 15,1-11 0,-5-4 0,5 0 0,-5 0 0,4-8 0,1 0 0,-1-8 0,1-3 0,-1-5 0,1-3 0,-5-1 0,5 1 60,-5 0 14,-4-12 3,-1 3 1,-3 1-10,4 0-1,-9 0-1,4 0 0,-4-1-31,-4 1-7,-5 4 0,4 0-1,-8-1-17,4 1-10,-8 4 12,4-1-12,-9 5-15,4-1-9,-8 8-3,-5 1 0,-8 3-203,4 8-41</inkml:trace>
        </inkml:traceGroup>
      </inkml:traceGroup>
    </inkml:traceGroup>
    <inkml:traceGroup>
      <inkml:annotationXML>
        <emma:emma xmlns:emma="http://www.w3.org/2003/04/emma" version="1.0">
          <emma:interpretation id="{4D709AA6-0D98-4034-AD0F-65C7F61C9EDC}" emma:medium="tactile" emma:mode="ink">
            <msink:context xmlns:msink="http://schemas.microsoft.com/ink/2010/main" type="paragraph" rotatedBoundingBox="1755,12541 8879,12318 8910,13328 1787,13551" alignmentLevel="2"/>
          </emma:interpretation>
        </emma:emma>
      </inkml:annotationXML>
      <inkml:traceGroup>
        <inkml:annotationXML>
          <emma:emma xmlns:emma="http://www.w3.org/2003/04/emma" version="1.0">
            <emma:interpretation id="{9F28DB60-7910-4097-BEC5-AD06B19092B9}" emma:medium="tactile" emma:mode="ink">
              <msink:context xmlns:msink="http://schemas.microsoft.com/ink/2010/main" type="line" rotatedBoundingBox="1755,12541 8879,12318 8910,13328 1787,13551"/>
            </emma:interpretation>
          </emma:emma>
        </inkml:annotationXML>
        <inkml:traceGroup>
          <inkml:annotationXML>
            <emma:emma xmlns:emma="http://www.w3.org/2003/04/emma" version="1.0">
              <emma:interpretation id="{FC5E794B-18F3-4986-BC56-AE0A9157AD35}" emma:medium="tactile" emma:mode="ink">
                <msink:context xmlns:msink="http://schemas.microsoft.com/ink/2010/main" type="inkWord" rotatedBoundingBox="1755,12541 8879,12318 8910,13328 1787,13551"/>
              </emma:interpretation>
              <emma:one-of disjunction-type="recognition" id="oneOf8">
                <emma:interpretation id="interp40" emma:lang="en-AU" emma:confidence="0">
                  <emma:literal>(3x+271743)--0</emma:literal>
                </emma:interpretation>
                <emma:interpretation id="interp41" emma:lang="en-AU" emma:confidence="0">
                  <emma:literal>(3x+271x+3) = O</emma:literal>
                </emma:interpretation>
                <emma:interpretation id="interp42" emma:lang="en-AU" emma:confidence="0">
                  <emma:literal>(3x+271x+3) --0</emma:literal>
                </emma:interpretation>
                <emma:interpretation id="interp43" emma:lang="en-AU" emma:confidence="0">
                  <emma:literal>(3x+271x+3): O</emma:literal>
                </emma:interpretation>
                <emma:interpretation id="interp44" emma:lang="en-AU" emma:confidence="0">
                  <emma:literal>(3x+211x+3): O</emma:literal>
                </emma:interpretation>
              </emma:one-of>
            </emma:emma>
          </inkml:annotationXML>
          <inkml:trace contextRef="#ctx0" brushRef="#br0" timeOffset="128979.6">-1721 9321 2188,'-22'86'97,"14"-62"20,-1-17-93,0-7-24,-4 4 0,4 0 0,-4-4 55,4 12 6,0 7 2,5-3 0,-14 4-50,10 3-13,3 0 0,1 9 0,4-1 0,0 8 0,0 4 0,0-4 0,4 0 0,5 0 0,-5 4 0,14 3 0,-9-7 0,4 0 0,4-4 0,10 4 0,3-11-97,1-5-25,0-3-5,4-9-1</inkml:trace>
          <inkml:trace contextRef="#ctx0" brushRef="#br0" timeOffset="129406.2434">-1409 9591 1782,'0'0'79,"0"0"16,0 0-76,0 0-19,0 0 0,0 0 0,0 0 90,0 0 14,0 0 4,9 0 0,4-8-37,-5 8-7,6-4-2,-6 4 0,1-4 7,4 0 2,0 4 0,1 4 0,-1-4-57,0 0-14,-13 0 0,9 4 0,4 0 0,-13-4 0,0 0 0,0 0 0,4 11-20,1 1-8,-5 0 0,0 0-1,-5 3-43,1 1-9,4 3-2,-4-3 0,-1-4-13,1 7-4,4-3 0,0-5 0,0 1 46,0-12 9,0 0 1,0 0 1,0 12 34,9-4 9,-9-8 0,4 7 0,5 1 23,4 0 9,-13-8 1,9 4 1,4 0 22,4 4 5,-8-1 1,-4 1 0,-5-8-11,8 4-3,1 4 0,-9-8 0,4 8-13,-4-1-3,0 5-1,0 0 0,-4-4-11,0 3-1,-1 1-1,1 0 0,-5-1-18,0 5 0,-8-4 0,8-1 0,0 1 8,0-4 0,1-4 1,-5 0 0,4 0-54,-4-4-11,-1 0-3,6 0-632,-1-4-126</inkml:trace>
          <inkml:trace contextRef="#ctx0" brushRef="#br0" timeOffset="129632.2547">-1111 9649 403,'0'0'36,"4"0"-36,5 8 0,-9-8 0,0 0 301,9-4 54,0 8 10,4-4 3,5 0-190,3 4-38,-3-4-7,0 0-1,-1 4-6,5 0-1,-4-4 0,-1 0 0,1 7-77,-5 1-15,4 0-3,-3 0-1,-6 0-4,1 7-1,4 1 0,-8-1 0,-1-7-10,-4 4-2,0 11-1,0-7 0,-4 7-19,-1 1-4,5 7-1,-13-4 0,4 0-33,-4 5-6,4-9-2,-13 8 0,14-7-106,-10-1-20,1-7-5</inkml:trace>
          <inkml:trace contextRef="#ctx0" brushRef="#br0" timeOffset="129864.4512">-694 9626 1695,'0'0'75,"0"0"16,0 0-73,0 0-18,-5 4 0,-3-1 0,-1 1 116,5 4 19,-5 4 4,-4 3 1,4 1-69,-4 4-14,-5 3-2,5 4-1,0 4-27,4-3-6,0-1-1,9 0 0,0 8-6,0-3-2,0-5 0,5 4 0,3-11-29,10 11-7,-5-8 0,5 1-1,-1-9 25,1-3 16,4-4-3,0 0 0,0-5-72,0-6-14,-1-1-3,1-4-1</inkml:trace>
          <inkml:trace contextRef="#ctx0" brushRef="#br0" timeOffset="130045.1659">-422 9801 921,'4'20'82,"-4"-20"-66,0 0-16,0 0 0,0 0 291,0 0 54,9 0 11,4 0 3,-13 0-231,13 0-47,1-4-9,7 4-1,-7-4-16,8-4-3,0 4-1,-1 0 0,1 0-15,0 4-4,5-4 0,-14 4 0,4 0-65,-3 0-14,-1-7-2,4 3-1130</inkml:trace>
          <inkml:trace contextRef="#ctx0" brushRef="#br0" timeOffset="130387.0561">-290 9501 2307,'0'0'51,"-5"12"10,1-1 3,4 1 0,-5 4-51,5-1-13,5 5 0,-1 3 0,1 0 56,3 5 8,1 3 1,-5 4 1,5 0-52,4 0-14,1 0 0,-1 0-751,0 1-154</inkml:trace>
          <inkml:trace contextRef="#ctx0" brushRef="#br0" timeOffset="130683.9803">416 9594 2466,'0'0'54,"0"0"11,13-3 3,-13-5 1,9-4-55,4 4-14,0 0 0,-4 5 0,8-5 44,1 8 5,0-4 2,-1 4 0,1-4 4,-1 4 1,-4 0 0,1 4 0,3 4-42,-8-1-14,4 1 9,-4 4-9,-5 0-27,1 3-10,-5 5-3,0-1 0,0 1-70,0 3-14,-9-3-4,9 3 0,-9 0-21,0 1-5,5-5-1,-5 1 0,5-8 47,-5-1 10,0 1 2,0-4 0,5-4 76,4-4 20,0 0 0,0 0 0,0 0 91,0 0 21,0 0 5,0 0 1,0 0-5,0 0-1,0 0 0,0 0 0,9-4-35,4 0-7,-4 0-2,8 0 0,1 0-24,-1 0-6,1 0-1,-1 0 0,1-7-37,-5 7 0,9-4 0,-4 0 0,-1-3-127,1-1-20,-1 4-4</inkml:trace>
          <inkml:trace contextRef="#ctx0" brushRef="#br0" timeOffset="130938.4066">815 9294 2008,'0'0'89,"0"0"19,0 0-87,0 0-21,0 0 0,9 4 0,0 0 96,4 0 14,4 4 3,1-1 1,-1 5-18,1 0-3,0 0-1,3 3 0,-3 5-44,0-1-10,4 1-2,-5 7 0,-4-4 4,5 9 0,-1-5 0,1 4 0,-9 4-25,-1 4-5,1 0-1,0 0 0,0 0-9,-5-4 8,-4 0-8,5 4 8,-5-4-26,4 4-6,-8-3 0,4-1-1,-5-4-207,1 4-40</inkml:trace>
          <inkml:trace contextRef="#ctx0" brushRef="#br0" timeOffset="131411.6377">1649 9411 1882,'13'-27'84,"-22"15"16,-4 8-80,4-7-20,14-1 0,-5 0 0,-9 4 124,0 4 20,9 4 4,0 0 0,0 0-76,-9-3-16,-8-1-4,8 8 0,9-4-21,-5 11-5,-8 5-1,5 3 0,-1 5-25,4-1-16,1 8 3,4 4 0,-4 1 13,12 3 10,1 3-2,0 5 0,-9 0-8,9-8-11,8 0 3,1 0 0,-5 4-52,5-4-11,3-4-1,6-4-1033</inkml:trace>
          <inkml:trace contextRef="#ctx0" brushRef="#br0" timeOffset="131659.6958">1929 9524 2232,'0'0'49,"0"0"11,0 0 1,0 0 1,0 0-50,5 0-12,12 0 0,-3 0 0,-6 4 76,6 0 13,3 0 3,1 0 0,-1 4-4,-4-4 0,-4 7 0,4-3 0,5 4-70,-5 3-18,-9 1 0,1 0 0,4-1 0,-5 5 0,-4-1 8,-4 5-8,-5 3 0,4-4 0,1 5 0,0-5 0,-10 0-85,10-7-15,0-4-2,-1-1-1,1-3-126,-5 0-26,0-4-5</inkml:trace>
          <inkml:trace contextRef="#ctx0" brushRef="#br0" timeOffset="131877.5951">2280 9458 1695,'-17'-4'75,"17"4"16,0 0-73,0 0-18,-9 0 0,0 4 0,1 0 140,-1 0 24,0 4 4,-4 3 2,-5 1-99,5 4-20,4 3-4,-4 4-1,0 5-24,0-1-5,13 4-1,4 0 0,-4 1-5,0 3-2,9 8 0,4-16 0,0 0-9,5-3 0,-9 7 0,8-12 8,10 1 12,-5-5 1,-5 1 1,1-4 0,12-8-222,-3-12-45,30-16-9,-22-3-2</inkml:trace>
          <inkml:trace contextRef="#ctx0" brushRef="#br0" timeOffset="132071.3751">2640 9610 1724,'0'0'76,"5"4"16,8 0-73,-4 0-19,-9-4 0,8 8 0,10-5 107,-5 1 17,-9 0 4,10 0 1,3-4-9,1 4-1,-1-4-1,-8 0 0,-9 0-86,18-4-18,3 0-3,-3 0-1,-18 4-130,13-4-27,9 1-5,0-5-872</inkml:trace>
          <inkml:trace contextRef="#ctx0" brushRef="#br0" timeOffset="132273.4771">2781 9353 1555,'-9'15'68,"4"-3"16,-3-4-68,3 0-16,5 3 0,-4 1 0,-5 4 196,5 7 35,8-4 7,0 5 2,-4 3-141,0 4-28,0 1-6,9 7-1,4 3-51,-4 1-13,-4 4 0,-1-16-782,14 4-159</inkml:trace>
          <inkml:trace contextRef="#ctx0" brushRef="#br0" timeOffset="132853.6281">3395 9403 1728,'0'0'153,"0"0"-122,4-7-31,9 3 0,-13 4 141,9-4 23,4 0 4,0 0 0,5 4-73,-5 4-15,-4 0-4,4 4 0,5-5-35,-5 1-7,0 0-2,0 4 0,-4 0-42,4 0-9,-4 3-1,4-3-1,-9 4-3,-4 0 0,0-1 0,0 1 0,0 4-75,-4-5-15,4 5-3,-9-4-1,0-1-52,5 1-10,-5 0-3,5-5 0,0 1 73,4 0 14,-5-4 4,5-4 0,0 0 83,0 0 17,0 0 3,9 8 1,-9-8 64,9 0 12,4 4 4,0 0 0,-4 3-7,0-3-1,-9-4 0,13 8 0,0-4-3,0 0-1,0 0 0,-4 0 0,0 0-3,-9-4-1,9 7 0,-9-7 0,4 12-53,0-4-11,1 4-3,-5-5 0,0 5 35,-5 0 8,-3-1 0,3 5 1,-8-4-41,4-1-12,0 1 0,-4 0 8,0 0-24,0-5-5,-5 1-1,5 0 0,-4-4-50,-1-4-11,1-4-1,-1 0-960</inkml:trace>
          <inkml:trace contextRef="#ctx0" brushRef="#br0" timeOffset="133061.245">3816 9204 1382,'0'0'123,"4"0"-99,10 0-24,-6 0 0,5 0 161,-4 4 27,9 0 6,-5 0 1,0 0-82,0 0-16,5 4-3,-5 0-1,0 3 2,5 1 0,-5 4 0,0-1 0,0 9-50,0-1-9,1 4-3,-1 1 0,-5-1 10,1 0 1,0 0 1,-5 5 0,1-5-21,-5 4-5,4-4-1,-4 5 0,-4-1-18,4 4 0,0 4 0,-5 4 0,1 0-44,0 0-16,-5 3-4,0-3 0,0 0-153,1-4-31,-19 24-7,10-5-1</inkml:trace>
          <inkml:trace contextRef="#ctx0" brushRef="#br0" timeOffset="133361.9037">4430 9583 2649,'0'0'58,"0"0"12,0 0 2,9 0 4,4 0-61,0 0-15,-4-4 0,4 4 0,5 0 40,-5 0 6,0-4 1,0 0 0,0 4-31,-4-4-7,4 4-1,1 4 0,-6-4-101,1 0-21,-9 0-4,4 4-1029</inkml:trace>
          <inkml:trace contextRef="#ctx0" brushRef="#br0" timeOffset="133520.5816">4571 9747 2131,'0'0'47,"4"7"9,5-3 3,4 0 1,-4 0-48,4-4-12,0 4 0,0 0 0,0-4 62,5 0 10,-9-4 3,8 0 0,-4 4-75,5-12 0,-1 5-14,1-5 2,-5 0-72,0 0-13,5-3-3</inkml:trace>
          <inkml:trace contextRef="#ctx0" brushRef="#br0" timeOffset="133821.4788">5001 9411 2188,'0'0'48,"0"0"11,0 0 1,-9 4 1,0 0-49,0-4-12,0 8 0,1-4 0,-1 3 108,5 5 18,-1 0 4,5 3 1,-4 1-95,4 4-20,4-1-3,5 4-1,4 5-22,5-1-5,-10 0-1,6 1 0,-6-1-37,1 4-8,4-4-2,0 5 0,1-9 50,-1 0 13,4-7 0,5 0 0,-9-9-26,5-3 0,-1-4 0,1-7 0,-5-5 26,5-4 0,-9-3 0,4-5 0,-5 5 24,1-8 3,-4-1 1,3 1 0,-8 0 44,5-1 8,-5 1 3,0-4 0,-5 4-6,-3-1-1,-1 5 0,-4-1 0,0 1-38,-5 0-8,0 3-2,-4 1 0,1 7-28,-6 0 0,1 4 0,4 5 0,-4 3-41,4 3-15,-5 5-2,5 4-826,5 0-164</inkml:trace>
        </inkml:traceGroup>
      </inkml:traceGroup>
    </inkml:traceGroup>
    <inkml:traceGroup>
      <inkml:annotationXML>
        <emma:emma xmlns:emma="http://www.w3.org/2003/04/emma" version="1.0">
          <emma:interpretation id="{1445D785-B84E-4F7E-8A73-DD0B08CC525C}" emma:medium="tactile" emma:mode="ink">
            <msink:context xmlns:msink="http://schemas.microsoft.com/ink/2010/main" type="paragraph" rotatedBoundingBox="2439,14452 4245,14430 4251,14937 2445,14959" alignmentLevel="3"/>
          </emma:interpretation>
        </emma:emma>
      </inkml:annotationXML>
      <inkml:traceGroup>
        <inkml:annotationXML>
          <emma:emma xmlns:emma="http://www.w3.org/2003/04/emma" version="1.0">
            <emma:interpretation id="{9AE63CBE-3B2C-4107-AD57-EEEB01D0DFD4}" emma:medium="tactile" emma:mode="ink">
              <msink:context xmlns:msink="http://schemas.microsoft.com/ink/2010/main" type="inkBullet" rotatedBoundingBox="2439,14452 3371,14441 3377,14948 2445,14959"/>
            </emma:interpretation>
            <emma:one-of disjunction-type="recognition" id="oneOf9">
              <emma:interpretation id="interp45" emma:lang="en-AU" emma:confidence="0">
                <emma:literal>x".</emma:literal>
              </emma:interpretation>
              <emma:interpretation id="interp46" emma:lang="en-AU" emma:confidence="0">
                <emma:literal>X".</emma:literal>
              </emma:interpretation>
              <emma:interpretation id="interp47" emma:lang="en-AU" emma:confidence="0">
                <emma:literal>X:</emma:literal>
              </emma:interpretation>
              <emma:interpretation id="interp48" emma:lang="en-AU" emma:confidence="0">
                <emma:literal>sc.</emma:literal>
              </emma:interpretation>
              <emma:interpretation id="interp49" emma:lang="en-AU" emma:confidence="0">
                <emma:literal>se.</emma:literal>
              </emma:interpretation>
            </emma:one-of>
          </emma:emma>
        </inkml:annotationXML>
        <inkml:trace contextRef="#ctx0" brushRef="#br0" timeOffset="134480.964">-1177 11236 1324,'-4'8'118,"0"-8"-94,4 8-24,-5 0 0,5-4 186,0-1 33,0 5 6,0-4 2,5 4-120,3 0-24,1-8-5,0 8-1,0-5-7,4 1-2,0 0 0,4 4 0,-8-4-6,4 0-2,1 8 0,8-5 0,-9 1-45,4 0-15,-8 4 8,0-1-8,0 1 9,-1-4-1,1 4-8,-9 3 12,0 1-12,0-1 0,0 1 8,-9 0-8,1 3 34,-1-3 4,0 3 1,0 1 0,0-9-123,-4 5-25,5-4-5,-10 3-1,5-3 48,-5-4 10,1 3 1,8-3-696,-9-4-139</inkml:trace>
        <inkml:trace contextRef="#ctx0" brushRef="#br0" timeOffset="134724.3688">-751 11244 1803,'0'0'80,"0"0"16,0 0-76,-9 8-20,0-4 0,1 4 0,-1 3 89,0-3 15,0 4 2,-4-1 1,-5 5-13,5 4-2,-4-5-1,4 5 0,-9-1-43,4 1-9,1-1-2,8 5 0,-9-1-37,5 0 0,0 1-9,4-1 9,9-3 0,-4 3 0,-1-3 0,10-1 0,4 1 0,8-5-11,-8 5 11,13-5-12,-9-3-11,18 0-2,-9-5-1,8-3 0,1-4-44,-5-4-9,5-3-1,9-5-958</inkml:trace>
        <inkml:trace contextRef="#ctx0" brushRef="#br0" timeOffset="134933.3798">-492 11388 230,'0'0'20,"0"0"-20,0 8 0,0-8 0,0 8 407,0-8 77,0 0 15,4 12 3,0-5-318,5-3-63,0 8-13,4-8-2,0-4-34,5 4-6,-9-4-2,-1 0 0,6 0-77,-1 0-16,0 0-3,4 0-1,-8 0-140,0 0-28</inkml:trace>
        <inkml:trace contextRef="#ctx0" brushRef="#br0" timeOffset="135044.0349">-396 11556 1036,'0'0'46,"0"0"10,0 0-45,0 0-11,0 0 0,0 0 0,13 4 270,1-4 52,-1 0 10,4 0 3,1-8-267,-1 4-54,14 0-14,-13 0-995</inkml:trace>
      </inkml:traceGroup>
      <inkml:traceGroup>
        <inkml:annotationXML>
          <emma:emma xmlns:emma="http://www.w3.org/2003/04/emma" version="1.0">
            <emma:interpretation id="{7F14ADB1-39DF-47CA-9874-E31C05A621BA}" emma:medium="tactile" emma:mode="ink">
              <msink:context xmlns:msink="http://schemas.microsoft.com/ink/2010/main" type="line" rotatedBoundingBox="3892,14600 4247,14595 4248,14617 3892,14622"/>
            </emma:interpretation>
          </emma:emma>
        </inkml:annotationXML>
        <inkml:traceGroup>
          <inkml:annotationXML>
            <emma:emma xmlns:emma="http://www.w3.org/2003/04/emma" version="1.0">
              <emma:interpretation id="{7C80BFEF-3294-4CAD-87E7-6B2D41FFA662}" emma:medium="tactile" emma:mode="ink">
                <msink:context xmlns:msink="http://schemas.microsoft.com/ink/2010/main" type="inkWord" rotatedBoundingBox="3892,14600 4248,14611 4247,14625 3891,14614"/>
              </emma:interpretation>
              <emma:one-of disjunction-type="recognition" id="oneOf10">
                <emma:interpretation id="interp50" emma:lang="en-AU" emma:confidence="0">
                  <emma:literal>-</emma:literal>
                </emma:interpretation>
                <emma:interpretation id="interp51" emma:lang="en-AU" emma:confidence="0">
                  <emma:literal>_</emma:literal>
                </emma:interpretation>
                <emma:interpretation id="interp52" emma:lang="en-AU" emma:confidence="0">
                  <emma:literal>.</emma:literal>
                </emma:interpretation>
                <emma:interpretation id="interp53" emma:lang="en-AU" emma:confidence="0">
                  <emma:literal>~</emma:literal>
                </emma:interpretation>
                <emma:interpretation id="interp54" emma:lang="en-AU" emma:confidence="0">
                  <emma:literal>=</emma:literal>
                </emma:interpretation>
              </emma:one-of>
            </emma:emma>
          </inkml:annotationXML>
          <inkml:trace contextRef="#ctx0" brushRef="#br0" timeOffset="135367.5565">262 11384 2199,'0'0'48,"0"0"11,0 0 1,0 0 2,0 0-50,0 0-12,0 0 0,22 4 0,18 0 52,-10 0 7,-12-4 1,4 4 1,0-4-20,4 4-4,1-8-1,-1 4 0,-4 0-36,8 0-20,1 0 3,-9 0-728,-4-4-146</inkml:trace>
        </inkml:traceGroup>
      </inkml:traceGroup>
    </inkml:traceGroup>
  </inkml:traceGroup>
</inkml:ink>
</file>

<file path=ppt/ink/ink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1-03-25T05:02:45.764"/>
    </inkml:context>
    <inkml:brush xml:id="br0">
      <inkml:brushProperty name="width" value="0.09333" units="cm"/>
      <inkml:brushProperty name="height" value="0.09333" units="cm"/>
      <inkml:brushProperty name="fitToCurve" value="1"/>
    </inkml:brush>
  </inkml:definitions>
  <inkml:traceGroup>
    <inkml:annotationXML>
      <emma:emma xmlns:emma="http://www.w3.org/2003/04/emma" version="1.0">
        <emma:interpretation id="{41A966B2-751F-48A3-8DB6-B3EF3636EC9C}" emma:medium="tactile" emma:mode="ink">
          <msink:context xmlns:msink="http://schemas.microsoft.com/ink/2010/main" type="writingRegion" rotatedBoundingBox="12804,7791 21058,8041 21021,9259 12767,9009"/>
        </emma:interpretation>
      </emma:emma>
    </inkml:annotationXML>
    <inkml:traceGroup>
      <inkml:annotationXML>
        <emma:emma xmlns:emma="http://www.w3.org/2003/04/emma" version="1.0">
          <emma:interpretation id="{CC8802E9-B208-43B9-8C21-31D206AD8553}" emma:medium="tactile" emma:mode="ink">
            <msink:context xmlns:msink="http://schemas.microsoft.com/ink/2010/main" type="paragraph" rotatedBoundingBox="12804,7791 21058,8041 21021,9259 12767,9009" alignmentLevel="1"/>
          </emma:interpretation>
        </emma:emma>
      </inkml:annotationXML>
      <inkml:traceGroup>
        <inkml:annotationXML>
          <emma:emma xmlns:emma="http://www.w3.org/2003/04/emma" version="1.0">
            <emma:interpretation id="{521EB0DA-65CA-4E36-AE2E-586E085AFAE5}" emma:medium="tactile" emma:mode="ink">
              <msink:context xmlns:msink="http://schemas.microsoft.com/ink/2010/main" type="line" rotatedBoundingBox="12804,7791 21058,8041 21021,9259 12767,9009"/>
            </emma:interpretation>
          </emma:emma>
        </inkml:annotationXML>
        <inkml:traceGroup>
          <inkml:annotationXML>
            <emma:emma xmlns:emma="http://www.w3.org/2003/04/emma" version="1.0">
              <emma:interpretation id="{3F9DDF07-595A-4901-BEF4-E0B43997BD7E}" emma:medium="tactile" emma:mode="ink">
                <msink:context xmlns:msink="http://schemas.microsoft.com/ink/2010/main" type="inkWord" rotatedBoundingBox="12804,7791 14164,7832 14127,9050 12767,9009"/>
              </emma:interpretation>
              <emma:one-of disjunction-type="recognition" id="oneOf0">
                <emma:interpretation id="interp0" emma:lang="en-AU" emma:confidence="0">
                  <emma:literal>x"</emma:literal>
                </emma:interpretation>
                <emma:interpretation id="interp1" emma:lang="en-AU" emma:confidence="0">
                  <emma:literal>xt</emma:literal>
                </emma:interpretation>
                <emma:interpretation id="interp2" emma:lang="en-AU" emma:confidence="0">
                  <emma:literal>X.</emma:literal>
                </emma:interpretation>
                <emma:interpretation id="interp3" emma:lang="en-AU" emma:confidence="0">
                  <emma:literal>got</emma:literal>
                </emma:interpretation>
                <emma:interpretation id="interp4" emma:lang="en-AU" emma:confidence="0">
                  <emma:literal>X"</emma:literal>
                </emma:interpretation>
              </emma:one-of>
            </emma:emma>
          </inkml:annotationXML>
          <inkml:trace contextRef="#ctx0" brushRef="#br0">8 44 1036,'-11'-10'23,"11"10"5,6 0 0,-6 0 1,0-9-29,0 9 0,0 0 0,0 0 0,11-10 84,-6 5 10,-5 5 2,11-5 1,-11 5-17,11 0-3,0 0-1,6 0 0,-1-5-3,1 5-1,-1 5 0,1-5 0,5-5-19,-6 5-4,6 0-1,0 5 0,-6 0-20,6 5-5,-5-5-1,-1 9 0,1 1-10,-6-5-1,5-1-1,-5 11 0,-6 4-10,1 5 0,-1 1-10,1-1 10,-6 0 30,-6 0 12,1 6 2,-1-6 1,1 0-21,-6 0-4,6-4 0,-12 4-1,6-5-19,-5-4 0,5-1-13,-6-4 5,1 4 8,-1-9 0,1 0 0,5-5 0,-6 0-23,1-5-2,0 0-1,-1 0 0,6-10-27,0 5-6,6-5-1,-1-4-585,12-6-118</inkml:trace>
          <inkml:trace contextRef="#ctx0" brushRef="#br0" timeOffset="307.58">656 34 1497,'0'0'133,"-6"-5"-106,-5 1-27,6 4 0,5 0 51,-11 0 5,-6 0 0,6 4 1,11-4 63,-11 0 12,0 0 2,0 5 1,0 0-77,0-5-15,0 5-3,0 0-1,6 5-11,-6-1-3,0 6 0,0 0 0,6-6-25,-6 6 0,0 0 0,0 4 0,0 6 11,5 4-3,-5 0-8,6 0 12,-1 1-12,1-1-8,-1 5 8,6-5-13,0 0 13,0-4 0,11-6 0,-5 6 0,5-1 0,5-4 0,1-1 0,-1-4 0,1-6-9,4 1 9,7 5-8,-1-10 8,1-5 0,5 0 0,0-5 0,-1 0 11,1 0-37,-5 0-7,-1-9-2,6-6-1005</inkml:trace>
          <inkml:trace contextRef="#ctx0" brushRef="#br0" timeOffset="661.2448">908-516 1926,'0'0'85,"0"0"18,0-15-83,0 15-20,5-10 0,6 0 0,-5 6 124,5-1 21,0 5 4,0-5 1,5 0-71,-5 0-15,0-5-2,0 5-1,0 1-25,5-1-6,-10 5-1,10 0 0,-5 5-18,0-1-11,-5 6 12,5 0-12,-6 0 0,1 9 0,-6-4 0,0 9 0,0 1-23,-6-1-11,6 10-2,-5-5-1,5 1-37,-6-6-7,6 0-2,0 1 0,-5-1 20,5-9 4,-6-1 1,6 1 0,0-5 41,0-6 8,0-4 9,0 0-13,0 0 26,6 5 6,-1 0 1,6-5 0,0 0 16,6 0 4,-6 0 1,5 0 0,1-10-12,4 6-2,1-6-1,0 0 0,0 0-26,0 1-12,6-1 0,-6 0-710,10-5-142</inkml:trace>
        </inkml:traceGroup>
        <inkml:traceGroup>
          <inkml:annotationXML>
            <emma:emma xmlns:emma="http://www.w3.org/2003/04/emma" version="1.0">
              <emma:interpretation id="{4226EBAD-DA40-4551-818C-C750743EF2AC}" emma:medium="tactile" emma:mode="ink">
                <msink:context xmlns:msink="http://schemas.microsoft.com/ink/2010/main" type="inkWord" rotatedBoundingBox="16689,8250 17969,8289 17947,9009 16667,8970"/>
              </emma:interpretation>
              <emma:one-of disjunction-type="recognition" id="oneOf1">
                <emma:interpretation id="interp5" emma:lang="en-AU" emma:confidence="0">
                  <emma:literal>-21</emma:literal>
                </emma:interpretation>
                <emma:interpretation id="interp6" emma:lang="en-AU" emma:confidence="0">
                  <emma:literal>.21</emma:literal>
                </emma:interpretation>
                <emma:interpretation id="interp7" emma:lang="en-AU" emma:confidence="0">
                  <emma:literal>-2/</emma:literal>
                </emma:interpretation>
                <emma:interpretation id="interp8" emma:lang="en-AU" emma:confidence="0">
                  <emma:literal>'21</emma:literal>
                </emma:interpretation>
                <emma:interpretation id="interp9" emma:lang="en-AU" emma:confidence="0">
                  <emma:literal>_21</emma:literal>
                </emma:interpretation>
              </emma:one-of>
            </emma:emma>
          </inkml:annotationXML>
          <inkml:trace contextRef="#ctx0" brushRef="#br0" timeOffset="1929.3068">3897 356 1580,'-11'20'70,"11"-20"14,0 0-67,0 0-17,0 0 0,0 0 0,0 0 88,0 0 13,0 0 3,5-5 1,1 0-33,5 0-6,-6-5-2,12 5 0,-6 0 1,5 1 0,0-1 0,1 0 0,5 5-44,0-5-9,-6 0-1,1 5-1,5-5-10,-6 0 0,0 0 0,1 5 0,-1-4-136,6-1-28,-5 10-7</inkml:trace>
          <inkml:trace contextRef="#ctx0" brushRef="#br0" timeOffset="2384.0954">4385-58 460,'0'0'20,"0"0"5,0 0-25,0 0 0,0 0 0,11-10 0,0-5 338,5 6 62,-16 9 13,17-5 3,-1-5-246,-16 10-49,16 0-9,1 0-3,-1 0-57,-5 0-11,-11 0-2,22 5-1,-5 0-22,-1 4-5,-5-4-1,6 10 0,-6 4-10,0 1 8,-6-5-8,6 4 8,-6 5-8,-5 6-17,0 4 4,0 0 1,0-5-28,0 10-4,-5-5-2,0 0 0,-1 1-46,1-1-8,-6-5-3,-6 0 0,6 0-4,0-4-1,-5-1 0,5-4 0,0-1 28,0-4 6,-6-5 1,6-1 0,-5 1 44,5-5 9,0 0 1,6 0 1,5-5 40,0 0 8,0 0 2,0 0 0,0 0 40,0 0 8,0 0 1,0 0 1,0-15-5,5 0-1,6 6 0,0-1 0,0 5-3,0 0-1,5-5 0,6 1 0,-5 4-11,-1 0-2,6 0-1,0 0 0,-5 0-34,4 5-6,1-5-2,0 10 0,0 0-16,0 0-11,0 5 2,6-5 0,-7 4-7,1 1 0,0-5-1,-5 0 0,-1 0-205,1 0-41,5 0-8,5-10-1</inkml:trace>
          <inkml:trace contextRef="#ctx0" brushRef="#br0" timeOffset="2666.4994">5065-136 979,'0'0'43,"0"0"9,0 0-41,0 0-11,0 0 0,0 0 0,0 0 300,0 0 59,0 0 11,0 0 2,-6 14-221,1 1-45,5-5-9,-6 4-1,6 6-29,0 4-6,0 1-1,6 4 0,-1 5-48,1-5-12,-1 0 0,-5 6 0,6-1 0,-1 5 0,1-5 0,5 5 0,-6 0 0,6-5 0,0 0-12,-5 5 12,5-15-170,0 6-27,-1-11-6</inkml:trace>
        </inkml:traceGroup>
        <inkml:traceGroup>
          <inkml:annotationXML>
            <emma:emma xmlns:emma="http://www.w3.org/2003/04/emma" version="1.0">
              <emma:interpretation id="{69A18E99-5BA5-46B7-9A5B-4A0013B85CD7}" emma:medium="tactile" emma:mode="ink">
                <msink:context xmlns:msink="http://schemas.microsoft.com/ink/2010/main" type="inkWord" rotatedBoundingBox="19209,8265 21050,8321 21026,9091 19186,9036"/>
              </emma:interpretation>
              <emma:one-of disjunction-type="recognition" id="oneOf2">
                <emma:interpretation id="interp10" emma:lang="en-AU" emma:confidence="0">
                  <emma:literal>the</emma:literal>
                </emma:interpretation>
                <emma:interpretation id="interp11" emma:lang="en-AU" emma:confidence="0">
                  <emma:literal>tx</emma:literal>
                </emma:interpretation>
                <emma:interpretation id="interp12" emma:lang="en-AU" emma:confidence="0">
                  <emma:literal>-tix</emma:literal>
                </emma:interpretation>
                <emma:interpretation id="interp13" emma:lang="en-AU" emma:confidence="0">
                  <emma:literal>-tbc</emma:literal>
                </emma:interpretation>
                <emma:interpretation id="interp14" emma:lang="en-AU" emma:confidence="0">
                  <emma:literal>-4K</emma:literal>
                </emma:interpretation>
              </emma:one-of>
            </emma:emma>
          </inkml:annotationXML>
          <inkml:trace contextRef="#ctx0" brushRef="#br0" timeOffset="3455.7095">6414 493 2001,'0'0'88,"0"0"20,-6 19-87,1-14-21,5-5 0,0 0 0,0-10 82,0 0 12,5 1 2,-5-1 1,6 0-34,-1 0-7,6 1-2,0-1 0,0 0-26,6 5-4,-6 0-2,5 1 0,1-1-14,-1-5-8,6 5 8,0 0-8,0 5 0,-6-5-20,-5 0 4,6-4 1,-1 4-193,6 0-40</inkml:trace>
          <inkml:trace contextRef="#ctx0" brushRef="#br0" timeOffset="3875.0959">6924-131 1152,'0'0'102,"0"0"-82,0 0-20,0 0 0,0 0 193,0-10 35,0 10 6,0 0 2,0 0-84,0 0-17,0 0-3,0 0-1,0 0-70,0 0-13,0 0-4,0 0 0,5 10-16,1 4-4,-6-4-1,5 5 0,-5-1-14,0 6-9,0-6 12,0 11-12,0 4 0,0-5 0,0 10 0,0-4 0,0-6 0,0 5-16,0 1 2,0-6 0,-5 5-16,5-4-3,5-6-1,-5 5 0,0-4 4,0-1 1,0-4 0,6 0 0,-6-6 15,0-9 3,5 15 1,-5-15 0,0 0 10,0 0 0,6 10 0,-6-10-8,16 10 8,-5-6 0,0-4 0,0 0 0,0 0 0,0-4 0,0 4 0,5-5 0,1 5 8,-6-5-8,5 0 8,1 5-8,-1-5 0,1 5 8,-6 0-8,5-5 0,-5 0 8,0 0-8,6-4 8,-7 4-8,-10 5-15,0 0-7,11 0-2,-11 0-690,6-10-138</inkml:trace>
          <inkml:trace contextRef="#ctx0" brushRef="#br0" timeOffset="4139.4873">7160-122 633,'-6'25'28,"6"-25"6,0 0-34,0 0 0,0 0 0,-5 14 0,5 1 291,0-5 51,-6-1 10,6 6 3,0 0-182,0 4-36,6 6-7,-6 4-2,0 0-61,0 0-13,0 10-2,0 0-1,0 0-27,0 5-6,5-5-1,1 5 0,-1-10-17,-5 0 10,6 0-10,-1-4 8,1-1-21,-1 0-5,6-4-1,0-1 0,0 0-221,-6-4-45</inkml:trace>
          <inkml:trace contextRef="#ctx0" brushRef="#br0" timeOffset="4405.2164">7297 39 748,'0'0'33,"0"0"7,0 0-32,0 0-8,16 0 0,1 0 0,-1 0 232,1 0 44,-1 0 8,1 0 3,-7 0-142,7 5-28,-17-5-5,16 5-2,1 0-34,5 5-8,-6-6 0,6 6-1,-5-5-23,5 0-5,-6 5-1,0-5 0,1-1-12,-1 11-2,1-5-1,-6 0 0,-11-10-6,11 9-1,0-4 0,0 10 0,-6-1-5,1 1-2,-6 0 0,-6 4 0,1 1-1,-1 4-8,-5 0 12,0 1-4,-5-1-8,-1 1 0,-5 4 0,6-5 0,0 1-21,-1-1-7,-5-9 0,0 4-1,11-9 29,0 0 0,11-10 0,0 0 0,0 0-199,0 0-33,-5-5-8,5-5-696</inkml:trace>
          <inkml:trace contextRef="#ctx0" brushRef="#br0" timeOffset="4678.7535">7900-68 1267,'0'0'112,"0"0"-89,0 0-23,0 0 0,0 0 196,0 0 36,0 0 6,0 0 2,0 0-81,-11 0-16,-5 0-3,5 10-1,-6-1-80,-5 6-16,6 0-3,-1 4-1,1-4-19,-1 9-3,6 5-1,-5 1 0,5-1-16,0 0 8,6-4-8,-1 4 0,1 0 0,5 0 0,0 1 0,11-1 0,-6 0 0,6-5 0,0 1 0,5-1 0,6 1 0,0-1 0,6-5 9,-6-4-9,5-5 15,1 0-3,-7-1-1,12 1 0,-5-10-11,-1 5 10,6-10-10,0 5 10,0-10-10,0 1-9,0-11 9,5 1-863,1-6-165</inkml:trace>
        </inkml:traceGroup>
      </inkml:traceGroup>
    </inkml:traceGroup>
  </inkml:traceGroup>
</inkml:ink>
</file>

<file path=ppt/ink/ink4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2-02-15T05:13:03.796"/>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283C6CFD-E3A6-4E98-AF64-F50011FD451C}" emma:medium="tactile" emma:mode="ink">
          <msink:context xmlns:msink="http://schemas.microsoft.com/ink/2010/main" type="writingRegion" rotatedBoundingBox="4476,14129 5138,14129 5138,15728 4476,15728"/>
        </emma:interpretation>
      </emma:emma>
    </inkml:annotationXML>
    <inkml:traceGroup>
      <inkml:annotationXML>
        <emma:emma xmlns:emma="http://www.w3.org/2003/04/emma" version="1.0">
          <emma:interpretation id="{3EAB3CBF-9C9A-4B02-B37C-8C8A9B786E54}" emma:medium="tactile" emma:mode="ink">
            <msink:context xmlns:msink="http://schemas.microsoft.com/ink/2010/main" type="paragraph" rotatedBoundingBox="4476,14129 5138,14129 5138,15728 4476,15728" alignmentLevel="1"/>
          </emma:interpretation>
        </emma:emma>
      </inkml:annotationXML>
      <inkml:traceGroup>
        <inkml:annotationXML>
          <emma:emma xmlns:emma="http://www.w3.org/2003/04/emma" version="1.0">
            <emma:interpretation id="{9311768D-DE03-4B7B-8845-01F6CCF4312E}" emma:medium="tactile" emma:mode="ink">
              <msink:context xmlns:msink="http://schemas.microsoft.com/ink/2010/main" type="line" rotatedBoundingBox="4476,14129 5138,14129 5138,15728 4476,15728"/>
            </emma:interpretation>
          </emma:emma>
        </inkml:annotationXML>
        <inkml:traceGroup>
          <inkml:annotationXML>
            <emma:emma xmlns:emma="http://www.w3.org/2003/04/emma" version="1.0">
              <emma:interpretation id="{7976AB72-AC95-400E-B85D-4A81ABB4E544}" emma:medium="tactile" emma:mode="ink">
                <msink:context xmlns:msink="http://schemas.microsoft.com/ink/2010/main" type="inkWord" rotatedBoundingBox="4476,14129 5138,14129 5138,15728 4476,15728"/>
              </emma:interpretation>
              <emma:one-of disjunction-type="recognition" id="oneOf0">
                <emma:interpretation id="interp0" emma:lang="en-AU" emma:confidence="0">
                  <emma:literal>K</emma:literal>
                </emma:interpretation>
                <emma:interpretation id="interp1" emma:lang="en-AU" emma:confidence="0">
                  <emma:literal>¥</emma:literal>
                </emma:interpretation>
                <emma:interpretation id="interp2" emma:lang="en-AU" emma:confidence="0">
                  <emma:literal>{</emma:literal>
                </emma:interpretation>
                <emma:interpretation id="interp3" emma:lang="en-AU" emma:confidence="0">
                  <emma:literal>5</emma:literal>
                </emma:interpretation>
                <emma:interpretation id="interp4" emma:lang="en-AU" emma:confidence="0">
                  <emma:literal>k</emma:literal>
                </emma:interpretation>
              </emma:one-of>
            </emma:emma>
          </inkml:annotationXML>
          <inkml:trace contextRef="#ctx0" brushRef="#br0">877 11685 2473,'0'0'54,"0"0"11,0 0 3,13 4 2,0 0-56,4-4-14,5 0 0,0 0 0,0 3 80,5-3 12,3-3 4,1-1 0,4 0-64,-4 0-12,4 4-2,-4-4-1,4-4 15,0 4 2,-9 0 1,5 0 0,4-3-56,-4 3-11,-5 0-3,-4 0 0,0-4-89,-5 4-19,5 0-3</inkml:trace>
          <inkml:trace contextRef="#ctx0" brushRef="#br0" timeOffset="-237.3724">846 10913 1962,'0'23'87,"0"-23"17,0 0-83,13 4-21,0 4 0,5-1 0,-1-3 100,1 4 16,-1-4 4,1 0 0,-1 0-33,1 0-7,4 4 0,-5-5-1,1 1-25,0 0-5,-5 0-1,0 0 0,0 0-24,-4 8-6,0-1-1,-5 1 0,0-4-17,-4-8 0,0 0 0,0 0 0,0 0-22,-4 8-8,0 3-2,-5 5 0,0 3-44,0 1-10,0-4-2,1 3 0,-1-3 36,-4 7 6,0 0 2,4-3 0,-4-4 32,8-1 12,-3 1-9,-1-5 9,4 1 12,5-4 8,0-8 2,-4 12 0,0-5 41,4-7 8,13 4 1,-4 0 1,4 0-55,0 0-18,0 0 10,5-4-10,3 0 31,-3 0 1,4 0 0,0-4 0,0 0-15,0-4-2,-5 8-1,1-4 0,-1 1-24,1-1-5,0-4-1,-1 4 0,-8 0-165,4 0-34</inkml:trace>
          <inkml:trace contextRef="#ctx0" brushRef="#br0" timeOffset="428.1805">1074 12008 1900,'9'16'169,"-9"-16"-135,0 0-34,0 0 0,13 4 121,-4 0 18,4 4 3,0-4 1,0-4-37,0 0-7,5 3-2,-1 1 0,-3-4-25,-1 0-4,4 0-2,-4 0 0,1 4-27,-1 0-6,0-4-1,0 4 0,-9 0-21,5 0-11,-9-4 10,5 8-10,-5-8 0,4 11-15,-4-3 2,0-8 0,0 8-19,0-8-4,-4 12-1,4-1 0,0-11-2,-5 8 0,5-8 0,0 0 0,-4 8 11,4-8 1,0 0 1,0 0 0,-5 12 26,5-12-10,0 0 10,5 7 0,-1 5 0,5 0 0,-9 0 0,9-1 0,0-3 0,-1 4 0,-3-1 0,8 1 0,-4 0 0,-1 0 0,1-1 0,4 1 0,-8 0 8,4-1-8,-1 1 11,1 0-11,-5-1 37,1 1 1,-1 0 0,1 0 0,-5-1-23,-5 1-5,5 0-1,-9-1 0,5 1-1,-9 0 0,0-1 0,0 1 0,-5-4-20,1 0-5,-5-4-1,-5 0 0,1-4-104,0-4-21,-5-4-4,0-4-983</inkml:trace>
        </inkml:traceGroup>
      </inkml:traceGroup>
    </inkml:traceGroup>
  </inkml:traceGroup>
</inkml:ink>
</file>

<file path=ppt/ink/ink4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2-02-15T05:13:04.684"/>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383C6BD9-2E5C-46E2-BE10-F82187ACAD69}" emma:medium="tactile" emma:mode="ink">
          <msink:context xmlns:msink="http://schemas.microsoft.com/ink/2010/main" type="writingRegion" rotatedBoundingBox="6092,14377 8307,14184 8367,14874 6152,15067"/>
        </emma:interpretation>
      </emma:emma>
    </inkml:annotationXML>
    <inkml:traceGroup>
      <inkml:annotationXML>
        <emma:emma xmlns:emma="http://www.w3.org/2003/04/emma" version="1.0">
          <emma:interpretation id="{717F6949-6DCC-4C6C-847D-EDF2B987FC23}" emma:medium="tactile" emma:mode="ink">
            <msink:context xmlns:msink="http://schemas.microsoft.com/ink/2010/main" type="paragraph" rotatedBoundingBox="6092,14377 8307,14184 8367,14874 6152,15067" alignmentLevel="1"/>
          </emma:interpretation>
        </emma:emma>
      </inkml:annotationXML>
      <inkml:traceGroup>
        <inkml:annotationXML>
          <emma:emma xmlns:emma="http://www.w3.org/2003/04/emma" version="1.0">
            <emma:interpretation id="{C0E4DA83-DC95-4CE6-995D-B4399DE99EC5}" emma:medium="tactile" emma:mode="ink">
              <msink:context xmlns:msink="http://schemas.microsoft.com/ink/2010/main" type="line" rotatedBoundingBox="6092,14377 8307,14184 8367,14874 6152,15067"/>
            </emma:interpretation>
          </emma:emma>
        </inkml:annotationXML>
        <inkml:traceGroup>
          <inkml:annotationXML>
            <emma:emma xmlns:emma="http://www.w3.org/2003/04/emma" version="1.0">
              <emma:interpretation id="{22298090-8730-48AF-9095-291971CEB631}" emma:medium="tactile" emma:mode="ink">
                <msink:context xmlns:msink="http://schemas.microsoft.com/ink/2010/main" type="inkWord" rotatedBoundingBox="6105,14527 7126,14438 7160,14827 6139,14916"/>
              </emma:interpretation>
              <emma:one-of disjunction-type="recognition" id="oneOf0">
                <emma:interpretation id="interp0" emma:lang="en-AU" emma:confidence="0">
                  <emma:literal>x.</emma:literal>
                </emma:interpretation>
                <emma:interpretation id="interp1" emma:lang="en-AU" emma:confidence="0">
                  <emma:literal>x,</emma:literal>
                </emma:interpretation>
                <emma:interpretation id="interp2" emma:lang="en-AU" emma:confidence="0">
                  <emma:literal>a.</emma:literal>
                </emma:interpretation>
                <emma:interpretation id="interp3" emma:lang="en-AU" emma:confidence="0">
                  <emma:literal>a,</emma:literal>
                </emma:interpretation>
                <emma:interpretation id="interp4" emma:lang="en-AU" emma:confidence="0">
                  <emma:literal>X:</emma:literal>
                </emma:interpretation>
              </emma:one-of>
            </emma:emma>
          </inkml:annotationXML>
          <inkml:trace contextRef="#ctx0" brushRef="#br0">13 24 403,'-9'8'36,"5"0"-36,8-16 0,5 4 0,-5-4 462,5 4 86,4 0 16,5 0 4,4 0-384,-5 1-78,-3 3-15,3 3-3,5-3-20,0 4-4,-4 0-1,-5 4 0,4 0-34,-4 4-6,1-5-2,-10 9 0,0 0-9,1-5-3,3 5 0,-3 3 0,-14 1-9,5-1 0,-1 1 0,1 3 0,4 1-24,-9-1-11,-8 0-1,3 1-1,6-9-34,-5 5-6,-9-4-2,4-1 0,5-7-114,0 4-23,-9-8-5,4-1-751</inkml:trace>
          <inkml:trace contextRef="#ctx0" brushRef="#br0" timeOffset="183.1595">439-27 1818,'-44'12'40,"35"-8"8,0 4 1,0-1 3,-4 1-42,0 4-10,-4 0 0,-1-1 0,14 5 33,-10 0 5,-3 3 1,8 1 0,5-5 46,-5 1 10,0-1 1,5 5 1,-1-1-36,10 1-7,4-1-2,-1 1 0,1-5-7,4-3-1,14 4-1,3-5 0,-12-3-35,8 0-8,5 0 0,13 0 0,-5-8-49,5 0-12,-4-4-3,-1-4 0,5 0-256,35-15-51,-31-1-10,-30 13-3</inkml:trace>
          <inkml:trace contextRef="#ctx0" brushRef="#br0" timeOffset="381.6529">847 94 1900,'0'0'169,"0"0"-135,0 0-34,0 0 0,0 0 140,13-4 22,-4 0 4,-1 4 1,5-4-74,1 1-14,-1 3-3,0-4-1,0 0-39,-4 0-8,4 4-2,0-4 0,-4 4-51,0-4-11,0 4-1,-1-4-1199</inkml:trace>
          <inkml:trace contextRef="#ctx0" brushRef="#br0" timeOffset="523.4207">943 160 288,'0'12'25,"0"0"-25,0-12 0,0 0 0,0 0 436,5 8 81,3-4 17,1-1 3,9 1-401,-5-4-81,0 4-16,4 0-719,1-4-143</inkml:trace>
        </inkml:traceGroup>
        <inkml:traceGroup>
          <inkml:annotationXML>
            <emma:emma xmlns:emma="http://www.w3.org/2003/04/emma" version="1.0">
              <emma:interpretation id="{10B01C8C-8BDF-43C6-B334-4CA9FF6EC5A8}" emma:medium="tactile" emma:mode="ink">
                <msink:context xmlns:msink="http://schemas.microsoft.com/ink/2010/main" type="inkWord" rotatedBoundingBox="7735,14234 8307,14184 8367,14874 7795,14924"/>
              </emma:interpretation>
              <emma:one-of disjunction-type="recognition" id="oneOf1">
                <emma:interpretation id="interp5" emma:lang="en-AU" emma:confidence="0">
                  <emma:literal>-3</emma:literal>
                </emma:interpretation>
                <emma:interpretation id="interp6" emma:lang="en-AU" emma:confidence="0">
                  <emma:literal>.3</emma:literal>
                </emma:interpretation>
                <emma:interpretation id="interp7" emma:lang="en-AU" emma:confidence="0">
                  <emma:literal>-f</emma:literal>
                </emma:interpretation>
                <emma:interpretation id="interp8" emma:lang="en-AU" emma:confidence="0">
                  <emma:literal>-z</emma:literal>
                </emma:interpretation>
                <emma:interpretation id="interp9" emma:lang="en-AU" emma:confidence="0">
                  <emma:literal>3</emma:literal>
                </emma:interpretation>
              </emma:one-of>
            </emma:emma>
          </inkml:annotationXML>
          <inkml:trace contextRef="#ctx0" brushRef="#br0" timeOffset="872.7183">1654 20 2188,'0'0'97,"0"0"20,0 0-93,0 0-24,0 0 0,0 0 0,9 8 107,-1 0 17,6-4 3,-1 3 1,-4-3-72,4 0-15,4 0-2,-4 0-1,1 0-49,3-4-9,5 0-3,-4 0-789,-1-4-157</inkml:trace>
          <inkml:trace contextRef="#ctx0" brushRef="#br0" timeOffset="1281.6676">1939-288 1612,'0'0'144,"9"-8"-116,0 8-28,-5-4 0,5-4 192,0 8 33,4-3 7,0-1 0,0 4-97,0-4-20,5 8-4,-5-4-1,0 0-31,0 4-7,0-1 0,-4 1-1,0 4-38,0 0-7,-1-4-2,-3 4 0,-1 3-16,-4 1-8,0 0 8,0 3-8,-4 5-20,-1-1-8,-3 1-3,3 3 0,1-3-29,-5-5-7,5 1-1,-1 0 0,1-5 5,0 1 1,4 0 0,0-1 0,0-3 30,0 0 7,0 0 1,4 0 0,0 3 24,5-3 0,-4-4 0,3 4 11,1 0 8,0-1 1,-5 1 1,5 0 0,0 0 7,0 0 0,-1-1 1,1 1 0,0 4-2,-5-4-1,5 3 0,-5 1 0,5-4 2,-4 0 1,-1-1 0,0 5 0,1 0 7,-5 0 2,4-5 0,-8 5 0,-1-4-3,1 7-1,-5-3 0,-4 0 0,0 0-8,-5 3-2,-4-3 0,-4 0 0,-5 3-12,-4-3-4,-4 3 0,-5-3 0,-4 0-36,-5-4-7,0-1-1,9-3-1398</inkml:trace>
        </inkml:traceGroup>
      </inkml:traceGroup>
    </inkml:traceGroup>
  </inkml:traceGroup>
</inkml:ink>
</file>

<file path=ppt/ink/ink4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2-02-15T05:13:10.481"/>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B6295485-642D-4B38-AF2B-E27D69FE5287}" emma:medium="tactile" emma:mode="ink">
          <msink:context xmlns:msink="http://schemas.microsoft.com/ink/2010/main" type="writingRegion" rotatedBoundingBox="19067,3405 30272,2768 30828,12553 19623,13190"/>
        </emma:interpretation>
      </emma:emma>
    </inkml:annotationXML>
    <inkml:traceGroup>
      <inkml:annotationXML>
        <emma:emma xmlns:emma="http://www.w3.org/2003/04/emma" version="1.0">
          <emma:interpretation id="{557888CE-151B-4A82-94B9-27D9CDD4CB86}" emma:medium="tactile" emma:mode="ink">
            <msink:context xmlns:msink="http://schemas.microsoft.com/ink/2010/main" type="paragraph" rotatedBoundingBox="20684,3313 28648,2860 28713,3998 20749,4451" alignmentLevel="3"/>
          </emma:interpretation>
        </emma:emma>
      </inkml:annotationXML>
      <inkml:traceGroup>
        <inkml:annotationXML>
          <emma:emma xmlns:emma="http://www.w3.org/2003/04/emma" version="1.0">
            <emma:interpretation id="{BDD8C220-C3E1-4C2E-89D1-94529E7121BF}" emma:medium="tactile" emma:mode="ink">
              <msink:context xmlns:msink="http://schemas.microsoft.com/ink/2010/main" type="line" rotatedBoundingBox="20684,3313 28648,2860 28713,3998 20749,4451"/>
            </emma:interpretation>
          </emma:emma>
        </inkml:annotationXML>
        <inkml:traceGroup>
          <inkml:annotationXML>
            <emma:emma xmlns:emma="http://www.w3.org/2003/04/emma" version="1.0">
              <emma:interpretation id="{5CECF59A-2B46-4552-A04E-B56555DC031B}" emma:medium="tactile" emma:mode="ink">
                <msink:context xmlns:msink="http://schemas.microsoft.com/ink/2010/main" type="inkWord" rotatedBoundingBox="20684,3313 24051,3122 24101,4016 20735,4207"/>
              </emma:interpretation>
              <emma:one-of disjunction-type="recognition" id="oneOf0">
                <emma:interpretation id="interp0" emma:lang="en-AU" emma:confidence="0">
                  <emma:literal>tp=-30</emma:literal>
                </emma:interpretation>
                <emma:interpretation id="interp1" emma:lang="en-AU" emma:confidence="0">
                  <emma:literal>*75 -30</emma:literal>
                </emma:interpretation>
                <emma:interpretation id="interp2" emma:lang="en-AU" emma:confidence="0">
                  <emma:literal>*735 -30</emma:literal>
                </emma:interpretation>
                <emma:interpretation id="interp3" emma:lang="en-AU" emma:confidence="0">
                  <emma:literal>*73 -30</emma:literal>
                </emma:interpretation>
                <emma:interpretation id="interp4" emma:lang="en-AU" emma:confidence="0">
                  <emma:literal>*73=-30</emma:literal>
                </emma:interpretation>
              </emma:one-of>
            </emma:emma>
          </inkml:annotationXML>
          <inkml:trace contextRef="#ctx0" brushRef="#br0">494 76 1796,'0'-15'80,"0"15"16,5-12-77,-1 4-19,-4 0 0,5 1 0,-5-5 122,0 4 21,0 0 4,0 8 1,0 0-26,0 0-5,0 0-1,-9 8 0,0-8-80,0 8-16,1 7-3,-6 5-1,1-1-16,-4 9 0,-1-1 8,-8 4-8,-1 0 0,6 8-14,-6-3 2,1-1 1,-9 0-12,4 4-2,5-8-1,-1 0 0,10-4-5,-1-3-1,-8-5 0,13 1 0,8-5-10,1-3-2,-13-4-1,8-4 0,9-4-24,-9-4-5,0-8-1,-4 1 0,4-1 37,5 0 7,4-3 2,0-5 0,-13 1 1,13 3 0,0-11 0,8 7 0,-8-3 44,0 7 10,5-3 2,4 3 0,4 0-7,-4 9-1,-9-5 0,13 4 0,4 0 26,-4 4 5,-13 4 1,14 4 0,8-4-18,-1 8-3,1 0-1,-4 4 0,0 7-18,3-3-3,-3 3-1,4-3 0,0 3-8,0 1 0,-5-5-12,5 5 12,-4-1-159,4 1-24</inkml:trace>
          <inkml:trace contextRef="#ctx0" brushRef="#br0" timeOffset="813.2716">538 345 1749,'9'-7'38,"0"-1"8,0 0 2,8 0 2,-4 0-40,5 1-10,4-5 0,0 8 0,4-4 76,0 4 14,5 4 2,-5-4 1,1 4-31,-1 0-6,0 4-2,-4-4 0,0 4-11,-4 4-3,-1 4 0,-3-8 0,-14-4-20,0 0-5,4 7-1,0 5 0,-4 0-14,-4 3 0,0-3 0,-10 0 0,1 7-21,0-3-1,-4-4 0,-1 3 0,0 1-12,1-5-2,4 1-1,0-4 0,-1-4 5,6 0 2,-1 0 0,9-4 0,0 0 8,0 0 2,-5-4 0,5 4 0,0 0 8,0 0 3,0 0 0,0 0 0,0 0 9,0 0 0,0 0 8,14 4-8,-1 0 0,0-4 9,0 3-9,-4 1 0,4 4 26,-4 0-2,4-4 0,-4 8 0,0-9-1,-9-3-1,4 8 0,5 0 0,-5 0-4,-4 4-1,0-1 0,0-3 0,-4 4 6,-5-1 1,0-3 0,0 8 0,1-8-13,-6 3-3,1-3 0,0 4 0,-4-4-8,3 3 0,-3-7-12,-5 4 12,9 0-64,-5-4-6,1 4-1,-1-8-919</inkml:trace>
          <inkml:trace contextRef="#ctx0" brushRef="#br0" timeOffset="192.3464">591 314 1443,'0'0'64,"4"0"13,5 8-61,0 0-16,4 0 0,-4 7 0,0 5 93,4 3 16,-4 8 3,-1 0 1,1 5-17,0-1-3,-5 8-1,1-1 0,3 1-108,-8 4-21,5 0-5,-5 0-1,-5-4-85,-3 0-18</inkml:trace>
          <inkml:trace contextRef="#ctx0" brushRef="#br0" timeOffset="826.2375">1069 392 1440,'0'0'64,"0"0"12,13 0-60,1-4-16,3 4 0,-4 0 0,5 0 116,-1-4 21,5 0 4,-4 4 1,-1-3-63,5 3-13,-4-4-2,-1 0-1,-8-4-33,4 4-6,1 4-2,-1-4 0,-5 4-162,-8 0-32</inkml:trace>
          <inkml:trace contextRef="#ctx0" brushRef="#br0" timeOffset="974.3138">1117 607 345,'0'0'15,"0"0"4,0 0-19,0 0 0,5 7 0,8-3 0,-4 0 392,8 0 74,-3-4 15,3 4 3,-4-4-328,5 0-65,-1-4-14,1 4-2,-1-8-186,5 8-37</inkml:trace>
          <inkml:trace contextRef="#ctx0" brushRef="#br0" timeOffset="1849.531">1876 439 403,'0'0'36,"0"0"-36,0 0 0,0 0 0,0 0 367,0 0 66,0 0 14,0 0 2,0 0-291,0 0-58,0 0-12,0 0-3,0 0-28,9-8-5,0 8-2,4-4 0,5 0-37,-5 0-13,0 1 9,5-1-9,4 0-24,4 4-9,0-4-3,1 4-690,-6 0-138</inkml:trace>
          <inkml:trace contextRef="#ctx0" brushRef="#br0" timeOffset="2293.6254">2328 256 1094,'9'0'97,"0"-4"-77,0 0-20,8 0 0,1-4 141,-1 4 25,-4-4 5,5 5 1,-5 3-58,5 0-11,-1-4-3,-4 0 0,-4 8-44,0-4-10,0 4-2,-9-4 0,0 0-16,0 0-4,0 0-1,-5 7 0,1 5-11,0 0-1,-10 3-1,6 1 0,-1-4-24,0-5-5,-4 5-1,9-4 0,-5 4-16,4-1-4,1 1-1,0-4 0,4-8-9,4 8-2,0 3 0,-4-3 0,0-8 25,5 8 5,-1 0 1,5 0 0,-5-1 11,10-3 10,-6 8-13,1-8 5,0 8 8,0-5 0,-1 1 0,6 0 0,-1 0 0,-5 0 0,6-5 0,-1 5 0,0 4 25,0-4 1,0 0 0,-8-1 0,-1 5 14,-4-12 2,0 0 1,0 0 0,-4 12 5,-1-1 0,-8 1 1,0 0 0,0 0-29,-5-1-5,1 5-2,-1-4 0,1-1-13,-1 1 9,1 0-9,-1-1 8,5-3-24,0-8-6,-1 0-1,6 4 0,-1-4-54,9 0-11,0 0-3,0 0-522,0-12-105</inkml:trace>
          <inkml:trace contextRef="#ctx0" brushRef="#br0" timeOffset="2602.9217">2943 232 1036,'0'0'92,"0"0"-73,0 0-19,0 0 0,0 0 190,-5 12 34,-4-4 8,5 3 0,-9 1-130,8 8-26,-3-9-6,-1 5-1,0 3-49,5 1-9,4 3-3,-5-3 0,5 3-8,0-3 0,5 7 0,-1-7 0,5-5 16,0-3 2,-1 0 0,6-5 0,3 5 20,-4-8 4,5 0 1,-1-4 0,1-4-9,4 0-2,0-8 0,9-3 0,-5 3-19,0-4-4,5-7-1,0 4 0,-5 3 12,5-11 3,-9 7 0,4 1 0,-9-5 15,1 5 3,-5-5 1,0 1 0,-8 3-22,-5-3-4,-5 4 0,-3-1-1,-1 4 2,-9 1 1,-4 3 0,-8 12 0,-1 0-33,-4 12-6,0-4-2,0 15 0,-5 0-105,5 1-20,0 7-5,0 4-931</inkml:trace>
        </inkml:traceGroup>
        <inkml:traceGroup>
          <inkml:annotationXML>
            <emma:emma xmlns:emma="http://www.w3.org/2003/04/emma" version="1.0">
              <emma:interpretation id="{8AC45117-28DF-4A6B-8783-26D67C75E874}" emma:medium="tactile" emma:mode="ink">
                <msink:context xmlns:msink="http://schemas.microsoft.com/ink/2010/main" type="inkWord" rotatedBoundingBox="25444,3089 28651,2907 28713,3998 25506,4181"/>
              </emma:interpretation>
              <emma:one-of disjunction-type="recognition" id="oneOf1">
                <emma:interpretation id="interp5" emma:lang="en-AU" emma:confidence="0">
                  <emma:literal>rtp=7</emma:literal>
                </emma:interpretation>
                <emma:interpretation id="interp6" emma:lang="en-AU" emma:confidence="0">
                  <emma:literal>rip=7</emma:literal>
                </emma:interpretation>
                <emma:interpretation id="interp7" emma:lang="en-AU" emma:confidence="0">
                  <emma:literal>rys..7</emma:literal>
                </emma:interpretation>
                <emma:interpretation id="interp8" emma:lang="en-AU" emma:confidence="0">
                  <emma:literal>rys=7</emma:literal>
                </emma:interpretation>
                <emma:interpretation id="interp9" emma:lang="en-AU" emma:confidence="0">
                  <emma:literal>r_ys=7</emma:literal>
                </emma:interpretation>
              </emma:one-of>
            </emma:emma>
          </inkml:annotationXML>
          <inkml:trace contextRef="#ctx0" brushRef="#br0" timeOffset="5335.4932">5119 14 1900,'0'0'169,"0"0"-135,0 0-34,0 0 0,0 0 52,0 0 4,0 12 1,0-5 0,0 1-4,-5 4-1,1 3 0,4 1 0,-4 4-36,-1 3-8,-4 0-8,-4 1 11,4 7-11,-4-4 0,0 4 0,0 1 8,-5-9-8,5 4-11,-9-3 3,5 3 0,-1-7-28,-4-5-6,0 1-1,9-1 0,-4-7-29,8 0-7,-9-4-1,1-4 0,4 0 22,-1-4 4,6-4 1,-1-4 0,4 1 25,1-5 4,4 1 2,-4-5 0,8 4 38,-4-3 7,0 3 1,4-3 1,1 7 28,-1-7 6,5-1 1,0 8 0,-5 5-8,5 3-2,0-4 0,4 8 0,-4 0-6,4 0-2,0 8 0,0 3 0,5-3-18,-1 4-4,1 4-1,-1-1 0,1 1-19,4-1 10,-5-3-10,1 8 8,4-5-8,0 1 0,-5-1-10,1 1 10,4-8-166,0 3-27,0 1-6</inkml:trace>
          <inkml:trace contextRef="#ctx0" brushRef="#br0" timeOffset="5576.124">5263 252 1774,'0'0'79,"0"0"16,0 0-76,9 4-19,4 0 0,1-4 0,-1 0 117,4 0 20,5 0 4,5-4 1,3 0-54,5 4-10,0-4-2,5 0-1,-5-4-38,0 0-7,0 4-2,0-7 0,-4 3-20,0 0-8,-9 0 0,4 4 0,-4 1-60,-5-5-19,1 4-3,-5-4-658,-8 8-131</inkml:trace>
          <inkml:trace contextRef="#ctx0" brushRef="#br0" timeOffset="5773.3445">5566-95 1900,'0'0'42,"0"0"9,-4-4 1,4 4 1,0 0-42,0 0-11,4 11 0,1 1 0,-1 0 82,5 3 14,-1-3 4,1 8 0,-4 3-41,3-3-8,1-1-2,0 8 0,-5 1-28,1 3-5,4-4-2,-5 0 0,0 1-29,1-1-5,3-4-2,1 1-702,0-5-140</inkml:trace>
          <inkml:trace contextRef="#ctx0" brushRef="#br0" timeOffset="6387.3239">5996 96 1497,'5'-4'133,"-1"0"-106,-4 4-27,0 0 0,4 4 97,1 4 15,8 3 2,-9 5 1,1 7-39,3 5-8,-8 3-2,5 4 0,-5 4-31,-5 0-7,-8 4 0,9 0-1,-1 4-27,-3-1 0,-1 1 0,-4 0 0,4-4-36,-4-8-5,4 0-2,0-4 0,-4 0-31,4-11-6,1-1-2,3-7 0,-4 0-65,9-12-13,0 0-2,0 0-1,0 0 21,-4-12 4,0-3 1,4-5 0,0-3 119,4-1 18,0-3 16,1-4-4,4 0 112,-5-8 23,0 0 4,9-8 1,-4-4 8,4 4 3,1-3 0,3-9 0,1 4-49,-1 1-10,1-1-1,8 8-1,0 8-30,-4 0-5,5 8-2,3-4 0,-3 12-33,-5-1-6,4 5-2,-4 3 0,0 1 13,0 11 3,-5-8 0,1 12 0,-1 4-23,-3 4-4,-1-8-1,-4 8 0,-9-8-12,8 11 0,-8-11 0,-4 12 0,0 0 0,-5 3 0,-4 1 0,-5 7 0,-4-7-12,5 3 2,-5 1 0,4-1 0,-4-3-27,9 0-6,0-1-1,4-3 0,0-4 20,0-1 3,5 5 1,0-4 0,4-8-12,0 0-1,0 0-1,0 0 0,4 8 34,-4-8 0,0 0 0,4 15 0,5-11 0,0 12 0,0-12 0,0 7 0,-1-3 0,1 0 0,0 0 0,4 0 0,-4-1 25,0 1 6,-1 0 1,1-4 0,0 4-16,0 3-4,-9-11 0,0 0 0,0 0 3,0 0 0,0 0 0,0 0 0,-5 8 0,1 4 0,0 0 0,-1-8 0,-8 3-7,0 1 0,0-4-8,-5 4 12,1-4-23,-1 0-5,0 0 0,1-4-1,4 0-14,4 0-2,0 0-1,0 0 0,5-8-176,0 4-35,4-4-7,4 4-2</inkml:trace>
          <inkml:trace contextRef="#ctx0" brushRef="#br0" timeOffset="6549.4565">6452 61 230,'0'0'10,"0"0"2,9-4-12,4 0 0,5 0 0,4-4 0,4 4 357,0-4 69,1 5 14,4-5 2,-10 4-297,10-4-59,0-4-12,0 5-2,-5-1-54,0 4-10,1-4-8,-6 4 9,-3 0-53,-5 0-12,-13 4-1,0 0-1</inkml:trace>
          <inkml:trace contextRef="#ctx0" brushRef="#br0" timeOffset="6715.7602">6663 213 1324,'22'0'59,"-22"0"12,0 0-57,9 0-14,4 0 0,0 0 0,5 0 194,4 0 36,-9 0 7,4-4 2,1 0-163,-5 0-32,0-4-6,5 4-2,-1-3-170,-4-1-34,22-4-8,-13 4 0</inkml:trace>
          <inkml:trace contextRef="#ctx0" brushRef="#br0" timeOffset="7061.4974">7317-251 1324,'0'0'118,"13"-4"-94,4-4-24,5 0 0,-9 0 145,5 4 25,4-7 5,0 7 1,0-4-90,4 0-18,-8 0-3,4 1-1,4-1 0,-4 0 0,-5 4 0,5 0 0,-4 0-51,0 0-13,-1 4 0,1 0 0,-1 0 0,-4 4-12,0-4 3,1 8 0,-6 0 9,1 4 12,0 3-2,-5 1-1,1-1-9,-5 9-16,0-5 4,-5 9 1,1-1 11,0 0-12,-1 1 12,1 3-12,-5 4-28,5-4-5,-5 0-2,0 0 0,-4 1 23,4-5 5,-4 4 1,4 0 0,0-7-22,-4 3-5,5-7-1,-6-1 0,1-3-14,0-1-4,4 1 0,0-1-742</inkml:trace>
          <inkml:trace contextRef="#ctx0" brushRef="#br0" timeOffset="7289.3146">7400 26 1728,'0'0'76,"0"0"16,0 0-73,13 0-19,5-12 0,-1 8 0,1 0 157,4-4 28,0 0 6,4 1 1,0-1-52,5 0-9,-5 0-3,5 0 0,-5 1-102,5-1-26,4 0 0,0 4 0,0-4 0,5 4 0,-5 4 0,5-3-848,-10-5-176</inkml:trace>
        </inkml:traceGroup>
      </inkml:traceGroup>
    </inkml:traceGroup>
    <inkml:traceGroup>
      <inkml:annotationXML>
        <emma:emma xmlns:emma="http://www.w3.org/2003/04/emma" version="1.0">
          <emma:interpretation id="{FD4C18FE-F04F-46CD-9D1E-9EC649C68341}" emma:medium="tactile" emma:mode="ink">
            <msink:context xmlns:msink="http://schemas.microsoft.com/ink/2010/main" type="paragraph" rotatedBoundingBox="21930,5205 29411,4540 29490,5434 22010,6099" alignmentLevel="4"/>
          </emma:interpretation>
        </emma:emma>
      </inkml:annotationXML>
      <inkml:traceGroup>
        <inkml:annotationXML>
          <emma:emma xmlns:emma="http://www.w3.org/2003/04/emma" version="1.0">
            <emma:interpretation id="{E2F2AD7B-46A8-4093-8134-21919BA73CD0}" emma:medium="tactile" emma:mode="ink">
              <msink:context xmlns:msink="http://schemas.microsoft.com/ink/2010/main" type="inkBullet" rotatedBoundingBox="21938,5290 22563,5234 22602,5674 21977,5729"/>
            </emma:interpretation>
            <emma:one-of disjunction-type="recognition" id="oneOf2">
              <emma:interpretation id="interp10" emma:lang="en-AU" emma:confidence="0">
                <emma:literal>:</emma:literal>
              </emma:interpretation>
              <emma:interpretation id="interp11" emma:lang="en-AU" emma:confidence="0">
                <emma:literal>"</emma:literal>
              </emma:interpretation>
              <emma:interpretation id="interp12" emma:lang="en-AU" emma:confidence="0">
                <emma:literal>1</emma:literal>
              </emma:interpretation>
              <emma:interpretation id="interp13" emma:lang="en-AU" emma:confidence="0">
                <emma:literal>|</emma:literal>
              </emma:interpretation>
              <emma:interpretation id="interp14" emma:lang="en-AU" emma:confidence="0">
                <emma:literal>/</emma:literal>
              </emma:interpretation>
            </emma:one-of>
          </emma:emma>
        </inkml:annotationXML>
        <inkml:trace contextRef="#ctx0" brushRef="#br0" timeOffset="13559.6012">1258 2342 748,'0'0'33,"0"0"7,0 0-32,0 0-8,0 0 0,0 0 0,0 0 262,0 0 50,0 0 11,0 0 1,0 0-216,9-8-44,-1 4-9,1-3-2,4-1-161,1 4-32,12-16-6,5 5-2</inkml:trace>
        <inkml:trace contextRef="#ctx0" brushRef="#br0" timeOffset="13415.8125">1477 1983 1497,'0'0'133,"0"0"-106,0 0-27,0 0 0,0 0 95,0 0 13,0 0 4,0 0 0,0 0-44,0 0-9,0 0-2,0 0 0,0 0-47,9 8-10,-9-8 0,0 0 0,0 12-122,0-4-22,-9 7-4,0-3-636</inkml:trace>
        <inkml:trace contextRef="#ctx0" brushRef="#br0" timeOffset="13699.7701">1806 2397 1616,'0'0'72,"0"0"14,0 0-69,0 0-17,9-4 0,0 0 0,0 0 96,-5 0 16,5 0 4,-5-4 0,-4 8-68,13 0-14,-4-4-2,0 1-653,0-1-131</inkml:trace>
      </inkml:traceGroup>
      <inkml:traceGroup>
        <inkml:annotationXML>
          <emma:emma xmlns:emma="http://www.w3.org/2003/04/emma" version="1.0">
            <emma:interpretation id="{43E16044-C709-4ED9-B217-0D99F7847523}" emma:medium="tactile" emma:mode="ink">
              <msink:context xmlns:msink="http://schemas.microsoft.com/ink/2010/main" type="line" rotatedBoundingBox="23098,5101 29411,4540 29490,5434 23178,5995"/>
            </emma:interpretation>
          </emma:emma>
        </inkml:annotationXML>
        <inkml:traceGroup>
          <inkml:annotationXML>
            <emma:emma xmlns:emma="http://www.w3.org/2003/04/emma" version="1.0">
              <emma:interpretation id="{B4513111-C050-4672-B086-B8E68A31A948}" emma:medium="tactile" emma:mode="ink">
                <msink:context xmlns:msink="http://schemas.microsoft.com/ink/2010/main" type="inkWord" rotatedBoundingBox="23098,5101 25980,4845 26060,5739 23178,5995"/>
              </emma:interpretation>
              <emma:one-of disjunction-type="recognition" id="oneOf3">
                <emma:interpretation id="interp15" emma:lang="en-AU" emma:confidence="0">
                  <emma:literal>2=10,</emma:literal>
                </emma:interpretation>
                <emma:interpretation id="interp16" emma:lang="en-AU" emma:confidence="0">
                  <emma:literal>2=10.</emma:literal>
                </emma:interpretation>
                <emma:interpretation id="interp17" emma:lang="en-AU" emma:confidence="0">
                  <emma:literal>4510,</emma:literal>
                </emma:interpretation>
                <emma:interpretation id="interp18" emma:lang="en-AU" emma:confidence="0">
                  <emma:literal>L=10,</emma:literal>
                </emma:interpretation>
                <emma:interpretation id="interp19" emma:lang="en-AU" emma:confidence="0">
                  <emma:literal>L=10.</emma:literal>
                </emma:interpretation>
              </emma:one-of>
            </emma:emma>
          </inkml:annotationXML>
          <inkml:trace contextRef="#ctx0" brushRef="#br0" timeOffset="28824.5974">4197 1663 1612,'0'0'144,"0"0"-116,0 0-28,0 0 0,0 0 128,-4 8 20,0 4 4,-1 0 1,1-1-55,-1 5-11,-3-4-3,-1 7 0,0 5-44,5 3-8,-1 0-3,-3 4 0,-1 1-20,4-1-9,-3 4 8,3 0-8,1 0-26,-1-4-10,1-3-3,4 3-703,0-12-141</inkml:trace>
          <inkml:trace contextRef="#ctx0" brushRef="#br0" timeOffset="29120.6136">4478 1808 1670,'-17'4'148,"8"0"-118,0-1-30,-4 9 0,4-4 87,-4 4 11,0 3 2,0 5 1,-1-1-9,1 1-1,5 11-1,3-4 0,1 1-62,-1-1-13,5 0-3,5-3 0,-1-1-12,1-4 9,8 1-9,-5-4 8,6-5-8,-1 1 12,4-4-12,5-4 12,-4-4-2,8-4 0,5-4 0,0-8 0,-1-3 9,1-1 1,-5-3 1,1-4 0,-5-1 21,4 1 4,-4 0 1,0-1 0,-5-3-6,-4 4-1,-4-4 0,-4 3 0,-1 1-12,-4-4-4,-9 4 0,5-5 0,-5 9-24,-4 0 0,-5 3 0,1 1 0,-1-1-43,-4 12-10,-4 1-3,4 3-783,0 11-157</inkml:trace>
          <inkml:trace contextRef="#ctx0" brushRef="#br0" timeOffset="29364.8262">5334 2272 2152,'0'0'96,"0"0"19,0 0-92,0 0-23,0 0 0,0 0 0,0 0 77,-5 8 11,-8 3 3,0-3 0,4 8-60,-8 3-12,-1 5-3,5 3 0,-5-4-16,10 5-19,-6 3 4</inkml:trace>
          <inkml:trace contextRef="#ctx0" brushRef="#br0" timeOffset="14326.6242">2754 1843 403,'0'0'36,"9"-4"-36,-1-4 0,1-4 0,0 9 296,0-5 52,0 4 10,-9 4 2,0 0-170,0 0-34,8-4-8,-8 4 0,0 0-65,0 0-13,5 12-2,-5-1-1,0 5-41,-5 3-8,-3-3-2,-6 7 0,1 5-16,0 3 10,-9 4-10,5 4 8,-5-4-8,0 4-17,-5-8 4,1 4 1,4 1-20,-4-9-3,-1 4-1,6-8 0,3-3-21,-4-4-5,9-1-1,-5-3 0,10 0-5,-1-9-2,9-3 0,0 0 0,0 0 14,0 0 2,-5-15 1,1 3 0,0-3 33,4-1 6,0 0 2,0-3 0,0-1 12,0 1 13,0-5-2,4 5-1,0-4 25,-4 3 5,5-7 0,-1 7 1,5-3 15,-5 3 2,5 5 1,0-5 0,0 5-11,-5-1-3,9 8 0,-4 0 0,4 5 0,5 6 0,-1-3 0,1 8 0,8 4-13,-8-4-4,-5 7 0,9 1 0,0 3-16,0 1-3,4-1-1,0 5 0,1-5-8,-5 1 0,4-1 0,-4-3 8,0 3-8,0-3-17,0 0 4,-5-5 1,1 1-60,-1 0-11,-4-1-2</inkml:trace>
          <inkml:trace contextRef="#ctx0" brushRef="#br0" timeOffset="14536.8375">3158 1933 1580,'0'0'70,"8"3"14,1 1-67,4-4-17,5 4 0,-5-4 0,5 4 109,3-4 19,1-4 3,0 4 1,0-4-64,0 0-12,5-3-2,-1 3-1,0 4-34,-4 0-7,4 0-2,-4 0 0,-4-4-42,-1 0-8,1 4-1,-5 0-931</inkml:trace>
          <inkml:trace contextRef="#ctx0" brushRef="#br0" timeOffset="14696.3371">3241 2167 691,'0'0'61,"0"0"-49,0 0-12,9 0 0,4 0 270,4-4 51,-3 0 11,3 0 1,5 0-161,0 0-33,-4 0-7,8 0 0,-4-4-63,4 5-12,-4-5-2,0 8-1,0-4-123,0 0-25,-5 4-5</inkml:trace>
        </inkml:traceGroup>
        <inkml:traceGroup>
          <inkml:annotationXML>
            <emma:emma xmlns:emma="http://www.w3.org/2003/04/emma" version="1.0">
              <emma:interpretation id="{E119C42E-9DCD-45AA-B1B8-537E9CCB7999}" emma:medium="tactile" emma:mode="ink">
                <msink:context xmlns:msink="http://schemas.microsoft.com/ink/2010/main" type="inkWord" rotatedBoundingBox="26662,4787 29411,4542 29485,5382 26737,5627"/>
              </emma:interpretation>
              <emma:one-of disjunction-type="recognition" id="oneOf4">
                <emma:interpretation id="interp20" emma:lang="en-AU" emma:confidence="0">
                  <emma:literal>13=-3</emma:literal>
                </emma:interpretation>
                <emma:interpretation id="interp21" emma:lang="en-AU" emma:confidence="0">
                  <emma:literal>B=-3</emma:literal>
                </emma:interpretation>
                <emma:interpretation id="interp22" emma:lang="en-AU" emma:confidence="0">
                  <emma:literal>B=.3</emma:literal>
                </emma:interpretation>
                <emma:interpretation id="interp23" emma:lang="en-AU" emma:confidence="0">
                  <emma:literal>B:-3</emma:literal>
                </emma:interpretation>
                <emma:interpretation id="interp24" emma:lang="en-AU" emma:confidence="0">
                  <emma:literal>13=3</emma:literal>
                </emma:interpretation>
              </emma:one-of>
            </emma:emma>
          </inkml:annotationXML>
          <inkml:trace contextRef="#ctx0" brushRef="#br0" timeOffset="29599.4544">6027 1975 1753,'0'0'77,"4"4"17,5 8-75,-5 0-19,1-1 0,4 9 0,-5 3 29,0 5 3,-8-1 0,4 8 0,0 0-8,-4 0 0,-5 4-1,-4 4-591,4 0-117</inkml:trace>
          <inkml:trace contextRef="#ctx0" brushRef="#br0" timeOffset="30059.8096">6123 1780 748,'5'-19'33,"-1"11"7,5-4-32,0 1-8,4-1 0,4 0 0,1 1 282,-1-1 54,5 0 12,0 4 1,0 1-200,0 7-40,0-4-8,0 4-1,-4-4-40,4 8-8,-5-4-2,1 4 0,-5-4-19,0 4-4,0-1-1,-4 5 0,-5 0-17,1 0-9,-1 4 10,-4-1-10,0 1 0,-9 4 0,1-1 0,-6 5 0,1-1-25,-4 1-2,-5-1 0,0 1 0,0-1-11,0-3-2,4 3-1,-4 1 0,5-9-5,-1-3-1,10 4 0,-1-4 0,4 0 3,5-8 0,0 0 0,0 0 0,0 0-1,0 0 0,9 0 0,4 0 0,-4 0 32,4 0 13,-4-4-11,4 8 11,-4-1 15,4-3 9,-4 8 1,4-8 1,0 8 11,5-4 3,-5 0 0,0 0 0,-4 0 2,0 0 1,-1 3 0,1 1 0,-9-8-19,0 8-3,0 0-1,0-8 0,-4 8-4,-1-1-2,-3 1 0,-5 4 0,-1 0-5,1-1-1,-4-3 0,-5 4 0,4 3-17,-4-3-4,5-4-1,-5 0 0,4-1-17,1-3-3,-1 0-1,5-4 0,0 0-112,4 0-22,-4-8-5,13 8-1</inkml:trace>
          <inkml:trace contextRef="#ctx0" brushRef="#br0" timeOffset="30242.2207">6847 1777 1785,'0'0'159,"18"-4"-127,-5 4-32,5-4 0,3 0 85,1 0 11,-4-4 3,4 4 0,-5-4-3,5 5 0,-4-1 0,4 0 0,-5 0-76,1 0-20,-1 4 0,-3-4 0,-1 4-84,-4-4-21,-1 4-4,-8 0-1</inkml:trace>
          <inkml:trace contextRef="#ctx0" brushRef="#br0" timeOffset="30515.9639">6874 2061 1882,'0'0'84,"0"0"16,0 0-80,13-4-20,0-3 0,4-1 0,1-4 81,0 0 12,-1-3 3,1 3 0,-1 0-63,1 1-12,-1 3-2,5 0-1,0 0-48,0-3-10,-4-1-1,-1 4-1</inkml:trace>
          <inkml:trace contextRef="#ctx0" brushRef="#br0" timeOffset="30843.6786">7558 1745 2379,'0'0'105,"0"0"23,0 0-103,13-7-25,0 3 0,5-4 0,-5 0 65,0 4 8,5 0 2,-5 0 0,4-3-30,-3-1-5,3 4-2,1-4 0,-1 8-30,1-4-8,-1 0 0,1 0 0,-5 4-36,5 0-11,-1 0-2,1 0-1141</inkml:trace>
          <inkml:trace contextRef="#ctx0" brushRef="#br0" timeOffset="31322.5887">8291 1332 1209,'0'0'53,"13"-4"12,0 4-52,5-8-13,-1 4 0,1-3 0,-1 7 272,5-4 51,0 0 10,0 0 3,-4 0-167,3-4-33,-3 4-6,4-4-2,0 8-102,-5 0-26,1 0 0,0 0 0,-5 0 56,-5 0 7,6 4 1,-6 0 0,-8-4-52,5 8-12,-5 4 0,-5-4 0,-8 3 0,-4-3 0,4 12 0,-5-5 0,0 1-48,-3-5-13,3 5-3,5 4 0,4-5 39,0 1 7,0-1 2,5 1 0,4-4-26,0-5-5,0 5-1,4-4 0,1 0 3,-1 0 0,5-1 0,-5-3 0,10 4 21,-6 0 4,6 0 0,3-4 1,-4 3 29,5-3 6,-1 0 0,1 4 1,-1 0 1,-3 0 0,-6-1 0,6 1 0,7-4 22,-3 4 5,-14 0 1,1-1 0,-5-7 8,0 0 2,4 8 0,-4-8 0,-13 12-15,0 0-2,-5-1-1,-4-3 0,-8-4-19,3 4-4,1 4-1,4-1 0,-4-3-14,-1 4-15,5-4 3,1-1 1,3 1-133,0 0-28,1-4-4,4 4-1006</inkml:trace>
        </inkml:traceGroup>
      </inkml:traceGroup>
    </inkml:traceGroup>
    <inkml:traceGroup>
      <inkml:annotationXML>
        <emma:emma xmlns:emma="http://www.w3.org/2003/04/emma" version="1.0">
          <emma:interpretation id="{B0C209A0-D806-478E-B3C3-985D5764F5A3}" emma:medium="tactile" emma:mode="ink">
            <msink:context xmlns:msink="http://schemas.microsoft.com/ink/2010/main" type="paragraph" rotatedBoundingBox="20117,6848 29871,6214 29930,7117 20176,7751" alignmentLevel="2"/>
          </emma:interpretation>
        </emma:emma>
      </inkml:annotationXML>
      <inkml:traceGroup>
        <inkml:annotationXML>
          <emma:emma xmlns:emma="http://www.w3.org/2003/04/emma" version="1.0">
            <emma:interpretation id="{57E8E76C-B829-4F02-ABEF-595CDA76310F}" emma:medium="tactile" emma:mode="ink">
              <msink:context xmlns:msink="http://schemas.microsoft.com/ink/2010/main" type="line" rotatedBoundingBox="20117,6848 29871,6214 29930,7117 20176,7751"/>
            </emma:interpretation>
          </emma:emma>
        </inkml:annotationXML>
        <inkml:traceGroup>
          <inkml:annotationXML>
            <emma:emma xmlns:emma="http://www.w3.org/2003/04/emma" version="1.0">
              <emma:interpretation id="{7E34BF29-AF95-4C60-AC82-8F1A1CAD104D}" emma:medium="tactile" emma:mode="ink">
                <msink:context xmlns:msink="http://schemas.microsoft.com/ink/2010/main" type="inkWord" rotatedBoundingBox="20117,6848 29871,6214 29930,7117 20176,7751"/>
              </emma:interpretation>
              <emma:one-of disjunction-type="recognition" id="oneOf5">
                <emma:interpretation id="interp25" emma:lang="en-AU" emma:confidence="0">
                  <emma:literal>2x7&lt;+10x-370-150</emma:literal>
                </emma:interpretation>
                <emma:interpretation id="interp26" emma:lang="en-AU" emma:confidence="0">
                  <emma:literal>2x7&lt;+10x-370-1550</emma:literal>
                </emma:interpretation>
                <emma:interpretation id="interp27" emma:lang="en-AU" emma:confidence="0">
                  <emma:literal>2x7-+10x-37&lt;-150</emma:literal>
                </emma:interpretation>
                <emma:interpretation id="interp28" emma:lang="en-AU" emma:confidence="0">
                  <emma:literal>2x7-+10x-37&lt;-1550</emma:literal>
                </emma:interpretation>
                <emma:interpretation id="interp29" emma:lang="en-AU" emma:confidence="0">
                  <emma:literal>2&gt;ceflox-3&gt;c-15=o</emma:literal>
                </emma:interpretation>
              </emma:one-of>
            </emma:emma>
          </inkml:annotationXML>
          <inkml:trace contextRef="#ctx0" brushRef="#br0" timeOffset="35440.1485">-580 3754 633,'22'-8'56,"-22"8"-44,0 0-12,0 0 0,-9-4 217,9 4 42,9-8 8,-9 8 1,-9-8-96,4 1-20,10-1-4,4 0-1,-9 8-39,0 0-7,0 0-1,4-8-1,9 0-35,-9 5-8,-4-5 0,0 8-1,9-8-31,4 4-5,-13 4-2,0 0 0,9-8-17,0 0 0,0 5 0,-9 3 0,0 0 0,13-4 0,4 4 0,1 0 0,-9-4 0,4 4 0,4 0 0,1 0 0,4 4 0,-9 3 0,0-3 0,5 0 0,8 0 0,-13 4 0,-4 0 0,9 0 0,-1 3 0,-4-3 0,-4 8 0,0-1 0,-5 1 0,5-1 0,0 5 8,-5-1-8,-4 1 11,0-1-2,0-3 0,0 4 0,-4 3-9,-1 0 0,-3-3 0,3 3 0,-3-3 10,-1-1-10,-4 1 12,-1-1-12,1 1 9,0-1-9,-4 1 0,-1-5 9,0 1-9,5-4 0,-9-1 0,5 5 0,-10-4 0,10-5 0,4 1 0,-5 0 0,1 0 0,-1 0 0,14-4 0,4-4 0,-5 3-11,1 1 11,-5 0-8,9-4 8,0 0 0,0 0-10,0 0 10,0 0 0,18 0-12,-9 4 12,-9-4-12,13 4 12,0-4 0,4 0 0,1 0 0,-5 4 0,0 0 0,5 0 0,4-4 0,0 4 0,-5-4 0,1 0 0,4 4 0,0-1 0,0-3-12,0-3 12,-5 3-12,5-4 12,4 0-129,-4-4-19,-4 4-4,4-4-915</inkml:trace>
          <inkml:trace contextRef="#ctx0" brushRef="#br0" timeOffset="35549.5001">86 3898 2124,'0'0'47,"0"0"9,9-4 3,4 4 0,1 0-47,-6 0-12,5 0 0,1 4 0,3 0 83,1 0 14,-5 4 3,0-4 1,0-1-43,0 1-9,-4 4-1,4 0-1,-4 0-18,0 3-3,4-3-1,-4 4 0,-5-4-25,5 3 0,-5 1-12,1 0 12,-1 3 0,-4-3 0,-4 8 0,-1-1 0,-3 1-21,-6 3-3,-3 0-1,-1 1 0,1-1-19,-5 1-3,-9-1-1,9 0 0,-4-3-16,8-4-4,-4-1-1,0-3-620,-4-4-124</inkml:trace>
          <inkml:trace contextRef="#ctx0" brushRef="#br0" timeOffset="35767.104">534 3902 1749,'0'0'77,"0"0"17,0 0-75,0 0-19,0 0 0,-9 0 0,0 0 105,1 0 18,-6 0 3,1 4 1,0 8-57,-4-5-11,-1 9-3,1 0 0,-1 3-25,5 4-6,-5 1-1,1 3 0,8-7-12,0 3-4,5 0 0,4-3 0,0-1-8,4-3 0,5 0 0,4-9 8,0 5-8,9-8 8,0 0-8,0-4 8,4-4-25,5-8-6,4 1-1,5-5-716,-5-3-143</inkml:trace>
          <inkml:trace contextRef="#ctx0" brushRef="#br0" timeOffset="36046.6751">727 3543 2329,'0'0'51,"0"0"10,4-8 3,5 4 2,0-3-53,4-1-13,0 0 0,0 4 0,1-4 88,-6 1 16,6 3 2,3 0 1,-8-4-59,4 4-12,-13 4-3,0 0 0,0 0-33,0 0 0,0 0 0,0 0 0,4 12 0,-4 3 0,-8 5 0,-1-1 0,0 1-14,-4-1-10,4 5-1,0-5-1,5 5 16,0-5 10,8-3-12,0-1 12,5-3 0,4 0-8,0-1 8,9-7 0,0 0-22,0-12-1,9 1 0,0-5 0,-1 0-4,6-3-1,-6-1 0</inkml:trace>
          <inkml:trace contextRef="#ctx0" brushRef="#br0" timeOffset="36981.7887">1306 3957 921,'13'0'40,"-8"0"10,3 0-40,1-4-10,4 4 0,1-4 0,3 4 233,5 0 45,4-4 9,-4 4 1,5 0-166,3 0-34,-3 0-6,-1 0-2,5 0-57,-1 0-12,1-4-3,0 0 0,-5 0-8,5-4 8,0 4-8,-1 1 8,1 3-37,-5-4-8,1 4-2,-14 0-941</inkml:trace>
          <inkml:trace contextRef="#ctx0" brushRef="#br0" timeOffset="37217.7204">1692 3582 576,'0'0'51,"0"0"-41,0 0-10,0 0 0,0 0 293,0 0 57,0 0 11,0 0 3,5 16-201,-5-5-40,4 9-8,0-4-2,1 3-47,-5 1-10,4 11-1,-4-4-1,5 4-28,-5 0-6,0 5 0,0 6-1,0 1-19,0-4 10,0 4-10,4-4 8,-4-4-16,4 0-4,-4-3-1,5-1 0,-1 0-128,0-4-26,1-3-5</inkml:trace>
          <inkml:trace contextRef="#ctx0" brushRef="#br0" timeOffset="37425.5452">2302 3606 1818,'0'0'80,"0"0"17,0 0-77,0 0-20,0 0 0,0 0 0,0 0 96,4 11 15,-8-3 3,4 8 1,-4-1-53,4 5-10,-5 3-3,-4 4 0,5 5-25,-5 3-4,1 0-2,-1 4 0,-4-4-27,4-4-6,0 4-1,5-4 0,-5 1-54,9-1-11,0-8-3</inkml:trace>
          <inkml:trace contextRef="#ctx0" brushRef="#br0" timeOffset="37742.9399">2570 3840 1836,'0'0'81,"0"0"17,0 0-78,0 0-20,0 0 0,-5 7 0,-4 1 80,5 4 12,4 3 2,-4 5 1,4-4-47,0 3-10,0 4-2,4-3 0,5 3-27,0 1-9,4-9 0,0 5 0,5-8 12,-5-1-12,0 1 12,4-8-12,1 4 31,4-8-1,0-4 0,4 0 0,5 0 10,0-8 3,-14 1 0,1-5 0,4 0-7,-9-3-2,0-1 0,-4-3 0,-5 0-5,0 3-1,1-3 0,-5-5 0,0 5-8,-5 0-3,-8-5 0,0 5 0,-4-4-17,-1 3 0,-4 5 0,0-1 0,0 5-10,0-1-9,5 4-1,-5 4-1,0 5-49,-4 3-10,-1 3-1,1 5-1,0 0-134,8 0-28</inkml:trace>
          <inkml:trace contextRef="#ctx0" brushRef="#br0" timeOffset="37995.7244">2978 3898 288,'8'0'25,"1"0"-25,0-4 0,4 0 0,0 0 345,0-3 64,1 7 13,-6 0 2,-8 0-236,9-4-48,13 0-10,0 0-2,-4 4-59,-1 0-12,-4 4-2,0 0-1,1-8-10,-6 8-1,-3 0-1,-5-4 0,4 7-14,1 5-4,-10 4 0,5-5 0,-4 1-9,-5 4-3,0-1 0,-4 5 0,0-1-12,-5 5 0,5-5 8,-4 5-8,4-9-19,-1 5-6,1-9-2,9 5 0,-5 0-133,5-9-26,-1 1-6</inkml:trace>
          <inkml:trace contextRef="#ctx0" brushRef="#br0" timeOffset="38238.5581">3416 3785 2350,'0'0'52,"0"0"10,0 0 2,0 0 3,0-4-54,-8-4-13,3 0 0,-4 5 0,-4 6 84,5 1 13,-6 0 3,1 4 1,4 0-69,-4 4-13,-4-1-3,4 5-1,-9 7-15,4 5 11,5-1-11,4 4 10,5-4-10,-1 5 0,10-1 0,-1 0-11,5-4 11,4-3 0,5-1-9,4-3 9,4-5 0,0-3 0,5 0 0,0-5 0,4 1 0,-5-8-11,1-4 11,4-4-8,0 1-172,-4-5-35</inkml:trace>
          <inkml:trace contextRef="#ctx0" brushRef="#br0" timeOffset="40635.8622">4189 3910 806,'0'0'72,"0"0"-58,4-4-14,0-4 0,5 0 300,-4 4 58,8 0 11,0 1 3,-4-1-224,4 0-44,0-4-8,0 0-3,5 0-51,-1 4-10,1 1-3,-1-1 0,1-4-20,4 8-9,-5-8 8,5 8-8,-4-8 0,4 8-19,-5 0 3,5 0 1,-4-4-150,4 4-31</inkml:trace>
          <inkml:trace contextRef="#ctx0" brushRef="#br0" timeOffset="41074.0763">4728 3531 2062,'0'0'92,"0"0"18,0 0-88,13-7-22,1 3 0,-1-4 0,0 4 105,4-4 17,-3 0 3,7 5 1,-3-1-50,-5 0-9,5-4-3,-1 4 0,-4 4-38,5 0-8,-9 0-2,4 0 0,-4 0-6,-9 0-2,0 0 0,0 0 0,0 8-8,0 4 0,0-1 0,-9 1 0,0 0-24,-4 3-6,0 1-2,0-1 0,0 1-19,-1 0-4,1-5-1,4 5 0,5-4-1,0-1-1,-1 1 0,1 0 0,4-4 24,0-8 5,-5 7 1,5-7 0,0 0 28,0 0 0,5 8 11,4 0-3,-5 0 5,5 0 2,4-5 0,-4 5 0,4-8-1,-4 4 0,4 0 0,0 0 0,-4 4-5,0-4-1,-9-4 0,8 7 0,-8-7 2,0 0 0,0 8 0,0 4 0,0-4 0,-4 0 0,-5-1 0,5 1 0,-9 4 10,-1 0 1,1-1 1,-4 1 0,-1 0-22,1-5-8,3 5 0,-7 0 0,-1 0-46,4-5-9,-4 5-1,9-4-634,4 0-126</inkml:trace>
          <inkml:trace contextRef="#ctx0" brushRef="#br0" timeOffset="41373.4004">5088 3594 806,'0'0'72,"0"0"-58,0 0-14,0 0 0,13 4 233,-4-4 44,4 0 9,0 0 2,0-4-143,1 8-28,3-4-5,1 0-2,-1 4-47,1-4-10,-1 0-1,1 4-1,-5-1-10,5 1-1,-5 0-1,0 0 0,-4 0 2,-1 0 1,-8-4 0,5 8 0,8 3-34,-9-3-8,-4 0 0,5 0 0,-1 0 0,-4 3 0,5 1 0,-10 0 0,1-1 0,-5 5 0,-9 0 0,-4-1 0,1 9 0,-6-5-9,1 1 0,4-1 0,0 1-32,0-1-7,-4 1 0,8-5-1,-4 1-150,9-1-29</inkml:trace>
          <inkml:trace contextRef="#ctx0" brushRef="#br0" timeOffset="41642.3286">5601 3535 2257,'0'0'49,"0"0"11,-4-4 1,4 4 3,-9-3-51,5-1-13,-5 4 0,0-4 0,0 4 80,9 0 12,-8 4 4,-1 0 0,-4 3-32,4 1-7,-4 0-1,4 8 0,-4-5-38,0 1-8,4 7-2,-4 1 0,0 3-8,4 1 0,-4 3 0,8 4 0,-4-3 0,5-1 0,0 0 0,4 0 0,4-3 0,0-5 0,1 1 0,4-5 0,4 1-11,4-8 3,1 4 0,8-12 0,1 0-13,3 0-3,5-8 0,0 0-790,5-8-158</inkml:trace>
          <inkml:trace contextRef="#ctx0" brushRef="#br0" timeOffset="42459.119">6268 3648 1670,'0'0'148,"0"0"-118,0 0-30,0 0 0,9 0 88,4-3 12,-4-5 3,8 4 0,-3 0-19,3-4-3,-4 0-1,9 1 0,0 3-51,4 0-10,-4 0-3,9 0 0,0-4-25,-5 4-6,5 0-1,0 0-681,-1 4-137</inkml:trace>
          <inkml:trace contextRef="#ctx0" brushRef="#br0" timeOffset="42702.1323">7005 3333 2127,'0'0'47,"0"0"9,0 0 3,0 0 1,0 0-48,0 0-12,0 0 0,9 7 0,-5 5 56,1 0 10,-1 3 2,-4 5 0,0-5-23,0 9-4,-4-1-1,-1 1 0,5 3-22,-4 0-5,0 4-1,-1-3 0,1-5-12,4 4 0,-5-3 0,5-1 0,5 5-109,-1-9-25,1-3-5,8-5-858</inkml:trace>
          <inkml:trace contextRef="#ctx0" brushRef="#br0" timeOffset="42951.8453">7255 3223 1638,'0'0'72,"0"0"16,5 0-71,8 0-17,-4-4 0,-1 4 0,6 0 117,-1 4 20,-5-4 4,6 4 1,3 0-40,1-4-8,-5-4-2,0 4 0,9-4-36,4-3-7,-4-1-1,5 0-1,3 0-38,-3 0-9,3 1 0,-3 3 0,-5-4-49,0 0-12,-5 0-3,1 4-682,-5 4-137</inkml:trace>
          <inkml:trace contextRef="#ctx0" brushRef="#br0" timeOffset="43259.1517">7404 3278 1850,'0'0'40,"0"0"9,0 0 2,-4 8 1,4 0-41,-4-1-11,-1 5 0,1-4 0,-9 0 92,8-4 16,-3 3 3,3 1 1,5 0-70,0-8-14,0 0-2,0 12-1,0-1-25,5 1 0,-1 0 0,5-1 0,-5 1 12,5-4-4,-5 4 0,9-1 0,1 1 0,3 0 0,1-4 0,-1 3 0,5 1-8,-4 0 10,-1-5-10,1 5 10,-1-4-10,1 0 10,-5 0-10,0-1 10,-4-3-10,-9-4 0,0 0-10,0 0 10,-9 12 0,0-4 0,-4 3 0,-4-3 0,-5 4 0,0-4 0,-4 0 0,-1-1 0,5 1-36,-4 0-2,-5 0 0,5 0 0,4-5-17,-4 1-3,8-4-1,1 0-897</inkml:trace>
          <inkml:trace contextRef="#ctx0" brushRef="#br0" timeOffset="43440.5189">8010 3309 1958,'0'0'43,"0"0"9,9-8 1,-1 4 3,6-3-45,3 3-11,5 0 0,0-4 0,9 4 53,-9-4 9,0 4 2,0 1 0,-1-5-30,1 4-6,-8 4 0,-6-4-1,1 4-140,-9 0-28,5 4-6,-5-4-1</inkml:trace>
          <inkml:trace contextRef="#ctx0" brushRef="#br0" timeOffset="43575.994">8010 3485 1094,'0'0'97,"13"4"-77,0-4-20,0 0 0,-13 0 168,9-4 31,4 0 5,9-4 2,-4 8-82,8-8-17,-4 4-3,4-4-1,1 5-92,-1-1-11,0-4-17,1 4-631,3-4-125</inkml:trace>
          <inkml:trace contextRef="#ctx0" brushRef="#br0" timeOffset="43977.1497">8751 3255 1209,'0'0'108,"0"0"-87,0 0-21,0 0 0,0 0 171,-8 3 29,-1 5 7,0 0 1,0 0-83,-4 7-16,4-3-3,1 8-1,-6-5-65,6 5-14,3-1-2,5 1-1,0 3 13,5-3 4,-1-1 0,5 1 0,4-1-29,4 1-11,-8-5 8,9 1-8,8-1 8,-4-7-8,9 4 8,-5-4-8,0-4 18,5 3-2,0-7 0,0 4 0,-1-8-16,-3 1 0,-1-1 0,0-4 0,-4 4 55,0-8 7,-9 4 2,5-3 0,-5 3 0,0-4 0,-8-3 0,3 3 0,-8-8-52,5 1-12,-1-1 0,0-3 0,-12 4 0,3-1 0,1 1 0,-5 3 0,-8 0 0,3 1 0,-3 3 0,-1 4 0,-8 4-168,0 0-36,-5 1-7,5-1-958</inkml:trace>
        </inkml:traceGroup>
      </inkml:traceGroup>
    </inkml:traceGroup>
    <inkml:traceGroup>
      <inkml:annotationXML>
        <emma:emma xmlns:emma="http://www.w3.org/2003/04/emma" version="1.0">
          <emma:interpretation id="{12580FE7-797E-4749-A0DD-B1F9143C7521}" emma:medium="tactile" emma:mode="ink">
            <msink:context xmlns:msink="http://schemas.microsoft.com/ink/2010/main" type="paragraph" rotatedBoundingBox="19341,8200 30548,7599 30614,8830 19407,9431" alignmentLevel="1"/>
          </emma:interpretation>
        </emma:emma>
      </inkml:annotationXML>
      <inkml:traceGroup>
        <inkml:annotationXML>
          <emma:emma xmlns:emma="http://www.w3.org/2003/04/emma" version="1.0">
            <emma:interpretation id="{D9BF14CA-7175-41CB-AAD6-A943AC7C7650}" emma:medium="tactile" emma:mode="ink">
              <msink:context xmlns:msink="http://schemas.microsoft.com/ink/2010/main" type="line" rotatedBoundingBox="19341,8200 30548,7599 30614,8830 19407,9431"/>
            </emma:interpretation>
          </emma:emma>
        </inkml:annotationXML>
        <inkml:traceGroup>
          <inkml:annotationXML>
            <emma:emma xmlns:emma="http://www.w3.org/2003/04/emma" version="1.0">
              <emma:interpretation id="{84AAC15B-48DD-4531-8127-CBE285BE8EB3}" emma:medium="tactile" emma:mode="ink">
                <msink:context xmlns:msink="http://schemas.microsoft.com/ink/2010/main" type="inkWord" rotatedBoundingBox="19341,8200 30548,7599 30614,8830 19407,9431"/>
              </emma:interpretation>
              <emma:one-of disjunction-type="recognition" id="oneOf6">
                <emma:interpretation id="interp30" emma:lang="en-AU" emma:confidence="0">
                  <emma:literal>27c/K15/-3l&gt;c45)=0</emma:literal>
                </emma:interpretation>
                <emma:interpretation id="interp31" emma:lang="en-AU" emma:confidence="0">
                  <emma:literal>2x1x+51-3&gt;2x+577-0</emma:literal>
                </emma:interpretation>
                <emma:interpretation id="interp32" emma:lang="en-AU" emma:confidence="0">
                  <emma:literal>2x/K15/-3l&gt;c45)=o</emma:literal>
                </emma:interpretation>
                <emma:interpretation id="interp33" emma:lang="en-AU" emma:confidence="0">
                  <emma:literal>27c/K15/-3l&gt;c45)=o</emma:literal>
                </emma:interpretation>
                <emma:interpretation id="interp34" emma:lang="en-AU" emma:confidence="0">
                  <emma:literal>27c/K15)-3l&gt;c45)=o</emma:literal>
                </emma:interpretation>
              </emma:one-of>
            </emma:emma>
          </inkml:annotationXML>
          <inkml:trace contextRef="#ctx0" brushRef="#br0" timeOffset="48464.8873">4755 5029 2206,'0'0'48,"0"0"11,0 0 1,21-8 3,-3 4-51,4 0-12,0 0 0,-5 1 0,1 3 116,0 0 21,-1 0 4,-4 0 1,5 0-86,-5 0-18,-4 0-3,4 0-1,-4 3-4,-1 1-1,-8-4 0,0 0 0,5 8-29,-1 0 8,-8 4-8,-1-1 0,1 9-39,-9-5-10,4 5-3,-4-1 0,0 1-24,0-1-4,-1 1-2,1-4 0,0 3-14,9 1-4,-1-5 0,-3 1 0,8-5 32,-5-3 5,5 4 2,5-4 0,-5 0 45,0-8 16,8 7-12,1-3 12,0 4 16,4-4 10,0 4 2,0-4 0,1 0 6,-1-4 2,0 3 0,4 1 0,-3 0 17,-6 4 4,6-4 1,-6 0 0,1 0-21,-9-4-4,4 8-1,-4-8 0,0 7-6,0-7-2,-4 12 0,-5-4 0,1 4-10,-6-1-2,1 1-1,0 0 0,-5-1-19,1-3-4,-1 0-1,1 0 0,-1 0-35,1-1-6,-1-7-2,5 0-1000</inkml:trace>
          <inkml:trace contextRef="#ctx0" brushRef="#br0" timeOffset="48655.3758">5579 4737 2253,'0'0'49,"0"0"11,0 0 1,0 0 3,0 0-51,0 0-13,0 11 0,-4 1 0,-5 0 106,0 3 18,1 5 4,-6 3 1,1 4-77,0 5-16,-4-1-4,-1 12 0,-4 0 10,5 3 2,3-3 0,-3 8 0,8 0-30,0 3-6,1-3 0,8-4-8,0 0 0,4-8 0,5-4-15,8 0 5,5-4-161,4-4-32,1-7-6</inkml:trace>
          <inkml:trace contextRef="#ctx0" brushRef="#br0" timeOffset="49049.7963">5922 5068 460,'0'0'41,"0"0"-33,0 0-8,13 4 0,0-4 322,0 0 62,0-4 13,9 4 3,-4 0-217,-1 0-43,10 0-9,-10 4-2,1-4-25,-1 0-6,5 4-1,-4 0 0,-5-4-51,0 4-10,-13-4-3,13 7 0,-13-7-33,13 8 0,-8 0 0,-1 4 0,-4-5 32,-4 5-1,-1 0 0,-3 0 0,-10 3-50,5-3-9,-9 7-3,4-3 0,1 7-1,-5-3 0,4-5 0,1 5 0,-5-4-150,9-5-30,0 1-7</inkml:trace>
          <inkml:trace contextRef="#ctx0" brushRef="#br0" timeOffset="49272.8485">6435 4912 979,'0'0'87,"0"0"-70,-5 4-17,5-4 0,0 0 236,-8 0 44,-5 8 9,4-4 2,0 3-161,-4 5-32,0 4-6,-1-1-2,-3 5-48,-1 3-10,5 1-1,-4 7-1,-1-4-14,5 4-4,0 0 0,4 1 0,0 7-12,0-4 0,9-4 8,5-4-8,-1-3 0,1-1 0,8 0 0,4-7 0,1-4-28,-1-4-1,10-5-1,-1-3 0,5-3-122,4-5-24</inkml:trace>
          <inkml:trace contextRef="#ctx0" brushRef="#br0" timeOffset="49476.1045">6738 5103 691,'0'0'30,"13"4"7,-4 0-29,4 0-8,4 0 0,-4-4 0,1 4 365,3-4 72,1 0 15,-1 0 2,1 0-277,4-4-55,-9 4-11,4-4-3,1 4-76,-5 0-16,0-4-4,-4 0 0,0 4-12,4-4-16,-13 4 3,9-4-799,-9 4-159</inkml:trace>
          <inkml:trace contextRef="#ctx0" brushRef="#br0" timeOffset="49699.7572">7018 4873 1897,'0'0'84,"0"0"17,0 0-81,0 0-20,0 8 0,0 7 0,0-3 104,0 8 16,0-5 3,-4 5 1,0-1-16,-1 8-4,-4-3 0,1 3 0,3 0-67,-4-3-13,1 3-4,3 0 0,1 1-20,0-5 0,4 1 0,4-5 0,0 1-92,1-5-22,3-7-5,1 0-635,4 0-127</inkml:trace>
          <inkml:trace contextRef="#ctx0" brushRef="#br0" timeOffset="50148.6829">7387 4791 1436,'0'0'64,"0"0"12,0 0-60,0 0-16,0 0 0,-5 12 0,5-4 104,0 3 19,5-3 3,-1 4 1,1-4-22,-5-1-4,4 5-1,0-4 0,1 4-15,8-5-3,0 5-1,5 0 0,-5 3-41,4-7-9,-3 4-2,3 0 0,-4-1 28,5 1 6,-9 0 1,4-1 0,-4-3-52,-1 4-12,1-4 0,0 3 0,-5-3 0,1 4 0,-1-4 0,0 3 0,-8 1 0,4 0 0,-4-4 0,-5 3 0,0 1 0,-4 0 0,0-8 0,-5 3 0,5 1 0,-9 0 0,5 4 0,-5-5 0,4 1-100,5-4-22,4 4-5,-4-8-1025</inkml:trace>
          <inkml:trace contextRef="#ctx0" brushRef="#br0" timeOffset="49894.9206">7422 4768 2246,'0'0'49,"13"-4"11,0 0 1,5 0 3,-1 0-52,5-4-12,-4 4 0,4-3 0,0 3 72,0-4 11,-5 0 2,5 4 1,-4 0-48,-1 0-10,5 1-1,-9-1-1,5 4-26,-5-4 0,-4 0 0,-9 4 0,0 0 0,0 0 0,0 0 0</inkml:trace>
          <inkml:trace contextRef="#ctx0" brushRef="#br0" timeOffset="50406.1729">7856 4421 1998,'0'0'88,"0"0"19,9 4-86,4-1-21,0 5 0,5 0 0,0 4 80,-5-4 11,0 3 2,0 5 1,-4-1-6,8 5 0,-4-4-1,1 7 0,-1 0-70,-4 9-17,-1-1 0,-3 4 0,-1 0 55,1 4 7,8-4 2,-9 4 0,-4 0-52,-4 0-12,4 0 0,0 0 0,-5 0 20,1 0 0,-5-4 1,-4 4 0,-5 4 18,-4-4 3,1 0 1,-6 0 0,5 0-71,-4-4-13,0 0-3,4 0-851,0-7-169</inkml:trace>
          <inkml:trace contextRef="#ctx0" brushRef="#br0" timeOffset="44816.6992">-1348 5302 2329,'0'0'51,"0"0"10,17-4 3,-8-4 2,-13-3-53,8-1-13,18 4 0,-9 0 0,-4-3 63,9 3 9,4 0 3,-1 4 0,1 0-34,-4-4-6,-5 4-2,5-3 0,4 7-20,-9 0-4,0 4-1,-4-1 0,-1 1-8,-3 4 0,-1 0 0,-4 8 0,-9-1 0,5 5-12,0-1 4,-5 5 8,-9 3-42,5 0-1,0 0 0,0 1 0,-5-1 0,1 0 0,-1 1 0,5-1 0,4 0 6,-4-3 1,-9-1 0,13-3 0,9-1 36,-8-3 0,-1-5 0,0-3 0,5 4 21,4-12 12,0 0 3,0 0 0,-9 8-4,9-8 0,17 7 0,-3-3 0,-14-4-8,17 0-1,5 0-1,4 0 0,5 0 6,-9 0 2,-4-4 0,4-3 0,4 3-61,0-4-12,-8-4-2,-1 1-731,10-1-145</inkml:trace>
          <inkml:trace contextRef="#ctx0" brushRef="#br0" timeOffset="45013.1648">-791 5411 2048,'0'0'45,"0"0"10,18-4 1,-10 0 1,-8 4-45,13-4-12,5 4 0,0-3 0,4 3 100,-5-4 17,-4 0 4,9 0 1,9 0-41,-5 0-8,-8 4-1,-1-4-1,5 4-37,0 4-7,-9-4-2,1 4 0,-14-4 5,8 4 1,1 0 0,-5 7 0,-12-3-31,3 4 0,5 4 0,-8-1 0,-1 1-22,-9 3-7,1 1-2,-1-1 0,1 5-25,-5-1-6,-13-3-1,13-1 0,13 1-116,-4-1-23,-5-3-5,5-5-1</inkml:trace>
          <inkml:trace contextRef="#ctx0" brushRef="#br0" timeOffset="45230.6756">-265 5333 2268,'0'0'50,"0"0"10,0 0 3,-8-4 0,-5 4-51,4 0-12,9 0 0,-13 8 0,-5-4 78,1 4 13,3 3 2,6 5 1,-1 0-45,-4-1-9,-5 5-1,9-1-1,9 1-18,-4-1-4,0 1-1,4-5 0,4 5-15,5-5 0,-1 1 0,6-4 0,-1-4 0,4-1 0,5 1 0,0-4 0,-4-8-34,8 0 0,5-7 0,8-1-771,-8 0-155</inkml:trace>
          <inkml:trace contextRef="#ctx0" brushRef="#br0" timeOffset="45471.0155">293 4857 864,'0'0'76,"0"0"-60,0 0-16,-9 4 0,9-4 315,0 0 60,0 4 12,-9 4 2,0-4-201,5 4-41,-5 3-8,0 5-2,1 0-63,-6-1-13,-3 9-2,4 7-1,0 4-41,-5 8-8,-8 0-1,8 7-8,5 9 12,-5-1-12,-8 1 12,4 3-12,13-3 8,1 3-8,-1 1 0,0-5 0,0-3 0,9-5-16,18 1 2,4-4-874,-9-4-174</inkml:trace>
          <inkml:trace contextRef="#ctx0" brushRef="#br0" timeOffset="46013.2127">666 5388 1728,'0'0'76,"0"0"16,0 0-73,0 0-19,0 0 0,0 0 0,4 0 119,9-4 20,-4 4 4,0 0 1,4 0-56,0 0-10,0 4-2,0 0-1,-13-4-41,13 4-8,1-1-2,-1 5 0,-4 0 7,-9-8 1,8 8 0,1 4 0,-4 3-20,-5 1-3,0-5-1,-5 1 0,1 4-8,-1 3 0,-8-3 0,0 3 0,0-3-31,-5 0-8,5 3-1,-4-3-1,3-5-91,1 1-19,5 0-3,-6-1-846</inkml:trace>
          <inkml:trace contextRef="#ctx0" brushRef="#br0" timeOffset="46238.2571">1082 5349 1209,'0'0'53,"0"0"12,0 0-52,0 0-13,0 0 0,0 0 0,0 0 252,0 0 47,-4 8 9,-5-5 3,0 5-185,1 0-37,-1 4-7,-4-1-2,-5 5-35,5 0-7,-5 3-2,5 5 0,-4-1-23,4 0-5,-1 1 0,6 3-8,-1 0 0,4 1 0,1-1 0,8 0-9,5-3-2,0-5 0,0 1 0,4-1 0,5-7-14,3-4-3,6-4-1,-1-8 0,5 0-96,4-4-19,4-4-4</inkml:trace>
          <inkml:trace contextRef="#ctx0" brushRef="#br0" timeOffset="46479.7546">1578 5485 1670,'0'0'148,"0"0"-118,0 0-30,9 0 0,0-4 168,4 4 28,0-4 6,0 1 1,0-1-93,5 0-18,-1-4-4,5 4-1,0-4-59,0 4-11,0-3-2,0-1-1,4-4-14,1 4 0,-5 0-9,4 1-808,5-1-162</inkml:trace>
          <inkml:trace contextRef="#ctx0" brushRef="#br0" timeOffset="46655.0679">1938 5126 1785,'0'0'159,"0"0"-127,0 0-32,0 12 0,-4 0 117,-1 3 18,1 1 3,-1 4 1,-3 3-45,-6 4-9,10 4-1,-9 8-1,4-3-63,-4 3-12,0 0-8,0 0-764,4 0-158</inkml:trace>
          <inkml:trace contextRef="#ctx0" brushRef="#br0" timeOffset="46963.6336">2635 5150 2516,'0'0'56,"9"-4"11,4-4 2,1 4 1,-1-4-56,4 1-14,5-1 0,0-4 0,4 0 48,5-3 6,0 3 2,0-3 0,-5 3-36,0 0-6,1-3-2,-1 3 0,-9 4-34,1 0-7,0 0-2,-5 5 0,0-1-231,-13 4-46</inkml:trace>
          <inkml:trace contextRef="#ctx0" brushRef="#br0" timeOffset="47263.8175">2763 5048 230,'-18'12'10,"18"-12"2,-13 4-12,9 4 0,4-8 0,-14 8 0,1-1 408,5 1 80,8-8 15,-5 12 3,-4 0-354,5-1-72,0 5-13,-1-4-3,-4-5-43,1 9-8,3 0-1,1-1-1,-1 1-11,10-1 12,-5 1-12,4 0 12,5-5-12,-5 5 12,1 0-12,4-1 12,-1 1 0,10-5 0,-5-3 0,5 8 0,-1-4-12,1-1 0,-1 1 0,1-4 0,-1 3 0,1-3 12,-1 0-12,-3 0 12,-6-4 9,1 4 3,-9-8 0,0 0 0,5 7-4,-5 1-1,-5-4 0,1 8 0,-1-8 14,-8 3 3,-9-3 1,5 8 0,-10-8-29,5 4-8,1-4 0,-1 0 0,4-1-39,5 1-9,-5-4-1,1-4-1,4 1-157,-1-5-31</inkml:trace>
          <inkml:trace contextRef="#ctx0" brushRef="#br0" timeOffset="47509.7553">3381 4830 2487,'0'0'55,"0"0"11,0 0 2,0 0 2,9 16-56,0-5-14,-5 5 0,1 0 0,3 3 80,-3-3 12,4 3 4,-5 5 0,0 3-37,1 0-7,-1 4-2,-4 4 0,0 4-19,5 0-4,-5 0-1,0 4 0,0 0-5,0 4-1,-5-4 0,-4 4 0,1 0-9,-6-1-3,-3 1 0,-5 8 0,0-5-89,-4 9-19,-1-1-3,-3 1-785,3-4-156</inkml:trace>
          <inkml:trace contextRef="#ctx0" brushRef="#br0" timeOffset="48002.6735">4004 5349 2516,'0'0'56,"0"0"11,9-4 2,0 4 1,0-4-56,4 4-14,4-4 0,5 4 0,-4-4 28,8 4 4,0 0 0,5-4 0,0 4-20,-5-4-4,5 4-8,-5 0 12,5 0-48,-5 4-11,1-4-1</inkml:trace>
          <inkml:trace contextRef="#ctx0" brushRef="#br0" timeOffset="50702.0933">8703 4916 2602,'0'0'57,"0"0"12,0 0 3,0 0 1,0 0-58,0-8-15,0 8 0,4-8 0,5 0 78,0 1 13,0-1 2,8 0 1,1 4-38,4-4-7,0 5-1,0-1-1,0-4-38,4 4-9,-4 0 0,0 4 0,-9 0-49,5 0-12,-1 4-3,-4-4 0,-13 0-175,0 0-35</inkml:trace>
          <inkml:trace contextRef="#ctx0" brushRef="#br0" timeOffset="50844.0479">8747 5041 1728,'0'0'76,"13"0"16,0 4-73,5-4-19,-1-4 0,5 4 0,5-4 55,-1 0 7,5 0 2,4 0 0,-5-4-56,1 0-8,-4-3 0,8 3-871</inkml:trace>
          <inkml:trace contextRef="#ctx0" brushRef="#br0" timeOffset="51106.3963">9475 4799 1958,'0'0'87,"0"0"17,0 0-83,-9 4-21,9-4 0,-8 12 0,-10-1 98,5 1 15,4 7 3,0 5 1,1-1-85,-1 1-16,9 3-4,0 0-1,0 0 35,4 5 7,5-9 2,-5 0 0,10 1-37,-6-5-7,1-3-2,4 3 0,9-3 44,5-4 9,-1-1 2,0-3 0,-4-4-52,4-4-12,1-4 0,3 0 0,1-3 40,-4 3 4,-1-8 2,5 0 0,-5-7-18,-4-1-4,-5 1-1,-3-1 0,-6-3-10,1-1-1,-5-3-1,-4 4 0,0-1-11,-4 1 0,-9 0-10,0 3 10,-5 4-66,-8 1-7,0 3-2,-14 4 0,-4 5-196,-8 3-39</inkml:trace>
        </inkml:traceGroup>
      </inkml:traceGroup>
    </inkml:traceGroup>
    <inkml:traceGroup>
      <inkml:annotationXML>
        <emma:emma xmlns:emma="http://www.w3.org/2003/04/emma" version="1.0">
          <emma:interpretation id="{7DE90871-35C1-40B2-AC5B-6B0E5CE750D3}" emma:medium="tactile" emma:mode="ink">
            <msink:context xmlns:msink="http://schemas.microsoft.com/ink/2010/main" type="paragraph" rotatedBoundingBox="20133,9965 28423,9767 28449,10874 20159,11072" alignmentLevel="2"/>
          </emma:interpretation>
        </emma:emma>
      </inkml:annotationXML>
      <inkml:traceGroup>
        <inkml:annotationXML>
          <emma:emma xmlns:emma="http://www.w3.org/2003/04/emma" version="1.0">
            <emma:interpretation id="{65FFB216-827D-4ADE-97B8-BFDB7FF958D7}" emma:medium="tactile" emma:mode="ink">
              <msink:context xmlns:msink="http://schemas.microsoft.com/ink/2010/main" type="line" rotatedBoundingBox="20133,9965 28423,9767 28449,10874 20159,11072"/>
            </emma:interpretation>
          </emma:emma>
        </inkml:annotationXML>
        <inkml:traceGroup>
          <inkml:annotationXML>
            <emma:emma xmlns:emma="http://www.w3.org/2003/04/emma" version="1.0">
              <emma:interpretation id="{846D817B-4077-441C-8769-425F8FB4FA41}" emma:medium="tactile" emma:mode="ink">
                <msink:context xmlns:msink="http://schemas.microsoft.com/ink/2010/main" type="inkWord" rotatedBoundingBox="20133,10129 23253,10028 23283,10973 20164,11074"/>
              </emma:interpretation>
              <emma:one-of disjunction-type="recognition" id="oneOf7">
                <emma:interpretation id="interp35" emma:lang="en-AU" emma:confidence="0">
                  <emma:literal>(2x-3)</emma:literal>
                </emma:interpretation>
                <emma:interpretation id="interp36" emma:lang="en-AU" emma:confidence="0">
                  <emma:literal>(2x0-3)</emma:literal>
                </emma:interpretation>
                <emma:interpretation id="interp37" emma:lang="en-AU" emma:confidence="0">
                  <emma:literal>(2x2-3)</emma:literal>
                </emma:interpretation>
                <emma:interpretation id="interp38" emma:lang="en-AU" emma:confidence="0">
                  <emma:literal>(2&gt;0-3)</emma:literal>
                </emma:interpretation>
                <emma:interpretation id="interp39" emma:lang="en-AU" emma:confidence="0">
                  <emma:literal>(2&gt;2-3)</emma:literal>
                </emma:interpretation>
              </emma:one-of>
            </emma:emma>
          </inkml:annotationXML>
          <inkml:trace contextRef="#ctx0" brushRef="#br0" timeOffset="52102.6776">-484 6897 1785,'-9'0'159,"9"0"-127,0 0-32,0 0 0,0 0 84,5-8 12,4 4 1,4-4 1,9 5-22,-9-1-4,-9-4 0,5 4-1,4-4-19,0 4-4,-13 4-1,0 0 0,13-8-11,-13 8-1,0 0-1,0 0 0,0 0-6,0 0-2,0 0 0,0 0 0,0 0 5,0 0 1,0 0 0,0 0 0,0 0-6,0 0-1,0 0 0,0 0 0,9 4-10,-9-4-3,0 0 0,0 0 0,0 0-12,0 0 11,0 0-11,0 0 10,0 0-10,0 0 0,0 0 0,0 0 0,-13 4 0,4 0 8,9-4-8,0 0 0,0 0 0,-4 8 0,-5 0 8,5 0-8,4-8 0,-9 15 0,-4-3 9,8 0-9,5 3 0,-8 1 8,-1 3-8,-4 1 0,4-1 0,0 1 0,0 3 0,-4 1 0,-4 7 0,8-4 0,4 4-10,1 0 10,-9 5 0,4 3 0,14 0 0,-5 3 0,4 1 0,0-4 0,5 4 0,4 4 0,5-8-11,-1 0 2,-3-4 0,12 0 0,-4-4-37,4-3-7,-4-9-2,4 1 0,5-9-24,-5-3-5,5-12 0,-5-3-704,-4-9-140</inkml:trace>
          <inkml:trace contextRef="#ctx0" brushRef="#br0" timeOffset="52431.314">-6 7061 1998,'0'0'44,"0"0"8,0 0 3,0 0 1,18 0-44,-1 0-12,-17 0 0,14-4 0,-1 4 111,4 0 20,-8 0 4,4 0 1,0 0-48,1 0-10,7 0-2,-7 4 0,-14-4-12,0 0-4,13 4 0,0 0 0,-9 3-41,1 5-9,-5-4-2,0 4 0,0 7-8,-5 1 0,-8-5-12,0 9 12,9-1-49,-10 0-3,-7 1 0,3 3 0,5-4-3,0 1-1,4 3 0,-9-3 0,-4-5 21,14 4 4,12-7 1,-8 0 0,-10-5 30,10 1 0,13 0 0,0-4 0,4-5 0,-4 1 0,4-4 0,4 0 0,5-4 0,5 1 0,-6-5 0,1 0 0,9-8-33,-5 1-1,1-5 0,-5 1-1038</inkml:trace>
          <inkml:trace contextRef="#ctx0" brushRef="#br0" timeOffset="52672.7034">464 7170 1267,'0'0'112,"0"0"-89,0 0-23,0 0 0,0 0 162,9 4 28,-9-4 6,13 4 0,0-4-51,0 8-10,0-5-3,0 5 0,5 0-31,-5-4-6,5 4-2,-5 0 0,4-1-29,-4 5-5,-4-4-2,0 4 0,0-5-29,-5 1-7,1 4-1,-5 0 0,4-5 8,-4 5 0,0 4 1,-4-5 0,-1 9-47,-4-5-10,-8 1-1,4 0-1,-5 3 4,1 1 1,-1-5 0,1 1 0,3-1-119,1 1-24,0-8-5,0 0-973</inkml:trace>
          <inkml:trace contextRef="#ctx0" brushRef="#br0" timeOffset="52868.6006">819 7154 2260,'0'0'100,"0"0"21,0 0-97,-9 4-24,1 0 0,-6 0 0,6-4 107,-6 12 16,1-4 3,0 3 1,0 5-53,0 3-10,0 1-3,4 3 0,0 1-50,9-1-11,0 0 0,0 1 0,5-5-12,3 1 0,5-1 0,5-3 0,0-4-44,-1-1-9,9-3-2,1-8-748,3 0-149</inkml:trace>
          <inkml:trace contextRef="#ctx0" brushRef="#br0" timeOffset="53111.4175">1438 7283 2350,'0'0'52,"0"0"10,0 0 2,9 0 3,4-4-54,-5 0-13,10 0 0,-5 4 0,0-4 55,5 1 8,-1-5 1,-3 4 1,3-4-65,-4 4-11,0-4-3,5 4-742,-5-3-149</inkml:trace>
          <inkml:trace contextRef="#ctx0" brushRef="#br0" timeOffset="53488.1463">1819 7002 2192,'0'0'97,"0"0"20,0 0-93,14 0-24,-1 0 0,0 4 0,0 0 121,0-4 20,0 4 4,5-4 1,-5 0-58,0 4-11,0 0-2,1 0-1,-1 0-31,-4-1-7,-9-3 0,8 8-1,-3-4-15,-5-4-2,4 8-1,-4 4 0,0-1-39,-4 1-8,-5 4-2,-4-1 0,0-3-10,-1 0-2,10 3-1,0-3 0,-1 0-31,5-1-7,0 1-1,0-4 0,5 4 9,-1-5 2,0 1 0,5-4 0,0 4 47,4 0 10,-4-4 1,0 3 1,-1-7 26,1 8 4,-9-8 2,5 4 0,3 4 34,1 0 8,-9-8 0,5 11 1,-1-3 11,5 0 3,-9-8 0,4 8 0,1 0-35,-10 3-6,1 1-2,-1 0 0,-3-1-20,-1 1-4,-4 0 0,-1 3-8,-3 1-27,-1-4-12,1 3-2,-1-3-1,1 0-7,-1-5-2,5 1 0,0-4-754,0 4-151</inkml:trace>
          <inkml:trace contextRef="#ctx0" brushRef="#br0" timeOffset="53745.1348">2271 6800 2239,'0'0'49,"5"0"11,3 0 1,1 0 2,0-4-51,4 4-12,0-4 0,1 4 0,-1 4 103,0 0 17,-4-4 4,4 7 1,0 1-43,4 0-9,-3 4-1,3-1-1,-8 1-23,4 7-4,0-3 0,0 4-1,-4 3-11,0-4-1,0 9-1,0 3 0,-5-4-3,5 4-1,-5 1 0,0-1 0,-4 0-10,0 0-1,-4 4-1,-5 4 0,1 0-6,-6-4-8,1 1 11,0-1-11,0-4-13,0 4-10,0-4-1,-1-4-1,-3 9-130,4-9-25,-5 0-6</inkml:trace>
        </inkml:traceGroup>
        <inkml:traceGroup>
          <inkml:annotationXML>
            <emma:emma xmlns:emma="http://www.w3.org/2003/04/emma" version="1.0">
              <emma:interpretation id="{D5B35D5D-105E-4C48-9039-E4875B05A187}" emma:medium="tactile" emma:mode="ink">
                <msink:context xmlns:msink="http://schemas.microsoft.com/ink/2010/main" type="inkWord" rotatedBoundingBox="23851,9994 26664,9797 26737,10846 23925,11043"/>
              </emma:interpretation>
              <emma:one-of disjunction-type="recognition" id="oneOf8">
                <emma:interpretation id="interp40" emma:lang="en-AU" emma:confidence="0">
                  <emma:literal>(x+5)</emma:literal>
                </emma:interpretation>
                <emma:interpretation id="interp41" emma:lang="en-AU" emma:confidence="0">
                  <emma:literal>(x+51</emma:literal>
                </emma:interpretation>
                <emma:interpretation id="interp42" emma:lang="en-AU" emma:confidence="0">
                  <emma:literal>1x+5)</emma:literal>
                </emma:interpretation>
                <emma:interpretation id="interp43" emma:lang="en-AU" emma:confidence="0">
                  <emma:literal>1x+51</emma:literal>
                </emma:interpretation>
                <emma:interpretation id="interp44" emma:lang="en-AU" emma:confidence="0">
                  <emma:literal>1x+5/</emma:literal>
                </emma:interpretation>
              </emma:one-of>
            </emma:emma>
          </inkml:annotationXML>
          <inkml:trace contextRef="#ctx0" brushRef="#br0" timeOffset="54109.0525">3359 6706 1267,'-17'-4'112,"17"4"-89,-9-4 221,0 4 44,9 0 8,-9 0 3,1 0-150,-1 8-29,0-4-7,0 4-1,-4 3-52,4 5-12,1 3-1,-5 9-1,4-5-24,0 8-5,-4 4-1,4 8 0,0 4-16,5 4 0,-1 3 0,1 5 0,4-8-9,4-9 1,1 1 0,4-4 0,4 0-38,0 0-7,5-11-2,-5 3 0,9-4-149,0 0-29</inkml:trace>
          <inkml:trace contextRef="#ctx0" brushRef="#br0" timeOffset="54360.8472">3728 6905 1324,'0'0'59,"0"0"12,0 0-57,4 8-14,5-1 0,0-3 0,4 4 244,0 0 45,-4-4 10,4 7 1,-4-3-156,0 4-31,-1-4-6,6 3-2,-10 1-38,5 0-8,-5 0-2,1-1 0,-5 5-25,0-1-6,-5 1-1,1 4 0,-1-1-13,-3 1-4,-6-1 0,1 8 0,-4-3-8,4 3-17,-9 0 4,4-3 1,5-1-28,-9-3-6,9-1-1,-5-3 0,5-1-176,0-7-35,4 4-7</inkml:trace>
          <inkml:trace contextRef="#ctx0" brushRef="#br0" timeOffset="54610.7437">4123 6991 1324,'4'3'118,"-4"-3"-94,-4 0-24,-1 0 0,-3 0 242,3 0 44,1 4 9,-5 0 1,5 0-147,-5 0-29,0 4-7,0 0-1,-8 3-48,-5 5-11,0 0-1,4 3-1,-4 1-34,5 7-6,-1-4-2,5 5 0,0-1-9,4 4 0,0-4-10,5 5 10,4-9-9,4 0 9,1 1-8,4-5 8,-1-3-20,10-1 2,-1-3 0,1-4 0,4-4-16,0-4-3,4 0-1,5-8 0,0 0-98,-1-3-20,1-1-4,0-4-567,-5 1-113</inkml:trace>
          <inkml:trace contextRef="#ctx0" brushRef="#br0" timeOffset="54804.6291">4399 7143 460,'0'0'20,"0"0"5,0 0-25,0 0 0,9 0 0,4 0 0,-4-4 381,4 0 71,0 0 15,5 0 2,-5 0-288,0 0-57,5-4-12,-1 5-3,-4-5-39,5 4-8,8-4-2,-8 0 0,-1 4-35,1-3-7,-5-1-2,5 0 0,-5 4-172,4-4-36,10-11-6,-5 3-2</inkml:trace>
          <inkml:trace contextRef="#ctx0" brushRef="#br0" timeOffset="54969.9826">4645 6909 1612,'-18'23'72,"14"-11"14,-5-1-69,0 9-17,1-1 0,-6 1 0,6 7 248,-6 1 47,1-1 9,5 0 1,-6 4-189,6 1-37,-1-1-8,0-4-2,5 0-139,-1-7-28,5-1-6,5 1-1108</inkml:trace>
          <inkml:trace contextRef="#ctx0" brushRef="#br0" timeOffset="55626.9483">5246 6842 1324,'0'0'118,"-4"8"-94,4-4-24,-5 4 0,-4 0 209,1-1 38,3-3 7,-4 4 2,1 0-152,3 4-29,-4-5-7,5 1 0,0 4-36,4 0-8,0 3 0,0-3-1,0 0 5,4 3 0,0 1 1,5-1 0,4-3 2,-4 4 0,4-1 0,-4 1 0,4 0 1,0-5 1,1 5 0,3-4 0,-8-5-4,4 1-1,0 4 0,-4 0 0,4-5-17,-4 1-11,-9 0 12,4 4-12,-4-5 12,-4 5-12,-5-4 12,0 4-12,1-1 0,-6-3 0,1 4-15,-4-4 5,-1 3-42,1-3-9,-1 0-2,5 0 0,0-4-181,0-4-36,-5-8-7,5 4-1</inkml:trace>
          <inkml:trace contextRef="#ctx0" brushRef="#br0" timeOffset="55354.6476">5167 6862 2473,'0'0'109,"0"0"23,0 0-105,13-4-27,0 4 0,9-8 0,-4 4 93,4-4 14,0 1 2,0-1 1,-5-4-60,5 1-12,0 3-2,4-4-1,-4 0-24,5 5-11,-1-5 10,-4 4-10,0 0-9,-5 4-8,-4 0-2,1 1 0,-14 3-190,0 0-39,0 0-7,0 0-1</inkml:trace>
          <inkml:trace contextRef="#ctx0" brushRef="#br0" timeOffset="55810.7557">5851 6527 2372,'0'0'105,"0"0"22,9 3-102,0 5-25,0-4 0,-1 4 0,1 4 108,0-1 16,0-3 3,0 8 1,-5-1-28,5 5-4,-1-1-2,1 1 0,-4-1-49,-1 5-9,-4-1-3,9 4 0,-5 1-5,-4 3 0,0 0-1,0 0 0,0 4-8,0 0-2,-9 4 0,1 4 0,3 0-8,-8 0-1,0 0-8,-5 4 12,1 4-12,4-5 0,-9-7-12,4 4 12,5 0-70,-5-4-7,5 0-2,0-4-897,4-4-179</inkml:trace>
        </inkml:traceGroup>
        <inkml:traceGroup>
          <inkml:annotationXML>
            <emma:emma xmlns:emma="http://www.w3.org/2003/04/emma" version="1.0">
              <emma:interpretation id="{EBA1B834-B87B-4E39-8AA9-31057CF7A5F4}" emma:medium="tactile" emma:mode="ink">
                <msink:context xmlns:msink="http://schemas.microsoft.com/ink/2010/main" type="inkWord" rotatedBoundingBox="27216,10217 28433,10188 28445,10692 27228,10721"/>
              </emma:interpretation>
              <emma:one-of disjunction-type="recognition" id="oneOf9">
                <emma:interpretation id="interp45" emma:lang="en-AU" emma:confidence="0">
                  <emma:literal>to</emma:literal>
                </emma:interpretation>
                <emma:interpretation id="interp46" emma:lang="en-AU" emma:confidence="0">
                  <emma:literal>--0</emma:literal>
                </emma:interpretation>
                <emma:interpretation id="interp47" emma:lang="en-AU" emma:confidence="0">
                  <emma:literal>of</emma:literal>
                </emma:interpretation>
                <emma:interpretation id="interp48" emma:lang="en-AU" emma:confidence="0">
                  <emma:literal>too</emma:literal>
                </emma:interpretation>
                <emma:interpretation id="interp49" emma:lang="en-AU" emma:confidence="0">
                  <emma:literal>o</emma:literal>
                </emma:interpretation>
              </emma:one-of>
            </emma:emma>
          </inkml:annotationXML>
          <inkml:trace contextRef="#ctx0" brushRef="#br0" timeOffset="56064.6646">6509 7049 2718,'27'-4'120,"-18"4"25,-1-4-116,5 0-29,1 0 0,3 4 0,5-7 57,0 3 6,4-4 1,-4 4 0,0-4-42,0 0-8,-4 5-2,-1-5 0,1 8-34,-5-4-7,0 4-2,-4-4 0,-9 4-77,0 0-16,0 0-4,0 0-1024</inkml:trace>
          <inkml:trace contextRef="#ctx0" brushRef="#br0" timeOffset="56190.2721">6641 7244 2192,'0'0'48,"0"0"11,13 8 1,-4-4 1,4 4-49,0-5-12,0-3 0,1 4 0,-1-4 53,9 0 8,0-7 2,4 3 0,0-4-51,1-4-12,-1 0 0,0 1-714,5-1-146</inkml:trace>
          <inkml:trace contextRef="#ctx0" brushRef="#br0" timeOffset="56484.4533">7330 6913 2250,'0'0'49,"0"0"11,0 0 1,-9 7 3,0 1-52,1 0-12,-1 4 0,0 3 0,-4 5 123,4-1 21,-4 1 5,0 7 1,4 0-75,-4 1-15,4-1-4,-4 0 0,8 1-36,1 3-8,-5-8-2,9 1 0,0 3-10,0-8 0,9 1 0,0-1 8,0-3-8,4 0 0,0-5 0,9 1 0,4-8 0,1 0 0,-1 0 14,5-4-4,-1-4 4,-3 0 1,3-4 0,5 0 0,-8-3-15,8-1 0,-4 0 0,-5-3 0,0-5 54,-4 4 8,0-3 2,-4-1 0,-5-3-52,-4 4-12,-1-1 0,1-3 0,-9-1 0,0 5 11,-9-1-11,1 5 10,-6-1-32,-3 0-6,-5 5-2,0-1 0,-9 0-152,-8 1-30,-1 3-7,5 4-1</inkml:trace>
        </inkml:traceGroup>
      </inkml:traceGroup>
    </inkml:traceGroup>
    <inkml:traceGroup>
      <inkml:annotationXML>
        <emma:emma xmlns:emma="http://www.w3.org/2003/04/emma" version="1.0">
          <emma:interpretation id="{D92BE881-F78E-453D-AD7A-2C082354DC2E}" emma:medium="tactile" emma:mode="ink">
            <msink:context xmlns:msink="http://schemas.microsoft.com/ink/2010/main" type="paragraph" rotatedBoundingBox="21341,11996 23143,11653 23258,12253 21455,12596" alignmentLevel="3"/>
          </emma:interpretation>
        </emma:emma>
      </inkml:annotationXML>
      <inkml:traceGroup>
        <inkml:annotationXML>
          <emma:emma xmlns:emma="http://www.w3.org/2003/04/emma" version="1.0">
            <emma:interpretation id="{4A899ED7-10D3-454E-A5D5-B0272932E25E}" emma:medium="tactile" emma:mode="ink">
              <msink:context xmlns:msink="http://schemas.microsoft.com/ink/2010/main" type="line" rotatedBoundingBox="21341,11996 23143,11653 23258,12252 21455,12596"/>
            </emma:interpretation>
          </emma:emma>
        </inkml:annotationXML>
        <inkml:traceGroup>
          <inkml:annotationXML>
            <emma:emma xmlns:emma="http://www.w3.org/2003/04/emma" version="1.0">
              <emma:interpretation id="{E9343BD3-FA3C-439D-A34D-93DB46EAC9DE}" emma:medium="tactile" emma:mode="ink">
                <msink:context xmlns:msink="http://schemas.microsoft.com/ink/2010/main" type="inkWord" rotatedBoundingBox="21341,11996 23143,11653 23258,12252 21455,12596"/>
              </emma:interpretation>
              <emma:one-of disjunction-type="recognition" id="oneOf10">
                <emma:interpretation id="interp50" emma:lang="en-AU" emma:confidence="0">
                  <emma:literal>K..7</emma:literal>
                </emma:interpretation>
                <emma:interpretation id="interp51" emma:lang="en-AU" emma:confidence="0">
                  <emma:literal>Ki.7</emma:literal>
                </emma:interpretation>
                <emma:interpretation id="interp52" emma:lang="en-AU" emma:confidence="0">
                  <emma:literal>K-I</emma:literal>
                </emma:interpretation>
                <emma:interpretation id="interp53" emma:lang="en-AU" emma:confidence="0">
                  <emma:literal>X: 1</emma:literal>
                </emma:interpretation>
                <emma:interpretation id="interp54" emma:lang="en-AU" emma:confidence="0">
                  <emma:literal>D: 1</emma:literal>
                </emma:interpretation>
              </emma:one-of>
            </emma:emma>
          </inkml:annotationXML>
          <inkml:trace contextRef="#ctx0" brushRef="#br0" timeOffset="56989.1077">644 8745 2217,'0'0'98,"0"0"21,0 0-95,17 8-24,1-8 0,4 8 0,-5 0 71,5-4 9,0 4 3,4-5 0,-8 5-7,0 0 0,-1 0-1,1 0 0,-5-1-18,4 5-3,-8 0-1,0 0 0,-5 3-36,-4 1-7,5-1-2,-10 1 0,5 7 0,-4-3-8,-5 3 12,-4 1-4,0-1-8,0 4 0,-9-3-10,9-1 10,-9-3-98,4-1-14,-4 1-2,0-5-710,5-3-141</inkml:trace>
          <inkml:trace contextRef="#ctx0" brushRef="#br0" timeOffset="57223.6721">1122 8671 2260,'0'0'100,"0"0"21,-9 4-97,0 0-24,1 0 0,-1 4 0,-4 0 100,4 0 16,0-1 2,-8 5 1,3 4-56,1-1-11,0 5-3,-5 3 0,5 0-32,0 5-6,-4 3-2,8 4 0,0 0-9,0 0 0,5 0 0,-1 0 0,10 1-12,-1-5 12,1 0-10,3 0 10,1-7-12,4-5 3,5-3 1,-1-9 0,1 1-48,4-12-8,4-3-3,1-9-734,3-4-147</inkml:trace>
          <inkml:trace contextRef="#ctx0" brushRef="#br0" timeOffset="57409.903">1499 8730 1497,'-4'12'133,"4"-12"-106,-5 7-27,5-7 0,0 0 208,0 0 36,0 0 7,9 8 1,0 0-116,0 0-24,-1 0-5,6-5-1,-1 1-46,0 0-10,-4-4-2,4 4 0,-4-4-33,-9 0-7,8 0-8,1 0 11,-9 0-132,0 0-27,0 0-4</inkml:trace>
          <inkml:trace contextRef="#ctx0" brushRef="#br0" timeOffset="57529.7122">1591 8917 1850,'0'0'40,"0"0"9,9-4 2,4 0 1,0-4-41,5 5-11,-1-9 0</inkml:trace>
          <inkml:trace contextRef="#ctx0" brushRef="#br0" timeOffset="58286.6502">1982 9034 2646,'13'4'58,"0"0"12,5-4 2,4 0 3,0-4-60,4 4-15,0-4 0,5 0 0,0 4 75,-1-8 12,1 4 2,0 1 1,-5-9-49,5 8-9,-5 0-3,5-4 0,-5 0-29,-4 5-12,0-1 1,4 0 0,-4 4-91,-4-4-18,-5 4-4,-4 4-1100</inkml:trace>
          <inkml:trace contextRef="#ctx0" brushRef="#br0" timeOffset="58062.1952">2131 8426 2059,'0'0'91,"0"0"19,13 0-88,0 0-22,5 0 0,4 0 0,0 0 115,0 0 18,0 0 4,-5 0 1,1 0-45,4 4-9,-5-4-1,1 0-1,-1 0-29,-4 0-5,-4 0-2,0 0 0,-9 0-30,0 0-7,0 0-1,0 0 0,0 0-8,0 7-11,-4 5 3,-5 0 0,4-4-45,1 3-9,-5 1-2,5 0 0,-5-4-4,5 3 0,4-3-1,0-8 0,0 8 20,0-8 4,0 8 1,0 3 0,0-11 24,0 0 4,0 0 2,4 8 0,5-4 14,-5 8 13,1-8-2,-1 3-1,0 5 24,5-4 5,-4 4 1,-1-5 0,-4 1 12,4 0 4,-4-8 0,5 8 0,-5 4-23,0-5-4,0 5-1,0-4 0,0 0-8,0-8-1,0 0-1,0 7 0,0-7-18,0 0 8,-9 8-8,5 0 0,-5-4-34,9-4-14,-9 4-2,0 0-774,-4 0-156</inkml:trace>
        </inkml:traceGroup>
      </inkml:traceGroup>
    </inkml:traceGroup>
    <inkml:traceGroup>
      <inkml:annotationXML>
        <emma:emma xmlns:emma="http://www.w3.org/2003/04/emma" version="1.0">
          <emma:interpretation id="{6EC9B26B-A57A-4A26-8DB1-46287A139256}" emma:medium="tactile" emma:mode="ink">
            <msink:context xmlns:msink="http://schemas.microsoft.com/ink/2010/main" type="paragraph" rotatedBoundingBox="22903,12413 27226,11428 27419,12276 23096,13261" alignmentLevel="5"/>
          </emma:interpretation>
        </emma:emma>
      </inkml:annotationXML>
      <inkml:traceGroup>
        <inkml:annotationXML>
          <emma:emma xmlns:emma="http://www.w3.org/2003/04/emma" version="1.0">
            <emma:interpretation id="{90498C07-A382-4859-A0CB-D437184ADCD8}" emma:medium="tactile" emma:mode="ink">
              <msink:context xmlns:msink="http://schemas.microsoft.com/ink/2010/main" type="line" rotatedBoundingBox="22903,12413 27226,11428 27419,12276 23096,13261"/>
            </emma:interpretation>
          </emma:emma>
        </inkml:annotationXML>
        <inkml:traceGroup>
          <inkml:annotationXML>
            <emma:emma xmlns:emma="http://www.w3.org/2003/04/emma" version="1.0">
              <emma:interpretation id="{8E83FF95-4955-43D9-9E0D-2B1169BA3369}" emma:medium="tactile" emma:mode="ink">
                <msink:context xmlns:msink="http://schemas.microsoft.com/ink/2010/main" type="inkWord" rotatedBoundingBox="22951,12623 23187,12569 23274,12951 23038,13005"/>
              </emma:interpretation>
              <emma:one-of disjunction-type="recognition" id="oneOf11">
                <emma:interpretation id="interp55" emma:lang="en-AU" emma:confidence="0">
                  <emma:literal>Z</emma:literal>
                </emma:interpretation>
                <emma:interpretation id="interp56" emma:lang="en-AU" emma:confidence="0">
                  <emma:literal>z</emma:literal>
                </emma:interpretation>
                <emma:interpretation id="interp57" emma:lang="en-AU" emma:confidence="0">
                  <emma:literal>2</emma:literal>
                </emma:interpretation>
                <emma:interpretation id="interp58" emma:lang="en-AU" emma:confidence="0">
                  <emma:literal>3</emma:literal>
                </emma:interpretation>
                <emma:interpretation id="interp59" emma:lang="en-AU" emma:confidence="0">
                  <emma:literal>a</emma:literal>
                </emma:interpretation>
              </emma:one-of>
            </emma:emma>
          </inkml:annotationXML>
          <inkml:trace contextRef="#ctx0" brushRef="#br0" timeOffset="58624.9148">2241 9338 2764,'0'0'61,"13"0"13,-4 4 2,4-4 1,4 4-61,1-4-16,-1 4 0,-3 0 0,3 0 72,-4-4 12,5 0 3,-5 4 0,0 3-40,5-3-8,-10 0-2,1 0 0,0 4-21,-5 0-5,1 3-1,-1-3 0,-8 8-10,4-4 0,-9 7 0,0-3 0,0-1-48,1 5-4,-6-1-2,1 1 0,5-5-20,-6 5-4,1-5-1,4 1 0,1 0 7,-1-5 2,0 1 0,5 0 0,-1-4 48,1 3 10,4-3 1,0-8 1,0 0 45,0 0 9,0 0 1,9 8 1,-9-8-3,9 0-1,4 0 0,0 4 0,-4-8 2,8 4 0,-4-8 0,9 4 0,-4-4-53,4-3-11,4-1-1,0-4-839,9-3-168</inkml:trace>
        </inkml:traceGroup>
        <inkml:traceGroup>
          <inkml:annotationXML>
            <emma:emma xmlns:emma="http://www.w3.org/2003/04/emma" version="1.0">
              <emma:interpretation id="{71266676-3603-42BC-99C2-F57CACCCF232}" emma:medium="tactile" emma:mode="ink">
                <msink:context xmlns:msink="http://schemas.microsoft.com/ink/2010/main" type="inkWord" rotatedBoundingBox="24720,11946 27249,11527 27380,12320 24852,12739"/>
              </emma:interpretation>
              <emma:one-of disjunction-type="recognition" id="oneOf12">
                <emma:interpretation id="interp60" emma:lang="en-AU" emma:confidence="0">
                  <emma:literal>xo-us</emma:literal>
                </emma:interpretation>
                <emma:interpretation id="interp61" emma:lang="en-AU" emma:confidence="0">
                  <emma:literal>It. -5</emma:literal>
                </emma:interpretation>
                <emma:interpretation id="interp62" emma:lang="en-AU" emma:confidence="0">
                  <emma:literal>It: -5</emma:literal>
                </emma:interpretation>
                <emma:interpretation id="interp63" emma:lang="en-AU" emma:confidence="0">
                  <emma:literal>xo-us.</emma:literal>
                </emma:interpretation>
                <emma:interpretation id="interp64" emma:lang="en-AU" emma:confidence="0">
                  <emma:literal>Xo-n).</emma:literal>
                </emma:interpretation>
              </emma:one-of>
            </emma:emma>
          </inkml:annotationXML>
          <inkml:trace contextRef="#ctx0" brushRef="#br0" timeOffset="58975.0383">4061 8703 403,'0'0'36,"0"0"-36,5 4 0,3-4 0,1 3 496,0 1 92,4-4 18,0 8 4,5-4-411,-5 4-83,0-4-16,0 3-3,5 1-53,-5 4-12,-4 4-1,4-5-1,0 1-3,-4 4-1,0-5 0,0 5 0,-5-4-8,5 7-2,-5 1 0,0-5 0,-4 5-16,-4-5 0,0 5 0,-5-1 0,5 1-27,-10 3 1,-3-3 0,-5 3 0,0-3-65,0-5-13,0 5-2,0-9-1,5-3-154,-1-4-31</inkml:trace>
          <inkml:trace contextRef="#ctx0" brushRef="#br0" timeOffset="59219.748">4491 8671 2163,'0'0'96,"0"0"20,0 0-93,0 0-23,0 0 0,0 0 0,-8 12 117,-1-4 19,0 0 4,-4 3 1,4 1-73,-4 4-16,0-1-2,0 5-1,-1 3-17,1 1-3,0-1-1,4 4 0,-4-7-16,9 7-3,-1 0-1,1 1 0,0-5-8,4 0 0,4 1 0,0-5 0,1 1 0,-1-1 0,5-7 0,4 0 0,0-8-35,0 0-2,5-8-1,-1 0 0,1-8-26,4 0-6,-4-3-1,3-5-725,1 5-146</inkml:trace>
          <inkml:trace contextRef="#ctx0" brushRef="#br0" timeOffset="59391.3088">4755 8808 2487,'0'0'55,"0"0"11,0 0 2,13 0 2,-5 0-56,6 4-14,-6-4 0,6 0 0,-1 0 104,0 0 17,0 0 4,0 0 1,0 0-50,1 0-9,-1 0-3,0 0 0,0 0-38,-4 0-8,-9 0-2,0 0 0,0 0-16,13 0-9,-13 0 1,0 0 0,0 0-216,0 0-44</inkml:trace>
          <inkml:trace contextRef="#ctx0" brushRef="#br0" timeOffset="59539.828">4891 8956 2487,'4'12'55,"-4"-8"11,4 0 2,1-1 2,-1 1-56,0-4-14,5 0 0,0 4 0,0-4 105,0-4 19,-1 4 3,5 0 1,1-4-96,-6 1-20,1-1-3,4 0-1,1-4-142,-6 0-29,5 0-5</inkml:trace>
          <inkml:trace contextRef="#ctx0" brushRef="#br0" timeOffset="59842.0715">5588 8784 2304,'0'0'102,"0"0"21,0 0-99,9 4-24,0-4 0,4 0 0,0-4 168,0 1 28,5-1 5,4 0 2,-5 0-128,1 0-26,-1-4-5,5 4 0,-4 0-28,-1-3-4,1 3-2,4 0 0,-5-4-41,5 4-8,0-4-1,5 1-892,-6-5-177</inkml:trace>
          <inkml:trace contextRef="#ctx0" brushRef="#br0" timeOffset="60074.9119">6347 8274 2718,'0'0'60,"0"0"12,0 0 2,0 0 2,9 7-60,0-7-16,-9 0 0,13 4 0,-4-4 73,4-4 12,-4 4 3,4-3 0,-5-1-32,6 0-7,-1 0-1,0 0 0,0 4-32,0-4-6,-4 0-2,4 4 0,-4 0-8,0-4-11,-9 4 3,0 0 0,4-4-42,-4 4-8,0 0-2,0 0 0,0 0-143,0 0-29,0 0-5,-9 4-506,-4 0-101</inkml:trace>
          <inkml:trace contextRef="#ctx0" brushRef="#br0" timeOffset="60547.8379">6273 8352 403,'0'0'36,"0"7"-36,0 5 0,0 0 0,0-4 316,-5 3 57,5 1 11,-4 0 3,8 3-198,-4-3-39,5 0-8,-1-4-2,-4 3-44,4 1-10,1 0-2,-1 3 0,5-3 9,-5 4 2,5-5 0,0 5 0,0-1-26,-5 5-5,5-4 0,-1-5-1,1 5-31,0-1-5,0-3-2,0 4 0,-5-5-13,5 5-2,-5-4-1,1 3 0,3-7 11,-3 8 1,-5-1 1,4-3 0,0 4-8,-4-5-2,0 5 0,-4-4 0,0-1-2,-1 5-1,-3-4 0,-1 3 0,0-3 0,-9 7 0,5-3 0,-9 3 0,0-3-18,0 4-4,1 3-1,-10-4 0,4-3-76,1 0-15,0-1-3,0 1-844,-1-8-168</inkml:trace>
        </inkml:traceGroup>
      </inkml:traceGroup>
    </inkml:traceGroup>
  </inkml:traceGroup>
</inkml:ink>
</file>

<file path=ppt/ink/ink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1-03-25T05:03:01.010"/>
    </inkml:context>
    <inkml:brush xml:id="br0">
      <inkml:brushProperty name="width" value="0.09333" units="cm"/>
      <inkml:brushProperty name="height" value="0.09333" units="cm"/>
      <inkml:brushProperty name="color" value="#177D36"/>
      <inkml:brushProperty name="fitToCurve" value="1"/>
    </inkml:brush>
  </inkml:definitions>
  <inkml:traceGroup>
    <inkml:annotationXML>
      <emma:emma xmlns:emma="http://www.w3.org/2003/04/emma" version="1.0">
        <emma:interpretation id="{E9EF85F0-466E-4617-BD87-F05F21D116C5}" emma:medium="tactile" emma:mode="ink">
          <msink:context xmlns:msink="http://schemas.microsoft.com/ink/2010/main" type="writingRegion" rotatedBoundingBox="13502,3870 13604,6781 12734,6812 12632,3900"/>
        </emma:interpretation>
      </emma:emma>
    </inkml:annotationXML>
    <inkml:traceGroup>
      <inkml:annotationXML>
        <emma:emma xmlns:emma="http://www.w3.org/2003/04/emma" version="1.0">
          <emma:interpretation id="{897BEC29-D7D3-4FB5-A843-1FC86461E04C}" emma:medium="tactile" emma:mode="ink">
            <msink:context xmlns:msink="http://schemas.microsoft.com/ink/2010/main" type="paragraph" rotatedBoundingBox="13502,3870 13604,6781 12734,6812 12632,3900" alignmentLevel="1"/>
          </emma:interpretation>
        </emma:emma>
      </inkml:annotationXML>
      <inkml:traceGroup>
        <inkml:annotationXML>
          <emma:emma xmlns:emma="http://www.w3.org/2003/04/emma" version="1.0">
            <emma:interpretation id="{0BB16A0A-55E2-4113-9996-03669AE92AB0}" emma:medium="tactile" emma:mode="ink">
              <msink:context xmlns:msink="http://schemas.microsoft.com/ink/2010/main" type="line" rotatedBoundingBox="13502,3870 13604,6781 12734,6812 12632,3900"/>
            </emma:interpretation>
          </emma:emma>
        </inkml:annotationXML>
        <inkml:traceGroup>
          <inkml:annotationXML>
            <emma:emma xmlns:emma="http://www.w3.org/2003/04/emma" version="1.0">
              <emma:interpretation id="{DCA834DB-9D89-4ADA-BBBF-5938BE2497DC}" emma:medium="tactile" emma:mode="ink">
                <msink:context xmlns:msink="http://schemas.microsoft.com/ink/2010/main" type="inkWord" rotatedBoundingBox="13298,3877 13320,4510 12660,4533 12638,3900"/>
              </emma:interpretation>
              <emma:one-of disjunction-type="recognition" id="oneOf0">
                <emma:interpretation id="interp0" emma:lang="en-AU" emma:confidence="0">
                  <emma:literal>on</emma:literal>
                </emma:interpretation>
                <emma:interpretation id="interp1" emma:lang="en-AU" emma:confidence="0">
                  <emma:literal>o</emma:literal>
                </emma:interpretation>
                <emma:interpretation id="interp2" emma:lang="en-AU" emma:confidence="0">
                  <emma:literal>n</emma:literal>
                </emma:interpretation>
                <emma:interpretation id="interp3" emma:lang="en-AU" emma:confidence="0">
                  <emma:literal>in</emma:literal>
                </emma:interpretation>
                <emma:interpretation id="interp4" emma:lang="en-AU" emma:confidence="0">
                  <emma:literal>an</emma:literal>
                </emma:interpretation>
              </emma:one-of>
            </emma:emma>
          </inkml:annotationXML>
          <inkml:trace contextRef="#ctx0" brushRef="#br0">309 0 1386,'0'0'61,"0"0"13,0 0-59,0 0-15,0 0 0,-11-5 0,5 10 79,-5-5 13,0 5 2,0-5 1,0 5 9,0-5 3,0 4 0,0 1 0,0 5-69,0-5-14,0 5-2,0-1-1,1 1 16,-1 5 3,0-10 1,0 9 0,0 6-28,0-6-5,0 6-8,0-1 11,0 1-11,-6 4 0,6-4 0,0 4 0,6 1 0,-6 4 0,5-5 0,1 5 0,-1-9 11,6 4 6,0-4 2,6 4 0,-6 1-19,5-1 0,6 5 0,0 0 0,6-14 0,-1 5 0,1-6 0,-1-4 0,6-5 0,-5 0 0,5 0 0,5-10 0,0-5 0,-5-5 0,6-4 0,-6-6 0,5 1-132,-5 0-20,5-1-4</inkml:trace>
          <inkml:trace contextRef="#ctx0" brushRef="#br0" timeOffset="-336.5677">-311 122 1267,'0'0'112,"0"0"-89,0 0-23,0 0 0,0 0 56,0 0 6,0 0 2,0 0 0,0 0 0,0 0 0,11 0 0,5 0 0,1 0-34,-6-5-6,0 5-2,5 0 0,6 0 17,0 0 3,-6 0 1,12 0 0,-6 5-11,-6 0-3,6-5 0,-5 9 0,5-9-7,-6 10-2,6-5 0,-11 5 0,5-5-2,-5 4-1,0-4 0,-5 10 0,5-5-17,-11 9 0,0-9 0,-6 9 0,1-4 17,-1 4 10,-5 6 1,-5-1 1,-1 1-20,7 4-9,-7 5 8,1-5-8,-6-9 0,5 4 0,1 0-9,-1 1 9,6-1-28,-5-9 0,-1-5 1,1 4 0,5-4-34,6 0-7,-12-10-2,12 0 0,-1 0-134,6-5-26</inkml:trace>
        </inkml:traceGroup>
        <inkml:traceGroup>
          <inkml:annotationXML>
            <emma:emma xmlns:emma="http://www.w3.org/2003/04/emma" version="1.0">
              <emma:interpretation id="{B8A4D1D9-9BC9-4C10-B08F-964FCDDDA013}" emma:medium="tactile" emma:mode="ink">
                <msink:context xmlns:msink="http://schemas.microsoft.com/ink/2010/main" type="inkWord" rotatedBoundingBox="13581,6121 13604,6781 12734,6812 12711,6151"/>
              </emma:interpretation>
              <emma:one-of disjunction-type="recognition" id="oneOf1">
                <emma:interpretation id="interp5" emma:lang="en-AU" emma:confidence="0">
                  <emma:literal>us</emma:literal>
                </emma:interpretation>
                <emma:interpretation id="interp6" emma:lang="en-AU" emma:confidence="0">
                  <emma:literal>is</emma:literal>
                </emma:interpretation>
                <emma:interpretation id="interp7" emma:lang="en-AU" emma:confidence="0">
                  <emma:literal>in</emma:literal>
                </emma:interpretation>
                <emma:interpretation id="interp8" emma:lang="en-AU" emma:confidence="0">
                  <emma:literal>Us</emma:literal>
                </emma:interpretation>
                <emma:interpretation id="interp9" emma:lang="en-AU" emma:confidence="0">
                  <emma:literal>u</emma:literal>
                </emma:interpretation>
              </emma:one-of>
            </emma:emma>
          </inkml:annotationXML>
          <inkml:trace contextRef="#ctx0" brushRef="#br0" timeOffset="1446.525">369 2291 1393,'-11'-39'61,"11"34"14,-6 5-60,6 0-15,0 0 0,0 0 0,0 0 134,0 0 24,0 0 5,-5 10 1,-6 0-58,0-1-11,11-9-3,0 0 0,-11 10-33,0 0-7,0 0-2,0 4 0,0 1-6,0-1 0,-5 1-1,10 0 0,-5-1-43,0 6 0,-5-1-13,5 1 3,0-1 10,0-4 0,0 4 0,0 1 0,0-5 0,6-1 0,-6 6 0,5-1-8,6 6 8,-5-1 0,5 0 0,0-4 0,0-1 0,0-4 14,5 0-2,1 9 0,-1-9-12,6-1 0,0 1-9,6-5 9,-1-6 16,6 6 8,0-5 3,0 0 0,5 0-3,1-5 0,5 5 0,-1-5 0,7 0-11,-12 0-2,6-5-1,0 5 0,-11-5-22,5 0-4,6 0 0,0 0-819,6 0-163</inkml:trace>
          <inkml:trace contextRef="#ctx0" brushRef="#br0" timeOffset="1248.4482">-223 2437 1094,'-11'34'48,"11"-29"11,0-5-47,0 0-12,0 0 0,0 0 0,0 0 92,0 0 16,0 0 3,0 0 1,0 0-39,0 0-7,16-10-2,1 6 0,-1-6 23,0 5 4,1 5 1,5 0 0,-6 0-44,1 0-9,-1 0-2,1 0 0,5 0-37,-6 0 0,1 0 0,-1 0 0,0 0 37,1 5 3,-1 0 1,1 0 0,-1-1-26,1 1-6,-12 0-1,-5-5 0,0 0 0,11 10 0,-5 0 0,-6-10 0,0 0 0,0 14-8,5 1 12,-10 0-4,-1-1-8,-5 6 0,6 14 0,-6 0 0,0 0-9,-6-5-7,1 1-2,-1-6 0,1 0-9,-6 6-1,6-6-1,-1 0 0,-5-4 9,6-10 3,-1 4 0,1-4 0,5-5-39,0 0-7,11-5-1,-6-5-1,1 0-3,-1-5 0,6-4 0,6-1 0,5-5-70,-6 6-14</inkml:trace>
        </inkml:traceGroup>
      </inkml:traceGroup>
    </inkml:traceGroup>
  </inkml:traceGroup>
</inkml:ink>
</file>

<file path=ppt/ink/ink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1-03-25T05:08:04.334"/>
    </inkml:context>
    <inkml:brush xml:id="br0">
      <inkml:brushProperty name="width" value="0.09333" units="cm"/>
      <inkml:brushProperty name="height" value="0.09333" units="cm"/>
      <inkml:brushProperty name="color" value="#177D36"/>
      <inkml:brushProperty name="fitToCurve" value="1"/>
    </inkml:brush>
  </inkml:definitions>
  <inkml:traceGroup>
    <inkml:annotationXML>
      <emma:emma xmlns:emma="http://www.w3.org/2003/04/emma" version="1.0">
        <emma:interpretation id="{DA1F9E30-5926-4E80-A2A3-43FDFA7703E9}" emma:medium="tactile" emma:mode="ink">
          <msink:context xmlns:msink="http://schemas.microsoft.com/ink/2010/main" type="inkDrawing" rotatedBoundingBox="17115,3734 17638,4451 17293,4702 16771,3985" shapeName="Other"/>
        </emma:interpretation>
      </emma:emma>
    </inkml:annotationXML>
    <inkml:trace contextRef="#ctx0" brushRef="#br0">0 12 1465,'0'0'32,"0"0"6,0 0 2,0 0 2,0 0-34,0 0-8,0 0 0,11 0 0,0-5 78,6 0 14,-6 5 2,0-4 1,5 4-43,1 4-8,-6-4-1,0 5-1,5-5 41,0 0 8,1 0 1,5 0 1,5 0-44,-5 5-9,6-5-1,-6 0-1,5 5-13,0-5-2,-5 0-1,0 0 0,0 0-13,0 0-9,0 0 12,-5 5-12,-1-5 10,0 5-10,-5-5 8,6 0-8,-17 0 8,0 0-8,11 10 0,-11-10 8,11 4-8,-11-4 8,0 0-8,11 15 8,-6-5-8,-5-10 8,0 0-8,6 14 8,-6 6-8,0-1 0,0 6 0,0-6 8,-6 6-8,1-6 0,5 6 0,-6 9 8,1 0-8,-1 0 0,1 5 0,-1-5 0,6 5 13,-5-5 1,5-5 0,0 10 0,0-4-34,0-1-6,0-5-2,5-10 0,-5 1-12,6-5-2,-1-1-1,-5-14 0,0 0-56,0 0-11,0 0-2,0 0-530,0 0-106</inkml:trace>
  </inkml:traceGroup>
</inkml:ink>
</file>

<file path=ppt/ink/ink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1-03-25T05:08:04.670"/>
    </inkml:context>
    <inkml:brush xml:id="br0">
      <inkml:brushProperty name="width" value="0.09333" units="cm"/>
      <inkml:brushProperty name="height" value="0.09333" units="cm"/>
      <inkml:brushProperty name="color" value="#177D36"/>
      <inkml:brushProperty name="fitToCurve" value="1"/>
    </inkml:brush>
  </inkml:definitions>
  <inkml:traceGroup>
    <inkml:annotationXML>
      <emma:emma xmlns:emma="http://www.w3.org/2003/04/emma" version="1.0">
        <emma:interpretation id="{F30F41E4-7046-44B6-8DB4-2098627C2D54}" emma:medium="tactile" emma:mode="ink">
          <msink:context xmlns:msink="http://schemas.microsoft.com/ink/2010/main" type="inkDrawing" rotatedBoundingBox="17028,4259 17577,4258 17578,4307 17029,4308" shapeName="Other"/>
        </emma:interpretation>
      </emma:emma>
    </inkml:annotationXML>
    <inkml:trace contextRef="#ctx0" brushRef="#br0">6 1 172,'0'0'16,"0"0"-16,0 0 0,0 0 0,0 0 309,-5 5 59,-1 5 12,6-10 3,0 0-212,0 0-43,0 0-8,11 10-1,-5-6-22,5 1-4,5 0-1,0 0 0,1 0-15,5-5-3,0 0-1,0-5 0,5 5-27,1 0-6,-6 0 0,5-5-1,0 5-22,1 0-4,-6-5-1,5 5 0,1-5-12,-7 5 0,1 0 0,6 0 0,-1 0-131,-5-4-19,6 4-4,-6 4-910</inkml:trace>
  </inkml:traceGroup>
</inkml:ink>
</file>

<file path=ppt/ink/ink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1-03-25T05:08:26.711"/>
    </inkml:context>
    <inkml:brush xml:id="br0">
      <inkml:brushProperty name="width" value="0.09333" units="cm"/>
      <inkml:brushProperty name="height" value="0.09333" units="cm"/>
      <inkml:brushProperty name="fitToCurve" value="1"/>
    </inkml:brush>
  </inkml:definitions>
  <inkml:traceGroup>
    <inkml:annotationXML>
      <emma:emma xmlns:emma="http://www.w3.org/2003/04/emma" version="1.0">
        <emma:interpretation id="{E5C84D3A-2A77-41F8-BD72-D89F38506BE9}" emma:medium="tactile" emma:mode="ink">
          <msink:context xmlns:msink="http://schemas.microsoft.com/ink/2010/main" type="inkDrawing" rotatedBoundingBox="13872,6130 16061,4336 16157,4453 13968,6248" semanticType="callout" shapeName="Other">
            <msink:sourceLink direction="with" ref="{FC69E787-D323-47BC-AAC5-8D4C28DD5C39}"/>
          </msink:context>
        </emma:interpretation>
      </emma:emma>
    </inkml:annotationXML>
    <inkml:trace contextRef="#ctx0" brushRef="#br0">0 1882 748,'0'0'67,"0"0"-54,0 0-13,0-10 0,6 1 118,-6-1 21,5 0 4,-5-5 1,5 6-50,1-6-10,-6 5-1,5-4-1,6-1-29,-5 0-5,-1-4-2,1-1 0,5 11 17,0-6 3,-6 5 1,1 1 0,5-6-25,0-5-5,0 1-1,5-1 0,-5 6-8,6-1-1,-1 1-1,0-6 0,6 5 0,0-4 0,0-5 0,6-1 0,-1 6-26,1-1 8,-7-4-8,12 4 0,0-4 13,6 0-2,5-1-1,-1-4 0,1-5 2,-5 5 0,-1-1 0,6-4 0,0 0 1,-6 0 1,1 0 0,-1 0 0,-5-5-2,5 10 0,1-1 0,-1 1 0,0-5 2,1 0 0,-6 0 0,5 4 0,0 1-14,1 5 9,-1-5-9,6-1 8,-5 6 0,4 0-8,-10-6 12,11 1-4,-11 5 0,0-1 0,5 1 0,-5 0 0,0-1 1,0 6 0,-5-6 0,-7 1 0,7 4 6,-6 1 1,5 4 0,1-4 0,-6-1-7,-6 1-1,6 9 0,-6-5 0,1 1 3,5-1 0,-6 1 0,1-1 0,-6 0-3,5-4 0,1 4 0,-1 1 0,-5 4-8,0 5 10,-11 5-10,0 0 10,0-10-2,5 0 0,1 1 0,5-1 0,-11 10-8,0 0 8,11-10-8,-11 10 8,0 0-8,0 0 0,0-10-10,0 10 10,0 0-204,0 0-34</inkml:trace>
  </inkml:traceGroup>
</inkml:ink>
</file>

<file path=ppt/ink/ink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1-03-25T05:08:28.513"/>
    </inkml:context>
    <inkml:brush xml:id="br0">
      <inkml:brushProperty name="width" value="0.09333" units="cm"/>
      <inkml:brushProperty name="height" value="0.09333" units="cm"/>
      <inkml:brushProperty name="color" value="#177D36"/>
      <inkml:brushProperty name="fitToCurve" value="1"/>
    </inkml:brush>
  </inkml:definitions>
  <inkml:traceGroup>
    <inkml:annotationXML>
      <emma:emma xmlns:emma="http://www.w3.org/2003/04/emma" version="1.0">
        <emma:interpretation id="{7C4F336A-13D8-44E4-B716-16E4D596B728}" emma:medium="tactile" emma:mode="ink">
          <msink:context xmlns:msink="http://schemas.microsoft.com/ink/2010/main" type="writingRegion" rotatedBoundingBox="19486,3747 21093,3747 21093,4508 19486,4508"/>
        </emma:interpretation>
      </emma:emma>
    </inkml:annotationXML>
    <inkml:traceGroup>
      <inkml:annotationXML>
        <emma:emma xmlns:emma="http://www.w3.org/2003/04/emma" version="1.0">
          <emma:interpretation id="{0801FB0B-05AC-4A4E-AFC9-35F5E2D1D52A}" emma:medium="tactile" emma:mode="ink">
            <msink:context xmlns:msink="http://schemas.microsoft.com/ink/2010/main" type="paragraph" rotatedBoundingBox="19486,3747 21093,3747 21093,4508 19486,4508" alignmentLevel="1"/>
          </emma:interpretation>
        </emma:emma>
      </inkml:annotationXML>
      <inkml:traceGroup>
        <inkml:annotationXML>
          <emma:emma xmlns:emma="http://www.w3.org/2003/04/emma" version="1.0">
            <emma:interpretation id="{71879848-09E1-453A-83AD-CA699517A7E2}" emma:medium="tactile" emma:mode="ink">
              <msink:context xmlns:msink="http://schemas.microsoft.com/ink/2010/main" type="line" rotatedBoundingBox="19486,3747 21093,3747 21093,4508 19486,4508"/>
            </emma:interpretation>
          </emma:emma>
        </inkml:annotationXML>
        <inkml:traceGroup>
          <inkml:annotationXML>
            <emma:emma xmlns:emma="http://www.w3.org/2003/04/emma" version="1.0">
              <emma:interpretation id="{FC69E787-D323-47BC-AAC5-8D4C28DD5C39}" emma:medium="tactile" emma:mode="ink">
                <msink:context xmlns:msink="http://schemas.microsoft.com/ink/2010/main" type="inkWord" rotatedBoundingBox="19486,3747 21093,3747 21093,4508 19486,4508">
                  <msink:destinationLink direction="with" ref="{E5C84D3A-2A77-41F8-BD72-D89F38506BE9}"/>
                </msink:context>
              </emma:interpretation>
              <emma:one-of disjunction-type="recognition" id="oneOf0">
                <emma:interpretation id="interp0" emma:lang="en-AU" emma:confidence="0">
                  <emma:literal>7x</emma:literal>
                </emma:interpretation>
                <emma:interpretation id="interp1" emma:lang="en-AU" emma:confidence="0">
                  <emma:literal>7 z</emma:literal>
                </emma:interpretation>
                <emma:interpretation id="interp2" emma:lang="en-AU" emma:confidence="0">
                  <emma:literal>7th</emma:literal>
                </emma:interpretation>
                <emma:interpretation id="interp3" emma:lang="en-AU" emma:confidence="0">
                  <emma:literal>7 Z</emma:literal>
                </emma:interpretation>
                <emma:interpretation id="interp4" emma:lang="en-AU" emma:confidence="0">
                  <emma:literal>7k</emma:literal>
                </emma:interpretation>
              </emma:one-of>
            </emma:emma>
          </inkml:annotationXML>
          <inkml:trace contextRef="#ctx0" brushRef="#br0">47 25 1612,'-11'-5'144,"6"0"-116,5 5-28,0 0 0,-11-5 56,5 5 4,6 0 2,0 0 0,0 0 49,-5-5 9,-6 5 3,11 0 0,0 0-63,0 0-13,0 0-3,0 0 0,0 0-17,0 0-4,0 0-1,0 0 0,11 5-10,5-5-3,-5 5 0,6 0 0,-17-5-9,16 0 12,1 0-12,5 0 12,-6 0-12,1 0 0,-1 0 0,1 0 0,4 0 0,1-5 0,-5 5 0,5-5 8,-6 0-8,6 5 0,0-5 0,-5 5 0,-1 0-13,0 0 1,1 0 1,-6 5 0,0 0 3,0 0 0,0 5 0,-11-10 0,5 9 8,1 1-8,-1 5 8,-5-1-8,0 6 8,0-1 0,0-4 0,0 5-8,-5 4 8,-1 0 0,6 1 0,-5-1 0,5 5 0,-6-4 0,1 4 0,-1 5 0,-5-5 0,6 5 0,-1-4 0,6 4 0,-5 0 0,5-5 0,-6 0 0,6 1 0,-5-1-12,5-5 0,0-4 0,-6 4 0,6-9-36,0-1-7,0 1-1,0-5-1,0-10-59,0 0-11,0 0-2</inkml:trace>
          <inkml:trace contextRef="#ctx0" brushRef="#br0" timeOffset="297.4012">75 405 1209,'-6'0'108,"6"0"-87,0 0-21,-5-5 0,-1 0 120,6 5 20,0 0 4,0 0 1,0 0-6,0 0-2,0 0 0,0 0 0,0 0-49,0 0-11,6-5-1,-6 5-1,16-5-18,1 1-3,-1 4-1,1-5 0,-1 0-19,6 5-4,-6 0-1,1-5 0,-1 5-12,6 0-2,-5 0-1,-1 0 0,1 0-14,-1-5 8,1 5-8,-1 0 0,-5 0 0,11 0 0,-6 0 0,1 0-10,-1 0-30,-5 0-5,0 0-2,6-5 0,-1 5-145,-5 0-28,0-5-7</inkml:trace>
          <inkml:trace contextRef="#ctx0" brushRef="#br0" timeOffset="633.1619">590 166 1036,'0'0'92,"0"0"-73,6-5-19,5 0 0,-6 0 160,12 1 28,-12-1 5,12 5 2,-6-5-45,0 0-9,5 0-1,0 0-1,-5 0-50,0 5-9,-11 0-3,11-5 0,6 5-42,-1-4-9,1 4-2,5 0 0,0 0 6,-6 4 1,1 1 0,-1-5 0,6 5-31,-6 0-13,1 0 1,-1 0 0,-5 0 12,0 4 0,-11-9 0,11 5 0,0 5 0,-5 5 8,-1-6-8,-5 6 0,0 0 8,-5 4-8,-1-4 0,-5 4 0,0-4 0,0 4 0,-5 1-10,-1-1 10,1 1-24,-1-1 4,1-4 0,0 0 0,5-6-24,-6 1-4,6-5 0,0 5-1,6-5-42,5-5-8,0 0-1,-11 0-557,5-5-111</inkml:trace>
          <inkml:trace contextRef="#ctx0" brushRef="#br0" timeOffset="995.0658">1188 10 345,'0'0'31,"0"0"-31,0 0 0,0 0 0,0 0 290,0 0 52,0 0 10,0 0 3,0 0-168,-5-5-34,-6 0-6,5 5-2,-5 0-69,6 5-13,-12 0-3,6 5-1,-5 4-31,-1 1-7,1 0-1,-1 4 0,1 1-6,0 4-2,-1 0 0,1 1 0,5-1-1,0 5-1,0-4 0,5-1 0,6-4 2,-5 4 1,5-4 0,5-1 0,6-4-4,0 4-1,0-4 0,6-1 0,-1 1 3,6-5 0,0-5 0,5 4 0,1-4 7,5 0 2,-6-10 0,11 5 0,1 0-11,-1-5-1,-5 5-8,6-4 12,-1-6-12,0 0 11,-5 0-11,11-4 10,0 4-203,0-5-41</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5C26A2-E6D3-4FD8-90B1-7469BEF451EF}" type="datetimeFigureOut">
              <a:rPr lang="en-AU" smtClean="0"/>
              <a:t>15/02/2022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6D9329-E501-4AF3-9004-DE74661E42D2}" type="slidenum">
              <a:rPr lang="en-AU" smtClean="0"/>
              <a:t>‹#›</a:t>
            </a:fld>
            <a:endParaRPr lang="en-AU"/>
          </a:p>
        </p:txBody>
      </p:sp>
    </p:spTree>
    <p:extLst>
      <p:ext uri="{BB962C8B-B14F-4D97-AF65-F5344CB8AC3E}">
        <p14:creationId xmlns:p14="http://schemas.microsoft.com/office/powerpoint/2010/main" val="1644576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A264570-5939-43EF-9B7B-854F84FD3A97}" type="datetimeFigureOut">
              <a:rPr lang="en-AU" smtClean="0"/>
              <a:t>15/02/2022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A0D8769-0E83-4683-82FB-4EA77C663467}" type="slidenum">
              <a:rPr lang="en-AU" smtClean="0"/>
              <a:t>‹#›</a:t>
            </a:fld>
            <a:endParaRPr lang="en-AU"/>
          </a:p>
        </p:txBody>
      </p:sp>
      <p:sp>
        <p:nvSpPr>
          <p:cNvPr id="7" name="Title 1"/>
          <p:cNvSpPr txBox="1">
            <a:spLocks/>
          </p:cNvSpPr>
          <p:nvPr userDrawn="1"/>
        </p:nvSpPr>
        <p:spPr>
          <a:xfrm>
            <a:off x="1524000" y="1122363"/>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smtClean="0"/>
              <a:t>EDIT TITLE</a:t>
            </a:r>
            <a:endParaRPr lang="en-AU" dirty="0"/>
          </a:p>
        </p:txBody>
      </p:sp>
      <p:sp>
        <p:nvSpPr>
          <p:cNvPr id="8" name="Subtitle 2"/>
          <p:cNvSpPr txBox="1">
            <a:spLocks/>
          </p:cNvSpPr>
          <p:nvPr userDrawn="1"/>
        </p:nvSpPr>
        <p:spPr>
          <a:xfrm>
            <a:off x="1524000" y="3602038"/>
            <a:ext cx="9144000"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mtClean="0"/>
              <a:t>Lesson Topic/ Date</a:t>
            </a:r>
            <a:endParaRPr lang="en-AU" dirty="0"/>
          </a:p>
        </p:txBody>
      </p:sp>
      <p:sp>
        <p:nvSpPr>
          <p:cNvPr id="9" name="Rectangle 8"/>
          <p:cNvSpPr/>
          <p:nvPr userDrawn="1"/>
        </p:nvSpPr>
        <p:spPr>
          <a:xfrm>
            <a:off x="0" y="1"/>
            <a:ext cx="12192000" cy="6858000"/>
          </a:xfrm>
          <a:prstGeom prst="rect">
            <a:avLst/>
          </a:prstGeom>
          <a:noFill/>
          <a:ln w="190500" cap="flat" cmpd="sng">
            <a:gradFill>
              <a:gsLst>
                <a:gs pos="100000">
                  <a:srgbClr val="01244E"/>
                </a:gs>
                <a:gs pos="0">
                  <a:srgbClr val="94B5E0"/>
                </a:gs>
              </a:gsLst>
              <a:lin ang="5400000" scaled="0"/>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11813" y="5671455"/>
            <a:ext cx="1049557" cy="1049557"/>
          </a:xfrm>
          <a:prstGeom prst="rect">
            <a:avLst/>
          </a:prstGeom>
        </p:spPr>
      </p:pic>
    </p:spTree>
    <p:extLst>
      <p:ext uri="{BB962C8B-B14F-4D97-AF65-F5344CB8AC3E}">
        <p14:creationId xmlns:p14="http://schemas.microsoft.com/office/powerpoint/2010/main" val="1417352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sson Closure">
    <p:spTree>
      <p:nvGrpSpPr>
        <p:cNvPr id="1" name=""/>
        <p:cNvGrpSpPr/>
        <p:nvPr/>
      </p:nvGrpSpPr>
      <p:grpSpPr>
        <a:xfrm>
          <a:off x="0" y="0"/>
          <a:ext cx="0" cy="0"/>
          <a:chOff x="0" y="0"/>
          <a:chExt cx="0" cy="0"/>
        </a:xfrm>
      </p:grpSpPr>
      <p:sp>
        <p:nvSpPr>
          <p:cNvPr id="7" name="Content Placeholder 10"/>
          <p:cNvSpPr>
            <a:spLocks noGrp="1"/>
          </p:cNvSpPr>
          <p:nvPr>
            <p:ph sz="half" idx="1"/>
          </p:nvPr>
        </p:nvSpPr>
        <p:spPr>
          <a:xfrm>
            <a:off x="838200" y="877084"/>
            <a:ext cx="10515600" cy="2285216"/>
          </a:xfrm>
        </p:spPr>
        <p:txBody>
          <a:bodyPr/>
          <a:lstStyle/>
          <a:p>
            <a:pPr lvl="0"/>
            <a:r>
              <a:rPr lang="en-US" smtClean="0"/>
              <a:t>Click to edit Master text styles</a:t>
            </a:r>
          </a:p>
        </p:txBody>
      </p:sp>
      <p:sp>
        <p:nvSpPr>
          <p:cNvPr id="8" name="Content Placeholder 11"/>
          <p:cNvSpPr>
            <a:spLocks noGrp="1"/>
          </p:cNvSpPr>
          <p:nvPr>
            <p:ph sz="half" idx="2"/>
          </p:nvPr>
        </p:nvSpPr>
        <p:spPr>
          <a:xfrm>
            <a:off x="838200" y="3879590"/>
            <a:ext cx="10515600" cy="2499631"/>
          </a:xfrm>
        </p:spPr>
        <p:txBody>
          <a:bodyPr/>
          <a:lstStyle/>
          <a:p>
            <a:pPr lvl="0"/>
            <a:r>
              <a:rPr lang="en-US" smtClean="0"/>
              <a:t>Click to edit Master text styles</a:t>
            </a:r>
          </a:p>
        </p:txBody>
      </p:sp>
      <p:sp>
        <p:nvSpPr>
          <p:cNvPr id="9" name="Rectangle 8"/>
          <p:cNvSpPr/>
          <p:nvPr userDrawn="1"/>
        </p:nvSpPr>
        <p:spPr>
          <a:xfrm>
            <a:off x="0" y="-44335"/>
            <a:ext cx="12192000" cy="6858000"/>
          </a:xfrm>
          <a:prstGeom prst="rect">
            <a:avLst/>
          </a:prstGeom>
          <a:noFill/>
          <a:ln w="190500" cap="flat" cmpd="sng">
            <a:gradFill>
              <a:gsLst>
                <a:gs pos="100000">
                  <a:srgbClr val="01244E"/>
                </a:gs>
                <a:gs pos="0">
                  <a:srgbClr val="94B5E0"/>
                </a:gs>
              </a:gsLst>
              <a:lin ang="5400000" scaled="0"/>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88014" y="5747656"/>
            <a:ext cx="975044" cy="975044"/>
          </a:xfrm>
          <a:prstGeom prst="rect">
            <a:avLst/>
          </a:prstGeom>
        </p:spPr>
      </p:pic>
      <p:sp>
        <p:nvSpPr>
          <p:cNvPr id="11" name="Pentagon 10"/>
          <p:cNvSpPr/>
          <p:nvPr userDrawn="1"/>
        </p:nvSpPr>
        <p:spPr>
          <a:xfrm>
            <a:off x="88638" y="48093"/>
            <a:ext cx="2835537" cy="545841"/>
          </a:xfrm>
          <a:prstGeom prst="homePlate">
            <a:avLst/>
          </a:prstGeom>
          <a:solidFill>
            <a:srgbClr val="01244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smtClean="0"/>
              <a:t>Lesson Closure</a:t>
            </a:r>
            <a:endParaRPr lang="en-AU" sz="3200" dirty="0"/>
          </a:p>
        </p:txBody>
      </p:sp>
      <p:sp>
        <p:nvSpPr>
          <p:cNvPr id="12" name="Pentagon 11"/>
          <p:cNvSpPr/>
          <p:nvPr userDrawn="1"/>
        </p:nvSpPr>
        <p:spPr>
          <a:xfrm>
            <a:off x="88638" y="3248025"/>
            <a:ext cx="2340237" cy="545841"/>
          </a:xfrm>
          <a:prstGeom prst="homePlate">
            <a:avLst/>
          </a:prstGeom>
          <a:solidFill>
            <a:srgbClr val="01244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smtClean="0"/>
              <a:t>Skill Closure</a:t>
            </a:r>
            <a:endParaRPr lang="en-AU" sz="3200" dirty="0"/>
          </a:p>
        </p:txBody>
      </p:sp>
    </p:spTree>
    <p:extLst>
      <p:ext uri="{BB962C8B-B14F-4D97-AF65-F5344CB8AC3E}">
        <p14:creationId xmlns:p14="http://schemas.microsoft.com/office/powerpoint/2010/main" val="2751057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F914ADA-8B9F-4ECF-9857-DA0E09389161}" type="datetimeFigureOut">
              <a:rPr lang="en-AU" smtClean="0"/>
              <a:t>15/02/2022</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A44AFD57-68CF-4DF2-BA7E-BB906AB4CDA9}" type="slidenum">
              <a:rPr lang="en-AU" smtClean="0"/>
              <a:t>‹#›</a:t>
            </a:fld>
            <a:endParaRPr lang="en-AU" dirty="0"/>
          </a:p>
        </p:txBody>
      </p:sp>
    </p:spTree>
    <p:extLst>
      <p:ext uri="{BB962C8B-B14F-4D97-AF65-F5344CB8AC3E}">
        <p14:creationId xmlns:p14="http://schemas.microsoft.com/office/powerpoint/2010/main" val="2418006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2D6FF137-0809-4DAA-8E3C-28073C2EEE2A}" type="datetimeFigureOut">
              <a:rPr lang="en-AU" smtClean="0"/>
              <a:t>15/02/2022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561170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764D27-9841-421A-9238-B017BC347917}" type="datetimeFigureOut">
              <a:rPr lang="en-AU" smtClean="0"/>
              <a:t>15/02/2022</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3C91B044-C32E-4F73-9BAE-C8E0F29C62EC}" type="slidenum">
              <a:rPr lang="en-AU" smtClean="0"/>
              <a:t>‹#›</a:t>
            </a:fld>
            <a:endParaRPr lang="en-AU" dirty="0"/>
          </a:p>
        </p:txBody>
      </p:sp>
    </p:spTree>
    <p:extLst>
      <p:ext uri="{BB962C8B-B14F-4D97-AF65-F5344CB8AC3E}">
        <p14:creationId xmlns:p14="http://schemas.microsoft.com/office/powerpoint/2010/main" val="3942881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ompt Boxes">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A264570-5939-43EF-9B7B-854F84FD3A97}" type="datetimeFigureOut">
              <a:rPr lang="en-AU" smtClean="0"/>
              <a:t>15/02/2022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A0D8769-0E83-4683-82FB-4EA77C663467}" type="slidenum">
              <a:rPr lang="en-AU" smtClean="0"/>
              <a:t>‹#›</a:t>
            </a:fld>
            <a:endParaRPr lang="en-AU"/>
          </a:p>
        </p:txBody>
      </p:sp>
      <p:sp>
        <p:nvSpPr>
          <p:cNvPr id="7" name="Content Placeholder 2"/>
          <p:cNvSpPr>
            <a:spLocks noGrp="1"/>
          </p:cNvSpPr>
          <p:nvPr>
            <p:ph idx="13" hasCustomPrompt="1"/>
          </p:nvPr>
        </p:nvSpPr>
        <p:spPr>
          <a:xfrm>
            <a:off x="838200" y="1023257"/>
            <a:ext cx="10515600" cy="1785257"/>
          </a:xfrm>
        </p:spPr>
        <p:txBody>
          <a:bodyPr/>
          <a:lstStyle/>
          <a:p>
            <a:pPr marL="0" indent="0">
              <a:buNone/>
            </a:pPr>
            <a:r>
              <a:rPr lang="en-AU" dirty="0" smtClean="0"/>
              <a:t>This slide is designed so that you can copy the prompt box you need and insert it into your slides.</a:t>
            </a:r>
          </a:p>
          <a:p>
            <a:pPr marL="0" indent="0">
              <a:buNone/>
            </a:pPr>
            <a:r>
              <a:rPr lang="en-AU" dirty="0" smtClean="0"/>
              <a:t>This slide is hidden and will not be included when presenting your lesson.</a:t>
            </a:r>
            <a:endParaRPr lang="en-AU" dirty="0"/>
          </a:p>
        </p:txBody>
      </p:sp>
      <p:sp>
        <p:nvSpPr>
          <p:cNvPr id="8" name="Rectangle 7"/>
          <p:cNvSpPr/>
          <p:nvPr userDrawn="1"/>
        </p:nvSpPr>
        <p:spPr>
          <a:xfrm>
            <a:off x="0" y="-149628"/>
            <a:ext cx="12192000" cy="6858000"/>
          </a:xfrm>
          <a:prstGeom prst="rect">
            <a:avLst/>
          </a:prstGeom>
          <a:noFill/>
          <a:ln w="190500" cap="flat" cmpd="sng">
            <a:gradFill>
              <a:gsLst>
                <a:gs pos="100000">
                  <a:srgbClr val="01244E"/>
                </a:gs>
                <a:gs pos="0">
                  <a:srgbClr val="94B5E0"/>
                </a:gs>
              </a:gsLst>
              <a:lin ang="5400000" scaled="0"/>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11813" y="5671455"/>
            <a:ext cx="1049557" cy="1049557"/>
          </a:xfrm>
          <a:prstGeom prst="rect">
            <a:avLst/>
          </a:prstGeom>
        </p:spPr>
      </p:pic>
      <p:grpSp>
        <p:nvGrpSpPr>
          <p:cNvPr id="11" name="Group 10"/>
          <p:cNvGrpSpPr/>
          <p:nvPr userDrawn="1"/>
        </p:nvGrpSpPr>
        <p:grpSpPr>
          <a:xfrm>
            <a:off x="2823158" y="3602071"/>
            <a:ext cx="2035630" cy="971026"/>
            <a:chOff x="2813050" y="3602071"/>
            <a:chExt cx="2035630" cy="971026"/>
          </a:xfrm>
        </p:grpSpPr>
        <p:sp>
          <p:nvSpPr>
            <p:cNvPr id="12" name="Rectangle 11"/>
            <p:cNvSpPr/>
            <p:nvPr/>
          </p:nvSpPr>
          <p:spPr>
            <a:xfrm>
              <a:off x="2813051" y="3931961"/>
              <a:ext cx="2035629" cy="641136"/>
            </a:xfrm>
            <a:prstGeom prst="rect">
              <a:avLst/>
            </a:prstGeom>
            <a:solidFill>
              <a:srgbClr val="8E4FC9">
                <a:alpha val="60000"/>
              </a:srgbClr>
            </a:solidFill>
            <a:ln>
              <a:solidFill>
                <a:srgbClr val="005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3" name="TextBox 12"/>
            <p:cNvSpPr txBox="1"/>
            <p:nvPr/>
          </p:nvSpPr>
          <p:spPr>
            <a:xfrm>
              <a:off x="2813050" y="3602071"/>
              <a:ext cx="2035629" cy="307777"/>
            </a:xfrm>
            <a:prstGeom prst="rect">
              <a:avLst/>
            </a:prstGeom>
            <a:solidFill>
              <a:srgbClr val="8A2BE2"/>
            </a:solidFill>
            <a:ln>
              <a:solidFill>
                <a:srgbClr val="005C41"/>
              </a:solidFill>
            </a:ln>
          </p:spPr>
          <p:txBody>
            <a:bodyPr wrap="square" rtlCol="0">
              <a:spAutoFit/>
            </a:bodyPr>
            <a:lstStyle/>
            <a:p>
              <a:r>
                <a:rPr lang="en-AU" sz="1400" b="1" dirty="0" smtClean="0">
                  <a:solidFill>
                    <a:schemeClr val="bg1"/>
                  </a:solidFill>
                </a:rPr>
                <a:t>VOCABULARY</a:t>
              </a:r>
              <a:endParaRPr lang="en-AU" sz="1400" b="1" dirty="0">
                <a:solidFill>
                  <a:schemeClr val="bg1"/>
                </a:solidFill>
              </a:endParaRPr>
            </a:p>
          </p:txBody>
        </p:sp>
      </p:grpSp>
      <p:grpSp>
        <p:nvGrpSpPr>
          <p:cNvPr id="14" name="Group 13"/>
          <p:cNvGrpSpPr/>
          <p:nvPr userDrawn="1"/>
        </p:nvGrpSpPr>
        <p:grpSpPr>
          <a:xfrm>
            <a:off x="4975225" y="3602071"/>
            <a:ext cx="2035629" cy="971026"/>
            <a:chOff x="4965700" y="3602071"/>
            <a:chExt cx="2035629" cy="971026"/>
          </a:xfrm>
        </p:grpSpPr>
        <p:sp>
          <p:nvSpPr>
            <p:cNvPr id="15" name="TextBox 14"/>
            <p:cNvSpPr txBox="1"/>
            <p:nvPr/>
          </p:nvSpPr>
          <p:spPr>
            <a:xfrm>
              <a:off x="4965700" y="3602071"/>
              <a:ext cx="2035629" cy="307777"/>
            </a:xfrm>
            <a:prstGeom prst="rect">
              <a:avLst/>
            </a:prstGeom>
            <a:solidFill>
              <a:srgbClr val="FFC000"/>
            </a:solidFill>
            <a:ln>
              <a:solidFill>
                <a:srgbClr val="005C41"/>
              </a:solidFill>
            </a:ln>
          </p:spPr>
          <p:txBody>
            <a:bodyPr wrap="square" rtlCol="0">
              <a:spAutoFit/>
            </a:bodyPr>
            <a:lstStyle/>
            <a:p>
              <a:r>
                <a:rPr lang="en-AU" sz="1400" b="1" dirty="0" smtClean="0">
                  <a:solidFill>
                    <a:schemeClr val="bg1"/>
                  </a:solidFill>
                </a:rPr>
                <a:t>EXTENSION</a:t>
              </a:r>
              <a:endParaRPr lang="en-AU" sz="1400" b="1" dirty="0">
                <a:solidFill>
                  <a:schemeClr val="bg1"/>
                </a:solidFill>
              </a:endParaRPr>
            </a:p>
          </p:txBody>
        </p:sp>
        <p:sp>
          <p:nvSpPr>
            <p:cNvPr id="16" name="Rectangle 15"/>
            <p:cNvSpPr/>
            <p:nvPr/>
          </p:nvSpPr>
          <p:spPr>
            <a:xfrm>
              <a:off x="4965700" y="3931961"/>
              <a:ext cx="2035629" cy="641136"/>
            </a:xfrm>
            <a:prstGeom prst="rect">
              <a:avLst/>
            </a:prstGeom>
            <a:solidFill>
              <a:srgbClr val="E6B82E">
                <a:alpha val="60000"/>
              </a:srgbClr>
            </a:solidFill>
            <a:ln>
              <a:solidFill>
                <a:srgbClr val="005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grpSp>
      <p:grpSp>
        <p:nvGrpSpPr>
          <p:cNvPr id="17" name="Group 16"/>
          <p:cNvGrpSpPr/>
          <p:nvPr userDrawn="1"/>
        </p:nvGrpSpPr>
        <p:grpSpPr>
          <a:xfrm>
            <a:off x="7113813" y="3602071"/>
            <a:ext cx="2035630" cy="971026"/>
            <a:chOff x="7094763" y="3602071"/>
            <a:chExt cx="2035630" cy="971026"/>
          </a:xfrm>
        </p:grpSpPr>
        <p:sp>
          <p:nvSpPr>
            <p:cNvPr id="18" name="TextBox 17"/>
            <p:cNvSpPr txBox="1"/>
            <p:nvPr/>
          </p:nvSpPr>
          <p:spPr>
            <a:xfrm>
              <a:off x="7094764" y="3602071"/>
              <a:ext cx="2035629" cy="307777"/>
            </a:xfrm>
            <a:prstGeom prst="rect">
              <a:avLst/>
            </a:prstGeom>
            <a:solidFill>
              <a:srgbClr val="00B050"/>
            </a:solidFill>
            <a:ln>
              <a:solidFill>
                <a:srgbClr val="005C41"/>
              </a:solidFill>
            </a:ln>
          </p:spPr>
          <p:txBody>
            <a:bodyPr wrap="square" rtlCol="0">
              <a:spAutoFit/>
            </a:bodyPr>
            <a:lstStyle/>
            <a:p>
              <a:r>
                <a:rPr lang="en-AU" sz="1400" b="1" dirty="0" smtClean="0">
                  <a:solidFill>
                    <a:schemeClr val="bg1"/>
                  </a:solidFill>
                </a:rPr>
                <a:t>HINT</a:t>
              </a:r>
              <a:endParaRPr lang="en-AU" sz="1400" b="1" dirty="0">
                <a:solidFill>
                  <a:schemeClr val="bg1"/>
                </a:solidFill>
              </a:endParaRPr>
            </a:p>
          </p:txBody>
        </p:sp>
        <p:sp>
          <p:nvSpPr>
            <p:cNvPr id="19" name="Rectangle 18"/>
            <p:cNvSpPr/>
            <p:nvPr/>
          </p:nvSpPr>
          <p:spPr>
            <a:xfrm>
              <a:off x="7094763" y="3931961"/>
              <a:ext cx="2035629" cy="641136"/>
            </a:xfrm>
            <a:prstGeom prst="rect">
              <a:avLst/>
            </a:prstGeom>
            <a:solidFill>
              <a:srgbClr val="1E9654">
                <a:alpha val="60000"/>
              </a:srgbClr>
            </a:solidFill>
            <a:ln>
              <a:solidFill>
                <a:srgbClr val="005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grpSp>
      <p:grpSp>
        <p:nvGrpSpPr>
          <p:cNvPr id="20" name="Group 19"/>
          <p:cNvGrpSpPr/>
          <p:nvPr userDrawn="1"/>
        </p:nvGrpSpPr>
        <p:grpSpPr>
          <a:xfrm>
            <a:off x="660399" y="3602071"/>
            <a:ext cx="2035630" cy="971026"/>
            <a:chOff x="660399" y="3602071"/>
            <a:chExt cx="2035630" cy="971026"/>
          </a:xfrm>
        </p:grpSpPr>
        <p:sp>
          <p:nvSpPr>
            <p:cNvPr id="21" name="TextBox 20"/>
            <p:cNvSpPr txBox="1"/>
            <p:nvPr/>
          </p:nvSpPr>
          <p:spPr>
            <a:xfrm>
              <a:off x="660400" y="3602071"/>
              <a:ext cx="2035629" cy="307777"/>
            </a:xfrm>
            <a:prstGeom prst="rect">
              <a:avLst/>
            </a:prstGeom>
            <a:solidFill>
              <a:srgbClr val="01244E"/>
            </a:solidFill>
            <a:ln>
              <a:solidFill>
                <a:srgbClr val="005C41"/>
              </a:solidFill>
            </a:ln>
          </p:spPr>
          <p:txBody>
            <a:bodyPr wrap="square" rtlCol="0">
              <a:spAutoFit/>
            </a:bodyPr>
            <a:lstStyle/>
            <a:p>
              <a:r>
                <a:rPr lang="en-AU" sz="1400" b="1" dirty="0" smtClean="0">
                  <a:solidFill>
                    <a:schemeClr val="bg1"/>
                  </a:solidFill>
                </a:rPr>
                <a:t>CFU 1</a:t>
              </a:r>
              <a:endParaRPr lang="en-AU" sz="1400" b="1" dirty="0">
                <a:solidFill>
                  <a:schemeClr val="bg1"/>
                </a:solidFill>
              </a:endParaRPr>
            </a:p>
          </p:txBody>
        </p:sp>
        <p:sp>
          <p:nvSpPr>
            <p:cNvPr id="22" name="Rectangle 21"/>
            <p:cNvSpPr/>
            <p:nvPr/>
          </p:nvSpPr>
          <p:spPr>
            <a:xfrm>
              <a:off x="660399" y="3931961"/>
              <a:ext cx="2035629" cy="641136"/>
            </a:xfrm>
            <a:prstGeom prst="rect">
              <a:avLst/>
            </a:prstGeom>
            <a:solidFill>
              <a:srgbClr val="163B68">
                <a:alpha val="60000"/>
              </a:srgbClr>
            </a:solidFill>
            <a:ln>
              <a:solidFill>
                <a:srgbClr val="005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grpSp>
      <p:sp>
        <p:nvSpPr>
          <p:cNvPr id="23" name="Pentagon 22"/>
          <p:cNvSpPr/>
          <p:nvPr userDrawn="1"/>
        </p:nvSpPr>
        <p:spPr>
          <a:xfrm>
            <a:off x="94181" y="-59847"/>
            <a:ext cx="3839549" cy="545841"/>
          </a:xfrm>
          <a:prstGeom prst="homePlate">
            <a:avLst/>
          </a:prstGeom>
          <a:solidFill>
            <a:srgbClr val="01244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smtClean="0"/>
              <a:t>Prompt Box Slide</a:t>
            </a:r>
            <a:endParaRPr lang="en-AU" sz="3200" dirty="0"/>
          </a:p>
        </p:txBody>
      </p:sp>
    </p:spTree>
    <p:extLst>
      <p:ext uri="{BB962C8B-B14F-4D97-AF65-F5344CB8AC3E}">
        <p14:creationId xmlns:p14="http://schemas.microsoft.com/office/powerpoint/2010/main" val="994932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 Review">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noFill/>
          <a:ln w="190500" cap="flat" cmpd="sng">
            <a:gradFill>
              <a:gsLst>
                <a:gs pos="100000">
                  <a:srgbClr val="01244E"/>
                </a:gs>
                <a:gs pos="0">
                  <a:srgbClr val="94B5E0"/>
                </a:gs>
              </a:gsLst>
              <a:lin ang="5400000" scaled="0"/>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88014" y="5747656"/>
            <a:ext cx="975044" cy="975044"/>
          </a:xfrm>
          <a:prstGeom prst="rect">
            <a:avLst/>
          </a:prstGeom>
        </p:spPr>
      </p:pic>
      <p:sp>
        <p:nvSpPr>
          <p:cNvPr id="10" name="AutoShape 2" descr="data:image/png;base64,iVBORw0KGgoAAAANSUhEUgAAAf8AAAEOCAYAAACHPx4CAAAxEUlEQVR42u2d93tV1b6v79+z+W0fOd69gyBoVDCCAqEIHIIUg4fg3ogQKYfLBs7GDRaKBAm9Q0B6KNKLEiAovRo6gZCEpnT43vMZ95nzzrWyahop7/s848mac8y25pgZ72hzjf915rZZfQwAAABQOf4X8gcAAED+yB8AAAD5I38AAADkj/wBAACQP/IHAACo5/J/4+02cSX82cix1uqtd/zlfaeLrV3HLn74U5MmIcuKDx73z680tdzlG5I+NwAAALwE+R8tfmjvd/rQ+g/Ktryt+xM+RnDda6+3coWHA0VlyB8AAKCuy3/ynGU2ZV6e5e8/YR998mml5K/Ps1ZstIzMLOQPAABQ1+Wf3q2nHbvxyH1WC0B47T1R+euv5K9CAPIHAACoo/JfveuwDRs70V/OWbzaxn77faXlr4JDsPkf+QMAANQx+ffN+sxat/3AH8j3XvtO1jL1bTtd/qJS8leYmZdvvfoPRP4AAAB1Tf6qnad3z6iw/tPsUbZ0095Ky1+h58cDbPbKTcgfAACgLsl/zNc5brBf+Po1u3+xHn36V0n+Bb+VuhYEvQWA/AEAAGpZ/q/+NcXS2qeHhHc/6GgpLVpa4eW7Efd5/c237OdzJZWWv4Le+9f7/8gfAACgluXPL/wBAAAgf+QPAACA/JE/AAAA8kf+AAAAyB/5AwAA1BH5cwsAAACQPwAAACB/AAAAQP4AAACA/AEAAAD5AwAAAPIHAAAA5A8AAADIHwAAAOqx/Nu0acOdBgAAQP4AAABQb+RfWlpqo0ePtoyMDOvSpYsNHjzYioqKXNyzZ89szZo11r17d+vQoYNt374d+QMAANR3+Y8fP97y8/P95cLCQhs0aJD7vGnTJvv888/t/v37VlZWZiNGjLAWLVpwpwEAAOqz/A8cOBCyfPLkSUtJSXGfhwwZYqdOnfLjjh8/bk2bNk342OXl5dUa7t27Z0+fPiWlAQAAqiL/mzdv2siRIy0zM9PV+HNyciw1NdXFtW3b1l68eOFv+/z5c2vWrJn7fPbsWddN4IXHjx9XOPZvv/1WI6GkpMRdCwAAAPKvBNnZ2bZ//35/+c6dO9a8eXP3eejQoXb69Ok6U/MvLi62CxcuuALAlStXSHEAAED+ldmpd+/erqlf3L1714YNG+Y3+2/ZssXv81ehQC0EXqvAy0LN/pcuXXIFAHUDAAAAIP8kUW2+T58+1qlTJ0tLS3OD/IYPH26TJ092o/1XrVpl3bp1c/G7d+92TfwvG0lf8r927RqpDgAAyL8xoP5+r/8fAAAA+TcSqir/M7frT2gMkB6kF4HnDJA/8kf+pAfphfwBkD/yRyakB+mF/AGQP/JHJqQH6YX8Afkjf2SDTEgP0gv5A/JH/sgGmZAeyB/5A/JH/pH/2d54u03cf8jPRo61Vm+94y/vO11s7Tp28cOfmjQJWVZ88Lh/fqWp5S7fkNS5G6tMSI/6lV7Hbjyy7H/8y97v9KF90LmbdfvoYxv1r8l27ObjhO7rq39N8dPpnffet7T26TZw6H9ZwW+lCe3jhe69MyPG6XiZfx9q+87ciLm/wuyVmxJ+Po4WP7Qh/+ef9n56V7dvz48H2PTFaxJ6nnjOAPnXA/nrn1wZW/9B2Za3dX/Cxwiue+31Vk5WB4rKyARIjwaTXsdLnljbDp0tZ/HqkPVT56+wjz751E7cehr3vkaKm7tqi6W2TrNDl+4k/YxEipOUB40Yk/AzFu/5UMFGhYoZS9f5cSqs/EffT0IKDcgfalz+s2bNqlMXVVPX8zLkP3nOMpsyL8/y959wGVplZKPPs1ZstIzMLDIB0qPBpNfYb793tepI9+vjTz+3f+XMrZSsFXKXrXctPNUh/yPXH9jbae0SfsbiPR9jvs6xTz77osJ+KqyoBSBeoYfnDJB/PZB/ereermlTn1XjDK8NJCob/VVmokyFTID0aAjppWb+ZZv3RbxfWt+jT/9Ky//wlfuuVaGq8tezMnL8ty4kI/9Yz4eeu+U//hy3ewr5Q43Kf+HChTZx4kTT3+vXr7uVmglv48aNbp3+alksXrzYTdbjMW/ePDt06JC/vHfvXjt69Kj98ccfboKfZcuWuWOsW7fOysrKQuR++fJlW7BggZsB8MSJE7ZkyRJ3vPPnz4fIX9MHa66ARYsW2cqVK+3WrVv1Rv6rdx22YWMn+stq3lRtp7KykaiCzYnIn/Soz+nVvNWbfi03UpdAy9S3Ky1/hTffeTfhPn+vEBIep+UOXXu464nX53/48r2Eno9Y3zvedXrXxHMG1V7zLy0tdVL2JHvjxg2bP3++W3/w4EE7fPiwW//w4UNfyB7a78GDB7Z9+3Y7deqUv/7q1au2du1af3n69OmuUKHJds6cOWPr16+3x48fu301SVBOTo6/rQoQXoFDk/IEj1PX5d836zNr3fYD/5/2vfadXIZ2uvxFpWSjMDMv33r1H4hsSI96n16xasCSsVoGqlLzVxpXteYvSY+fOssNIky25h/t+dAgv2jjTTS+4ODF29T8ofblL3EXFRVVkOaOHTuchPPy8tw6yV0FAdXYNWmOxK3CgFCtPohq71OnTvWXJ02a5AoVYsOGDS7eQ+sV77FmzRo3i+CLFy/ccrDloS7LX6X99O4ZFdZ/mj3Klm7aW2nZKKhfUCOLkT/pUZ/TK1rft0Lm34b4rTKVkf/3S9ZWW5//ydJnbhBfZeQf6fnQ984aMqLCfntOXnMFUpr94aXIf+7cuU7mQTRN7+zZs91ntQJoWTX327dvuyl7JXsJuqCgwG1z//59V4NXq4Bq6j/99JPNmDHDP15ubq7/ec6cOSHnkuS/++47f1ktAjquCh3qPqgv8tc/uAaXha9fs/sXvy+zsrLRyGDVWIMZEvInPepbemnU+7vvd6jwilvOolVuNLzX1J6srOet2erWV9dof4VWb7WutPzDn4/jGu3/QUfXKuBts/Xweeua0dfmrv4R+cPLq/lfuHChgjS95n3JXvFLly71m/R37drlJF9eXu7W5efn26VLl/z91UUwbdo0fzl4PtX8S0pKItb8VcgIylpjEryWh7oif/W/KaMKhnf/5x87pUVLK7x8N+I+r7/5lv18rqTSsnGjmZdvcO8TI3/Soz6nl0bSDxk93u+K0SA9LeuVzFhpqqDm8WC/eJt27Z1Us4aMtP3nb1VqnEC0OA0U9a4pWl/8tIU/JPx86HurZcL7znq7QS1QwS4o5A81Lv+ZM2f6K9S3r0F6Xp+/xKzmfK8rQIP/JGAN6PNq6mr695r8xfLly/2mfIlfrQTBZv+g/M+ePev3+WtbtRgEWwl0LXfv3vW7DzT4ry7Jn1/6qlsyIT1IL37hDyBB+e/cudMJ3BvV7432VxO/RvhrRH4QiVyj8j1++OEHV/sP1t5VQNAAQHUXaFCfjqe3AcLlr8KDugx0Hm2vQoaE76GWhRUrVrjChcQffGsA+SN/0oP0IvCcQSXl31hA/siE9CC9kD8A8kc2yIT0IL2QPyB/5I9skAnpgfyRPyB/5A8AAID8kT8AAADyR/4AAADIH/kDAAAgf+QPAACA/JE/AAAA8kf+AAAAyB/5AwAAIH/kDwAAgPyrJn/NLFgTtGnTJuJniE9NpEl1pQdpWb+fg5p8FoLLmtysc+fObrp0AORfB+VfXl7upjCuyQzmypUrPHVJcOHChWrP+KsrPZB/7VHX/zfDn4Xgsdq1a+dmLwVA/nVY/oqPl8mUlpba6NGjLSMjw7p06WKDBw92UxGLZ8+e2Zo1a6x79+7WoUMHV9qPVrsoKCiwgQMHWteuXW348OHuvMoktm3bZn379rXWrVvbpEmT/IxD+2qfTp06uSmSo23X0NIsXgGgOtIj1n0PTycdW+dp0qSJ+/vrr7+Sk9SC/Gvrf7M6ngUd6+HDhyFxZ8+eJSEB+ddl+cfLZMaPH2/5+fn+cmFhoQ0aNMh93rRpk33++ed2//59KysrsxEjRliLFi0qZDDKJHr16mXXrl1zyxs2bLBRo0bZjh07bMCAAW7/Bw8euAxmz549bpuWLVu65eLi4pjbNcQ0i1UAqI70iHY/o6UTNf+XI//a+N+sjmeBrj5A/nVQJMpIIoXr16/728TKZA4cOBCyfPLkSUtJSXGfhwwZYqdOnfLjjh8/bk2bNq2QEYwZM8YOHjwYchzVKpTRBGsIaj4cO3as+6zjnDhxwn2OtZ2Hah7Rvmt9CcH0iFYAqI70iHY/o6VTZTL1+p4WLzPU5v9mdTwL8eRf1/837927Z0+fPsWQyL9hyT+ZoH+CcG7evGkjR460zMxMV6vIycmx1NRUF9e2bduQ5vfnz59bs2bNKmQE6gdUM2Q4ilcTYTD07t3bxb3zzjsJbRepttRQwqVLl2okPaLdz2jpFJ6pSxbBfSMVUhpaWrzsUFP/m1V9FhKRf33531QhS/cJkH+DrvmrOS/44CsjiUR2drbt37/fX75z5441b97cfR46dKidPn066Zq//sGmTJliw4YNs6tXr/rrlVkdOnSoQiYSa7vGVvOvjvSIdj+jpRM1/9oNtfm/WR3PQn2v+atrUf9vutcMUkb+DUb+ifQrRstchGoBak4Ud+/edZmF17S4ZcsWv19RGY9qIV7NI5gRhPcfLlmyxL755hs30Ej7qK9R6DWh+fPnV8hEYm3XENMsVp9/daRHtPsZLZ2EBoMxirt2qM3/zep4FhpCn7+a/dXSFq2VBZB/g5N/rMzFqzH06dPHjbpPS0tzA4nUTzh58mTXLLhq1Srr1q2bi9+9e7drNoyUEaiGkpWV5d4BVp+iMivtv379epeJ6Rjjxo3z+96C+8barqGlWbzR/tWRHrHuZ6R0EhMmTLAePXrY0aNHyUlqSf618b9ZHc9CQxnwJ+nrvnsFHkD+DVb+8TIXqF1q4j3/IIzErj/yr+n/TZ6Fiqhrg19GbeDyP3O7/oSakn9NSgYqR02miTK2YM0PGudzwLNQtXwTkH+9lz80HtRcqx97WbZsGTeDZ4FngXwT+SN/AAAg30T+yB8AGjz0+ZNvIn/kDwCNDN5nJ99E/sgfABppzb99+/bu54Q99LqbNzNfY5hMi3wT+dsbb7eJK+LPRo61Vm+94y/vO11s7Tp28cOfmjQJWVZ88Lh/fqWp5S7fkNS5eYgBoKbkrx/0yc3N9devXLnSpk+f3mgm0yLfRP5x5X+0+KG93+lD6z8o2/K27k/4GMF1r73eyhUeDhSVIX8AeOny128KpKen++v1o0FqCUhkMi3kD41C/pPnLLMp8/Isf/8J++iTTyslf32etWKjZWRmIX+oVWbNmlWpuOrcB2qfaJMwBQf8aWKgixcvup8B7tmzpx8fbzIt5A+NQv7p3XrasRuP3Ge1AITX3hOVv/5K/ioEIH9A/vAya/5i8+bNNnXqVFu+fLkLIpHJtJA/NHj5r9512IaNnegv5yxebWO//b7S8lfBIdj8j/whWf744w83eYt+rGXhwoW2bt06Kysr8zPqEydOuMlY5s2bZ+fPn/dlHStOnDt3zvLy8mzmzJl+H2+8faB+y//JkyfWtWtX69evnz+pTWOZTIt8E/nHFHDfrM+sddsP/IF877XvZC1T37bT5S8qJX+FmXn51qv/QOQPlWL79u126tQpf1m1tLVr1/6/5/vMGTdZi5p4lXlrwhfN9R4vTs+LJoNRnISwceNGKyoqirkP1H/5i1GjRtnAgQP95cYymRb5JvKPKmDVztO7Z1RY/2n2KFu6aW+l5a/Q8+MBNnvlJuQPSXP58uWQZU0Eo6ZbsWHDhpCJYW7cuOFe1YoXJ9nfunXLj1Mf8NatW2PuA4D8oUHKf8zXOW6wX/j6Nbt/sR59+ldJ/gW/lboWBL0FgPwhGfQKlmrgejVLNf6ffvrJZsyY4eLmzJkTsq2a7b/77ru4cWrKVxdCMKgPONY+AMgf6rX8X/1riqW1Tw8J737Q0VJatLTCy3cj7vP6m2/Zz+dKKi1/Bb33r/f/kT8kQ35+vl26dMlffvjwoU2bNs2v3ZeUlESt+UeLU81ftf0g6k6ItQ8A8od6LX9+4Q/qE6qRe03xEr/E7TX76/Uur49ecWoh8FoFYsVpsJ+W1d8vDh486EZ4x9oHAPkD8kf+UEuo9q1R+QsWLHAjsTUoTwWAvXv3umb548eP2+LFi128Bu2pCV/Eizt58qQrWCheI74193usfQCQPyB/5A8AgPwB+SN/AADkD8gf+QMAIH+obfnzEAMAAPkm8uchBgBA/uSbyJ+HGACAfBOQPw8xAAD5JiB/HmIAAPJNQP48xAAA5JuA/HmIAQDINwH58xADAJBvAvLnIQYAIN+EWpZ/mzZteIgBAJA/NCb5X7lypUF8Uc3ExkMMAID8IYmaf2lpqY0ePdoyMjKsS5cuNnjwYDeNqUdBQYENHDjQunbtasOHD7eSkhI37ammQO3bt6+1bt3aJk2a5NZ5x9U+nTp1ctOuRtuuurh37557gK9du0aqAwAgf+SfiPzHjx9v+fn5/vrCwkIbNGiQ+/zrr79ar169fLFu2LDBRo0aZTt27LABAwbY/fv37cGDB65QsGfPHrdNy5Yt3XJxcXHM7aqDp0+f2qVLl9wDrEIAAAAgf+SfgPwPHDgQsv7kyZOWkpLiPo8ZM8YOHjwYEq9avSR+9uxZf526EMaOHes+N23a1E6cOOE+x9ouSHl5edJBhQvv4W0oXRgAAMgfakX+N2/etJEjR1pmZqar8efk5FhqaqqLa9eunT179izivuoiCIbevXu7uHfeeSeh7SI9hJUJun71+wMAAPJH/gnKPzs72/bv3++vv3PnjjVv3jxizV+SnTJlig0bNsyuXr3qr1c//qFDh0KOK2JtV9Wav5r51ewPAADIH5KUv2riauoXd+/edcL2mv3D+/yXLFli33zzjRvEp9YC9eOL2bNn2/z58yvIP9Z2AACA/OElyf/48ePWp08fNzo/LS3NNm3a5PrqJ0+e7OLVKpCVlWWdO3d2/fUqIKgrYP369a7g0K1bNxs3bpxfCw/KP9Z2AACA/OElyR8AAJA/NAL5q+9eg+8AAAD5QyOQv5rtu3fvbsuWLeMuAQAgf2gsNX8AAED+yB/5AwAA8gfkDwAAyB+QPwAAIH9A/gAAgPwB+QMAAPKHuij/WbNmxVwGAADkD8gfAACQP9RH+T969MgWLlxoEydOdH+vX7/uy//ixYvux380+U5+fr6b4S9YOLh8+bItWLDAzpw5Y8XFxbZx40Z3DP3Vsli8eHHIfvPmzQuZyW/v3r129OhRUggAAPnDy675T5s2zXbt2uUvHzlyxLZu3eovT58+3UleU+mWlpa6QsCtW7dc3I0bN1yBQes1BfDhw4fd+ocPH9qiRYts5cqV/nG0nzfLHwAAIH94ifKfMmWKPX782F/WjHzBbSZNmuQkL7Zv325FRUUVHqQdO3a4Wn9eXp5bd+rUKVcQ0FTAmk9A0ldhAAAAkD/UAflH6vMPrsvNzfU/z50718k8iAoLs2fPdp/VCqBltRTcvn3bdu/e7boMNH1wQUEBqQMAgPyhPsg/+Fk1/wsXLlR4kLzmfcle8UuXLnXLV69edV0Ka9eutfLyclIHAAD5w8uQ/8yZMystf/Xta6Cf1+dfUlLimvO9rgAN/lPT/5YtW9zyixcvXNM/Tf4AAMgfXqL8d+7c6YTsjdJPRv6e4NWsryZ+jfA/ffp0SPzUqVPt/Pnz/vIPP/wQMqAQAACQP9Sy/AEAAPkD8gcAAOQPyB8AAJA/IH8AAED+gPwBAAD5A/IHAADkD8gfAACQPyB/AABA/oD8AQAA+QPyBwAA5A/IHwAAkD8gfwAAQP7IHwAAAPkjfwAAAOSP/AEAAPkD8gcAAOQPyB8AAJA/IH8AAED+gPwBAAD5A/IHAADkD8gfAACQPyB/AABA/oD8AaB+ceY2oToD8gfkDwDIH/kjf0D+AID8kT/yB+QPAMgf+SN/5A8AgPyRP/JH/gAAyB/5I3/kDwDw8uX/6l9TrF3HLhXC7JWbXPyfX2lqucs3VNjvjbfb+J+Plzyxf3w9zT7o3M3eT+9q73f60LL/8S/7sfBc1H2iHe9o8UMbP3WWdc3o647X8+MBNmVeXtxjxDo28gfkDwDIPwlpvvZ6K2v11jt2oKgs4n4nS59Z+y7d7asZC+10+Qu37tjNx7Zk4x5LbZ1mhy/fS0r+/z0518Z++72duPXULWv/Tz77wuav3Yb8AfkDANSG/BU/a8VGy8jMirifaum9P/lbxH0XrtthU+evSEr+bdq1t2M3HoXEHbhQbsPGfYX8AfkDANSW/PVX8lchIHy9av2L83dX+VzBmn+/gYNt/U/H7FTZ84SPgfxfPm3atIn4uSrHqeqxkD8AIP8k+vy95npPqmr2Dzb/e+tbvJHq+vy9463aWRhynNZtP0hK/gqbDpy2QSPGuLEDPfr0t2Wb98W9Xq1H/olz8+bNGpX/lStXqk3+VTkW8gcA5F+Fmr/CzLx869V/YIWav/r3I+27/cgF+7em/570gL/g+v3nb1nWkJE25pvp1Pyr+TpKSkpiblNaWmqjR4+2jIwM69Kliw0ePNiKiopc3LNnz2zNmjXWvXt369Chg23fvj1izf/Fixe2bds269u3r7Vu3domTZrk1omCggIbOHCgde3a1YYPH+6OrfM0adLE/f31119DjtW+fXu7fv26f4579+5Zu3btYp4D+QMA8q+i/BU0+l5vAnjrv/xutvX+z79H3HfI6PHubYFk5K8R/rtPXg2JO3zlvhsLgPyr/zpiFQDGjx9v+fn5/nJhYaENGjTIfd60aZN9/vnndv/+fSsrK7MRI0ZYixYtKsh/x44dNmDAALfdgwcPnOT37NnjxN6rVy+7du2a227Dhg02atSoiDV/b3n+/PmWm5vrr1+5cqVNnz496jmQPwAg/2qSf8FvpdYy9W33FkBwtP/XuYv80f4HL952y32zPnPbJiN/FSwy/z7U715Ql8KwsRPtn1NmNij5P3z48KUG7zpiFQAOHDgQsnzy5ElLSUlxn4cMGWKnTp3y444fP25NmzatIGyJ+OzZs/56NeGPHTvWxowZYwcPHgw5vloCYsm/vLzc0tPT/fV9+vRxLQHRzoH8AQD5J9nnP23hD1Glqvf+gzV6CXr0V9+5Pvq2HTrb22ntXJ+9Ru0H99e50tqnVwgqLHjbaZCfCg7dPvrY3mvfyT7s1c/GfJ1jR64/aFDyr2shUgFA4wJGjhxpmZmZrsafk5NjqampLq5t27YhTevPnz+3Zs2aVRC2/qoJPxh69+7tmuvVdRCJWAP+dC0XL160O3fuWM+ePWOeA/kDAPIn1Cn5q7n7ZYZw+av/PJzs7Gzbv3+/vyzhNm/e3H0eOnSonT59Om7Nf9iwYXb16lV/vQoMhw4dqlDzV+FhypQpceW/efNmmzp1qi1fvtyFWOdA/gCA/An0+UdpgYgkfqHas5r6xd27d51kvWb/LVu2+H3+KhSohcBrFQgKWwPxFKe+eDF79mzXdx/e579kyRL75ptv3GcN2gu2KgTl/+TJEzdAsF+/fv51RzsH8gcA5E9A/hGuI5r4vdq8+tU7depkaWlpbpCf+tcnT57smuxXrVpl3bp1c/G7d+92ze3hwtZ269evdwUJbTtu3Dh7+vSpi1OrQlZWlnXu3Nn10auAISZMmGA9evSwo0ePRmwJ0MBAvSXgEescyB8AkD8B+QeuI5b4q0p9+GEe5A8AyJ/QqORfk+JX/32wFQD5AwBAo6ah/7a/mu71wz/Lli1D/gAAAI1B/o0V5A8AAMgf+QMAACB/5A8AAMgfkD8AACB/QP4AAID8AfkDAEBjl/+lS5fsxx9/jLvdrFmzKnV8zfqn6Xyj/T6+fplP8Y8ePbILFy64n9eNhCbg0c8Ax4pL9LsE0c/46qeAFy5cWCHcvn27Svc01vfxttu6dSvyBwCA2pX/Tz/9FDKdbiT0e/vexDfJcv78efee/saNGyMed/Hixf5v53tTBEdi79697ieCY8Ul8l0iXV9+fn61pot3HbG+j7ddcEIj5A8AkCTBn4Ctys/BxpoFriHKPy8vz/1Cn6bhXbNmjavxamIcb057TZozffp0FxQvtP2KFSts7ty5rlAQ6xp27drlBBdpchwdQ9L25Kvj6Xf01Qqwbt06dy3z5s1z16IChGriseK875Ls9f3yyy8R43R81c51fB1rx44dftwff/xhP/zwgy1YsMAVYG7cuGGLFi0Kuafe99F31DEUr2v3CgTa7syZMxWOj/wBACoh7StXrlSb/KtyrJpEP3tbHfLXrHVCAisvL3efHz9+bDNmzPC3UdN1UVGR+6wZ8mbOnOma2oWazefMmeOuJxIqSEh22iaIZviTeNUdcOTIESdJCVDHkdi942v92rVrXeEjVpz3XSpzfRJ3ODq2ugMkZE/WkrfXFSDpe1P/6hwqCGhyIu86vO+jOF2zN7NgYWGh3wXy3XffuUmMVKAJHh/5A8BLkei+ffvso48+svT0dPviiy9CBKjZ0TQbm2ZP019vtrRoteTwGnmsYwcpLS210aNHW0ZGhvtt98GDB/sC0sxrqoXqp187dOhg27dvj1jzV4YrcfXt29dN7Tpp0iQ/Ey4oKHCzuWlKV30PHVvnadKkifurGm/wWO3bt7fr16/751DNrl27djHPUZPo/FWVv2QvYel+quYfXJ+bm+svq2DgCfDy5cuumT1IsHAQRPfBk77O4xUudCzJU4JcvXq1S2tNx6sWANXCw7sIVHNWTT5WnPddkr0+CV7XEuzrV2uBrkczDgZn9NNsf7pPN2/erNBVoEKCmvG96/C+j+6tCgPFxcX+s6upi7VdtOMjfwCodZo3b24TJ070BaaMUFOkinPnzrkpV9VU6WW8HTt2dP2micg/1rHD0SCwYAarGtOgQYPcZ00H683/XlZWZiNGjLAWLVpUOKcy5AEDBrjtVAOT5Pfs2VNh/vcNGza4qV0jfQdvWc3WQSGuXLnS1TijnaMmkTDUHF1V+R87dswOHDhgt27dcuJR87PXPK1lD9VgPTZv3uyaw4Oy1GDASNchSapmLiRk77mRwL2auWrpQrVhyV33NVzUGjz3888/x4zzvksy1yfRek314eh6JPMgug96dtViEX48fU9dm3cd3vfxWgY0sE8FVt0T795HOz7yB4Ba5y9/+Yv9/vvv/rKagD0BSshqpgyijPDLL79MSP6xjh2OMtAgaiZOSUlxn4cMGRIysEuFkKZNm1Y4p0Ts9V0LtTKosDFmzBg7ePBgyPHVEhBL/qqpqbXCQ3PTqyUg2jki1bKrI6gG6Um/qvJXIUoFIAkyWPPXvVBTvFDhyhO4UD+1+ruDBFtEgqjApuAVHFUo0v1RYUtowN/SpUvdZ/WFq/ldy8FnREydOtXV6GPFed8lmetTIXDnzp0R43Q9wf30rHoFBRWMvIKjV5v/6quvXIuGdx3e9wkO6FO8BK9jabtox0f+AFDrxBK4mrmfPHkSEqdMKy0tLeq+qampCR07Uq1x5MiRlpmZ6Wr8OTk5/rHatm0b0rSu/txmzZpVOKb+qgk/GHr37u2+hzLsRL5/cFnXohqrpNWzZ8+Y5wgnXNhVDbo/VZW/JyKvr9yrDasp3KuhqtClmnWwtUASD3af6HW9SKjQ4DV3a4Y+iVkFDdWEvUKb10ri9curxhw8n7qJdD1q7YgVp++iNE3m+lQI8VqtwtE9CT4jSnfvtT0V9tQq5Y0j0Pn0fHr3VPt530ctKd691Hqvu0OtE9GOj/wBoE7JXzX/8P5U1fwlRfHuu++GZGjRauSJyD87Ozsk05Zw1W0ghg4dGlKjinaeYcOG+YOyhIQggYTX/JVJT5kyJa781aSsmqa6K7xX36Kdo6Zq/urr9/qJqyJ/FeIkIqHmaXVrqOYpASlNvdq+5K1mc+8de+0n2XlvBWjbaGMc1KQfHGgnUQdf11PtV9evAkjwdT9dg5ZV01eLQby44HdJ5vrUjSNZh7/f792PIGqiV0HIk7gKIRK4ngO1IGjsgncdwe8j8WswoI6rbgtdc/B6Ix0f+QNAnZK/Mi7VbL2+Wwn4ww8/9LsC1G/uNemquVhifPPNNyslf9WevcxQtUYdy2v2l4i8Pn8VCtRCEKmFQaJQnFfTVG1OmXJ4n78kITEJDdoLyiJ4fcq0NUCwX79+TsKxzlEb8At/tY8KIF5rhoe6qIIDX6sK8geAOiV/oUxOItZAv27durnam4d+0Uyj8tWsrpH4yhRVWKiM/FVDVL+6BhiqW0HnUf+6Rkir5qUR1Tq/4lX4iHQebaf+WRUktO24ceP8WrNaFbKystxbC+qjVwFDTJgwwXr06OFn5uHXpwKO3hLwiHUO5N/w8Jr0ve4vtcbotUjvdT3kDwBQhwowDRHk/3LwflhIr0DqzYVIvxOA/AEAahH1MQdbAZA/1DeQPwBAEqjpXt0NqpUhf0D+AACA/AH5AwAA8gfkDwAAyB+QPwAAIH9A/gAAgPwB+QMAAPIH5A8AAMgfkD8AACB/QP4AAID8AfkDAADyR/4AAADIH/kDAAAgf+QPAADIH5A/AAAgf0D+AACA/AH5AwAA8gfkDwAAyB+QP9R3ztwm1IVA2hOq89lA/sgfAAEgf9Ie+QPyB0AAyJ97jvwB+QPyJyB/AvIH5A/In4D8CcgfkD8gfwLyJyB/QP6A/JMLx0ue2D++nmYfdO5m76d3tfc7fWjZ//iX/Vh4LmS7V/+aYu06dvFDWvt0y/z7UNt35kbUbbwwe+WmhOLfeLtNheubv3abtWnXPuQ8yL/2QqQ0CQ+fjRxrrd56x1/ed7o4JH3/1KRJyLLig8f98ytNLXf5hkqdG/kD8gfkn2Q4WfrM2nfpbl/NWGiny1+4dcduPrYlG/dYaus0O3z5XsyMePriNTZoxJiEM+tk4yfPWeauL3gdyL9uyf9o8UNXYOw/KNvytu5P+BjBda+93soVHg4UlSF/QP6A/Gs6jJ86y3p/8reIcQvX7bCp81fEzIiPXH9gb6e1qxH5j5owxf6j33/a8f8pjNDsX3flrwLalHl5lr//hH30yaeVkr8+z1qx0TIys5A/IH9A/jUdVKtenL+7UhI4duORjRz/rQvVKf9TZc8ta8hI69V/oPtMn3/dln96t57uWdBntQCE194Tlb/+Sv4qBCB/QP6A/GswtHgj1fX5e8urdhaG9M22bvtB1P58LXfo2iNk/2h9+l6zfbz4lqlvW48+/Z381RT887kS5F+H5b9612EbNnaiv5yzeLWN/fb7SstfBYdg8z/yB+QPyL+Gav7q348Ut/3IBfu3pv8eNQM/ceup6zYYOPS/qq3m3/R//8U1IXvjCd59vwPN/nVY/n2zPnMFRK8Q9177Tq4A540fSVb+CjPz8l2rD/IH5A/Iv4bCl9/Ntt7/+feIcUNGj3ejsGNl4BowqBp6TQ34+2LMBOs3cDDyr4PyV+08vXtGhfWfZo+ypZv2Vlr+Cj0/HuDeAEH+gPwB+dfgaP+vcxf5tbWDF2+7ZdXqVIuLJ4FWb7WuMfnrmj7s1c/+e3Iu8q9j8h/zdY4b7Be+fs3uX1zXTVXkX/BbqXv2ggVL5A/IH5B/Nb/nP/qr79xgrbYdOrvR+3p9T4O4YmXQwQFfet0rVp/+tIU/JBQf6Ry/XP3dvXaotw+Qf+0HpZl+0yEY3v2go6W0aGmFl+9G3Of1N98KGa+RrPwV9N5/sOUJ+QPyB+RPQP4E5A/IH5A/AfkTkD8gf0D+BORPQP6A/AH5E5A/AfkD8gfkT0D+BOQPyB8AAKoX5I/8AQAA+QPyBwAA5A/IHwAAkD8gfwAAQP6A/AEAAPkD8gcAAOQPyB8AAJA/IH8AAED+gPwBapU2bdpE/BxpuTLHrGs8fvyYNI+R5lVJ57qc7sgf+QNAgCtXrjQq+V+4cKHRFwCC6RNM/6qmc1WOVRs8f/4c+SN/gPgcPXrUhg8fbp07d3Z/tRzM+Pbt22cfffSRpaen2xdffBGS+cXat0uXLrZy5Urr1KmTvffeey5u9uzZbjkjI8PftrS01EaPHu3WaZ/BgwdbUVFRxGt98eKFbdu2zfr27WutW7e2SZMmuXXe+bZs2eKus3v37rZ+/XqXEXrf4969e26bJk2auL+//vpr3O8Y6XzRjlOV+1gTNb9ECgC1kb6x0iyZ+xLrOXn27JmtWbPGpXuHDh1s+/btEWv+sa6loKDABg4caF27dnXfVceO9ryI9u3b2/Xr1/1z6Llo165d1IJhcF2i964y6DqU/teuXSNzQ/4AkTl37pzLcM6cOeOWjx8/bh07drTz58+75ebNm9vEiRP9DHL58uU2duzYhPZt1aqVTZ482Z4+fWqnTp2yV1991RYsWODijh07ZllZWe7z+PHjLT8/37+mwsJCGzRoUMTr3bFjhw0YMMDu379vDx48cJn0nj17XFxqaqr985//tN9//91lgH/7299s8+bNFTLe8Iw51neMdb7gcapyH2tK/okUAGojfWPdw2TuS6znZNOmTfb555+7c5SVldmIESOsRYsWFdI82rVI7L169fKFuWHDBhs1alTMlqL58+dbbm6uv14ynz59ekLyT/TeJYuOd+nSJZf2+h8A5A8QNUPdvXt3yLpdu3bZl19+6T7/5S9/cTL1kEi8TCzevsrQSkpK/LhXXnnF7t696y+r5iUOHDgQcoyTJ09aSkpKxOtVZn327Fl/WbVETxZNmzb1RSVOnDhhQ4cOjSv/WN8x1vmCx6nKfQynvLy8ysGTf7wCQG2kb6x7mMx9ifWcDBkyxEnUQwUVPQ/haR7tWsaMGWMHDx4MOb5aAmLJX/dZrRUeffr08VsC4sk/0XuXzLNRXFzsp3ld75oA5A8vGTVTPnnyJGSdMuC0tLS4mVi8fcMzsGiZ6M2bN23kyJGWmZnpanI5OTmuFh8J7aMm02Do3bu3i3vttdf8GqTQ57Zt28aVf6zvGOt8wf2qch+j1dqrM6g2GO1+1nT6JnoP492XWM+J0jmY9uruadasWcLXou+qroNE7lFwWddy8eJFu3PnjvXs2TPmdwg+04neu8o8G7pPXncXIH+AqDX/vXv3VqjdKVOLlzknu2+05ezsbNu/f7+/XhmpmoMjMWzYMLt69WqI4A8dOuTX/FXbD9YME6n5x/qOsc4XXvOv7H18mTX/2kjfRO9hvPsS6zlROp8+fTpuzT/atYTX/CXPKVOmxP2e6laaOnWq665Q8Hj33XdDChPRridZ+cdKczXzq9kfkD9AXNSvq9qP11yuDPTDDz/0m3tjZc7J7httWTUviVqo6VMZdLRmfw3WUu1P/bVCg6TU9yrUx6u427dvuz5d1Q4j9fmr1hWsJcb6jrHOFzxOVe5jTZBon39tpG+se5jMfYn1nGigp9fnr0KBzhesace7lvA+/yVLltg333wT93lRy4gGCPbr1y+kj13jBTRuQGgMgq71zTffrLL8AfkDVBsaWazMSYO5unXr5gZPJSKHZPeNtqxakfpLNbhMTco6hvpmNSAqHNWmNIpfItD5xo0b59d2dLytW7e6Udga9b127dqQ0f4eEyZMsB49evgjqmN9x1jnCz9OVe5jTcg/0dH+NZ2+8dIs0fsS6znROVatWuWOr3gVUFRwSeZa1KqggXZ6s0HjALw++HjPi0SvtwSC6N7rbQR1J+hZ1HiFSNeD/AH5A1QRMsxQ+fBDPzwbgPwByOAbEYj//6PWn2CtGwD5AyB/aMCo6V7N7suWLeNmAPIHAAAA5A8AAADIHwAAAJA/AAAAIH8AAABA/gAAAID8oSEwa9asmMuxto+3bXWeFwAA+QO8JPnrN9ZrQv7B4wIAIH+AKvDHH3+4CVL0gygLFy60devWuUlJHj165JYnTpzo/mp62OCyN4e5JH358mVbsGCBmwwmvOaviWI0iYomTdHc695kKZEKBloXft7gecS8efNCJlPR9nPnznWfda68vDybOXOm7dmzJ2bBQlOy6jvr2vLz8/3CRbT74aF1x44dc99XE8To+vQb7lrWPt71JnM9AADIH2qV7du3Oyl7aOpTTY6TaM1/+vTptnHjRl/IwXjNva4Z9h4+fOgkreOePXs2pvzjnVdTsRYUFPjrJeKff/7ZTWqjSV70E7eadU3XVFRUFPE7T5s2zU1T63HkyBE3OVAi90PfV1Pe6udjNYe6JpgpLCx0ccXFxbZ69Wr3OZnrAQBA/lCrqNYeRELTXOWJyn/SpEl248aNiPHhcfqsWnZV5K9pWb2pYYVq1ip4SK63bt3y16sm7wk9HM3ZHvwdfM365h0/3v2Q7H///Xd/+dtvv3WFGw/V8kUy1wMAgPyhVtFc6JomdeXKla6G+9NPP9mMGTMSln9ubm7UeNWww5kzZ05U+Sd6Xl1reXm5k+7SpUv9eDXJB8Py5csjfudYBY9498OTe7zrTOZ6AACQP9QqqomrP99DQg1KO578Yy2H1/xViw7W/L3+f69VQNsnclyNLdi3b59rrlfwatrhgwLVZJ+s/KvrfiRzPQAAyB9qFdVGJWVPdJJWsJk7vKabaM3Xq8nreDqumtlVk9YgOKFBdV7fuprytd3333+f0HnU375o0SJbsWKFG0sgdFzV2NW/Lg4ePOjGByQr/3j3I1H5J3M9AADIH2oV1bjVb+6NXletWsLToDaxc+dON1Jfg9kiLceSoZq6NcBPo/G1z8mTJ/3avprtNZLei1Nfu7b3iHceFR68wXVCx9XxJe/Fixfbtm3bXCEhWfnHux+Jyj+Z6wEAiMb/BcRRmn4M+gkIAAAAAElFTkSuQmCC"/>
          <p:cNvSpPr>
            <a:spLocks noChangeAspect="1" noChangeArrowheads="1"/>
          </p:cNvSpPr>
          <p:nvPr userDrawn="1"/>
        </p:nvSpPr>
        <p:spPr bwMode="auto">
          <a:xfrm>
            <a:off x="155575" y="-1233488"/>
            <a:ext cx="4867275" cy="25717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1" name="Pentagon 10"/>
          <p:cNvSpPr/>
          <p:nvPr userDrawn="1"/>
        </p:nvSpPr>
        <p:spPr>
          <a:xfrm>
            <a:off x="88639" y="86887"/>
            <a:ext cx="2675502" cy="545841"/>
          </a:xfrm>
          <a:prstGeom prst="homePlate">
            <a:avLst/>
          </a:prstGeom>
          <a:solidFill>
            <a:srgbClr val="01244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AU" sz="3200" dirty="0" smtClean="0"/>
              <a:t> Daily Review</a:t>
            </a:r>
            <a:endParaRPr lang="en-AU" sz="3200" dirty="0"/>
          </a:p>
        </p:txBody>
      </p:sp>
      <p:sp>
        <p:nvSpPr>
          <p:cNvPr id="7" name="Content Placeholder 10"/>
          <p:cNvSpPr>
            <a:spLocks noGrp="1"/>
          </p:cNvSpPr>
          <p:nvPr>
            <p:ph sz="half" idx="1"/>
          </p:nvPr>
        </p:nvSpPr>
        <p:spPr>
          <a:xfrm>
            <a:off x="572414" y="1012384"/>
            <a:ext cx="11059862" cy="4735272"/>
          </a:xfrm>
        </p:spPr>
        <p:txBody>
          <a:bodyPr/>
          <a:lstStyle/>
          <a:p>
            <a:pPr lvl="0"/>
            <a:r>
              <a:rPr lang="en-US" smtClean="0"/>
              <a:t>Click to edit Master text styles</a:t>
            </a:r>
          </a:p>
        </p:txBody>
      </p:sp>
    </p:spTree>
    <p:extLst>
      <p:ext uri="{BB962C8B-B14F-4D97-AF65-F5344CB8AC3E}">
        <p14:creationId xmlns:p14="http://schemas.microsoft.com/office/powerpoint/2010/main" val="237633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ocabulary">
    <p:spTree>
      <p:nvGrpSpPr>
        <p:cNvPr id="1" name=""/>
        <p:cNvGrpSpPr/>
        <p:nvPr/>
      </p:nvGrpSpPr>
      <p:grpSpPr>
        <a:xfrm>
          <a:off x="0" y="0"/>
          <a:ext cx="0" cy="0"/>
          <a:chOff x="0" y="0"/>
          <a:chExt cx="0" cy="0"/>
        </a:xfrm>
      </p:grpSpPr>
      <p:sp>
        <p:nvSpPr>
          <p:cNvPr id="14" name="Rectangle 13"/>
          <p:cNvSpPr/>
          <p:nvPr userDrawn="1"/>
        </p:nvSpPr>
        <p:spPr>
          <a:xfrm>
            <a:off x="0" y="0"/>
            <a:ext cx="12192000" cy="6858000"/>
          </a:xfrm>
          <a:prstGeom prst="rect">
            <a:avLst/>
          </a:prstGeom>
          <a:noFill/>
          <a:ln w="190500" cap="flat" cmpd="sng">
            <a:gradFill>
              <a:gsLst>
                <a:gs pos="100000">
                  <a:srgbClr val="01244E"/>
                </a:gs>
                <a:gs pos="0">
                  <a:srgbClr val="94B5E0"/>
                </a:gs>
              </a:gsLst>
              <a:lin ang="5400000" scaled="0"/>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88014" y="5747656"/>
            <a:ext cx="975044" cy="975044"/>
          </a:xfrm>
          <a:prstGeom prst="rect">
            <a:avLst/>
          </a:prstGeom>
        </p:spPr>
      </p:pic>
      <p:sp>
        <p:nvSpPr>
          <p:cNvPr id="16" name="AutoShape 2" descr="data:image/png;base64,iVBORw0KGgoAAAANSUhEUgAAAf8AAAEOCAYAAACHPx4CAAAxEUlEQVR42u2d93tV1b6v79+z+W0fOd69gyBoVDCCAqEIHIIUg4fg3ogQKYfLBs7GDRaKBAm9Q0B6KNKLEiAovRo6gZCEpnT43vMZ95nzzrWyahop7/s848mac8y25pgZ72hzjf915rZZfQwAAABQOf4X8gcAAED+yB8AAAD5I38AAADkj/wBAACQP/IHAACo5/J/4+02cSX82cix1uqtd/zlfaeLrV3HLn74U5MmIcuKDx73z680tdzlG5I+NwAAALwE+R8tfmjvd/rQ+g/Ktryt+xM+RnDda6+3coWHA0VlyB8AAKCuy3/ynGU2ZV6e5e8/YR998mml5K/Ps1ZstIzMLOQPAABQ1+Wf3q2nHbvxyH1WC0B47T1R+euv5K9CAPIHAACoo/JfveuwDRs70V/OWbzaxn77faXlr4JDsPkf+QMAANQx+ffN+sxat/3AH8j3XvtO1jL1bTtd/qJS8leYmZdvvfoPRP4AAAB1Tf6qnad3z6iw/tPsUbZ0095Ky1+h58cDbPbKTcgfAACgLsl/zNc5brBf+Po1u3+xHn36V0n+Bb+VuhYEvQWA/AEAAGpZ/q/+NcXS2qeHhHc/6GgpLVpa4eW7Efd5/c237OdzJZWWv4Le+9f7/8gfAACgluXPL/wBAAAgf+QPAACA/JE/AAAA8kf+AAAAyB/5AwAA1BH5cwsAAACQPwAAACB/AAAAQP4AAACA/AEAAAD5AwAAAPIHAAAA5A8AAADIHwAAAOqx/Nu0acOdBgAAQP4AAABQb+RfWlpqo0ePtoyMDOvSpYsNHjzYioqKXNyzZ89szZo11r17d+vQoYNt374d+QMAANR3+Y8fP97y8/P95cLCQhs0aJD7vGnTJvv888/t/v37VlZWZiNGjLAWLVpwpwEAAOqz/A8cOBCyfPLkSUtJSXGfhwwZYqdOnfLjjh8/bk2bNk342OXl5dUa7t27Z0+fPiWlAQAAqiL/mzdv2siRIy0zM9PV+HNyciw1NdXFtW3b1l68eOFv+/z5c2vWrJn7fPbsWddN4IXHjx9XOPZvv/1WI6GkpMRdCwAAAPKvBNnZ2bZ//35/+c6dO9a8eXP3eejQoXb69Ok6U/MvLi62CxcuuALAlStXSHEAAED+ldmpd+/erqlf3L1714YNG+Y3+2/ZssXv81ehQC0EXqvAy0LN/pcuXXIFAHUDAAAAIP8kUW2+T58+1qlTJ0tLS3OD/IYPH26TJ092o/1XrVpl3bp1c/G7d+92TfwvG0lf8r927RqpDgAAyL8xoP5+r/8fAAAA+TcSqir/M7frT2gMkB6kF4HnDJA/8kf+pAfphfwBkD/yRyakB+mF/AGQP/JHJqQH6YX8Afkjf2SDTEgP0gv5A/JH/sgGmZAeyB/5A/JH/pH/2d54u03cf8jPRo61Vm+94y/vO11s7Tp28cOfmjQJWVZ88Lh/fqWp5S7fkNS5G6tMSI/6lV7Hbjyy7H/8y97v9KF90LmbdfvoYxv1r8l27ObjhO7rq39N8dPpnffet7T26TZw6H9ZwW+lCe3jhe69MyPG6XiZfx9q+87ciLm/wuyVmxJ+Po4WP7Qh/+ef9n56V7dvz48H2PTFaxJ6nnjOAPnXA/nrn1wZW/9B2Za3dX/Cxwiue+31Vk5WB4rKyARIjwaTXsdLnljbDp0tZ/HqkPVT56+wjz751E7cehr3vkaKm7tqi6W2TrNDl+4k/YxEipOUB40Yk/AzFu/5UMFGhYoZS9f5cSqs/EffT0IKDcgfalz+s2bNqlMXVVPX8zLkP3nOMpsyL8/y959wGVplZKPPs1ZstIzMLDIB0qPBpNfYb793tepI9+vjTz+3f+XMrZSsFXKXrXctPNUh/yPXH9jbae0SfsbiPR9jvs6xTz77osJ+KqyoBSBeoYfnDJB/PZB/ereermlTn1XjDK8NJCob/VVmokyFTID0aAjppWb+ZZv3RbxfWt+jT/9Ky//wlfuuVaGq8tezMnL8ty4kI/9Yz4eeu+U//hy3ewr5Q43Kf+HChTZx4kTT3+vXr7uVmglv48aNbp3+alksXrzYTdbjMW/ePDt06JC/vHfvXjt69Kj98ccfboKfZcuWuWOsW7fOysrKQuR++fJlW7BggZsB8MSJE7ZkyRJ3vPPnz4fIX9MHa66ARYsW2cqVK+3WrVv1Rv6rdx22YWMn+stq3lRtp7KykaiCzYnIn/Soz+nVvNWbfi03UpdAy9S3Ky1/hTffeTfhPn+vEBIep+UOXXu464nX53/48r2Eno9Y3zvedXrXxHMG1V7zLy0tdVL2JHvjxg2bP3++W3/w4EE7fPiwW//w4UNfyB7a78GDB7Z9+3Y7deqUv/7q1au2du1af3n69OmuUKHJds6cOWPr16+3x48fu301SVBOTo6/rQoQXoFDk/IEj1PX5d836zNr3fYD/5/2vfadXIZ2uvxFpWSjMDMv33r1H4hsSI96n16xasCSsVoGqlLzVxpXteYvSY+fOssNIky25h/t+dAgv2jjTTS+4ODF29T8ofblL3EXFRVVkOaOHTuchPPy8tw6yV0FAdXYNWmOxK3CgFCtPohq71OnTvWXJ02a5AoVYsOGDS7eQ+sV77FmzRo3i+CLFy/ccrDloS7LX6X99O4ZFdZ/mj3Klm7aW2nZKKhfUCOLkT/pUZ/TK1rft0Lm34b4rTKVkf/3S9ZWW5//ydJnbhBfZeQf6fnQ984aMqLCfntOXnMFUpr94aXIf+7cuU7mQTRN7+zZs91ntQJoWTX327dvuyl7JXsJuqCgwG1z//59V4NXq4Bq6j/99JPNmDHDP15ubq7/ec6cOSHnkuS/++47f1ktAjquCh3qPqgv8tc/uAaXha9fs/sXvy+zsrLRyGDVWIMZEvInPepbemnU+7vvd6jwilvOolVuNLzX1J6srOet2erWV9dof4VWb7WutPzDn4/jGu3/QUfXKuBts/Xweeua0dfmrv4R+cPLq/lfuHChgjS95n3JXvFLly71m/R37drlJF9eXu7W5efn26VLl/z91UUwbdo0fzl4PtX8S0pKItb8VcgIylpjEryWh7oif/W/KaMKhnf/5x87pUVLK7x8N+I+r7/5lv18rqTSsnGjmZdvcO8TI3/Soz6nl0bSDxk93u+K0SA9LeuVzFhpqqDm8WC/eJt27Z1Us4aMtP3nb1VqnEC0OA0U9a4pWl/8tIU/JPx86HurZcL7znq7QS1QwS4o5A81Lv+ZM2f6K9S3r0F6Xp+/xKzmfK8rQIP/JGAN6PNq6mr695r8xfLly/2mfIlfrQTBZv+g/M+ePev3+WtbtRgEWwl0LXfv3vW7DzT4ry7Jn1/6qlsyIT1IL37hDyBB+e/cudMJ3BvV7432VxO/RvhrRH4QiVyj8j1++OEHV/sP1t5VQNAAQHUXaFCfjqe3AcLlr8KDugx0Hm2vQoaE76GWhRUrVrjChcQffGsA+SN/0oP0IvCcQSXl31hA/siE9CC9kD8A8kc2yIT0IL2QPyB/5I9skAnpgfyRPyB/5A8AAID8kT8AAADyR/4AAADIH/kDAAAgf+QPAACA/JE/AAAA8kf+AAAAyB/5AwAAIH/kDwAAgPyrJn/NLFgTtGnTJuJniE9NpEl1pQdpWb+fg5p8FoLLmtysc+fObrp0AORfB+VfXl7upjCuyQzmypUrPHVJcOHChWrP+KsrPZB/7VHX/zfDn4Xgsdq1a+dmLwVA/nVY/oqPl8mUlpba6NGjLSMjw7p06WKDBw92UxGLZ8+e2Zo1a6x79+7WoUMHV9qPVrsoKCiwgQMHWteuXW348OHuvMoktm3bZn379rXWrVvbpEmT/IxD+2qfTp06uSmSo23X0NIsXgGgOtIj1n0PTycdW+dp0qSJ+/vrr7+Sk9SC/Gvrf7M6ngUd6+HDhyFxZ8+eJSEB+ddl+cfLZMaPH2/5+fn+cmFhoQ0aNMh93rRpk33++ed2//59KysrsxEjRliLFi0qZDDKJHr16mXXrl1zyxs2bLBRo0bZjh07bMCAAW7/Bw8euAxmz549bpuWLVu65eLi4pjbNcQ0i1UAqI70iHY/o6UTNf+XI//a+N+sjmeBrj5A/nVQJMpIIoXr16/728TKZA4cOBCyfPLkSUtJSXGfhwwZYqdOnfLjjh8/bk2bNq2QEYwZM8YOHjwYchzVKpTRBGsIaj4cO3as+6zjnDhxwn2OtZ2Hah7Rvmt9CcH0iFYAqI70iHY/o6VTZTL1+p4WLzPU5v9mdTwL8eRf1/837927Z0+fPsWQyL9hyT+ZoH+CcG7evGkjR460zMxMV6vIycmx1NRUF9e2bduQ5vfnz59bs2bNKmQE6gdUM2Q4ilcTYTD07t3bxb3zzjsJbRepttRQwqVLl2okPaLdz2jpFJ6pSxbBfSMVUhpaWrzsUFP/m1V9FhKRf33531QhS/cJkH+DrvmrOS/44CsjiUR2drbt37/fX75z5441b97cfR46dKidPn066Zq//sGmTJliw4YNs6tXr/rrlVkdOnSoQiYSa7vGVvOvjvSIdj+jpRM1/9oNtfm/WR3PQn2v+atrUf9vutcMUkb+DUb+ifQrRstchGoBak4Ud+/edZmF17S4ZcsWv19RGY9qIV7NI5gRhPcfLlmyxL755hs30Ej7qK9R6DWh+fPnV8hEYm3XENMsVp9/daRHtPsZLZ2EBoMxirt2qM3/zep4FhpCn7+a/dXSFq2VBZB/g5N/rMzFqzH06dPHjbpPS0tzA4nUTzh58mTXLLhq1Srr1q2bi9+9e7drNoyUEaiGkpWV5d4BVp+iMivtv379epeJ6Rjjxo3z+96C+8barqGlWbzR/tWRHrHuZ6R0EhMmTLAePXrY0aNHyUlqSf618b9ZHc9CQxnwJ+nrvnsFHkD+DVb+8TIXqF1q4j3/IIzErj/yr+n/TZ6Fiqhrg19GbeDyP3O7/oSakn9NSgYqR02miTK2YM0PGudzwLNQtXwTkH+9lz80HtRcqx97WbZsGTeDZ4FngXwT+SN/AAAg30T+yB8AGjz0+ZNvIn/kDwCNDN5nJ99E/sgfABppzb99+/bu54Q99LqbNzNfY5hMi3wT+dsbb7eJK+LPRo61Vm+94y/vO11s7Tp28cOfmjQJWVZ88Lh/fqWp5S7fkNS5eYgBoKbkrx/0yc3N9devXLnSpk+f3mgm0yLfRP5x5X+0+KG93+lD6z8o2/K27k/4GMF1r73eyhUeDhSVIX8AeOny128KpKen++v1o0FqCUhkMi3kD41C/pPnLLMp8/Isf/8J++iTTyslf32etWKjZWRmIX+oVWbNmlWpuOrcB2qfaJMwBQf8aWKgixcvup8B7tmzpx8fbzIt5A+NQv7p3XrasRuP3Ge1AITX3hOVv/5K/ioEIH9A/vAya/5i8+bNNnXqVFu+fLkLIpHJtJA/NHj5r9512IaNnegv5yxebWO//b7S8lfBIdj8j/whWf744w83eYt+rGXhwoW2bt06Kysr8zPqEydOuMlY5s2bZ+fPn/dlHStOnDt3zvLy8mzmzJl+H2+8faB+y//JkyfWtWtX69evnz+pTWOZTIt8E/nHFHDfrM+sddsP/IF877XvZC1T37bT5S8qJX+FmXn51qv/QOQPlWL79u126tQpf1m1tLVr1/6/5/vMGTdZi5p4lXlrwhfN9R4vTs+LJoNRnISwceNGKyoqirkP1H/5i1GjRtnAgQP95cYymRb5JvKPKmDVztO7Z1RY/2n2KFu6aW+l5a/Q8+MBNnvlJuQPSXP58uWQZU0Eo6ZbsWHDhpCJYW7cuOFe1YoXJ9nfunXLj1Mf8NatW2PuA4D8oUHKf8zXOW6wX/j6Nbt/sR59+ldJ/gW/lboWBL0FgPwhGfQKlmrgejVLNf6ffvrJZsyY4eLmzJkTsq2a7b/77ru4cWrKVxdCMKgPONY+AMgf6rX8X/1riqW1Tw8J737Q0VJatLTCy3cj7vP6m2/Zz+dKKi1/Bb33r/f/kT8kQ35+vl26dMlffvjwoU2bNs2v3ZeUlESt+UeLU81ftf0g6k6ItQ8A8od6LX9+4Q/qE6qRe03xEr/E7TX76/Uur49ecWoh8FoFYsVpsJ+W1d8vDh486EZ4x9oHAPkD8kf+UEuo9q1R+QsWLHAjsTUoTwWAvXv3umb548eP2+LFi128Bu2pCV/Eizt58qQrWCheI74193usfQCQPyB/5A8AgPwB+SN/AADkD8gf+QMAIH+obfnzEAMAAPkm8uchBgBA/uSbyJ+HGACAfBOQPw8xAAD5JiB/HmIAAPJNQP48xAAA5JuA/HmIAQDINwH58xADAJBvAvLnIQYAIN+EWpZ/mzZteIgBAJA/NCb5X7lypUF8Uc3ExkMMAID8IYmaf2lpqY0ePdoyMjKsS5cuNnjwYDeNqUdBQYENHDjQunbtasOHD7eSkhI37ammQO3bt6+1bt3aJk2a5NZ5x9U+nTp1ctOuRtuuurh37557gK9du0aqAwAgf+SfiPzHjx9v+fn5/vrCwkIbNGiQ+/zrr79ar169fLFu2LDBRo0aZTt27LABAwbY/fv37cGDB65QsGfPHrdNy5Yt3XJxcXHM7aqDp0+f2qVLl9wDrEIAAAAgf+SfgPwPHDgQsv7kyZOWkpLiPo8ZM8YOHjwYEq9avSR+9uxZf526EMaOHes+N23a1E6cOOE+x9ouSHl5edJBhQvv4W0oXRgAAMgfakX+N2/etJEjR1pmZqar8efk5FhqaqqLa9eunT179izivuoiCIbevXu7uHfeeSeh7SI9hJUJun71+wMAAPJH/gnKPzs72/bv3++vv3PnjjVv3jxizV+SnTJlig0bNsyuXr3qr1c//qFDh0KOK2JtV9Wav5r51ewPAADIH5KUv2riauoXd+/edcL2mv3D+/yXLFli33zzjRvEp9YC9eOL2bNn2/z58yvIP9Z2AACA/OElyf/48ePWp08fNzo/LS3NNm3a5PrqJ0+e7OLVKpCVlWWdO3d2/fUqIKgrYP369a7g0K1bNxs3bpxfCw/KP9Z2AACA/OElyR8AAJA/NAL5q+9eg+8AAAD5QyOQv5rtu3fvbsuWLeMuAQAgf2gsNX8AAED+yB/5AwAA8gfkDwAAyB+QPwAAIH9A/gAAgPwB+QMAAPKHuij/WbNmxVwGAADkD8gfAACQP9RH+T969MgWLlxoEydOdH+vX7/uy//ixYvux380+U5+fr6b4S9YOLh8+bItWLDAzpw5Y8XFxbZx40Z3DP3Vsli8eHHIfvPmzQuZyW/v3r129OhRUggAAPnDy675T5s2zXbt2uUvHzlyxLZu3eovT58+3UleU+mWlpa6QsCtW7dc3I0bN1yBQes1BfDhw4fd+ocPH9qiRYts5cqV/nG0nzfLHwAAIH94ifKfMmWKPX782F/WjHzBbSZNmuQkL7Zv325FRUUVHqQdO3a4Wn9eXp5bd+rUKVcQ0FTAmk9A0ldhAAAAkD/UAflH6vMPrsvNzfU/z50718k8iAoLs2fPdp/VCqBltRTcvn3bdu/e7boMNH1wQUEBqQMAgPyhPsg/+Fk1/wsXLlR4kLzmfcle8UuXLnXLV69edV0Ka9eutfLyclIHAAD5w8uQ/8yZMystf/Xta6Cf1+dfUlLimvO9rgAN/lPT/5YtW9zyixcvXNM/Tf4AAMgfXqL8d+7c6YTsjdJPRv6e4NWsryZ+jfA/ffp0SPzUqVPt/Pnz/vIPP/wQMqAQAACQP9Sy/AEAAPkD8gcAAOQPyB8AAJA/IH8AAED+gPwBAAD5A/IHAADkD8gfAACQPyB/AABA/oD8AQAA+QPyBwAA5A/IHwAAkD8gfwAAQP7IHwAAAPkjfwAAAOSP/AEAAPkD8gcAAOQPyB8AAJA/IH8AAED+gPwBAAD5A/IHAADkD8gfAACQPyB/AABA/oD8AaB+ceY2oToD8gfkDwDIH/kjf0D+AID8kT/yB+QPAMgf+SN/5A8AgPyRP/JH/gAAyB/5I3/kDwDw8uX/6l9TrF3HLhXC7JWbXPyfX2lqucs3VNjvjbfb+J+Plzyxf3w9zT7o3M3eT+9q73f60LL/8S/7sfBc1H2iHe9o8UMbP3WWdc3o647X8+MBNmVeXtxjxDo28gfkDwDIPwlpvvZ6K2v11jt2oKgs4n4nS59Z+y7d7asZC+10+Qu37tjNx7Zk4x5LbZ1mhy/fS0r+/z0518Z++72duPXULWv/Tz77wuav3Yb8AfkDANSG/BU/a8VGy8jMirifaum9P/lbxH0XrtthU+evSEr+bdq1t2M3HoXEHbhQbsPGfYX8AfkDANSW/PVX8lchIHy9av2L83dX+VzBmn+/gYNt/U/H7FTZ84SPgfxfPm3atIn4uSrHqeqxkD8AIP8k+vy95npPqmr2Dzb/e+tbvJHq+vy9463aWRhynNZtP0hK/gqbDpy2QSPGuLEDPfr0t2Wb98W9Xq1H/olz8+bNGpX/lStXqk3+VTkW8gcA5F+Fmr/CzLx869V/YIWav/r3I+27/cgF+7em/570gL/g+v3nb1nWkJE25pvp1Pyr+TpKSkpiblNaWmqjR4+2jIwM69Kliw0ePNiKiopc3LNnz2zNmjXWvXt369Chg23fvj1izf/Fixe2bds269u3r7Vu3domTZrk1omCggIbOHCgde3a1YYPH+6OrfM0adLE/f31119DjtW+fXu7fv26f4579+5Zu3btYp4D+QMA8q+i/BU0+l5vAnjrv/xutvX+z79H3HfI6PHubYFk5K8R/rtPXg2JO3zlvhsLgPyr/zpiFQDGjx9v+fn5/nJhYaENGjTIfd60aZN9/vnndv/+fSsrK7MRI0ZYixYtKsh/x44dNmDAALfdgwcPnOT37NnjxN6rVy+7du2a227Dhg02atSoiDV/b3n+/PmWm5vrr1+5cqVNnz496jmQPwAg/2qSf8FvpdYy9W33FkBwtP/XuYv80f4HL952y32zPnPbJiN/FSwy/z7U715Ql8KwsRPtn1NmNij5P3z48KUG7zpiFQAOHDgQsnzy5ElLSUlxn4cMGWKnTp3y444fP25NmzatIGyJ+OzZs/56NeGPHTvWxowZYwcPHgw5vloCYsm/vLzc0tPT/fV9+vRxLQHRzoH8AQD5J9nnP23hD1Glqvf+gzV6CXr0V9+5Pvq2HTrb22ntXJ+9Ru0H99e50tqnVwgqLHjbaZCfCg7dPvrY3mvfyT7s1c/GfJ1jR64/aFDyr2shUgFA4wJGjhxpmZmZrsafk5NjqampLq5t27YhTevPnz+3Zs2aVRC2/qoJPxh69+7tmuvVdRCJWAP+dC0XL160O3fuWM+ePWOeA/kDAPIn1Cn5q7n7ZYZw+av/PJzs7Gzbv3+/vyzhNm/e3H0eOnSonT59Om7Nf9iwYXb16lV/vQoMhw4dqlDzV+FhypQpceW/efNmmzp1qi1fvtyFWOdA/gCA/An0+UdpgYgkfqHas5r6xd27d51kvWb/LVu2+H3+KhSohcBrFQgKWwPxFKe+eDF79mzXdx/e579kyRL75ptv3GcN2gu2KgTl/+TJEzdAsF+/fv51RzsH8gcA5E9A/hGuI5r4vdq8+tU7depkaWlpbpCf+tcnT57smuxXrVpl3bp1c/G7d+92ze3hwtZ269evdwUJbTtu3Dh7+vSpi1OrQlZWlnXu3Nn10auAISZMmGA9evSwo0ePRmwJ0MBAvSXgEescyB8AkD8B+QeuI5b4q0p9+GEe5A8AyJ/QqORfk+JX/32wFQD5AwBAo6ah/7a/mu71wz/Lli1D/gAAAI1B/o0V5A8AAMgf+QMAACB/5A8AAMgfkD8AACB/QP4AAID8AfkDAEBjl/+lS5fsxx9/jLvdrFmzKnV8zfqn6Xyj/T6+fplP8Y8ePbILFy64n9eNhCbg0c8Ax4pL9LsE0c/46qeAFy5cWCHcvn27Svc01vfxttu6dSvyBwCA2pX/Tz/9FDKdbiT0e/vexDfJcv78efee/saNGyMed/Hixf5v53tTBEdi79697ieCY8Ul8l0iXV9+fn61pot3HbG+j7ddcEIj5A8AkCTBn4Ctys/BxpoFriHKPy8vz/1Cn6bhXbNmjavxamIcb057TZozffp0FxQvtP2KFSts7ty5rlAQ6xp27drlBBdpchwdQ9L25Kvj6Xf01Qqwbt06dy3z5s1z16IChGriseK875Ls9f3yyy8R43R81c51fB1rx44dftwff/xhP/zwgy1YsMAVYG7cuGGLFi0Kuafe99F31DEUr2v3CgTa7syZMxWOj/wBACoh7StXrlSb/KtyrJpEP3tbHfLXrHVCAisvL3efHz9+bDNmzPC3UdN1UVGR+6wZ8mbOnOma2oWazefMmeOuJxIqSEh22iaIZviTeNUdcOTIESdJCVDHkdi942v92rVrXeEjVpz3XSpzfRJ3ODq2ugMkZE/WkrfXFSDpe1P/6hwqCGhyIu86vO+jOF2zN7NgYWGh3wXy3XffuUmMVKAJHh/5A8BLkei+ffvso48+svT0dPviiy9CBKjZ0TQbm2ZP019vtrRoteTwGnmsYwcpLS210aNHW0ZGhvtt98GDB/sC0sxrqoXqp187dOhg27dvj1jzV4YrcfXt29dN7Tpp0iQ/Ey4oKHCzuWlKV30PHVvnadKkifurGm/wWO3bt7fr16/751DNrl27djHPUZPo/FWVv2QvYel+quYfXJ+bm+svq2DgCfDy5cuumT1IsHAQRPfBk77O4xUudCzJU4JcvXq1S2tNx6sWANXCw7sIVHNWTT5WnPddkr0+CV7XEuzrV2uBrkczDgZn9NNsf7pPN2/erNBVoEKCmvG96/C+j+6tCgPFxcX+s6upi7VdtOMjfwCodZo3b24TJ070BaaMUFOkinPnzrkpV9VU6WW8HTt2dP2micg/1rHD0SCwYAarGtOgQYPcZ00H683/XlZWZiNGjLAWLVpUOKcy5AEDBrjtVAOT5Pfs2VNh/vcNGza4qV0jfQdvWc3WQSGuXLnS1TijnaMmkTDUHF1V+R87dswOHDhgt27dcuJR87PXPK1lD9VgPTZv3uyaw4Oy1GDASNchSapmLiRk77mRwL2auWrpQrVhyV33NVzUGjz3888/x4zzvksy1yfRek314eh6JPMgug96dtViEX48fU9dm3cd3vfxWgY0sE8FVt0T795HOz7yB4Ba5y9/+Yv9/vvv/rKagD0BSshqpgyijPDLL79MSP6xjh2OMtAgaiZOSUlxn4cMGRIysEuFkKZNm1Y4p0Ts9V0LtTKosDFmzBg7ePBgyPHVEhBL/qqpqbXCQ3PTqyUg2jki1bKrI6gG6Um/qvJXIUoFIAkyWPPXvVBTvFDhyhO4UD+1+ruDBFtEgqjApuAVHFUo0v1RYUtowN/SpUvdZ/WFq/ldy8FnREydOtXV6GPFed8lmetTIXDnzp0R43Q9wf30rHoFBRWMvIKjV5v/6quvXIuGdx3e9wkO6FO8BK9jabtox0f+AFDrxBK4mrmfPHkSEqdMKy0tLeq+qampCR07Uq1x5MiRlpmZ6Wr8OTk5/rHatm0b0rSu/txmzZpVOKb+qgk/GHr37u2+hzLsRL5/cFnXohqrpNWzZ8+Y5wgnXNhVDbo/VZW/JyKvr9yrDasp3KuhqtClmnWwtUASD3af6HW9SKjQ4DV3a4Y+iVkFDdWEvUKb10ri9curxhw8n7qJdD1q7YgVp++iNE3m+lQI8VqtwtE9CT4jSnfvtT0V9tQq5Y0j0Pn0fHr3VPt530ctKd691Hqvu0OtE9GOj/wBoE7JXzX/8P5U1fwlRfHuu++GZGjRauSJyD87Ozsk05Zw1W0ghg4dGlKjinaeYcOG+YOyhIQggYTX/JVJT5kyJa781aSsmqa6K7xX36Kdo6Zq/urr9/qJqyJ/FeIkIqHmaXVrqOYpASlNvdq+5K1mc+8de+0n2XlvBWjbaGMc1KQfHGgnUQdf11PtV9evAkjwdT9dg5ZV01eLQby44HdJ5vrUjSNZh7/f792PIGqiV0HIk7gKIRK4ngO1IGjsgncdwe8j8WswoI6rbgtdc/B6Ix0f+QNAnZK/Mi7VbL2+Wwn4ww8/9LsC1G/uNemquVhifPPNNyslf9WevcxQtUYdy2v2l4i8Pn8VCtRCEKmFQaJQnFfTVG1OmXJ4n78kITEJDdoLyiJ4fcq0NUCwX79+TsKxzlEb8At/tY8KIF5rhoe6qIIDX6sK8geAOiV/oUxOItZAv27durnam4d+0Uyj8tWsrpH4yhRVWKiM/FVDVL+6BhiqW0HnUf+6Rkir5qUR1Tq/4lX4iHQebaf+WRUktO24ceP8WrNaFbKystxbC+qjVwFDTJgwwXr06OFn5uHXpwKO3hLwiHUO5N/w8Jr0ve4vtcbotUjvdT3kDwBQhwowDRHk/3LwflhIr0DqzYVIvxOA/AEAahH1MQdbAZA/1DeQPwBAEqjpXt0NqpUhf0D+AACA/AH5AwAA8gfkDwAAyB+QPwAAIH9A/gAAgPwB+QMAAPIH5A8AAMgfkD8AACB/QP4AAID8AfkDAADyR/4AAADIH/kDAAAgf+QPAADIH5A/AAAgf0D+AACA/AH5AwAA8gfkDwAAyB+QP9R3ztwm1IVA2hOq89lA/sgfAAEgf9Ie+QPyB0AAyJ97jvwB+QPyJyB/AvIH5A/In4D8CcgfkD8gfwLyJyB/QP6A/JMLx0ue2D++nmYfdO5m76d3tfc7fWjZ//iX/Vh4LmS7V/+aYu06dvFDWvt0y/z7UNt35kbUbbwwe+WmhOLfeLtNheubv3abtWnXPuQ8yL/2QqQ0CQ+fjRxrrd56x1/ed7o4JH3/1KRJyLLig8f98ytNLXf5hkqdG/kD8gfkn2Q4WfrM2nfpbl/NWGiny1+4dcduPrYlG/dYaus0O3z5XsyMePriNTZoxJiEM+tk4yfPWeauL3gdyL9uyf9o8UNXYOw/KNvytu5P+BjBda+93soVHg4UlSF/QP6A/Gs6jJ86y3p/8reIcQvX7bCp81fEzIiPXH9gb6e1qxH5j5owxf6j33/a8f8pjNDsX3flrwLalHl5lr//hH30yaeVkr8+z1qx0TIys5A/IH9A/jUdVKtenL+7UhI4duORjRz/rQvVKf9TZc8ta8hI69V/oPtMn3/dln96t57uWdBntQCE194Tlb/+Sv4qBCB/QP6A/GswtHgj1fX5e8urdhaG9M22bvtB1P58LXfo2iNk/2h9+l6zfbz4lqlvW48+/Z381RT887kS5F+H5b9612EbNnaiv5yzeLWN/fb7SstfBYdg8z/yB+QPyL+Gav7q348Ut/3IBfu3pv8eNQM/ceup6zYYOPS/qq3m3/R//8U1IXvjCd59vwPN/nVY/n2zPnMFRK8Q9177Tq4A540fSVb+CjPz8l2rD/IH5A/Iv4bCl9/Ntt7/+feIcUNGj3ejsGNl4BowqBp6TQ34+2LMBOs3cDDyr4PyV+08vXtGhfWfZo+ypZv2Vlr+Cj0/HuDeAEH+gPwB+dfgaP+vcxf5tbWDF2+7ZdXqVIuLJ4FWb7WuMfnrmj7s1c/+e3Iu8q9j8h/zdY4b7Be+fs3uX1zXTVXkX/BbqXv2ggVL5A/IH5B/Nb/nP/qr79xgrbYdOrvR+3p9T4O4YmXQwQFfet0rVp/+tIU/JBQf6Ry/XP3dvXaotw+Qf+0HpZl+0yEY3v2go6W0aGmFl+9G3Of1N98KGa+RrPwV9N5/sOUJ+QPyB+RPQP4E5A/IH5A/AfkTkD8gf0D+BORPQP6A/AH5E5A/AfkD8gfkT0D+BOQPyB8AAKoX5I/8AQAA+QPyBwAA5A/IHwAAkD8gfwAAQP6A/AEAAPkD8gcAAOQPyB8AAJA/IH8AAED+gPwBapU2bdpE/BxpuTLHrGs8fvyYNI+R5lVJ57qc7sgf+QNAgCtXrjQq+V+4cKHRFwCC6RNM/6qmc1WOVRs8f/4c+SN/gPgcPXrUhg8fbp07d3Z/tRzM+Pbt22cfffSRpaen2xdffBGS+cXat0uXLrZy5Urr1KmTvffeey5u9uzZbjkjI8PftrS01EaPHu3WaZ/BgwdbUVFRxGt98eKFbdu2zfr27WutW7e2SZMmuXXe+bZs2eKus3v37rZ+/XqXEXrf4969e26bJk2auL+//vpr3O8Y6XzRjlOV+1gTNb9ECgC1kb6x0iyZ+xLrOXn27JmtWbPGpXuHDh1s+/btEWv+sa6loKDABg4caF27dnXfVceO9ryI9u3b2/Xr1/1z6Llo165d1IJhcF2i964y6DqU/teuXSNzQ/4AkTl37pzLcM6cOeOWjx8/bh07drTz58+75ebNm9vEiRP9DHL58uU2duzYhPZt1aqVTZ482Z4+fWqnTp2yV1991RYsWODijh07ZllZWe7z+PHjLT8/37+mwsJCGzRoUMTr3bFjhw0YMMDu379vDx48cJn0nj17XFxqaqr985//tN9//91lgH/7299s8+bNFTLe8Iw51neMdb7gcapyH2tK/okUAGojfWPdw2TuS6znZNOmTfb555+7c5SVldmIESOsRYsWFdI82rVI7L169fKFuWHDBhs1alTMlqL58+dbbm6uv14ynz59ekLyT/TeJYuOd+nSJZf2+h8A5A8QNUPdvXt3yLpdu3bZl19+6T7/5S9/cTL1kEi8TCzevsrQSkpK/LhXXnnF7t696y+r5iUOHDgQcoyTJ09aSkpKxOtVZn327Fl/WbVETxZNmzb1RSVOnDhhQ4cOjSv/WN8x1vmCx6nKfQynvLy8ysGTf7wCQG2kb6x7mMx9ifWcDBkyxEnUQwUVPQ/haR7tWsaMGWMHDx4MOb5aAmLJX/dZrRUeffr08VsC4sk/0XuXzLNRXFzsp3ld75oA5A8vGTVTPnnyJGSdMuC0tLS4mVi8fcMzsGiZ6M2bN23kyJGWmZnpanI5OTmuFh8J7aMm02Do3bu3i3vttdf8GqTQ57Zt28aVf6zvGOt8wf2qch+j1dqrM6g2GO1+1nT6JnoP492XWM+J0jmY9uruadasWcLXou+qroNE7lFwWddy8eJFu3PnjvXs2TPmdwg+04neu8o8G7pPXncXIH+AqDX/vXv3VqjdKVOLlzknu2+05ezsbNu/f7+/XhmpmoMjMWzYMLt69WqI4A8dOuTX/FXbD9YME6n5x/qOsc4XXvOv7H18mTX/2kjfRO9hvPsS6zlROp8+fTpuzT/atYTX/CXPKVOmxP2e6laaOnWq665Q8Hj33XdDChPRridZ+cdKczXzq9kfkD9AXNSvq9qP11yuDPTDDz/0m3tjZc7J7httWTUviVqo6VMZdLRmfw3WUu1P/bVCg6TU9yrUx6u427dvuz5d1Q4j9fmr1hWsJcb6jrHOFzxOVe5jTZBon39tpG+se5jMfYn1nGigp9fnr0KBzhesace7lvA+/yVLltg333wT93lRy4gGCPbr1y+kj13jBTRuQGgMgq71zTffrLL8AfkDVBsaWazMSYO5unXr5gZPJSKHZPeNtqxakfpLNbhMTco6hvpmNSAqHNWmNIpfItD5xo0b59d2dLytW7e6Udga9b127dqQ0f4eEyZMsB49evgjqmN9x1jnCz9OVe5jTcg/0dH+NZ2+8dIs0fsS6znROVatWuWOr3gVUFRwSeZa1KqggXZ6s0HjALw++HjPi0SvtwSC6N7rbQR1J+hZ1HiFSNeD/AH5A1QRMsxQ+fBDPzwbgPwByOAbEYj//6PWn2CtGwD5AyB/aMCo6V7N7suWLeNmAPIHAAAA5A8AAADIHwAAAJA/AAAAIH8AAABA/gAAAID8oSEwa9asmMuxto+3bXWeFwAA+QO8JPnrN9ZrQv7B4wIAIH+AKvDHH3+4CVL0gygLFy60devWuUlJHj165JYnTpzo/mp62OCyN4e5JH358mVbsGCBmwwmvOaviWI0iYomTdHc695kKZEKBloXft7gecS8efNCJlPR9nPnznWfda68vDybOXOm7dmzJ2bBQlOy6jvr2vLz8/3CRbT74aF1x44dc99XE8To+vQb7lrWPt71JnM9AADIH2qV7du3Oyl7aOpTTY6TaM1/+vTptnHjRl/IwXjNva4Z9h4+fOgkreOePXs2pvzjnVdTsRYUFPjrJeKff/7ZTWqjSV70E7eadU3XVFRUFPE7T5s2zU1T63HkyBE3OVAi90PfV1Pe6udjNYe6JpgpLCx0ccXFxbZ69Wr3OZnrAQBA/lCrqNYeRELTXOWJyn/SpEl248aNiPHhcfqsWnZV5K9pWb2pYYVq1ip4SK63bt3y16sm7wk9HM3ZHvwdfM365h0/3v2Q7H///Xd/+dtvv3WFGw/V8kUy1wMAgPyhVtFc6JomdeXKla6G+9NPP9mMGTMSln9ubm7UeNWww5kzZ05U+Sd6Xl1reXm5k+7SpUv9eDXJB8Py5csjfudYBY9498OTe7zrTOZ6AACQP9QqqomrP99DQg1KO578Yy2H1/xViw7W/L3+f69VQNsnclyNLdi3b59rrlfwatrhgwLVZJ+s/KvrfiRzPQAAyB9qFdVGJWVPdJJWsJk7vKabaM3Xq8nreDqumtlVk9YgOKFBdV7fuprytd3333+f0HnU375o0SJbsWKFG0sgdFzV2NW/Lg4ePOjGByQr/3j3I1H5J3M9AADIH2oV1bjVb+6NXletWsLToDaxc+dON1Jfg9kiLceSoZq6NcBPo/G1z8mTJ/3avprtNZLei1Nfu7b3iHceFR68wXVCx9XxJe/Fixfbtm3bXCEhWfnHux+Jyj+Z6wEAiMb/BcRRmn4M+gkIAAAAAElFTkSuQmCC"/>
          <p:cNvSpPr>
            <a:spLocks noChangeAspect="1" noChangeArrowheads="1"/>
          </p:cNvSpPr>
          <p:nvPr userDrawn="1"/>
        </p:nvSpPr>
        <p:spPr bwMode="auto">
          <a:xfrm>
            <a:off x="155575" y="-1233488"/>
            <a:ext cx="4867275" cy="25717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7" name="Pentagon 16"/>
          <p:cNvSpPr/>
          <p:nvPr userDrawn="1"/>
        </p:nvSpPr>
        <p:spPr>
          <a:xfrm>
            <a:off x="88639" y="86887"/>
            <a:ext cx="2487038" cy="545841"/>
          </a:xfrm>
          <a:prstGeom prst="homePlate">
            <a:avLst/>
          </a:prstGeom>
          <a:solidFill>
            <a:srgbClr val="01244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AU" sz="3200" dirty="0" smtClean="0"/>
              <a:t> Vocabulary</a:t>
            </a:r>
            <a:endParaRPr lang="en-AU" sz="3200" dirty="0"/>
          </a:p>
        </p:txBody>
      </p:sp>
      <p:sp>
        <p:nvSpPr>
          <p:cNvPr id="8" name="Content Placeholder 10"/>
          <p:cNvSpPr>
            <a:spLocks noGrp="1"/>
          </p:cNvSpPr>
          <p:nvPr>
            <p:ph sz="half" idx="1"/>
          </p:nvPr>
        </p:nvSpPr>
        <p:spPr>
          <a:xfrm>
            <a:off x="572414" y="990216"/>
            <a:ext cx="11059862" cy="4735272"/>
          </a:xfrm>
        </p:spPr>
        <p:txBody>
          <a:bodyPr/>
          <a:lstStyle/>
          <a:p>
            <a:pPr lvl="0"/>
            <a:r>
              <a:rPr lang="en-US" smtClean="0"/>
              <a:t>Click to edit Master text styles</a:t>
            </a:r>
          </a:p>
        </p:txBody>
      </p:sp>
    </p:spTree>
    <p:extLst>
      <p:ext uri="{BB962C8B-B14F-4D97-AF65-F5344CB8AC3E}">
        <p14:creationId xmlns:p14="http://schemas.microsoft.com/office/powerpoint/2010/main" val="3666744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
    <p:spTree>
      <p:nvGrpSpPr>
        <p:cNvPr id="1" name=""/>
        <p:cNvGrpSpPr/>
        <p:nvPr/>
      </p:nvGrpSpPr>
      <p:grpSpPr>
        <a:xfrm>
          <a:off x="0" y="0"/>
          <a:ext cx="0" cy="0"/>
          <a:chOff x="0" y="0"/>
          <a:chExt cx="0" cy="0"/>
        </a:xfrm>
      </p:grpSpPr>
      <p:sp>
        <p:nvSpPr>
          <p:cNvPr id="10" name="Content Placeholder 10"/>
          <p:cNvSpPr>
            <a:spLocks noGrp="1"/>
          </p:cNvSpPr>
          <p:nvPr>
            <p:ph sz="half" idx="1"/>
          </p:nvPr>
        </p:nvSpPr>
        <p:spPr>
          <a:xfrm>
            <a:off x="838200" y="877084"/>
            <a:ext cx="10515600" cy="2285216"/>
          </a:xfrm>
        </p:spPr>
        <p:txBody>
          <a:bodyPr/>
          <a:lstStyle/>
          <a:p>
            <a:pPr lvl="0"/>
            <a:r>
              <a:rPr lang="en-US" smtClean="0"/>
              <a:t>Click to edit Master text styles</a:t>
            </a:r>
          </a:p>
        </p:txBody>
      </p:sp>
      <p:sp>
        <p:nvSpPr>
          <p:cNvPr id="11" name="Content Placeholder 11"/>
          <p:cNvSpPr>
            <a:spLocks noGrp="1"/>
          </p:cNvSpPr>
          <p:nvPr>
            <p:ph sz="half" idx="2"/>
          </p:nvPr>
        </p:nvSpPr>
        <p:spPr>
          <a:xfrm>
            <a:off x="838200" y="3879590"/>
            <a:ext cx="10515600" cy="2499631"/>
          </a:xfrm>
        </p:spPr>
        <p:txBody>
          <a:bodyPr/>
          <a:lstStyle/>
          <a:p>
            <a:pPr lvl="0"/>
            <a:r>
              <a:rPr lang="en-US" smtClean="0"/>
              <a:t>Click to edit Master text styles</a:t>
            </a:r>
          </a:p>
        </p:txBody>
      </p:sp>
      <p:sp>
        <p:nvSpPr>
          <p:cNvPr id="12" name="Rectangle 11"/>
          <p:cNvSpPr/>
          <p:nvPr userDrawn="1"/>
        </p:nvSpPr>
        <p:spPr>
          <a:xfrm>
            <a:off x="0" y="0"/>
            <a:ext cx="12192000" cy="6858000"/>
          </a:xfrm>
          <a:prstGeom prst="rect">
            <a:avLst/>
          </a:prstGeom>
          <a:noFill/>
          <a:ln w="190500" cap="flat" cmpd="sng">
            <a:gradFill>
              <a:gsLst>
                <a:gs pos="100000">
                  <a:srgbClr val="01244E"/>
                </a:gs>
                <a:gs pos="0">
                  <a:srgbClr val="94B5E0"/>
                </a:gs>
              </a:gsLst>
              <a:lin ang="5400000" scaled="0"/>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88014" y="5747656"/>
            <a:ext cx="975044" cy="975044"/>
          </a:xfrm>
          <a:prstGeom prst="rect">
            <a:avLst/>
          </a:prstGeom>
        </p:spPr>
      </p:pic>
      <p:sp>
        <p:nvSpPr>
          <p:cNvPr id="14" name="Pentagon 13"/>
          <p:cNvSpPr/>
          <p:nvPr userDrawn="1"/>
        </p:nvSpPr>
        <p:spPr>
          <a:xfrm>
            <a:off x="88638" y="86887"/>
            <a:ext cx="3561981" cy="545841"/>
          </a:xfrm>
          <a:prstGeom prst="homePlate">
            <a:avLst/>
          </a:prstGeom>
          <a:solidFill>
            <a:srgbClr val="01244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smtClean="0"/>
              <a:t>Learning Objective</a:t>
            </a:r>
            <a:endParaRPr lang="en-AU" sz="3200" dirty="0"/>
          </a:p>
        </p:txBody>
      </p:sp>
      <p:sp>
        <p:nvSpPr>
          <p:cNvPr id="15" name="Pentagon 14"/>
          <p:cNvSpPr/>
          <p:nvPr userDrawn="1"/>
        </p:nvSpPr>
        <p:spPr>
          <a:xfrm>
            <a:off x="88639" y="3248025"/>
            <a:ext cx="2978412" cy="545841"/>
          </a:xfrm>
          <a:prstGeom prst="homePlate">
            <a:avLst/>
          </a:prstGeom>
          <a:solidFill>
            <a:srgbClr val="01244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smtClean="0"/>
              <a:t>Success Criteria</a:t>
            </a:r>
            <a:endParaRPr lang="en-AU" sz="3200" dirty="0"/>
          </a:p>
        </p:txBody>
      </p:sp>
    </p:spTree>
    <p:extLst>
      <p:ext uri="{BB962C8B-B14F-4D97-AF65-F5344CB8AC3E}">
        <p14:creationId xmlns:p14="http://schemas.microsoft.com/office/powerpoint/2010/main" val="2722862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cept Development">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noFill/>
          <a:ln w="190500" cap="flat" cmpd="sng">
            <a:gradFill>
              <a:gsLst>
                <a:gs pos="100000">
                  <a:srgbClr val="01244E"/>
                </a:gs>
                <a:gs pos="0">
                  <a:srgbClr val="94B5E0"/>
                </a:gs>
              </a:gsLst>
              <a:lin ang="5400000" scaled="0"/>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88014" y="5747656"/>
            <a:ext cx="975044" cy="975044"/>
          </a:xfrm>
          <a:prstGeom prst="rect">
            <a:avLst/>
          </a:prstGeom>
        </p:spPr>
      </p:pic>
      <p:sp>
        <p:nvSpPr>
          <p:cNvPr id="9" name="AutoShape 2" descr="data:image/png;base64,iVBORw0KGgoAAAANSUhEUgAAAf8AAAEOCAYAAACHPx4CAAAxEUlEQVR42u2d93tV1b6v79+z+W0fOd69gyBoVDCCAqEIHIIUg4fg3ogQKYfLBs7GDRaKBAm9Q0B6KNKLEiAovRo6gZCEpnT43vMZ95nzzrWyahop7/s848mac8y25pgZ72hzjf915rZZfQwAAABQOf4X8gcAAED+yB8AAAD5I38AAADkj/wBAACQP/IHAACo5/J/4+02cSX82cix1uqtd/zlfaeLrV3HLn74U5MmIcuKDx73z680tdzlG5I+NwAAALwE+R8tfmjvd/rQ+g/Ktryt+xM+RnDda6+3coWHA0VlyB8AAKCuy3/ynGU2ZV6e5e8/YR998mml5K/Ps1ZstIzMLOQPAABQ1+Wf3q2nHbvxyH1WC0B47T1R+euv5K9CAPIHAACoo/JfveuwDRs70V/OWbzaxn77faXlr4JDsPkf+QMAANQx+ffN+sxat/3AH8j3XvtO1jL1bTtd/qJS8leYmZdvvfoPRP4AAAB1Tf6qnad3z6iw/tPsUbZ0095Ky1+h58cDbPbKTcgfAACgLsl/zNc5brBf+Po1u3+xHn36V0n+Bb+VuhYEvQWA/AEAAGpZ/q/+NcXS2qeHhHc/6GgpLVpa4eW7Efd5/c237OdzJZWWv4Le+9f7/8gfAACgluXPL/wBAAAgf+QPAACA/JE/AAAA8kf+AAAAyB/5AwAA1BH5cwsAAACQPwAAACB/AAAAQP4AAACA/AEAAAD5AwAAAPIHAAAA5A8AAADIHwAAAOqx/Nu0acOdBgAAQP4AAABQb+RfWlpqo0ePtoyMDOvSpYsNHjzYioqKXNyzZ89szZo11r17d+vQoYNt374d+QMAANR3+Y8fP97y8/P95cLCQhs0aJD7vGnTJvv888/t/v37VlZWZiNGjLAWLVpwpwEAAOqz/A8cOBCyfPLkSUtJSXGfhwwZYqdOnfLjjh8/bk2bNk342OXl5dUa7t27Z0+fPiWlAQAAqiL/mzdv2siRIy0zM9PV+HNyciw1NdXFtW3b1l68eOFv+/z5c2vWrJn7fPbsWddN4IXHjx9XOPZvv/1WI6GkpMRdCwAAAPKvBNnZ2bZ//35/+c6dO9a8eXP3eejQoXb69Ok6U/MvLi62CxcuuALAlStXSHEAAED+ldmpd+/erqlf3L1714YNG+Y3+2/ZssXv81ehQC0EXqvAy0LN/pcuXXIFAHUDAAAAIP8kUW2+T58+1qlTJ0tLS3OD/IYPH26TJ092o/1XrVpl3bp1c/G7d+92TfwvG0lf8r927RqpDgAAyL8xoP5+r/8fAAAA+TcSqir/M7frT2gMkB6kF4HnDJA/8kf+pAfphfwBkD/yRyakB+mF/AGQP/JHJqQH6YX8Afkjf2SDTEgP0gv5A/JH/sgGmZAeyB/5A/JH/pH/2d54u03cf8jPRo61Vm+94y/vO11s7Tp28cOfmjQJWVZ88Lh/fqWp5S7fkNS5G6tMSI/6lV7Hbjyy7H/8y97v9KF90LmbdfvoYxv1r8l27ObjhO7rq39N8dPpnffet7T26TZw6H9ZwW+lCe3jhe69MyPG6XiZfx9q+87ciLm/wuyVmxJ+Po4WP7Qh/+ef9n56V7dvz48H2PTFaxJ6nnjOAPnXA/nrn1wZW/9B2Za3dX/Cxwiue+31Vk5WB4rKyARIjwaTXsdLnljbDp0tZ/HqkPVT56+wjz751E7cehr3vkaKm7tqi6W2TrNDl+4k/YxEipOUB40Yk/AzFu/5UMFGhYoZS9f5cSqs/EffT0IKDcgfalz+s2bNqlMXVVPX8zLkP3nOMpsyL8/y959wGVplZKPPs1ZstIzMLDIB0qPBpNfYb793tepI9+vjTz+3f+XMrZSsFXKXrXctPNUh/yPXH9jbae0SfsbiPR9jvs6xTz77osJ+KqyoBSBeoYfnDJB/PZB/ereermlTn1XjDK8NJCob/VVmokyFTID0aAjppWb+ZZv3RbxfWt+jT/9Ky//wlfuuVaGq8tezMnL8ty4kI/9Yz4eeu+U//hy3ewr5Q43Kf+HChTZx4kTT3+vXr7uVmglv48aNbp3+alksXrzYTdbjMW/ePDt06JC/vHfvXjt69Kj98ccfboKfZcuWuWOsW7fOysrKQuR++fJlW7BggZsB8MSJE7ZkyRJ3vPPnz4fIX9MHa66ARYsW2cqVK+3WrVv1Rv6rdx22YWMn+stq3lRtp7KykaiCzYnIn/Soz+nVvNWbfi03UpdAy9S3Ky1/hTffeTfhPn+vEBIep+UOXXu464nX53/48r2Eno9Y3zvedXrXxHMG1V7zLy0tdVL2JHvjxg2bP3++W3/w4EE7fPiwW//w4UNfyB7a78GDB7Z9+3Y7deqUv/7q1au2du1af3n69OmuUKHJds6cOWPr16+3x48fu301SVBOTo6/rQoQXoFDk/IEj1PX5d836zNr3fYD/5/2vfadXIZ2uvxFpWSjMDMv33r1H4hsSI96n16xasCSsVoGqlLzVxpXteYvSY+fOssNIky25h/t+dAgv2jjTTS+4ODF29T8ofblL3EXFRVVkOaOHTuchPPy8tw6yV0FAdXYNWmOxK3CgFCtPohq71OnTvWXJ02a5AoVYsOGDS7eQ+sV77FmzRo3i+CLFy/ccrDloS7LX6X99O4ZFdZ/mj3Klm7aW2nZKKhfUCOLkT/pUZ/TK1rft0Lm34b4rTKVkf/3S9ZWW5//ydJnbhBfZeQf6fnQ984aMqLCfntOXnMFUpr94aXIf+7cuU7mQTRN7+zZs91ntQJoWTX327dvuyl7JXsJuqCgwG1z//59V4NXq4Bq6j/99JPNmDHDP15ubq7/ec6cOSHnkuS/++47f1ktAjquCh3qPqgv8tc/uAaXha9fs/sXvy+zsrLRyGDVWIMZEvInPepbemnU+7vvd6jwilvOolVuNLzX1J6srOet2erWV9dof4VWb7WutPzDn4/jGu3/QUfXKuBts/Xweeua0dfmrv4R+cPLq/lfuHChgjS95n3JXvFLly71m/R37drlJF9eXu7W5efn26VLl/z91UUwbdo0fzl4PtX8S0pKItb8VcgIylpjEryWh7oif/W/KaMKhnf/5x87pUVLK7x8N+I+r7/5lv18rqTSsnGjmZdvcO8TI3/Soz6nl0bSDxk93u+K0SA9LeuVzFhpqqDm8WC/eJt27Z1Us4aMtP3nb1VqnEC0OA0U9a4pWl/8tIU/JPx86HurZcL7znq7QS1QwS4o5A81Lv+ZM2f6K9S3r0F6Xp+/xKzmfK8rQIP/JGAN6PNq6mr695r8xfLly/2mfIlfrQTBZv+g/M+ePev3+WtbtRgEWwl0LXfv3vW7DzT4ry7Jn1/6qlsyIT1IL37hDyBB+e/cudMJ3BvV7432VxO/RvhrRH4QiVyj8j1++OEHV/sP1t5VQNAAQHUXaFCfjqe3AcLlr8KDugx0Hm2vQoaE76GWhRUrVrjChcQffGsA+SN/0oP0IvCcQSXl31hA/siE9CC9kD8A8kc2yIT0IL2QPyB/5I9skAnpgfyRPyB/5A8AAID8kT8AAADyR/4AAADIH/kDAAAgf+QPAACA/JE/AAAA8kf+AAAAyB/5AwAAIH/kDwAAgPyrJn/NLFgTtGnTJuJniE9NpEl1pQdpWb+fg5p8FoLLmtysc+fObrp0AORfB+VfXl7upjCuyQzmypUrPHVJcOHChWrP+KsrPZB/7VHX/zfDn4Xgsdq1a+dmLwVA/nVY/oqPl8mUlpba6NGjLSMjw7p06WKDBw92UxGLZ8+e2Zo1a6x79+7WoUMHV9qPVrsoKCiwgQMHWteuXW348OHuvMoktm3bZn379rXWrVvbpEmT/IxD+2qfTp06uSmSo23X0NIsXgGgOtIj1n0PTycdW+dp0qSJ+/vrr7+Sk9SC/Gvrf7M6ngUd6+HDhyFxZ8+eJSEB+ddl+cfLZMaPH2/5+fn+cmFhoQ0aNMh93rRpk33++ed2//59KysrsxEjRliLFi0qZDDKJHr16mXXrl1zyxs2bLBRo0bZjh07bMCAAW7/Bw8euAxmz549bpuWLVu65eLi4pjbNcQ0i1UAqI70iHY/o6UTNf+XI//a+N+sjmeBrj5A/nVQJMpIIoXr16/728TKZA4cOBCyfPLkSUtJSXGfhwwZYqdOnfLjjh8/bk2bNq2QEYwZM8YOHjwYchzVKpTRBGsIaj4cO3as+6zjnDhxwn2OtZ2Hah7Rvmt9CcH0iFYAqI70iHY/o6VTZTL1+p4WLzPU5v9mdTwL8eRf1/837927Z0+fPsWQyL9hyT+ZoH+CcG7evGkjR460zMxMV6vIycmx1NRUF9e2bduQ5vfnz59bs2bNKmQE6gdUM2Q4ilcTYTD07t3bxb3zzjsJbRepttRQwqVLl2okPaLdz2jpFJ6pSxbBfSMVUhpaWrzsUFP/m1V9FhKRf33531QhS/cJkH+DrvmrOS/44CsjiUR2drbt37/fX75z5441b97cfR46dKidPn066Zq//sGmTJliw4YNs6tXr/rrlVkdOnSoQiYSa7vGVvOvjvSIdj+jpRM1/9oNtfm/WR3PQn2v+atrUf9vutcMUkb+DUb+ifQrRstchGoBak4Ud+/edZmF17S4ZcsWv19RGY9qIV7NI5gRhPcfLlmyxL755hs30Ej7qK9R6DWh+fPnV8hEYm3XENMsVp9/daRHtPsZLZ2EBoMxirt2qM3/zep4FhpCn7+a/dXSFq2VBZB/g5N/rMzFqzH06dPHjbpPS0tzA4nUTzh58mTXLLhq1Srr1q2bi9+9e7drNoyUEaiGkpWV5d4BVp+iMivtv379epeJ6Rjjxo3z+96C+8barqGlWbzR/tWRHrHuZ6R0EhMmTLAePXrY0aNHyUlqSf618b9ZHc9CQxnwJ+nrvnsFHkD+DVb+8TIXqF1q4j3/IIzErj/yr+n/TZ6Fiqhrg19GbeDyP3O7/oSakn9NSgYqR02miTK2YM0PGudzwLNQtXwTkH+9lz80HtRcqx97WbZsGTeDZ4FngXwT+SN/AAAg30T+yB8AGjz0+ZNvIn/kDwCNDN5nJ99E/sgfABppzb99+/bu54Q99LqbNzNfY5hMi3wT+dsbb7eJK+LPRo61Vm+94y/vO11s7Tp28cOfmjQJWVZ88Lh/fqWp5S7fkNS5eYgBoKbkrx/0yc3N9devXLnSpk+f3mgm0yLfRP5x5X+0+KG93+lD6z8o2/K27k/4GMF1r73eyhUeDhSVIX8AeOny128KpKen++v1o0FqCUhkMi3kD41C/pPnLLMp8/Isf/8J++iTTyslf32etWKjZWRmIX+oVWbNmlWpuOrcB2qfaJMwBQf8aWKgixcvup8B7tmzpx8fbzIt5A+NQv7p3XrasRuP3Ge1AITX3hOVv/5K/ioEIH9A/vAya/5i8+bNNnXqVFu+fLkLIpHJtJA/NHj5r9512IaNnegv5yxebWO//b7S8lfBIdj8j/whWf744w83eYt+rGXhwoW2bt06Kysr8zPqEydOuMlY5s2bZ+fPn/dlHStOnDt3zvLy8mzmzJl+H2+8faB+y//JkyfWtWtX69evnz+pTWOZTIt8E/nHFHDfrM+sddsP/IF877XvZC1T37bT5S8qJX+FmXn51qv/QOQPlWL79u126tQpf1m1tLVr1/6/5/vMGTdZi5p4lXlrwhfN9R4vTs+LJoNRnISwceNGKyoqirkP1H/5i1GjRtnAgQP95cYymRb5JvKPKmDVztO7Z1RY/2n2KFu6aW+l5a/Q8+MBNnvlJuQPSXP58uWQZU0Eo6ZbsWHDhpCJYW7cuOFe1YoXJ9nfunXLj1Mf8NatW2PuA4D8oUHKf8zXOW6wX/j6Nbt/sR59+ldJ/gW/lboWBL0FgPwhGfQKlmrgejVLNf6ffvrJZsyY4eLmzJkTsq2a7b/77ru4cWrKVxdCMKgPONY+AMgf6rX8X/1riqW1Tw8J737Q0VJatLTCy3cj7vP6m2/Zz+dKKi1/Bb33r/f/kT8kQ35+vl26dMlffvjwoU2bNs2v3ZeUlESt+UeLU81ftf0g6k6ItQ8A8od6LX9+4Q/qE6qRe03xEr/E7TX76/Uur49ecWoh8FoFYsVpsJ+W1d8vDh486EZ4x9oHAPkD8kf+UEuo9q1R+QsWLHAjsTUoTwWAvXv3umb548eP2+LFi128Bu2pCV/Eizt58qQrWCheI74193usfQCQPyB/5A8AgPwB+SN/AADkD8gf+QMAIH+obfnzEAMAAPkm8uchBgBA/uSbyJ+HGACAfBOQPw8xAAD5JiB/HmIAAPJNQP48xAAA5JuA/HmIAQDINwH58xADAJBvAvLnIQYAIN+EWpZ/mzZteIgBAJA/NCb5X7lypUF8Uc3ExkMMAID8IYmaf2lpqY0ePdoyMjKsS5cuNnjwYDeNqUdBQYENHDjQunbtasOHD7eSkhI37ammQO3bt6+1bt3aJk2a5NZ5x9U+nTp1ctOuRtuuurh37557gK9du0aqAwAgf+SfiPzHjx9v+fn5/vrCwkIbNGiQ+/zrr79ar169fLFu2LDBRo0aZTt27LABAwbY/fv37cGDB65QsGfPHrdNy5Yt3XJxcXHM7aqDp0+f2qVLl9wDrEIAAAAgf+SfgPwPHDgQsv7kyZOWkpLiPo8ZM8YOHjwYEq9avSR+9uxZf526EMaOHes+N23a1E6cOOE+x9ouSHl5edJBhQvv4W0oXRgAAMgfakX+N2/etJEjR1pmZqar8efk5FhqaqqLa9eunT179izivuoiCIbevXu7uHfeeSeh7SI9hJUJun71+wMAAPJH/gnKPzs72/bv3++vv3PnjjVv3jxizV+SnTJlig0bNsyuXr3qr1c//qFDh0KOK2JtV9Wav5r51ewPAADIH5KUv2riauoXd+/edcL2mv3D+/yXLFli33zzjRvEp9YC9eOL2bNn2/z58yvIP9Z2AACA/OElyf/48ePWp08fNzo/LS3NNm3a5PrqJ0+e7OLVKpCVlWWdO3d2/fUqIKgrYP369a7g0K1bNxs3bpxfCw/KP9Z2AACA/OElyR8AAJA/NAL5q+9eg+8AAAD5QyOQv5rtu3fvbsuWLeMuAQAgf2gsNX8AAED+yB/5AwAA8gfkDwAAyB+QPwAAIH9A/gAAgPwB+QMAAPKHuij/WbNmxVwGAADkD8gfAACQP9RH+T969MgWLlxoEydOdH+vX7/uy//ixYvux380+U5+fr6b4S9YOLh8+bItWLDAzpw5Y8XFxbZx40Z3DP3Vsli8eHHIfvPmzQuZyW/v3r129OhRUggAAPnDy675T5s2zXbt2uUvHzlyxLZu3eovT58+3UleU+mWlpa6QsCtW7dc3I0bN1yBQes1BfDhw4fd+ocPH9qiRYts5cqV/nG0nzfLHwAAIH94ifKfMmWKPX782F/WjHzBbSZNmuQkL7Zv325FRUUVHqQdO3a4Wn9eXp5bd+rUKVcQ0FTAmk9A0ldhAAAAkD/UAflH6vMPrsvNzfU/z50718k8iAoLs2fPdp/VCqBltRTcvn3bdu/e7boMNH1wQUEBqQMAgPyhPsg/+Fk1/wsXLlR4kLzmfcle8UuXLnXLV69edV0Ka9eutfLyclIHAAD5w8uQ/8yZMystf/Xta6Cf1+dfUlLimvO9rgAN/lPT/5YtW9zyixcvXNM/Tf4AAMgfXqL8d+7c6YTsjdJPRv6e4NWsryZ+jfA/ffp0SPzUqVPt/Pnz/vIPP/wQMqAQAACQP9Sy/AEAAPkD8gcAAOQPyB8AAJA/IH8AAED+gPwBAAD5A/IHAADkD8gfAACQPyB/AABA/oD8AQAA+QPyBwAA5A/IHwAAkD8gfwAAQP7IHwAAAPkjfwAAAOSP/AEAAPkD8gcAAOQPyB8AAJA/IH8AAED+gPwBAAD5A/IHAADkD8gfAACQPyB/AABA/oD8AaB+ceY2oToD8gfkDwDIH/kjf0D+AID8kT/yB+QPAMgf+SN/5A8AgPyRP/JH/gAAyB/5I3/kDwDw8uX/6l9TrF3HLhXC7JWbXPyfX2lqucs3VNjvjbfb+J+Plzyxf3w9zT7o3M3eT+9q73f60LL/8S/7sfBc1H2iHe9o8UMbP3WWdc3o647X8+MBNmVeXtxjxDo28gfkDwDIPwlpvvZ6K2v11jt2oKgs4n4nS59Z+y7d7asZC+10+Qu37tjNx7Zk4x5LbZ1mhy/fS0r+/z0518Z++72duPXULWv/Tz77wuav3Yb8AfkDANSG/BU/a8VGy8jMirifaum9P/lbxH0XrtthU+evSEr+bdq1t2M3HoXEHbhQbsPGfYX8AfkDANSW/PVX8lchIHy9av2L83dX+VzBmn+/gYNt/U/H7FTZ84SPgfxfPm3atIn4uSrHqeqxkD8AIP8k+vy95npPqmr2Dzb/e+tbvJHq+vy9463aWRhynNZtP0hK/gqbDpy2QSPGuLEDPfr0t2Wb98W9Xq1H/olz8+bNGpX/lStXqk3+VTkW8gcA5F+Fmr/CzLx869V/YIWav/r3I+27/cgF+7em/570gL/g+v3nb1nWkJE25pvp1Pyr+TpKSkpiblNaWmqjR4+2jIwM69Kliw0ePNiKiopc3LNnz2zNmjXWvXt369Chg23fvj1izf/Fixe2bds269u3r7Vu3domTZrk1omCggIbOHCgde3a1YYPH+6OrfM0adLE/f31119DjtW+fXu7fv26f4579+5Zu3btYp4D+QMA8q+i/BU0+l5vAnjrv/xutvX+z79H3HfI6PHubYFk5K8R/rtPXg2JO3zlvhsLgPyr/zpiFQDGjx9v+fn5/nJhYaENGjTIfd60aZN9/vnndv/+fSsrK7MRI0ZYixYtKsh/x44dNmDAALfdgwcPnOT37NnjxN6rVy+7du2a227Dhg02atSoiDV/b3n+/PmWm5vrr1+5cqVNnz496jmQPwAg/2qSf8FvpdYy9W33FkBwtP/XuYv80f4HL952y32zPnPbJiN/FSwy/z7U715Ql8KwsRPtn1NmNij5P3z48KUG7zpiFQAOHDgQsnzy5ElLSUlxn4cMGWKnTp3y444fP25NmzatIGyJ+OzZs/56NeGPHTvWxowZYwcPHgw5vloCYsm/vLzc0tPT/fV9+vRxLQHRzoH8AQD5J9nnP23hD1Glqvf+gzV6CXr0V9+5Pvq2HTrb22ntXJ+9Ru0H99e50tqnVwgqLHjbaZCfCg7dPvrY3mvfyT7s1c/GfJ1jR64/aFDyr2shUgFA4wJGjhxpmZmZrsafk5NjqampLq5t27YhTevPnz+3Zs2aVRC2/qoJPxh69+7tmuvVdRCJWAP+dC0XL160O3fuWM+ePWOeA/kDAPIn1Cn5q7n7ZYZw+av/PJzs7Gzbv3+/vyzhNm/e3H0eOnSonT59Om7Nf9iwYXb16lV/vQoMhw4dqlDzV+FhypQpceW/efNmmzp1qi1fvtyFWOdA/gCA/An0+UdpgYgkfqHas5r6xd27d51kvWb/LVu2+H3+KhSohcBrFQgKWwPxFKe+eDF79mzXdx/e579kyRL75ptv3GcN2gu2KgTl/+TJEzdAsF+/fv51RzsH8gcA5E9A/hGuI5r4vdq8+tU7depkaWlpbpCf+tcnT57smuxXrVpl3bp1c/G7d+92ze3hwtZ269evdwUJbTtu3Dh7+vSpi1OrQlZWlnXu3Nn10auAISZMmGA9evSwo0ePRmwJ0MBAvSXgEescyB8AkD8B+QeuI5b4q0p9+GEe5A8AyJ/QqORfk+JX/32wFQD5AwBAo6ah/7a/mu71wz/Lli1D/gAAAI1B/o0V5A8AAMgf+QMAACB/5A8AAMgfkD8AACB/QP4AAID8AfkDAEBjl/+lS5fsxx9/jLvdrFmzKnV8zfqn6Xyj/T6+fplP8Y8ePbILFy64n9eNhCbg0c8Ax4pL9LsE0c/46qeAFy5cWCHcvn27Svc01vfxttu6dSvyBwCA2pX/Tz/9FDKdbiT0e/vexDfJcv78efee/saNGyMed/Hixf5v53tTBEdi79697ieCY8Ul8l0iXV9+fn61pot3HbG+j7ddcEIj5A8AkCTBn4Ctys/BxpoFriHKPy8vz/1Cn6bhXbNmjavxamIcb057TZozffp0FxQvtP2KFSts7ty5rlAQ6xp27drlBBdpchwdQ9L25Kvj6Xf01Qqwbt06dy3z5s1z16IChGriseK875Ls9f3yyy8R43R81c51fB1rx44dftwff/xhP/zwgy1YsMAVYG7cuGGLFi0Kuafe99F31DEUr2v3CgTa7syZMxWOj/wBACoh7StXrlSb/KtyrJpEP3tbHfLXrHVCAisvL3efHz9+bDNmzPC3UdN1UVGR+6wZ8mbOnOma2oWazefMmeOuJxIqSEh22iaIZviTeNUdcOTIESdJCVDHkdi942v92rVrXeEjVpz3XSpzfRJ3ODq2ugMkZE/WkrfXFSDpe1P/6hwqCGhyIu86vO+jOF2zN7NgYWGh3wXy3XffuUmMVKAJHh/5A8BLkei+ffvso48+svT0dPviiy9CBKjZ0TQbm2ZP019vtrRoteTwGnmsYwcpLS210aNHW0ZGhvtt98GDB/sC0sxrqoXqp187dOhg27dvj1jzV4YrcfXt29dN7Tpp0iQ/Ey4oKHCzuWlKV30PHVvnadKkifurGm/wWO3bt7fr16/751DNrl27djHPUZPo/FWVv2QvYel+quYfXJ+bm+svq2DgCfDy5cuumT1IsHAQRPfBk77O4xUudCzJU4JcvXq1S2tNx6sWANXCw7sIVHNWTT5WnPddkr0+CV7XEuzrV2uBrkczDgZn9NNsf7pPN2/erNBVoEKCmvG96/C+j+6tCgPFxcX+s6upi7VdtOMjfwCodZo3b24TJ070BaaMUFOkinPnzrkpV9VU6WW8HTt2dP2micg/1rHD0SCwYAarGtOgQYPcZ00H683/XlZWZiNGjLAWLVpUOKcy5AEDBrjtVAOT5Pfs2VNh/vcNGza4qV0jfQdvWc3WQSGuXLnS1TijnaMmkTDUHF1V+R87dswOHDhgt27dcuJR87PXPK1lD9VgPTZv3uyaw4Oy1GDASNchSapmLiRk77mRwL2auWrpQrVhyV33NVzUGjz3888/x4zzvksy1yfRek314eh6JPMgug96dtViEX48fU9dm3cd3vfxWgY0sE8FVt0T795HOz7yB4Ba5y9/+Yv9/vvv/rKagD0BSshqpgyijPDLL79MSP6xjh2OMtAgaiZOSUlxn4cMGRIysEuFkKZNm1Y4p0Ts9V0LtTKosDFmzBg7ePBgyPHVEhBL/qqpqbXCQ3PTqyUg2jki1bKrI6gG6Um/qvJXIUoFIAkyWPPXvVBTvFDhyhO4UD+1+ruDBFtEgqjApuAVHFUo0v1RYUtowN/SpUvdZ/WFq/ldy8FnREydOtXV6GPFed8lmetTIXDnzp0R43Q9wf30rHoFBRWMvIKjV5v/6quvXIuGdx3e9wkO6FO8BK9jabtox0f+AFDrxBK4mrmfPHkSEqdMKy0tLeq+qampCR07Uq1x5MiRlpmZ6Wr8OTk5/rHatm0b0rSu/txmzZpVOKb+qgk/GHr37u2+hzLsRL5/cFnXohqrpNWzZ8+Y5wgnXNhVDbo/VZW/JyKvr9yrDasp3KuhqtClmnWwtUASD3af6HW9SKjQ4DV3a4Y+iVkFDdWEvUKb10ri9curxhw8n7qJdD1q7YgVp++iNE3m+lQI8VqtwtE9CT4jSnfvtT0V9tQq5Y0j0Pn0fHr3VPt530ctKd691Hqvu0OtE9GOj/wBoE7JXzX/8P5U1fwlRfHuu++GZGjRauSJyD87Ozsk05Zw1W0ghg4dGlKjinaeYcOG+YOyhIQggYTX/JVJT5kyJa781aSsmqa6K7xX36Kdo6Zq/urr9/qJqyJ/FeIkIqHmaXVrqOYpASlNvdq+5K1mc+8de+0n2XlvBWjbaGMc1KQfHGgnUQdf11PtV9evAkjwdT9dg5ZV01eLQby44HdJ5vrUjSNZh7/f792PIGqiV0HIk7gKIRK4ngO1IGjsgncdwe8j8WswoI6rbgtdc/B6Ix0f+QNAnZK/Mi7VbL2+Wwn4ww8/9LsC1G/uNemquVhifPPNNyslf9WevcxQtUYdy2v2l4i8Pn8VCtRCEKmFQaJQnFfTVG1OmXJ4n78kITEJDdoLyiJ4fcq0NUCwX79+TsKxzlEb8At/tY8KIF5rhoe6qIIDX6sK8geAOiV/oUxOItZAv27durnam4d+0Uyj8tWsrpH4yhRVWKiM/FVDVL+6BhiqW0HnUf+6Rkir5qUR1Tq/4lX4iHQebaf+WRUktO24ceP8WrNaFbKystxbC+qjVwFDTJgwwXr06OFn5uHXpwKO3hLwiHUO5N/w8Jr0ve4vtcbotUjvdT3kDwBQhwowDRHk/3LwflhIr0DqzYVIvxOA/AEAahH1MQdbAZA/1DeQPwBAEqjpXt0NqpUhf0D+AACA/AH5AwAA8gfkDwAAyB+QPwAAIH9A/gAAgPwB+QMAAPIH5A8AAMgfkD8AACB/QP4AAID8AfkDAADyR/4AAADIH/kDAAAgf+QPAADIH5A/AAAgf0D+AACA/AH5AwAA8gfkDwAAyB+QP9R3ztwm1IVA2hOq89lA/sgfAAEgf9Ie+QPyB0AAyJ97jvwB+QPyJyB/AvIH5A/In4D8CcgfkD8gfwLyJyB/QP6A/JMLx0ue2D++nmYfdO5m76d3tfc7fWjZ//iX/Vh4LmS7V/+aYu06dvFDWvt0y/z7UNt35kbUbbwwe+WmhOLfeLtNheubv3abtWnXPuQ8yL/2QqQ0CQ+fjRxrrd56x1/ed7o4JH3/1KRJyLLig8f98ytNLXf5hkqdG/kD8gfkn2Q4WfrM2nfpbl/NWGiny1+4dcduPrYlG/dYaus0O3z5XsyMePriNTZoxJiEM+tk4yfPWeauL3gdyL9uyf9o8UNXYOw/KNvytu5P+BjBda+93soVHg4UlSF/QP6A/Gs6jJ86y3p/8reIcQvX7bCp81fEzIiPXH9gb6e1qxH5j5owxf6j33/a8f8pjNDsX3flrwLalHl5lr//hH30yaeVkr8+z1qx0TIys5A/IH9A/jUdVKtenL+7UhI4duORjRz/rQvVKf9TZc8ta8hI69V/oPtMn3/dln96t57uWdBntQCE194Tlb/+Sv4qBCB/QP6A/GswtHgj1fX5e8urdhaG9M22bvtB1P58LXfo2iNk/2h9+l6zfbz4lqlvW48+/Z381RT887kS5F+H5b9612EbNnaiv5yzeLWN/fb7SstfBYdg8z/yB+QPyL+Gav7q348Ut/3IBfu3pv8eNQM/ceup6zYYOPS/qq3m3/R//8U1IXvjCd59vwPN/nVY/n2zPnMFRK8Q9177Tq4A540fSVb+CjPz8l2rD/IH5A/Iv4bCl9/Ntt7/+feIcUNGj3ejsGNl4BowqBp6TQ34+2LMBOs3cDDyr4PyV+08vXtGhfWfZo+ypZv2Vlr+Cj0/HuDeAEH+gPwB+dfgaP+vcxf5tbWDF2+7ZdXqVIuLJ4FWb7WuMfnrmj7s1c/+e3Iu8q9j8h/zdY4b7Be+fs3uX1zXTVXkX/BbqXv2ggVL5A/IH5B/Nb/nP/qr79xgrbYdOrvR+3p9T4O4YmXQwQFfet0rVp/+tIU/JBQf6Ry/XP3dvXaotw+Qf+0HpZl+0yEY3v2go6W0aGmFl+9G3Of1N98KGa+RrPwV9N5/sOUJ+QPyB+RPQP4E5A/IH5A/AfkTkD8gf0D+BORPQP6A/AH5E5A/AfkD8gfkT0D+BOQPyB8AAKoX5I/8AQAA+QPyBwAA5A/IHwAAkD8gfwAAQP6A/AEAAPkD8gcAAOQPyB8AAJA/IH8AAED+gPwBapU2bdpE/BxpuTLHrGs8fvyYNI+R5lVJ57qc7sgf+QNAgCtXrjQq+V+4cKHRFwCC6RNM/6qmc1WOVRs8f/4c+SN/gPgcPXrUhg8fbp07d3Z/tRzM+Pbt22cfffSRpaen2xdffBGS+cXat0uXLrZy5Urr1KmTvffeey5u9uzZbjkjI8PftrS01EaPHu3WaZ/BgwdbUVFRxGt98eKFbdu2zfr27WutW7e2SZMmuXXe+bZs2eKus3v37rZ+/XqXEXrf4969e26bJk2auL+//vpr3O8Y6XzRjlOV+1gTNb9ECgC1kb6x0iyZ+xLrOXn27JmtWbPGpXuHDh1s+/btEWv+sa6loKDABg4caF27dnXfVceO9ryI9u3b2/Xr1/1z6Llo165d1IJhcF2i964y6DqU/teuXSNzQ/4AkTl37pzLcM6cOeOWjx8/bh07drTz58+75ebNm9vEiRP9DHL58uU2duzYhPZt1aqVTZ482Z4+fWqnTp2yV1991RYsWODijh07ZllZWe7z+PHjLT8/37+mwsJCGzRoUMTr3bFjhw0YMMDu379vDx48cJn0nj17XFxqaqr985//tN9//91lgH/7299s8+bNFTLe8Iw51neMdb7gcapyH2tK/okUAGojfWPdw2TuS6znZNOmTfb555+7c5SVldmIESOsRYsWFdI82rVI7L169fKFuWHDBhs1alTMlqL58+dbbm6uv14ynz59ekLyT/TeJYuOd+nSJZf2+h8A5A8QNUPdvXt3yLpdu3bZl19+6T7/5S9/cTL1kEi8TCzevsrQSkpK/LhXXnnF7t696y+r5iUOHDgQcoyTJ09aSkpKxOtVZn327Fl/WbVETxZNmzb1RSVOnDhhQ4cOjSv/WN8x1vmCx6nKfQynvLy8ysGTf7wCQG2kb6x7mMx9ifWcDBkyxEnUQwUVPQ/haR7tWsaMGWMHDx4MOb5aAmLJX/dZrRUeffr08VsC4sk/0XuXzLNRXFzsp3ld75oA5A8vGTVTPnnyJGSdMuC0tLS4mVi8fcMzsGiZ6M2bN23kyJGWmZnpanI5OTmuFh8J7aMm02Do3bu3i3vttdf8GqTQ57Zt28aVf6zvGOt8wf2qch+j1dqrM6g2GO1+1nT6JnoP492XWM+J0jmY9uruadasWcLXou+qroNE7lFwWddy8eJFu3PnjvXs2TPmdwg+04neu8o8G7pPXncXIH+AqDX/vXv3VqjdKVOLlzknu2+05ezsbNu/f7+/XhmpmoMjMWzYMLt69WqI4A8dOuTX/FXbD9YME6n5x/qOsc4XXvOv7H18mTX/2kjfRO9hvPsS6zlROp8+fTpuzT/atYTX/CXPKVOmxP2e6laaOnWq665Q8Hj33XdDChPRridZ+cdKczXzq9kfkD9AXNSvq9qP11yuDPTDDz/0m3tjZc7J7httWTUviVqo6VMZdLRmfw3WUu1P/bVCg6TU9yrUx6u427dvuz5d1Q4j9fmr1hWsJcb6jrHOFzxOVe5jTZBon39tpG+se5jMfYn1nGigp9fnr0KBzhesace7lvA+/yVLltg333wT93lRy4gGCPbr1y+kj13jBTRuQGgMgq71zTffrLL8AfkDVBsaWazMSYO5unXr5gZPJSKHZPeNtqxakfpLNbhMTco6hvpmNSAqHNWmNIpfItD5xo0b59d2dLytW7e6Udga9b127dqQ0f4eEyZMsB49evgjqmN9x1jnCz9OVe5jTcg/0dH+NZ2+8dIs0fsS6znROVatWuWOr3gVUFRwSeZa1KqggXZ6s0HjALw++HjPi0SvtwSC6N7rbQR1J+hZ1HiFSNeD/AH5A1QRMsxQ+fBDPzwbgPwByOAbEYj//6PWn2CtGwD5AyB/aMCo6V7N7suWLeNmAPIHAAAA5A8AAADIHwAAAJA/AAAAIH8AAABA/gAAAID8oSEwa9asmMuxto+3bXWeFwAA+QO8JPnrN9ZrQv7B4wIAIH+AKvDHH3+4CVL0gygLFy60devWuUlJHj165JYnTpzo/mp62OCyN4e5JH358mVbsGCBmwwmvOaviWI0iYomTdHc695kKZEKBloXft7gecS8efNCJlPR9nPnznWfda68vDybOXOm7dmzJ2bBQlOy6jvr2vLz8/3CRbT74aF1x44dc99XE8To+vQb7lrWPt71JnM9AADIH2qV7du3Oyl7aOpTTY6TaM1/+vTptnHjRl/IwXjNva4Z9h4+fOgkreOePXs2pvzjnVdTsRYUFPjrJeKff/7ZTWqjSV70E7eadU3XVFRUFPE7T5s2zU1T63HkyBE3OVAi90PfV1Pe6udjNYe6JpgpLCx0ccXFxbZ69Wr3OZnrAQBA/lCrqNYeRELTXOWJyn/SpEl248aNiPHhcfqsWnZV5K9pWb2pYYVq1ip4SK63bt3y16sm7wk9HM3ZHvwdfM365h0/3v2Q7H///Xd/+dtvv3WFGw/V8kUy1wMAgPyhVtFc6JomdeXKla6G+9NPP9mMGTMSln9ubm7UeNWww5kzZ05U+Sd6Xl1reXm5k+7SpUv9eDXJB8Py5csjfudYBY9498OTe7zrTOZ6AACQP9QqqomrP99DQg1KO578Yy2H1/xViw7W/L3+f69VQNsnclyNLdi3b59rrlfwatrhgwLVZJ+s/KvrfiRzPQAAyB9qFdVGJWVPdJJWsJk7vKabaM3Xq8nreDqumtlVk9YgOKFBdV7fuprytd3333+f0HnU375o0SJbsWKFG0sgdFzV2NW/Lg4ePOjGByQr/3j3I1H5J3M9AADIH2oV1bjVb+6NXletWsLToDaxc+dON1Jfg9kiLceSoZq6NcBPo/G1z8mTJ/3avprtNZLei1Nfu7b3iHceFR68wXVCx9XxJe/Fixfbtm3bXCEhWfnHux+Jyj+Z6wEAiMb/BcRRmn4M+gkIAAAAAElFTkSuQmCC"/>
          <p:cNvSpPr>
            <a:spLocks noChangeAspect="1" noChangeArrowheads="1"/>
          </p:cNvSpPr>
          <p:nvPr userDrawn="1"/>
        </p:nvSpPr>
        <p:spPr bwMode="auto">
          <a:xfrm>
            <a:off x="155575" y="-1233488"/>
            <a:ext cx="4867275" cy="25717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0" name="Pentagon 9"/>
          <p:cNvSpPr/>
          <p:nvPr userDrawn="1"/>
        </p:nvSpPr>
        <p:spPr>
          <a:xfrm>
            <a:off x="88638" y="86887"/>
            <a:ext cx="4225096" cy="545841"/>
          </a:xfrm>
          <a:prstGeom prst="homePlate">
            <a:avLst/>
          </a:prstGeom>
          <a:solidFill>
            <a:srgbClr val="01244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smtClean="0"/>
              <a:t>Concept Development</a:t>
            </a:r>
            <a:endParaRPr lang="en-AU" sz="3200" dirty="0"/>
          </a:p>
        </p:txBody>
      </p:sp>
      <p:sp>
        <p:nvSpPr>
          <p:cNvPr id="11" name="Content Placeholder 10"/>
          <p:cNvSpPr>
            <a:spLocks noGrp="1"/>
          </p:cNvSpPr>
          <p:nvPr>
            <p:ph sz="half" idx="1"/>
          </p:nvPr>
        </p:nvSpPr>
        <p:spPr>
          <a:xfrm>
            <a:off x="572414" y="1012384"/>
            <a:ext cx="11059862" cy="4735272"/>
          </a:xfrm>
        </p:spPr>
        <p:txBody>
          <a:bodyPr/>
          <a:lstStyle/>
          <a:p>
            <a:pPr lvl="0"/>
            <a:r>
              <a:rPr lang="en-US" smtClean="0"/>
              <a:t>Click to edit Master text styles</a:t>
            </a:r>
          </a:p>
        </p:txBody>
      </p:sp>
    </p:spTree>
    <p:extLst>
      <p:ext uri="{BB962C8B-B14F-4D97-AF65-F5344CB8AC3E}">
        <p14:creationId xmlns:p14="http://schemas.microsoft.com/office/powerpoint/2010/main" val="243215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kill Development">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noFill/>
          <a:ln w="190500" cap="flat" cmpd="sng">
            <a:gradFill>
              <a:gsLst>
                <a:gs pos="100000">
                  <a:srgbClr val="01244E"/>
                </a:gs>
                <a:gs pos="0">
                  <a:srgbClr val="94B5E0"/>
                </a:gs>
              </a:gsLst>
              <a:lin ang="5400000" scaled="0"/>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88014" y="5747656"/>
            <a:ext cx="975044" cy="975044"/>
          </a:xfrm>
          <a:prstGeom prst="rect">
            <a:avLst/>
          </a:prstGeom>
        </p:spPr>
      </p:pic>
      <p:sp>
        <p:nvSpPr>
          <p:cNvPr id="8" name="AutoShape 2" descr="data:image/png;base64,iVBORw0KGgoAAAANSUhEUgAAAf8AAAEOCAYAAACHPx4CAAAxEUlEQVR42u2d93tV1b6v79+z+W0fOd69gyBoVDCCAqEIHIIUg4fg3ogQKYfLBs7GDRaKBAm9Q0B6KNKLEiAovRo6gZCEpnT43vMZ95nzzrWyahop7/s848mac8y25pgZ72hzjf915rZZfQwAAABQOf4X8gcAAED+yB8AAAD5I38AAADkj/wBAACQP/IHAACo5/J/4+02cSX82cix1uqtd/zlfaeLrV3HLn74U5MmIcuKDx73z680tdzlG5I+NwAAALwE+R8tfmjvd/rQ+g/Ktryt+xM+RnDda6+3coWHA0VlyB8AAKCuy3/ynGU2ZV6e5e8/YR998mml5K/Ps1ZstIzMLOQPAABQ1+Wf3q2nHbvxyH1WC0B47T1R+euv5K9CAPIHAACoo/JfveuwDRs70V/OWbzaxn77faXlr4JDsPkf+QMAANQx+ffN+sxat/3AH8j3XvtO1jL1bTtd/qJS8leYmZdvvfoPRP4AAAB1Tf6qnad3z6iw/tPsUbZ0095Ky1+h58cDbPbKTcgfAACgLsl/zNc5brBf+Po1u3+xHn36V0n+Bb+VuhYEvQWA/AEAAGpZ/q/+NcXS2qeHhHc/6GgpLVpa4eW7Efd5/c237OdzJZWWv4Le+9f7/8gfAACgluXPL/wBAAAgf+QPAACA/JE/AAAA8kf+AAAAyB/5AwAA1BH5cwsAAACQPwAAACB/AAAAQP4AAACA/AEAAAD5AwAAAPIHAAAA5A8AAADIHwAAAOqx/Nu0acOdBgAAQP4AAABQb+RfWlpqo0ePtoyMDOvSpYsNHjzYioqKXNyzZ89szZo11r17d+vQoYNt374d+QMAANR3+Y8fP97y8/P95cLCQhs0aJD7vGnTJvv888/t/v37VlZWZiNGjLAWLVpwpwEAAOqz/A8cOBCyfPLkSUtJSXGfhwwZYqdOnfLjjh8/bk2bNk342OXl5dUa7t27Z0+fPiWlAQAAqiL/mzdv2siRIy0zM9PV+HNyciw1NdXFtW3b1l68eOFv+/z5c2vWrJn7fPbsWddN4IXHjx9XOPZvv/1WI6GkpMRdCwAAAPKvBNnZ2bZ//35/+c6dO9a8eXP3eejQoXb69Ok6U/MvLi62CxcuuALAlStXSHEAAED+ldmpd+/erqlf3L1714YNG+Y3+2/ZssXv81ehQC0EXqvAy0LN/pcuXXIFAHUDAAAAIP8kUW2+T58+1qlTJ0tLS3OD/IYPH26TJ092o/1XrVpl3bp1c/G7d+92TfwvG0lf8r927RqpDgAAyL8xoP5+r/8fAAAA+TcSqir/M7frT2gMkB6kF4HnDJA/8kf+pAfphfwBkD/yRyakB+mF/AGQP/JHJqQH6YX8Afkjf2SDTEgP0gv5A/JH/sgGmZAeyB/5A/JH/pH/2d54u03cf8jPRo61Vm+94y/vO11s7Tp28cOfmjQJWVZ88Lh/fqWp5S7fkNS5G6tMSI/6lV7Hbjyy7H/8y97v9KF90LmbdfvoYxv1r8l27ObjhO7rq39N8dPpnffet7T26TZw6H9ZwW+lCe3jhe69MyPG6XiZfx9q+87ciLm/wuyVmxJ+Po4WP7Qh/+ef9n56V7dvz48H2PTFaxJ6nnjOAPnXA/nrn1wZW/9B2Za3dX/Cxwiue+31Vk5WB4rKyARIjwaTXsdLnljbDp0tZ/HqkPVT56+wjz751E7cehr3vkaKm7tqi6W2TrNDl+4k/YxEipOUB40Yk/AzFu/5UMFGhYoZS9f5cSqs/EffT0IKDcgfalz+s2bNqlMXVVPX8zLkP3nOMpsyL8/y959wGVplZKPPs1ZstIzMLDIB0qPBpNfYb793tepI9+vjTz+3f+XMrZSsFXKXrXctPNUh/yPXH9jbae0SfsbiPR9jvs6xTz77osJ+KqyoBSBeoYfnDJB/PZB/ereermlTn1XjDK8NJCob/VVmokyFTID0aAjppWb+ZZv3RbxfWt+jT/9Ky//wlfuuVaGq8tezMnL8ty4kI/9Yz4eeu+U//hy3ewr5Q43Kf+HChTZx4kTT3+vXr7uVmglv48aNbp3+alksXrzYTdbjMW/ePDt06JC/vHfvXjt69Kj98ccfboKfZcuWuWOsW7fOysrKQuR++fJlW7BggZsB8MSJE7ZkyRJ3vPPnz4fIX9MHa66ARYsW2cqVK+3WrVv1Rv6rdx22YWMn+stq3lRtp7KykaiCzYnIn/Soz+nVvNWbfi03UpdAy9S3Ky1/hTffeTfhPn+vEBIep+UOXXu464nX53/48r2Eno9Y3zvedXrXxHMG1V7zLy0tdVL2JHvjxg2bP3++W3/w4EE7fPiwW//w4UNfyB7a78GDB7Z9+3Y7deqUv/7q1au2du1af3n69OmuUKHJds6cOWPr16+3x48fu301SVBOTo6/rQoQXoFDk/IEj1PX5d836zNr3fYD/5/2vfadXIZ2uvxFpWSjMDMv33r1H4hsSI96n16xasCSsVoGqlLzVxpXteYvSY+fOssNIky25h/t+dAgv2jjTTS+4ODF29T8ofblL3EXFRVVkOaOHTuchPPy8tw6yV0FAdXYNWmOxK3CgFCtPohq71OnTvWXJ02a5AoVYsOGDS7eQ+sV77FmzRo3i+CLFy/ccrDloS7LX6X99O4ZFdZ/mj3Klm7aW2nZKKhfUCOLkT/pUZ/TK1rft0Lm34b4rTKVkf/3S9ZWW5//ydJnbhBfZeQf6fnQ984aMqLCfntOXnMFUpr94aXIf+7cuU7mQTRN7+zZs91ntQJoWTX327dvuyl7JXsJuqCgwG1z//59V4NXq4Bq6j/99JPNmDHDP15ubq7/ec6cOSHnkuS/++47f1ktAjquCh3qPqgv8tc/uAaXha9fs/sXvy+zsrLRyGDVWIMZEvInPepbemnU+7vvd6jwilvOolVuNLzX1J6srOet2erWV9dof4VWb7WutPzDn4/jGu3/QUfXKuBts/Xweeua0dfmrv4R+cPLq/lfuHChgjS95n3JXvFLly71m/R37drlJF9eXu7W5efn26VLl/z91UUwbdo0fzl4PtX8S0pKItb8VcgIylpjEryWh7oif/W/KaMKhnf/5x87pUVLK7x8N+I+r7/5lv18rqTSsnGjmZdvcO8TI3/Soz6nl0bSDxk93u+K0SA9LeuVzFhpqqDm8WC/eJt27Z1Us4aMtP3nb1VqnEC0OA0U9a4pWl/8tIU/JPx86HurZcL7znq7QS1QwS4o5A81Lv+ZM2f6K9S3r0F6Xp+/xKzmfK8rQIP/JGAN6PNq6mr695r8xfLly/2mfIlfrQTBZv+g/M+ePev3+WtbtRgEWwl0LXfv3vW7DzT4ry7Jn1/6qlsyIT1IL37hDyBB+e/cudMJ3BvV7432VxO/RvhrRH4QiVyj8j1++OEHV/sP1t5VQNAAQHUXaFCfjqe3AcLlr8KDugx0Hm2vQoaE76GWhRUrVrjChcQffGsA+SN/0oP0IvCcQSXl31hA/siE9CC9kD8A8kc2yIT0IL2QPyB/5I9skAnpgfyRPyB/5A8AAID8kT8AAADyR/4AAADIH/kDAAAgf+QPAACA/JE/AAAA8kf+AAAAyB/5AwAAIH/kDwAAgPyrJn/NLFgTtGnTJuJniE9NpEl1pQdpWb+fg5p8FoLLmtysc+fObrp0AORfB+VfXl7upjCuyQzmypUrPHVJcOHChWrP+KsrPZB/7VHX/zfDn4Xgsdq1a+dmLwVA/nVY/oqPl8mUlpba6NGjLSMjw7p06WKDBw92UxGLZ8+e2Zo1a6x79+7WoUMHV9qPVrsoKCiwgQMHWteuXW348OHuvMoktm3bZn379rXWrVvbpEmT/IxD+2qfTp06uSmSo23X0NIsXgGgOtIj1n0PTycdW+dp0qSJ+/vrr7+Sk9SC/Gvrf7M6ngUd6+HDhyFxZ8+eJSEB+ddl+cfLZMaPH2/5+fn+cmFhoQ0aNMh93rRpk33++ed2//59KysrsxEjRliLFi0qZDDKJHr16mXXrl1zyxs2bLBRo0bZjh07bMCAAW7/Bw8euAxmz549bpuWLVu65eLi4pjbNcQ0i1UAqI70iHY/o6UTNf+XI//a+N+sjmeBrj5A/nVQJMpIIoXr16/728TKZA4cOBCyfPLkSUtJSXGfhwwZYqdOnfLjjh8/bk2bNq2QEYwZM8YOHjwYchzVKpTRBGsIaj4cO3as+6zjnDhxwn2OtZ2Hah7Rvmt9CcH0iFYAqI70iHY/o6VTZTL1+p4WLzPU5v9mdTwL8eRf1/837927Z0+fPsWQyL9hyT+ZoH+CcG7evGkjR460zMxMV6vIycmx1NRUF9e2bduQ5vfnz59bs2bNKmQE6gdUM2Q4ilcTYTD07t3bxb3zzjsJbRepttRQwqVLl2okPaLdz2jpFJ6pSxbBfSMVUhpaWrzsUFP/m1V9FhKRf33531QhS/cJkH+DrvmrOS/44CsjiUR2drbt37/fX75z5441b97cfR46dKidPn066Zq//sGmTJliw4YNs6tXr/rrlVkdOnSoQiYSa7vGVvOvjvSIdj+jpRM1/9oNtfm/WR3PQn2v+atrUf9vutcMUkb+DUb+ifQrRstchGoBak4Ud+/edZmF17S4ZcsWv19RGY9qIV7NI5gRhPcfLlmyxL755hs30Ej7qK9R6DWh+fPnV8hEYm3XENMsVp9/daRHtPsZLZ2EBoMxirt2qM3/zep4FhpCn7+a/dXSFq2VBZB/g5N/rMzFqzH06dPHjbpPS0tzA4nUTzh58mTXLLhq1Srr1q2bi9+9e7drNoyUEaiGkpWV5d4BVp+iMivtv379epeJ6Rjjxo3z+96C+8barqGlWbzR/tWRHrHuZ6R0EhMmTLAePXrY0aNHyUlqSf618b9ZHc9CQxnwJ+nrvnsFHkD+DVb+8TIXqF1q4j3/IIzErj/yr+n/TZ6Fiqhrg19GbeDyP3O7/oSakn9NSgYqR02miTK2YM0PGudzwLNQtXwTkH+9lz80HtRcqx97WbZsGTeDZ4FngXwT+SN/AAAg30T+yB8AGjz0+ZNvIn/kDwCNDN5nJ99E/sgfABppzb99+/bu54Q99LqbNzNfY5hMi3wT+dsbb7eJK+LPRo61Vm+94y/vO11s7Tp28cOfmjQJWVZ88Lh/fqWp5S7fkNS5eYgBoKbkrx/0yc3N9devXLnSpk+f3mgm0yLfRP5x5X+0+KG93+lD6z8o2/K27k/4GMF1r73eyhUeDhSVIX8AeOny128KpKen++v1o0FqCUhkMi3kD41C/pPnLLMp8/Isf/8J++iTTyslf32etWKjZWRmIX+oVWbNmlWpuOrcB2qfaJMwBQf8aWKgixcvup8B7tmzpx8fbzIt5A+NQv7p3XrasRuP3Ge1AITX3hOVv/5K/ioEIH9A/vAya/5i8+bNNnXqVFu+fLkLIpHJtJA/NHj5r9512IaNnegv5yxebWO//b7S8lfBIdj8j/whWf744w83eYt+rGXhwoW2bt06Kysr8zPqEydOuMlY5s2bZ+fPn/dlHStOnDt3zvLy8mzmzJl+H2+8faB+y//JkyfWtWtX69evnz+pTWOZTIt8E/nHFHDfrM+sddsP/IF877XvZC1T37bT5S8qJX+FmXn51qv/QOQPlWL79u126tQpf1m1tLVr1/6/5/vMGTdZi5p4lXlrwhfN9R4vTs+LJoNRnISwceNGKyoqirkP1H/5i1GjRtnAgQP95cYymRb5JvKPKmDVztO7Z1RY/2n2KFu6aW+l5a/Q8+MBNnvlJuQPSXP58uWQZU0Eo6ZbsWHDhpCJYW7cuOFe1YoXJ9nfunXLj1Mf8NatW2PuA4D8oUHKf8zXOW6wX/j6Nbt/sR59+ldJ/gW/lboWBL0FgPwhGfQKlmrgejVLNf6ffvrJZsyY4eLmzJkTsq2a7b/77ru4cWrKVxdCMKgPONY+AMgf6rX8X/1riqW1Tw8J737Q0VJatLTCy3cj7vP6m2/Zz+dKKi1/Bb33r/f/kT8kQ35+vl26dMlffvjwoU2bNs2v3ZeUlESt+UeLU81ftf0g6k6ItQ8A8od6LX9+4Q/qE6qRe03xEr/E7TX76/Uur49ecWoh8FoFYsVpsJ+W1d8vDh486EZ4x9oHAPkD8kf+UEuo9q1R+QsWLHAjsTUoTwWAvXv3umb548eP2+LFi128Bu2pCV/Eizt58qQrWCheI74193usfQCQPyB/5A8AgPwB+SN/AADkD8gf+QMAIH+obfnzEAMAAPkm8uchBgBA/uSbyJ+HGACAfBOQPw8xAAD5JiB/HmIAAPJNQP48xAAA5JuA/HmIAQDINwH58xADAJBvAvLnIQYAIN+EWpZ/mzZteIgBAJA/NCb5X7lypUF8Uc3ExkMMAID8IYmaf2lpqY0ePdoyMjKsS5cuNnjwYDeNqUdBQYENHDjQunbtasOHD7eSkhI37ammQO3bt6+1bt3aJk2a5NZ5x9U+nTp1ctOuRtuuurh37557gK9du0aqAwAgf+SfiPzHjx9v+fn5/vrCwkIbNGiQ+/zrr79ar169fLFu2LDBRo0aZTt27LABAwbY/fv37cGDB65QsGfPHrdNy5Yt3XJxcXHM7aqDp0+f2qVLl9wDrEIAAAAgf+SfgPwPHDgQsv7kyZOWkpLiPo8ZM8YOHjwYEq9avSR+9uxZf526EMaOHes+N23a1E6cOOE+x9ouSHl5edJBhQvv4W0oXRgAAMgfakX+N2/etJEjR1pmZqar8efk5FhqaqqLa9eunT179izivuoiCIbevXu7uHfeeSeh7SI9hJUJun71+wMAAPJH/gnKPzs72/bv3++vv3PnjjVv3jxizV+SnTJlig0bNsyuXr3qr1c//qFDh0KOK2JtV9Wav5r51ewPAADIH5KUv2riauoXd+/edcL2mv3D+/yXLFli33zzjRvEp9YC9eOL2bNn2/z58yvIP9Z2AACA/OElyf/48ePWp08fNzo/LS3NNm3a5PrqJ0+e7OLVKpCVlWWdO3d2/fUqIKgrYP369a7g0K1bNxs3bpxfCw/KP9Z2AACA/OElyR8AAJA/NAL5q+9eg+8AAAD5QyOQv5rtu3fvbsuWLeMuAQAgf2gsNX8AAED+yB/5AwAA8gfkDwAAyB+QPwAAIH9A/gAAgPwB+QMAAPKHuij/WbNmxVwGAADkD8gfAACQP9RH+T969MgWLlxoEydOdH+vX7/uy//ixYvux380+U5+fr6b4S9YOLh8+bItWLDAzpw5Y8XFxbZx40Z3DP3Vsli8eHHIfvPmzQuZyW/v3r129OhRUggAAPnDy675T5s2zXbt2uUvHzlyxLZu3eovT58+3UleU+mWlpa6QsCtW7dc3I0bN1yBQes1BfDhw4fd+ocPH9qiRYts5cqV/nG0nzfLHwAAIH94ifKfMmWKPX782F/WjHzBbSZNmuQkL7Zv325FRUUVHqQdO3a4Wn9eXp5bd+rUKVcQ0FTAmk9A0ldhAAAAkD/UAflH6vMPrsvNzfU/z50718k8iAoLs2fPdp/VCqBltRTcvn3bdu/e7boMNH1wQUEBqQMAgPyhPsg/+Fk1/wsXLlR4kLzmfcle8UuXLnXLV69edV0Ka9eutfLyclIHAAD5w8uQ/8yZMystf/Xta6Cf1+dfUlLimvO9rgAN/lPT/5YtW9zyixcvXNM/Tf4AAMgfXqL8d+7c6YTsjdJPRv6e4NWsryZ+jfA/ffp0SPzUqVPt/Pnz/vIPP/wQMqAQAACQP9Sy/AEAAPkD8gcAAOQPyB8AAJA/IH8AAED+gPwBAAD5A/IHAADkD8gfAACQPyB/AABA/oD8AQAA+QPyBwAA5A/IHwAAkD8gfwAAQP7IHwAAAPkjfwAAAOSP/AEAAPkD8gcAAOQPyB8AAJA/IH8AAED+gPwBAAD5A/IHAADkD8gfAACQPyB/AABA/oD8AaB+ceY2oToD8gfkDwDIH/kjf0D+AID8kT/yB+QPAMgf+SN/5A8AgPyRP/JH/gAAyB/5I3/kDwDw8uX/6l9TrF3HLhXC7JWbXPyfX2lqucs3VNjvjbfb+J+Plzyxf3w9zT7o3M3eT+9q73f60LL/8S/7sfBc1H2iHe9o8UMbP3WWdc3o647X8+MBNmVeXtxjxDo28gfkDwDIPwlpvvZ6K2v11jt2oKgs4n4nS59Z+y7d7asZC+10+Qu37tjNx7Zk4x5LbZ1mhy/fS0r+/z0518Z++72duPXULWv/Tz77wuav3Yb8AfkDANSG/BU/a8VGy8jMirifaum9P/lbxH0XrtthU+evSEr+bdq1t2M3HoXEHbhQbsPGfYX8AfkDANSW/PVX8lchIHy9av2L83dX+VzBmn+/gYNt/U/H7FTZ84SPgfxfPm3atIn4uSrHqeqxkD8AIP8k+vy95npPqmr2Dzb/e+tbvJHq+vy9463aWRhynNZtP0hK/gqbDpy2QSPGuLEDPfr0t2Wb98W9Xq1H/olz8+bNGpX/lStXqk3+VTkW8gcA5F+Fmr/CzLx869V/YIWav/r3I+27/cgF+7em/570gL/g+v3nb1nWkJE25pvp1Pyr+TpKSkpiblNaWmqjR4+2jIwM69Kliw0ePNiKiopc3LNnz2zNmjXWvXt369Chg23fvj1izf/Fixe2bds269u3r7Vu3domTZrk1omCggIbOHCgde3a1YYPH+6OrfM0adLE/f31119DjtW+fXu7fv26f4579+5Zu3btYp4D+QMA8q+i/BU0+l5vAnjrv/xutvX+z79H3HfI6PHubYFk5K8R/rtPXg2JO3zlvhsLgPyr/zpiFQDGjx9v+fn5/nJhYaENGjTIfd60aZN9/vnndv/+fSsrK7MRI0ZYixYtKsh/x44dNmDAALfdgwcPnOT37NnjxN6rVy+7du2a227Dhg02atSoiDV/b3n+/PmWm5vrr1+5cqVNnz496jmQPwAg/2qSf8FvpdYy9W33FkBwtP/XuYv80f4HL952y32zPnPbJiN/FSwy/z7U715Ql8KwsRPtn1NmNij5P3z48KUG7zpiFQAOHDgQsnzy5ElLSUlxn4cMGWKnTp3y444fP25NmzatIGyJ+OzZs/56NeGPHTvWxowZYwcPHgw5vloCYsm/vLzc0tPT/fV9+vRxLQHRzoH8AQD5J9nnP23hD1Glqvf+gzV6CXr0V9+5Pvq2HTrb22ntXJ+9Ru0H99e50tqnVwgqLHjbaZCfCg7dPvrY3mvfyT7s1c/GfJ1jR64/aFDyr2shUgFA4wJGjhxpmZmZrsafk5NjqampLq5t27YhTevPnz+3Zs2aVRC2/qoJPxh69+7tmuvVdRCJWAP+dC0XL160O3fuWM+ePWOeA/kDAPIn1Cn5q7n7ZYZw+av/PJzs7Gzbv3+/vyzhNm/e3H0eOnSonT59Om7Nf9iwYXb16lV/vQoMhw4dqlDzV+FhypQpceW/efNmmzp1qi1fvtyFWOdA/gCA/An0+UdpgYgkfqHas5r6xd27d51kvWb/LVu2+H3+KhSohcBrFQgKWwPxFKe+eDF79mzXdx/e579kyRL75ptv3GcN2gu2KgTl/+TJEzdAsF+/fv51RzsH8gcA5E9A/hGuI5r4vdq8+tU7depkaWlpbpCf+tcnT57smuxXrVpl3bp1c/G7d+92ze3hwtZ269evdwUJbTtu3Dh7+vSpi1OrQlZWlnXu3Nn10auAISZMmGA9evSwo0ePRmwJ0MBAvSXgEescyB8AkD8B+QeuI5b4q0p9+GEe5A8AyJ/QqORfk+JX/32wFQD5AwBAo6ah/7a/mu71wz/Lli1D/gAAAI1B/o0V5A8AAMgf+QMAACB/5A8AAMgfkD8AACB/QP4AAID8AfkDAEBjl/+lS5fsxx9/jLvdrFmzKnV8zfqn6Xyj/T6+fplP8Y8ePbILFy64n9eNhCbg0c8Ax4pL9LsE0c/46qeAFy5cWCHcvn27Svc01vfxttu6dSvyBwCA2pX/Tz/9FDKdbiT0e/vexDfJcv78efee/saNGyMed/Hixf5v53tTBEdi79697ieCY8Ul8l0iXV9+fn61pot3HbG+j7ddcEIj5A8AkCTBn4Ctys/BxpoFriHKPy8vz/1Cn6bhXbNmjavxamIcb057TZozffp0FxQvtP2KFSts7ty5rlAQ6xp27drlBBdpchwdQ9L25Kvj6Xf01Qqwbt06dy3z5s1z16IChGriseK875Ls9f3yyy8R43R81c51fB1rx44dftwff/xhP/zwgy1YsMAVYG7cuGGLFi0Kuafe99F31DEUr2v3CgTa7syZMxWOj/wBACoh7StXrlSb/KtyrJpEP3tbHfLXrHVCAisvL3efHz9+bDNmzPC3UdN1UVGR+6wZ8mbOnOma2oWazefMmeOuJxIqSEh22iaIZviTeNUdcOTIESdJCVDHkdi942v92rVrXeEjVpz3XSpzfRJ3ODq2ugMkZE/WkrfXFSDpe1P/6hwqCGhyIu86vO+jOF2zN7NgYWGh3wXy3XffuUmMVKAJHh/5A8BLkei+ffvso48+svT0dPviiy9CBKjZ0TQbm2ZP019vtrRoteTwGnmsYwcpLS210aNHW0ZGhvtt98GDB/sC0sxrqoXqp187dOhg27dvj1jzV4YrcfXt29dN7Tpp0iQ/Ey4oKHCzuWlKV30PHVvnadKkifurGm/wWO3bt7fr16/751DNrl27djHPUZPo/FWVv2QvYel+quYfXJ+bm+svq2DgCfDy5cuumT1IsHAQRPfBk77O4xUudCzJU4JcvXq1S2tNx6sWANXCw7sIVHNWTT5WnPddkr0+CV7XEuzrV2uBrkczDgZn9NNsf7pPN2/erNBVoEKCmvG96/C+j+6tCgPFxcX+s6upi7VdtOMjfwCodZo3b24TJ070BaaMUFOkinPnzrkpV9VU6WW8HTt2dP2micg/1rHD0SCwYAarGtOgQYPcZ00H683/XlZWZiNGjLAWLVpUOKcy5AEDBrjtVAOT5Pfs2VNh/vcNGza4qV0jfQdvWc3WQSGuXLnS1TijnaMmkTDUHF1V+R87dswOHDhgt27dcuJR87PXPK1lD9VgPTZv3uyaw4Oy1GDASNchSapmLiRk77mRwL2auWrpQrVhyV33NVzUGjz3888/x4zzvksy1yfRek314eh6JPMgug96dtViEX48fU9dm3cd3vfxWgY0sE8FVt0T795HOz7yB4Ba5y9/+Yv9/vvv/rKagD0BSshqpgyijPDLL79MSP6xjh2OMtAgaiZOSUlxn4cMGRIysEuFkKZNm1Y4p0Ts9V0LtTKosDFmzBg7ePBgyPHVEhBL/qqpqbXCQ3PTqyUg2jki1bKrI6gG6Um/qvJXIUoFIAkyWPPXvVBTvFDhyhO4UD+1+ruDBFtEgqjApuAVHFUo0v1RYUtowN/SpUvdZ/WFq/ldy8FnREydOtXV6GPFed8lmetTIXDnzp0R43Q9wf30rHoFBRWMvIKjV5v/6quvXIuGdx3e9wkO6FO8BK9jabtox0f+AFDrxBK4mrmfPHkSEqdMKy0tLeq+qampCR07Uq1x5MiRlpmZ6Wr8OTk5/rHatm0b0rSu/txmzZpVOKb+qgk/GHr37u2+hzLsRL5/cFnXohqrpNWzZ8+Y5wgnXNhVDbo/VZW/JyKvr9yrDasp3KuhqtClmnWwtUASD3af6HW9SKjQ4DV3a4Y+iVkFDdWEvUKb10ri9curxhw8n7qJdD1q7YgVp++iNE3m+lQI8VqtwtE9CT4jSnfvtT0V9tQq5Y0j0Pn0fHr3VPt530ctKd691Hqvu0OtE9GOj/wBoE7JXzX/8P5U1fwlRfHuu++GZGjRauSJyD87Ozsk05Zw1W0ghg4dGlKjinaeYcOG+YOyhIQggYTX/JVJT5kyJa781aSsmqa6K7xX36Kdo6Zq/urr9/qJqyJ/FeIkIqHmaXVrqOYpASlNvdq+5K1mc+8de+0n2XlvBWjbaGMc1KQfHGgnUQdf11PtV9evAkjwdT9dg5ZV01eLQby44HdJ5vrUjSNZh7/f792PIGqiV0HIk7gKIRK4ngO1IGjsgncdwe8j8WswoI6rbgtdc/B6Ix0f+QNAnZK/Mi7VbL2+Wwn4ww8/9LsC1G/uNemquVhifPPNNyslf9WevcxQtUYdy2v2l4i8Pn8VCtRCEKmFQaJQnFfTVG1OmXJ4n78kITEJDdoLyiJ4fcq0NUCwX79+TsKxzlEb8At/tY8KIF5rhoe6qIIDX6sK8geAOiV/oUxOItZAv27durnam4d+0Uyj8tWsrpH4yhRVWKiM/FVDVL+6BhiqW0HnUf+6Rkir5qUR1Tq/4lX4iHQebaf+WRUktO24ceP8WrNaFbKystxbC+qjVwFDTJgwwXr06OFn5uHXpwKO3hLwiHUO5N/w8Jr0ve4vtcbotUjvdT3kDwBQhwowDRHk/3LwflhIr0DqzYVIvxOA/AEAahH1MQdbAZA/1DeQPwBAEqjpXt0NqpUhf0D+AACA/AH5AwAA8gfkDwAAyB+QPwAAIH9A/gAAgPwB+QMAAPIH5A8AAMgfkD8AACB/QP4AAID8AfkDAADyR/4AAADIH/kDAAAgf+QPAADIH5A/AAAgf0D+AACA/AH5AwAA8gfkDwAAyB+QP9R3ztwm1IVA2hOq89lA/sgfAAEgf9Ie+QPyB0AAyJ97jvwB+QPyJyB/AvIH5A/In4D8CcgfkD8gfwLyJyB/QP6A/JMLx0ue2D++nmYfdO5m76d3tfc7fWjZ//iX/Vh4LmS7V/+aYu06dvFDWvt0y/z7UNt35kbUbbwwe+WmhOLfeLtNheubv3abtWnXPuQ8yL/2QqQ0CQ+fjRxrrd56x1/ed7o4JH3/1KRJyLLig8f98ytNLXf5hkqdG/kD8gfkn2Q4WfrM2nfpbl/NWGiny1+4dcduPrYlG/dYaus0O3z5XsyMePriNTZoxJiEM+tk4yfPWeauL3gdyL9uyf9o8UNXYOw/KNvytu5P+BjBda+93soVHg4UlSF/QP6A/Gs6jJ86y3p/8reIcQvX7bCp81fEzIiPXH9gb6e1qxH5j5owxf6j33/a8f8pjNDsX3flrwLalHl5lr//hH30yaeVkr8+z1qx0TIys5A/IH9A/jUdVKtenL+7UhI4duORjRz/rQvVKf9TZc8ta8hI69V/oPtMn3/dln96t57uWdBntQCE194Tlb/+Sv4qBCB/QP6A/GswtHgj1fX5e8urdhaG9M22bvtB1P58LXfo2iNk/2h9+l6zfbz4lqlvW48+/Z381RT887kS5F+H5b9612EbNnaiv5yzeLWN/fb7SstfBYdg8z/yB+QPyL+Gav7q348Ut/3IBfu3pv8eNQM/ceup6zYYOPS/qq3m3/R//8U1IXvjCd59vwPN/nVY/n2zPnMFRK8Q9177Tq4A540fSVb+CjPz8l2rD/IH5A/Iv4bCl9/Ntt7/+feIcUNGj3ejsGNl4BowqBp6TQ34+2LMBOs3cDDyr4PyV+08vXtGhfWfZo+ypZv2Vlr+Cj0/HuDeAEH+gPwB+dfgaP+vcxf5tbWDF2+7ZdXqVIuLJ4FWb7WuMfnrmj7s1c/+e3Iu8q9j8h/zdY4b7Be+fs3uX1zXTVXkX/BbqXv2ggVL5A/IH5B/Nb/nP/qr79xgrbYdOrvR+3p9T4O4YmXQwQFfet0rVp/+tIU/JBQf6Ry/XP3dvXaotw+Qf+0HpZl+0yEY3v2go6W0aGmFl+9G3Of1N98KGa+RrPwV9N5/sOUJ+QPyB+RPQP4E5A/IH5A/AfkTkD8gf0D+BORPQP6A/AH5E5A/AfkD8gfkT0D+BOQPyB8AAKoX5I/8AQAA+QPyBwAA5A/IHwAAkD8gfwAAQP6A/AEAAPkD8gcAAOQPyB8AAJA/IH8AAED+gPwBapU2bdpE/BxpuTLHrGs8fvyYNI+R5lVJ57qc7sgf+QNAgCtXrjQq+V+4cKHRFwCC6RNM/6qmc1WOVRs8f/4c+SN/gPgcPXrUhg8fbp07d3Z/tRzM+Pbt22cfffSRpaen2xdffBGS+cXat0uXLrZy5Urr1KmTvffeey5u9uzZbjkjI8PftrS01EaPHu3WaZ/BgwdbUVFRxGt98eKFbdu2zfr27WutW7e2SZMmuXXe+bZs2eKus3v37rZ+/XqXEXrf4969e26bJk2auL+//vpr3O8Y6XzRjlOV+1gTNb9ECgC1kb6x0iyZ+xLrOXn27JmtWbPGpXuHDh1s+/btEWv+sa6loKDABg4caF27dnXfVceO9ryI9u3b2/Xr1/1z6Llo165d1IJhcF2i964y6DqU/teuXSNzQ/4AkTl37pzLcM6cOeOWjx8/bh07drTz58+75ebNm9vEiRP9DHL58uU2duzYhPZt1aqVTZ482Z4+fWqnTp2yV1991RYsWODijh07ZllZWe7z+PHjLT8/37+mwsJCGzRoUMTr3bFjhw0YMMDu379vDx48cJn0nj17XFxqaqr985//tN9//91lgH/7299s8+bNFTLe8Iw51neMdb7gcapyH2tK/okUAGojfWPdw2TuS6znZNOmTfb555+7c5SVldmIESOsRYsWFdI82rVI7L169fKFuWHDBhs1alTMlqL58+dbbm6uv14ynz59ekLyT/TeJYuOd+nSJZf2+h8A5A8QNUPdvXt3yLpdu3bZl19+6T7/5S9/cTL1kEi8TCzevsrQSkpK/LhXXnnF7t696y+r5iUOHDgQcoyTJ09aSkpKxOtVZn327Fl/WbVETxZNmzb1RSVOnDhhQ4cOjSv/WN8x1vmCx6nKfQynvLy8ysGTf7wCQG2kb6x7mMx9ifWcDBkyxEnUQwUVPQ/haR7tWsaMGWMHDx4MOb5aAmLJX/dZrRUeffr08VsC4sk/0XuXzLNRXFzsp3ld75oA5A8vGTVTPnnyJGSdMuC0tLS4mVi8fcMzsGiZ6M2bN23kyJGWmZnpanI5OTmuFh8J7aMm02Do3bu3i3vttdf8GqTQ57Zt28aVf6zvGOt8wf2qch+j1dqrM6g2GO1+1nT6JnoP492XWM+J0jmY9uruadasWcLXou+qroNE7lFwWddy8eJFu3PnjvXs2TPmdwg+04neu8o8G7pPXncXIH+AqDX/vXv3VqjdKVOLlzknu2+05ezsbNu/f7+/XhmpmoMjMWzYMLt69WqI4A8dOuTX/FXbD9YME6n5x/qOsc4XXvOv7H18mTX/2kjfRO9hvPsS6zlROp8+fTpuzT/atYTX/CXPKVOmxP2e6laaOnWq665Q8Hj33XdDChPRridZ+cdKczXzq9kfkD9AXNSvq9qP11yuDPTDDz/0m3tjZc7J7httWTUviVqo6VMZdLRmfw3WUu1P/bVCg6TU9yrUx6u427dvuz5d1Q4j9fmr1hWsJcb6jrHOFzxOVe5jTZBon39tpG+se5jMfYn1nGigp9fnr0KBzhesace7lvA+/yVLltg333wT93lRy4gGCPbr1y+kj13jBTRuQGgMgq71zTffrLL8AfkDVBsaWazMSYO5unXr5gZPJSKHZPeNtqxakfpLNbhMTco6hvpmNSAqHNWmNIpfItD5xo0b59d2dLytW7e6Udga9b127dqQ0f4eEyZMsB49evgjqmN9x1jnCz9OVe5jTcg/0dH+NZ2+8dIs0fsS6znROVatWuWOr3gVUFRwSeZa1KqggXZ6s0HjALw++HjPi0SvtwSC6N7rbQR1J+hZ1HiFSNeD/AH5A1QRMsxQ+fBDPzwbgPwByOAbEYj//6PWn2CtGwD5AyB/aMCo6V7N7suWLeNmAPIHAAAA5A8AAADIHwAAAJA/AAAAIH8AAABA/gAAAID8oSEwa9asmMuxto+3bXWeFwAA+QO8JPnrN9ZrQv7B4wIAIH+AKvDHH3+4CVL0gygLFy60devWuUlJHj165JYnTpzo/mp62OCyN4e5JH358mVbsGCBmwwmvOaviWI0iYomTdHc695kKZEKBloXft7gecS8efNCJlPR9nPnznWfda68vDybOXOm7dmzJ2bBQlOy6jvr2vLz8/3CRbT74aF1x44dc99XE8To+vQb7lrWPt71JnM9AADIH2qV7du3Oyl7aOpTTY6TaM1/+vTptnHjRl/IwXjNva4Z9h4+fOgkreOePXs2pvzjnVdTsRYUFPjrJeKff/7ZTWqjSV70E7eadU3XVFRUFPE7T5s2zU1T63HkyBE3OVAi90PfV1Pe6udjNYe6JpgpLCx0ccXFxbZ69Wr3OZnrAQBA/lCrqNYeRELTXOWJyn/SpEl248aNiPHhcfqsWnZV5K9pWb2pYYVq1ip4SK63bt3y16sm7wk9HM3ZHvwdfM365h0/3v2Q7H///Xd/+dtvv3WFGw/V8kUy1wMAgPyhVtFc6JomdeXKla6G+9NPP9mMGTMSln9ubm7UeNWww5kzZ05U+Sd6Xl1reXm5k+7SpUv9eDXJB8Py5csjfudYBY9498OTe7zrTOZ6AACQP9QqqomrP99DQg1KO578Yy2H1/xViw7W/L3+f69VQNsnclyNLdi3b59rrlfwatrhgwLVZJ+s/KvrfiRzPQAAyB9qFdVGJWVPdJJWsJk7vKabaM3Xq8nreDqumtlVk9YgOKFBdV7fuprytd3333+f0HnU375o0SJbsWKFG0sgdFzV2NW/Lg4ePOjGByQr/3j3I1H5J3M9AADIH2oV1bjVb+6NXletWsLToDaxc+dON1Jfg9kiLceSoZq6NcBPo/G1z8mTJ/3avprtNZLei1Nfu7b3iHceFR68wXVCx9XxJe/Fixfbtm3bXCEhWfnHux+Jyj+Z6wEAiMb/BcRRmn4M+gkIAAAAAElFTkSuQmCC"/>
          <p:cNvSpPr>
            <a:spLocks noChangeAspect="1" noChangeArrowheads="1"/>
          </p:cNvSpPr>
          <p:nvPr userDrawn="1"/>
        </p:nvSpPr>
        <p:spPr bwMode="auto">
          <a:xfrm>
            <a:off x="155575" y="-1233488"/>
            <a:ext cx="4867275" cy="25717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9" name="Pentagon 8"/>
          <p:cNvSpPr/>
          <p:nvPr userDrawn="1"/>
        </p:nvSpPr>
        <p:spPr>
          <a:xfrm>
            <a:off x="88638" y="86887"/>
            <a:ext cx="3702312" cy="545841"/>
          </a:xfrm>
          <a:prstGeom prst="homePlate">
            <a:avLst/>
          </a:prstGeom>
          <a:solidFill>
            <a:srgbClr val="01244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smtClean="0"/>
              <a:t>Skill Development</a:t>
            </a:r>
            <a:endParaRPr lang="en-AU" sz="3200" dirty="0"/>
          </a:p>
        </p:txBody>
      </p:sp>
      <p:sp>
        <p:nvSpPr>
          <p:cNvPr id="11" name="Content Placeholder 10"/>
          <p:cNvSpPr>
            <a:spLocks noGrp="1"/>
          </p:cNvSpPr>
          <p:nvPr>
            <p:ph sz="half" idx="1"/>
          </p:nvPr>
        </p:nvSpPr>
        <p:spPr>
          <a:xfrm>
            <a:off x="572414" y="1012384"/>
            <a:ext cx="11059862" cy="4735272"/>
          </a:xfrm>
        </p:spPr>
        <p:txBody>
          <a:bodyPr/>
          <a:lstStyle/>
          <a:p>
            <a:pPr lvl="0"/>
            <a:r>
              <a:rPr lang="en-US" smtClean="0"/>
              <a:t>Click to edit Master text styles</a:t>
            </a:r>
          </a:p>
        </p:txBody>
      </p:sp>
    </p:spTree>
    <p:extLst>
      <p:ext uri="{BB962C8B-B14F-4D97-AF65-F5344CB8AC3E}">
        <p14:creationId xmlns:p14="http://schemas.microsoft.com/office/powerpoint/2010/main" val="1886770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uided Practice">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noFill/>
          <a:ln w="190500" cap="flat" cmpd="sng">
            <a:gradFill>
              <a:gsLst>
                <a:gs pos="100000">
                  <a:srgbClr val="01244E"/>
                </a:gs>
                <a:gs pos="0">
                  <a:srgbClr val="94B5E0"/>
                </a:gs>
              </a:gsLst>
              <a:lin ang="5400000" scaled="0"/>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88014" y="5747656"/>
            <a:ext cx="975044" cy="975044"/>
          </a:xfrm>
          <a:prstGeom prst="rect">
            <a:avLst/>
          </a:prstGeom>
        </p:spPr>
      </p:pic>
      <p:sp>
        <p:nvSpPr>
          <p:cNvPr id="11" name="AutoShape 2" descr="data:image/png;base64,iVBORw0KGgoAAAANSUhEUgAAAf8AAAEOCAYAAACHPx4CAAAxEUlEQVR42u2d93tV1b6v79+z+W0fOd69gyBoVDCCAqEIHIIUg4fg3ogQKYfLBs7GDRaKBAm9Q0B6KNKLEiAovRo6gZCEpnT43vMZ95nzzrWyahop7/s848mac8y25pgZ72hzjf915rZZfQwAAABQOf4X8gcAAED+yB8AAAD5I38AAADkj/wBAACQP/IHAACo5/J/4+02cSX82cix1uqtd/zlfaeLrV3HLn74U5MmIcuKDx73z680tdzlG5I+NwAAALwE+R8tfmjvd/rQ+g/Ktryt+xM+RnDda6+3coWHA0VlyB8AAKCuy3/ynGU2ZV6e5e8/YR998mml5K/Ps1ZstIzMLOQPAABQ1+Wf3q2nHbvxyH1WC0B47T1R+euv5K9CAPIHAACoo/JfveuwDRs70V/OWbzaxn77faXlr4JDsPkf+QMAANQx+ffN+sxat/3AH8j3XvtO1jL1bTtd/qJS8leYmZdvvfoPRP4AAAB1Tf6qnad3z6iw/tPsUbZ0095Ky1+h58cDbPbKTcgfAACgLsl/zNc5brBf+Po1u3+xHn36V0n+Bb+VuhYEvQWA/AEAAGpZ/q/+NcXS2qeHhHc/6GgpLVpa4eW7Efd5/c237OdzJZWWv4Le+9f7/8gfAACgluXPL/wBAAAgf+QPAACA/JE/AAAA8kf+AAAAyB/5AwAA1BH5cwsAAACQPwAAACB/AAAAQP4AAACA/AEAAAD5AwAAAPIHAAAA5A8AAADIHwAAAOqx/Nu0acOdBgAAQP4AAABQb+RfWlpqo0ePtoyMDOvSpYsNHjzYioqKXNyzZ89szZo11r17d+vQoYNt374d+QMAANR3+Y8fP97y8/P95cLCQhs0aJD7vGnTJvv888/t/v37VlZWZiNGjLAWLVpwpwEAAOqz/A8cOBCyfPLkSUtJSXGfhwwZYqdOnfLjjh8/bk2bNk342OXl5dUa7t27Z0+fPiWlAQAAqiL/mzdv2siRIy0zM9PV+HNyciw1NdXFtW3b1l68eOFv+/z5c2vWrJn7fPbsWddN4IXHjx9XOPZvv/1WI6GkpMRdCwAAAPKvBNnZ2bZ//35/+c6dO9a8eXP3eejQoXb69Ok6U/MvLi62CxcuuALAlStXSHEAAED+ldmpd+/erqlf3L1714YNG+Y3+2/ZssXv81ehQC0EXqvAy0LN/pcuXXIFAHUDAAAAIP8kUW2+T58+1qlTJ0tLS3OD/IYPH26TJ092o/1XrVpl3bp1c/G7d+92TfwvG0lf8r927RqpDgAAyL8xoP5+r/8fAAAA+TcSqir/M7frT2gMkB6kF4HnDJA/8kf+pAfphfwBkD/yRyakB+mF/AGQP/JHJqQH6YX8Afkjf2SDTEgP0gv5A/JH/sgGmZAeyB/5A/JH/pH/2d54u03cf8jPRo61Vm+94y/vO11s7Tp28cOfmjQJWVZ88Lh/fqWp5S7fkNS5G6tMSI/6lV7Hbjyy7H/8y97v9KF90LmbdfvoYxv1r8l27ObjhO7rq39N8dPpnffet7T26TZw6H9ZwW+lCe3jhe69MyPG6XiZfx9q+87ciLm/wuyVmxJ+Po4WP7Qh/+ef9n56V7dvz48H2PTFaxJ6nnjOAPnXA/nrn1wZW/9B2Za3dX/Cxwiue+31Vk5WB4rKyARIjwaTXsdLnljbDp0tZ/HqkPVT56+wjz751E7cehr3vkaKm7tqi6W2TrNDl+4k/YxEipOUB40Yk/AzFu/5UMFGhYoZS9f5cSqs/EffT0IKDcgfalz+s2bNqlMXVVPX8zLkP3nOMpsyL8/y959wGVplZKPPs1ZstIzMLDIB0qPBpNfYb793tepI9+vjTz+3f+XMrZSsFXKXrXctPNUh/yPXH9jbae0SfsbiPR9jvs6xTz77osJ+KqyoBSBeoYfnDJB/PZB/ereermlTn1XjDK8NJCob/VVmokyFTID0aAjppWb+ZZv3RbxfWt+jT/9Ky//wlfuuVaGq8tezMnL8ty4kI/9Yz4eeu+U//hy3ewr5Q43Kf+HChTZx4kTT3+vXr7uVmglv48aNbp3+alksXrzYTdbjMW/ePDt06JC/vHfvXjt69Kj98ccfboKfZcuWuWOsW7fOysrKQuR++fJlW7BggZsB8MSJE7ZkyRJ3vPPnz4fIX9MHa66ARYsW2cqVK+3WrVv1Rv6rdx22YWMn+stq3lRtp7KykaiCzYnIn/Soz+nVvNWbfi03UpdAy9S3Ky1/hTffeTfhPn+vEBIep+UOXXu464nX53/48r2Eno9Y3zvedXrXxHMG1V7zLy0tdVL2JHvjxg2bP3++W3/w4EE7fPiwW//w4UNfyB7a78GDB7Z9+3Y7deqUv/7q1au2du1af3n69OmuUKHJds6cOWPr16+3x48fu301SVBOTo6/rQoQXoFDk/IEj1PX5d836zNr3fYD/5/2vfadXIZ2uvxFpWSjMDMv33r1H4hsSI96n16xasCSsVoGqlLzVxpXteYvSY+fOssNIky25h/t+dAgv2jjTTS+4ODF29T8ofblL3EXFRVVkOaOHTuchPPy8tw6yV0FAdXYNWmOxK3CgFCtPohq71OnTvWXJ02a5AoVYsOGDS7eQ+sV77FmzRo3i+CLFy/ccrDloS7LX6X99O4ZFdZ/mj3Klm7aW2nZKKhfUCOLkT/pUZ/TK1rft0Lm34b4rTKVkf/3S9ZWW5//ydJnbhBfZeQf6fnQ984aMqLCfntOXnMFUpr94aXIf+7cuU7mQTRN7+zZs91ntQJoWTX327dvuyl7JXsJuqCgwG1z//59V4NXq4Bq6j/99JPNmDHDP15ubq7/ec6cOSHnkuS/++47f1ktAjquCh3qPqgv8tc/uAaXha9fs/sXvy+zsrLRyGDVWIMZEvInPepbemnU+7vvd6jwilvOolVuNLzX1J6srOet2erWV9dof4VWb7WutPzDn4/jGu3/QUfXKuBts/Xweeua0dfmrv4R+cPLq/lfuHChgjS95n3JXvFLly71m/R37drlJF9eXu7W5efn26VLl/z91UUwbdo0fzl4PtX8S0pKItb8VcgIylpjEryWh7oif/W/KaMKhnf/5x87pUVLK7x8N+I+r7/5lv18rqTSsnGjmZdvcO8TI3/Soz6nl0bSDxk93u+K0SA9LeuVzFhpqqDm8WC/eJt27Z1Us4aMtP3nb1VqnEC0OA0U9a4pWl/8tIU/JPx86HurZcL7znq7QS1QwS4o5A81Lv+ZM2f6K9S3r0F6Xp+/xKzmfK8rQIP/JGAN6PNq6mr695r8xfLly/2mfIlfrQTBZv+g/M+ePev3+WtbtRgEWwl0LXfv3vW7DzT4ry7Jn1/6qlsyIT1IL37hDyBB+e/cudMJ3BvV7432VxO/RvhrRH4QiVyj8j1++OEHV/sP1t5VQNAAQHUXaFCfjqe3AcLlr8KDugx0Hm2vQoaE76GWhRUrVrjChcQffGsA+SN/0oP0IvCcQSXl31hA/siE9CC9kD8A8kc2yIT0IL2QPyB/5I9skAnpgfyRPyB/5A8AAID8kT8AAADyR/4AAADIH/kDAAAgf+QPAACA/JE/AAAA8kf+AAAAyB/5AwAAIH/kDwAAgPyrJn/NLFgTtGnTJuJniE9NpEl1pQdpWb+fg5p8FoLLmtysc+fObrp0AORfB+VfXl7upjCuyQzmypUrPHVJcOHChWrP+KsrPZB/7VHX/zfDn4Xgsdq1a+dmLwVA/nVY/oqPl8mUlpba6NGjLSMjw7p06WKDBw92UxGLZ8+e2Zo1a6x79+7WoUMHV9qPVrsoKCiwgQMHWteuXW348OHuvMoktm3bZn379rXWrVvbpEmT/IxD+2qfTp06uSmSo23X0NIsXgGgOtIj1n0PTycdW+dp0qSJ+/vrr7+Sk9SC/Gvrf7M6ngUd6+HDhyFxZ8+eJSEB+ddl+cfLZMaPH2/5+fn+cmFhoQ0aNMh93rRpk33++ed2//59KysrsxEjRliLFi0qZDDKJHr16mXXrl1zyxs2bLBRo0bZjh07bMCAAW7/Bw8euAxmz549bpuWLVu65eLi4pjbNcQ0i1UAqI70iHY/o6UTNf+XI//a+N+sjmeBrj5A/nVQJMpIIoXr16/728TKZA4cOBCyfPLkSUtJSXGfhwwZYqdOnfLjjh8/bk2bNq2QEYwZM8YOHjwYchzVKpTRBGsIaj4cO3as+6zjnDhxwn2OtZ2Hah7Rvmt9CcH0iFYAqI70iHY/o6VTZTL1+p4WLzPU5v9mdTwL8eRf1/837927Z0+fPsWQyL9hyT+ZoH+CcG7evGkjR460zMxMV6vIycmx1NRUF9e2bduQ5vfnz59bs2bNKmQE6gdUM2Q4ilcTYTD07t3bxb3zzjsJbRepttRQwqVLl2okPaLdz2jpFJ6pSxbBfSMVUhpaWrzsUFP/m1V9FhKRf33531QhS/cJkH+DrvmrOS/44CsjiUR2drbt37/fX75z5441b97cfR46dKidPn066Zq//sGmTJliw4YNs6tXr/rrlVkdOnSoQiYSa7vGVvOvjvSIdj+jpRM1/9oNtfm/WR3PQn2v+atrUf9vutcMUkb+DUb+ifQrRstchGoBak4Ud+/edZmF17S4ZcsWv19RGY9qIV7NI5gRhPcfLlmyxL755hs30Ej7qK9R6DWh+fPnV8hEYm3XENMsVp9/daRHtPsZLZ2EBoMxirt2qM3/zep4FhpCn7+a/dXSFq2VBZB/g5N/rMzFqzH06dPHjbpPS0tzA4nUTzh58mTXLLhq1Srr1q2bi9+9e7drNoyUEaiGkpWV5d4BVp+iMivtv379epeJ6Rjjxo3z+96C+8barqGlWbzR/tWRHrHuZ6R0EhMmTLAePXrY0aNHyUlqSf618b9ZHc9CQxnwJ+nrvnsFHkD+DVb+8TIXqF1q4j3/IIzErj/yr+n/TZ6Fiqhrg19GbeDyP3O7/oSakn9NSgYqR02miTK2YM0PGudzwLNQtXwTkH+9lz80HtRcqx97WbZsGTeDZ4FngXwT+SN/AAAg30T+yB8AGjz0+ZNvIn/kDwCNDN5nJ99E/sgfABppzb99+/bu54Q99LqbNzNfY5hMi3wT+dsbb7eJK+LPRo61Vm+94y/vO11s7Tp28cOfmjQJWVZ88Lh/fqWp5S7fkNS5eYgBoKbkrx/0yc3N9devXLnSpk+f3mgm0yLfRP5x5X+0+KG93+lD6z8o2/K27k/4GMF1r73eyhUeDhSVIX8AeOny128KpKen++v1o0FqCUhkMi3kD41C/pPnLLMp8/Isf/8J++iTTyslf32etWKjZWRmIX+oVWbNmlWpuOrcB2qfaJMwBQf8aWKgixcvup8B7tmzpx8fbzIt5A+NQv7p3XrasRuP3Ge1AITX3hOVv/5K/ioEIH9A/vAya/5i8+bNNnXqVFu+fLkLIpHJtJA/NHj5r9512IaNnegv5yxebWO//b7S8lfBIdj8j/whWf744w83eYt+rGXhwoW2bt06Kysr8zPqEydOuMlY5s2bZ+fPn/dlHStOnDt3zvLy8mzmzJl+H2+8faB+y//JkyfWtWtX69evnz+pTWOZTIt8E/nHFHDfrM+sddsP/IF877XvZC1T37bT5S8qJX+FmXn51qv/QOQPlWL79u126tQpf1m1tLVr1/6/5/vMGTdZi5p4lXlrwhfN9R4vTs+LJoNRnISwceNGKyoqirkP1H/5i1GjRtnAgQP95cYymRb5JvKPKmDVztO7Z1RY/2n2KFu6aW+l5a/Q8+MBNnvlJuQPSXP58uWQZU0Eo6ZbsWHDhpCJYW7cuOFe1YoXJ9nfunXLj1Mf8NatW2PuA4D8oUHKf8zXOW6wX/j6Nbt/sR59+ldJ/gW/lboWBL0FgPwhGfQKlmrgejVLNf6ffvrJZsyY4eLmzJkTsq2a7b/77ru4cWrKVxdCMKgPONY+AMgf6rX8X/1riqW1Tw8J737Q0VJatLTCy3cj7vP6m2/Zz+dKKi1/Bb33r/f/kT8kQ35+vl26dMlffvjwoU2bNs2v3ZeUlESt+UeLU81ftf0g6k6ItQ8A8od6LX9+4Q/qE6qRe03xEr/E7TX76/Uur49ecWoh8FoFYsVpsJ+W1d8vDh486EZ4x9oHAPkD8kf+UEuo9q1R+QsWLHAjsTUoTwWAvXv3umb548eP2+LFi128Bu2pCV/Eizt58qQrWCheI74193usfQCQPyB/5A8AgPwB+SN/AADkD8gf+QMAIH+obfnzEAMAAPkm8uchBgBA/uSbyJ+HGACAfBOQPw8xAAD5JiB/HmIAAPJNQP48xAAA5JuA/HmIAQDINwH58xADAJBvAvLnIQYAIN+EWpZ/mzZteIgBAJA/NCb5X7lypUF8Uc3ExkMMAID8IYmaf2lpqY0ePdoyMjKsS5cuNnjwYDeNqUdBQYENHDjQunbtasOHD7eSkhI37ammQO3bt6+1bt3aJk2a5NZ5x9U+nTp1ctOuRtuuurh37557gK9du0aqAwAgf+SfiPzHjx9v+fn5/vrCwkIbNGiQ+/zrr79ar169fLFu2LDBRo0aZTt27LABAwbY/fv37cGDB65QsGfPHrdNy5Yt3XJxcXHM7aqDp0+f2qVLl9wDrEIAAAAgf+SfgPwPHDgQsv7kyZOWkpLiPo8ZM8YOHjwYEq9avSR+9uxZf526EMaOHes+N23a1E6cOOE+x9ouSHl5edJBhQvv4W0oXRgAAMgfakX+N2/etJEjR1pmZqar8efk5FhqaqqLa9eunT179izivuoiCIbevXu7uHfeeSeh7SI9hJUJun71+wMAAPJH/gnKPzs72/bv3++vv3PnjjVv3jxizV+SnTJlig0bNsyuXr3qr1c//qFDh0KOK2JtV9Wav5r51ewPAADIH5KUv2riauoXd+/edcL2mv3D+/yXLFli33zzjRvEp9YC9eOL2bNn2/z58yvIP9Z2AACA/OElyf/48ePWp08fNzo/LS3NNm3a5PrqJ0+e7OLVKpCVlWWdO3d2/fUqIKgrYP369a7g0K1bNxs3bpxfCw/KP9Z2AACA/OElyR8AAJA/NAL5q+9eg+8AAAD5QyOQv5rtu3fvbsuWLeMuAQAgf2gsNX8AAED+yB/5AwAA8gfkDwAAyB+QPwAAIH9A/gAAgPwB+QMAAPKHuij/WbNmxVwGAADkD8gfAACQP9RH+T969MgWLlxoEydOdH+vX7/uy//ixYvux380+U5+fr6b4S9YOLh8+bItWLDAzpw5Y8XFxbZx40Z3DP3Vsli8eHHIfvPmzQuZyW/v3r129OhRUggAAPnDy675T5s2zXbt2uUvHzlyxLZu3eovT58+3UleU+mWlpa6QsCtW7dc3I0bN1yBQes1BfDhw4fd+ocPH9qiRYts5cqV/nG0nzfLHwAAIH94ifKfMmWKPX782F/WjHzBbSZNmuQkL7Zv325FRUUVHqQdO3a4Wn9eXp5bd+rUKVcQ0FTAmk9A0ldhAAAAkD/UAflH6vMPrsvNzfU/z50718k8iAoLs2fPdp/VCqBltRTcvn3bdu/e7boMNH1wQUEBqQMAgPyhPsg/+Fk1/wsXLlR4kLzmfcle8UuXLnXLV69edV0Ka9eutfLyclIHAAD5w8uQ/8yZMystf/Xta6Cf1+dfUlLimvO9rgAN/lPT/5YtW9zyixcvXNM/Tf4AAMgfXqL8d+7c6YTsjdJPRv6e4NWsryZ+jfA/ffp0SPzUqVPt/Pnz/vIPP/wQMqAQAACQP9Sy/AEAAPkD8gcAAOQPyB8AAJA/IH8AAED+gPwBAAD5A/IHAADkD8gfAACQPyB/AABA/oD8AQAA+QPyBwAA5A/IHwAAkD8gfwAAQP7IHwAAAPkjfwAAAOSP/AEAAPkD8gcAAOQPyB8AAJA/IH8AAED+gPwBAAD5A/IHAADkD8gfAACQPyB/AABA/oD8AaB+ceY2oToD8gfkDwDIH/kjf0D+AID8kT/yB+QPAMgf+SN/5A8AgPyRP/JH/gAAyB/5I3/kDwDw8uX/6l9TrF3HLhXC7JWbXPyfX2lqucs3VNjvjbfb+J+Plzyxf3w9zT7o3M3eT+9q73f60LL/8S/7sfBc1H2iHe9o8UMbP3WWdc3o647X8+MBNmVeXtxjxDo28gfkDwDIPwlpvvZ6K2v11jt2oKgs4n4nS59Z+y7d7asZC+10+Qu37tjNx7Zk4x5LbZ1mhy/fS0r+/z0518Z++72duPXULWv/Tz77wuav3Yb8AfkDANSG/BU/a8VGy8jMirifaum9P/lbxH0XrtthU+evSEr+bdq1t2M3HoXEHbhQbsPGfYX8AfkDANSW/PVX8lchIHy9av2L83dX+VzBmn+/gYNt/U/H7FTZ84SPgfxfPm3atIn4uSrHqeqxkD8AIP8k+vy95npPqmr2Dzb/e+tbvJHq+vy9463aWRhynNZtP0hK/gqbDpy2QSPGuLEDPfr0t2Wb98W9Xq1H/olz8+bNGpX/lStXqk3+VTkW8gcA5F+Fmr/CzLx869V/YIWav/r3I+27/cgF+7em/570gL/g+v3nb1nWkJE25pvp1Pyr+TpKSkpiblNaWmqjR4+2jIwM69Kliw0ePNiKiopc3LNnz2zNmjXWvXt369Chg23fvj1izf/Fixe2bds269u3r7Vu3domTZrk1omCggIbOHCgde3a1YYPH+6OrfM0adLE/f31119DjtW+fXu7fv26f4579+5Zu3btYp4D+QMA8q+i/BU0+l5vAnjrv/xutvX+z79H3HfI6PHubYFk5K8R/rtPXg2JO3zlvhsLgPyr/zpiFQDGjx9v+fn5/nJhYaENGjTIfd60aZN9/vnndv/+fSsrK7MRI0ZYixYtKsh/x44dNmDAALfdgwcPnOT37NnjxN6rVy+7du2a227Dhg02atSoiDV/b3n+/PmWm5vrr1+5cqVNnz496jmQPwAg/2qSf8FvpdYy9W33FkBwtP/XuYv80f4HL952y32zPnPbJiN/FSwy/z7U715Ql8KwsRPtn1NmNij5P3z48KUG7zpiFQAOHDgQsnzy5ElLSUlxn4cMGWKnTp3y444fP25NmzatIGyJ+OzZs/56NeGPHTvWxowZYwcPHgw5vloCYsm/vLzc0tPT/fV9+vRxLQHRzoH8AQD5J9nnP23hD1Glqvf+gzV6CXr0V9+5Pvq2HTrb22ntXJ+9Ru0H99e50tqnVwgqLHjbaZCfCg7dPvrY3mvfyT7s1c/GfJ1jR64/aFDyr2shUgFA4wJGjhxpmZmZrsafk5NjqampLq5t27YhTevPnz+3Zs2aVRC2/qoJPxh69+7tmuvVdRCJWAP+dC0XL160O3fuWM+ePWOeA/kDAPIn1Cn5q7n7ZYZw+av/PJzs7Gzbv3+/vyzhNm/e3H0eOnSonT59Om7Nf9iwYXb16lV/vQoMhw4dqlDzV+FhypQpceW/efNmmzp1qi1fvtyFWOdA/gCA/An0+UdpgYgkfqHas5r6xd27d51kvWb/LVu2+H3+KhSohcBrFQgKWwPxFKe+eDF79mzXdx/e579kyRL75ptv3GcN2gu2KgTl/+TJEzdAsF+/fv51RzsH8gcA5E9A/hGuI5r4vdq8+tU7depkaWlpbpCf+tcnT57smuxXrVpl3bp1c/G7d+92ze3hwtZ269evdwUJbTtu3Dh7+vSpi1OrQlZWlnXu3Nn10auAISZMmGA9evSwo0ePRmwJ0MBAvSXgEescyB8AkD8B+QeuI5b4q0p9+GEe5A8AyJ/QqORfk+JX/32wFQD5AwBAo6ah/7a/mu71wz/Lli1D/gAAAI1B/o0V5A8AAMgf+QMAACB/5A8AAMgfkD8AACB/QP4AAID8AfkDAEBjl/+lS5fsxx9/jLvdrFmzKnV8zfqn6Xyj/T6+fplP8Y8ePbILFy64n9eNhCbg0c8Ax4pL9LsE0c/46qeAFy5cWCHcvn27Svc01vfxttu6dSvyBwCA2pX/Tz/9FDKdbiT0e/vexDfJcv78efee/saNGyMed/Hixf5v53tTBEdi79697ieCY8Ul8l0iXV9+fn61pot3HbG+j7ddcEIj5A8AkCTBn4Ctys/BxpoFriHKPy8vz/1Cn6bhXbNmjavxamIcb057TZozffp0FxQvtP2KFSts7ty5rlAQ6xp27drlBBdpchwdQ9L25Kvj6Xf01Qqwbt06dy3z5s1z16IChGriseK875Ls9f3yyy8R43R81c51fB1rx44dftwff/xhP/zwgy1YsMAVYG7cuGGLFi0Kuafe99F31DEUr2v3CgTa7syZMxWOj/wBACoh7StXrlSb/KtyrJpEP3tbHfLXrHVCAisvL3efHz9+bDNmzPC3UdN1UVGR+6wZ8mbOnOma2oWazefMmeOuJxIqSEh22iaIZviTeNUdcOTIESdJCVDHkdi942v92rVrXeEjVpz3XSpzfRJ3ODq2ugMkZE/WkrfXFSDpe1P/6hwqCGhyIu86vO+jOF2zN7NgYWGh3wXy3XffuUmMVKAJHh/5A8BLkei+ffvso48+svT0dPviiy9CBKjZ0TQbm2ZP019vtrRoteTwGnmsYwcpLS210aNHW0ZGhvtt98GDB/sC0sxrqoXqp187dOhg27dvj1jzV4YrcfXt29dN7Tpp0iQ/Ey4oKHCzuWlKV30PHVvnadKkifurGm/wWO3bt7fr16/751DNrl27djHPUZPo/FWVv2QvYel+quYfXJ+bm+svq2DgCfDy5cuumT1IsHAQRPfBk77O4xUudCzJU4JcvXq1S2tNx6sWANXCw7sIVHNWTT5WnPddkr0+CV7XEuzrV2uBrkczDgZn9NNsf7pPN2/erNBVoEKCmvG96/C+j+6tCgPFxcX+s6upi7VdtOMjfwCodZo3b24TJ070BaaMUFOkinPnzrkpV9VU6WW8HTt2dP2micg/1rHD0SCwYAarGtOgQYPcZ00H683/XlZWZiNGjLAWLVpUOKcy5AEDBrjtVAOT5Pfs2VNh/vcNGza4qV0jfQdvWc3WQSGuXLnS1TijnaMmkTDUHF1V+R87dswOHDhgt27dcuJR87PXPK1lD9VgPTZv3uyaw4Oy1GDASNchSapmLiRk77mRwL2auWrpQrVhyV33NVzUGjz3888/x4zzvksy1yfRek314eh6JPMgug96dtViEX48fU9dm3cd3vfxWgY0sE8FVt0T795HOz7yB4Ba5y9/+Yv9/vvv/rKagD0BSshqpgyijPDLL79MSP6xjh2OMtAgaiZOSUlxn4cMGRIysEuFkKZNm1Y4p0Ts9V0LtTKosDFmzBg7ePBgyPHVEhBL/qqpqbXCQ3PTqyUg2jki1bKrI6gG6Um/qvJXIUoFIAkyWPPXvVBTvFDhyhO4UD+1+ruDBFtEgqjApuAVHFUo0v1RYUtowN/SpUvdZ/WFq/ldy8FnREydOtXV6GPFed8lmetTIXDnzp0R43Q9wf30rHoFBRWMvIKjV5v/6quvXIuGdx3e9wkO6FO8BK9jabtox0f+AFDrxBK4mrmfPHkSEqdMKy0tLeq+qampCR07Uq1x5MiRlpmZ6Wr8OTk5/rHatm0b0rSu/txmzZpVOKb+qgk/GHr37u2+hzLsRL5/cFnXohqrpNWzZ8+Y5wgnXNhVDbo/VZW/JyKvr9yrDasp3KuhqtClmnWwtUASD3af6HW9SKjQ4DV3a4Y+iVkFDdWEvUKb10ri9curxhw8n7qJdD1q7YgVp++iNE3m+lQI8VqtwtE9CT4jSnfvtT0V9tQq5Y0j0Pn0fHr3VPt530ctKd691Hqvu0OtE9GOj/wBoE7JXzX/8P5U1fwlRfHuu++GZGjRauSJyD87Ozsk05Zw1W0ghg4dGlKjinaeYcOG+YOyhIQggYTX/JVJT5kyJa781aSsmqa6K7xX36Kdo6Zq/urr9/qJqyJ/FeIkIqHmaXVrqOYpASlNvdq+5K1mc+8de+0n2XlvBWjbaGMc1KQfHGgnUQdf11PtV9evAkjwdT9dg5ZV01eLQby44HdJ5vrUjSNZh7/f792PIGqiV0HIk7gKIRK4ngO1IGjsgncdwe8j8WswoI6rbgtdc/B6Ix0f+QNAnZK/Mi7VbL2+Wwn4ww8/9LsC1G/uNemquVhifPPNNyslf9WevcxQtUYdy2v2l4i8Pn8VCtRCEKmFQaJQnFfTVG1OmXJ4n78kITEJDdoLyiJ4fcq0NUCwX79+TsKxzlEb8At/tY8KIF5rhoe6qIIDX6sK8geAOiV/oUxOItZAv27durnam4d+0Uyj8tWsrpH4yhRVWKiM/FVDVL+6BhiqW0HnUf+6Rkir5qUR1Tq/4lX4iHQebaf+WRUktO24ceP8WrNaFbKystxbC+qjVwFDTJgwwXr06OFn5uHXpwKO3hLwiHUO5N/w8Jr0ve4vtcbotUjvdT3kDwBQhwowDRHk/3LwflhIr0DqzYVIvxOA/AEAahH1MQdbAZA/1DeQPwBAEqjpXt0NqpUhf0D+AACA/AH5AwAA8gfkDwAAyB+QPwAAIH9A/gAAgPwB+QMAAPIH5A8AAMgfkD8AACB/QP4AAID8AfkDAADyR/4AAADIH/kDAAAgf+QPAADIH5A/AAAgf0D+AACA/AH5AwAA8gfkDwAAyB+QP9R3ztwm1IVA2hOq89lA/sgfAAEgf9Ie+QPyB0AAyJ97jvwB+QPyJyB/AvIH5A/In4D8CcgfkD8gfwLyJyB/QP6A/JMLx0ue2D++nmYfdO5m76d3tfc7fWjZ//iX/Vh4LmS7V/+aYu06dvFDWvt0y/z7UNt35kbUbbwwe+WmhOLfeLtNheubv3abtWnXPuQ8yL/2QqQ0CQ+fjRxrrd56x1/ed7o4JH3/1KRJyLLig8f98ytNLXf5hkqdG/kD8gfkn2Q4WfrM2nfpbl/NWGiny1+4dcduPrYlG/dYaus0O3z5XsyMePriNTZoxJiEM+tk4yfPWeauL3gdyL9uyf9o8UNXYOw/KNvytu5P+BjBda+93soVHg4UlSF/QP6A/Gs6jJ86y3p/8reIcQvX7bCp81fEzIiPXH9gb6e1qxH5j5owxf6j33/a8f8pjNDsX3flrwLalHl5lr//hH30yaeVkr8+z1qx0TIys5A/IH9A/jUdVKtenL+7UhI4duORjRz/rQvVKf9TZc8ta8hI69V/oPtMn3/dln96t57uWdBntQCE194Tlb/+Sv4qBCB/QP6A/GswtHgj1fX5e8urdhaG9M22bvtB1P58LXfo2iNk/2h9+l6zfbz4lqlvW48+/Z381RT887kS5F+H5b9612EbNnaiv5yzeLWN/fb7SstfBYdg8z/yB+QPyL+Gav7q348Ut/3IBfu3pv8eNQM/ceup6zYYOPS/qq3m3/R//8U1IXvjCd59vwPN/nVY/n2zPnMFRK8Q9177Tq4A540fSVb+CjPz8l2rD/IH5A/Iv4bCl9/Ntt7/+feIcUNGj3ejsGNl4BowqBp6TQ34+2LMBOs3cDDyr4PyV+08vXtGhfWfZo+ypZv2Vlr+Cj0/HuDeAEH+gPwB+dfgaP+vcxf5tbWDF2+7ZdXqVIuLJ4FWb7WuMfnrmj7s1c/+e3Iu8q9j8h/zdY4b7Be+fs3uX1zXTVXkX/BbqXv2ggVL5A/IH5B/Nb/nP/qr79xgrbYdOrvR+3p9T4O4YmXQwQFfet0rVp/+tIU/JBQf6Ry/XP3dvXaotw+Qf+0HpZl+0yEY3v2go6W0aGmFl+9G3Of1N98KGa+RrPwV9N5/sOUJ+QPyB+RPQP4E5A/IH5A/AfkTkD8gf0D+BORPQP6A/AH5E5A/AfkD8gfkT0D+BOQPyB8AAKoX5I/8AQAA+QPyBwAA5A/IHwAAkD8gfwAAQP6A/AEAAPkD8gcAAOQPyB8AAJA/IH8AAED+gPwBapU2bdpE/BxpuTLHrGs8fvyYNI+R5lVJ57qc7sgf+QNAgCtXrjQq+V+4cKHRFwCC6RNM/6qmc1WOVRs8f/4c+SN/gPgcPXrUhg8fbp07d3Z/tRzM+Pbt22cfffSRpaen2xdffBGS+cXat0uXLrZy5Urr1KmTvffeey5u9uzZbjkjI8PftrS01EaPHu3WaZ/BgwdbUVFRxGt98eKFbdu2zfr27WutW7e2SZMmuXXe+bZs2eKus3v37rZ+/XqXEXrf4969e26bJk2auL+//vpr3O8Y6XzRjlOV+1gTNb9ECgC1kb6x0iyZ+xLrOXn27JmtWbPGpXuHDh1s+/btEWv+sa6loKDABg4caF27dnXfVceO9ryI9u3b2/Xr1/1z6Llo165d1IJhcF2i964y6DqU/teuXSNzQ/4AkTl37pzLcM6cOeOWjx8/bh07drTz58+75ebNm9vEiRP9DHL58uU2duzYhPZt1aqVTZ482Z4+fWqnTp2yV1991RYsWODijh07ZllZWe7z+PHjLT8/37+mwsJCGzRoUMTr3bFjhw0YMMDu379vDx48cJn0nj17XFxqaqr985//tN9//91lgH/7299s8+bNFTLe8Iw51neMdb7gcapyH2tK/okUAGojfWPdw2TuS6znZNOmTfb555+7c5SVldmIESOsRYsWFdI82rVI7L169fKFuWHDBhs1alTMlqL58+dbbm6uv14ynz59ekLyT/TeJYuOd+nSJZf2+h8A5A8QNUPdvXt3yLpdu3bZl19+6T7/5S9/cTL1kEi8TCzevsrQSkpK/LhXXnnF7t696y+r5iUOHDgQcoyTJ09aSkpKxOtVZn327Fl/WbVETxZNmzb1RSVOnDhhQ4cOjSv/WN8x1vmCx6nKfQynvLy8ysGTf7wCQG2kb6x7mMx9ifWcDBkyxEnUQwUVPQ/haR7tWsaMGWMHDx4MOb5aAmLJX/dZrRUeffr08VsC4sk/0XuXzLNRXFzsp3ld75oA5A8vGTVTPnnyJGSdMuC0tLS4mVi8fcMzsGiZ6M2bN23kyJGWmZnpanI5OTmuFh8J7aMm02Do3bu3i3vttdf8GqTQ57Zt28aVf6zvGOt8wf2qch+j1dqrM6g2GO1+1nT6JnoP492XWM+J0jmY9uruadasWcLXou+qroNE7lFwWddy8eJFu3PnjvXs2TPmdwg+04neu8o8G7pPXncXIH+AqDX/vXv3VqjdKVOLlzknu2+05ezsbNu/f7+/XhmpmoMjMWzYMLt69WqI4A8dOuTX/FXbD9YME6n5x/qOsc4XXvOv7H18mTX/2kjfRO9hvPsS6zlROp8+fTpuzT/atYTX/CXPKVOmxP2e6laaOnWq665Q8Hj33XdDChPRridZ+cdKczXzq9kfkD9AXNSvq9qP11yuDPTDDz/0m3tjZc7J7httWTUviVqo6VMZdLRmfw3WUu1P/bVCg6TU9yrUx6u427dvuz5d1Q4j9fmr1hWsJcb6jrHOFzxOVe5jTZBon39tpG+se5jMfYn1nGigp9fnr0KBzhesace7lvA+/yVLltg333wT93lRy4gGCPbr1y+kj13jBTRuQGgMgq71zTffrLL8AfkDVBsaWazMSYO5unXr5gZPJSKHZPeNtqxakfpLNbhMTco6hvpmNSAqHNWmNIpfItD5xo0b59d2dLytW7e6Udga9b127dqQ0f4eEyZMsB49evgjqmN9x1jnCz9OVe5jTcg/0dH+NZ2+8dIs0fsS6znROVatWuWOr3gVUFRwSeZa1KqggXZ6s0HjALw++HjPi0SvtwSC6N7rbQR1J+hZ1HiFSNeD/AH5A1QRMsxQ+fBDPzwbgPwByOAbEYj//6PWn2CtGwD5AyB/aMCo6V7N7suWLeNmAPIHAAAA5A8AAADIHwAAAJA/AAAAIH8AAABA/gAAAID8oSEwa9asmMuxto+3bXWeFwAA+QO8JPnrN9ZrQv7B4wIAIH+AKvDHH3+4CVL0gygLFy60devWuUlJHj165JYnTpzo/mp62OCyN4e5JH358mVbsGCBmwwmvOaviWI0iYomTdHc695kKZEKBloXft7gecS8efNCJlPR9nPnznWfda68vDybOXOm7dmzJ2bBQlOy6jvr2vLz8/3CRbT74aF1x44dc99XE8To+vQb7lrWPt71JnM9AADIH2qV7du3Oyl7aOpTTY6TaM1/+vTptnHjRl/IwXjNva4Z9h4+fOgkreOePXs2pvzjnVdTsRYUFPjrJeKff/7ZTWqjSV70E7eadU3XVFRUFPE7T5s2zU1T63HkyBE3OVAi90PfV1Pe6udjNYe6JpgpLCx0ccXFxbZ69Wr3OZnrAQBA/lCrqNYeRELTXOWJyn/SpEl248aNiPHhcfqsWnZV5K9pWb2pYYVq1ip4SK63bt3y16sm7wk9HM3ZHvwdfM365h0/3v2Q7H///Xd/+dtvv3WFGw/V8kUy1wMAgPyhVtFc6JomdeXKla6G+9NPP9mMGTMSln9ubm7UeNWww5kzZ05U+Sd6Xl1reXm5k+7SpUv9eDXJB8Py5csjfudYBY9498OTe7zrTOZ6AACQP9QqqomrP99DQg1KO578Yy2H1/xViw7W/L3+f69VQNsnclyNLdi3b59rrlfwatrhgwLVZJ+s/KvrfiRzPQAAyB9qFdVGJWVPdJJWsJk7vKabaM3Xq8nreDqumtlVk9YgOKFBdV7fuprytd3333+f0HnU375o0SJbsWKFG0sgdFzV2NW/Lg4ePOjGByQr/3j3I1H5J3M9AADIH2oV1bjVb+6NXletWsLToDaxc+dON1Jfg9kiLceSoZq6NcBPo/G1z8mTJ/3avprtNZLei1Nfu7b3iHceFR68wXVCx9XxJe/Fixfbtm3bXCEhWfnHux+Jyj+Z6wEAiMb/BcRRmn4M+gkIAAAAAElFTkSuQmCC"/>
          <p:cNvSpPr>
            <a:spLocks noChangeAspect="1" noChangeArrowheads="1"/>
          </p:cNvSpPr>
          <p:nvPr userDrawn="1"/>
        </p:nvSpPr>
        <p:spPr bwMode="auto">
          <a:xfrm>
            <a:off x="155575" y="-1233488"/>
            <a:ext cx="4867275" cy="25717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2" name="Pentagon 11"/>
          <p:cNvSpPr/>
          <p:nvPr userDrawn="1"/>
        </p:nvSpPr>
        <p:spPr>
          <a:xfrm>
            <a:off x="88638" y="86887"/>
            <a:ext cx="3187962" cy="545841"/>
          </a:xfrm>
          <a:prstGeom prst="homePlate">
            <a:avLst/>
          </a:prstGeom>
          <a:solidFill>
            <a:srgbClr val="01244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smtClean="0"/>
              <a:t>Guided Practice</a:t>
            </a:r>
            <a:endParaRPr lang="en-AU" sz="3200" dirty="0"/>
          </a:p>
        </p:txBody>
      </p:sp>
      <p:sp>
        <p:nvSpPr>
          <p:cNvPr id="8" name="Content Placeholder 10"/>
          <p:cNvSpPr>
            <a:spLocks noGrp="1"/>
          </p:cNvSpPr>
          <p:nvPr>
            <p:ph sz="half" idx="1"/>
          </p:nvPr>
        </p:nvSpPr>
        <p:spPr>
          <a:xfrm>
            <a:off x="572414" y="1012384"/>
            <a:ext cx="11059862" cy="4735272"/>
          </a:xfrm>
        </p:spPr>
        <p:txBody>
          <a:bodyPr/>
          <a:lstStyle/>
          <a:p>
            <a:pPr lvl="0"/>
            <a:r>
              <a:rPr lang="en-US" smtClean="0"/>
              <a:t>Click to edit Master text styles</a:t>
            </a:r>
          </a:p>
        </p:txBody>
      </p:sp>
    </p:spTree>
    <p:extLst>
      <p:ext uri="{BB962C8B-B14F-4D97-AF65-F5344CB8AC3E}">
        <p14:creationId xmlns:p14="http://schemas.microsoft.com/office/powerpoint/2010/main" val="3043715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dependent Practice">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noFill/>
          <a:ln w="190500" cap="flat" cmpd="sng">
            <a:gradFill>
              <a:gsLst>
                <a:gs pos="100000">
                  <a:srgbClr val="01244E"/>
                </a:gs>
                <a:gs pos="0">
                  <a:srgbClr val="94B5E0"/>
                </a:gs>
              </a:gsLst>
              <a:lin ang="5400000" scaled="0"/>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88014" y="5747656"/>
            <a:ext cx="975044" cy="975044"/>
          </a:xfrm>
          <a:prstGeom prst="rect">
            <a:avLst/>
          </a:prstGeom>
        </p:spPr>
      </p:pic>
      <p:sp>
        <p:nvSpPr>
          <p:cNvPr id="11" name="AutoShape 2" descr="data:image/png;base64,iVBORw0KGgoAAAANSUhEUgAAAf8AAAEOCAYAAACHPx4CAAAxEUlEQVR42u2d93tV1b6v79+z+W0fOd69gyBoVDCCAqEIHIIUg4fg3ogQKYfLBs7GDRaKBAm9Q0B6KNKLEiAovRo6gZCEpnT43vMZ95nzzrWyahop7/s848mac8y25pgZ72hzjf915rZZfQwAAABQOf4X8gcAAED+yB8AAAD5I38AAADkj/wBAACQP/IHAACo5/J/4+02cSX82cix1uqtd/zlfaeLrV3HLn74U5MmIcuKDx73z680tdzlG5I+NwAAALwE+R8tfmjvd/rQ+g/Ktryt+xM+RnDda6+3coWHA0VlyB8AAKCuy3/ynGU2ZV6e5e8/YR998mml5K/Ps1ZstIzMLOQPAABQ1+Wf3q2nHbvxyH1WC0B47T1R+euv5K9CAPIHAACoo/JfveuwDRs70V/OWbzaxn77faXlr4JDsPkf+QMAANQx+ffN+sxat/3AH8j3XvtO1jL1bTtd/qJS8leYmZdvvfoPRP4AAAB1Tf6qnad3z6iw/tPsUbZ0095Ky1+h58cDbPbKTcgfAACgLsl/zNc5brBf+Po1u3+xHn36V0n+Bb+VuhYEvQWA/AEAAGpZ/q/+NcXS2qeHhHc/6GgpLVpa4eW7Efd5/c237OdzJZWWv4Le+9f7/8gfAACgluXPL/wBAAAgf+QPAACA/JE/AAAA8kf+AAAAyB/5AwAA1BH5cwsAAACQPwAAACB/AAAAQP4AAACA/AEAAAD5AwAAAPIHAAAA5A8AAADIHwAAAOqx/Nu0acOdBgAAQP4AAABQb+RfWlpqo0ePtoyMDOvSpYsNHjzYioqKXNyzZ89szZo11r17d+vQoYNt374d+QMAANR3+Y8fP97y8/P95cLCQhs0aJD7vGnTJvv888/t/v37VlZWZiNGjLAWLVpwpwEAAOqz/A8cOBCyfPLkSUtJSXGfhwwZYqdOnfLjjh8/bk2bNk342OXl5dUa7t27Z0+fPiWlAQAAqiL/mzdv2siRIy0zM9PV+HNyciw1NdXFtW3b1l68eOFv+/z5c2vWrJn7fPbsWddN4IXHjx9XOPZvv/1WI6GkpMRdCwAAAPKvBNnZ2bZ//35/+c6dO9a8eXP3eejQoXb69Ok6U/MvLi62CxcuuALAlStXSHEAAED+ldmpd+/erqlf3L1714YNG+Y3+2/ZssXv81ehQC0EXqvAy0LN/pcuXXIFAHUDAAAAIP8kUW2+T58+1qlTJ0tLS3OD/IYPH26TJ092o/1XrVpl3bp1c/G7d+92TfwvG0lf8r927RqpDgAAyL8xoP5+r/8fAAAA+TcSqir/M7frT2gMkB6kF4HnDJA/8kf+pAfphfwBkD/yRyakB+mF/AGQP/JHJqQH6YX8Afkjf2SDTEgP0gv5A/JH/sgGmZAeyB/5A/JH/pH/2d54u03cf8jPRo61Vm+94y/vO11s7Tp28cOfmjQJWVZ88Lh/fqWp5S7fkNS5G6tMSI/6lV7Hbjyy7H/8y97v9KF90LmbdfvoYxv1r8l27ObjhO7rq39N8dPpnffet7T26TZw6H9ZwW+lCe3jhe69MyPG6XiZfx9q+87ciLm/wuyVmxJ+Po4WP7Qh/+ef9n56V7dvz48H2PTFaxJ6nnjOAPnXA/nrn1wZW/9B2Za3dX/Cxwiue+31Vk5WB4rKyARIjwaTXsdLnljbDp0tZ/HqkPVT56+wjz751E7cehr3vkaKm7tqi6W2TrNDl+4k/YxEipOUB40Yk/AzFu/5UMFGhYoZS9f5cSqs/EffT0IKDcgfalz+s2bNqlMXVVPX8zLkP3nOMpsyL8/y959wGVplZKPPs1ZstIzMLDIB0qPBpNfYb793tepI9+vjTz+3f+XMrZSsFXKXrXctPNUh/yPXH9jbae0SfsbiPR9jvs6xTz77osJ+KqyoBSBeoYfnDJB/PZB/ereermlTn1XjDK8NJCob/VVmokyFTID0aAjppWb+ZZv3RbxfWt+jT/9Ky//wlfuuVaGq8tezMnL8ty4kI/9Yz4eeu+U//hy3ewr5Q43Kf+HChTZx4kTT3+vXr7uVmglv48aNbp3+alksXrzYTdbjMW/ePDt06JC/vHfvXjt69Kj98ccfboKfZcuWuWOsW7fOysrKQuR++fJlW7BggZsB8MSJE7ZkyRJ3vPPnz4fIX9MHa66ARYsW2cqVK+3WrVv1Rv6rdx22YWMn+stq3lRtp7KykaiCzYnIn/Soz+nVvNWbfi03UpdAy9S3Ky1/hTffeTfhPn+vEBIep+UOXXu464nX53/48r2Eno9Y3zvedXrXxHMG1V7zLy0tdVL2JHvjxg2bP3++W3/w4EE7fPiwW//w4UNfyB7a78GDB7Z9+3Y7deqUv/7q1au2du1af3n69OmuUKHJds6cOWPr16+3x48fu301SVBOTo6/rQoQXoFDk/IEj1PX5d836zNr3fYD/5/2vfadXIZ2uvxFpWSjMDMv33r1H4hsSI96n16xasCSsVoGqlLzVxpXteYvSY+fOssNIky25h/t+dAgv2jjTTS+4ODF29T8ofblL3EXFRVVkOaOHTuchPPy8tw6yV0FAdXYNWmOxK3CgFCtPohq71OnTvWXJ02a5AoVYsOGDS7eQ+sV77FmzRo3i+CLFy/ccrDloS7LX6X99O4ZFdZ/mj3Klm7aW2nZKKhfUCOLkT/pUZ/TK1rft0Lm34b4rTKVkf/3S9ZWW5//ydJnbhBfZeQf6fnQ984aMqLCfntOXnMFUpr94aXIf+7cuU7mQTRN7+zZs91ntQJoWTX327dvuyl7JXsJuqCgwG1z//59V4NXq4Bq6j/99JPNmDHDP15ubq7/ec6cOSHnkuS/++47f1ktAjquCh3qPqgv8tc/uAaXha9fs/sXvy+zsrLRyGDVWIMZEvInPepbemnU+7vvd6jwilvOolVuNLzX1J6srOet2erWV9dof4VWb7WutPzDn4/jGu3/QUfXKuBts/Xweeua0dfmrv4R+cPLq/lfuHChgjS95n3JXvFLly71m/R37drlJF9eXu7W5efn26VLl/z91UUwbdo0fzl4PtX8S0pKItb8VcgIylpjEryWh7oif/W/KaMKhnf/5x87pUVLK7x8N+I+r7/5lv18rqTSsnGjmZdvcO8TI3/Soz6nl0bSDxk93u+K0SA9LeuVzFhpqqDm8WC/eJt27Z1Us4aMtP3nb1VqnEC0OA0U9a4pWl/8tIU/JPx86HurZcL7znq7QS1QwS4o5A81Lv+ZM2f6K9S3r0F6Xp+/xKzmfK8rQIP/JGAN6PNq6mr695r8xfLly/2mfIlfrQTBZv+g/M+ePev3+WtbtRgEWwl0LXfv3vW7DzT4ry7Jn1/6qlsyIT1IL37hDyBB+e/cudMJ3BvV7432VxO/RvhrRH4QiVyj8j1++OEHV/sP1t5VQNAAQHUXaFCfjqe3AcLlr8KDugx0Hm2vQoaE76GWhRUrVrjChcQffGsA+SN/0oP0IvCcQSXl31hA/siE9CC9kD8A8kc2yIT0IL2QPyB/5I9skAnpgfyRPyB/5A8AAID8kT8AAADyR/4AAADIH/kDAAAgf+QPAACA/JE/AAAA8kf+AAAAyB/5AwAAIH/kDwAAgPyrJn/NLFgTtGnTJuJniE9NpEl1pQdpWb+fg5p8FoLLmtysc+fObrp0AORfB+VfXl7upjCuyQzmypUrPHVJcOHChWrP+KsrPZB/7VHX/zfDn4Xgsdq1a+dmLwVA/nVY/oqPl8mUlpba6NGjLSMjw7p06WKDBw92UxGLZ8+e2Zo1a6x79+7WoUMHV9qPVrsoKCiwgQMHWteuXW348OHuvMoktm3bZn379rXWrVvbpEmT/IxD+2qfTp06uSmSo23X0NIsXgGgOtIj1n0PTycdW+dp0qSJ+/vrr7+Sk9SC/Gvrf7M6ngUd6+HDhyFxZ8+eJSEB+ddl+cfLZMaPH2/5+fn+cmFhoQ0aNMh93rRpk33++ed2//59KysrsxEjRliLFi0qZDDKJHr16mXXrl1zyxs2bLBRo0bZjh07bMCAAW7/Bw8euAxmz549bpuWLVu65eLi4pjbNcQ0i1UAqI70iHY/o6UTNf+XI//a+N+sjmeBrj5A/nVQJMpIIoXr16/728TKZA4cOBCyfPLkSUtJSXGfhwwZYqdOnfLjjh8/bk2bNq2QEYwZM8YOHjwYchzVKpTRBGsIaj4cO3as+6zjnDhxwn2OtZ2Hah7Rvmt9CcH0iFYAqI70iHY/o6VTZTL1+p4WLzPU5v9mdTwL8eRf1/837927Z0+fPsWQyL9hyT+ZoH+CcG7evGkjR460zMxMV6vIycmx1NRUF9e2bduQ5vfnz59bs2bNKmQE6gdUM2Q4ilcTYTD07t3bxb3zzjsJbRepttRQwqVLl2okPaLdz2jpFJ6pSxbBfSMVUhpaWrzsUFP/m1V9FhKRf33531QhS/cJkH+DrvmrOS/44CsjiUR2drbt37/fX75z5441b97cfR46dKidPn066Zq//sGmTJliw4YNs6tXr/rrlVkdOnSoQiYSa7vGVvOvjvSIdj+jpRM1/9oNtfm/WR3PQn2v+atrUf9vutcMUkb+DUb+ifQrRstchGoBak4Ud+/edZmF17S4ZcsWv19RGY9qIV7NI5gRhPcfLlmyxL755hs30Ej7qK9R6DWh+fPnV8hEYm3XENMsVp9/daRHtPsZLZ2EBoMxirt2qM3/zep4FhpCn7+a/dXSFq2VBZB/g5N/rMzFqzH06dPHjbpPS0tzA4nUTzh58mTXLLhq1Srr1q2bi9+9e7drNoyUEaiGkpWV5d4BVp+iMivtv379epeJ6Rjjxo3z+96C+8barqGlWbzR/tWRHrHuZ6R0EhMmTLAePXrY0aNHyUlqSf618b9ZHc9CQxnwJ+nrvnsFHkD+DVb+8TIXqF1q4j3/IIzErj/yr+n/TZ6Fiqhrg19GbeDyP3O7/oSakn9NSgYqR02miTK2YM0PGudzwLNQtXwTkH+9lz80HtRcqx97WbZsGTeDZ4FngXwT+SN/AAAg30T+yB8AGjz0+ZNvIn/kDwCNDN5nJ99E/sgfABppzb99+/bu54Q99LqbNzNfY5hMi3wT+dsbb7eJK+LPRo61Vm+94y/vO11s7Tp28cOfmjQJWVZ88Lh/fqWp5S7fkNS5eYgBoKbkrx/0yc3N9devXLnSpk+f3mgm0yLfRP5x5X+0+KG93+lD6z8o2/K27k/4GMF1r73eyhUeDhSVIX8AeOny128KpKen++v1o0FqCUhkMi3kD41C/pPnLLMp8/Isf/8J++iTTyslf32etWKjZWRmIX+oVWbNmlWpuOrcB2qfaJMwBQf8aWKgixcvup8B7tmzpx8fbzIt5A+NQv7p3XrasRuP3Ge1AITX3hOVv/5K/ioEIH9A/vAya/5i8+bNNnXqVFu+fLkLIpHJtJA/NHj5r9512IaNnegv5yxebWO//b7S8lfBIdj8j/whWf744w83eYt+rGXhwoW2bt06Kysr8zPqEydOuMlY5s2bZ+fPn/dlHStOnDt3zvLy8mzmzJl+H2+8faB+y//JkyfWtWtX69evnz+pTWOZTIt8E/nHFHDfrM+sddsP/IF877XvZC1T37bT5S8qJX+FmXn51qv/QOQPlWL79u126tQpf1m1tLVr1/6/5/vMGTdZi5p4lXlrwhfN9R4vTs+LJoNRnISwceNGKyoqirkP1H/5i1GjRtnAgQP95cYymRb5JvKPKmDVztO7Z1RY/2n2KFu6aW+l5a/Q8+MBNnvlJuQPSXP58uWQZU0Eo6ZbsWHDhpCJYW7cuOFe1YoXJ9nfunXLj1Mf8NatW2PuA4D8oUHKf8zXOW6wX/j6Nbt/sR59+ldJ/gW/lboWBL0FgPwhGfQKlmrgejVLNf6ffvrJZsyY4eLmzJkTsq2a7b/77ru4cWrKVxdCMKgPONY+AMgf6rX8X/1riqW1Tw8J737Q0VJatLTCy3cj7vP6m2/Zz+dKKi1/Bb33r/f/kT8kQ35+vl26dMlffvjwoU2bNs2v3ZeUlESt+UeLU81ftf0g6k6ItQ8A8od6LX9+4Q/qE6qRe03xEr/E7TX76/Uur49ecWoh8FoFYsVpsJ+W1d8vDh486EZ4x9oHAPkD8kf+UEuo9q1R+QsWLHAjsTUoTwWAvXv3umb548eP2+LFi128Bu2pCV/Eizt58qQrWCheI74193usfQCQPyB/5A8AgPwB+SN/AADkD8gf+QMAIH+obfnzEAMAAPkm8uchBgBA/uSbyJ+HGACAfBOQPw8xAAD5JiB/HmIAAPJNQP48xAAA5JuA/HmIAQDINwH58xADAJBvAvLnIQYAIN+EWpZ/mzZteIgBAJA/NCb5X7lypUF8Uc3ExkMMAID8IYmaf2lpqY0ePdoyMjKsS5cuNnjwYDeNqUdBQYENHDjQunbtasOHD7eSkhI37ammQO3bt6+1bt3aJk2a5NZ5x9U+nTp1ctOuRtuuurh37557gK9du0aqAwAgf+SfiPzHjx9v+fn5/vrCwkIbNGiQ+/zrr79ar169fLFu2LDBRo0aZTt27LABAwbY/fv37cGDB65QsGfPHrdNy5Yt3XJxcXHM7aqDp0+f2qVLl9wDrEIAAAAgf+SfgPwPHDgQsv7kyZOWkpLiPo8ZM8YOHjwYEq9avSR+9uxZf526EMaOHes+N23a1E6cOOE+x9ouSHl5edJBhQvv4W0oXRgAAMgfakX+N2/etJEjR1pmZqar8efk5FhqaqqLa9eunT179izivuoiCIbevXu7uHfeeSeh7SI9hJUJun71+wMAAPJH/gnKPzs72/bv3++vv3PnjjVv3jxizV+SnTJlig0bNsyuXr3qr1c//qFDh0KOK2JtV9Wav5r51ewPAADIH5KUv2riauoXd+/edcL2mv3D+/yXLFli33zzjRvEp9YC9eOL2bNn2/z58yvIP9Z2AACA/OElyf/48ePWp08fNzo/LS3NNm3a5PrqJ0+e7OLVKpCVlWWdO3d2/fUqIKgrYP369a7g0K1bNxs3bpxfCw/KP9Z2AACA/OElyR8AAJA/NAL5q+9eg+8AAAD5QyOQv5rtu3fvbsuWLeMuAQAgf2gsNX8AAED+yB/5AwAA8gfkDwAAyB+QPwAAIH9A/gAAgPwB+QMAAPKHuij/WbNmxVwGAADkD8gfAACQP9RH+T969MgWLlxoEydOdH+vX7/uy//ixYvux380+U5+fr6b4S9YOLh8+bItWLDAzpw5Y8XFxbZx40Z3DP3Vsli8eHHIfvPmzQuZyW/v3r129OhRUggAAPnDy675T5s2zXbt2uUvHzlyxLZu3eovT58+3UleU+mWlpa6QsCtW7dc3I0bN1yBQes1BfDhw4fd+ocPH9qiRYts5cqV/nG0nzfLHwAAIH94ifKfMmWKPX782F/WjHzBbSZNmuQkL7Zv325FRUUVHqQdO3a4Wn9eXp5bd+rUKVcQ0FTAmk9A0ldhAAAAkD/UAflH6vMPrsvNzfU/z50718k8iAoLs2fPdp/VCqBltRTcvn3bdu/e7boMNH1wQUEBqQMAgPyhPsg/+Fk1/wsXLlR4kLzmfcle8UuXLnXLV69edV0Ka9eutfLyclIHAAD5w8uQ/8yZMystf/Xta6Cf1+dfUlLimvO9rgAN/lPT/5YtW9zyixcvXNM/Tf4AAMgfXqL8d+7c6YTsjdJPRv6e4NWsryZ+jfA/ffp0SPzUqVPt/Pnz/vIPP/wQMqAQAACQP9Sy/AEAAPkD8gcAAOQPyB8AAJA/IH8AAED+gPwBAAD5A/IHAADkD8gfAACQPyB/AABA/oD8AQAA+QPyBwAA5A/IHwAAkD8gfwAAQP7IHwAAAPkjfwAAAOSP/AEAAPkD8gcAAOQPyB8AAJA/IH8AAED+gPwBAAD5A/IHAADkD8gfAACQPyB/AABA/oD8AaB+ceY2oToD8gfkDwDIH/kjf0D+AID8kT/yB+QPAMgf+SN/5A8AgPyRP/JH/gAAyB/5I3/kDwDw8uX/6l9TrF3HLhXC7JWbXPyfX2lqucs3VNjvjbfb+J+Plzyxf3w9zT7o3M3eT+9q73f60LL/8S/7sfBc1H2iHe9o8UMbP3WWdc3o647X8+MBNmVeXtxjxDo28gfkDwDIPwlpvvZ6K2v11jt2oKgs4n4nS59Z+y7d7asZC+10+Qu37tjNx7Zk4x5LbZ1mhy/fS0r+/z0518Z++72duPXULWv/Tz77wuav3Yb8AfkDANSG/BU/a8VGy8jMirifaum9P/lbxH0XrtthU+evSEr+bdq1t2M3HoXEHbhQbsPGfYX8AfkDANSW/PVX8lchIHy9av2L83dX+VzBmn+/gYNt/U/H7FTZ84SPgfxfPm3atIn4uSrHqeqxkD8AIP8k+vy95npPqmr2Dzb/e+tbvJHq+vy9463aWRhynNZtP0hK/gqbDpy2QSPGuLEDPfr0t2Wb98W9Xq1H/olz8+bNGpX/lStXqk3+VTkW8gcA5F+Fmr/CzLx869V/YIWav/r3I+27/cgF+7em/570gL/g+v3nb1nWkJE25pvp1Pyr+TpKSkpiblNaWmqjR4+2jIwM69Kliw0ePNiKiopc3LNnz2zNmjXWvXt369Chg23fvj1izf/Fixe2bds269u3r7Vu3domTZrk1omCggIbOHCgde3a1YYPH+6OrfM0adLE/f31119DjtW+fXu7fv26f4579+5Zu3btYp4D+QMA8q+i/BU0+l5vAnjrv/xutvX+z79H3HfI6PHubYFk5K8R/rtPXg2JO3zlvhsLgPyr/zpiFQDGjx9v+fn5/nJhYaENGjTIfd60aZN9/vnndv/+fSsrK7MRI0ZYixYtKsh/x44dNmDAALfdgwcPnOT37NnjxN6rVy+7du2a227Dhg02atSoiDV/b3n+/PmWm5vrr1+5cqVNnz496jmQPwAg/2qSf8FvpdYy9W33FkBwtP/XuYv80f4HL952y32zPnPbJiN/FSwy/z7U715Ql8KwsRPtn1NmNij5P3z48KUG7zpiFQAOHDgQsnzy5ElLSUlxn4cMGWKnTp3y444fP25NmzatIGyJ+OzZs/56NeGPHTvWxowZYwcPHgw5vloCYsm/vLzc0tPT/fV9+vRxLQHRzoH8AQD5J9nnP23hD1Glqvf+gzV6CXr0V9+5Pvq2HTrb22ntXJ+9Ru0H99e50tqnVwgqLHjbaZCfCg7dPvrY3mvfyT7s1c/GfJ1jR64/aFDyr2shUgFA4wJGjhxpmZmZrsafk5NjqampLq5t27YhTevPnz+3Zs2aVRC2/qoJPxh69+7tmuvVdRCJWAP+dC0XL160O3fuWM+ePWOeA/kDAPIn1Cn5q7n7ZYZw+av/PJzs7Gzbv3+/vyzhNm/e3H0eOnSonT59Om7Nf9iwYXb16lV/vQoMhw4dqlDzV+FhypQpceW/efNmmzp1qi1fvtyFWOdA/gCA/An0+UdpgYgkfqHas5r6xd27d51kvWb/LVu2+H3+KhSohcBrFQgKWwPxFKe+eDF79mzXdx/e579kyRL75ptv3GcN2gu2KgTl/+TJEzdAsF+/fv51RzsH8gcA5E9A/hGuI5r4vdq8+tU7depkaWlpbpCf+tcnT57smuxXrVpl3bp1c/G7d+92ze3hwtZ269evdwUJbTtu3Dh7+vSpi1OrQlZWlnXu3Nn10auAISZMmGA9evSwo0ePRmwJ0MBAvSXgEescyB8AkD8B+QeuI5b4q0p9+GEe5A8AyJ/QqORfk+JX/32wFQD5AwBAo6ah/7a/mu71wz/Lli1D/gAAAI1B/o0V5A8AAMgf+QMAACB/5A8AAMgfkD8AACB/QP4AAID8AfkDAEBjl/+lS5fsxx9/jLvdrFmzKnV8zfqn6Xyj/T6+fplP8Y8ePbILFy64n9eNhCbg0c8Ax4pL9LsE0c/46qeAFy5cWCHcvn27Svc01vfxttu6dSvyBwCA2pX/Tz/9FDKdbiT0e/vexDfJcv78efee/saNGyMed/Hixf5v53tTBEdi79697ieCY8Ul8l0iXV9+fn61pot3HbG+j7ddcEIj5A8AkCTBn4Ctys/BxpoFriHKPy8vz/1Cn6bhXbNmjavxamIcb057TZozffp0FxQvtP2KFSts7ty5rlAQ6xp27drlBBdpchwdQ9L25Kvj6Xf01Qqwbt06dy3z5s1z16IChGriseK875Ls9f3yyy8R43R81c51fB1rx44dftwff/xhP/zwgy1YsMAVYG7cuGGLFi0Kuafe99F31DEUr2v3CgTa7syZMxWOj/wBACoh7StXrlSb/KtyrJpEP3tbHfLXrHVCAisvL3efHz9+bDNmzPC3UdN1UVGR+6wZ8mbOnOma2oWazefMmeOuJxIqSEh22iaIZviTeNUdcOTIESdJCVDHkdi942v92rVrXeEjVpz3XSpzfRJ3ODq2ugMkZE/WkrfXFSDpe1P/6hwqCGhyIu86vO+jOF2zN7NgYWGh3wXy3XffuUmMVKAJHh/5A8BLkei+ffvso48+svT0dPviiy9CBKjZ0TQbm2ZP019vtrRoteTwGnmsYwcpLS210aNHW0ZGhvtt98GDB/sC0sxrqoXqp187dOhg27dvj1jzV4YrcfXt29dN7Tpp0iQ/Ey4oKHCzuWlKV30PHVvnadKkifurGm/wWO3bt7fr16/751DNrl27djHPUZPo/FWVv2QvYel+quYfXJ+bm+svq2DgCfDy5cuumT1IsHAQRPfBk77O4xUudCzJU4JcvXq1S2tNx6sWANXCw7sIVHNWTT5WnPddkr0+CV7XEuzrV2uBrkczDgZn9NNsf7pPN2/erNBVoEKCmvG96/C+j+6tCgPFxcX+s6upi7VdtOMjfwCodZo3b24TJ070BaaMUFOkinPnzrkpV9VU6WW8HTt2dP2micg/1rHD0SCwYAarGtOgQYPcZ00H683/XlZWZiNGjLAWLVpUOKcy5AEDBrjtVAOT5Pfs2VNh/vcNGza4qV0jfQdvWc3WQSGuXLnS1TijnaMmkTDUHF1V+R87dswOHDhgt27dcuJR87PXPK1lD9VgPTZv3uyaw4Oy1GDASNchSapmLiRk77mRwL2auWrpQrVhyV33NVzUGjz3888/x4zzvksy1yfRek314eh6JPMgug96dtViEX48fU9dm3cd3vfxWgY0sE8FVt0T795HOz7yB4Ba5y9/+Yv9/vvv/rKagD0BSshqpgyijPDLL79MSP6xjh2OMtAgaiZOSUlxn4cMGRIysEuFkKZNm1Y4p0Ts9V0LtTKosDFmzBg7ePBgyPHVEhBL/qqpqbXCQ3PTqyUg2jki1bKrI6gG6Um/qvJXIUoFIAkyWPPXvVBTvFDhyhO4UD+1+ruDBFtEgqjApuAVHFUo0v1RYUtowN/SpUvdZ/WFq/ldy8FnREydOtXV6GPFed8lmetTIXDnzp0R43Q9wf30rHoFBRWMvIKjV5v/6quvXIuGdx3e9wkO6FO8BK9jabtox0f+AFDrxBK4mrmfPHkSEqdMKy0tLeq+qampCR07Uq1x5MiRlpmZ6Wr8OTk5/rHatm0b0rSu/txmzZpVOKb+qgk/GHr37u2+hzLsRL5/cFnXohqrpNWzZ8+Y5wgnXNhVDbo/VZW/JyKvr9yrDasp3KuhqtClmnWwtUASD3af6HW9SKjQ4DV3a4Y+iVkFDdWEvUKb10ri9curxhw8n7qJdD1q7YgVp++iNE3m+lQI8VqtwtE9CT4jSnfvtT0V9tQq5Y0j0Pn0fHr3VPt530ctKd691Hqvu0OtE9GOj/wBoE7JXzX/8P5U1fwlRfHuu++GZGjRauSJyD87Ozsk05Zw1W0ghg4dGlKjinaeYcOG+YOyhIQggYTX/JVJT5kyJa781aSsmqa6K7xX36Kdo6Zq/urr9/qJqyJ/FeIkIqHmaXVrqOYpASlNvdq+5K1mc+8de+0n2XlvBWjbaGMc1KQfHGgnUQdf11PtV9evAkjwdT9dg5ZV01eLQby44HdJ5vrUjSNZh7/f792PIGqiV0HIk7gKIRK4ngO1IGjsgncdwe8j8WswoI6rbgtdc/B6Ix0f+QNAnZK/Mi7VbL2+Wwn4ww8/9LsC1G/uNemquVhifPPNNyslf9WevcxQtUYdy2v2l4i8Pn8VCtRCEKmFQaJQnFfTVG1OmXJ4n78kITEJDdoLyiJ4fcq0NUCwX79+TsKxzlEb8At/tY8KIF5rhoe6qIIDX6sK8geAOiV/oUxOItZAv27durnam4d+0Uyj8tWsrpH4yhRVWKiM/FVDVL+6BhiqW0HnUf+6Rkir5qUR1Tq/4lX4iHQebaf+WRUktO24ceP8WrNaFbKystxbC+qjVwFDTJgwwXr06OFn5uHXpwKO3hLwiHUO5N/w8Jr0ve4vtcbotUjvdT3kDwBQhwowDRHk/3LwflhIr0DqzYVIvxOA/AEAahH1MQdbAZA/1DeQPwBAEqjpXt0NqpUhf0D+AACA/AH5AwAA8gfkDwAAyB+QPwAAIH9A/gAAgPwB+QMAAPIH5A8AAMgfkD8AACB/QP4AAID8AfkDAADyR/4AAADIH/kDAAAgf+QPAADIH5A/AAAgf0D+AACA/AH5AwAA8gfkDwAAyB+QP9R3ztwm1IVA2hOq89lA/sgfAAEgf9Ie+QPyB0AAyJ97jvwB+QPyJyB/AvIH5A/In4D8CcgfkD8gfwLyJyB/QP6A/JMLx0ue2D++nmYfdO5m76d3tfc7fWjZ//iX/Vh4LmS7V/+aYu06dvFDWvt0y/z7UNt35kbUbbwwe+WmhOLfeLtNheubv3abtWnXPuQ8yL/2QqQ0CQ+fjRxrrd56x1/ed7o4JH3/1KRJyLLig8f98ytNLXf5hkqdG/kD8gfkn2Q4WfrM2nfpbl/NWGiny1+4dcduPrYlG/dYaus0O3z5XsyMePriNTZoxJiEM+tk4yfPWeauL3gdyL9uyf9o8UNXYOw/KNvytu5P+BjBda+93soVHg4UlSF/QP6A/Gs6jJ86y3p/8reIcQvX7bCp81fEzIiPXH9gb6e1qxH5j5owxf6j33/a8f8pjNDsX3flrwLalHl5lr//hH30yaeVkr8+z1qx0TIys5A/IH9A/jUdVKtenL+7UhI4duORjRz/rQvVKf9TZc8ta8hI69V/oPtMn3/dln96t57uWdBntQCE194Tlb/+Sv4qBCB/QP6A/GswtHgj1fX5e8urdhaG9M22bvtB1P58LXfo2iNk/2h9+l6zfbz4lqlvW48+/Z381RT887kS5F+H5b9612EbNnaiv5yzeLWN/fb7SstfBYdg8z/yB+QPyL+Gav7q348Ut/3IBfu3pv8eNQM/ceup6zYYOPS/qq3m3/R//8U1IXvjCd59vwPN/nVY/n2zPnMFRK8Q9177Tq4A540fSVb+CjPz8l2rD/IH5A/Iv4bCl9/Ntt7/+feIcUNGj3ejsGNl4BowqBp6TQ34+2LMBOs3cDDyr4PyV+08vXtGhfWfZo+ypZv2Vlr+Cj0/HuDeAEH+gPwB+dfgaP+vcxf5tbWDF2+7ZdXqVIuLJ4FWb7WuMfnrmj7s1c/+e3Iu8q9j8h/zdY4b7Be+fs3uX1zXTVXkX/BbqXv2ggVL5A/IH5B/Nb/nP/qr79xgrbYdOrvR+3p9T4O4YmXQwQFfet0rVp/+tIU/JBQf6Ry/XP3dvXaotw+Qf+0HpZl+0yEY3v2go6W0aGmFl+9G3Of1N98KGa+RrPwV9N5/sOUJ+QPyB+RPQP4E5A/IH5A/AfkTkD8gf0D+BORPQP6A/AH5E5A/AfkD8gfkT0D+BOQPyB8AAKoX5I/8AQAA+QPyBwAA5A/IHwAAkD8gfwAAQP6A/AEAAPkD8gcAAOQPyB8AAJA/IH8AAED+gPwBapU2bdpE/BxpuTLHrGs8fvyYNI+R5lVJ57qc7sgf+QNAgCtXrjQq+V+4cKHRFwCC6RNM/6qmc1WOVRs8f/4c+SN/gPgcPXrUhg8fbp07d3Z/tRzM+Pbt22cfffSRpaen2xdffBGS+cXat0uXLrZy5Urr1KmTvffeey5u9uzZbjkjI8PftrS01EaPHu3WaZ/BgwdbUVFRxGt98eKFbdu2zfr27WutW7e2SZMmuXXe+bZs2eKus3v37rZ+/XqXEXrf4969e26bJk2auL+//vpr3O8Y6XzRjlOV+1gTNb9ECgC1kb6x0iyZ+xLrOXn27JmtWbPGpXuHDh1s+/btEWv+sa6loKDABg4caF27dnXfVceO9ryI9u3b2/Xr1/1z6Llo165d1IJhcF2i964y6DqU/teuXSNzQ/4AkTl37pzLcM6cOeOWjx8/bh07drTz58+75ebNm9vEiRP9DHL58uU2duzYhPZt1aqVTZ482Z4+fWqnTp2yV1991RYsWODijh07ZllZWe7z+PHjLT8/37+mwsJCGzRoUMTr3bFjhw0YMMDu379vDx48cJn0nj17XFxqaqr985//tN9//91lgH/7299s8+bNFTLe8Iw51neMdb7gcapyH2tK/okUAGojfWPdw2TuS6znZNOmTfb555+7c5SVldmIESOsRYsWFdI82rVI7L169fKFuWHDBhs1alTMlqL58+dbbm6uv14ynz59ekLyT/TeJYuOd+nSJZf2+h8A5A8QNUPdvXt3yLpdu3bZl19+6T7/5S9/cTL1kEi8TCzevsrQSkpK/LhXXnnF7t696y+r5iUOHDgQcoyTJ09aSkpKxOtVZn327Fl/WbVETxZNmzb1RSVOnDhhQ4cOjSv/WN8x1vmCx6nKfQynvLy8ysGTf7wCQG2kb6x7mMx9ifWcDBkyxEnUQwUVPQ/haR7tWsaMGWMHDx4MOb5aAmLJX/dZrRUeffr08VsC4sk/0XuXzLNRXFzsp3ld75oA5A8vGTVTPnnyJGSdMuC0tLS4mVi8fcMzsGiZ6M2bN23kyJGWmZnpanI5OTmuFh8J7aMm02Do3bu3i3vttdf8GqTQ57Zt28aVf6zvGOt8wf2qch+j1dqrM6g2GO1+1nT6JnoP492XWM+J0jmY9uruadasWcLXou+qroNE7lFwWddy8eJFu3PnjvXs2TPmdwg+04neu8o8G7pPXncXIH+AqDX/vXv3VqjdKVOLlzknu2+05ezsbNu/f7+/XhmpmoMjMWzYMLt69WqI4A8dOuTX/FXbD9YME6n5x/qOsc4XXvOv7H18mTX/2kjfRO9hvPsS6zlROp8+fTpuzT/atYTX/CXPKVOmxP2e6laaOnWq665Q8Hj33XdDChPRridZ+cdKczXzq9kfkD9AXNSvq9qP11yuDPTDDz/0m3tjZc7J7httWTUviVqo6VMZdLRmfw3WUu1P/bVCg6TU9yrUx6u427dvuz5d1Q4j9fmr1hWsJcb6jrHOFzxOVe5jTZBon39tpG+se5jMfYn1nGigp9fnr0KBzhesace7lvA+/yVLltg333wT93lRy4gGCPbr1y+kj13jBTRuQGgMgq71zTffrLL8AfkDVBsaWazMSYO5unXr5gZPJSKHZPeNtqxakfpLNbhMTco6hvpmNSAqHNWmNIpfItD5xo0b59d2dLytW7e6Udga9b127dqQ0f4eEyZMsB49evgjqmN9x1jnCz9OVe5jTcg/0dH+NZ2+8dIs0fsS6znROVatWuWOr3gVUFRwSeZa1KqggXZ6s0HjALw++HjPi0SvtwSC6N7rbQR1J+hZ1HiFSNeD/AH5A1QRMsxQ+fBDPzwbgPwByOAbEYj//6PWn2CtGwD5AyB/aMCo6V7N7suWLeNmAPIHAAAA5A8AAADIHwAAAJA/AAAAIH8AAABA/gAAAID8oSEwa9asmMuxto+3bXWeFwAA+QO8JPnrN9ZrQv7B4wIAIH+AKvDHH3+4CVL0gygLFy60devWuUlJHj165JYnTpzo/mp62OCyN4e5JH358mVbsGCBmwwmvOaviWI0iYomTdHc695kKZEKBloXft7gecS8efNCJlPR9nPnznWfda68vDybOXOm7dmzJ2bBQlOy6jvr2vLz8/3CRbT74aF1x44dc99XE8To+vQb7lrWPt71JnM9AADIH2qV7du3Oyl7aOpTTY6TaM1/+vTptnHjRl/IwXjNva4Z9h4+fOgkreOePXs2pvzjnVdTsRYUFPjrJeKff/7ZTWqjSV70E7eadU3XVFRUFPE7T5s2zU1T63HkyBE3OVAi90PfV1Pe6udjNYe6JpgpLCx0ccXFxbZ69Wr3OZnrAQBA/lCrqNYeRELTXOWJyn/SpEl248aNiPHhcfqsWnZV5K9pWb2pYYVq1ip4SK63bt3y16sm7wk9HM3ZHvwdfM365h0/3v2Q7H///Xd/+dtvv3WFGw/V8kUy1wMAgPyhVtFc6JomdeXKla6G+9NPP9mMGTMSln9ubm7UeNWww5kzZ05U+Sd6Xl1reXm5k+7SpUv9eDXJB8Py5csjfudYBY9498OTe7zrTOZ6AACQP9QqqomrP99DQg1KO578Yy2H1/xViw7W/L3+f69VQNsnclyNLdi3b59rrlfwatrhgwLVZJ+s/KvrfiRzPQAAyB9qFdVGJWVPdJJWsJk7vKabaM3Xq8nreDqumtlVk9YgOKFBdV7fuprytd3333+f0HnU375o0SJbsWKFG0sgdFzV2NW/Lg4ePOjGByQr/3j3I1H5J3M9AADIH2oV1bjVb+6NXletWsLToDaxc+dON1Jfg9kiLceSoZq6NcBPo/G1z8mTJ/3avprtNZLei1Nfu7b3iHceFR68wXVCx9XxJe/Fixfbtm3bXCEhWfnHux+Jyj+Z6wEAiMb/BcRRmn4M+gkIAAAAAElFTkSuQmCC"/>
          <p:cNvSpPr>
            <a:spLocks noChangeAspect="1" noChangeArrowheads="1"/>
          </p:cNvSpPr>
          <p:nvPr userDrawn="1"/>
        </p:nvSpPr>
        <p:spPr bwMode="auto">
          <a:xfrm>
            <a:off x="155575" y="-1233488"/>
            <a:ext cx="4867275" cy="25717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2" name="Pentagon 11"/>
          <p:cNvSpPr/>
          <p:nvPr userDrawn="1"/>
        </p:nvSpPr>
        <p:spPr>
          <a:xfrm>
            <a:off x="88637" y="86887"/>
            <a:ext cx="4026163" cy="545841"/>
          </a:xfrm>
          <a:prstGeom prst="homePlate">
            <a:avLst/>
          </a:prstGeom>
          <a:solidFill>
            <a:srgbClr val="01244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smtClean="0"/>
              <a:t>Independent Practice</a:t>
            </a:r>
            <a:endParaRPr lang="en-AU" sz="3200" dirty="0"/>
          </a:p>
        </p:txBody>
      </p:sp>
      <p:sp>
        <p:nvSpPr>
          <p:cNvPr id="8" name="Content Placeholder 10"/>
          <p:cNvSpPr>
            <a:spLocks noGrp="1"/>
          </p:cNvSpPr>
          <p:nvPr>
            <p:ph sz="half" idx="1"/>
          </p:nvPr>
        </p:nvSpPr>
        <p:spPr>
          <a:xfrm>
            <a:off x="572414" y="1012384"/>
            <a:ext cx="11059862" cy="4735272"/>
          </a:xfrm>
        </p:spPr>
        <p:txBody>
          <a:bodyPr/>
          <a:lstStyle/>
          <a:p>
            <a:pPr lvl="0"/>
            <a:r>
              <a:rPr lang="en-US" smtClean="0"/>
              <a:t>Click to edit Master text styles</a:t>
            </a:r>
          </a:p>
        </p:txBody>
      </p:sp>
    </p:spTree>
    <p:extLst>
      <p:ext uri="{BB962C8B-B14F-4D97-AF65-F5344CB8AC3E}">
        <p14:creationId xmlns:p14="http://schemas.microsoft.com/office/powerpoint/2010/main" val="2399903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264570-5939-43EF-9B7B-854F84FD3A97}" type="datetimeFigureOut">
              <a:rPr lang="en-AU" smtClean="0"/>
              <a:t>15/02/2022</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0D8769-0E83-4683-82FB-4EA77C663467}" type="slidenum">
              <a:rPr lang="en-AU" smtClean="0"/>
              <a:t>‹#›</a:t>
            </a:fld>
            <a:endParaRPr lang="en-AU"/>
          </a:p>
        </p:txBody>
      </p:sp>
    </p:spTree>
    <p:extLst>
      <p:ext uri="{BB962C8B-B14F-4D97-AF65-F5344CB8AC3E}">
        <p14:creationId xmlns:p14="http://schemas.microsoft.com/office/powerpoint/2010/main" val="659784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1.png"/><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1.xml"/><Relationship Id="rId5" Type="http://schemas.openxmlformats.org/officeDocument/2006/relationships/image" Target="../media/image35.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1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43.png"/></Relationships>
</file>

<file path=ppt/slides/_rels/slide1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image" Target="../media/image45.png"/><Relationship Id="rId1" Type="http://schemas.openxmlformats.org/officeDocument/2006/relationships/slideLayout" Target="../slideLayouts/slideLayout11.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17.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image" Target="../media/image56.png"/><Relationship Id="rId1" Type="http://schemas.openxmlformats.org/officeDocument/2006/relationships/slideLayout" Target="../slideLayouts/slideLayout13.xml"/><Relationship Id="rId5" Type="http://schemas.openxmlformats.org/officeDocument/2006/relationships/image" Target="../media/image420.png"/><Relationship Id="rId4" Type="http://schemas.openxmlformats.org/officeDocument/2006/relationships/image" Target="../media/image57.png"/></Relationships>
</file>

<file path=ppt/slides/_rels/slide1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1.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11.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22.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image" Target="../media/image72.png"/><Relationship Id="rId1" Type="http://schemas.openxmlformats.org/officeDocument/2006/relationships/slideLayout" Target="../slideLayouts/slideLayout11.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23.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image" Target="../media/image79.png"/><Relationship Id="rId1" Type="http://schemas.openxmlformats.org/officeDocument/2006/relationships/slideLayout" Target="../slideLayouts/slideLayout11.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24.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87.png"/><Relationship Id="rId7" Type="http://schemas.openxmlformats.org/officeDocument/2006/relationships/image" Target="../media/image91.png"/><Relationship Id="rId2" Type="http://schemas.openxmlformats.org/officeDocument/2006/relationships/image" Target="../media/image86.png"/><Relationship Id="rId1" Type="http://schemas.openxmlformats.org/officeDocument/2006/relationships/slideLayout" Target="../slideLayouts/slideLayout11.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25.xml.rels><?xml version="1.0" encoding="UTF-8" standalone="yes"?>
<Relationships xmlns="http://schemas.openxmlformats.org/package/2006/relationships"><Relationship Id="rId8" Type="http://schemas.openxmlformats.org/officeDocument/2006/relationships/image" Target="../media/image490.png"/><Relationship Id="rId13" Type="http://schemas.openxmlformats.org/officeDocument/2006/relationships/image" Target="../media/image540.png"/><Relationship Id="rId18" Type="http://schemas.openxmlformats.org/officeDocument/2006/relationships/image" Target="../media/image590.png"/><Relationship Id="rId3" Type="http://schemas.openxmlformats.org/officeDocument/2006/relationships/image" Target="../media/image440.png"/><Relationship Id="rId7" Type="http://schemas.openxmlformats.org/officeDocument/2006/relationships/image" Target="../media/image480.png"/><Relationship Id="rId12" Type="http://schemas.openxmlformats.org/officeDocument/2006/relationships/image" Target="../media/image530.png"/><Relationship Id="rId17" Type="http://schemas.openxmlformats.org/officeDocument/2006/relationships/image" Target="../media/image580.png"/><Relationship Id="rId2" Type="http://schemas.openxmlformats.org/officeDocument/2006/relationships/image" Target="../media/image430.png"/><Relationship Id="rId16" Type="http://schemas.openxmlformats.org/officeDocument/2006/relationships/image" Target="../media/image570.png"/><Relationship Id="rId20" Type="http://schemas.openxmlformats.org/officeDocument/2006/relationships/image" Target="../media/image610.png"/><Relationship Id="rId1" Type="http://schemas.openxmlformats.org/officeDocument/2006/relationships/slideLayout" Target="../slideLayouts/slideLayout13.xml"/><Relationship Id="rId6" Type="http://schemas.openxmlformats.org/officeDocument/2006/relationships/image" Target="../media/image470.png"/><Relationship Id="rId11" Type="http://schemas.openxmlformats.org/officeDocument/2006/relationships/image" Target="../media/image520.png"/><Relationship Id="rId5" Type="http://schemas.openxmlformats.org/officeDocument/2006/relationships/image" Target="../media/image460.png"/><Relationship Id="rId15" Type="http://schemas.openxmlformats.org/officeDocument/2006/relationships/image" Target="../media/image560.png"/><Relationship Id="rId10" Type="http://schemas.openxmlformats.org/officeDocument/2006/relationships/image" Target="../media/image510.png"/><Relationship Id="rId19" Type="http://schemas.openxmlformats.org/officeDocument/2006/relationships/image" Target="../media/image600.png"/><Relationship Id="rId4" Type="http://schemas.openxmlformats.org/officeDocument/2006/relationships/image" Target="../media/image450.png"/><Relationship Id="rId9" Type="http://schemas.openxmlformats.org/officeDocument/2006/relationships/image" Target="../media/image500.png"/><Relationship Id="rId14" Type="http://schemas.openxmlformats.org/officeDocument/2006/relationships/image" Target="../media/image550.png"/></Relationships>
</file>

<file path=ppt/slides/_rels/slide26.xml.rels><?xml version="1.0" encoding="UTF-8" standalone="yes"?>
<Relationships xmlns="http://schemas.openxmlformats.org/package/2006/relationships"><Relationship Id="rId8" Type="http://schemas.openxmlformats.org/officeDocument/2006/relationships/image" Target="../media/image640.png"/><Relationship Id="rId13" Type="http://schemas.openxmlformats.org/officeDocument/2006/relationships/image" Target="../media/image680.png"/><Relationship Id="rId18" Type="http://schemas.openxmlformats.org/officeDocument/2006/relationships/image" Target="../media/image590.png"/><Relationship Id="rId3" Type="http://schemas.openxmlformats.org/officeDocument/2006/relationships/image" Target="../media/image440.png"/><Relationship Id="rId7" Type="http://schemas.openxmlformats.org/officeDocument/2006/relationships/image" Target="../media/image480.png"/><Relationship Id="rId12" Type="http://schemas.openxmlformats.org/officeDocument/2006/relationships/image" Target="../media/image530.png"/><Relationship Id="rId17" Type="http://schemas.openxmlformats.org/officeDocument/2006/relationships/image" Target="../media/image580.png"/><Relationship Id="rId2" Type="http://schemas.openxmlformats.org/officeDocument/2006/relationships/image" Target="../media/image620.png"/><Relationship Id="rId16" Type="http://schemas.openxmlformats.org/officeDocument/2006/relationships/image" Target="../media/image570.png"/><Relationship Id="rId20" Type="http://schemas.openxmlformats.org/officeDocument/2006/relationships/image" Target="../media/image690.png"/><Relationship Id="rId1" Type="http://schemas.openxmlformats.org/officeDocument/2006/relationships/slideLayout" Target="../slideLayouts/slideLayout13.xml"/><Relationship Id="rId6" Type="http://schemas.openxmlformats.org/officeDocument/2006/relationships/image" Target="../media/image470.png"/><Relationship Id="rId11" Type="http://schemas.openxmlformats.org/officeDocument/2006/relationships/image" Target="../media/image670.png"/><Relationship Id="rId5" Type="http://schemas.openxmlformats.org/officeDocument/2006/relationships/image" Target="../media/image460.png"/><Relationship Id="rId15" Type="http://schemas.openxmlformats.org/officeDocument/2006/relationships/image" Target="../media/image560.png"/><Relationship Id="rId10" Type="http://schemas.openxmlformats.org/officeDocument/2006/relationships/image" Target="../media/image660.png"/><Relationship Id="rId19" Type="http://schemas.openxmlformats.org/officeDocument/2006/relationships/image" Target="../media/image600.png"/><Relationship Id="rId4" Type="http://schemas.openxmlformats.org/officeDocument/2006/relationships/image" Target="../media/image630.png"/><Relationship Id="rId9" Type="http://schemas.openxmlformats.org/officeDocument/2006/relationships/image" Target="../media/image650.png"/><Relationship Id="rId14" Type="http://schemas.openxmlformats.org/officeDocument/2006/relationships/image" Target="../media/image550.png"/></Relationships>
</file>

<file path=ppt/slides/_rels/slide27.xml.rels><?xml version="1.0" encoding="UTF-8" standalone="yes"?>
<Relationships xmlns="http://schemas.openxmlformats.org/package/2006/relationships"><Relationship Id="rId8" Type="http://schemas.openxmlformats.org/officeDocument/2006/relationships/image" Target="../media/image730.png"/><Relationship Id="rId13" Type="http://schemas.openxmlformats.org/officeDocument/2006/relationships/image" Target="../media/image770.png"/><Relationship Id="rId18" Type="http://schemas.openxmlformats.org/officeDocument/2006/relationships/image" Target="../media/image590.png"/><Relationship Id="rId3" Type="http://schemas.openxmlformats.org/officeDocument/2006/relationships/image" Target="../media/image440.png"/><Relationship Id="rId7" Type="http://schemas.openxmlformats.org/officeDocument/2006/relationships/image" Target="../media/image480.png"/><Relationship Id="rId12" Type="http://schemas.openxmlformats.org/officeDocument/2006/relationships/image" Target="../media/image530.png"/><Relationship Id="rId17" Type="http://schemas.openxmlformats.org/officeDocument/2006/relationships/image" Target="../media/image580.png"/><Relationship Id="rId2" Type="http://schemas.openxmlformats.org/officeDocument/2006/relationships/image" Target="../media/image700.png"/><Relationship Id="rId16" Type="http://schemas.openxmlformats.org/officeDocument/2006/relationships/image" Target="../media/image570.png"/><Relationship Id="rId20" Type="http://schemas.openxmlformats.org/officeDocument/2006/relationships/image" Target="../media/image780.png"/><Relationship Id="rId1" Type="http://schemas.openxmlformats.org/officeDocument/2006/relationships/slideLayout" Target="../slideLayouts/slideLayout13.xml"/><Relationship Id="rId6" Type="http://schemas.openxmlformats.org/officeDocument/2006/relationships/image" Target="../media/image470.png"/><Relationship Id="rId11" Type="http://schemas.openxmlformats.org/officeDocument/2006/relationships/image" Target="../media/image760.png"/><Relationship Id="rId5" Type="http://schemas.openxmlformats.org/officeDocument/2006/relationships/image" Target="../media/image720.png"/><Relationship Id="rId15" Type="http://schemas.openxmlformats.org/officeDocument/2006/relationships/image" Target="../media/image560.png"/><Relationship Id="rId10" Type="http://schemas.openxmlformats.org/officeDocument/2006/relationships/image" Target="../media/image750.png"/><Relationship Id="rId19" Type="http://schemas.openxmlformats.org/officeDocument/2006/relationships/image" Target="../media/image600.png"/><Relationship Id="rId4" Type="http://schemas.openxmlformats.org/officeDocument/2006/relationships/image" Target="../media/image710.png"/><Relationship Id="rId9" Type="http://schemas.openxmlformats.org/officeDocument/2006/relationships/image" Target="../media/image740.png"/><Relationship Id="rId14" Type="http://schemas.openxmlformats.org/officeDocument/2006/relationships/image" Target="../media/image550.png"/></Relationships>
</file>

<file path=ppt/slides/_rels/slide28.xml.rels><?xml version="1.0" encoding="UTF-8" standalone="yes"?>
<Relationships xmlns="http://schemas.openxmlformats.org/package/2006/relationships"><Relationship Id="rId8" Type="http://schemas.openxmlformats.org/officeDocument/2006/relationships/image" Target="../media/image820.png"/><Relationship Id="rId13" Type="http://schemas.openxmlformats.org/officeDocument/2006/relationships/image" Target="../media/image840.png"/><Relationship Id="rId18" Type="http://schemas.openxmlformats.org/officeDocument/2006/relationships/image" Target="../media/image590.png"/><Relationship Id="rId3" Type="http://schemas.openxmlformats.org/officeDocument/2006/relationships/image" Target="../media/image440.png"/><Relationship Id="rId7" Type="http://schemas.openxmlformats.org/officeDocument/2006/relationships/image" Target="../media/image480.png"/><Relationship Id="rId12" Type="http://schemas.openxmlformats.org/officeDocument/2006/relationships/image" Target="../media/image530.png"/><Relationship Id="rId17" Type="http://schemas.openxmlformats.org/officeDocument/2006/relationships/image" Target="../media/image580.png"/><Relationship Id="rId2" Type="http://schemas.openxmlformats.org/officeDocument/2006/relationships/image" Target="../media/image790.png"/><Relationship Id="rId16" Type="http://schemas.openxmlformats.org/officeDocument/2006/relationships/image" Target="../media/image570.png"/><Relationship Id="rId20" Type="http://schemas.openxmlformats.org/officeDocument/2006/relationships/image" Target="../media/image850.png"/><Relationship Id="rId1" Type="http://schemas.openxmlformats.org/officeDocument/2006/relationships/slideLayout" Target="../slideLayouts/slideLayout13.xml"/><Relationship Id="rId6" Type="http://schemas.openxmlformats.org/officeDocument/2006/relationships/image" Target="../media/image470.png"/><Relationship Id="rId11" Type="http://schemas.openxmlformats.org/officeDocument/2006/relationships/image" Target="../media/image670.png"/><Relationship Id="rId5" Type="http://schemas.openxmlformats.org/officeDocument/2006/relationships/image" Target="../media/image810.png"/><Relationship Id="rId15" Type="http://schemas.openxmlformats.org/officeDocument/2006/relationships/image" Target="../media/image560.png"/><Relationship Id="rId10" Type="http://schemas.openxmlformats.org/officeDocument/2006/relationships/image" Target="../media/image830.png"/><Relationship Id="rId19" Type="http://schemas.openxmlformats.org/officeDocument/2006/relationships/image" Target="../media/image600.png"/><Relationship Id="rId4" Type="http://schemas.openxmlformats.org/officeDocument/2006/relationships/image" Target="../media/image800.png"/><Relationship Id="rId9" Type="http://schemas.openxmlformats.org/officeDocument/2006/relationships/image" Target="../media/image650.png"/><Relationship Id="rId14" Type="http://schemas.openxmlformats.org/officeDocument/2006/relationships/image" Target="../media/image550.png"/></Relationships>
</file>

<file path=ppt/slides/_rels/slide29.xml.rels><?xml version="1.0" encoding="UTF-8" standalone="yes"?>
<Relationships xmlns="http://schemas.openxmlformats.org/package/2006/relationships"><Relationship Id="rId8" Type="http://schemas.openxmlformats.org/officeDocument/2006/relationships/image" Target="../media/image890.png"/><Relationship Id="rId13" Type="http://schemas.openxmlformats.org/officeDocument/2006/relationships/image" Target="../media/image93.png"/><Relationship Id="rId18" Type="http://schemas.openxmlformats.org/officeDocument/2006/relationships/image" Target="../media/image590.png"/><Relationship Id="rId3" Type="http://schemas.openxmlformats.org/officeDocument/2006/relationships/image" Target="../media/image440.png"/><Relationship Id="rId21" Type="http://schemas.openxmlformats.org/officeDocument/2006/relationships/image" Target="../media/image95.png"/><Relationship Id="rId7" Type="http://schemas.openxmlformats.org/officeDocument/2006/relationships/image" Target="../media/image480.png"/><Relationship Id="rId12" Type="http://schemas.openxmlformats.org/officeDocument/2006/relationships/image" Target="../media/image530.png"/><Relationship Id="rId17" Type="http://schemas.openxmlformats.org/officeDocument/2006/relationships/image" Target="../media/image580.png"/><Relationship Id="rId2" Type="http://schemas.openxmlformats.org/officeDocument/2006/relationships/image" Target="../media/image860.png"/><Relationship Id="rId16" Type="http://schemas.openxmlformats.org/officeDocument/2006/relationships/image" Target="../media/image570.png"/><Relationship Id="rId20" Type="http://schemas.openxmlformats.org/officeDocument/2006/relationships/image" Target="../media/image94.png"/><Relationship Id="rId1" Type="http://schemas.openxmlformats.org/officeDocument/2006/relationships/slideLayout" Target="../slideLayouts/slideLayout13.xml"/><Relationship Id="rId6" Type="http://schemas.openxmlformats.org/officeDocument/2006/relationships/image" Target="../media/image470.png"/><Relationship Id="rId11" Type="http://schemas.openxmlformats.org/officeDocument/2006/relationships/image" Target="../media/image920.png"/><Relationship Id="rId5" Type="http://schemas.openxmlformats.org/officeDocument/2006/relationships/image" Target="../media/image880.png"/><Relationship Id="rId15" Type="http://schemas.openxmlformats.org/officeDocument/2006/relationships/image" Target="../media/image560.png"/><Relationship Id="rId10" Type="http://schemas.openxmlformats.org/officeDocument/2006/relationships/image" Target="../media/image910.png"/><Relationship Id="rId19" Type="http://schemas.openxmlformats.org/officeDocument/2006/relationships/image" Target="../media/image600.png"/><Relationship Id="rId4" Type="http://schemas.openxmlformats.org/officeDocument/2006/relationships/image" Target="../media/image870.png"/><Relationship Id="rId9" Type="http://schemas.openxmlformats.org/officeDocument/2006/relationships/image" Target="../media/image900.png"/><Relationship Id="rId14" Type="http://schemas.openxmlformats.org/officeDocument/2006/relationships/image" Target="../media/image550.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8" Type="http://schemas.openxmlformats.org/officeDocument/2006/relationships/image" Target="../media/image101.png"/><Relationship Id="rId13" Type="http://schemas.openxmlformats.org/officeDocument/2006/relationships/image" Target="../media/image93.png"/><Relationship Id="rId18" Type="http://schemas.openxmlformats.org/officeDocument/2006/relationships/image" Target="../media/image590.png"/><Relationship Id="rId3" Type="http://schemas.openxmlformats.org/officeDocument/2006/relationships/image" Target="../media/image97.png"/><Relationship Id="rId7" Type="http://schemas.openxmlformats.org/officeDocument/2006/relationships/image" Target="../media/image100.png"/><Relationship Id="rId12" Type="http://schemas.openxmlformats.org/officeDocument/2006/relationships/image" Target="../media/image530.png"/><Relationship Id="rId17" Type="http://schemas.openxmlformats.org/officeDocument/2006/relationships/image" Target="../media/image580.png"/><Relationship Id="rId2" Type="http://schemas.openxmlformats.org/officeDocument/2006/relationships/image" Target="../media/image96.png"/><Relationship Id="rId16" Type="http://schemas.openxmlformats.org/officeDocument/2006/relationships/image" Target="../media/image570.png"/><Relationship Id="rId20" Type="http://schemas.openxmlformats.org/officeDocument/2006/relationships/image" Target="../media/image105.png"/><Relationship Id="rId1" Type="http://schemas.openxmlformats.org/officeDocument/2006/relationships/slideLayout" Target="../slideLayouts/slideLayout13.xml"/><Relationship Id="rId6" Type="http://schemas.openxmlformats.org/officeDocument/2006/relationships/image" Target="../media/image99.png"/><Relationship Id="rId11" Type="http://schemas.openxmlformats.org/officeDocument/2006/relationships/image" Target="../media/image104.png"/><Relationship Id="rId5" Type="http://schemas.openxmlformats.org/officeDocument/2006/relationships/image" Target="../media/image880.png"/><Relationship Id="rId15" Type="http://schemas.openxmlformats.org/officeDocument/2006/relationships/image" Target="../media/image560.png"/><Relationship Id="rId10" Type="http://schemas.openxmlformats.org/officeDocument/2006/relationships/image" Target="../media/image103.png"/><Relationship Id="rId19" Type="http://schemas.openxmlformats.org/officeDocument/2006/relationships/image" Target="../media/image600.png"/><Relationship Id="rId4" Type="http://schemas.openxmlformats.org/officeDocument/2006/relationships/image" Target="../media/image98.png"/><Relationship Id="rId9" Type="http://schemas.openxmlformats.org/officeDocument/2006/relationships/image" Target="../media/image102.png"/><Relationship Id="rId14" Type="http://schemas.openxmlformats.org/officeDocument/2006/relationships/image" Target="../media/image550.png"/></Relationships>
</file>

<file path=ppt/slides/_rels/slide31.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13.xml"/><Relationship Id="rId5" Type="http://schemas.openxmlformats.org/officeDocument/2006/relationships/image" Target="../media/image114.png"/><Relationship Id="rId4" Type="http://schemas.openxmlformats.org/officeDocument/2006/relationships/image" Target="../media/image113.png"/></Relationships>
</file>

<file path=ppt/slides/_rels/slide34.xml.rels><?xml version="1.0" encoding="UTF-8" standalone="yes"?>
<Relationships xmlns="http://schemas.openxmlformats.org/package/2006/relationships"><Relationship Id="rId8" Type="http://schemas.openxmlformats.org/officeDocument/2006/relationships/image" Target="../media/image121.png"/><Relationship Id="rId13" Type="http://schemas.openxmlformats.org/officeDocument/2006/relationships/image" Target="../media/image126.png"/><Relationship Id="rId3" Type="http://schemas.openxmlformats.org/officeDocument/2006/relationships/image" Target="../media/image116.png"/><Relationship Id="rId7" Type="http://schemas.openxmlformats.org/officeDocument/2006/relationships/image" Target="../media/image120.png"/><Relationship Id="rId12" Type="http://schemas.openxmlformats.org/officeDocument/2006/relationships/image" Target="../media/image125.png"/><Relationship Id="rId2" Type="http://schemas.openxmlformats.org/officeDocument/2006/relationships/image" Target="../media/image115.png"/><Relationship Id="rId16" Type="http://schemas.openxmlformats.org/officeDocument/2006/relationships/image" Target="../media/image129.png"/><Relationship Id="rId1" Type="http://schemas.openxmlformats.org/officeDocument/2006/relationships/slideLayout" Target="../slideLayouts/slideLayout11.xml"/><Relationship Id="rId6" Type="http://schemas.openxmlformats.org/officeDocument/2006/relationships/image" Target="../media/image119.png"/><Relationship Id="rId11" Type="http://schemas.openxmlformats.org/officeDocument/2006/relationships/image" Target="../media/image124.png"/><Relationship Id="rId5" Type="http://schemas.openxmlformats.org/officeDocument/2006/relationships/image" Target="../media/image118.png"/><Relationship Id="rId15" Type="http://schemas.openxmlformats.org/officeDocument/2006/relationships/image" Target="../media/image128.png"/><Relationship Id="rId10" Type="http://schemas.openxmlformats.org/officeDocument/2006/relationships/image" Target="../media/image123.png"/><Relationship Id="rId4" Type="http://schemas.openxmlformats.org/officeDocument/2006/relationships/image" Target="../media/image117.png"/><Relationship Id="rId9" Type="http://schemas.openxmlformats.org/officeDocument/2006/relationships/image" Target="../media/image122.png"/><Relationship Id="rId14" Type="http://schemas.openxmlformats.org/officeDocument/2006/relationships/image" Target="../media/image127.png"/></Relationships>
</file>

<file path=ppt/slides/_rels/slide35.xml.rels><?xml version="1.0" encoding="UTF-8" standalone="yes"?>
<Relationships xmlns="http://schemas.openxmlformats.org/package/2006/relationships"><Relationship Id="rId8" Type="http://schemas.openxmlformats.org/officeDocument/2006/relationships/image" Target="../media/image136.png"/><Relationship Id="rId3" Type="http://schemas.openxmlformats.org/officeDocument/2006/relationships/image" Target="../media/image131.png"/><Relationship Id="rId7" Type="http://schemas.openxmlformats.org/officeDocument/2006/relationships/image" Target="../media/image135.png"/><Relationship Id="rId12"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11.xml"/><Relationship Id="rId6" Type="http://schemas.openxmlformats.org/officeDocument/2006/relationships/image" Target="../media/image134.png"/><Relationship Id="rId11" Type="http://schemas.openxmlformats.org/officeDocument/2006/relationships/image" Target="../media/image139.png"/><Relationship Id="rId5" Type="http://schemas.openxmlformats.org/officeDocument/2006/relationships/image" Target="../media/image133.png"/><Relationship Id="rId10" Type="http://schemas.openxmlformats.org/officeDocument/2006/relationships/image" Target="../media/image138.png"/><Relationship Id="rId4" Type="http://schemas.openxmlformats.org/officeDocument/2006/relationships/image" Target="../media/image132.png"/><Relationship Id="rId9" Type="http://schemas.openxmlformats.org/officeDocument/2006/relationships/image" Target="../media/image137.png"/></Relationships>
</file>

<file path=ppt/slides/_rels/slide36.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47.emf"/><Relationship Id="rId18" Type="http://schemas.openxmlformats.org/officeDocument/2006/relationships/customXml" Target="../ink/ink8.xml"/><Relationship Id="rId26" Type="http://schemas.openxmlformats.org/officeDocument/2006/relationships/customXml" Target="../ink/ink12.xml"/><Relationship Id="rId3" Type="http://schemas.openxmlformats.org/officeDocument/2006/relationships/image" Target="../media/image142.png"/><Relationship Id="rId21" Type="http://schemas.openxmlformats.org/officeDocument/2006/relationships/image" Target="../media/image151.emf"/><Relationship Id="rId34" Type="http://schemas.openxmlformats.org/officeDocument/2006/relationships/customXml" Target="../ink/ink16.xml"/><Relationship Id="rId7" Type="http://schemas.openxmlformats.org/officeDocument/2006/relationships/image" Target="../media/image144.emf"/><Relationship Id="rId12" Type="http://schemas.openxmlformats.org/officeDocument/2006/relationships/customXml" Target="../ink/ink5.xml"/><Relationship Id="rId17" Type="http://schemas.openxmlformats.org/officeDocument/2006/relationships/image" Target="../media/image149.emf"/><Relationship Id="rId25" Type="http://schemas.openxmlformats.org/officeDocument/2006/relationships/image" Target="../media/image153.emf"/><Relationship Id="rId33" Type="http://schemas.openxmlformats.org/officeDocument/2006/relationships/image" Target="../media/image157.emf"/><Relationship Id="rId38" Type="http://schemas.openxmlformats.org/officeDocument/2006/relationships/image" Target="../media/image161.png"/><Relationship Id="rId2" Type="http://schemas.openxmlformats.org/officeDocument/2006/relationships/image" Target="../media/image141.png"/><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155.emf"/><Relationship Id="rId1" Type="http://schemas.openxmlformats.org/officeDocument/2006/relationships/slideLayout" Target="../slideLayouts/slideLayout11.xml"/><Relationship Id="rId6" Type="http://schemas.openxmlformats.org/officeDocument/2006/relationships/customXml" Target="../ink/ink2.xml"/><Relationship Id="rId11" Type="http://schemas.openxmlformats.org/officeDocument/2006/relationships/image" Target="../media/image146.emf"/><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160.png"/><Relationship Id="rId5" Type="http://schemas.openxmlformats.org/officeDocument/2006/relationships/image" Target="../media/image143.emf"/><Relationship Id="rId15" Type="http://schemas.openxmlformats.org/officeDocument/2006/relationships/image" Target="../media/image148.emf"/><Relationship Id="rId23" Type="http://schemas.openxmlformats.org/officeDocument/2006/relationships/image" Target="../media/image152.emf"/><Relationship Id="rId28" Type="http://schemas.openxmlformats.org/officeDocument/2006/relationships/customXml" Target="../ink/ink13.xml"/><Relationship Id="rId36" Type="http://schemas.openxmlformats.org/officeDocument/2006/relationships/image" Target="../media/image159.png"/><Relationship Id="rId10" Type="http://schemas.openxmlformats.org/officeDocument/2006/relationships/customXml" Target="../ink/ink4.xml"/><Relationship Id="rId19" Type="http://schemas.openxmlformats.org/officeDocument/2006/relationships/image" Target="../media/image150.emf"/><Relationship Id="rId31" Type="http://schemas.openxmlformats.org/officeDocument/2006/relationships/image" Target="../media/image156.emf"/><Relationship Id="rId4" Type="http://schemas.openxmlformats.org/officeDocument/2006/relationships/customXml" Target="../ink/ink1.xml"/><Relationship Id="rId9" Type="http://schemas.openxmlformats.org/officeDocument/2006/relationships/image" Target="../media/image145.emf"/><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54.emf"/><Relationship Id="rId30" Type="http://schemas.openxmlformats.org/officeDocument/2006/relationships/customXml" Target="../ink/ink14.xml"/><Relationship Id="rId35" Type="http://schemas.openxmlformats.org/officeDocument/2006/relationships/image" Target="../media/image158.emf"/></Relationships>
</file>

<file path=ppt/slides/_rels/slide37.xml.rels><?xml version="1.0" encoding="UTF-8" standalone="yes"?>
<Relationships xmlns="http://schemas.openxmlformats.org/package/2006/relationships"><Relationship Id="rId13" Type="http://schemas.openxmlformats.org/officeDocument/2006/relationships/image" Target="../media/image167.emf"/><Relationship Id="rId18" Type="http://schemas.openxmlformats.org/officeDocument/2006/relationships/customXml" Target="../ink/ink24.xml"/><Relationship Id="rId26" Type="http://schemas.openxmlformats.org/officeDocument/2006/relationships/customXml" Target="../ink/ink28.xml"/><Relationship Id="rId39" Type="http://schemas.openxmlformats.org/officeDocument/2006/relationships/customXml" Target="../ink/ink33.xml"/><Relationship Id="rId3" Type="http://schemas.openxmlformats.org/officeDocument/2006/relationships/image" Target="../media/image1230.png"/><Relationship Id="rId21" Type="http://schemas.openxmlformats.org/officeDocument/2006/relationships/image" Target="../media/image171.emf"/><Relationship Id="rId34" Type="http://schemas.openxmlformats.org/officeDocument/2006/relationships/image" Target="../media/image179.emf"/><Relationship Id="rId42" Type="http://schemas.openxmlformats.org/officeDocument/2006/relationships/image" Target="../media/image183.emf"/><Relationship Id="rId47" Type="http://schemas.openxmlformats.org/officeDocument/2006/relationships/customXml" Target="../ink/ink37.xml"/><Relationship Id="rId50" Type="http://schemas.openxmlformats.org/officeDocument/2006/relationships/image" Target="../media/image187.emf"/><Relationship Id="rId7" Type="http://schemas.openxmlformats.org/officeDocument/2006/relationships/image" Target="../media/image164.emf"/><Relationship Id="rId12" Type="http://schemas.openxmlformats.org/officeDocument/2006/relationships/customXml" Target="../ink/ink21.xml"/><Relationship Id="rId17" Type="http://schemas.openxmlformats.org/officeDocument/2006/relationships/image" Target="../media/image169.emf"/><Relationship Id="rId25" Type="http://schemas.openxmlformats.org/officeDocument/2006/relationships/image" Target="../media/image173.emf"/><Relationship Id="rId33" Type="http://schemas.openxmlformats.org/officeDocument/2006/relationships/customXml" Target="../ink/ink30.xml"/><Relationship Id="rId38" Type="http://schemas.openxmlformats.org/officeDocument/2006/relationships/image" Target="../media/image181.emf"/><Relationship Id="rId46" Type="http://schemas.openxmlformats.org/officeDocument/2006/relationships/image" Target="../media/image185.emf"/><Relationship Id="rId2" Type="http://schemas.openxmlformats.org/officeDocument/2006/relationships/image" Target="../media/image162.png"/><Relationship Id="rId16" Type="http://schemas.openxmlformats.org/officeDocument/2006/relationships/customXml" Target="../ink/ink23.xml"/><Relationship Id="rId20" Type="http://schemas.openxmlformats.org/officeDocument/2006/relationships/customXml" Target="../ink/ink25.xml"/><Relationship Id="rId29" Type="http://schemas.openxmlformats.org/officeDocument/2006/relationships/image" Target="../media/image176.png"/><Relationship Id="rId41" Type="http://schemas.openxmlformats.org/officeDocument/2006/relationships/customXml" Target="../ink/ink34.xml"/><Relationship Id="rId1" Type="http://schemas.openxmlformats.org/officeDocument/2006/relationships/slideLayout" Target="../slideLayouts/slideLayout11.xml"/><Relationship Id="rId6" Type="http://schemas.openxmlformats.org/officeDocument/2006/relationships/customXml" Target="../ink/ink18.xml"/><Relationship Id="rId11" Type="http://schemas.openxmlformats.org/officeDocument/2006/relationships/image" Target="../media/image166.emf"/><Relationship Id="rId24" Type="http://schemas.openxmlformats.org/officeDocument/2006/relationships/customXml" Target="../ink/ink27.xml"/><Relationship Id="rId32" Type="http://schemas.openxmlformats.org/officeDocument/2006/relationships/image" Target="../media/image178.emf"/><Relationship Id="rId37" Type="http://schemas.openxmlformats.org/officeDocument/2006/relationships/customXml" Target="../ink/ink32.xml"/><Relationship Id="rId40" Type="http://schemas.openxmlformats.org/officeDocument/2006/relationships/image" Target="../media/image182.emf"/><Relationship Id="rId45" Type="http://schemas.openxmlformats.org/officeDocument/2006/relationships/customXml" Target="../ink/ink36.xml"/><Relationship Id="rId53" Type="http://schemas.openxmlformats.org/officeDocument/2006/relationships/image" Target="../media/image190.png"/><Relationship Id="rId5" Type="http://schemas.openxmlformats.org/officeDocument/2006/relationships/image" Target="../media/image163.emf"/><Relationship Id="rId15" Type="http://schemas.openxmlformats.org/officeDocument/2006/relationships/image" Target="../media/image168.emf"/><Relationship Id="rId23" Type="http://schemas.openxmlformats.org/officeDocument/2006/relationships/image" Target="../media/image172.emf"/><Relationship Id="rId28" Type="http://schemas.openxmlformats.org/officeDocument/2006/relationships/image" Target="../media/image175.png"/><Relationship Id="rId36" Type="http://schemas.openxmlformats.org/officeDocument/2006/relationships/image" Target="../media/image180.emf"/><Relationship Id="rId49" Type="http://schemas.openxmlformats.org/officeDocument/2006/relationships/customXml" Target="../ink/ink38.xml"/><Relationship Id="rId10" Type="http://schemas.openxmlformats.org/officeDocument/2006/relationships/customXml" Target="../ink/ink20.xml"/><Relationship Id="rId19" Type="http://schemas.openxmlformats.org/officeDocument/2006/relationships/image" Target="../media/image170.emf"/><Relationship Id="rId31" Type="http://schemas.openxmlformats.org/officeDocument/2006/relationships/customXml" Target="../ink/ink29.xml"/><Relationship Id="rId44" Type="http://schemas.openxmlformats.org/officeDocument/2006/relationships/image" Target="../media/image184.emf"/><Relationship Id="rId52" Type="http://schemas.openxmlformats.org/officeDocument/2006/relationships/image" Target="../media/image189.png"/><Relationship Id="rId4" Type="http://schemas.openxmlformats.org/officeDocument/2006/relationships/customXml" Target="../ink/ink17.xml"/><Relationship Id="rId9" Type="http://schemas.openxmlformats.org/officeDocument/2006/relationships/image" Target="../media/image165.emf"/><Relationship Id="rId14" Type="http://schemas.openxmlformats.org/officeDocument/2006/relationships/customXml" Target="../ink/ink22.xml"/><Relationship Id="rId22" Type="http://schemas.openxmlformats.org/officeDocument/2006/relationships/customXml" Target="../ink/ink26.xml"/><Relationship Id="rId27" Type="http://schemas.openxmlformats.org/officeDocument/2006/relationships/image" Target="../media/image174.emf"/><Relationship Id="rId30" Type="http://schemas.openxmlformats.org/officeDocument/2006/relationships/image" Target="../media/image177.png"/><Relationship Id="rId35" Type="http://schemas.openxmlformats.org/officeDocument/2006/relationships/customXml" Target="../ink/ink31.xml"/><Relationship Id="rId43" Type="http://schemas.openxmlformats.org/officeDocument/2006/relationships/customXml" Target="../ink/ink35.xml"/><Relationship Id="rId48" Type="http://schemas.openxmlformats.org/officeDocument/2006/relationships/image" Target="../media/image186.emf"/><Relationship Id="rId8" Type="http://schemas.openxmlformats.org/officeDocument/2006/relationships/customXml" Target="../ink/ink19.xml"/><Relationship Id="rId51" Type="http://schemas.openxmlformats.org/officeDocument/2006/relationships/image" Target="../media/image188.png"/></Relationships>
</file>

<file path=ppt/slides/_rels/slide38.xml.rels><?xml version="1.0" encoding="UTF-8" standalone="yes"?>
<Relationships xmlns="http://schemas.openxmlformats.org/package/2006/relationships"><Relationship Id="rId8" Type="http://schemas.openxmlformats.org/officeDocument/2006/relationships/customXml" Target="../ink/ink41.xml"/><Relationship Id="rId3" Type="http://schemas.openxmlformats.org/officeDocument/2006/relationships/image" Target="../media/image107.png"/><Relationship Id="rId7" Type="http://schemas.openxmlformats.org/officeDocument/2006/relationships/image" Target="../media/image109.emf"/><Relationship Id="rId2" Type="http://schemas.openxmlformats.org/officeDocument/2006/relationships/image" Target="../media/image106.png"/><Relationship Id="rId1" Type="http://schemas.openxmlformats.org/officeDocument/2006/relationships/slideLayout" Target="../slideLayouts/slideLayout11.xml"/><Relationship Id="rId6" Type="http://schemas.openxmlformats.org/officeDocument/2006/relationships/customXml" Target="../ink/ink40.xml"/><Relationship Id="rId11" Type="http://schemas.openxmlformats.org/officeDocument/2006/relationships/image" Target="../media/image111.emf"/><Relationship Id="rId5" Type="http://schemas.openxmlformats.org/officeDocument/2006/relationships/image" Target="../media/image108.emf"/><Relationship Id="rId10" Type="http://schemas.openxmlformats.org/officeDocument/2006/relationships/customXml" Target="../ink/ink42.xml"/><Relationship Id="rId4" Type="http://schemas.openxmlformats.org/officeDocument/2006/relationships/customXml" Target="../ink/ink39.xml"/><Relationship Id="rId9" Type="http://schemas.openxmlformats.org/officeDocument/2006/relationships/image" Target="../media/image110.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13.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Box 134">
            <a:extLst>
              <a:ext uri="{FF2B5EF4-FFF2-40B4-BE49-F238E27FC236}">
                <a16:creationId xmlns="" xmlns:a16="http://schemas.microsoft.com/office/drawing/2014/main" id="{99DDC62D-BC4A-4A69-84F2-CF2A22E4E446}"/>
              </a:ext>
            </a:extLst>
          </p:cNvPr>
          <p:cNvSpPr txBox="1"/>
          <p:nvPr/>
        </p:nvSpPr>
        <p:spPr>
          <a:xfrm>
            <a:off x="708499" y="941657"/>
            <a:ext cx="10759627" cy="1200329"/>
          </a:xfrm>
          <a:prstGeom prst="rect">
            <a:avLst/>
          </a:prstGeom>
          <a:solidFill>
            <a:srgbClr val="FFFF00"/>
          </a:solidFill>
        </p:spPr>
        <p:txBody>
          <a:bodyPr wrap="square" rtlCol="0">
            <a:spAutoFit/>
          </a:bodyPr>
          <a:lstStyle/>
          <a:p>
            <a:pPr algn="ctr"/>
            <a:r>
              <a:rPr lang="en-AU" sz="3600" b="1" dirty="0"/>
              <a:t>I will be able to </a:t>
            </a:r>
            <a:r>
              <a:rPr lang="en-AU" sz="3600" b="1" dirty="0" smtClean="0"/>
              <a:t>expand, factorise and solve quadratic equations</a:t>
            </a:r>
            <a:endParaRPr lang="en-AU" sz="3600" b="1" dirty="0"/>
          </a:p>
        </p:txBody>
      </p:sp>
      <p:sp>
        <p:nvSpPr>
          <p:cNvPr id="137" name="TextBox 136"/>
          <p:cNvSpPr txBox="1"/>
          <p:nvPr/>
        </p:nvSpPr>
        <p:spPr>
          <a:xfrm>
            <a:off x="0" y="-6605"/>
            <a:ext cx="3424403"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Learning Objective</a:t>
            </a:r>
          </a:p>
        </p:txBody>
      </p:sp>
      <p:sp>
        <p:nvSpPr>
          <p:cNvPr id="264" name="Title 1"/>
          <p:cNvSpPr txBox="1">
            <a:spLocks/>
          </p:cNvSpPr>
          <p:nvPr/>
        </p:nvSpPr>
        <p:spPr>
          <a:xfrm>
            <a:off x="-15373" y="1641894"/>
            <a:ext cx="12207373" cy="1070988"/>
          </a:xfrm>
          <a:prstGeom prst="rect">
            <a:avLst/>
          </a:prstGeom>
          <a:no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3200" b="1" i="1" dirty="0">
                <a:ln>
                  <a:solidFill>
                    <a:sysClr val="windowText" lastClr="000000"/>
                  </a:solidFill>
                </a:ln>
                <a:solidFill>
                  <a:sysClr val="windowText" lastClr="000000"/>
                </a:solidFill>
              </a:rPr>
              <a:t>Enter quietly, please be ready with the following on your desk:</a:t>
            </a:r>
          </a:p>
        </p:txBody>
      </p:sp>
      <p:sp>
        <p:nvSpPr>
          <p:cNvPr id="265" name="Content Placeholder 2"/>
          <p:cNvSpPr txBox="1">
            <a:spLocks/>
          </p:cNvSpPr>
          <p:nvPr/>
        </p:nvSpPr>
        <p:spPr>
          <a:xfrm>
            <a:off x="1980020" y="2972878"/>
            <a:ext cx="7921679" cy="300718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AU" b="1" dirty="0"/>
              <a:t>Whiteboard</a:t>
            </a:r>
          </a:p>
          <a:p>
            <a:pPr marL="342900" indent="-342900" algn="l">
              <a:buFont typeface="Arial" panose="020B0604020202020204" pitchFamily="34" charset="0"/>
              <a:buChar char="•"/>
            </a:pPr>
            <a:r>
              <a:rPr lang="en-AU" b="1" dirty="0"/>
              <a:t>Whiteboard marker</a:t>
            </a:r>
          </a:p>
          <a:p>
            <a:pPr marL="342900" indent="-342900" algn="l">
              <a:buFont typeface="Arial" panose="020B0604020202020204" pitchFamily="34" charset="0"/>
              <a:buChar char="•"/>
            </a:pPr>
            <a:r>
              <a:rPr lang="en-AU" b="1" dirty="0"/>
              <a:t>Exercise Book</a:t>
            </a:r>
          </a:p>
          <a:p>
            <a:pPr marL="342900" indent="-342900" algn="l">
              <a:buFont typeface="Arial" panose="020B0604020202020204" pitchFamily="34" charset="0"/>
              <a:buChar char="•"/>
            </a:pPr>
            <a:r>
              <a:rPr lang="en-AU" b="1" dirty="0"/>
              <a:t>Pencil, pen, ruler and red pen</a:t>
            </a:r>
          </a:p>
          <a:p>
            <a:pPr marL="342900" indent="-342900" algn="l">
              <a:buFont typeface="Arial" panose="020B0604020202020204" pitchFamily="34" charset="0"/>
              <a:buChar char="•"/>
            </a:pPr>
            <a:r>
              <a:rPr lang="en-AU" b="1" dirty="0"/>
              <a:t>Diary</a:t>
            </a:r>
          </a:p>
          <a:p>
            <a:pPr marL="342900" indent="-342900" algn="l">
              <a:buFont typeface="Arial" panose="020B0604020202020204" pitchFamily="34" charset="0"/>
              <a:buChar char="•"/>
            </a:pPr>
            <a:r>
              <a:rPr lang="en-AU" b="1" dirty="0"/>
              <a:t>Calculator (Scientific and </a:t>
            </a:r>
            <a:r>
              <a:rPr lang="en-AU" b="1" dirty="0" err="1"/>
              <a:t>ClassPad</a:t>
            </a:r>
            <a:r>
              <a:rPr lang="en-AU" b="1" dirty="0"/>
              <a:t>)</a:t>
            </a:r>
          </a:p>
          <a:p>
            <a:pPr marL="342900" indent="-342900" algn="l">
              <a:buFont typeface="Arial" panose="020B0604020202020204" pitchFamily="34" charset="0"/>
              <a:buChar char="•"/>
            </a:pPr>
            <a:r>
              <a:rPr lang="en-AU" b="1" dirty="0"/>
              <a:t>Device – charged or borrowed from Library before maths</a:t>
            </a:r>
          </a:p>
        </p:txBody>
      </p:sp>
      <p:pic>
        <p:nvPicPr>
          <p:cNvPr id="2" name="Picture 1"/>
          <p:cNvPicPr>
            <a:picLocks noChangeAspect="1"/>
          </p:cNvPicPr>
          <p:nvPr/>
        </p:nvPicPr>
        <p:blipFill>
          <a:blip r:embed="rId2"/>
          <a:stretch>
            <a:fillRect/>
          </a:stretch>
        </p:blipFill>
        <p:spPr>
          <a:xfrm>
            <a:off x="7149214" y="2712882"/>
            <a:ext cx="3649887" cy="2617747"/>
          </a:xfrm>
          <a:prstGeom prst="rect">
            <a:avLst/>
          </a:prstGeom>
        </p:spPr>
      </p:pic>
    </p:spTree>
    <p:extLst>
      <p:ext uri="{BB962C8B-B14F-4D97-AF65-F5344CB8AC3E}">
        <p14:creationId xmlns:p14="http://schemas.microsoft.com/office/powerpoint/2010/main" val="4962885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49489" y="5575069"/>
            <a:ext cx="1091738" cy="11628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p:cNvSpPr txBox="1"/>
          <p:nvPr/>
        </p:nvSpPr>
        <p:spPr>
          <a:xfrm>
            <a:off x="103948" y="82302"/>
            <a:ext cx="4113376" cy="584775"/>
          </a:xfrm>
          <a:prstGeom prst="homePlate">
            <a:avLst/>
          </a:prstGeom>
          <a:solidFill>
            <a:schemeClr val="accent5">
              <a:lumMod val="50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AU" sz="3200" dirty="0"/>
              <a:t>Skill Development</a:t>
            </a:r>
          </a:p>
        </p:txBody>
      </p:sp>
      <mc:AlternateContent xmlns:mc="http://schemas.openxmlformats.org/markup-compatibility/2006" xmlns:a14="http://schemas.microsoft.com/office/drawing/2010/main">
        <mc:Choice Requires="a14">
          <p:sp>
            <p:nvSpPr>
              <p:cNvPr id="3" name="Content Placeholder 2"/>
              <p:cNvSpPr>
                <a:spLocks noGrp="1"/>
              </p:cNvSpPr>
              <p:nvPr>
                <p:ph sz="half" idx="4294967295"/>
              </p:nvPr>
            </p:nvSpPr>
            <p:spPr>
              <a:xfrm>
                <a:off x="0" y="842963"/>
                <a:ext cx="9669463" cy="5851525"/>
              </a:xfrm>
            </p:spPr>
            <p:txBody>
              <a:bodyPr>
                <a:normAutofit/>
              </a:bodyPr>
              <a:lstStyle/>
              <a:p>
                <a:pPr marL="0" indent="0">
                  <a:buNone/>
                </a:pPr>
                <a:r>
                  <a:rPr lang="en-AU" sz="3200" dirty="0"/>
                  <a:t>Use the difference of squares to expand the following:</a:t>
                </a:r>
              </a:p>
              <a:p>
                <a:pPr marL="0" indent="0" algn="ctr">
                  <a:buNone/>
                </a:pPr>
                <a:endParaRPr lang="en-AU" sz="3200" dirty="0"/>
              </a:p>
              <a:p>
                <a:pPr marL="0" indent="0">
                  <a:buNone/>
                </a:pPr>
                <a14:m>
                  <m:oMathPara xmlns:m="http://schemas.openxmlformats.org/officeDocument/2006/math">
                    <m:oMathParaPr>
                      <m:jc m:val="left"/>
                    </m:oMathParaPr>
                    <m:oMath xmlns:m="http://schemas.openxmlformats.org/officeDocument/2006/math">
                      <m:r>
                        <a:rPr lang="en-AU" sz="3200" i="1" dirty="0" smtClean="0">
                          <a:latin typeface="Cambria Math" panose="02040503050406030204" pitchFamily="18" charset="0"/>
                        </a:rPr>
                        <m:t>(</m:t>
                      </m:r>
                      <m:r>
                        <a:rPr lang="en-AU" sz="3200" i="1" dirty="0" smtClean="0">
                          <a:latin typeface="Cambria Math" panose="02040503050406030204" pitchFamily="18" charset="0"/>
                        </a:rPr>
                        <m:t>𝑥</m:t>
                      </m:r>
                      <m:r>
                        <a:rPr lang="en-AU" sz="3200" i="1" dirty="0" smtClean="0">
                          <a:latin typeface="Cambria Math" panose="02040503050406030204" pitchFamily="18" charset="0"/>
                        </a:rPr>
                        <m:t> – 6)(</m:t>
                      </m:r>
                      <m:r>
                        <a:rPr lang="en-AU" sz="3200" i="1" dirty="0" smtClean="0">
                          <a:latin typeface="Cambria Math" panose="02040503050406030204" pitchFamily="18" charset="0"/>
                        </a:rPr>
                        <m:t>𝑥</m:t>
                      </m:r>
                      <m:r>
                        <a:rPr lang="en-AU" sz="3200" i="1" dirty="0" smtClean="0">
                          <a:latin typeface="Cambria Math" panose="02040503050406030204" pitchFamily="18" charset="0"/>
                        </a:rPr>
                        <m:t> + 6)</m:t>
                      </m:r>
                    </m:oMath>
                  </m:oMathPara>
                </a14:m>
                <a:endParaRPr lang="en-AU" sz="3200" dirty="0"/>
              </a:p>
              <a:p>
                <a:pPr marL="0" indent="0">
                  <a:buNone/>
                </a:pPr>
                <a:endParaRPr lang="en-AU" sz="3200" dirty="0"/>
              </a:p>
              <a:p>
                <a:pPr marL="0" indent="0">
                  <a:buNone/>
                </a:pPr>
                <a:endParaRPr lang="en-AU" sz="3200" dirty="0"/>
              </a:p>
              <a:p>
                <a:pPr marL="0" indent="0">
                  <a:buNone/>
                </a:pPr>
                <a:endParaRPr lang="en-AU" sz="3200" dirty="0"/>
              </a:p>
              <a:p>
                <a:pPr marL="0" indent="0">
                  <a:buNone/>
                </a:pPr>
                <a14:m>
                  <m:oMathPara xmlns:m="http://schemas.openxmlformats.org/officeDocument/2006/math">
                    <m:oMathParaPr>
                      <m:jc m:val="left"/>
                    </m:oMathParaPr>
                    <m:oMath xmlns:m="http://schemas.openxmlformats.org/officeDocument/2006/math">
                      <m:r>
                        <a:rPr lang="en-AU" sz="3200" i="1" dirty="0" smtClean="0">
                          <a:latin typeface="Cambria Math" panose="02040503050406030204" pitchFamily="18" charset="0"/>
                        </a:rPr>
                        <m:t>(2</m:t>
                      </m:r>
                      <m:r>
                        <a:rPr lang="en-AU" sz="3200" i="1" dirty="0" smtClean="0">
                          <a:latin typeface="Cambria Math" panose="02040503050406030204" pitchFamily="18" charset="0"/>
                        </a:rPr>
                        <m:t>𝑎</m:t>
                      </m:r>
                      <m:r>
                        <a:rPr lang="en-AU" sz="3200" i="1" dirty="0" smtClean="0">
                          <a:latin typeface="Cambria Math" panose="02040503050406030204" pitchFamily="18" charset="0"/>
                        </a:rPr>
                        <m:t> – 3)(2</m:t>
                      </m:r>
                      <m:r>
                        <a:rPr lang="en-AU" sz="3200" i="1" dirty="0" smtClean="0">
                          <a:latin typeface="Cambria Math" panose="02040503050406030204" pitchFamily="18" charset="0"/>
                        </a:rPr>
                        <m:t>𝑎</m:t>
                      </m:r>
                      <m:r>
                        <a:rPr lang="en-AU" sz="3200" i="1" dirty="0" smtClean="0">
                          <a:latin typeface="Cambria Math" panose="02040503050406030204" pitchFamily="18" charset="0"/>
                        </a:rPr>
                        <m:t> + 3)</m:t>
                      </m:r>
                    </m:oMath>
                  </m:oMathPara>
                </a14:m>
                <a:endParaRPr lang="en-AU" sz="3200" dirty="0"/>
              </a:p>
              <a:p>
                <a:pPr marL="0" indent="0">
                  <a:buNone/>
                </a:pPr>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sz="half" idx="4294967295"/>
              </p:nvPr>
            </p:nvSpPr>
            <p:spPr>
              <a:xfrm>
                <a:off x="0" y="842963"/>
                <a:ext cx="9669463" cy="5851525"/>
              </a:xfrm>
              <a:blipFill rotWithShape="0">
                <a:blip r:embed="rId2"/>
                <a:stretch>
                  <a:fillRect l="-1576" t="-2188"/>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7639445" y="4033486"/>
                <a:ext cx="4401782" cy="2677656"/>
              </a:xfrm>
              <a:prstGeom prst="rect">
                <a:avLst/>
              </a:prstGeom>
              <a:noFill/>
              <a:ln w="38100">
                <a:solidFill>
                  <a:srgbClr val="FF0000"/>
                </a:solidFill>
              </a:ln>
            </p:spPr>
            <p:txBody>
              <a:bodyPr wrap="none" rtlCol="0">
                <a:spAutoFit/>
              </a:bodyPr>
              <a:lstStyle/>
              <a:p>
                <a:r>
                  <a:rPr lang="en-AU" sz="2400" b="1" dirty="0"/>
                  <a:t>The difference of squares states </a:t>
                </a:r>
              </a:p>
              <a:p>
                <a:r>
                  <a:rPr lang="en-AU" sz="2400" b="1" dirty="0"/>
                  <a:t>if we have </a:t>
                </a:r>
              </a:p>
              <a:p>
                <a:pPr algn="ctr"/>
                <a14:m>
                  <m:oMathPara xmlns:m="http://schemas.openxmlformats.org/officeDocument/2006/math">
                    <m:oMathParaPr>
                      <m:jc m:val="centerGroup"/>
                    </m:oMathParaPr>
                    <m:oMath xmlns:m="http://schemas.openxmlformats.org/officeDocument/2006/math">
                      <m:r>
                        <a:rPr lang="en-AU" sz="2400" b="1" i="1" dirty="0" smtClean="0">
                          <a:latin typeface="Cambria Math" panose="02040503050406030204" pitchFamily="18" charset="0"/>
                        </a:rPr>
                        <m:t>(</m:t>
                      </m:r>
                      <m:r>
                        <a:rPr lang="en-AU" sz="2400" b="1" i="1" dirty="0" smtClean="0">
                          <a:latin typeface="Cambria Math" panose="02040503050406030204" pitchFamily="18" charset="0"/>
                        </a:rPr>
                        <m:t>𝒂</m:t>
                      </m:r>
                      <m:r>
                        <a:rPr lang="en-AU" sz="2400" b="1" i="1" dirty="0" smtClean="0">
                          <a:latin typeface="Cambria Math" panose="02040503050406030204" pitchFamily="18" charset="0"/>
                        </a:rPr>
                        <m:t> – </m:t>
                      </m:r>
                      <m:r>
                        <a:rPr lang="en-AU" sz="2400" b="1" i="1" dirty="0" smtClean="0">
                          <a:latin typeface="Cambria Math" panose="02040503050406030204" pitchFamily="18" charset="0"/>
                        </a:rPr>
                        <m:t>𝒃</m:t>
                      </m:r>
                      <m:r>
                        <a:rPr lang="en-AU" sz="2400" b="1" i="1" dirty="0" smtClean="0">
                          <a:latin typeface="Cambria Math" panose="02040503050406030204" pitchFamily="18" charset="0"/>
                        </a:rPr>
                        <m:t>)(</m:t>
                      </m:r>
                      <m:r>
                        <a:rPr lang="en-AU" sz="2400" b="1" i="1" dirty="0" smtClean="0">
                          <a:latin typeface="Cambria Math" panose="02040503050406030204" pitchFamily="18" charset="0"/>
                        </a:rPr>
                        <m:t>𝒂</m:t>
                      </m:r>
                      <m:r>
                        <a:rPr lang="en-AU" sz="2400" b="1" i="1" dirty="0" smtClean="0">
                          <a:latin typeface="Cambria Math" panose="02040503050406030204" pitchFamily="18" charset="0"/>
                        </a:rPr>
                        <m:t> + </m:t>
                      </m:r>
                      <m:r>
                        <a:rPr lang="en-AU" sz="2400" b="1" i="1" dirty="0" smtClean="0">
                          <a:latin typeface="Cambria Math" panose="02040503050406030204" pitchFamily="18" charset="0"/>
                        </a:rPr>
                        <m:t>𝒃</m:t>
                      </m:r>
                      <m:r>
                        <a:rPr lang="en-AU" sz="2400" b="1" i="1" dirty="0" smtClean="0">
                          <a:latin typeface="Cambria Math" panose="02040503050406030204" pitchFamily="18" charset="0"/>
                        </a:rPr>
                        <m:t>)</m:t>
                      </m:r>
                    </m:oMath>
                  </m:oMathPara>
                </a14:m>
                <a:endParaRPr lang="en-AU" sz="2400" b="1" dirty="0"/>
              </a:p>
              <a:p>
                <a:pPr algn="ctr"/>
                <a:r>
                  <a:rPr lang="en-AU" sz="2400" b="1" dirty="0"/>
                  <a:t>OR</a:t>
                </a:r>
              </a:p>
              <a:p>
                <a:pPr algn="ctr"/>
                <a14:m>
                  <m:oMathPara xmlns:m="http://schemas.openxmlformats.org/officeDocument/2006/math">
                    <m:oMathParaPr>
                      <m:jc m:val="centerGroup"/>
                    </m:oMathParaPr>
                    <m:oMath xmlns:m="http://schemas.openxmlformats.org/officeDocument/2006/math">
                      <m:r>
                        <a:rPr lang="en-AU" sz="2400" b="1" i="1" dirty="0" smtClean="0">
                          <a:latin typeface="Cambria Math" panose="02040503050406030204" pitchFamily="18" charset="0"/>
                        </a:rPr>
                        <m:t>(</m:t>
                      </m:r>
                      <m:r>
                        <a:rPr lang="en-AU" sz="2400" b="1" i="1" dirty="0" smtClean="0">
                          <a:latin typeface="Cambria Math" panose="02040503050406030204" pitchFamily="18" charset="0"/>
                        </a:rPr>
                        <m:t>𝒂</m:t>
                      </m:r>
                      <m:r>
                        <a:rPr lang="en-AU" sz="2400" b="1" i="1" dirty="0" smtClean="0">
                          <a:latin typeface="Cambria Math" panose="02040503050406030204" pitchFamily="18" charset="0"/>
                        </a:rPr>
                        <m:t> + </m:t>
                      </m:r>
                      <m:r>
                        <a:rPr lang="en-AU" sz="2400" b="1" i="1" dirty="0" smtClean="0">
                          <a:latin typeface="Cambria Math" panose="02040503050406030204" pitchFamily="18" charset="0"/>
                        </a:rPr>
                        <m:t>𝒃</m:t>
                      </m:r>
                      <m:r>
                        <a:rPr lang="en-AU" sz="2400" b="1" i="1" dirty="0" smtClean="0">
                          <a:latin typeface="Cambria Math" panose="02040503050406030204" pitchFamily="18" charset="0"/>
                        </a:rPr>
                        <m:t>)(</m:t>
                      </m:r>
                      <m:r>
                        <a:rPr lang="en-AU" sz="2400" b="1" i="1" dirty="0" smtClean="0">
                          <a:latin typeface="Cambria Math" panose="02040503050406030204" pitchFamily="18" charset="0"/>
                        </a:rPr>
                        <m:t>𝒂</m:t>
                      </m:r>
                      <m:r>
                        <a:rPr lang="en-AU" sz="2400" b="1" i="1" dirty="0" smtClean="0">
                          <a:latin typeface="Cambria Math" panose="02040503050406030204" pitchFamily="18" charset="0"/>
                        </a:rPr>
                        <m:t> – </m:t>
                      </m:r>
                      <m:r>
                        <a:rPr lang="en-AU" sz="2400" b="1" i="1" dirty="0" smtClean="0">
                          <a:latin typeface="Cambria Math" panose="02040503050406030204" pitchFamily="18" charset="0"/>
                        </a:rPr>
                        <m:t>𝒃</m:t>
                      </m:r>
                      <m:r>
                        <a:rPr lang="en-AU" sz="2400" b="1" i="1" dirty="0" smtClean="0">
                          <a:latin typeface="Cambria Math" panose="02040503050406030204" pitchFamily="18" charset="0"/>
                        </a:rPr>
                        <m:t>)</m:t>
                      </m:r>
                    </m:oMath>
                  </m:oMathPara>
                </a14:m>
                <a:endParaRPr lang="en-AU" sz="2400" b="1" dirty="0"/>
              </a:p>
              <a:p>
                <a:pPr algn="ctr"/>
                <a:endParaRPr lang="en-AU" sz="2400" b="1" dirty="0"/>
              </a:p>
              <a:p>
                <a:pPr algn="ctr"/>
                <a:r>
                  <a:rPr lang="en-AU" sz="2400" b="1" dirty="0"/>
                  <a:t>They expand to give </a:t>
                </a:r>
                <a14:m>
                  <m:oMath xmlns:m="http://schemas.openxmlformats.org/officeDocument/2006/math">
                    <m:r>
                      <a:rPr lang="en-AU" sz="2400" b="1" i="1" dirty="0" smtClean="0">
                        <a:latin typeface="Cambria Math" panose="02040503050406030204" pitchFamily="18" charset="0"/>
                      </a:rPr>
                      <m:t>𝒂</m:t>
                    </m:r>
                    <m:r>
                      <a:rPr lang="en-AU" sz="2400" b="1" i="1" baseline="30000" dirty="0" smtClean="0">
                        <a:latin typeface="Cambria Math" panose="02040503050406030204" pitchFamily="18" charset="0"/>
                      </a:rPr>
                      <m:t>𝟐</m:t>
                    </m:r>
                    <m:r>
                      <a:rPr lang="en-AU" sz="2400" b="1" i="1" dirty="0" smtClean="0">
                        <a:latin typeface="Cambria Math" panose="02040503050406030204" pitchFamily="18" charset="0"/>
                      </a:rPr>
                      <m:t> – </m:t>
                    </m:r>
                    <m:r>
                      <a:rPr lang="en-AU" sz="2400" b="1" i="1" dirty="0" smtClean="0">
                        <a:latin typeface="Cambria Math" panose="02040503050406030204" pitchFamily="18" charset="0"/>
                      </a:rPr>
                      <m:t>𝒃</m:t>
                    </m:r>
                    <m:r>
                      <a:rPr lang="en-AU" sz="2400" b="1" i="1" baseline="30000" dirty="0" smtClean="0">
                        <a:latin typeface="Cambria Math" panose="02040503050406030204" pitchFamily="18" charset="0"/>
                      </a:rPr>
                      <m:t>𝟐</m:t>
                    </m:r>
                    <m:r>
                      <a:rPr lang="en-AU" sz="2400" b="1" i="1" dirty="0" smtClean="0">
                        <a:latin typeface="Cambria Math" panose="02040503050406030204" pitchFamily="18" charset="0"/>
                      </a:rPr>
                      <m:t>  </m:t>
                    </m:r>
                  </m:oMath>
                </a14:m>
                <a:endParaRPr lang="en-AU" sz="2400" b="1" dirty="0"/>
              </a:p>
            </p:txBody>
          </p:sp>
        </mc:Choice>
        <mc:Fallback xmlns="">
          <p:sp>
            <p:nvSpPr>
              <p:cNvPr id="4" name="TextBox 3"/>
              <p:cNvSpPr txBox="1">
                <a:spLocks noRot="1" noChangeAspect="1" noMove="1" noResize="1" noEditPoints="1" noAdjustHandles="1" noChangeArrowheads="1" noChangeShapeType="1" noTextEdit="1"/>
              </p:cNvSpPr>
              <p:nvPr/>
            </p:nvSpPr>
            <p:spPr>
              <a:xfrm>
                <a:off x="7639445" y="4033486"/>
                <a:ext cx="4401782" cy="2677656"/>
              </a:xfrm>
              <a:prstGeom prst="rect">
                <a:avLst/>
              </a:prstGeom>
              <a:blipFill rotWithShape="0">
                <a:blip r:embed="rId3"/>
                <a:stretch>
                  <a:fillRect l="-1648" t="-1124" b="-3596"/>
                </a:stretch>
              </a:blipFill>
              <a:ln w="38100">
                <a:solidFill>
                  <a:srgbClr val="FF0000"/>
                </a:solid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844718" y="1793232"/>
                <a:ext cx="213199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AU" sz="3200" b="1" i="1" dirty="0" smtClean="0">
                          <a:solidFill>
                            <a:srgbClr val="7030A0"/>
                          </a:solidFill>
                          <a:latin typeface="Cambria Math" panose="02040503050406030204" pitchFamily="18" charset="0"/>
                        </a:rPr>
                        <m:t>= </m:t>
                      </m:r>
                      <m:r>
                        <a:rPr lang="en-AU" sz="3200" b="1" i="1" dirty="0" smtClean="0">
                          <a:solidFill>
                            <a:srgbClr val="7030A0"/>
                          </a:solidFill>
                          <a:latin typeface="Cambria Math" panose="02040503050406030204" pitchFamily="18" charset="0"/>
                        </a:rPr>
                        <m:t>𝒙</m:t>
                      </m:r>
                      <m:r>
                        <a:rPr lang="en-AU" sz="3200" b="1" i="1" baseline="30000" dirty="0" smtClean="0">
                          <a:solidFill>
                            <a:srgbClr val="7030A0"/>
                          </a:solidFill>
                          <a:latin typeface="Cambria Math" panose="02040503050406030204" pitchFamily="18" charset="0"/>
                        </a:rPr>
                        <m:t>𝟐</m:t>
                      </m:r>
                      <m:r>
                        <a:rPr lang="en-AU" sz="3200" b="1" i="1" dirty="0" smtClean="0">
                          <a:solidFill>
                            <a:srgbClr val="7030A0"/>
                          </a:solidFill>
                          <a:latin typeface="Cambria Math" panose="02040503050406030204" pitchFamily="18" charset="0"/>
                        </a:rPr>
                        <m:t> – </m:t>
                      </m:r>
                      <m:r>
                        <a:rPr lang="en-AU" sz="3200" b="1" i="1" dirty="0" smtClean="0">
                          <a:solidFill>
                            <a:srgbClr val="7030A0"/>
                          </a:solidFill>
                          <a:latin typeface="Cambria Math" panose="02040503050406030204" pitchFamily="18" charset="0"/>
                        </a:rPr>
                        <m:t>𝟑𝟔</m:t>
                      </m:r>
                    </m:oMath>
                  </m:oMathPara>
                </a14:m>
                <a:endParaRPr lang="en-AU" sz="3200" b="1" dirty="0">
                  <a:solidFill>
                    <a:srgbClr val="7030A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844718" y="1793232"/>
                <a:ext cx="2131994" cy="584775"/>
              </a:xfrm>
              <a:prstGeom prst="rect">
                <a:avLst/>
              </a:prstGeom>
              <a:blipFill rotWithShape="0">
                <a:blip r:embed="rId4"/>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367939" y="3926025"/>
                <a:ext cx="2489464" cy="156966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AU" sz="3200" b="1" i="1" dirty="0" smtClean="0">
                          <a:solidFill>
                            <a:srgbClr val="7030A0"/>
                          </a:solidFill>
                          <a:latin typeface="Cambria Math" panose="02040503050406030204" pitchFamily="18" charset="0"/>
                        </a:rPr>
                        <m:t>= (</m:t>
                      </m:r>
                      <m:r>
                        <a:rPr lang="en-AU" sz="3200" b="1" i="1" dirty="0" smtClean="0">
                          <a:solidFill>
                            <a:srgbClr val="7030A0"/>
                          </a:solidFill>
                          <a:latin typeface="Cambria Math" panose="02040503050406030204" pitchFamily="18" charset="0"/>
                        </a:rPr>
                        <m:t>𝟐</m:t>
                      </m:r>
                      <m:r>
                        <a:rPr lang="en-AU" sz="3200" b="1" i="1" dirty="0" smtClean="0">
                          <a:solidFill>
                            <a:srgbClr val="7030A0"/>
                          </a:solidFill>
                          <a:latin typeface="Cambria Math" panose="02040503050406030204" pitchFamily="18" charset="0"/>
                        </a:rPr>
                        <m:t>𝒂</m:t>
                      </m:r>
                      <m:r>
                        <a:rPr lang="en-AU" sz="3200" b="1" i="1" dirty="0" smtClean="0">
                          <a:solidFill>
                            <a:srgbClr val="7030A0"/>
                          </a:solidFill>
                          <a:latin typeface="Cambria Math" panose="02040503050406030204" pitchFamily="18" charset="0"/>
                        </a:rPr>
                        <m:t>)</m:t>
                      </m:r>
                      <m:r>
                        <a:rPr lang="en-AU" sz="3200" b="1" i="1" baseline="30000" dirty="0" smtClean="0">
                          <a:solidFill>
                            <a:srgbClr val="7030A0"/>
                          </a:solidFill>
                          <a:latin typeface="Cambria Math" panose="02040503050406030204" pitchFamily="18" charset="0"/>
                        </a:rPr>
                        <m:t>𝟐</m:t>
                      </m:r>
                      <m:r>
                        <a:rPr lang="en-AU" sz="3200" b="1" i="1" dirty="0" smtClean="0">
                          <a:solidFill>
                            <a:srgbClr val="7030A0"/>
                          </a:solidFill>
                          <a:latin typeface="Cambria Math" panose="02040503050406030204" pitchFamily="18" charset="0"/>
                        </a:rPr>
                        <m:t> – </m:t>
                      </m:r>
                      <m:r>
                        <a:rPr lang="en-AU" sz="3200" b="1" i="1" dirty="0" smtClean="0">
                          <a:solidFill>
                            <a:srgbClr val="7030A0"/>
                          </a:solidFill>
                          <a:latin typeface="Cambria Math" panose="02040503050406030204" pitchFamily="18" charset="0"/>
                        </a:rPr>
                        <m:t>𝟗</m:t>
                      </m:r>
                    </m:oMath>
                  </m:oMathPara>
                </a14:m>
                <a:endParaRPr lang="en-AU" sz="3200" b="1" dirty="0">
                  <a:solidFill>
                    <a:srgbClr val="7030A0"/>
                  </a:solidFill>
                </a:endParaRPr>
              </a:p>
              <a:p>
                <a:pPr/>
                <a14:m>
                  <m:oMathPara xmlns:m="http://schemas.openxmlformats.org/officeDocument/2006/math">
                    <m:oMathParaPr>
                      <m:jc m:val="left"/>
                    </m:oMathParaPr>
                    <m:oMath xmlns:m="http://schemas.openxmlformats.org/officeDocument/2006/math">
                      <m:r>
                        <a:rPr lang="en-AU" sz="3200" b="1" i="1" dirty="0" smtClean="0">
                          <a:solidFill>
                            <a:srgbClr val="7030A0"/>
                          </a:solidFill>
                          <a:latin typeface="Cambria Math" panose="02040503050406030204" pitchFamily="18" charset="0"/>
                        </a:rPr>
                        <m:t>= </m:t>
                      </m:r>
                      <m:r>
                        <a:rPr lang="en-AU" sz="3200" b="1" i="1" dirty="0" smtClean="0">
                          <a:solidFill>
                            <a:srgbClr val="7030A0"/>
                          </a:solidFill>
                          <a:latin typeface="Cambria Math" panose="02040503050406030204" pitchFamily="18" charset="0"/>
                        </a:rPr>
                        <m:t>𝟒</m:t>
                      </m:r>
                      <m:r>
                        <a:rPr lang="en-AU" sz="3200" b="1" i="1" dirty="0" smtClean="0">
                          <a:solidFill>
                            <a:srgbClr val="7030A0"/>
                          </a:solidFill>
                          <a:latin typeface="Cambria Math" panose="02040503050406030204" pitchFamily="18" charset="0"/>
                        </a:rPr>
                        <m:t>𝒂</m:t>
                      </m:r>
                      <m:r>
                        <a:rPr lang="en-AU" sz="3200" b="1" i="1" baseline="30000" dirty="0" smtClean="0">
                          <a:solidFill>
                            <a:srgbClr val="7030A0"/>
                          </a:solidFill>
                          <a:latin typeface="Cambria Math" panose="02040503050406030204" pitchFamily="18" charset="0"/>
                        </a:rPr>
                        <m:t>𝟐</m:t>
                      </m:r>
                      <m:r>
                        <a:rPr lang="en-AU" sz="3200" b="1" i="1" dirty="0" smtClean="0">
                          <a:solidFill>
                            <a:srgbClr val="7030A0"/>
                          </a:solidFill>
                          <a:latin typeface="Cambria Math" panose="02040503050406030204" pitchFamily="18" charset="0"/>
                        </a:rPr>
                        <m:t> – </m:t>
                      </m:r>
                      <m:r>
                        <a:rPr lang="en-AU" sz="3200" b="1" i="1" dirty="0" smtClean="0">
                          <a:solidFill>
                            <a:srgbClr val="7030A0"/>
                          </a:solidFill>
                          <a:latin typeface="Cambria Math" panose="02040503050406030204" pitchFamily="18" charset="0"/>
                        </a:rPr>
                        <m:t>𝟗</m:t>
                      </m:r>
                      <m:r>
                        <a:rPr lang="en-AU" sz="3200" b="1" i="1" dirty="0" smtClean="0">
                          <a:solidFill>
                            <a:srgbClr val="7030A0"/>
                          </a:solidFill>
                          <a:latin typeface="Cambria Math" panose="02040503050406030204" pitchFamily="18" charset="0"/>
                        </a:rPr>
                        <m:t> </m:t>
                      </m:r>
                    </m:oMath>
                  </m:oMathPara>
                </a14:m>
                <a:endParaRPr lang="en-AU" sz="3200" b="1" dirty="0">
                  <a:solidFill>
                    <a:srgbClr val="7030A0"/>
                  </a:solidFill>
                </a:endParaRPr>
              </a:p>
              <a:p>
                <a:endParaRPr lang="en-AU" sz="3200" b="1" dirty="0">
                  <a:solidFill>
                    <a:srgbClr val="7030A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3367939" y="3926025"/>
                <a:ext cx="2489464" cy="1569660"/>
              </a:xfrm>
              <a:prstGeom prst="rect">
                <a:avLst/>
              </a:prstGeom>
              <a:blipFill rotWithShape="0">
                <a:blip r:embed="rId5"/>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376427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49489" y="5575069"/>
            <a:ext cx="1091738" cy="11628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p:cNvSpPr txBox="1"/>
          <p:nvPr/>
        </p:nvSpPr>
        <p:spPr>
          <a:xfrm>
            <a:off x="103948" y="82302"/>
            <a:ext cx="5110904" cy="584775"/>
          </a:xfrm>
          <a:prstGeom prst="homePlate">
            <a:avLst/>
          </a:prstGeom>
          <a:solidFill>
            <a:schemeClr val="accent5">
              <a:lumMod val="50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AU" sz="3200" dirty="0" smtClean="0"/>
              <a:t>Summary</a:t>
            </a:r>
            <a:endParaRPr lang="en-AU" sz="3200" dirty="0"/>
          </a:p>
        </p:txBody>
      </p:sp>
      <p:sp>
        <p:nvSpPr>
          <p:cNvPr id="3" name="Content Placeholder 2"/>
          <p:cNvSpPr>
            <a:spLocks noGrp="1"/>
          </p:cNvSpPr>
          <p:nvPr>
            <p:ph sz="half" idx="4294967295"/>
          </p:nvPr>
        </p:nvSpPr>
        <p:spPr>
          <a:xfrm>
            <a:off x="0" y="3077535"/>
            <a:ext cx="5000017" cy="584775"/>
          </a:xfrm>
        </p:spPr>
        <p:txBody>
          <a:bodyPr>
            <a:normAutofit/>
          </a:bodyPr>
          <a:lstStyle/>
          <a:p>
            <a:pPr marL="0" indent="0">
              <a:buNone/>
            </a:pPr>
            <a:r>
              <a:rPr lang="en-AU" sz="3200" dirty="0"/>
              <a:t>Difference of square rules:</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xmlns="" id="{38560671-FEF6-4E20-9E8F-1C6864AE707E}"/>
                  </a:ext>
                </a:extLst>
              </p:cNvPr>
              <p:cNvSpPr txBox="1">
                <a:spLocks/>
              </p:cNvSpPr>
              <p:nvPr/>
            </p:nvSpPr>
            <p:spPr>
              <a:xfrm>
                <a:off x="3219856" y="3759587"/>
                <a:ext cx="5000017" cy="5847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𝑎</m:t>
                          </m:r>
                          <m:r>
                            <a:rPr lang="en-US" sz="3200" b="0" i="1" smtClean="0">
                              <a:solidFill>
                                <a:schemeClr val="accent6">
                                  <a:lumMod val="75000"/>
                                </a:schemeClr>
                              </a:solidFill>
                              <a:latin typeface="Cambria Math" panose="02040503050406030204" pitchFamily="18" charset="0"/>
                            </a:rPr>
                            <m:t>+</m:t>
                          </m:r>
                          <m:r>
                            <a:rPr lang="en-US" sz="3200" b="0" i="1" smtClean="0">
                              <a:latin typeface="Cambria Math" panose="02040503050406030204" pitchFamily="18" charset="0"/>
                            </a:rPr>
                            <m:t>𝑏</m:t>
                          </m:r>
                        </m:e>
                      </m:d>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𝑎</m:t>
                          </m:r>
                          <m:r>
                            <a:rPr lang="en-US" sz="3200" b="0" i="1" smtClean="0">
                              <a:solidFill>
                                <a:schemeClr val="accent6">
                                  <a:lumMod val="75000"/>
                                </a:schemeClr>
                              </a:solidFill>
                              <a:latin typeface="Cambria Math" panose="02040503050406030204" pitchFamily="18" charset="0"/>
                            </a:rPr>
                            <m:t>−</m:t>
                          </m:r>
                          <m:r>
                            <a:rPr lang="en-US" sz="3200" b="0" i="1" smtClean="0">
                              <a:latin typeface="Cambria Math" panose="02040503050406030204" pitchFamily="18" charset="0"/>
                            </a:rPr>
                            <m:t>𝑏</m:t>
                          </m:r>
                        </m:e>
                      </m:d>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𝑎</m:t>
                          </m:r>
                        </m:e>
                        <m:sup>
                          <m:r>
                            <a:rPr lang="en-US" sz="3200" b="0" i="1" smtClean="0">
                              <a:latin typeface="Cambria Math" panose="02040503050406030204" pitchFamily="18" charset="0"/>
                            </a:rPr>
                            <m:t>2</m:t>
                          </m:r>
                        </m:sup>
                      </m:sSup>
                      <m:r>
                        <a:rPr lang="en-US" sz="3200" b="0" i="1" smtClean="0">
                          <a:solidFill>
                            <a:schemeClr val="accent6">
                              <a:lumMod val="75000"/>
                            </a:schemeClr>
                          </a:solidFill>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𝑏</m:t>
                          </m:r>
                        </m:e>
                        <m:sup>
                          <m:r>
                            <a:rPr lang="en-US" sz="3200" b="0" i="1" smtClean="0">
                              <a:latin typeface="Cambria Math" panose="02040503050406030204" pitchFamily="18" charset="0"/>
                            </a:rPr>
                            <m:t>2</m:t>
                          </m:r>
                        </m:sup>
                      </m:sSup>
                    </m:oMath>
                  </m:oMathPara>
                </a14:m>
                <a:endParaRPr lang="en-AU" sz="3200" dirty="0"/>
              </a:p>
            </p:txBody>
          </p:sp>
        </mc:Choice>
        <mc:Fallback xmlns="">
          <p:sp>
            <p:nvSpPr>
              <p:cNvPr id="6" name="Content Placeholder 2">
                <a:extLst>
                  <a:ext uri="{FF2B5EF4-FFF2-40B4-BE49-F238E27FC236}">
                    <a16:creationId xmlns:a16="http://schemas.microsoft.com/office/drawing/2014/main" xmlns:a14="http://schemas.microsoft.com/office/drawing/2010/main" xmlns="" id="{38560671-FEF6-4E20-9E8F-1C6864AE707E}"/>
                  </a:ext>
                </a:extLst>
              </p:cNvPr>
              <p:cNvSpPr txBox="1">
                <a:spLocks noRot="1" noChangeAspect="1" noMove="1" noResize="1" noEditPoints="1" noAdjustHandles="1" noChangeArrowheads="1" noChangeShapeType="1" noTextEdit="1"/>
              </p:cNvSpPr>
              <p:nvPr/>
            </p:nvSpPr>
            <p:spPr>
              <a:xfrm>
                <a:off x="3219856" y="3759587"/>
                <a:ext cx="5000017" cy="584775"/>
              </a:xfrm>
              <a:prstGeom prst="rect">
                <a:avLst/>
              </a:prstGeom>
              <a:blipFill rotWithShape="0">
                <a:blip r:embed="rId2"/>
                <a:stretch>
                  <a:fillRect/>
                </a:stretch>
              </a:blipFill>
            </p:spPr>
            <p:txBody>
              <a:bodyPr/>
              <a:lstStyle/>
              <a:p>
                <a:r>
                  <a:rPr lang="en-AU">
                    <a:noFill/>
                  </a:rPr>
                  <a:t> </a:t>
                </a:r>
              </a:p>
            </p:txBody>
          </p:sp>
        </mc:Fallback>
      </mc:AlternateContent>
      <p:sp>
        <p:nvSpPr>
          <p:cNvPr id="9" name="Content Placeholder 2">
            <a:extLst>
              <a:ext uri="{FF2B5EF4-FFF2-40B4-BE49-F238E27FC236}">
                <a16:creationId xmlns:a16="http://schemas.microsoft.com/office/drawing/2014/main" xmlns="" id="{0A61E2F6-5238-429B-89C4-D1C41CEE8F2A}"/>
              </a:ext>
            </a:extLst>
          </p:cNvPr>
          <p:cNvSpPr txBox="1">
            <a:spLocks/>
          </p:cNvSpPr>
          <p:nvPr/>
        </p:nvSpPr>
        <p:spPr>
          <a:xfrm>
            <a:off x="0" y="842963"/>
            <a:ext cx="5000017" cy="5847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3200"/>
              <a:t>Perfect square rules:</a:t>
            </a:r>
            <a:endParaRPr lang="en-AU" sz="3200" dirty="0"/>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xmlns="" id="{A06DBE29-4077-4C70-A557-23ED05A294BA}"/>
                  </a:ext>
                </a:extLst>
              </p:cNvPr>
              <p:cNvSpPr txBox="1">
                <a:spLocks/>
              </p:cNvSpPr>
              <p:nvPr/>
            </p:nvSpPr>
            <p:spPr>
              <a:xfrm>
                <a:off x="3219856" y="1525015"/>
                <a:ext cx="5000017" cy="5847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𝑎</m:t>
                              </m:r>
                              <m:r>
                                <a:rPr lang="en-US" sz="3200" b="0" i="1" smtClean="0">
                                  <a:solidFill>
                                    <a:srgbClr val="7030A0"/>
                                  </a:solidFill>
                                  <a:latin typeface="Cambria Math" panose="02040503050406030204" pitchFamily="18" charset="0"/>
                                </a:rPr>
                                <m:t>+</m:t>
                              </m:r>
                              <m:r>
                                <a:rPr lang="en-US" sz="3200" b="0" i="1" smtClean="0">
                                  <a:latin typeface="Cambria Math" panose="02040503050406030204" pitchFamily="18" charset="0"/>
                                </a:rPr>
                                <m:t>𝑏</m:t>
                              </m:r>
                            </m:e>
                          </m:d>
                        </m:e>
                        <m:sup>
                          <m:r>
                            <a:rPr lang="en-US" sz="3200" b="0" i="1" smtClean="0">
                              <a:latin typeface="Cambria Math" panose="02040503050406030204" pitchFamily="18" charset="0"/>
                            </a:rPr>
                            <m:t>2</m:t>
                          </m:r>
                        </m:sup>
                      </m:sSup>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𝑎</m:t>
                          </m:r>
                        </m:e>
                        <m:sup>
                          <m:r>
                            <a:rPr lang="en-US" sz="3200" b="0" i="1" smtClean="0">
                              <a:latin typeface="Cambria Math" panose="02040503050406030204" pitchFamily="18" charset="0"/>
                            </a:rPr>
                            <m:t>2</m:t>
                          </m:r>
                        </m:sup>
                      </m:sSup>
                      <m:r>
                        <a:rPr lang="en-US" sz="3200" b="0" i="1" smtClean="0">
                          <a:solidFill>
                            <a:srgbClr val="7030A0"/>
                          </a:solidFill>
                          <a:latin typeface="Cambria Math" panose="02040503050406030204" pitchFamily="18" charset="0"/>
                        </a:rPr>
                        <m:t>+</m:t>
                      </m:r>
                      <m:r>
                        <a:rPr lang="en-US" sz="3200" b="0" i="1" smtClean="0">
                          <a:latin typeface="Cambria Math" panose="02040503050406030204" pitchFamily="18" charset="0"/>
                        </a:rPr>
                        <m:t>2</m:t>
                      </m:r>
                      <m:r>
                        <a:rPr lang="en-US" sz="3200" b="0" i="1" smtClean="0">
                          <a:latin typeface="Cambria Math" panose="02040503050406030204" pitchFamily="18" charset="0"/>
                        </a:rPr>
                        <m:t>𝑎𝑏</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𝑏</m:t>
                          </m:r>
                        </m:e>
                        <m:sup>
                          <m:r>
                            <a:rPr lang="en-US" sz="3200" b="0" i="1" smtClean="0">
                              <a:latin typeface="Cambria Math" panose="02040503050406030204" pitchFamily="18" charset="0"/>
                            </a:rPr>
                            <m:t>2</m:t>
                          </m:r>
                        </m:sup>
                      </m:sSup>
                    </m:oMath>
                  </m:oMathPara>
                </a14:m>
                <a:endParaRPr lang="en-AU" sz="3200" dirty="0"/>
              </a:p>
            </p:txBody>
          </p:sp>
        </mc:Choice>
        <mc:Fallback xmlns="">
          <p:sp>
            <p:nvSpPr>
              <p:cNvPr id="10" name="Content Placeholder 2">
                <a:extLst>
                  <a:ext uri="{FF2B5EF4-FFF2-40B4-BE49-F238E27FC236}">
                    <a16:creationId xmlns:a16="http://schemas.microsoft.com/office/drawing/2014/main" xmlns:a14="http://schemas.microsoft.com/office/drawing/2010/main" xmlns="" id="{A06DBE29-4077-4C70-A557-23ED05A294BA}"/>
                  </a:ext>
                </a:extLst>
              </p:cNvPr>
              <p:cNvSpPr txBox="1">
                <a:spLocks noRot="1" noChangeAspect="1" noMove="1" noResize="1" noEditPoints="1" noAdjustHandles="1" noChangeArrowheads="1" noChangeShapeType="1" noTextEdit="1"/>
              </p:cNvSpPr>
              <p:nvPr/>
            </p:nvSpPr>
            <p:spPr>
              <a:xfrm>
                <a:off x="3219856" y="1525015"/>
                <a:ext cx="5000017" cy="584775"/>
              </a:xfrm>
              <a:prstGeom prst="rect">
                <a:avLst/>
              </a:prstGeom>
              <a:blipFill rotWithShape="0">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xmlns="" id="{BC8052BF-2A6B-4612-81A1-7773D8C3FB3D}"/>
                  </a:ext>
                </a:extLst>
              </p:cNvPr>
              <p:cNvSpPr txBox="1">
                <a:spLocks/>
              </p:cNvSpPr>
              <p:nvPr/>
            </p:nvSpPr>
            <p:spPr>
              <a:xfrm>
                <a:off x="3219856" y="2301275"/>
                <a:ext cx="5000017" cy="5847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𝑎</m:t>
                              </m:r>
                              <m:r>
                                <a:rPr lang="en-US" sz="3200" b="0" i="1" smtClean="0">
                                  <a:solidFill>
                                    <a:srgbClr val="FF0000"/>
                                  </a:solidFill>
                                  <a:latin typeface="Cambria Math" panose="02040503050406030204" pitchFamily="18" charset="0"/>
                                </a:rPr>
                                <m:t>−</m:t>
                              </m:r>
                              <m:r>
                                <a:rPr lang="en-US" sz="3200" b="0" i="1" smtClean="0">
                                  <a:latin typeface="Cambria Math" panose="02040503050406030204" pitchFamily="18" charset="0"/>
                                </a:rPr>
                                <m:t>𝑏</m:t>
                              </m:r>
                            </m:e>
                          </m:d>
                        </m:e>
                        <m:sup>
                          <m:r>
                            <a:rPr lang="en-US" sz="3200" b="0" i="1" smtClean="0">
                              <a:latin typeface="Cambria Math" panose="02040503050406030204" pitchFamily="18" charset="0"/>
                            </a:rPr>
                            <m:t>2</m:t>
                          </m:r>
                        </m:sup>
                      </m:sSup>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𝑎</m:t>
                          </m:r>
                        </m:e>
                        <m:sup>
                          <m:r>
                            <a:rPr lang="en-US" sz="3200" b="0" i="1" smtClean="0">
                              <a:latin typeface="Cambria Math" panose="02040503050406030204" pitchFamily="18" charset="0"/>
                            </a:rPr>
                            <m:t>2</m:t>
                          </m:r>
                        </m:sup>
                      </m:sSup>
                      <m:r>
                        <a:rPr lang="en-US" sz="3200" b="0" i="1" smtClean="0">
                          <a:solidFill>
                            <a:srgbClr val="FF0000"/>
                          </a:solidFill>
                          <a:latin typeface="Cambria Math" panose="02040503050406030204" pitchFamily="18" charset="0"/>
                        </a:rPr>
                        <m:t>−</m:t>
                      </m:r>
                      <m:r>
                        <a:rPr lang="en-US" sz="3200" b="0" i="1" smtClean="0">
                          <a:latin typeface="Cambria Math" panose="02040503050406030204" pitchFamily="18" charset="0"/>
                        </a:rPr>
                        <m:t>2</m:t>
                      </m:r>
                      <m:r>
                        <a:rPr lang="en-US" sz="3200" b="0" i="1" smtClean="0">
                          <a:latin typeface="Cambria Math" panose="02040503050406030204" pitchFamily="18" charset="0"/>
                        </a:rPr>
                        <m:t>𝑎𝑏</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𝑏</m:t>
                          </m:r>
                        </m:e>
                        <m:sup>
                          <m:r>
                            <a:rPr lang="en-US" sz="3200" b="0" i="1" smtClean="0">
                              <a:latin typeface="Cambria Math" panose="02040503050406030204" pitchFamily="18" charset="0"/>
                            </a:rPr>
                            <m:t>2</m:t>
                          </m:r>
                        </m:sup>
                      </m:sSup>
                    </m:oMath>
                  </m:oMathPara>
                </a14:m>
                <a:endParaRPr lang="en-AU" sz="3200" dirty="0"/>
              </a:p>
            </p:txBody>
          </p:sp>
        </mc:Choice>
        <mc:Fallback xmlns="">
          <p:sp>
            <p:nvSpPr>
              <p:cNvPr id="11" name="Content Placeholder 2">
                <a:extLst>
                  <a:ext uri="{FF2B5EF4-FFF2-40B4-BE49-F238E27FC236}">
                    <a16:creationId xmlns:a16="http://schemas.microsoft.com/office/drawing/2014/main" xmlns:a14="http://schemas.microsoft.com/office/drawing/2010/main" xmlns="" id="{BC8052BF-2A6B-4612-81A1-7773D8C3FB3D}"/>
                  </a:ext>
                </a:extLst>
              </p:cNvPr>
              <p:cNvSpPr txBox="1">
                <a:spLocks noRot="1" noChangeAspect="1" noMove="1" noResize="1" noEditPoints="1" noAdjustHandles="1" noChangeArrowheads="1" noChangeShapeType="1" noTextEdit="1"/>
              </p:cNvSpPr>
              <p:nvPr/>
            </p:nvSpPr>
            <p:spPr>
              <a:xfrm>
                <a:off x="3219856" y="2301275"/>
                <a:ext cx="5000017" cy="584775"/>
              </a:xfrm>
              <a:prstGeom prst="rect">
                <a:avLst/>
              </a:prstGeom>
              <a:blipFill rotWithShape="0">
                <a:blip r:embed="rId4"/>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2248207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73E3EB-92AC-8F44-8CAC-C1FFF3B5735F}"/>
              </a:ext>
            </a:extLst>
          </p:cNvPr>
          <p:cNvSpPr>
            <a:spLocks noGrp="1"/>
          </p:cNvSpPr>
          <p:nvPr>
            <p:ph type="title"/>
          </p:nvPr>
        </p:nvSpPr>
        <p:spPr>
          <a:xfrm>
            <a:off x="1824038" y="365128"/>
            <a:ext cx="8889682" cy="1325563"/>
          </a:xfrm>
        </p:spPr>
        <p:txBody>
          <a:bodyPr>
            <a:normAutofit/>
          </a:bodyPr>
          <a:lstStyle/>
          <a:p>
            <a:r>
              <a:rPr lang="en-US" sz="3600" dirty="0" err="1"/>
              <a:t>Factorisation</a:t>
            </a:r>
            <a:r>
              <a:rPr lang="en-US" sz="3600" dirty="0"/>
              <a:t> by Highest Common Factor (HCF)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FDC7ED4D-0057-B94E-9747-F5193E82F61F}"/>
                  </a:ext>
                </a:extLst>
              </p:cNvPr>
              <p:cNvSpPr>
                <a:spLocks noGrp="1"/>
              </p:cNvSpPr>
              <p:nvPr>
                <p:ph idx="1"/>
              </p:nvPr>
            </p:nvSpPr>
            <p:spPr>
              <a:xfrm>
                <a:off x="1824039" y="1536193"/>
                <a:ext cx="8543925" cy="4640771"/>
              </a:xfrm>
            </p:spPr>
            <p:txBody>
              <a:bodyPr>
                <a:normAutofit/>
              </a:bodyPr>
              <a:lstStyle/>
              <a:p>
                <a:r>
                  <a:rPr lang="en-US" dirty="0"/>
                  <a:t>Identify the HCF for the terms in the expression take out the HCF and place it in front of the brackets. Then the expression inside the brackets is obtained by dividing each term by the highest common factor.</a:t>
                </a:r>
              </a:p>
              <a:p>
                <a:r>
                  <a:rPr lang="en-US" dirty="0"/>
                  <a:t>Example:</a:t>
                </a:r>
              </a:p>
              <a:p>
                <a:pPr lvl="1"/>
                <a:r>
                  <a:rPr lang="en-US" dirty="0"/>
                  <a:t>3x + 9</a:t>
                </a:r>
              </a:p>
              <a:p>
                <a:pPr lvl="1"/>
                <a:endParaRPr lang="en-US" dirty="0"/>
              </a:p>
              <a:p>
                <a:pPr lvl="1"/>
                <a14:m>
                  <m:oMath xmlns:m="http://schemas.openxmlformats.org/officeDocument/2006/math">
                    <m:r>
                      <a:rPr lang="en-US" i="1" dirty="0" smtClean="0">
                        <a:latin typeface="Cambria Math" panose="02040503050406030204" pitchFamily="18" charset="0"/>
                      </a:rPr>
                      <m:t>2</m:t>
                    </m:r>
                    <m:r>
                      <a:rPr lang="en-US" i="1" dirty="0" smtClean="0">
                        <a:latin typeface="Cambria Math" panose="02040503050406030204" pitchFamily="18" charset="0"/>
                      </a:rPr>
                      <m:t>𝑎</m:t>
                    </m:r>
                    <m:r>
                      <a:rPr lang="en-US" i="1" baseline="30000" dirty="0">
                        <a:latin typeface="Cambria Math" panose="02040503050406030204" pitchFamily="18" charset="0"/>
                      </a:rPr>
                      <m:t>2</m:t>
                    </m:r>
                    <m:r>
                      <a:rPr lang="en-US" i="1" dirty="0">
                        <a:latin typeface="Cambria Math" panose="02040503050406030204" pitchFamily="18" charset="0"/>
                      </a:rPr>
                      <m:t> – 4</m:t>
                    </m:r>
                    <m:r>
                      <a:rPr lang="en-US" i="1" dirty="0">
                        <a:latin typeface="Cambria Math" panose="02040503050406030204" pitchFamily="18" charset="0"/>
                      </a:rPr>
                      <m:t>𝑎</m:t>
                    </m:r>
                    <m:r>
                      <a:rPr lang="en-US" i="1" dirty="0">
                        <a:latin typeface="Cambria Math" panose="02040503050406030204" pitchFamily="18" charset="0"/>
                      </a:rPr>
                      <m:t> </m:t>
                    </m:r>
                  </m:oMath>
                </a14:m>
                <a:endParaRPr lang="en-US" dirty="0"/>
              </a:p>
              <a:p>
                <a:pPr lvl="1"/>
                <a:endParaRPr lang="en-US" dirty="0"/>
              </a:p>
              <a:p>
                <a:pPr lvl="1"/>
                <a:r>
                  <a:rPr lang="en-US" dirty="0"/>
                  <a:t>25x</a:t>
                </a:r>
                <a:r>
                  <a:rPr lang="en-US" baseline="30000" dirty="0"/>
                  <a:t>3</a:t>
                </a:r>
                <a:r>
                  <a:rPr lang="en-US" dirty="0"/>
                  <a:t> + 15xy – 10x</a:t>
                </a:r>
              </a:p>
            </p:txBody>
          </p:sp>
        </mc:Choice>
        <mc:Fallback xmlns="">
          <p:sp>
            <p:nvSpPr>
              <p:cNvPr id="3" name="Content Placeholder 2">
                <a:extLst>
                  <a:ext uri="{FF2B5EF4-FFF2-40B4-BE49-F238E27FC236}">
                    <a16:creationId xmlns="" xmlns:a16="http://schemas.microsoft.com/office/drawing/2014/main" id="{FDC7ED4D-0057-B94E-9747-F5193E82F61F}"/>
                  </a:ext>
                </a:extLst>
              </p:cNvPr>
              <p:cNvSpPr>
                <a:spLocks noGrp="1" noRot="1" noChangeAspect="1" noMove="1" noResize="1" noEditPoints="1" noAdjustHandles="1" noChangeArrowheads="1" noChangeShapeType="1" noTextEdit="1"/>
              </p:cNvSpPr>
              <p:nvPr>
                <p:ph idx="1"/>
              </p:nvPr>
            </p:nvSpPr>
            <p:spPr>
              <a:xfrm>
                <a:off x="1824039" y="1536193"/>
                <a:ext cx="8543925" cy="4640771"/>
              </a:xfrm>
              <a:blipFill rotWithShape="0">
                <a:blip r:embed="rId2"/>
                <a:stretch>
                  <a:fillRect l="-1284" t="-2102" r="-2140"/>
                </a:stretch>
              </a:blipFill>
            </p:spPr>
            <p:txBody>
              <a:bodyPr/>
              <a:lstStyle/>
              <a:p>
                <a:r>
                  <a:rPr lang="en-AU">
                    <a:noFill/>
                  </a:rPr>
                  <a:t> </a:t>
                </a:r>
              </a:p>
            </p:txBody>
          </p:sp>
        </mc:Fallback>
      </mc:AlternateContent>
      <p:sp>
        <p:nvSpPr>
          <p:cNvPr id="5" name="TextBox 4"/>
          <p:cNvSpPr txBox="1"/>
          <p:nvPr/>
        </p:nvSpPr>
        <p:spPr>
          <a:xfrm>
            <a:off x="103948" y="82302"/>
            <a:ext cx="5110904" cy="584775"/>
          </a:xfrm>
          <a:prstGeom prst="homePlate">
            <a:avLst/>
          </a:prstGeom>
          <a:solidFill>
            <a:schemeClr val="accent5">
              <a:lumMod val="50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AU" sz="3200" dirty="0"/>
              <a:t>Concept Development</a:t>
            </a:r>
          </a:p>
        </p:txBody>
      </p:sp>
      <mc:AlternateContent xmlns:mc="http://schemas.openxmlformats.org/markup-compatibility/2006" xmlns:a14="http://schemas.microsoft.com/office/drawing/2010/main">
        <mc:Choice Requires="a14">
          <p:sp>
            <p:nvSpPr>
              <p:cNvPr id="6" name="TextBox 5"/>
              <p:cNvSpPr txBox="1"/>
              <p:nvPr/>
            </p:nvSpPr>
            <p:spPr>
              <a:xfrm>
                <a:off x="3391593" y="3605411"/>
                <a:ext cx="146304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000" b="0" i="1" smtClean="0">
                          <a:solidFill>
                            <a:srgbClr val="0070C0"/>
                          </a:solidFill>
                          <a:latin typeface="Cambria Math" panose="02040503050406030204" pitchFamily="18" charset="0"/>
                        </a:rPr>
                        <m:t>=3(</m:t>
                      </m:r>
                      <m:r>
                        <a:rPr lang="en-AU" sz="2000" b="0" i="1" smtClean="0">
                          <a:solidFill>
                            <a:srgbClr val="0070C0"/>
                          </a:solidFill>
                          <a:latin typeface="Cambria Math" panose="02040503050406030204" pitchFamily="18" charset="0"/>
                        </a:rPr>
                        <m:t>𝑥</m:t>
                      </m:r>
                      <m:r>
                        <a:rPr lang="en-AU" sz="2000" b="0" i="1" smtClean="0">
                          <a:solidFill>
                            <a:srgbClr val="0070C0"/>
                          </a:solidFill>
                          <a:latin typeface="Cambria Math" panose="02040503050406030204" pitchFamily="18" charset="0"/>
                        </a:rPr>
                        <m:t>+3)</m:t>
                      </m:r>
                    </m:oMath>
                  </m:oMathPara>
                </a14:m>
                <a:endParaRPr lang="en-AU" sz="2000" dirty="0">
                  <a:solidFill>
                    <a:srgbClr val="0070C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391593" y="3605411"/>
                <a:ext cx="1463040" cy="400110"/>
              </a:xfrm>
              <a:prstGeom prst="rect">
                <a:avLst/>
              </a:prstGeom>
              <a:blipFill rotWithShape="0">
                <a:blip r:embed="rId3"/>
                <a:stretch>
                  <a:fillRect b="-15152"/>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523211" y="4415902"/>
                <a:ext cx="200536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000" b="0" i="1" smtClean="0">
                          <a:solidFill>
                            <a:srgbClr val="0070C0"/>
                          </a:solidFill>
                          <a:latin typeface="Cambria Math" panose="02040503050406030204" pitchFamily="18" charset="0"/>
                        </a:rPr>
                        <m:t>=2</m:t>
                      </m:r>
                      <m:r>
                        <a:rPr lang="en-AU" sz="2000" b="0" i="1" smtClean="0">
                          <a:solidFill>
                            <a:srgbClr val="0070C0"/>
                          </a:solidFill>
                          <a:latin typeface="Cambria Math" panose="02040503050406030204" pitchFamily="18" charset="0"/>
                        </a:rPr>
                        <m:t>𝑎</m:t>
                      </m:r>
                      <m:r>
                        <a:rPr lang="en-AU" sz="2000" b="0" i="1" smtClean="0">
                          <a:solidFill>
                            <a:srgbClr val="0070C0"/>
                          </a:solidFill>
                          <a:latin typeface="Cambria Math" panose="02040503050406030204" pitchFamily="18" charset="0"/>
                        </a:rPr>
                        <m:t>(</m:t>
                      </m:r>
                      <m:r>
                        <a:rPr lang="en-AU" sz="2000" b="0" i="1" smtClean="0">
                          <a:solidFill>
                            <a:srgbClr val="0070C0"/>
                          </a:solidFill>
                          <a:latin typeface="Cambria Math" panose="02040503050406030204" pitchFamily="18" charset="0"/>
                        </a:rPr>
                        <m:t>𝑎</m:t>
                      </m:r>
                      <m:r>
                        <a:rPr lang="en-AU" sz="2000" b="0" i="1" smtClean="0">
                          <a:solidFill>
                            <a:srgbClr val="0070C0"/>
                          </a:solidFill>
                          <a:latin typeface="Cambria Math" panose="02040503050406030204" pitchFamily="18" charset="0"/>
                        </a:rPr>
                        <m:t>−2)</m:t>
                      </m:r>
                    </m:oMath>
                  </m:oMathPara>
                </a14:m>
                <a:endParaRPr lang="en-AU" sz="2000" dirty="0">
                  <a:solidFill>
                    <a:srgbClr val="0070C0"/>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3523211" y="4415902"/>
                <a:ext cx="2005361" cy="400110"/>
              </a:xfrm>
              <a:prstGeom prst="rect">
                <a:avLst/>
              </a:prstGeom>
              <a:blipFill rotWithShape="0">
                <a:blip r:embed="rId4"/>
                <a:stretch>
                  <a:fillRect b="-15152"/>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409946" y="5212452"/>
                <a:ext cx="307843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000" b="0" i="1" smtClean="0">
                          <a:solidFill>
                            <a:srgbClr val="0070C0"/>
                          </a:solidFill>
                          <a:latin typeface="Cambria Math" panose="02040503050406030204" pitchFamily="18" charset="0"/>
                        </a:rPr>
                        <m:t>=5</m:t>
                      </m:r>
                      <m:r>
                        <a:rPr lang="en-AU" sz="2000" b="0" i="1" smtClean="0">
                          <a:solidFill>
                            <a:srgbClr val="0070C0"/>
                          </a:solidFill>
                          <a:latin typeface="Cambria Math" panose="02040503050406030204" pitchFamily="18" charset="0"/>
                        </a:rPr>
                        <m:t>𝑥</m:t>
                      </m:r>
                      <m:r>
                        <a:rPr lang="en-AU" sz="2000" b="0" i="1" smtClean="0">
                          <a:solidFill>
                            <a:srgbClr val="0070C0"/>
                          </a:solidFill>
                          <a:latin typeface="Cambria Math" panose="02040503050406030204" pitchFamily="18" charset="0"/>
                        </a:rPr>
                        <m:t>(5</m:t>
                      </m:r>
                      <m:sSup>
                        <m:sSupPr>
                          <m:ctrlPr>
                            <a:rPr lang="en-AU" sz="2000" b="0" i="1" smtClean="0">
                              <a:solidFill>
                                <a:srgbClr val="0070C0"/>
                              </a:solidFill>
                              <a:latin typeface="Cambria Math" panose="02040503050406030204" pitchFamily="18" charset="0"/>
                            </a:rPr>
                          </m:ctrlPr>
                        </m:sSupPr>
                        <m:e>
                          <m:r>
                            <a:rPr lang="en-AU" sz="2000" b="0" i="1" smtClean="0">
                              <a:solidFill>
                                <a:srgbClr val="0070C0"/>
                              </a:solidFill>
                              <a:latin typeface="Cambria Math" panose="02040503050406030204" pitchFamily="18" charset="0"/>
                            </a:rPr>
                            <m:t>𝑥</m:t>
                          </m:r>
                        </m:e>
                        <m:sup>
                          <m:r>
                            <a:rPr lang="en-AU" sz="2000" b="0" i="1" smtClean="0">
                              <a:solidFill>
                                <a:srgbClr val="0070C0"/>
                              </a:solidFill>
                              <a:latin typeface="Cambria Math" panose="02040503050406030204" pitchFamily="18" charset="0"/>
                            </a:rPr>
                            <m:t>2</m:t>
                          </m:r>
                        </m:sup>
                      </m:sSup>
                      <m:r>
                        <a:rPr lang="en-AU" sz="2000" b="0" i="1" smtClean="0">
                          <a:solidFill>
                            <a:srgbClr val="0070C0"/>
                          </a:solidFill>
                          <a:latin typeface="Cambria Math" panose="02040503050406030204" pitchFamily="18" charset="0"/>
                        </a:rPr>
                        <m:t>+3</m:t>
                      </m:r>
                      <m:r>
                        <a:rPr lang="en-AU" sz="2000" b="0" i="1" smtClean="0">
                          <a:solidFill>
                            <a:srgbClr val="0070C0"/>
                          </a:solidFill>
                          <a:latin typeface="Cambria Math" panose="02040503050406030204" pitchFamily="18" charset="0"/>
                        </a:rPr>
                        <m:t>𝑦</m:t>
                      </m:r>
                      <m:r>
                        <a:rPr lang="en-AU" sz="2000" b="0" i="1" smtClean="0">
                          <a:solidFill>
                            <a:srgbClr val="0070C0"/>
                          </a:solidFill>
                          <a:latin typeface="Cambria Math" panose="02040503050406030204" pitchFamily="18" charset="0"/>
                        </a:rPr>
                        <m:t>−2)</m:t>
                      </m:r>
                    </m:oMath>
                  </m:oMathPara>
                </a14:m>
                <a:endParaRPr lang="en-AU" sz="2000" dirty="0">
                  <a:solidFill>
                    <a:srgbClr val="0070C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409946" y="5212452"/>
                <a:ext cx="3078436" cy="400110"/>
              </a:xfrm>
              <a:prstGeom prst="rect">
                <a:avLst/>
              </a:prstGeom>
              <a:blipFill rotWithShape="0">
                <a:blip r:embed="rId5"/>
                <a:stretch>
                  <a:fillRect b="-15152"/>
                </a:stretch>
              </a:blipFill>
            </p:spPr>
            <p:txBody>
              <a:bodyPr/>
              <a:lstStyle/>
              <a:p>
                <a:r>
                  <a:rPr lang="en-AU">
                    <a:noFill/>
                  </a:rPr>
                  <a:t> </a:t>
                </a:r>
              </a:p>
            </p:txBody>
          </p:sp>
        </mc:Fallback>
      </mc:AlternateContent>
    </p:spTree>
    <p:extLst>
      <p:ext uri="{BB962C8B-B14F-4D97-AF65-F5344CB8AC3E}">
        <p14:creationId xmlns:p14="http://schemas.microsoft.com/office/powerpoint/2010/main" val="3203691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31A09F-0835-3D44-8F0D-CCAF5648B6F7}"/>
              </a:ext>
            </a:extLst>
          </p:cNvPr>
          <p:cNvSpPr>
            <a:spLocks noGrp="1"/>
          </p:cNvSpPr>
          <p:nvPr>
            <p:ph type="title"/>
          </p:nvPr>
        </p:nvSpPr>
        <p:spPr/>
        <p:txBody>
          <a:bodyPr/>
          <a:lstStyle/>
          <a:p>
            <a:r>
              <a:rPr lang="en-US" dirty="0" err="1"/>
              <a:t>Factorisation</a:t>
            </a:r>
            <a:r>
              <a:rPr lang="en-US" dirty="0"/>
              <a:t> by grouping</a:t>
            </a:r>
          </a:p>
        </p:txBody>
      </p:sp>
      <p:sp>
        <p:nvSpPr>
          <p:cNvPr id="3" name="Content Placeholder 2">
            <a:extLst>
              <a:ext uri="{FF2B5EF4-FFF2-40B4-BE49-F238E27FC236}">
                <a16:creationId xmlns:a16="http://schemas.microsoft.com/office/drawing/2014/main" xmlns="" id="{8DBA64C6-7A58-F246-87CC-1CDB216C733A}"/>
              </a:ext>
            </a:extLst>
          </p:cNvPr>
          <p:cNvSpPr>
            <a:spLocks noGrp="1"/>
          </p:cNvSpPr>
          <p:nvPr>
            <p:ph idx="1"/>
          </p:nvPr>
        </p:nvSpPr>
        <p:spPr/>
        <p:txBody>
          <a:bodyPr/>
          <a:lstStyle/>
          <a:p>
            <a:r>
              <a:rPr lang="en-US" dirty="0"/>
              <a:t>If you have four terms with no HCF, then try factoring by grouping. </a:t>
            </a:r>
          </a:p>
          <a:p>
            <a:r>
              <a:rPr lang="en-US" dirty="0"/>
              <a:t>Step 1: Group the first two terms together and then the last two terms together. </a:t>
            </a:r>
          </a:p>
          <a:p>
            <a:r>
              <a:rPr lang="en-US" dirty="0"/>
              <a:t>Step 2: Factor out a HCF from each separate binomial.</a:t>
            </a:r>
          </a:p>
          <a:p>
            <a:r>
              <a:rPr lang="en-US" dirty="0"/>
              <a:t>Step 3: Factor out the common binomial.</a:t>
            </a:r>
          </a:p>
        </p:txBody>
      </p:sp>
      <p:sp>
        <p:nvSpPr>
          <p:cNvPr id="4" name="TextBox 3"/>
          <p:cNvSpPr txBox="1"/>
          <p:nvPr/>
        </p:nvSpPr>
        <p:spPr>
          <a:xfrm>
            <a:off x="103948" y="82302"/>
            <a:ext cx="5110904" cy="584775"/>
          </a:xfrm>
          <a:prstGeom prst="homePlate">
            <a:avLst/>
          </a:prstGeom>
          <a:solidFill>
            <a:schemeClr val="accent5">
              <a:lumMod val="50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AU" sz="3200" dirty="0" smtClean="0"/>
              <a:t>Skill Development</a:t>
            </a:r>
            <a:endParaRPr lang="en-AU" sz="3200" dirty="0"/>
          </a:p>
        </p:txBody>
      </p:sp>
    </p:spTree>
    <p:extLst>
      <p:ext uri="{BB962C8B-B14F-4D97-AF65-F5344CB8AC3E}">
        <p14:creationId xmlns:p14="http://schemas.microsoft.com/office/powerpoint/2010/main" val="41624130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C884B46-2B6F-A445-8A27-805A3D9D0222}"/>
                  </a:ext>
                </a:extLst>
              </p:cNvPr>
              <p:cNvSpPr>
                <a:spLocks noGrp="1"/>
              </p:cNvSpPr>
              <p:nvPr>
                <p:ph idx="1"/>
              </p:nvPr>
            </p:nvSpPr>
            <p:spPr>
              <a:xfrm>
                <a:off x="312763" y="1125971"/>
                <a:ext cx="8543925" cy="4667248"/>
              </a:xfrm>
            </p:spPr>
            <p:txBody>
              <a:bodyPr/>
              <a:lstStyle/>
              <a:p>
                <a14:m>
                  <m:oMath xmlns:m="http://schemas.openxmlformats.org/officeDocument/2006/math">
                    <m:r>
                      <a:rPr lang="en-US" b="1" i="1" dirty="0" smtClean="0">
                        <a:latin typeface="Cambria Math" panose="02040503050406030204" pitchFamily="18" charset="0"/>
                      </a:rPr>
                      <m:t>𝟑</m:t>
                    </m:r>
                    <m:r>
                      <a:rPr lang="en-US" b="1" i="1" dirty="0" smtClean="0">
                        <a:latin typeface="Cambria Math" panose="02040503050406030204" pitchFamily="18" charset="0"/>
                      </a:rPr>
                      <m:t>𝒂𝒙</m:t>
                    </m:r>
                    <m:r>
                      <a:rPr lang="en-US" b="1" i="1" dirty="0" smtClean="0">
                        <a:latin typeface="Cambria Math" panose="02040503050406030204" pitchFamily="18" charset="0"/>
                      </a:rPr>
                      <m:t> – </m:t>
                    </m:r>
                    <m:r>
                      <a:rPr lang="en-US" b="1" i="1" dirty="0">
                        <a:latin typeface="Cambria Math" panose="02040503050406030204" pitchFamily="18" charset="0"/>
                      </a:rPr>
                      <m:t>𝒂</m:t>
                    </m:r>
                    <m:r>
                      <a:rPr lang="en-US" b="1" i="1" dirty="0">
                        <a:latin typeface="Cambria Math" panose="02040503050406030204" pitchFamily="18" charset="0"/>
                      </a:rPr>
                      <m:t> + </m:t>
                    </m:r>
                    <m:r>
                      <a:rPr lang="en-US" b="1" i="1" dirty="0">
                        <a:latin typeface="Cambria Math" panose="02040503050406030204" pitchFamily="18" charset="0"/>
                      </a:rPr>
                      <m:t>𝟏𝟐</m:t>
                    </m:r>
                    <m:r>
                      <a:rPr lang="en-US" b="1" i="1" dirty="0">
                        <a:latin typeface="Cambria Math" panose="02040503050406030204" pitchFamily="18" charset="0"/>
                      </a:rPr>
                      <m:t>𝒙</m:t>
                    </m:r>
                    <m:r>
                      <a:rPr lang="en-US" b="1" i="1" dirty="0">
                        <a:latin typeface="Cambria Math" panose="02040503050406030204" pitchFamily="18" charset="0"/>
                      </a:rPr>
                      <m:t> – </m:t>
                    </m:r>
                    <m:r>
                      <a:rPr lang="en-US" b="1" i="1" dirty="0">
                        <a:latin typeface="Cambria Math" panose="02040503050406030204" pitchFamily="18" charset="0"/>
                      </a:rPr>
                      <m:t>𝟒</m:t>
                    </m:r>
                  </m:oMath>
                </a14:m>
                <a:endParaRPr lang="en-US" dirty="0"/>
              </a:p>
              <a:p>
                <a:endParaRPr lang="en-US" dirty="0"/>
              </a:p>
              <a:p>
                <a:endParaRPr lang="en-US" dirty="0"/>
              </a:p>
              <a:p>
                <a:endParaRPr lang="en-US" dirty="0"/>
              </a:p>
              <a:p>
                <a:endParaRPr lang="en-US" dirty="0"/>
              </a:p>
              <a:p>
                <a14:m>
                  <m:oMath xmlns:m="http://schemas.openxmlformats.org/officeDocument/2006/math">
                    <m:r>
                      <a:rPr lang="en-US" b="1" i="1" dirty="0" smtClean="0">
                        <a:latin typeface="Cambria Math" panose="02040503050406030204" pitchFamily="18" charset="0"/>
                      </a:rPr>
                      <m:t>𝒈𝒉</m:t>
                    </m:r>
                    <m:r>
                      <a:rPr lang="en-US" b="1" i="1" dirty="0">
                        <a:latin typeface="Cambria Math" panose="02040503050406030204" pitchFamily="18" charset="0"/>
                      </a:rPr>
                      <m:t> </m:t>
                    </m:r>
                    <m:r>
                      <a:rPr lang="mr-IN" b="1" i="1" dirty="0">
                        <a:latin typeface="Cambria Math" panose="02040503050406030204" pitchFamily="18" charset="0"/>
                      </a:rPr>
                      <m:t>–</m:t>
                    </m:r>
                    <m:r>
                      <a:rPr lang="en-US" b="1" i="1" dirty="0">
                        <a:latin typeface="Cambria Math" panose="02040503050406030204" pitchFamily="18" charset="0"/>
                      </a:rPr>
                      <m:t> </m:t>
                    </m:r>
                    <m:r>
                      <a:rPr lang="en-US" b="1" i="1" dirty="0">
                        <a:latin typeface="Cambria Math" panose="02040503050406030204" pitchFamily="18" charset="0"/>
                      </a:rPr>
                      <m:t>𝟔</m:t>
                    </m:r>
                    <m:r>
                      <a:rPr lang="en-US" b="1" i="1" dirty="0">
                        <a:latin typeface="Cambria Math" panose="02040503050406030204" pitchFamily="18" charset="0"/>
                      </a:rPr>
                      <m:t> + </m:t>
                    </m:r>
                    <m:r>
                      <a:rPr lang="en-US" b="1" i="1" dirty="0">
                        <a:latin typeface="Cambria Math" panose="02040503050406030204" pitchFamily="18" charset="0"/>
                      </a:rPr>
                      <m:t>𝟐</m:t>
                    </m:r>
                    <m:r>
                      <a:rPr lang="en-US" b="1" i="1" dirty="0">
                        <a:latin typeface="Cambria Math" panose="02040503050406030204" pitchFamily="18" charset="0"/>
                      </a:rPr>
                      <m:t>𝒈</m:t>
                    </m:r>
                    <m:r>
                      <a:rPr lang="en-US" b="1" i="1" dirty="0">
                        <a:latin typeface="Cambria Math" panose="02040503050406030204" pitchFamily="18" charset="0"/>
                      </a:rPr>
                      <m:t> – </m:t>
                    </m:r>
                    <m:r>
                      <a:rPr lang="en-US" b="1" i="1" dirty="0">
                        <a:latin typeface="Cambria Math" panose="02040503050406030204" pitchFamily="18" charset="0"/>
                      </a:rPr>
                      <m:t>𝟑</m:t>
                    </m:r>
                    <m:r>
                      <a:rPr lang="en-US" b="1" i="1" dirty="0">
                        <a:latin typeface="Cambria Math" panose="02040503050406030204" pitchFamily="18" charset="0"/>
                      </a:rPr>
                      <m:t>𝒉</m:t>
                    </m:r>
                  </m:oMath>
                </a14:m>
                <a:endParaRPr lang="en-US" dirty="0"/>
              </a:p>
            </p:txBody>
          </p:sp>
        </mc:Choice>
        <mc:Fallback xmlns="">
          <p:sp>
            <p:nvSpPr>
              <p:cNvPr id="3" name="Content Placeholder 2">
                <a:extLst>
                  <a:ext uri="{FF2B5EF4-FFF2-40B4-BE49-F238E27FC236}">
                    <a16:creationId xmlns="" xmlns:a16="http://schemas.microsoft.com/office/drawing/2014/main" xmlns:a14="http://schemas.microsoft.com/office/drawing/2010/main" id="{CC884B46-2B6F-A445-8A27-805A3D9D0222}"/>
                  </a:ext>
                </a:extLst>
              </p:cNvPr>
              <p:cNvSpPr>
                <a:spLocks noGrp="1" noRot="1" noChangeAspect="1" noMove="1" noResize="1" noEditPoints="1" noAdjustHandles="1" noChangeArrowheads="1" noChangeShapeType="1" noTextEdit="1"/>
              </p:cNvSpPr>
              <p:nvPr>
                <p:ph idx="1"/>
              </p:nvPr>
            </p:nvSpPr>
            <p:spPr>
              <a:xfrm>
                <a:off x="312763" y="1125971"/>
                <a:ext cx="8543925" cy="4667248"/>
              </a:xfrm>
              <a:blipFill rotWithShape="0">
                <a:blip r:embed="rId2"/>
                <a:stretch>
                  <a:fillRect/>
                </a:stretch>
              </a:blipFill>
            </p:spPr>
            <p:txBody>
              <a:bodyPr/>
              <a:lstStyle/>
              <a:p>
                <a:r>
                  <a:rPr lang="en-AU">
                    <a:noFill/>
                  </a:rPr>
                  <a:t> </a:t>
                </a:r>
              </a:p>
            </p:txBody>
          </p:sp>
        </mc:Fallback>
      </mc:AlternateContent>
      <p:sp>
        <p:nvSpPr>
          <p:cNvPr id="5" name="Oval 4"/>
          <p:cNvSpPr/>
          <p:nvPr/>
        </p:nvSpPr>
        <p:spPr>
          <a:xfrm>
            <a:off x="542494" y="1059373"/>
            <a:ext cx="1494125" cy="602672"/>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p:cNvSpPr txBox="1"/>
          <p:nvPr/>
        </p:nvSpPr>
        <p:spPr>
          <a:xfrm>
            <a:off x="103948" y="82302"/>
            <a:ext cx="5110904" cy="584775"/>
          </a:xfrm>
          <a:prstGeom prst="homePlate">
            <a:avLst/>
          </a:prstGeom>
          <a:solidFill>
            <a:schemeClr val="accent5">
              <a:lumMod val="50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AU" sz="3200" dirty="0" smtClean="0"/>
              <a:t>Guided Practice</a:t>
            </a:r>
            <a:endParaRPr lang="en-AU" sz="3200" dirty="0"/>
          </a:p>
        </p:txBody>
      </p:sp>
      <p:sp>
        <p:nvSpPr>
          <p:cNvPr id="8" name="Oval 7"/>
          <p:cNvSpPr/>
          <p:nvPr/>
        </p:nvSpPr>
        <p:spPr>
          <a:xfrm>
            <a:off x="2369600" y="1014346"/>
            <a:ext cx="1494125" cy="602672"/>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9" name="TextBox 8"/>
              <p:cNvSpPr txBox="1"/>
              <p:nvPr/>
            </p:nvSpPr>
            <p:spPr>
              <a:xfrm>
                <a:off x="239684" y="1809259"/>
                <a:ext cx="170688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000" b="0" i="1" smtClean="0">
                          <a:solidFill>
                            <a:srgbClr val="0070C0"/>
                          </a:solidFill>
                          <a:latin typeface="Cambria Math" panose="02040503050406030204" pitchFamily="18" charset="0"/>
                        </a:rPr>
                        <m:t>=</m:t>
                      </m:r>
                      <m:r>
                        <a:rPr lang="en-AU" sz="2000" b="0" i="1" smtClean="0">
                          <a:solidFill>
                            <a:srgbClr val="0070C0"/>
                          </a:solidFill>
                          <a:latin typeface="Cambria Math" panose="02040503050406030204" pitchFamily="18" charset="0"/>
                        </a:rPr>
                        <m:t>𝑎</m:t>
                      </m:r>
                      <m:r>
                        <a:rPr lang="en-AU" sz="2000" b="0" i="1" smtClean="0">
                          <a:solidFill>
                            <a:srgbClr val="0070C0"/>
                          </a:solidFill>
                          <a:latin typeface="Cambria Math" panose="02040503050406030204" pitchFamily="18" charset="0"/>
                        </a:rPr>
                        <m:t>(3</m:t>
                      </m:r>
                      <m:r>
                        <a:rPr lang="en-AU" sz="2000" b="0" i="1" smtClean="0">
                          <a:solidFill>
                            <a:srgbClr val="0070C0"/>
                          </a:solidFill>
                          <a:latin typeface="Cambria Math" panose="02040503050406030204" pitchFamily="18" charset="0"/>
                        </a:rPr>
                        <m:t>𝑥</m:t>
                      </m:r>
                      <m:r>
                        <a:rPr lang="en-AU" sz="2000" b="0" i="1" smtClean="0">
                          <a:solidFill>
                            <a:srgbClr val="0070C0"/>
                          </a:solidFill>
                          <a:latin typeface="Cambria Math" panose="02040503050406030204" pitchFamily="18" charset="0"/>
                        </a:rPr>
                        <m:t>−1)</m:t>
                      </m:r>
                    </m:oMath>
                  </m:oMathPara>
                </a14:m>
                <a:endParaRPr lang="en-AU" sz="2000" dirty="0">
                  <a:solidFill>
                    <a:srgbClr val="0070C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239684" y="1809259"/>
                <a:ext cx="1706880" cy="400110"/>
              </a:xfrm>
              <a:prstGeom prst="rect">
                <a:avLst/>
              </a:prstGeom>
              <a:blipFill rotWithShape="0">
                <a:blip r:embed="rId3"/>
                <a:stretch>
                  <a:fillRect b="-1538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711592" y="1854286"/>
                <a:ext cx="170688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000" b="0" i="1" smtClean="0">
                          <a:solidFill>
                            <a:srgbClr val="0070C0"/>
                          </a:solidFill>
                          <a:latin typeface="Cambria Math" panose="02040503050406030204" pitchFamily="18" charset="0"/>
                        </a:rPr>
                        <m:t>+ 4(3</m:t>
                      </m:r>
                      <m:r>
                        <a:rPr lang="en-AU" sz="2000" b="0" i="1" smtClean="0">
                          <a:solidFill>
                            <a:srgbClr val="0070C0"/>
                          </a:solidFill>
                          <a:latin typeface="Cambria Math" panose="02040503050406030204" pitchFamily="18" charset="0"/>
                        </a:rPr>
                        <m:t>𝑥</m:t>
                      </m:r>
                      <m:r>
                        <a:rPr lang="en-AU" sz="2000" b="0" i="1" smtClean="0">
                          <a:solidFill>
                            <a:srgbClr val="0070C0"/>
                          </a:solidFill>
                          <a:latin typeface="Cambria Math" panose="02040503050406030204" pitchFamily="18" charset="0"/>
                        </a:rPr>
                        <m:t>−1)</m:t>
                      </m:r>
                    </m:oMath>
                  </m:oMathPara>
                </a14:m>
                <a:endParaRPr lang="en-AU" sz="2000" dirty="0">
                  <a:solidFill>
                    <a:srgbClr val="0070C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711592" y="1854286"/>
                <a:ext cx="1706880" cy="400110"/>
              </a:xfrm>
              <a:prstGeom prst="rect">
                <a:avLst/>
              </a:prstGeom>
              <a:blipFill rotWithShape="0">
                <a:blip r:embed="rId4"/>
                <a:stretch>
                  <a:fillRect b="-15152"/>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39684" y="2404117"/>
                <a:ext cx="246888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000" b="0" i="1" smtClean="0">
                          <a:solidFill>
                            <a:srgbClr val="0070C0"/>
                          </a:solidFill>
                          <a:latin typeface="Cambria Math" panose="02040503050406030204" pitchFamily="18" charset="0"/>
                        </a:rPr>
                        <m:t>=(3</m:t>
                      </m:r>
                      <m:r>
                        <a:rPr lang="en-AU" sz="2000" b="0" i="1" smtClean="0">
                          <a:solidFill>
                            <a:srgbClr val="0070C0"/>
                          </a:solidFill>
                          <a:latin typeface="Cambria Math" panose="02040503050406030204" pitchFamily="18" charset="0"/>
                        </a:rPr>
                        <m:t>𝑥</m:t>
                      </m:r>
                      <m:r>
                        <a:rPr lang="en-AU" sz="2000" b="0" i="1" smtClean="0">
                          <a:solidFill>
                            <a:srgbClr val="0070C0"/>
                          </a:solidFill>
                          <a:latin typeface="Cambria Math" panose="02040503050406030204" pitchFamily="18" charset="0"/>
                        </a:rPr>
                        <m:t>−1)(</m:t>
                      </m:r>
                      <m:r>
                        <a:rPr lang="en-AU" sz="2000" b="0" i="1" smtClean="0">
                          <a:solidFill>
                            <a:srgbClr val="0070C0"/>
                          </a:solidFill>
                          <a:latin typeface="Cambria Math" panose="02040503050406030204" pitchFamily="18" charset="0"/>
                        </a:rPr>
                        <m:t>𝑎</m:t>
                      </m:r>
                      <m:r>
                        <a:rPr lang="en-AU" sz="2000" b="0" i="1" smtClean="0">
                          <a:solidFill>
                            <a:srgbClr val="0070C0"/>
                          </a:solidFill>
                          <a:latin typeface="Cambria Math" panose="02040503050406030204" pitchFamily="18" charset="0"/>
                        </a:rPr>
                        <m:t>+4)</m:t>
                      </m:r>
                    </m:oMath>
                  </m:oMathPara>
                </a14:m>
                <a:endParaRPr lang="en-AU" sz="2000" dirty="0">
                  <a:solidFill>
                    <a:srgbClr val="0070C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239684" y="2404117"/>
                <a:ext cx="2468880" cy="400110"/>
              </a:xfrm>
              <a:prstGeom prst="rect">
                <a:avLst/>
              </a:prstGeom>
              <a:blipFill rotWithShape="0">
                <a:blip r:embed="rId5"/>
                <a:stretch>
                  <a:fillRect b="-15152"/>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60439" y="4316044"/>
                <a:ext cx="325803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400" b="0" i="1" smtClean="0">
                          <a:solidFill>
                            <a:srgbClr val="0070C0"/>
                          </a:solidFill>
                          <a:latin typeface="Cambria Math" panose="02040503050406030204" pitchFamily="18" charset="0"/>
                        </a:rPr>
                        <m:t>=</m:t>
                      </m:r>
                      <m:r>
                        <a:rPr lang="en-AU" sz="2400" b="0" i="1" smtClean="0">
                          <a:solidFill>
                            <a:srgbClr val="0070C0"/>
                          </a:solidFill>
                          <a:latin typeface="Cambria Math" panose="02040503050406030204" pitchFamily="18" charset="0"/>
                        </a:rPr>
                        <m:t>𝑔h</m:t>
                      </m:r>
                      <m:r>
                        <a:rPr lang="en-AU" sz="2400" b="0" i="1" smtClean="0">
                          <a:solidFill>
                            <a:srgbClr val="0070C0"/>
                          </a:solidFill>
                          <a:latin typeface="Cambria Math" panose="02040503050406030204" pitchFamily="18" charset="0"/>
                        </a:rPr>
                        <m:t>+2</m:t>
                      </m:r>
                      <m:r>
                        <a:rPr lang="en-AU" sz="2400" b="0" i="1" smtClean="0">
                          <a:solidFill>
                            <a:srgbClr val="0070C0"/>
                          </a:solidFill>
                          <a:latin typeface="Cambria Math" panose="02040503050406030204" pitchFamily="18" charset="0"/>
                        </a:rPr>
                        <m:t>𝑔</m:t>
                      </m:r>
                      <m:r>
                        <a:rPr lang="en-AU" sz="2400" b="0" i="1" smtClean="0">
                          <a:solidFill>
                            <a:srgbClr val="0070C0"/>
                          </a:solidFill>
                          <a:latin typeface="Cambria Math" panose="02040503050406030204" pitchFamily="18" charset="0"/>
                        </a:rPr>
                        <m:t>−6−3</m:t>
                      </m:r>
                      <m:r>
                        <a:rPr lang="en-AU" sz="2400" b="0" i="1" smtClean="0">
                          <a:solidFill>
                            <a:srgbClr val="0070C0"/>
                          </a:solidFill>
                          <a:latin typeface="Cambria Math" panose="02040503050406030204" pitchFamily="18" charset="0"/>
                        </a:rPr>
                        <m:t>h</m:t>
                      </m:r>
                    </m:oMath>
                  </m:oMathPara>
                </a14:m>
                <a:endParaRPr lang="en-AU" sz="2400" dirty="0">
                  <a:solidFill>
                    <a:srgbClr val="0070C0"/>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160439" y="4316044"/>
                <a:ext cx="3258033" cy="461665"/>
              </a:xfrm>
              <a:prstGeom prst="rect">
                <a:avLst/>
              </a:prstGeom>
              <a:blipFill rotWithShape="0">
                <a:blip r:embed="rId6"/>
                <a:stretch>
                  <a:fillRect b="-17105"/>
                </a:stretch>
              </a:blipFill>
            </p:spPr>
            <p:txBody>
              <a:bodyPr/>
              <a:lstStyle/>
              <a:p>
                <a:r>
                  <a:rPr lang="en-AU">
                    <a:noFill/>
                  </a:rPr>
                  <a:t> </a:t>
                </a:r>
              </a:p>
            </p:txBody>
          </p:sp>
        </mc:Fallback>
      </mc:AlternateContent>
      <p:sp>
        <p:nvSpPr>
          <p:cNvPr id="15" name="Oval 14"/>
          <p:cNvSpPr/>
          <p:nvPr/>
        </p:nvSpPr>
        <p:spPr>
          <a:xfrm>
            <a:off x="400095" y="4287482"/>
            <a:ext cx="1494125" cy="602672"/>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Oval 15"/>
          <p:cNvSpPr/>
          <p:nvPr/>
        </p:nvSpPr>
        <p:spPr>
          <a:xfrm>
            <a:off x="1939410" y="4301690"/>
            <a:ext cx="1494125" cy="602672"/>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17" name="TextBox 16"/>
              <p:cNvSpPr txBox="1"/>
              <p:nvPr/>
            </p:nvSpPr>
            <p:spPr>
              <a:xfrm>
                <a:off x="205329" y="5118174"/>
                <a:ext cx="170688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000" b="0" i="1" smtClean="0">
                          <a:solidFill>
                            <a:srgbClr val="0070C0"/>
                          </a:solidFill>
                          <a:latin typeface="Cambria Math" panose="02040503050406030204" pitchFamily="18" charset="0"/>
                        </a:rPr>
                        <m:t>=</m:t>
                      </m:r>
                      <m:r>
                        <a:rPr lang="en-AU" sz="2000" b="0" i="1" smtClean="0">
                          <a:solidFill>
                            <a:srgbClr val="0070C0"/>
                          </a:solidFill>
                          <a:latin typeface="Cambria Math" panose="02040503050406030204" pitchFamily="18" charset="0"/>
                        </a:rPr>
                        <m:t>𝑔</m:t>
                      </m:r>
                      <m:r>
                        <a:rPr lang="en-AU" sz="2000" b="0" i="1" smtClean="0">
                          <a:solidFill>
                            <a:srgbClr val="0070C0"/>
                          </a:solidFill>
                          <a:latin typeface="Cambria Math" panose="02040503050406030204" pitchFamily="18" charset="0"/>
                        </a:rPr>
                        <m:t>(</m:t>
                      </m:r>
                      <m:r>
                        <a:rPr lang="en-AU" sz="2000" b="0" i="1" smtClean="0">
                          <a:solidFill>
                            <a:srgbClr val="0070C0"/>
                          </a:solidFill>
                          <a:latin typeface="Cambria Math" panose="02040503050406030204" pitchFamily="18" charset="0"/>
                        </a:rPr>
                        <m:t>h</m:t>
                      </m:r>
                      <m:r>
                        <a:rPr lang="en-AU" sz="2000" b="0" i="1" smtClean="0">
                          <a:solidFill>
                            <a:srgbClr val="0070C0"/>
                          </a:solidFill>
                          <a:latin typeface="Cambria Math" panose="02040503050406030204" pitchFamily="18" charset="0"/>
                        </a:rPr>
                        <m:t>+2)</m:t>
                      </m:r>
                    </m:oMath>
                  </m:oMathPara>
                </a14:m>
                <a:endParaRPr lang="en-AU" sz="2000" dirty="0">
                  <a:solidFill>
                    <a:srgbClr val="0070C0"/>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205329" y="5118174"/>
                <a:ext cx="1706880" cy="400110"/>
              </a:xfrm>
              <a:prstGeom prst="rect">
                <a:avLst/>
              </a:prstGeom>
              <a:blipFill rotWithShape="0">
                <a:blip r:embed="rId7"/>
                <a:stretch>
                  <a:fillRect b="-1538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1580447" y="5137752"/>
                <a:ext cx="170688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000" b="0" i="1" smtClean="0">
                          <a:solidFill>
                            <a:srgbClr val="0070C0"/>
                          </a:solidFill>
                          <a:latin typeface="Cambria Math" panose="02040503050406030204" pitchFamily="18" charset="0"/>
                        </a:rPr>
                        <m:t>−3(2+</m:t>
                      </m:r>
                      <m:r>
                        <a:rPr lang="en-AU" sz="2000" b="0" i="1" smtClean="0">
                          <a:solidFill>
                            <a:srgbClr val="0070C0"/>
                          </a:solidFill>
                          <a:latin typeface="Cambria Math" panose="02040503050406030204" pitchFamily="18" charset="0"/>
                        </a:rPr>
                        <m:t>h</m:t>
                      </m:r>
                      <m:r>
                        <a:rPr lang="en-AU" sz="2000" b="0" i="1" smtClean="0">
                          <a:solidFill>
                            <a:srgbClr val="0070C0"/>
                          </a:solidFill>
                          <a:latin typeface="Cambria Math" panose="02040503050406030204" pitchFamily="18" charset="0"/>
                        </a:rPr>
                        <m:t>)</m:t>
                      </m:r>
                    </m:oMath>
                  </m:oMathPara>
                </a14:m>
                <a:endParaRPr lang="en-AU" sz="2000" dirty="0">
                  <a:solidFill>
                    <a:srgbClr val="0070C0"/>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1580447" y="5137752"/>
                <a:ext cx="1706880" cy="400110"/>
              </a:xfrm>
              <a:prstGeom prst="rect">
                <a:avLst/>
              </a:prstGeom>
              <a:blipFill rotWithShape="0">
                <a:blip r:embed="rId8"/>
                <a:stretch>
                  <a:fillRect b="-1538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285527" y="5800116"/>
                <a:ext cx="246888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000" b="0" i="1" smtClean="0">
                          <a:solidFill>
                            <a:srgbClr val="0070C0"/>
                          </a:solidFill>
                          <a:latin typeface="Cambria Math" panose="02040503050406030204" pitchFamily="18" charset="0"/>
                        </a:rPr>
                        <m:t>=(</m:t>
                      </m:r>
                      <m:r>
                        <a:rPr lang="en-AU" sz="2000" b="0" i="1" smtClean="0">
                          <a:solidFill>
                            <a:srgbClr val="0070C0"/>
                          </a:solidFill>
                          <a:latin typeface="Cambria Math" panose="02040503050406030204" pitchFamily="18" charset="0"/>
                        </a:rPr>
                        <m:t>h</m:t>
                      </m:r>
                      <m:r>
                        <a:rPr lang="en-AU" sz="2000" b="0" i="1" smtClean="0">
                          <a:solidFill>
                            <a:srgbClr val="0070C0"/>
                          </a:solidFill>
                          <a:latin typeface="Cambria Math" panose="02040503050406030204" pitchFamily="18" charset="0"/>
                        </a:rPr>
                        <m:t>+2)(</m:t>
                      </m:r>
                      <m:r>
                        <a:rPr lang="en-AU" sz="2000" b="0" i="1" smtClean="0">
                          <a:solidFill>
                            <a:srgbClr val="0070C0"/>
                          </a:solidFill>
                          <a:latin typeface="Cambria Math" panose="02040503050406030204" pitchFamily="18" charset="0"/>
                        </a:rPr>
                        <m:t>𝑔</m:t>
                      </m:r>
                      <m:r>
                        <a:rPr lang="en-AU" sz="2000" b="0" i="1" smtClean="0">
                          <a:solidFill>
                            <a:srgbClr val="0070C0"/>
                          </a:solidFill>
                          <a:latin typeface="Cambria Math" panose="02040503050406030204" pitchFamily="18" charset="0"/>
                        </a:rPr>
                        <m:t>−3)</m:t>
                      </m:r>
                    </m:oMath>
                  </m:oMathPara>
                </a14:m>
                <a:endParaRPr lang="en-AU" sz="2000" dirty="0">
                  <a:solidFill>
                    <a:srgbClr val="0070C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285527" y="5800116"/>
                <a:ext cx="2468880" cy="400110"/>
              </a:xfrm>
              <a:prstGeom prst="rect">
                <a:avLst/>
              </a:prstGeom>
              <a:blipFill rotWithShape="0">
                <a:blip r:embed="rId9"/>
                <a:stretch>
                  <a:fillRect b="-15152"/>
                </a:stretch>
              </a:blipFill>
            </p:spPr>
            <p:txBody>
              <a:bodyPr/>
              <a:lstStyle/>
              <a:p>
                <a:r>
                  <a:rPr lang="en-AU">
                    <a:noFill/>
                  </a:rPr>
                  <a:t> </a:t>
                </a:r>
              </a:p>
            </p:txBody>
          </p:sp>
        </mc:Fallback>
      </mc:AlternateContent>
    </p:spTree>
    <p:extLst>
      <p:ext uri="{BB962C8B-B14F-4D97-AF65-F5344CB8AC3E}">
        <p14:creationId xmlns:p14="http://schemas.microsoft.com/office/powerpoint/2010/main" val="134051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p:bldP spid="10" grpId="0"/>
      <p:bldP spid="11" grpId="0"/>
      <p:bldP spid="14" grpId="0"/>
      <p:bldP spid="15" grpId="0" animBg="1"/>
      <p:bldP spid="16" grpId="0" animBg="1"/>
      <p:bldP spid="17" grpId="0"/>
      <p:bldP spid="18"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5F9F3D-ADFD-0041-856B-24084F4A7703}"/>
              </a:ext>
            </a:extLst>
          </p:cNvPr>
          <p:cNvSpPr>
            <a:spLocks noGrp="1"/>
          </p:cNvSpPr>
          <p:nvPr>
            <p:ph type="title"/>
          </p:nvPr>
        </p:nvSpPr>
        <p:spPr>
          <a:xfrm>
            <a:off x="713509" y="667077"/>
            <a:ext cx="10515600" cy="1325563"/>
          </a:xfrm>
        </p:spPr>
        <p:txBody>
          <a:bodyPr/>
          <a:lstStyle/>
          <a:p>
            <a:r>
              <a:rPr lang="en-US" dirty="0" err="1"/>
              <a:t>Factorising</a:t>
            </a:r>
            <a:r>
              <a:rPr lang="en-US" dirty="0"/>
              <a:t> perfect squares and </a:t>
            </a:r>
            <a:br>
              <a:rPr lang="en-US" dirty="0"/>
            </a:br>
            <a:r>
              <a:rPr lang="en-US" dirty="0" smtClean="0"/>
              <a:t>differences of perfect square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1FF74D64-CE98-C649-85CB-CB1039A97A92}"/>
                  </a:ext>
                </a:extLst>
              </p:cNvPr>
              <p:cNvSpPr>
                <a:spLocks noGrp="1"/>
              </p:cNvSpPr>
              <p:nvPr>
                <p:ph idx="1"/>
              </p:nvPr>
            </p:nvSpPr>
            <p:spPr>
              <a:xfrm>
                <a:off x="1824039" y="2263456"/>
                <a:ext cx="8543925" cy="3710625"/>
              </a:xfrm>
            </p:spPr>
            <p:txBody>
              <a:bodyPr/>
              <a:lstStyle/>
              <a:p>
                <a:r>
                  <a:rPr lang="en-US" dirty="0" smtClean="0"/>
                  <a:t>Perfect squares:</a:t>
                </a:r>
              </a:p>
              <a:p>
                <a:pPr lvl="1"/>
                <a14:m>
                  <m:oMath xmlns:m="http://schemas.openxmlformats.org/officeDocument/2006/math">
                    <m:sSup>
                      <m:sSupPr>
                        <m:ctrlPr>
                          <a:rPr lang="en-AU" b="0" i="1" dirty="0" smtClean="0">
                            <a:latin typeface="Cambria Math" panose="02040503050406030204" pitchFamily="18" charset="0"/>
                          </a:rPr>
                        </m:ctrlPr>
                      </m:sSupPr>
                      <m:e>
                        <m:d>
                          <m:dPr>
                            <m:ctrlPr>
                              <a:rPr lang="en-AU" i="1" dirty="0">
                                <a:latin typeface="Cambria Math" panose="02040503050406030204" pitchFamily="18" charset="0"/>
                              </a:rPr>
                            </m:ctrlPr>
                          </m:dPr>
                          <m:e>
                            <m:r>
                              <a:rPr lang="en-AU" i="1" dirty="0">
                                <a:latin typeface="Cambria Math" panose="02040503050406030204" pitchFamily="18" charset="0"/>
                              </a:rPr>
                              <m:t>𝑎</m:t>
                            </m:r>
                            <m:r>
                              <a:rPr lang="en-AU" i="1" dirty="0">
                                <a:latin typeface="Cambria Math" panose="02040503050406030204" pitchFamily="18" charset="0"/>
                              </a:rPr>
                              <m:t> + </m:t>
                            </m:r>
                            <m:r>
                              <a:rPr lang="en-AU" i="1" dirty="0">
                                <a:latin typeface="Cambria Math" panose="02040503050406030204" pitchFamily="18" charset="0"/>
                              </a:rPr>
                              <m:t>𝑏</m:t>
                            </m:r>
                          </m:e>
                        </m:d>
                      </m:e>
                      <m:sup>
                        <m:r>
                          <a:rPr lang="en-AU" b="0" i="1" dirty="0" smtClean="0">
                            <a:latin typeface="Cambria Math" panose="02040503050406030204" pitchFamily="18" charset="0"/>
                          </a:rPr>
                          <m:t>2</m:t>
                        </m:r>
                      </m:sup>
                    </m:sSup>
                    <m:r>
                      <a:rPr lang="en-AU" i="1" dirty="0">
                        <a:latin typeface="Cambria Math" panose="02040503050406030204" pitchFamily="18" charset="0"/>
                      </a:rPr>
                      <m:t> = (</m:t>
                    </m:r>
                    <m:r>
                      <a:rPr lang="en-AU" i="1" dirty="0">
                        <a:latin typeface="Cambria Math" panose="02040503050406030204" pitchFamily="18" charset="0"/>
                      </a:rPr>
                      <m:t>𝑎</m:t>
                    </m:r>
                    <m:r>
                      <a:rPr lang="en-AU" i="1" dirty="0">
                        <a:latin typeface="Cambria Math" panose="02040503050406030204" pitchFamily="18" charset="0"/>
                      </a:rPr>
                      <m:t> + </m:t>
                    </m:r>
                    <m:r>
                      <a:rPr lang="en-AU" i="1" dirty="0">
                        <a:latin typeface="Cambria Math" panose="02040503050406030204" pitchFamily="18" charset="0"/>
                      </a:rPr>
                      <m:t>𝑏</m:t>
                    </m:r>
                    <m:r>
                      <a:rPr lang="en-AU" i="1" dirty="0">
                        <a:latin typeface="Cambria Math" panose="02040503050406030204" pitchFamily="18" charset="0"/>
                      </a:rPr>
                      <m:t>)(</m:t>
                    </m:r>
                    <m:r>
                      <a:rPr lang="en-AU" i="1" dirty="0">
                        <a:latin typeface="Cambria Math" panose="02040503050406030204" pitchFamily="18" charset="0"/>
                      </a:rPr>
                      <m:t>𝑎</m:t>
                    </m:r>
                    <m:r>
                      <a:rPr lang="en-AU" i="1" dirty="0">
                        <a:latin typeface="Cambria Math" panose="02040503050406030204" pitchFamily="18" charset="0"/>
                      </a:rPr>
                      <m:t> + </m:t>
                    </m:r>
                    <m:r>
                      <a:rPr lang="en-AU" i="1" dirty="0">
                        <a:latin typeface="Cambria Math" panose="02040503050406030204" pitchFamily="18" charset="0"/>
                      </a:rPr>
                      <m:t>𝑏</m:t>
                    </m:r>
                    <m:r>
                      <a:rPr lang="en-AU" i="1" dirty="0">
                        <a:latin typeface="Cambria Math" panose="02040503050406030204" pitchFamily="18" charset="0"/>
                      </a:rPr>
                      <m:t>) = </m:t>
                    </m:r>
                    <m:r>
                      <a:rPr lang="en-AU" i="1" dirty="0">
                        <a:latin typeface="Cambria Math" panose="02040503050406030204" pitchFamily="18" charset="0"/>
                      </a:rPr>
                      <m:t>𝑎</m:t>
                    </m:r>
                    <m:r>
                      <a:rPr lang="en-AU" i="1" baseline="30000" dirty="0">
                        <a:latin typeface="Cambria Math" panose="02040503050406030204" pitchFamily="18" charset="0"/>
                      </a:rPr>
                      <m:t>2</m:t>
                    </m:r>
                    <m:r>
                      <a:rPr lang="en-AU" i="1" dirty="0">
                        <a:latin typeface="Cambria Math" panose="02040503050406030204" pitchFamily="18" charset="0"/>
                      </a:rPr>
                      <m:t> + 2</m:t>
                    </m:r>
                    <m:r>
                      <a:rPr lang="en-AU" i="1" dirty="0">
                        <a:latin typeface="Cambria Math" panose="02040503050406030204" pitchFamily="18" charset="0"/>
                      </a:rPr>
                      <m:t>𝑎𝑏</m:t>
                    </m:r>
                    <m:r>
                      <a:rPr lang="en-AU" i="1" dirty="0">
                        <a:latin typeface="Cambria Math" panose="02040503050406030204" pitchFamily="18" charset="0"/>
                      </a:rPr>
                      <m:t> + </m:t>
                    </m:r>
                    <m:r>
                      <a:rPr lang="en-AU" i="1" dirty="0">
                        <a:latin typeface="Cambria Math" panose="02040503050406030204" pitchFamily="18" charset="0"/>
                      </a:rPr>
                      <m:t>𝑏</m:t>
                    </m:r>
                    <m:r>
                      <a:rPr lang="en-AU" i="1" baseline="30000" dirty="0">
                        <a:latin typeface="Cambria Math" panose="02040503050406030204" pitchFamily="18" charset="0"/>
                      </a:rPr>
                      <m:t>2</m:t>
                    </m:r>
                    <m:r>
                      <a:rPr lang="en-AU" i="1" dirty="0">
                        <a:latin typeface="Cambria Math" panose="02040503050406030204" pitchFamily="18" charset="0"/>
                      </a:rPr>
                      <m:t> </m:t>
                    </m:r>
                  </m:oMath>
                </a14:m>
                <a:endParaRPr lang="en-AU" dirty="0"/>
              </a:p>
              <a:p>
                <a:pPr lvl="1"/>
                <a14:m>
                  <m:oMath xmlns:m="http://schemas.openxmlformats.org/officeDocument/2006/math">
                    <m:sSup>
                      <m:sSupPr>
                        <m:ctrlPr>
                          <a:rPr lang="en-AU" b="0" i="1" dirty="0" smtClean="0">
                            <a:latin typeface="Cambria Math" panose="02040503050406030204" pitchFamily="18" charset="0"/>
                          </a:rPr>
                        </m:ctrlPr>
                      </m:sSupPr>
                      <m:e>
                        <m:d>
                          <m:dPr>
                            <m:ctrlPr>
                              <a:rPr lang="en-AU" i="1" dirty="0">
                                <a:latin typeface="Cambria Math" panose="02040503050406030204" pitchFamily="18" charset="0"/>
                              </a:rPr>
                            </m:ctrlPr>
                          </m:dPr>
                          <m:e>
                            <m:r>
                              <a:rPr lang="en-AU" i="1" dirty="0">
                                <a:latin typeface="Cambria Math" panose="02040503050406030204" pitchFamily="18" charset="0"/>
                              </a:rPr>
                              <m:t>𝑎</m:t>
                            </m:r>
                            <m:r>
                              <a:rPr lang="en-AU" i="1" dirty="0">
                                <a:latin typeface="Cambria Math" panose="02040503050406030204" pitchFamily="18" charset="0"/>
                              </a:rPr>
                              <m:t> − </m:t>
                            </m:r>
                            <m:r>
                              <a:rPr lang="en-AU" i="1" dirty="0">
                                <a:latin typeface="Cambria Math" panose="02040503050406030204" pitchFamily="18" charset="0"/>
                              </a:rPr>
                              <m:t>𝑏</m:t>
                            </m:r>
                          </m:e>
                        </m:d>
                      </m:e>
                      <m:sup>
                        <m:r>
                          <a:rPr lang="en-AU" b="0" i="1" dirty="0" smtClean="0">
                            <a:latin typeface="Cambria Math" panose="02040503050406030204" pitchFamily="18" charset="0"/>
                          </a:rPr>
                          <m:t>2</m:t>
                        </m:r>
                      </m:sup>
                    </m:sSup>
                    <m:r>
                      <a:rPr lang="en-AU" i="1" dirty="0">
                        <a:latin typeface="Cambria Math" panose="02040503050406030204" pitchFamily="18" charset="0"/>
                      </a:rPr>
                      <m:t> = (</m:t>
                    </m:r>
                    <m:r>
                      <a:rPr lang="en-AU" i="1" dirty="0">
                        <a:latin typeface="Cambria Math" panose="02040503050406030204" pitchFamily="18" charset="0"/>
                      </a:rPr>
                      <m:t>𝑎</m:t>
                    </m:r>
                    <m:r>
                      <a:rPr lang="en-AU" i="1" dirty="0">
                        <a:latin typeface="Cambria Math" panose="02040503050406030204" pitchFamily="18" charset="0"/>
                      </a:rPr>
                      <m:t> − </m:t>
                    </m:r>
                    <m:r>
                      <a:rPr lang="en-AU" i="1" dirty="0">
                        <a:latin typeface="Cambria Math" panose="02040503050406030204" pitchFamily="18" charset="0"/>
                      </a:rPr>
                      <m:t>𝑏</m:t>
                    </m:r>
                    <m:r>
                      <a:rPr lang="en-AU" i="1" dirty="0">
                        <a:latin typeface="Cambria Math" panose="02040503050406030204" pitchFamily="18" charset="0"/>
                      </a:rPr>
                      <m:t>)(</m:t>
                    </m:r>
                    <m:r>
                      <a:rPr lang="en-AU" i="1" dirty="0">
                        <a:latin typeface="Cambria Math" panose="02040503050406030204" pitchFamily="18" charset="0"/>
                      </a:rPr>
                      <m:t>𝑎</m:t>
                    </m:r>
                    <m:r>
                      <a:rPr lang="en-AU" i="1" dirty="0">
                        <a:latin typeface="Cambria Math" panose="02040503050406030204" pitchFamily="18" charset="0"/>
                      </a:rPr>
                      <m:t> − </m:t>
                    </m:r>
                    <m:r>
                      <a:rPr lang="en-AU" i="1" dirty="0">
                        <a:latin typeface="Cambria Math" panose="02040503050406030204" pitchFamily="18" charset="0"/>
                      </a:rPr>
                      <m:t>𝑏</m:t>
                    </m:r>
                    <m:r>
                      <a:rPr lang="en-AU" i="1" dirty="0">
                        <a:latin typeface="Cambria Math" panose="02040503050406030204" pitchFamily="18" charset="0"/>
                      </a:rPr>
                      <m:t>) = </m:t>
                    </m:r>
                    <m:r>
                      <a:rPr lang="en-AU" i="1" dirty="0">
                        <a:latin typeface="Cambria Math" panose="02040503050406030204" pitchFamily="18" charset="0"/>
                      </a:rPr>
                      <m:t>𝑎</m:t>
                    </m:r>
                    <m:r>
                      <a:rPr lang="en-AU" i="1" baseline="30000" dirty="0">
                        <a:latin typeface="Cambria Math" panose="02040503050406030204" pitchFamily="18" charset="0"/>
                      </a:rPr>
                      <m:t>2</m:t>
                    </m:r>
                    <m:r>
                      <a:rPr lang="en-AU" i="1" dirty="0">
                        <a:latin typeface="Cambria Math" panose="02040503050406030204" pitchFamily="18" charset="0"/>
                      </a:rPr>
                      <m:t> − 2</m:t>
                    </m:r>
                    <m:r>
                      <a:rPr lang="en-AU" i="1" dirty="0">
                        <a:latin typeface="Cambria Math" panose="02040503050406030204" pitchFamily="18" charset="0"/>
                      </a:rPr>
                      <m:t>𝑎𝑏</m:t>
                    </m:r>
                    <m:r>
                      <a:rPr lang="en-AU" i="1" dirty="0">
                        <a:latin typeface="Cambria Math" panose="02040503050406030204" pitchFamily="18" charset="0"/>
                      </a:rPr>
                      <m:t> + </m:t>
                    </m:r>
                    <m:r>
                      <a:rPr lang="en-AU" i="1" dirty="0">
                        <a:latin typeface="Cambria Math" panose="02040503050406030204" pitchFamily="18" charset="0"/>
                      </a:rPr>
                      <m:t>𝑏</m:t>
                    </m:r>
                    <m:r>
                      <a:rPr lang="en-AU" i="1" baseline="30000" dirty="0">
                        <a:latin typeface="Cambria Math" panose="02040503050406030204" pitchFamily="18" charset="0"/>
                      </a:rPr>
                      <m:t>2</m:t>
                    </m:r>
                  </m:oMath>
                </a14:m>
                <a:endParaRPr lang="en-AU" baseline="30000" dirty="0"/>
              </a:p>
              <a:p>
                <a:endParaRPr lang="en-AU" baseline="30000" dirty="0"/>
              </a:p>
              <a:p>
                <a:r>
                  <a:rPr lang="en-AU" dirty="0"/>
                  <a:t>Difference of Perfect Squares </a:t>
                </a:r>
                <a:endParaRPr lang="en-AU" dirty="0" smtClean="0"/>
              </a:p>
              <a:p>
                <a14:m>
                  <m:oMath xmlns:m="http://schemas.openxmlformats.org/officeDocument/2006/math">
                    <m:r>
                      <a:rPr lang="en-AU" i="1" dirty="0">
                        <a:latin typeface="Cambria Math" panose="02040503050406030204" pitchFamily="18" charset="0"/>
                      </a:rPr>
                      <m:t>(</m:t>
                    </m:r>
                    <m:r>
                      <a:rPr lang="en-AU" i="1" dirty="0">
                        <a:latin typeface="Cambria Math" panose="02040503050406030204" pitchFamily="18" charset="0"/>
                      </a:rPr>
                      <m:t>𝑎</m:t>
                    </m:r>
                    <m:r>
                      <a:rPr lang="en-AU" i="1" dirty="0">
                        <a:latin typeface="Cambria Math" panose="02040503050406030204" pitchFamily="18" charset="0"/>
                      </a:rPr>
                      <m:t> + </m:t>
                    </m:r>
                    <m:r>
                      <a:rPr lang="en-AU" i="1" dirty="0">
                        <a:latin typeface="Cambria Math" panose="02040503050406030204" pitchFamily="18" charset="0"/>
                      </a:rPr>
                      <m:t>𝑏</m:t>
                    </m:r>
                    <m:r>
                      <a:rPr lang="en-AU" i="1" dirty="0">
                        <a:latin typeface="Cambria Math" panose="02040503050406030204" pitchFamily="18" charset="0"/>
                      </a:rPr>
                      <m:t>)(</m:t>
                    </m:r>
                    <m:r>
                      <a:rPr lang="en-AU" i="1" dirty="0">
                        <a:latin typeface="Cambria Math" panose="02040503050406030204" pitchFamily="18" charset="0"/>
                      </a:rPr>
                      <m:t>𝑎</m:t>
                    </m:r>
                    <m:r>
                      <a:rPr lang="en-AU" i="1" dirty="0">
                        <a:latin typeface="Cambria Math" panose="02040503050406030204" pitchFamily="18" charset="0"/>
                      </a:rPr>
                      <m:t> − </m:t>
                    </m:r>
                    <m:r>
                      <a:rPr lang="en-AU" i="1" dirty="0">
                        <a:latin typeface="Cambria Math" panose="02040503050406030204" pitchFamily="18" charset="0"/>
                      </a:rPr>
                      <m:t>𝑏</m:t>
                    </m:r>
                    <m:r>
                      <a:rPr lang="en-AU" i="1" dirty="0">
                        <a:latin typeface="Cambria Math" panose="02040503050406030204" pitchFamily="18" charset="0"/>
                      </a:rPr>
                      <m:t>) = </m:t>
                    </m:r>
                    <m:r>
                      <a:rPr lang="en-AU" i="1" dirty="0">
                        <a:latin typeface="Cambria Math" panose="02040503050406030204" pitchFamily="18" charset="0"/>
                      </a:rPr>
                      <m:t>𝑎</m:t>
                    </m:r>
                    <m:r>
                      <a:rPr lang="en-AU" i="1" baseline="30000" dirty="0">
                        <a:latin typeface="Cambria Math" panose="02040503050406030204" pitchFamily="18" charset="0"/>
                      </a:rPr>
                      <m:t>2</m:t>
                    </m:r>
                    <m:r>
                      <a:rPr lang="en-AU" i="1" dirty="0">
                        <a:latin typeface="Cambria Math" panose="02040503050406030204" pitchFamily="18" charset="0"/>
                      </a:rPr>
                      <m:t> − </m:t>
                    </m:r>
                    <m:r>
                      <a:rPr lang="en-AU" i="1" dirty="0">
                        <a:latin typeface="Cambria Math" panose="02040503050406030204" pitchFamily="18" charset="0"/>
                      </a:rPr>
                      <m:t>𝑏</m:t>
                    </m:r>
                    <m:r>
                      <a:rPr lang="en-AU" i="1" baseline="30000" dirty="0">
                        <a:latin typeface="Cambria Math" panose="02040503050406030204" pitchFamily="18" charset="0"/>
                      </a:rPr>
                      <m:t>2</m:t>
                    </m:r>
                  </m:oMath>
                </a14:m>
                <a:endParaRPr lang="en-US" dirty="0"/>
              </a:p>
            </p:txBody>
          </p:sp>
        </mc:Choice>
        <mc:Fallback xmlns="">
          <p:sp>
            <p:nvSpPr>
              <p:cNvPr id="3" name="Content Placeholder 2">
                <a:extLst>
                  <a:ext uri="{FF2B5EF4-FFF2-40B4-BE49-F238E27FC236}">
                    <a16:creationId xmlns="" xmlns:a16="http://schemas.microsoft.com/office/drawing/2014/main" xmlns:a14="http://schemas.microsoft.com/office/drawing/2010/main" id="{1FF74D64-CE98-C649-85CB-CB1039A97A92}"/>
                  </a:ext>
                </a:extLst>
              </p:cNvPr>
              <p:cNvSpPr>
                <a:spLocks noGrp="1" noRot="1" noChangeAspect="1" noMove="1" noResize="1" noEditPoints="1" noAdjustHandles="1" noChangeArrowheads="1" noChangeShapeType="1" noTextEdit="1"/>
              </p:cNvSpPr>
              <p:nvPr>
                <p:ph idx="1"/>
              </p:nvPr>
            </p:nvSpPr>
            <p:spPr>
              <a:xfrm>
                <a:off x="1824039" y="2263456"/>
                <a:ext cx="8543925" cy="3710625"/>
              </a:xfrm>
              <a:blipFill rotWithShape="0">
                <a:blip r:embed="rId2"/>
                <a:stretch>
                  <a:fillRect l="-1284" t="-2627"/>
                </a:stretch>
              </a:blipFill>
            </p:spPr>
            <p:txBody>
              <a:bodyPr/>
              <a:lstStyle/>
              <a:p>
                <a:r>
                  <a:rPr lang="en-AU">
                    <a:noFill/>
                  </a:rPr>
                  <a:t> </a:t>
                </a:r>
              </a:p>
            </p:txBody>
          </p:sp>
        </mc:Fallback>
      </mc:AlternateContent>
      <p:sp>
        <p:nvSpPr>
          <p:cNvPr id="4" name="TextBox 3"/>
          <p:cNvSpPr txBox="1"/>
          <p:nvPr/>
        </p:nvSpPr>
        <p:spPr>
          <a:xfrm>
            <a:off x="103948" y="82302"/>
            <a:ext cx="5110904" cy="584775"/>
          </a:xfrm>
          <a:prstGeom prst="homePlate">
            <a:avLst/>
          </a:prstGeom>
          <a:solidFill>
            <a:schemeClr val="accent5">
              <a:lumMod val="50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AU" sz="3200" dirty="0" smtClean="0"/>
              <a:t>Skill Development</a:t>
            </a:r>
            <a:endParaRPr lang="en-AU" sz="3200" dirty="0"/>
          </a:p>
        </p:txBody>
      </p:sp>
    </p:spTree>
    <p:extLst>
      <p:ext uri="{BB962C8B-B14F-4D97-AF65-F5344CB8AC3E}">
        <p14:creationId xmlns:p14="http://schemas.microsoft.com/office/powerpoint/2010/main" val="30856423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0447" y="665446"/>
                <a:ext cx="3500818" cy="6135751"/>
              </a:xfrm>
            </p:spPr>
            <p:txBody>
              <a:bodyPr/>
              <a:lstStyle/>
              <a:p>
                <a14:m>
                  <m:oMath xmlns:m="http://schemas.openxmlformats.org/officeDocument/2006/math">
                    <m:r>
                      <a:rPr lang="en-US" i="1" dirty="0" smtClean="0">
                        <a:latin typeface="Cambria Math" panose="02040503050406030204" pitchFamily="18" charset="0"/>
                      </a:rPr>
                      <m:t>𝑥</m:t>
                    </m:r>
                    <m:r>
                      <a:rPr lang="en-US" i="1" baseline="30000" dirty="0">
                        <a:latin typeface="Cambria Math" panose="02040503050406030204" pitchFamily="18" charset="0"/>
                      </a:rPr>
                      <m:t>2</m:t>
                    </m:r>
                    <m:r>
                      <a:rPr lang="en-US" i="1" dirty="0">
                        <a:latin typeface="Cambria Math" panose="02040503050406030204" pitchFamily="18" charset="0"/>
                      </a:rPr>
                      <m:t> + 6</m:t>
                    </m:r>
                    <m:r>
                      <a:rPr lang="en-US" i="1" dirty="0">
                        <a:latin typeface="Cambria Math" panose="02040503050406030204" pitchFamily="18" charset="0"/>
                      </a:rPr>
                      <m:t>𝑥</m:t>
                    </m:r>
                    <m:r>
                      <a:rPr lang="en-US" i="1" dirty="0">
                        <a:latin typeface="Cambria Math" panose="02040503050406030204" pitchFamily="18" charset="0"/>
                      </a:rPr>
                      <m:t> +9 </m:t>
                    </m:r>
                  </m:oMath>
                </a14:m>
                <a:endParaRPr lang="en-US" dirty="0"/>
              </a:p>
              <a:p>
                <a:endParaRPr lang="en-US" dirty="0"/>
              </a:p>
              <a:p>
                <a:endParaRPr lang="en-US" dirty="0"/>
              </a:p>
              <a:p>
                <a:endParaRPr lang="en-US" dirty="0"/>
              </a:p>
              <a:p>
                <a14:m>
                  <m:oMath xmlns:m="http://schemas.openxmlformats.org/officeDocument/2006/math">
                    <m:r>
                      <a:rPr lang="en-US" i="1" dirty="0" smtClean="0">
                        <a:latin typeface="Cambria Math" panose="02040503050406030204" pitchFamily="18" charset="0"/>
                      </a:rPr>
                      <m:t>h</m:t>
                    </m:r>
                    <m:r>
                      <a:rPr lang="en-US" i="1" baseline="30000" dirty="0">
                        <a:latin typeface="Cambria Math" panose="02040503050406030204" pitchFamily="18" charset="0"/>
                      </a:rPr>
                      <m:t>2</m:t>
                    </m:r>
                    <m:r>
                      <a:rPr lang="en-US" i="1" dirty="0">
                        <a:latin typeface="Cambria Math" panose="02040503050406030204" pitchFamily="18" charset="0"/>
                      </a:rPr>
                      <m:t> </m:t>
                    </m:r>
                    <m:r>
                      <a:rPr lang="en-AU" b="0" i="1" dirty="0" smtClean="0">
                        <a:latin typeface="Cambria Math" panose="02040503050406030204" pitchFamily="18" charset="0"/>
                      </a:rPr>
                      <m:t>−14</m:t>
                    </m:r>
                    <m:r>
                      <a:rPr lang="en-AU" b="0" i="1" dirty="0" smtClean="0">
                        <a:latin typeface="Cambria Math" panose="02040503050406030204" pitchFamily="18" charset="0"/>
                      </a:rPr>
                      <m:t>h</m:t>
                    </m:r>
                    <m:r>
                      <a:rPr lang="en-AU" b="0" i="1" dirty="0" smtClean="0">
                        <a:latin typeface="Cambria Math" panose="02040503050406030204" pitchFamily="18" charset="0"/>
                      </a:rPr>
                      <m:t>+49 </m:t>
                    </m:r>
                  </m:oMath>
                </a14:m>
                <a:endParaRPr lang="en-US" dirty="0"/>
              </a:p>
              <a:p>
                <a:endParaRPr lang="en-US" dirty="0"/>
              </a:p>
              <a:p>
                <a:endParaRPr lang="en-US" dirty="0"/>
              </a:p>
              <a:p>
                <a:endParaRPr lang="en-US" dirty="0"/>
              </a:p>
              <a:p>
                <a14:m>
                  <m:oMath xmlns:m="http://schemas.openxmlformats.org/officeDocument/2006/math">
                    <m:r>
                      <a:rPr lang="en-US" i="1" dirty="0">
                        <a:latin typeface="Cambria Math" panose="02040503050406030204" pitchFamily="18" charset="0"/>
                      </a:rPr>
                      <m:t>𝑐</m:t>
                    </m:r>
                    <m:r>
                      <a:rPr lang="en-US" i="1" baseline="30000" dirty="0">
                        <a:latin typeface="Cambria Math" panose="02040503050406030204" pitchFamily="18" charset="0"/>
                      </a:rPr>
                      <m:t>2</m:t>
                    </m:r>
                    <m:r>
                      <a:rPr lang="en-US" i="1" dirty="0">
                        <a:latin typeface="Cambria Math" panose="02040503050406030204" pitchFamily="18" charset="0"/>
                      </a:rPr>
                      <m:t> −</m:t>
                    </m:r>
                    <m:r>
                      <a:rPr lang="en-AU" b="0" i="1" dirty="0" smtClean="0">
                        <a:latin typeface="Cambria Math" panose="02040503050406030204" pitchFamily="18" charset="0"/>
                      </a:rPr>
                      <m:t>25</m:t>
                    </m:r>
                    <m:r>
                      <a:rPr lang="en-US" i="1" dirty="0">
                        <a:latin typeface="Cambria Math" panose="02040503050406030204" pitchFamily="18" charset="0"/>
                      </a:rPr>
                      <m:t> </m:t>
                    </m:r>
                  </m:oMath>
                </a14:m>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0447" y="665446"/>
                <a:ext cx="3500818" cy="6135751"/>
              </a:xfrm>
              <a:blipFill rotWithShape="0">
                <a:blip r:embed="rId2"/>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xmlns="" id="{20084856-029C-D24F-8C33-3AB3C2C090C4}"/>
                  </a:ext>
                </a:extLst>
              </p:cNvPr>
              <p:cNvSpPr txBox="1">
                <a:spLocks/>
              </p:cNvSpPr>
              <p:nvPr/>
            </p:nvSpPr>
            <p:spPr>
              <a:xfrm>
                <a:off x="6392991" y="722249"/>
                <a:ext cx="4250625" cy="61357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r>
                      <a:rPr lang="en-US" i="1" dirty="0">
                        <a:latin typeface="Cambria Math" panose="02040503050406030204" pitchFamily="18" charset="0"/>
                      </a:rPr>
                      <m:t>𝑥</m:t>
                    </m:r>
                    <m:r>
                      <a:rPr lang="en-US" i="1" baseline="30000" dirty="0">
                        <a:latin typeface="Cambria Math" panose="02040503050406030204" pitchFamily="18" charset="0"/>
                      </a:rPr>
                      <m:t>2</m:t>
                    </m:r>
                    <m:r>
                      <a:rPr lang="en-US" i="1" dirty="0">
                        <a:latin typeface="Cambria Math" panose="02040503050406030204" pitchFamily="18" charset="0"/>
                      </a:rPr>
                      <m:t> </m:t>
                    </m:r>
                    <m:r>
                      <a:rPr lang="en-AU" i="1" dirty="0">
                        <a:latin typeface="Cambria Math" panose="02040503050406030204" pitchFamily="18" charset="0"/>
                      </a:rPr>
                      <m:t>−12</m:t>
                    </m:r>
                    <m:r>
                      <a:rPr lang="en-US" i="1" dirty="0">
                        <a:latin typeface="Cambria Math" panose="02040503050406030204" pitchFamily="18" charset="0"/>
                      </a:rPr>
                      <m:t> </m:t>
                    </m:r>
                  </m:oMath>
                </a14:m>
                <a:endParaRPr lang="en-US" dirty="0"/>
              </a:p>
              <a:p>
                <a:endParaRPr lang="en-US" dirty="0"/>
              </a:p>
              <a:p>
                <a:endParaRPr lang="en-US" dirty="0"/>
              </a:p>
              <a:p>
                <a:endParaRPr lang="en-US" dirty="0"/>
              </a:p>
              <a:p>
                <a14:m>
                  <m:oMath xmlns:m="http://schemas.openxmlformats.org/officeDocument/2006/math">
                    <m:r>
                      <a:rPr lang="en-AU" i="1" dirty="0">
                        <a:latin typeface="Cambria Math" panose="02040503050406030204" pitchFamily="18" charset="0"/>
                      </a:rPr>
                      <m:t>(</m:t>
                    </m:r>
                    <m:r>
                      <a:rPr lang="en-US" i="1" dirty="0">
                        <a:latin typeface="Cambria Math" panose="02040503050406030204" pitchFamily="18" charset="0"/>
                      </a:rPr>
                      <m:t>h</m:t>
                    </m:r>
                    <m:r>
                      <a:rPr lang="en-AU" i="1" dirty="0">
                        <a:latin typeface="Cambria Math" panose="02040503050406030204" pitchFamily="18" charset="0"/>
                      </a:rPr>
                      <m:t>+2)</m:t>
                    </m:r>
                    <m:r>
                      <a:rPr lang="en-US" i="1" baseline="30000" dirty="0">
                        <a:latin typeface="Cambria Math" panose="02040503050406030204" pitchFamily="18" charset="0"/>
                      </a:rPr>
                      <m:t>2</m:t>
                    </m:r>
                    <m:r>
                      <a:rPr lang="en-US" i="1" dirty="0">
                        <a:latin typeface="Cambria Math" panose="02040503050406030204" pitchFamily="18" charset="0"/>
                      </a:rPr>
                      <m:t> </m:t>
                    </m:r>
                    <m:r>
                      <a:rPr lang="en-AU" i="1" dirty="0">
                        <a:latin typeface="Cambria Math" panose="02040503050406030204" pitchFamily="18" charset="0"/>
                      </a:rPr>
                      <m:t>−49</m:t>
                    </m:r>
                    <m:r>
                      <a:rPr lang="en-US" i="1" dirty="0">
                        <a:latin typeface="Cambria Math" panose="02040503050406030204" pitchFamily="18" charset="0"/>
                      </a:rPr>
                      <m:t> </m:t>
                    </m:r>
                  </m:oMath>
                </a14:m>
                <a:endParaRPr lang="en-US" dirty="0"/>
              </a:p>
              <a:p>
                <a:endParaRPr lang="en-US" dirty="0"/>
              </a:p>
              <a:p>
                <a:endParaRPr lang="en-US" dirty="0"/>
              </a:p>
              <a:p>
                <a:endParaRPr lang="en-US" dirty="0"/>
              </a:p>
              <a:p>
                <a14:m>
                  <m:oMath xmlns:m="http://schemas.openxmlformats.org/officeDocument/2006/math">
                    <m:r>
                      <a:rPr lang="en-AU" i="1" dirty="0">
                        <a:latin typeface="Cambria Math" panose="02040503050406030204" pitchFamily="18" charset="0"/>
                      </a:rPr>
                      <m:t>(</m:t>
                    </m:r>
                    <m:r>
                      <a:rPr lang="en-US" i="1" dirty="0">
                        <a:latin typeface="Cambria Math" panose="02040503050406030204" pitchFamily="18" charset="0"/>
                      </a:rPr>
                      <m:t>𝑐</m:t>
                    </m:r>
                    <m:r>
                      <a:rPr lang="en-AU" i="1" dirty="0">
                        <a:latin typeface="Cambria Math" panose="02040503050406030204" pitchFamily="18" charset="0"/>
                      </a:rPr>
                      <m:t>−3)</m:t>
                    </m:r>
                    <m:r>
                      <a:rPr lang="en-US" i="1" baseline="30000" dirty="0">
                        <a:latin typeface="Cambria Math" panose="02040503050406030204" pitchFamily="18" charset="0"/>
                      </a:rPr>
                      <m:t>2</m:t>
                    </m:r>
                    <m:r>
                      <a:rPr lang="en-US" i="1" dirty="0">
                        <a:latin typeface="Cambria Math" panose="02040503050406030204" pitchFamily="18" charset="0"/>
                      </a:rPr>
                      <m:t> − </m:t>
                    </m:r>
                    <m:r>
                      <a:rPr lang="en-AU" i="1" dirty="0">
                        <a:latin typeface="Cambria Math" panose="02040503050406030204" pitchFamily="18" charset="0"/>
                      </a:rPr>
                      <m:t>(</m:t>
                    </m:r>
                    <m:r>
                      <a:rPr lang="en-US" i="1" dirty="0">
                        <a:latin typeface="Cambria Math" panose="02040503050406030204" pitchFamily="18" charset="0"/>
                      </a:rPr>
                      <m:t>𝑐</m:t>
                    </m:r>
                    <m:r>
                      <a:rPr lang="en-AU" i="1" dirty="0">
                        <a:latin typeface="Cambria Math" panose="02040503050406030204" pitchFamily="18" charset="0"/>
                      </a:rPr>
                      <m:t>+4)</m:t>
                    </m:r>
                    <m:r>
                      <a:rPr lang="en-US" i="1" baseline="30000" dirty="0">
                        <a:latin typeface="Cambria Math" panose="02040503050406030204" pitchFamily="18" charset="0"/>
                      </a:rPr>
                      <m:t>2</m:t>
                    </m:r>
                    <m:r>
                      <a:rPr lang="en-US" i="1" dirty="0">
                        <a:latin typeface="Cambria Math" panose="02040503050406030204" pitchFamily="18" charset="0"/>
                      </a:rPr>
                      <m:t> </m:t>
                    </m:r>
                  </m:oMath>
                </a14:m>
                <a:endParaRPr lang="en-US" dirty="0"/>
              </a:p>
              <a:p>
                <a:endParaRPr lang="en-US" dirty="0"/>
              </a:p>
              <a:p>
                <a:endParaRPr lang="en-US" dirty="0"/>
              </a:p>
            </p:txBody>
          </p:sp>
        </mc:Choice>
        <mc:Fallback xmlns="">
          <p:sp>
            <p:nvSpPr>
              <p:cNvPr id="4" name="Content Placeholder 2">
                <a:extLst>
                  <a:ext uri="{FF2B5EF4-FFF2-40B4-BE49-F238E27FC236}">
                    <a16:creationId xmlns="" xmlns:a16="http://schemas.microsoft.com/office/drawing/2014/main" xmlns:a14="http://schemas.microsoft.com/office/drawing/2010/main" id="{20084856-029C-D24F-8C33-3AB3C2C090C4}"/>
                  </a:ext>
                </a:extLst>
              </p:cNvPr>
              <p:cNvSpPr txBox="1">
                <a:spLocks noRot="1" noChangeAspect="1" noMove="1" noResize="1" noEditPoints="1" noAdjustHandles="1" noChangeArrowheads="1" noChangeShapeType="1" noTextEdit="1"/>
              </p:cNvSpPr>
              <p:nvPr/>
            </p:nvSpPr>
            <p:spPr>
              <a:xfrm>
                <a:off x="6392991" y="722249"/>
                <a:ext cx="4250625" cy="6135751"/>
              </a:xfrm>
              <a:prstGeom prst="rect">
                <a:avLst/>
              </a:prstGeom>
              <a:blipFill rotWithShape="0">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50282" y="3384612"/>
                <a:ext cx="190358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400" b="0" i="1" smtClean="0">
                          <a:solidFill>
                            <a:srgbClr val="0070C0"/>
                          </a:solidFill>
                          <a:latin typeface="Cambria Math" panose="02040503050406030204" pitchFamily="18" charset="0"/>
                        </a:rPr>
                        <m:t>=</m:t>
                      </m:r>
                      <m:sSup>
                        <m:sSupPr>
                          <m:ctrlPr>
                            <a:rPr lang="en-AU" sz="2400" b="0" i="1" smtClean="0">
                              <a:solidFill>
                                <a:srgbClr val="0070C0"/>
                              </a:solidFill>
                              <a:latin typeface="Cambria Math" panose="02040503050406030204" pitchFamily="18" charset="0"/>
                            </a:rPr>
                          </m:ctrlPr>
                        </m:sSupPr>
                        <m:e>
                          <m:d>
                            <m:dPr>
                              <m:ctrlPr>
                                <a:rPr lang="en-AU" sz="2400" b="0" i="1" smtClean="0">
                                  <a:solidFill>
                                    <a:srgbClr val="0070C0"/>
                                  </a:solidFill>
                                  <a:latin typeface="Cambria Math" panose="02040503050406030204" pitchFamily="18" charset="0"/>
                                </a:rPr>
                              </m:ctrlPr>
                            </m:dPr>
                            <m:e>
                              <m:r>
                                <a:rPr lang="en-AU" sz="2400" b="0" i="1" smtClean="0">
                                  <a:solidFill>
                                    <a:srgbClr val="0070C0"/>
                                  </a:solidFill>
                                  <a:latin typeface="Cambria Math" panose="02040503050406030204" pitchFamily="18" charset="0"/>
                                </a:rPr>
                                <m:t>h</m:t>
                              </m:r>
                              <m:r>
                                <a:rPr lang="en-AU" sz="2400" b="0" i="1" smtClean="0">
                                  <a:solidFill>
                                    <a:srgbClr val="0070C0"/>
                                  </a:solidFill>
                                  <a:latin typeface="Cambria Math" panose="02040503050406030204" pitchFamily="18" charset="0"/>
                                </a:rPr>
                                <m:t>−7</m:t>
                              </m:r>
                            </m:e>
                          </m:d>
                        </m:e>
                        <m:sup>
                          <m:r>
                            <a:rPr lang="en-AU" sz="2400" b="0" i="1" smtClean="0">
                              <a:solidFill>
                                <a:srgbClr val="0070C0"/>
                              </a:solidFill>
                              <a:latin typeface="Cambria Math" panose="02040503050406030204" pitchFamily="18" charset="0"/>
                            </a:rPr>
                            <m:t>2</m:t>
                          </m:r>
                        </m:sup>
                      </m:sSup>
                    </m:oMath>
                  </m:oMathPara>
                </a14:m>
                <a:endParaRPr lang="en-AU" sz="2400" dirty="0">
                  <a:solidFill>
                    <a:srgbClr val="0070C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550282" y="3384612"/>
                <a:ext cx="1903586" cy="461665"/>
              </a:xfrm>
              <a:prstGeom prst="rect">
                <a:avLst/>
              </a:prstGeom>
              <a:blipFill rotWithShape="0">
                <a:blip r:embed="rId4"/>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25591" y="1413517"/>
                <a:ext cx="190358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400" b="0" i="1" smtClean="0">
                          <a:solidFill>
                            <a:srgbClr val="0070C0"/>
                          </a:solidFill>
                          <a:latin typeface="Cambria Math" panose="02040503050406030204" pitchFamily="18" charset="0"/>
                        </a:rPr>
                        <m:t>=</m:t>
                      </m:r>
                      <m:sSup>
                        <m:sSupPr>
                          <m:ctrlPr>
                            <a:rPr lang="en-AU" sz="2400" b="0" i="1" smtClean="0">
                              <a:solidFill>
                                <a:srgbClr val="0070C0"/>
                              </a:solidFill>
                              <a:latin typeface="Cambria Math" panose="02040503050406030204" pitchFamily="18" charset="0"/>
                            </a:rPr>
                          </m:ctrlPr>
                        </m:sSupPr>
                        <m:e>
                          <m:d>
                            <m:dPr>
                              <m:ctrlPr>
                                <a:rPr lang="en-AU" sz="2400" b="0" i="1" smtClean="0">
                                  <a:solidFill>
                                    <a:srgbClr val="0070C0"/>
                                  </a:solidFill>
                                  <a:latin typeface="Cambria Math" panose="02040503050406030204" pitchFamily="18" charset="0"/>
                                </a:rPr>
                              </m:ctrlPr>
                            </m:dPr>
                            <m:e>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+3</m:t>
                              </m:r>
                            </m:e>
                          </m:d>
                        </m:e>
                        <m:sup>
                          <m:r>
                            <a:rPr lang="en-AU" sz="2400" b="0" i="1" smtClean="0">
                              <a:solidFill>
                                <a:srgbClr val="0070C0"/>
                              </a:solidFill>
                              <a:latin typeface="Cambria Math" panose="02040503050406030204" pitchFamily="18" charset="0"/>
                            </a:rPr>
                            <m:t>2</m:t>
                          </m:r>
                        </m:sup>
                      </m:sSup>
                    </m:oMath>
                  </m:oMathPara>
                </a14:m>
                <a:endParaRPr lang="en-AU" sz="2400" dirty="0">
                  <a:solidFill>
                    <a:srgbClr val="0070C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25591" y="1413517"/>
                <a:ext cx="1903586" cy="461665"/>
              </a:xfrm>
              <a:prstGeom prst="rect">
                <a:avLst/>
              </a:prstGeom>
              <a:blipFill rotWithShape="0">
                <a:blip r:embed="rId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23462" y="5355707"/>
                <a:ext cx="254620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400" b="0" i="1" smtClean="0">
                          <a:solidFill>
                            <a:srgbClr val="0070C0"/>
                          </a:solidFill>
                          <a:latin typeface="Cambria Math" panose="02040503050406030204" pitchFamily="18" charset="0"/>
                        </a:rPr>
                        <m:t>=(</m:t>
                      </m:r>
                      <m:r>
                        <a:rPr lang="en-AU" sz="2400" b="0" i="1" smtClean="0">
                          <a:solidFill>
                            <a:srgbClr val="0070C0"/>
                          </a:solidFill>
                          <a:latin typeface="Cambria Math" panose="02040503050406030204" pitchFamily="18" charset="0"/>
                        </a:rPr>
                        <m:t>𝑐</m:t>
                      </m:r>
                      <m:r>
                        <a:rPr lang="en-AU" sz="2400" b="0" i="1" smtClean="0">
                          <a:solidFill>
                            <a:srgbClr val="0070C0"/>
                          </a:solidFill>
                          <a:latin typeface="Cambria Math" panose="02040503050406030204" pitchFamily="18" charset="0"/>
                        </a:rPr>
                        <m:t>−5)(</m:t>
                      </m:r>
                      <m:r>
                        <a:rPr lang="en-AU" sz="2400" b="0" i="1" smtClean="0">
                          <a:solidFill>
                            <a:srgbClr val="0070C0"/>
                          </a:solidFill>
                          <a:latin typeface="Cambria Math" panose="02040503050406030204" pitchFamily="18" charset="0"/>
                        </a:rPr>
                        <m:t>𝑐</m:t>
                      </m:r>
                      <m:r>
                        <a:rPr lang="en-AU" sz="2400" b="0" i="1" smtClean="0">
                          <a:solidFill>
                            <a:srgbClr val="0070C0"/>
                          </a:solidFill>
                          <a:latin typeface="Cambria Math" panose="02040503050406030204" pitchFamily="18" charset="0"/>
                        </a:rPr>
                        <m:t>+5)</m:t>
                      </m:r>
                    </m:oMath>
                  </m:oMathPara>
                </a14:m>
                <a:endParaRPr lang="en-AU" sz="2400" dirty="0">
                  <a:solidFill>
                    <a:srgbClr val="0070C0"/>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23462" y="5355707"/>
                <a:ext cx="2546209" cy="461665"/>
              </a:xfrm>
              <a:prstGeom prst="rect">
                <a:avLst/>
              </a:prstGeom>
              <a:blipFill rotWithShape="0">
                <a:blip r:embed="rId6"/>
                <a:stretch>
                  <a:fillRect b="-1866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392991" y="1251269"/>
                <a:ext cx="3599155" cy="6450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400" b="0" i="1" smtClean="0">
                          <a:solidFill>
                            <a:srgbClr val="0070C0"/>
                          </a:solidFill>
                          <a:latin typeface="Cambria Math" panose="02040503050406030204" pitchFamily="18" charset="0"/>
                        </a:rPr>
                        <m:t>=</m:t>
                      </m:r>
                      <m:d>
                        <m:dPr>
                          <m:ctrlPr>
                            <a:rPr lang="en-AU" sz="2400" b="0" i="1" smtClean="0">
                              <a:solidFill>
                                <a:srgbClr val="0070C0"/>
                              </a:solidFill>
                              <a:latin typeface="Cambria Math" panose="02040503050406030204" pitchFamily="18" charset="0"/>
                            </a:rPr>
                          </m:ctrlPr>
                        </m:dPr>
                        <m:e>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m:t>
                          </m:r>
                          <m:rad>
                            <m:radPr>
                              <m:degHide m:val="on"/>
                              <m:ctrlPr>
                                <a:rPr lang="en-AU" sz="2400" b="0" i="1" smtClean="0">
                                  <a:solidFill>
                                    <a:srgbClr val="0070C0"/>
                                  </a:solidFill>
                                  <a:latin typeface="Cambria Math" panose="02040503050406030204" pitchFamily="18" charset="0"/>
                                </a:rPr>
                              </m:ctrlPr>
                            </m:radPr>
                            <m:deg/>
                            <m:e>
                              <m:r>
                                <a:rPr lang="en-AU" sz="2400" b="0" i="1" smtClean="0">
                                  <a:solidFill>
                                    <a:srgbClr val="0070C0"/>
                                  </a:solidFill>
                                  <a:latin typeface="Cambria Math" panose="02040503050406030204" pitchFamily="18" charset="0"/>
                                </a:rPr>
                                <m:t>12</m:t>
                              </m:r>
                            </m:e>
                          </m:rad>
                        </m:e>
                      </m:d>
                      <m:d>
                        <m:dPr>
                          <m:ctrlPr>
                            <a:rPr lang="en-AU" sz="2400" b="0" i="1" smtClean="0">
                              <a:solidFill>
                                <a:srgbClr val="0070C0"/>
                              </a:solidFill>
                              <a:latin typeface="Cambria Math" panose="02040503050406030204" pitchFamily="18" charset="0"/>
                            </a:rPr>
                          </m:ctrlPr>
                        </m:dPr>
                        <m:e>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m:t>
                          </m:r>
                          <m:rad>
                            <m:radPr>
                              <m:degHide m:val="on"/>
                              <m:ctrlPr>
                                <a:rPr lang="en-AU" sz="2400" b="0" i="1" smtClean="0">
                                  <a:solidFill>
                                    <a:srgbClr val="0070C0"/>
                                  </a:solidFill>
                                  <a:latin typeface="Cambria Math" panose="02040503050406030204" pitchFamily="18" charset="0"/>
                                </a:rPr>
                              </m:ctrlPr>
                            </m:radPr>
                            <m:deg/>
                            <m:e>
                              <m:r>
                                <a:rPr lang="en-AU" sz="2400" b="0" i="1" smtClean="0">
                                  <a:solidFill>
                                    <a:srgbClr val="0070C0"/>
                                  </a:solidFill>
                                  <a:latin typeface="Cambria Math" panose="02040503050406030204" pitchFamily="18" charset="0"/>
                                </a:rPr>
                                <m:t>12</m:t>
                              </m:r>
                            </m:e>
                          </m:rad>
                        </m:e>
                      </m:d>
                    </m:oMath>
                  </m:oMathPara>
                </a14:m>
                <a:endParaRPr lang="en-AU" sz="2400" dirty="0">
                  <a:solidFill>
                    <a:srgbClr val="0070C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392991" y="1251269"/>
                <a:ext cx="3599155" cy="645048"/>
              </a:xfrm>
              <a:prstGeom prst="rect">
                <a:avLst/>
              </a:prstGeom>
              <a:blipFill rotWithShape="0">
                <a:blip r:embed="rId7"/>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392990" y="3292920"/>
                <a:ext cx="453824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400" b="0" i="1" smtClean="0">
                          <a:solidFill>
                            <a:srgbClr val="0070C0"/>
                          </a:solidFill>
                          <a:latin typeface="Cambria Math" panose="02040503050406030204" pitchFamily="18" charset="0"/>
                        </a:rPr>
                        <m:t>=(</m:t>
                      </m:r>
                      <m:d>
                        <m:dPr>
                          <m:ctrlPr>
                            <a:rPr lang="en-AU" sz="2400" b="0" i="1" smtClean="0">
                              <a:solidFill>
                                <a:srgbClr val="0070C0"/>
                              </a:solidFill>
                              <a:latin typeface="Cambria Math" panose="02040503050406030204" pitchFamily="18" charset="0"/>
                            </a:rPr>
                          </m:ctrlPr>
                        </m:dPr>
                        <m:e>
                          <m:r>
                            <a:rPr lang="en-AU" sz="2400" b="0" i="1" smtClean="0">
                              <a:solidFill>
                                <a:srgbClr val="0070C0"/>
                              </a:solidFill>
                              <a:latin typeface="Cambria Math" panose="02040503050406030204" pitchFamily="18" charset="0"/>
                            </a:rPr>
                            <m:t>h</m:t>
                          </m:r>
                          <m:r>
                            <a:rPr lang="en-AU" sz="2400" b="0" i="1" smtClean="0">
                              <a:solidFill>
                                <a:srgbClr val="0070C0"/>
                              </a:solidFill>
                              <a:latin typeface="Cambria Math" panose="02040503050406030204" pitchFamily="18" charset="0"/>
                            </a:rPr>
                            <m:t>+2</m:t>
                          </m:r>
                        </m:e>
                      </m:d>
                      <m:r>
                        <a:rPr lang="en-AU" sz="2400" b="0" i="1" smtClean="0">
                          <a:solidFill>
                            <a:srgbClr val="0070C0"/>
                          </a:solidFill>
                          <a:latin typeface="Cambria Math" panose="02040503050406030204" pitchFamily="18" charset="0"/>
                        </a:rPr>
                        <m:t>−7)((</m:t>
                      </m:r>
                      <m:r>
                        <a:rPr lang="en-AU" sz="2400" b="0" i="1" smtClean="0">
                          <a:solidFill>
                            <a:srgbClr val="0070C0"/>
                          </a:solidFill>
                          <a:latin typeface="Cambria Math" panose="02040503050406030204" pitchFamily="18" charset="0"/>
                        </a:rPr>
                        <m:t>h</m:t>
                      </m:r>
                      <m:r>
                        <a:rPr lang="en-AU" sz="2400" b="0" i="1" smtClean="0">
                          <a:solidFill>
                            <a:srgbClr val="0070C0"/>
                          </a:solidFill>
                          <a:latin typeface="Cambria Math" panose="02040503050406030204" pitchFamily="18" charset="0"/>
                        </a:rPr>
                        <m:t>+2)+7)</m:t>
                      </m:r>
                    </m:oMath>
                  </m:oMathPara>
                </a14:m>
                <a:endParaRPr lang="en-AU" sz="2400" dirty="0">
                  <a:solidFill>
                    <a:srgbClr val="0070C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392990" y="3292920"/>
                <a:ext cx="4538246" cy="461665"/>
              </a:xfrm>
              <a:prstGeom prst="rect">
                <a:avLst/>
              </a:prstGeom>
              <a:blipFill rotWithShape="0">
                <a:blip r:embed="rId8"/>
                <a:stretch>
                  <a:fillRect b="-1710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048383" y="3840990"/>
                <a:ext cx="359915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400" b="0" i="1" smtClean="0">
                          <a:solidFill>
                            <a:srgbClr val="0070C0"/>
                          </a:solidFill>
                          <a:latin typeface="Cambria Math" panose="02040503050406030204" pitchFamily="18" charset="0"/>
                        </a:rPr>
                        <m:t>=(</m:t>
                      </m:r>
                      <m:r>
                        <a:rPr lang="en-AU" sz="2400" b="0" i="1" smtClean="0">
                          <a:solidFill>
                            <a:srgbClr val="0070C0"/>
                          </a:solidFill>
                          <a:latin typeface="Cambria Math" panose="02040503050406030204" pitchFamily="18" charset="0"/>
                        </a:rPr>
                        <m:t>h</m:t>
                      </m:r>
                      <m:r>
                        <a:rPr lang="en-AU" sz="2400" b="0" i="1" smtClean="0">
                          <a:solidFill>
                            <a:srgbClr val="0070C0"/>
                          </a:solidFill>
                          <a:latin typeface="Cambria Math" panose="02040503050406030204" pitchFamily="18" charset="0"/>
                        </a:rPr>
                        <m:t>−5)(</m:t>
                      </m:r>
                      <m:r>
                        <a:rPr lang="en-AU" sz="2400" b="0" i="1" smtClean="0">
                          <a:solidFill>
                            <a:srgbClr val="0070C0"/>
                          </a:solidFill>
                          <a:latin typeface="Cambria Math" panose="02040503050406030204" pitchFamily="18" charset="0"/>
                        </a:rPr>
                        <m:t>h</m:t>
                      </m:r>
                      <m:r>
                        <a:rPr lang="en-AU" sz="2400" b="0" i="1" smtClean="0">
                          <a:solidFill>
                            <a:srgbClr val="0070C0"/>
                          </a:solidFill>
                          <a:latin typeface="Cambria Math" panose="02040503050406030204" pitchFamily="18" charset="0"/>
                        </a:rPr>
                        <m:t>+9)</m:t>
                      </m:r>
                    </m:oMath>
                  </m:oMathPara>
                </a14:m>
                <a:endParaRPr lang="en-AU" sz="2400" dirty="0">
                  <a:solidFill>
                    <a:srgbClr val="0070C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6048383" y="3840990"/>
                <a:ext cx="3599155" cy="461665"/>
              </a:xfrm>
              <a:prstGeom prst="rect">
                <a:avLst/>
              </a:prstGeom>
              <a:blipFill rotWithShape="0">
                <a:blip r:embed="rId9"/>
                <a:stretch>
                  <a:fillRect b="-1710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5921936" y="5355707"/>
                <a:ext cx="5722809" cy="50917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400" b="0" i="1" smtClean="0">
                          <a:solidFill>
                            <a:srgbClr val="0070C0"/>
                          </a:solidFill>
                          <a:latin typeface="Cambria Math" panose="02040503050406030204" pitchFamily="18" charset="0"/>
                        </a:rPr>
                        <m:t>=</m:t>
                      </m:r>
                      <m:d>
                        <m:dPr>
                          <m:ctrlPr>
                            <a:rPr lang="en-AU" sz="2400" b="0" i="1" smtClean="0">
                              <a:solidFill>
                                <a:srgbClr val="0070C0"/>
                              </a:solidFill>
                              <a:latin typeface="Cambria Math" panose="02040503050406030204" pitchFamily="18" charset="0"/>
                            </a:rPr>
                          </m:ctrlPr>
                        </m:dPr>
                        <m:e>
                          <m:d>
                            <m:dPr>
                              <m:ctrlPr>
                                <a:rPr lang="en-AU" sz="2400" b="0" i="1" smtClean="0">
                                  <a:solidFill>
                                    <a:srgbClr val="0070C0"/>
                                  </a:solidFill>
                                  <a:latin typeface="Cambria Math" panose="02040503050406030204" pitchFamily="18" charset="0"/>
                                </a:rPr>
                              </m:ctrlPr>
                            </m:dPr>
                            <m:e>
                              <m:r>
                                <a:rPr lang="en-AU" sz="2400" b="0" i="1" smtClean="0">
                                  <a:solidFill>
                                    <a:srgbClr val="0070C0"/>
                                  </a:solidFill>
                                  <a:latin typeface="Cambria Math" panose="02040503050406030204" pitchFamily="18" charset="0"/>
                                </a:rPr>
                                <m:t>𝑐</m:t>
                              </m:r>
                              <m:r>
                                <a:rPr lang="en-AU" sz="2400" b="0" i="1" smtClean="0">
                                  <a:solidFill>
                                    <a:srgbClr val="0070C0"/>
                                  </a:solidFill>
                                  <a:latin typeface="Cambria Math" panose="02040503050406030204" pitchFamily="18" charset="0"/>
                                </a:rPr>
                                <m:t>−3</m:t>
                              </m:r>
                            </m:e>
                          </m:d>
                          <m:r>
                            <a:rPr lang="en-AU" sz="2400" b="0" i="1" smtClean="0">
                              <a:solidFill>
                                <a:srgbClr val="0070C0"/>
                              </a:solidFill>
                              <a:latin typeface="Cambria Math" panose="02040503050406030204" pitchFamily="18" charset="0"/>
                            </a:rPr>
                            <m:t>−</m:t>
                          </m:r>
                          <m:d>
                            <m:dPr>
                              <m:ctrlPr>
                                <a:rPr lang="en-AU" sz="2400" b="0" i="1" smtClean="0">
                                  <a:solidFill>
                                    <a:srgbClr val="0070C0"/>
                                  </a:solidFill>
                                  <a:latin typeface="Cambria Math" panose="02040503050406030204" pitchFamily="18" charset="0"/>
                                </a:rPr>
                              </m:ctrlPr>
                            </m:dPr>
                            <m:e>
                              <m:r>
                                <a:rPr lang="en-AU" sz="2400" b="0" i="1" smtClean="0">
                                  <a:solidFill>
                                    <a:srgbClr val="0070C0"/>
                                  </a:solidFill>
                                  <a:latin typeface="Cambria Math" panose="02040503050406030204" pitchFamily="18" charset="0"/>
                                </a:rPr>
                                <m:t>𝑐</m:t>
                              </m:r>
                              <m:r>
                                <a:rPr lang="en-AU" sz="2400" b="0" i="1" smtClean="0">
                                  <a:solidFill>
                                    <a:srgbClr val="0070C0"/>
                                  </a:solidFill>
                                  <a:latin typeface="Cambria Math" panose="02040503050406030204" pitchFamily="18" charset="0"/>
                                </a:rPr>
                                <m:t>+4</m:t>
                              </m:r>
                            </m:e>
                          </m:d>
                        </m:e>
                      </m:d>
                      <m:r>
                        <a:rPr lang="en-AU" sz="2400" b="0" i="1" smtClean="0">
                          <a:solidFill>
                            <a:srgbClr val="0070C0"/>
                          </a:solidFill>
                          <a:latin typeface="Cambria Math" panose="02040503050406030204" pitchFamily="18" charset="0"/>
                        </a:rPr>
                        <m:t>((</m:t>
                      </m:r>
                      <m:r>
                        <a:rPr lang="en-AU" sz="2400" b="0" i="1" smtClean="0">
                          <a:solidFill>
                            <a:srgbClr val="0070C0"/>
                          </a:solidFill>
                          <a:latin typeface="Cambria Math" panose="02040503050406030204" pitchFamily="18" charset="0"/>
                        </a:rPr>
                        <m:t>𝑐</m:t>
                      </m:r>
                      <m:r>
                        <a:rPr lang="en-AU" sz="2400" b="0" i="1" smtClean="0">
                          <a:solidFill>
                            <a:srgbClr val="0070C0"/>
                          </a:solidFill>
                          <a:latin typeface="Cambria Math" panose="02040503050406030204" pitchFamily="18" charset="0"/>
                        </a:rPr>
                        <m:t>−3)+</m:t>
                      </m:r>
                      <m:d>
                        <m:dPr>
                          <m:ctrlPr>
                            <a:rPr lang="en-AU" sz="2400" b="0" i="1" smtClean="0">
                              <a:solidFill>
                                <a:srgbClr val="0070C0"/>
                              </a:solidFill>
                              <a:latin typeface="Cambria Math" panose="02040503050406030204" pitchFamily="18" charset="0"/>
                            </a:rPr>
                          </m:ctrlPr>
                        </m:dPr>
                        <m:e>
                          <m:r>
                            <a:rPr lang="en-AU" sz="2400" b="0" i="1" smtClean="0">
                              <a:solidFill>
                                <a:srgbClr val="0070C0"/>
                              </a:solidFill>
                              <a:latin typeface="Cambria Math" panose="02040503050406030204" pitchFamily="18" charset="0"/>
                            </a:rPr>
                            <m:t>𝑐</m:t>
                          </m:r>
                          <m:r>
                            <a:rPr lang="en-AU" sz="2400" b="0" i="1" smtClean="0">
                              <a:solidFill>
                                <a:srgbClr val="0070C0"/>
                              </a:solidFill>
                              <a:latin typeface="Cambria Math" panose="02040503050406030204" pitchFamily="18" charset="0"/>
                            </a:rPr>
                            <m:t>+4</m:t>
                          </m:r>
                        </m:e>
                      </m:d>
                      <m:r>
                        <a:rPr lang="en-AU" sz="2400" b="0" i="1" smtClean="0">
                          <a:solidFill>
                            <a:srgbClr val="0070C0"/>
                          </a:solidFill>
                          <a:latin typeface="Cambria Math" panose="02040503050406030204" pitchFamily="18" charset="0"/>
                        </a:rPr>
                        <m:t>)</m:t>
                      </m:r>
                    </m:oMath>
                  </m:oMathPara>
                </a14:m>
                <a:endParaRPr lang="en-AU" sz="2400" dirty="0">
                  <a:solidFill>
                    <a:srgbClr val="0070C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921936" y="5355707"/>
                <a:ext cx="5722809" cy="509178"/>
              </a:xfrm>
              <a:prstGeom prst="rect">
                <a:avLst/>
              </a:prstGeom>
              <a:blipFill rotWithShape="0">
                <a:blip r:embed="rId10"/>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506298" y="5864885"/>
                <a:ext cx="572280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400" b="0" i="1" smtClean="0">
                          <a:solidFill>
                            <a:srgbClr val="0070C0"/>
                          </a:solidFill>
                          <a:latin typeface="Cambria Math" panose="02040503050406030204" pitchFamily="18" charset="0"/>
                        </a:rPr>
                        <m:t>=</m:t>
                      </m:r>
                      <m:d>
                        <m:dPr>
                          <m:ctrlPr>
                            <a:rPr lang="en-AU" sz="2400" b="0" i="1" smtClean="0">
                              <a:solidFill>
                                <a:srgbClr val="0070C0"/>
                              </a:solidFill>
                              <a:latin typeface="Cambria Math" panose="02040503050406030204" pitchFamily="18" charset="0"/>
                            </a:rPr>
                          </m:ctrlPr>
                        </m:dPr>
                        <m:e>
                          <m:r>
                            <a:rPr lang="en-AU" sz="2400" b="0" i="1" smtClean="0">
                              <a:solidFill>
                                <a:srgbClr val="0070C0"/>
                              </a:solidFill>
                              <a:latin typeface="Cambria Math" panose="02040503050406030204" pitchFamily="18" charset="0"/>
                            </a:rPr>
                            <m:t>𝑐</m:t>
                          </m:r>
                          <m:r>
                            <a:rPr lang="en-AU" sz="2400" b="0" i="1" smtClean="0">
                              <a:solidFill>
                                <a:srgbClr val="0070C0"/>
                              </a:solidFill>
                              <a:latin typeface="Cambria Math" panose="02040503050406030204" pitchFamily="18" charset="0"/>
                            </a:rPr>
                            <m:t>−3−</m:t>
                          </m:r>
                          <m:r>
                            <a:rPr lang="en-AU" sz="2400" b="0" i="1" smtClean="0">
                              <a:solidFill>
                                <a:srgbClr val="0070C0"/>
                              </a:solidFill>
                              <a:latin typeface="Cambria Math" panose="02040503050406030204" pitchFamily="18" charset="0"/>
                            </a:rPr>
                            <m:t>𝑐</m:t>
                          </m:r>
                          <m:r>
                            <a:rPr lang="en-AU" sz="2400" b="0" i="1" smtClean="0">
                              <a:solidFill>
                                <a:srgbClr val="0070C0"/>
                              </a:solidFill>
                              <a:latin typeface="Cambria Math" panose="02040503050406030204" pitchFamily="18" charset="0"/>
                            </a:rPr>
                            <m:t>−4</m:t>
                          </m:r>
                        </m:e>
                      </m:d>
                      <m:r>
                        <a:rPr lang="en-AU" sz="2400" b="0" i="1" smtClean="0">
                          <a:solidFill>
                            <a:srgbClr val="0070C0"/>
                          </a:solidFill>
                          <a:latin typeface="Cambria Math" panose="02040503050406030204" pitchFamily="18" charset="0"/>
                        </a:rPr>
                        <m:t>(</m:t>
                      </m:r>
                      <m:r>
                        <a:rPr lang="en-AU" sz="2400" b="0" i="1" smtClean="0">
                          <a:solidFill>
                            <a:srgbClr val="0070C0"/>
                          </a:solidFill>
                          <a:latin typeface="Cambria Math" panose="02040503050406030204" pitchFamily="18" charset="0"/>
                        </a:rPr>
                        <m:t>𝑐</m:t>
                      </m:r>
                      <m:r>
                        <a:rPr lang="en-AU" sz="2400" b="0" i="1" smtClean="0">
                          <a:solidFill>
                            <a:srgbClr val="0070C0"/>
                          </a:solidFill>
                          <a:latin typeface="Cambria Math" panose="02040503050406030204" pitchFamily="18" charset="0"/>
                        </a:rPr>
                        <m:t>−3+</m:t>
                      </m:r>
                      <m:r>
                        <a:rPr lang="en-AU" sz="2400" b="0" i="1" smtClean="0">
                          <a:solidFill>
                            <a:srgbClr val="0070C0"/>
                          </a:solidFill>
                          <a:latin typeface="Cambria Math" panose="02040503050406030204" pitchFamily="18" charset="0"/>
                        </a:rPr>
                        <m:t>𝑐</m:t>
                      </m:r>
                      <m:r>
                        <a:rPr lang="en-AU" sz="2400" b="0" i="1" smtClean="0">
                          <a:solidFill>
                            <a:srgbClr val="0070C0"/>
                          </a:solidFill>
                          <a:latin typeface="Cambria Math" panose="02040503050406030204" pitchFamily="18" charset="0"/>
                        </a:rPr>
                        <m:t>+4)</m:t>
                      </m:r>
                    </m:oMath>
                  </m:oMathPara>
                </a14:m>
                <a:endParaRPr lang="en-AU" sz="2400" dirty="0">
                  <a:solidFill>
                    <a:srgbClr val="0070C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5506298" y="5864885"/>
                <a:ext cx="5722809" cy="461665"/>
              </a:xfrm>
              <a:prstGeom prst="rect">
                <a:avLst/>
              </a:prstGeom>
              <a:blipFill rotWithShape="0">
                <a:blip r:embed="rId11"/>
                <a:stretch>
                  <a:fillRect b="-1710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5506299" y="6322149"/>
                <a:ext cx="350608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400" b="0" i="1" smtClean="0">
                          <a:solidFill>
                            <a:srgbClr val="0070C0"/>
                          </a:solidFill>
                          <a:latin typeface="Cambria Math" panose="02040503050406030204" pitchFamily="18" charset="0"/>
                        </a:rPr>
                        <m:t>=−7(2</m:t>
                      </m:r>
                      <m:r>
                        <a:rPr lang="en-AU" sz="2400" b="0" i="1" smtClean="0">
                          <a:solidFill>
                            <a:srgbClr val="0070C0"/>
                          </a:solidFill>
                          <a:latin typeface="Cambria Math" panose="02040503050406030204" pitchFamily="18" charset="0"/>
                        </a:rPr>
                        <m:t>𝑐</m:t>
                      </m:r>
                      <m:r>
                        <a:rPr lang="en-AU" sz="2400" b="0" i="1" smtClean="0">
                          <a:solidFill>
                            <a:srgbClr val="0070C0"/>
                          </a:solidFill>
                          <a:latin typeface="Cambria Math" panose="02040503050406030204" pitchFamily="18" charset="0"/>
                        </a:rPr>
                        <m:t>+1)</m:t>
                      </m:r>
                    </m:oMath>
                  </m:oMathPara>
                </a14:m>
                <a:endParaRPr lang="en-AU" sz="2400" dirty="0">
                  <a:solidFill>
                    <a:srgbClr val="0070C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5506299" y="6322149"/>
                <a:ext cx="3506084" cy="461665"/>
              </a:xfrm>
              <a:prstGeom prst="rect">
                <a:avLst/>
              </a:prstGeom>
              <a:blipFill rotWithShape="0">
                <a:blip r:embed="rId12"/>
                <a:stretch>
                  <a:fillRect b="-17105"/>
                </a:stretch>
              </a:blipFill>
            </p:spPr>
            <p:txBody>
              <a:bodyPr/>
              <a:lstStyle/>
              <a:p>
                <a:r>
                  <a:rPr lang="en-AU">
                    <a:noFill/>
                  </a:rPr>
                  <a:t> </a:t>
                </a:r>
              </a:p>
            </p:txBody>
          </p:sp>
        </mc:Fallback>
      </mc:AlternateContent>
    </p:spTree>
    <p:extLst>
      <p:ext uri="{BB962C8B-B14F-4D97-AF65-F5344CB8AC3E}">
        <p14:creationId xmlns:p14="http://schemas.microsoft.com/office/powerpoint/2010/main" val="1520817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sz="half" idx="4294967295"/>
              </p:nvPr>
            </p:nvSpPr>
            <p:spPr>
              <a:xfrm>
                <a:off x="516948" y="839644"/>
                <a:ext cx="11058525" cy="765641"/>
              </a:xfrm>
            </p:spPr>
            <p:txBody>
              <a:bodyPr>
                <a:normAutofit/>
              </a:bodyPr>
              <a:lstStyle/>
              <a:p>
                <a:pPr marL="0" indent="0">
                  <a:buNone/>
                </a:pPr>
                <a:r>
                  <a:rPr lang="en-AU" dirty="0"/>
                  <a:t>Factorise </a:t>
                </a:r>
                <a14:m>
                  <m:oMath xmlns:m="http://schemas.openxmlformats.org/officeDocument/2006/math">
                    <m:sSup>
                      <m:sSupPr>
                        <m:ctrlPr>
                          <a:rPr lang="en-AU" i="1" smtClean="0">
                            <a:latin typeface="Cambria Math" panose="02040503050406030204" pitchFamily="18" charset="0"/>
                          </a:rPr>
                        </m:ctrlPr>
                      </m:sSupPr>
                      <m:e>
                        <m:r>
                          <a:rPr lang="en-US" b="0" i="1" smtClean="0">
                            <a:latin typeface="Cambria Math" panose="02040503050406030204" pitchFamily="18" charset="0"/>
                          </a:rPr>
                          <m:t>3</m:t>
                        </m:r>
                        <m:r>
                          <a:rPr lang="en-AU" i="1">
                            <a:latin typeface="Cambria Math" panose="02040503050406030204" pitchFamily="18" charset="0"/>
                          </a:rPr>
                          <m:t>𝑥</m:t>
                        </m:r>
                      </m:e>
                      <m:sup>
                        <m:r>
                          <a:rPr lang="en-AU" i="1">
                            <a:latin typeface="Cambria Math" panose="02040503050406030204" pitchFamily="18" charset="0"/>
                          </a:rPr>
                          <m:t>2</m:t>
                        </m:r>
                        <m:r>
                          <a:rPr lang="en-AU" b="0" i="1" smtClean="0">
                            <a:latin typeface="Cambria Math" panose="02040503050406030204" pitchFamily="18" charset="0"/>
                          </a:rPr>
                          <m:t> </m:t>
                        </m:r>
                      </m:sup>
                    </m:sSup>
                    <m:r>
                      <a:rPr lang="en-AU" b="0" i="1" smtClean="0">
                        <a:latin typeface="Cambria Math" panose="02040503050406030204" pitchFamily="18" charset="0"/>
                      </a:rPr>
                      <m:t>−</m:t>
                    </m:r>
                    <m:r>
                      <a:rPr lang="en-US" b="0" i="1" smtClean="0">
                        <a:latin typeface="Cambria Math" panose="02040503050406030204" pitchFamily="18" charset="0"/>
                      </a:rPr>
                      <m:t>75</m:t>
                    </m:r>
                  </m:oMath>
                </a14:m>
                <a:endParaRPr lang="en-AU" b="1" dirty="0">
                  <a:solidFill>
                    <a:srgbClr val="0070C0"/>
                  </a:solidFill>
                </a:endParaRPr>
              </a:p>
            </p:txBody>
          </p:sp>
        </mc:Choice>
        <mc:Fallback xmlns="">
          <p:sp>
            <p:nvSpPr>
              <p:cNvPr id="2" name="Content Placeholder 1"/>
              <p:cNvSpPr>
                <a:spLocks noGrp="1" noRot="1" noChangeAspect="1" noMove="1" noResize="1" noEditPoints="1" noAdjustHandles="1" noChangeArrowheads="1" noChangeShapeType="1" noTextEdit="1"/>
              </p:cNvSpPr>
              <p:nvPr>
                <p:ph sz="half" idx="4294967295"/>
              </p:nvPr>
            </p:nvSpPr>
            <p:spPr>
              <a:xfrm>
                <a:off x="516948" y="839644"/>
                <a:ext cx="11058525" cy="765641"/>
              </a:xfrm>
              <a:blipFill rotWithShape="0">
                <a:blip r:embed="rId2"/>
                <a:stretch>
                  <a:fillRect l="-1158" t="-13600"/>
                </a:stretch>
              </a:blipFill>
            </p:spPr>
            <p:txBody>
              <a:bodyPr/>
              <a:lstStyle/>
              <a:p>
                <a:r>
                  <a:rPr lang="en-AU">
                    <a:noFill/>
                  </a:rPr>
                  <a:t> </a:t>
                </a:r>
              </a:p>
            </p:txBody>
          </p:sp>
        </mc:Fallback>
      </mc:AlternateContent>
      <p:sp>
        <p:nvSpPr>
          <p:cNvPr id="14" name="TextBox 13"/>
          <p:cNvSpPr txBox="1"/>
          <p:nvPr/>
        </p:nvSpPr>
        <p:spPr>
          <a:xfrm>
            <a:off x="1" y="0"/>
            <a:ext cx="4333702" cy="584775"/>
          </a:xfrm>
          <a:prstGeom prst="homePlate">
            <a:avLst/>
          </a:prstGeom>
          <a:solidFill>
            <a:schemeClr val="accent5">
              <a:lumMod val="50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AU" sz="3200" dirty="0"/>
              <a:t>Guided Practice</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xmlns="" id="{87B4805F-C1AE-4236-BE51-F11438507E6E}"/>
                  </a:ext>
                </a:extLst>
              </p:cNvPr>
              <p:cNvSpPr txBox="1"/>
              <p:nvPr/>
            </p:nvSpPr>
            <p:spPr>
              <a:xfrm>
                <a:off x="7884218" y="4774674"/>
                <a:ext cx="4307782" cy="1947328"/>
              </a:xfrm>
              <a:prstGeom prst="rect">
                <a:avLst/>
              </a:prstGeom>
              <a:noFill/>
              <a:ln w="38100">
                <a:solidFill>
                  <a:srgbClr val="FF0000"/>
                </a:solidFill>
              </a:ln>
            </p:spPr>
            <p:txBody>
              <a:bodyPr wrap="none" rtlCol="0">
                <a:spAutoFit/>
              </a:bodyPr>
              <a:lstStyle/>
              <a:p>
                <a:r>
                  <a:rPr lang="en-AU" sz="2400" b="1" dirty="0"/>
                  <a:t>The difference of squares states </a:t>
                </a:r>
              </a:p>
              <a:p>
                <a:r>
                  <a:rPr lang="en-AU" sz="2400" b="1" dirty="0"/>
                  <a:t>if we have </a:t>
                </a:r>
              </a:p>
              <a:p>
                <a:pPr algn="ctr"/>
                <a14:m>
                  <m:oMath xmlns:m="http://schemas.openxmlformats.org/officeDocument/2006/math">
                    <m:sSup>
                      <m:sSupPr>
                        <m:ctrlPr>
                          <a:rPr lang="en-US" sz="2400" b="1" i="1" dirty="0" smtClean="0">
                            <a:latin typeface="Cambria Math" panose="02040503050406030204" pitchFamily="18" charset="0"/>
                          </a:rPr>
                        </m:ctrlPr>
                      </m:sSupPr>
                      <m:e>
                        <m:r>
                          <a:rPr lang="en-US" sz="2400" b="1" i="1" dirty="0" smtClean="0">
                            <a:latin typeface="Cambria Math" panose="02040503050406030204" pitchFamily="18" charset="0"/>
                          </a:rPr>
                          <m:t>𝒂</m:t>
                        </m:r>
                      </m:e>
                      <m:sup>
                        <m:r>
                          <a:rPr lang="en-US" sz="2400" b="1" i="1" dirty="0" smtClean="0">
                            <a:latin typeface="Cambria Math" panose="02040503050406030204" pitchFamily="18" charset="0"/>
                          </a:rPr>
                          <m:t>𝟐</m:t>
                        </m:r>
                      </m:sup>
                    </m:sSup>
                    <m:r>
                      <a:rPr lang="en-US" sz="2400" b="1" i="1" dirty="0" smtClean="0">
                        <a:latin typeface="Cambria Math" panose="02040503050406030204" pitchFamily="18" charset="0"/>
                      </a:rPr>
                      <m:t>−</m:t>
                    </m:r>
                    <m:sSup>
                      <m:sSupPr>
                        <m:ctrlPr>
                          <a:rPr lang="en-US" sz="2400" b="1" i="1" dirty="0" smtClean="0">
                            <a:latin typeface="Cambria Math" panose="02040503050406030204" pitchFamily="18" charset="0"/>
                          </a:rPr>
                        </m:ctrlPr>
                      </m:sSupPr>
                      <m:e>
                        <m:r>
                          <a:rPr lang="en-US" sz="2400" b="1" i="1" dirty="0" smtClean="0">
                            <a:latin typeface="Cambria Math" panose="02040503050406030204" pitchFamily="18" charset="0"/>
                          </a:rPr>
                          <m:t>𝒃</m:t>
                        </m:r>
                      </m:e>
                      <m:sup>
                        <m:r>
                          <a:rPr lang="en-US" sz="2400" b="1" i="1" dirty="0" smtClean="0">
                            <a:latin typeface="Cambria Math" panose="02040503050406030204" pitchFamily="18" charset="0"/>
                          </a:rPr>
                          <m:t>𝟐</m:t>
                        </m:r>
                      </m:sup>
                    </m:sSup>
                  </m:oMath>
                </a14:m>
                <a:r>
                  <a:rPr lang="en-AU" sz="2400" b="1" dirty="0"/>
                  <a:t> </a:t>
                </a:r>
              </a:p>
              <a:p>
                <a:pPr algn="ctr"/>
                <a:r>
                  <a:rPr lang="en-AU" sz="2400" b="1" dirty="0"/>
                  <a:t>factorises to</a:t>
                </a:r>
              </a:p>
              <a:p>
                <a:pPr algn="ctr"/>
                <a14:m>
                  <m:oMathPara xmlns:m="http://schemas.openxmlformats.org/officeDocument/2006/math">
                    <m:oMathParaPr>
                      <m:jc m:val="centerGroup"/>
                    </m:oMathParaPr>
                    <m:oMath xmlns:m="http://schemas.openxmlformats.org/officeDocument/2006/math">
                      <m:r>
                        <a:rPr lang="en-AU" sz="2400" b="1" i="1" dirty="0" smtClean="0">
                          <a:latin typeface="Cambria Math" panose="02040503050406030204" pitchFamily="18" charset="0"/>
                        </a:rPr>
                        <m:t>(</m:t>
                      </m:r>
                      <m:r>
                        <a:rPr lang="en-AU" sz="2400" b="1" i="1" dirty="0" smtClean="0">
                          <a:latin typeface="Cambria Math" panose="02040503050406030204" pitchFamily="18" charset="0"/>
                        </a:rPr>
                        <m:t>𝒂</m:t>
                      </m:r>
                      <m:r>
                        <a:rPr lang="en-AU" sz="2400" b="1" i="1" dirty="0" smtClean="0">
                          <a:latin typeface="Cambria Math" panose="02040503050406030204" pitchFamily="18" charset="0"/>
                        </a:rPr>
                        <m:t> + </m:t>
                      </m:r>
                      <m:r>
                        <a:rPr lang="en-AU" sz="2400" b="1" i="1" dirty="0" smtClean="0">
                          <a:latin typeface="Cambria Math" panose="02040503050406030204" pitchFamily="18" charset="0"/>
                        </a:rPr>
                        <m:t>𝒃</m:t>
                      </m:r>
                      <m:r>
                        <a:rPr lang="en-AU" sz="2400" b="1" i="1" dirty="0" smtClean="0">
                          <a:latin typeface="Cambria Math" panose="02040503050406030204" pitchFamily="18" charset="0"/>
                        </a:rPr>
                        <m:t>)(</m:t>
                      </m:r>
                      <m:r>
                        <a:rPr lang="en-AU" sz="2400" b="1" i="1" dirty="0" smtClean="0">
                          <a:latin typeface="Cambria Math" panose="02040503050406030204" pitchFamily="18" charset="0"/>
                        </a:rPr>
                        <m:t>𝒂</m:t>
                      </m:r>
                      <m:r>
                        <a:rPr lang="en-AU" sz="2400" b="1" i="1" dirty="0" smtClean="0">
                          <a:latin typeface="Cambria Math" panose="02040503050406030204" pitchFamily="18" charset="0"/>
                        </a:rPr>
                        <m:t> – </m:t>
                      </m:r>
                      <m:r>
                        <a:rPr lang="en-AU" sz="2400" b="1" i="1" dirty="0" smtClean="0">
                          <a:latin typeface="Cambria Math" panose="02040503050406030204" pitchFamily="18" charset="0"/>
                        </a:rPr>
                        <m:t>𝒃</m:t>
                      </m:r>
                      <m:r>
                        <a:rPr lang="en-AU" sz="2400" b="1" i="1" dirty="0" smtClean="0">
                          <a:latin typeface="Cambria Math" panose="02040503050406030204" pitchFamily="18" charset="0"/>
                        </a:rPr>
                        <m:t>)</m:t>
                      </m:r>
                    </m:oMath>
                  </m:oMathPara>
                </a14:m>
                <a:endParaRPr lang="en-AU" sz="2400" b="1" dirty="0"/>
              </a:p>
            </p:txBody>
          </p:sp>
        </mc:Choice>
        <mc:Fallback xmlns="">
          <p:sp>
            <p:nvSpPr>
              <p:cNvPr id="15" name="TextBox 14">
                <a:extLst>
                  <a:ext uri="{FF2B5EF4-FFF2-40B4-BE49-F238E27FC236}">
                    <a16:creationId xmlns:a16="http://schemas.microsoft.com/office/drawing/2014/main" xmlns:a14="http://schemas.microsoft.com/office/drawing/2010/main" xmlns="" id="{87B4805F-C1AE-4236-BE51-F11438507E6E}"/>
                  </a:ext>
                </a:extLst>
              </p:cNvPr>
              <p:cNvSpPr txBox="1">
                <a:spLocks noRot="1" noChangeAspect="1" noMove="1" noResize="1" noEditPoints="1" noAdjustHandles="1" noChangeArrowheads="1" noChangeShapeType="1" noTextEdit="1"/>
              </p:cNvSpPr>
              <p:nvPr/>
            </p:nvSpPr>
            <p:spPr>
              <a:xfrm>
                <a:off x="7884218" y="4774674"/>
                <a:ext cx="4307782" cy="1947328"/>
              </a:xfrm>
              <a:prstGeom prst="rect">
                <a:avLst/>
              </a:prstGeom>
              <a:blipFill rotWithShape="0">
                <a:blip r:embed="rId3"/>
                <a:stretch>
                  <a:fillRect l="-1683" t="-1534" r="-842" b="-2147"/>
                </a:stretch>
              </a:blipFill>
              <a:ln w="38100">
                <a:solidFill>
                  <a:srgbClr val="FF0000"/>
                </a:solid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6" name="Content Placeholder 1">
                <a:extLst>
                  <a:ext uri="{FF2B5EF4-FFF2-40B4-BE49-F238E27FC236}">
                    <a16:creationId xmlns:a16="http://schemas.microsoft.com/office/drawing/2014/main" xmlns="" id="{098B2D1A-2A24-4984-A8F9-44A67A2D46A5}"/>
                  </a:ext>
                </a:extLst>
              </p:cNvPr>
              <p:cNvSpPr txBox="1">
                <a:spLocks/>
              </p:cNvSpPr>
              <p:nvPr/>
            </p:nvSpPr>
            <p:spPr>
              <a:xfrm>
                <a:off x="1097378" y="1257003"/>
                <a:ext cx="8388030" cy="113699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AU" sz="1400" dirty="0"/>
              </a:p>
              <a:p>
                <a:pPr marL="0" indent="0">
                  <a:buFont typeface="Arial" panose="020B0604020202020204" pitchFamily="34" charset="0"/>
                  <a:buNone/>
                </a:pPr>
                <a:r>
                  <a:rPr lang="en-AU" b="1" dirty="0"/>
                  <a:t>Step 1</a:t>
                </a:r>
                <a:r>
                  <a:rPr lang="en-AU" dirty="0"/>
                  <a:t>: </a:t>
                </a:r>
                <a:r>
                  <a:rPr lang="en-AU" b="1" dirty="0">
                    <a:solidFill>
                      <a:srgbClr val="7030A0"/>
                    </a:solidFill>
                  </a:rPr>
                  <a:t>Factorise common factor out </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−75=3(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−25)</m:t>
                      </m:r>
                    </m:oMath>
                  </m:oMathPara>
                </a14:m>
                <a:endParaRPr lang="en-AU" dirty="0"/>
              </a:p>
            </p:txBody>
          </p:sp>
        </mc:Choice>
        <mc:Fallback xmlns="">
          <p:sp>
            <p:nvSpPr>
              <p:cNvPr id="16" name="Content Placeholder 1">
                <a:extLst>
                  <a:ext uri="{FF2B5EF4-FFF2-40B4-BE49-F238E27FC236}">
                    <a16:creationId xmlns="" xmlns:a16="http://schemas.microsoft.com/office/drawing/2014/main" xmlns:a14="http://schemas.microsoft.com/office/drawing/2010/main" id="{098B2D1A-2A24-4984-A8F9-44A67A2D46A5}"/>
                  </a:ext>
                </a:extLst>
              </p:cNvPr>
              <p:cNvSpPr txBox="1">
                <a:spLocks noRot="1" noChangeAspect="1" noMove="1" noResize="1" noEditPoints="1" noAdjustHandles="1" noChangeArrowheads="1" noChangeShapeType="1" noTextEdit="1"/>
              </p:cNvSpPr>
              <p:nvPr/>
            </p:nvSpPr>
            <p:spPr>
              <a:xfrm>
                <a:off x="1097378" y="1257003"/>
                <a:ext cx="8388030" cy="1136999"/>
              </a:xfrm>
              <a:prstGeom prst="rect">
                <a:avLst/>
              </a:prstGeom>
              <a:blipFill rotWithShape="0">
                <a:blip r:embed="rId4"/>
                <a:stretch>
                  <a:fillRect l="-1453" b="-748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 name="Content Placeholder 1">
                <a:extLst>
                  <a:ext uri="{FF2B5EF4-FFF2-40B4-BE49-F238E27FC236}">
                    <a16:creationId xmlns:a16="http://schemas.microsoft.com/office/drawing/2014/main" xmlns="" id="{6A6A4168-AC12-4558-AE37-9576CA4FFA6D}"/>
                  </a:ext>
                </a:extLst>
              </p:cNvPr>
              <p:cNvSpPr txBox="1">
                <a:spLocks/>
              </p:cNvSpPr>
              <p:nvPr/>
            </p:nvSpPr>
            <p:spPr>
              <a:xfrm>
                <a:off x="1017429" y="2274720"/>
                <a:ext cx="8388030" cy="39743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AU" sz="1400" dirty="0"/>
              </a:p>
              <a:p>
                <a:pPr marL="0" indent="0">
                  <a:buFont typeface="Arial" panose="020B0604020202020204" pitchFamily="34" charset="0"/>
                  <a:buNone/>
                </a:pPr>
                <a:r>
                  <a:rPr lang="en-AU" b="1" dirty="0"/>
                  <a:t>Step 2</a:t>
                </a:r>
                <a:r>
                  <a:rPr lang="en-AU" dirty="0"/>
                  <a:t>: </a:t>
                </a:r>
                <a:r>
                  <a:rPr lang="en-AU" b="1" dirty="0">
                    <a:solidFill>
                      <a:srgbClr val="7030A0"/>
                    </a:solidFill>
                  </a:rPr>
                  <a:t>find the square root of each term in bracket</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rPr>
                            <m:t>𝑥</m:t>
                          </m:r>
                        </m:e>
                        <m:sup>
                          <m:r>
                            <a:rPr lang="en-US" i="1" smtClean="0">
                              <a:latin typeface="Cambria Math" panose="02040503050406030204" pitchFamily="18" charset="0"/>
                            </a:rPr>
                            <m:t>2</m:t>
                          </m:r>
                        </m:sup>
                      </m:sSup>
                      <m:r>
                        <a:rPr lang="en-US" smtClean="0">
                          <a:latin typeface="Cambria Math" panose="02040503050406030204" pitchFamily="18" charset="0"/>
                        </a:rPr>
                        <m:t> </m:t>
                      </m:r>
                      <m:r>
                        <m:rPr>
                          <m:sty m:val="p"/>
                        </m:rPr>
                        <a:rPr lang="en-US" smtClean="0">
                          <a:latin typeface="Cambria Math" panose="02040503050406030204" pitchFamily="18" charset="0"/>
                        </a:rPr>
                        <m:t>root</m:t>
                      </m:r>
                      <m:r>
                        <a:rPr lang="en-US" smtClean="0">
                          <a:latin typeface="Cambria Math" panose="02040503050406030204" pitchFamily="18" charset="0"/>
                        </a:rPr>
                        <m:t> </m:t>
                      </m:r>
                      <m:r>
                        <m:rPr>
                          <m:sty m:val="p"/>
                        </m:rPr>
                        <a:rPr lang="en-US" smtClean="0">
                          <a:latin typeface="Cambria Math" panose="02040503050406030204" pitchFamily="18" charset="0"/>
                        </a:rPr>
                        <m:t>is</m:t>
                      </m:r>
                      <m:r>
                        <a:rPr lang="en-US" smtClean="0">
                          <a:latin typeface="Cambria Math" panose="02040503050406030204" pitchFamily="18" charset="0"/>
                        </a:rPr>
                        <m:t> </m:t>
                      </m:r>
                      <m:r>
                        <m:rPr>
                          <m:sty m:val="p"/>
                        </m:rPr>
                        <a:rPr lang="en-US" smtClean="0">
                          <a:latin typeface="Cambria Math" panose="02040503050406030204" pitchFamily="18" charset="0"/>
                        </a:rPr>
                        <m:t>x</m:t>
                      </m:r>
                    </m:oMath>
                    <m:oMath xmlns:m="http://schemas.openxmlformats.org/officeDocument/2006/math">
                      <m:r>
                        <a:rPr lang="en-US" b="0" i="1" smtClean="0">
                          <a:latin typeface="Cambria Math" panose="02040503050406030204" pitchFamily="18" charset="0"/>
                        </a:rPr>
                        <m:t>25</m:t>
                      </m:r>
                      <m:r>
                        <a:rPr lang="en-US" i="1" smtClean="0">
                          <a:latin typeface="Cambria Math" panose="02040503050406030204" pitchFamily="18" charset="0"/>
                        </a:rPr>
                        <m:t> </m:t>
                      </m:r>
                      <m:r>
                        <m:rPr>
                          <m:nor/>
                        </m:rPr>
                        <a:rPr lang="en-US" smtClean="0">
                          <a:latin typeface="Cambria Math" panose="02040503050406030204" pitchFamily="18" charset="0"/>
                        </a:rPr>
                        <m:t>root</m:t>
                      </m:r>
                      <m:r>
                        <m:rPr>
                          <m:nor/>
                        </m:rPr>
                        <a:rPr lang="en-US" smtClean="0">
                          <a:latin typeface="Cambria Math" panose="02040503050406030204" pitchFamily="18" charset="0"/>
                        </a:rPr>
                        <m:t> </m:t>
                      </m:r>
                      <m:r>
                        <m:rPr>
                          <m:nor/>
                        </m:rPr>
                        <a:rPr lang="en-US" smtClean="0">
                          <a:latin typeface="Cambria Math" panose="02040503050406030204" pitchFamily="18" charset="0"/>
                        </a:rPr>
                        <m:t>is</m:t>
                      </m:r>
                      <m:r>
                        <m:rPr>
                          <m:nor/>
                        </m:rPr>
                        <a:rPr lang="en-US" smtClean="0">
                          <a:latin typeface="Cambria Math" panose="02040503050406030204" pitchFamily="18" charset="0"/>
                        </a:rPr>
                        <m:t> </m:t>
                      </m:r>
                      <m:r>
                        <a:rPr lang="en-US" b="0" i="1" smtClean="0">
                          <a:latin typeface="Cambria Math" panose="02040503050406030204" pitchFamily="18" charset="0"/>
                        </a:rPr>
                        <m:t>5</m:t>
                      </m:r>
                    </m:oMath>
                  </m:oMathPara>
                </a14:m>
                <a:endParaRPr lang="en-US" dirty="0"/>
              </a:p>
              <a:p>
                <a:pPr marL="0" indent="0">
                  <a:buFont typeface="Arial" panose="020B0604020202020204" pitchFamily="34" charset="0"/>
                  <a:buNone/>
                </a:pPr>
                <a:r>
                  <a:rPr lang="en-US" dirty="0"/>
                  <a:t/>
                </a:r>
                <a:br>
                  <a:rPr lang="en-US" dirty="0"/>
                </a:b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3</m:t>
                          </m:r>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m:t>
                      </m:r>
                      <m:r>
                        <a:rPr lang="en-US" b="0" i="1" smtClean="0">
                          <a:latin typeface="Cambria Math" panose="02040503050406030204" pitchFamily="18" charset="0"/>
                        </a:rPr>
                        <m:t>75</m:t>
                      </m:r>
                      <m:r>
                        <a:rPr lang="en-US" i="1">
                          <a:latin typeface="Cambria Math" panose="02040503050406030204" pitchFamily="18" charset="0"/>
                        </a:rPr>
                        <m:t>=</m:t>
                      </m:r>
                      <m:r>
                        <a:rPr lang="en-US" b="0" i="1" smtClean="0">
                          <a:latin typeface="Cambria Math" panose="02040503050406030204" pitchFamily="18" charset="0"/>
                        </a:rPr>
                        <m:t>3</m:t>
                      </m:r>
                      <m:r>
                        <a:rPr lang="en-AU" i="1">
                          <a:latin typeface="Cambria Math" panose="02040503050406030204" pitchFamily="18" charset="0"/>
                        </a:rPr>
                        <m:t>(</m:t>
                      </m:r>
                      <m:r>
                        <a:rPr lang="en-AU" i="1">
                          <a:latin typeface="Cambria Math" panose="02040503050406030204" pitchFamily="18" charset="0"/>
                        </a:rPr>
                        <m:t>𝑥</m:t>
                      </m:r>
                      <m:r>
                        <a:rPr lang="en-US" b="0" i="1" smtClean="0">
                          <a:latin typeface="Cambria Math" panose="02040503050406030204" pitchFamily="18" charset="0"/>
                        </a:rPr>
                        <m:t>+5</m:t>
                      </m:r>
                      <m:r>
                        <a:rPr lang="en-AU" i="1">
                          <a:latin typeface="Cambria Math" panose="02040503050406030204" pitchFamily="18" charset="0"/>
                        </a:rPr>
                        <m:t>)(</m:t>
                      </m:r>
                      <m:r>
                        <a:rPr lang="en-AU" i="1">
                          <a:latin typeface="Cambria Math" panose="02040503050406030204" pitchFamily="18" charset="0"/>
                        </a:rPr>
                        <m:t>𝑥</m:t>
                      </m:r>
                      <m:r>
                        <a:rPr lang="en-US" b="0" i="1" smtClean="0">
                          <a:latin typeface="Cambria Math" panose="02040503050406030204" pitchFamily="18" charset="0"/>
                        </a:rPr>
                        <m:t>−5</m:t>
                      </m:r>
                      <m:r>
                        <a:rPr lang="en-AU" i="1">
                          <a:latin typeface="Cambria Math" panose="02040503050406030204" pitchFamily="18" charset="0"/>
                        </a:rPr>
                        <m:t>)</m:t>
                      </m:r>
                    </m:oMath>
                  </m:oMathPara>
                </a14:m>
                <a:endParaRPr lang="en-AU" dirty="0"/>
              </a:p>
            </p:txBody>
          </p:sp>
        </mc:Choice>
        <mc:Fallback xmlns="">
          <p:sp>
            <p:nvSpPr>
              <p:cNvPr id="6" name="Content Placeholder 1">
                <a:extLst>
                  <a:ext uri="{FF2B5EF4-FFF2-40B4-BE49-F238E27FC236}">
                    <a16:creationId xmlns:a16="http://schemas.microsoft.com/office/drawing/2014/main" xmlns:a14="http://schemas.microsoft.com/office/drawing/2010/main" xmlns="" id="{6A6A4168-AC12-4558-AE37-9576CA4FFA6D}"/>
                  </a:ext>
                </a:extLst>
              </p:cNvPr>
              <p:cNvSpPr txBox="1">
                <a:spLocks noRot="1" noChangeAspect="1" noMove="1" noResize="1" noEditPoints="1" noAdjustHandles="1" noChangeArrowheads="1" noChangeShapeType="1" noTextEdit="1"/>
              </p:cNvSpPr>
              <p:nvPr/>
            </p:nvSpPr>
            <p:spPr>
              <a:xfrm>
                <a:off x="1017429" y="2274720"/>
                <a:ext cx="8388030" cy="3974358"/>
              </a:xfrm>
              <a:prstGeom prst="rect">
                <a:avLst/>
              </a:prstGeom>
              <a:blipFill rotWithShape="0">
                <a:blip r:embed="rId5"/>
                <a:stretch>
                  <a:fillRect l="-1526"/>
                </a:stretch>
              </a:blipFill>
            </p:spPr>
            <p:txBody>
              <a:bodyPr/>
              <a:lstStyle/>
              <a:p>
                <a:r>
                  <a:rPr lang="en-AU">
                    <a:noFill/>
                  </a:rPr>
                  <a:t> </a:t>
                </a:r>
              </a:p>
            </p:txBody>
          </p:sp>
        </mc:Fallback>
      </mc:AlternateContent>
    </p:spTree>
    <p:extLst>
      <p:ext uri="{BB962C8B-B14F-4D97-AF65-F5344CB8AC3E}">
        <p14:creationId xmlns:p14="http://schemas.microsoft.com/office/powerpoint/2010/main" val="315906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Binomial products</a:t>
            </a:r>
          </a:p>
        </p:txBody>
      </p:sp>
      <mc:AlternateContent xmlns:mc="http://schemas.openxmlformats.org/markup-compatibility/2006">
        <mc:Choice xmlns:a14="http://schemas.microsoft.com/office/drawing/2010/main" Requires="a14">
          <p:sp>
            <p:nvSpPr>
              <p:cNvPr id="4" name="TextBox 3"/>
              <p:cNvSpPr txBox="1"/>
              <p:nvPr/>
            </p:nvSpPr>
            <p:spPr>
              <a:xfrm>
                <a:off x="3053686" y="1429431"/>
                <a:ext cx="5240740" cy="76944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4400" b="1" i="1" dirty="0" smtClean="0">
                          <a:latin typeface="Cambria Math" panose="02040503050406030204" pitchFamily="18" charset="0"/>
                        </a:rPr>
                        <m:t>(</m:t>
                      </m:r>
                      <m:r>
                        <a:rPr lang="en-US" sz="4400" b="1" i="1" dirty="0" smtClean="0">
                          <a:latin typeface="Cambria Math" panose="02040503050406030204" pitchFamily="18" charset="0"/>
                        </a:rPr>
                        <m:t>𝒙</m:t>
                      </m:r>
                      <m:r>
                        <a:rPr lang="en-US" sz="4400" b="1" i="1" dirty="0" smtClean="0">
                          <a:latin typeface="Cambria Math" panose="02040503050406030204" pitchFamily="18" charset="0"/>
                        </a:rPr>
                        <m:t> + </m:t>
                      </m:r>
                      <m:r>
                        <a:rPr lang="en-US" sz="4400" b="1" i="1" dirty="0" smtClean="0">
                          <a:latin typeface="Cambria Math" panose="02040503050406030204" pitchFamily="18" charset="0"/>
                        </a:rPr>
                        <m:t>𝟑</m:t>
                      </m:r>
                      <m:r>
                        <a:rPr lang="en-US" sz="4400" b="1" i="1" dirty="0" smtClean="0">
                          <a:latin typeface="Cambria Math" panose="02040503050406030204" pitchFamily="18" charset="0"/>
                        </a:rPr>
                        <m:t>)(</m:t>
                      </m:r>
                      <m:r>
                        <a:rPr lang="en-US" sz="4400" b="1" i="1" dirty="0" smtClean="0">
                          <a:latin typeface="Cambria Math" panose="02040503050406030204" pitchFamily="18" charset="0"/>
                        </a:rPr>
                        <m:t>𝒙</m:t>
                      </m:r>
                      <m:r>
                        <a:rPr lang="en-US" sz="4400" b="1" i="1" dirty="0" smtClean="0">
                          <a:latin typeface="Cambria Math" panose="02040503050406030204" pitchFamily="18" charset="0"/>
                        </a:rPr>
                        <m:t> +</m:t>
                      </m:r>
                      <m:r>
                        <a:rPr lang="en-US" sz="4400" b="1" i="1" dirty="0" smtClean="0">
                          <a:latin typeface="Cambria Math" panose="02040503050406030204" pitchFamily="18" charset="0"/>
                        </a:rPr>
                        <m:t>𝟓</m:t>
                      </m:r>
                      <m:r>
                        <a:rPr lang="en-US" sz="4400" b="1" i="1" dirty="0" smtClean="0">
                          <a:latin typeface="Cambria Math" panose="02040503050406030204" pitchFamily="18" charset="0"/>
                        </a:rPr>
                        <m:t>)</m:t>
                      </m:r>
                    </m:oMath>
                  </m:oMathPara>
                </a14:m>
                <a:endParaRPr lang="en-US" sz="4400" b="1" dirty="0"/>
              </a:p>
            </p:txBody>
          </p:sp>
        </mc:Choice>
        <mc:Fallback>
          <p:sp>
            <p:nvSpPr>
              <p:cNvPr id="4" name="TextBox 3"/>
              <p:cNvSpPr txBox="1">
                <a:spLocks noRot="1" noChangeAspect="1" noMove="1" noResize="1" noEditPoints="1" noAdjustHandles="1" noChangeArrowheads="1" noChangeShapeType="1" noTextEdit="1"/>
              </p:cNvSpPr>
              <p:nvPr/>
            </p:nvSpPr>
            <p:spPr>
              <a:xfrm>
                <a:off x="3053686" y="1429431"/>
                <a:ext cx="5240740" cy="769441"/>
              </a:xfrm>
              <a:prstGeom prst="rect">
                <a:avLst/>
              </a:prstGeom>
              <a:blipFill rotWithShape="0">
                <a:blip r:embed="rId2"/>
                <a:stretch>
                  <a:fillRect/>
                </a:stretch>
              </a:blipFill>
            </p:spPr>
            <p:txBody>
              <a:bodyPr/>
              <a:lstStyle/>
              <a:p>
                <a:r>
                  <a:rPr lang="en-AU">
                    <a:noFill/>
                  </a:rPr>
                  <a:t> </a:t>
                </a:r>
              </a:p>
            </p:txBody>
          </p:sp>
        </mc:Fallback>
      </mc:AlternateContent>
      <p:sp>
        <p:nvSpPr>
          <p:cNvPr id="5" name="TextBox 4"/>
          <p:cNvSpPr txBox="1"/>
          <p:nvPr/>
        </p:nvSpPr>
        <p:spPr>
          <a:xfrm>
            <a:off x="2732964" y="2345041"/>
            <a:ext cx="5882184" cy="584775"/>
          </a:xfrm>
          <a:prstGeom prst="rect">
            <a:avLst/>
          </a:prstGeom>
          <a:noFill/>
        </p:spPr>
        <p:txBody>
          <a:bodyPr wrap="square" rtlCol="0">
            <a:spAutoFit/>
          </a:bodyPr>
          <a:lstStyle/>
          <a:p>
            <a:pPr algn="ctr"/>
            <a:r>
              <a:rPr lang="en-US" sz="3200" dirty="0"/>
              <a:t>Use the Distributive law</a:t>
            </a:r>
          </a:p>
        </p:txBody>
      </p:sp>
      <mc:AlternateContent xmlns:mc="http://schemas.openxmlformats.org/markup-compatibility/2006">
        <mc:Choice xmlns:a14="http://schemas.microsoft.com/office/drawing/2010/main" Requires="a14">
          <p:sp>
            <p:nvSpPr>
              <p:cNvPr id="6" name="TextBox 5"/>
              <p:cNvSpPr txBox="1"/>
              <p:nvPr/>
            </p:nvSpPr>
            <p:spPr>
              <a:xfrm>
                <a:off x="331847" y="2878457"/>
                <a:ext cx="5167805"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600" b="1" i="1" dirty="0" smtClean="0">
                          <a:latin typeface="Cambria Math" panose="02040503050406030204" pitchFamily="18" charset="0"/>
                        </a:rPr>
                        <m:t>(</m:t>
                      </m:r>
                      <m:r>
                        <a:rPr lang="en-US" sz="3600" b="1" i="1" dirty="0" smtClean="0">
                          <a:latin typeface="Cambria Math" panose="02040503050406030204" pitchFamily="18" charset="0"/>
                        </a:rPr>
                        <m:t>𝒙</m:t>
                      </m:r>
                      <m:r>
                        <a:rPr lang="en-US" sz="3600" b="1" i="1" dirty="0" smtClean="0">
                          <a:latin typeface="Cambria Math" panose="02040503050406030204" pitchFamily="18" charset="0"/>
                        </a:rPr>
                        <m:t> + </m:t>
                      </m:r>
                      <m:r>
                        <a:rPr lang="en-US" sz="3600" b="1" i="1" dirty="0" smtClean="0">
                          <a:latin typeface="Cambria Math" panose="02040503050406030204" pitchFamily="18" charset="0"/>
                        </a:rPr>
                        <m:t>𝟑</m:t>
                      </m:r>
                      <m:r>
                        <a:rPr lang="en-US" sz="3600" b="1" i="1" dirty="0" smtClean="0">
                          <a:latin typeface="Cambria Math" panose="02040503050406030204" pitchFamily="18" charset="0"/>
                        </a:rPr>
                        <m:t>)(</m:t>
                      </m:r>
                      <m:r>
                        <a:rPr lang="en-US" sz="3600" b="1" i="1" dirty="0" smtClean="0">
                          <a:latin typeface="Cambria Math" panose="02040503050406030204" pitchFamily="18" charset="0"/>
                        </a:rPr>
                        <m:t>𝒙</m:t>
                      </m:r>
                      <m:r>
                        <a:rPr lang="en-US" sz="3600" b="1" i="1" dirty="0" smtClean="0">
                          <a:latin typeface="Cambria Math" panose="02040503050406030204" pitchFamily="18" charset="0"/>
                        </a:rPr>
                        <m:t> +</m:t>
                      </m:r>
                      <m:r>
                        <a:rPr lang="en-US" sz="3600" b="1" i="1" dirty="0" smtClean="0">
                          <a:latin typeface="Cambria Math" panose="02040503050406030204" pitchFamily="18" charset="0"/>
                        </a:rPr>
                        <m:t>𝟓</m:t>
                      </m:r>
                      <m:r>
                        <a:rPr lang="en-US" sz="3600" b="1" i="1" dirty="0" smtClean="0">
                          <a:latin typeface="Cambria Math" panose="02040503050406030204" pitchFamily="18" charset="0"/>
                        </a:rPr>
                        <m:t>) =</m:t>
                      </m:r>
                    </m:oMath>
                  </m:oMathPara>
                </a14:m>
                <a:endParaRPr lang="en-US" sz="3600" b="1" dirty="0"/>
              </a:p>
            </p:txBody>
          </p:sp>
        </mc:Choice>
        <mc:Fallback>
          <p:sp>
            <p:nvSpPr>
              <p:cNvPr id="6" name="TextBox 5"/>
              <p:cNvSpPr txBox="1">
                <a:spLocks noRot="1" noChangeAspect="1" noMove="1" noResize="1" noEditPoints="1" noAdjustHandles="1" noChangeArrowheads="1" noChangeShapeType="1" noTextEdit="1"/>
              </p:cNvSpPr>
              <p:nvPr/>
            </p:nvSpPr>
            <p:spPr>
              <a:xfrm>
                <a:off x="331847" y="2878457"/>
                <a:ext cx="5167805" cy="646331"/>
              </a:xfrm>
              <a:prstGeom prst="rect">
                <a:avLst/>
              </a:prstGeom>
              <a:blipFill rotWithShape="0">
                <a:blip r:embed="rId3"/>
                <a:stretch>
                  <a:fillRect/>
                </a:stretch>
              </a:blipFill>
            </p:spPr>
            <p:txBody>
              <a:bodyPr/>
              <a:lstStyle/>
              <a:p>
                <a:r>
                  <a:rPr lang="en-AU">
                    <a:noFill/>
                  </a:rPr>
                  <a:t> </a:t>
                </a:r>
              </a:p>
            </p:txBody>
          </p:sp>
        </mc:Fallback>
      </mc:AlternateContent>
      <p:sp>
        <p:nvSpPr>
          <p:cNvPr id="7" name="TextBox 6"/>
          <p:cNvSpPr txBox="1"/>
          <p:nvPr/>
        </p:nvSpPr>
        <p:spPr>
          <a:xfrm>
            <a:off x="103947" y="82302"/>
            <a:ext cx="6264655" cy="584775"/>
          </a:xfrm>
          <a:prstGeom prst="homePlate">
            <a:avLst/>
          </a:prstGeom>
          <a:solidFill>
            <a:schemeClr val="accent5">
              <a:lumMod val="50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AU" sz="3200" dirty="0" smtClean="0"/>
              <a:t>Activating Prior Knowledge</a:t>
            </a:r>
            <a:endParaRPr lang="en-AU" sz="3200" dirty="0"/>
          </a:p>
        </p:txBody>
      </p:sp>
      <mc:AlternateContent xmlns:mc="http://schemas.openxmlformats.org/markup-compatibility/2006">
        <mc:Choice xmlns:a14="http://schemas.microsoft.com/office/drawing/2010/main" Requires="a14">
          <p:sp>
            <p:nvSpPr>
              <p:cNvPr id="8" name="TextBox 7"/>
              <p:cNvSpPr txBox="1"/>
              <p:nvPr/>
            </p:nvSpPr>
            <p:spPr>
              <a:xfrm>
                <a:off x="4413517" y="2881139"/>
                <a:ext cx="5167805"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3600" b="1" i="1" dirty="0" smtClean="0">
                          <a:latin typeface="Cambria Math" panose="02040503050406030204" pitchFamily="18" charset="0"/>
                        </a:rPr>
                        <m:t>𝒙</m:t>
                      </m:r>
                      <m:d>
                        <m:dPr>
                          <m:ctrlPr>
                            <a:rPr lang="en-AU" sz="3600" b="1" i="1" dirty="0" smtClean="0">
                              <a:latin typeface="Cambria Math" panose="02040503050406030204" pitchFamily="18" charset="0"/>
                            </a:rPr>
                          </m:ctrlPr>
                        </m:dPr>
                        <m:e>
                          <m:r>
                            <a:rPr lang="en-AU" sz="3600" b="1" i="1" dirty="0" smtClean="0">
                              <a:latin typeface="Cambria Math" panose="02040503050406030204" pitchFamily="18" charset="0"/>
                            </a:rPr>
                            <m:t>𝒙</m:t>
                          </m:r>
                          <m:r>
                            <a:rPr lang="en-AU" sz="3600" b="1" i="1" dirty="0" smtClean="0">
                              <a:latin typeface="Cambria Math" panose="02040503050406030204" pitchFamily="18" charset="0"/>
                            </a:rPr>
                            <m:t>+</m:t>
                          </m:r>
                          <m:r>
                            <a:rPr lang="en-AU" sz="3600" b="1" i="1" dirty="0" smtClean="0">
                              <a:latin typeface="Cambria Math" panose="02040503050406030204" pitchFamily="18" charset="0"/>
                            </a:rPr>
                            <m:t>𝟓</m:t>
                          </m:r>
                        </m:e>
                      </m:d>
                      <m:r>
                        <a:rPr lang="en-AU" sz="3600" b="1" i="1" dirty="0" smtClean="0">
                          <a:latin typeface="Cambria Math" panose="02040503050406030204" pitchFamily="18" charset="0"/>
                        </a:rPr>
                        <m:t>+</m:t>
                      </m:r>
                      <m:r>
                        <a:rPr lang="en-AU" sz="3600" b="1" i="1" dirty="0" smtClean="0">
                          <a:latin typeface="Cambria Math" panose="02040503050406030204" pitchFamily="18" charset="0"/>
                        </a:rPr>
                        <m:t>𝟑</m:t>
                      </m:r>
                      <m:r>
                        <a:rPr lang="en-AU" sz="3600" b="1" i="1" dirty="0" smtClean="0">
                          <a:latin typeface="Cambria Math" panose="02040503050406030204" pitchFamily="18" charset="0"/>
                        </a:rPr>
                        <m:t>(</m:t>
                      </m:r>
                      <m:r>
                        <a:rPr lang="en-AU" sz="3600" b="1" i="1" dirty="0" smtClean="0">
                          <a:latin typeface="Cambria Math" panose="02040503050406030204" pitchFamily="18" charset="0"/>
                        </a:rPr>
                        <m:t>𝒙</m:t>
                      </m:r>
                      <m:r>
                        <a:rPr lang="en-AU" sz="3600" b="1" i="1" dirty="0" smtClean="0">
                          <a:latin typeface="Cambria Math" panose="02040503050406030204" pitchFamily="18" charset="0"/>
                        </a:rPr>
                        <m:t>+</m:t>
                      </m:r>
                      <m:r>
                        <a:rPr lang="en-AU" sz="3600" b="1" i="1" dirty="0" smtClean="0">
                          <a:latin typeface="Cambria Math" panose="02040503050406030204" pitchFamily="18" charset="0"/>
                        </a:rPr>
                        <m:t>𝟓</m:t>
                      </m:r>
                      <m:r>
                        <a:rPr lang="en-AU" sz="3600" b="1" i="1" dirty="0" smtClean="0">
                          <a:latin typeface="Cambria Math" panose="02040503050406030204" pitchFamily="18" charset="0"/>
                        </a:rPr>
                        <m:t>)</m:t>
                      </m:r>
                    </m:oMath>
                  </m:oMathPara>
                </a14:m>
                <a:endParaRPr lang="en-US" sz="3600" b="1" dirty="0"/>
              </a:p>
            </p:txBody>
          </p:sp>
        </mc:Choice>
        <mc:Fallback>
          <p:sp>
            <p:nvSpPr>
              <p:cNvPr id="8" name="TextBox 7"/>
              <p:cNvSpPr txBox="1">
                <a:spLocks noRot="1" noChangeAspect="1" noMove="1" noResize="1" noEditPoints="1" noAdjustHandles="1" noChangeArrowheads="1" noChangeShapeType="1" noTextEdit="1"/>
              </p:cNvSpPr>
              <p:nvPr/>
            </p:nvSpPr>
            <p:spPr>
              <a:xfrm>
                <a:off x="4413517" y="2881139"/>
                <a:ext cx="5167805" cy="646331"/>
              </a:xfrm>
              <a:prstGeom prst="rect">
                <a:avLst/>
              </a:prstGeom>
              <a:blipFill rotWithShape="0">
                <a:blip r:embed="rId4"/>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3982821" y="3676269"/>
                <a:ext cx="5167805" cy="6588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3600" b="1" i="1" dirty="0" smtClean="0">
                          <a:latin typeface="Cambria Math" panose="02040503050406030204" pitchFamily="18" charset="0"/>
                        </a:rPr>
                        <m:t>=</m:t>
                      </m:r>
                      <m:sSup>
                        <m:sSupPr>
                          <m:ctrlPr>
                            <a:rPr lang="en-AU" sz="3600" b="1" i="1" dirty="0" smtClean="0">
                              <a:latin typeface="Cambria Math" panose="02040503050406030204" pitchFamily="18" charset="0"/>
                            </a:rPr>
                          </m:ctrlPr>
                        </m:sSupPr>
                        <m:e>
                          <m:r>
                            <a:rPr lang="en-AU" sz="3600" b="1" i="1" dirty="0" smtClean="0">
                              <a:latin typeface="Cambria Math" panose="02040503050406030204" pitchFamily="18" charset="0"/>
                            </a:rPr>
                            <m:t>𝒙</m:t>
                          </m:r>
                        </m:e>
                        <m:sup>
                          <m:r>
                            <a:rPr lang="en-AU" sz="3600" b="1" i="1" dirty="0" smtClean="0">
                              <a:latin typeface="Cambria Math" panose="02040503050406030204" pitchFamily="18" charset="0"/>
                            </a:rPr>
                            <m:t>𝟐</m:t>
                          </m:r>
                        </m:sup>
                      </m:sSup>
                      <m:r>
                        <a:rPr lang="en-AU" sz="3600" b="1" i="1" dirty="0" smtClean="0">
                          <a:latin typeface="Cambria Math" panose="02040503050406030204" pitchFamily="18" charset="0"/>
                        </a:rPr>
                        <m:t>+</m:t>
                      </m:r>
                      <m:r>
                        <a:rPr lang="en-AU" sz="3600" b="1" i="1" dirty="0" smtClean="0">
                          <a:latin typeface="Cambria Math" panose="02040503050406030204" pitchFamily="18" charset="0"/>
                        </a:rPr>
                        <m:t>𝟓</m:t>
                      </m:r>
                      <m:r>
                        <a:rPr lang="en-AU" sz="3600" b="1" i="1" dirty="0" smtClean="0">
                          <a:latin typeface="Cambria Math" panose="02040503050406030204" pitchFamily="18" charset="0"/>
                        </a:rPr>
                        <m:t>𝒙</m:t>
                      </m:r>
                      <m:r>
                        <a:rPr lang="en-AU" sz="3600" b="1" i="1" dirty="0" smtClean="0">
                          <a:latin typeface="Cambria Math" panose="02040503050406030204" pitchFamily="18" charset="0"/>
                        </a:rPr>
                        <m:t>+</m:t>
                      </m:r>
                      <m:r>
                        <a:rPr lang="en-AU" sz="3600" b="1" i="1" dirty="0" smtClean="0">
                          <a:latin typeface="Cambria Math" panose="02040503050406030204" pitchFamily="18" charset="0"/>
                        </a:rPr>
                        <m:t>𝟑</m:t>
                      </m:r>
                      <m:r>
                        <a:rPr lang="en-AU" sz="3600" b="1" i="1" dirty="0" smtClean="0">
                          <a:latin typeface="Cambria Math" panose="02040503050406030204" pitchFamily="18" charset="0"/>
                        </a:rPr>
                        <m:t>𝒙</m:t>
                      </m:r>
                      <m:r>
                        <a:rPr lang="en-AU" sz="3600" b="1" i="1" dirty="0" smtClean="0">
                          <a:latin typeface="Cambria Math" panose="02040503050406030204" pitchFamily="18" charset="0"/>
                        </a:rPr>
                        <m:t>+</m:t>
                      </m:r>
                      <m:r>
                        <a:rPr lang="en-AU" sz="3600" b="1" i="1" dirty="0" smtClean="0">
                          <a:latin typeface="Cambria Math" panose="02040503050406030204" pitchFamily="18" charset="0"/>
                        </a:rPr>
                        <m:t>𝟏𝟓</m:t>
                      </m:r>
                    </m:oMath>
                  </m:oMathPara>
                </a14:m>
                <a:endParaRPr lang="en-US" sz="3600" b="1" dirty="0"/>
              </a:p>
            </p:txBody>
          </p:sp>
        </mc:Choice>
        <mc:Fallback>
          <p:sp>
            <p:nvSpPr>
              <p:cNvPr id="9" name="TextBox 8"/>
              <p:cNvSpPr txBox="1">
                <a:spLocks noRot="1" noChangeAspect="1" noMove="1" noResize="1" noEditPoints="1" noAdjustHandles="1" noChangeArrowheads="1" noChangeShapeType="1" noTextEdit="1"/>
              </p:cNvSpPr>
              <p:nvPr/>
            </p:nvSpPr>
            <p:spPr>
              <a:xfrm>
                <a:off x="3982821" y="3676269"/>
                <a:ext cx="5167805" cy="658898"/>
              </a:xfrm>
              <a:prstGeom prst="rect">
                <a:avLst/>
              </a:prstGeom>
              <a:blipFill rotWithShape="0">
                <a:blip r:embed="rId5"/>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3512097" y="4483966"/>
                <a:ext cx="5167805" cy="6588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3600" b="1" i="1" dirty="0" smtClean="0">
                          <a:latin typeface="Cambria Math" panose="02040503050406030204" pitchFamily="18" charset="0"/>
                        </a:rPr>
                        <m:t>=</m:t>
                      </m:r>
                      <m:sSup>
                        <m:sSupPr>
                          <m:ctrlPr>
                            <a:rPr lang="en-AU" sz="3600" b="1" i="1" dirty="0" smtClean="0">
                              <a:latin typeface="Cambria Math" panose="02040503050406030204" pitchFamily="18" charset="0"/>
                            </a:rPr>
                          </m:ctrlPr>
                        </m:sSupPr>
                        <m:e>
                          <m:r>
                            <a:rPr lang="en-AU" sz="3600" b="1" i="1" dirty="0" smtClean="0">
                              <a:latin typeface="Cambria Math" panose="02040503050406030204" pitchFamily="18" charset="0"/>
                            </a:rPr>
                            <m:t>𝒙</m:t>
                          </m:r>
                        </m:e>
                        <m:sup>
                          <m:r>
                            <a:rPr lang="en-AU" sz="3600" b="1" i="1" dirty="0" smtClean="0">
                              <a:latin typeface="Cambria Math" panose="02040503050406030204" pitchFamily="18" charset="0"/>
                            </a:rPr>
                            <m:t>𝟐</m:t>
                          </m:r>
                        </m:sup>
                      </m:sSup>
                      <m:r>
                        <a:rPr lang="en-AU" sz="3600" b="1" i="1" dirty="0" smtClean="0">
                          <a:latin typeface="Cambria Math" panose="02040503050406030204" pitchFamily="18" charset="0"/>
                        </a:rPr>
                        <m:t>+</m:t>
                      </m:r>
                      <m:r>
                        <a:rPr lang="en-AU" sz="3600" b="1" i="1" dirty="0" smtClean="0">
                          <a:latin typeface="Cambria Math" panose="02040503050406030204" pitchFamily="18" charset="0"/>
                        </a:rPr>
                        <m:t>𝟖</m:t>
                      </m:r>
                      <m:r>
                        <a:rPr lang="en-AU" sz="3600" b="1" i="1" dirty="0" smtClean="0">
                          <a:latin typeface="Cambria Math" panose="02040503050406030204" pitchFamily="18" charset="0"/>
                        </a:rPr>
                        <m:t>𝒙</m:t>
                      </m:r>
                      <m:r>
                        <a:rPr lang="en-AU" sz="3600" b="1" i="1" dirty="0" smtClean="0">
                          <a:latin typeface="Cambria Math" panose="02040503050406030204" pitchFamily="18" charset="0"/>
                        </a:rPr>
                        <m:t>+</m:t>
                      </m:r>
                      <m:r>
                        <a:rPr lang="en-AU" sz="3600" b="1" i="1" dirty="0" smtClean="0">
                          <a:latin typeface="Cambria Math" panose="02040503050406030204" pitchFamily="18" charset="0"/>
                        </a:rPr>
                        <m:t>𝟏𝟓</m:t>
                      </m:r>
                    </m:oMath>
                  </m:oMathPara>
                </a14:m>
                <a:endParaRPr lang="en-US" sz="3600" b="1" dirty="0"/>
              </a:p>
            </p:txBody>
          </p:sp>
        </mc:Choice>
        <mc:Fallback>
          <p:sp>
            <p:nvSpPr>
              <p:cNvPr id="10" name="TextBox 9"/>
              <p:cNvSpPr txBox="1">
                <a:spLocks noRot="1" noChangeAspect="1" noMove="1" noResize="1" noEditPoints="1" noAdjustHandles="1" noChangeArrowheads="1" noChangeShapeType="1" noTextEdit="1"/>
              </p:cNvSpPr>
              <p:nvPr/>
            </p:nvSpPr>
            <p:spPr>
              <a:xfrm>
                <a:off x="3512097" y="4483966"/>
                <a:ext cx="5167805" cy="658898"/>
              </a:xfrm>
              <a:prstGeom prst="rect">
                <a:avLst/>
              </a:prstGeom>
              <a:blipFill rotWithShape="0">
                <a:blip r:embed="rId6"/>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4127974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the process</a:t>
            </a:r>
          </a:p>
        </p:txBody>
      </p:sp>
      <p:sp>
        <p:nvSpPr>
          <p:cNvPr id="4" name="TextBox 3"/>
          <p:cNvSpPr txBox="1"/>
          <p:nvPr/>
        </p:nvSpPr>
        <p:spPr>
          <a:xfrm>
            <a:off x="2055576" y="1484135"/>
            <a:ext cx="7340224" cy="2123658"/>
          </a:xfrm>
          <a:prstGeom prst="rect">
            <a:avLst/>
          </a:prstGeom>
          <a:noFill/>
        </p:spPr>
        <p:txBody>
          <a:bodyPr wrap="square" rtlCol="0">
            <a:spAutoFit/>
          </a:bodyPr>
          <a:lstStyle/>
          <a:p>
            <a:r>
              <a:rPr lang="en-US" sz="4400" b="1" dirty="0"/>
              <a:t>x</a:t>
            </a:r>
            <a:r>
              <a:rPr lang="en-US" sz="4400" b="1" baseline="30000" dirty="0"/>
              <a:t>2</a:t>
            </a:r>
            <a:r>
              <a:rPr lang="en-US" sz="4400" b="1" dirty="0"/>
              <a:t> + 8x + 15 = x</a:t>
            </a:r>
            <a:r>
              <a:rPr lang="en-US" sz="4400" b="1" baseline="30000" dirty="0"/>
              <a:t>2</a:t>
            </a:r>
            <a:r>
              <a:rPr lang="en-US" sz="4400" b="1" dirty="0"/>
              <a:t> + 5x + 3x + 15</a:t>
            </a:r>
          </a:p>
          <a:p>
            <a:r>
              <a:rPr lang="en-US" sz="4400" b="1" dirty="0"/>
              <a:t>                      = x(x+5) + 3(x+5)</a:t>
            </a:r>
          </a:p>
          <a:p>
            <a:r>
              <a:rPr lang="en-US" sz="4400" b="1" dirty="0"/>
              <a:t>                      = (x + 3)(x +5)</a:t>
            </a:r>
          </a:p>
        </p:txBody>
      </p:sp>
      <p:sp>
        <p:nvSpPr>
          <p:cNvPr id="5" name="TextBox 4"/>
          <p:cNvSpPr txBox="1"/>
          <p:nvPr/>
        </p:nvSpPr>
        <p:spPr>
          <a:xfrm>
            <a:off x="2055576" y="4574093"/>
            <a:ext cx="7340224" cy="769441"/>
          </a:xfrm>
          <a:prstGeom prst="rect">
            <a:avLst/>
          </a:prstGeom>
          <a:noFill/>
        </p:spPr>
        <p:txBody>
          <a:bodyPr wrap="square" rtlCol="0">
            <a:spAutoFit/>
          </a:bodyPr>
          <a:lstStyle/>
          <a:p>
            <a:pPr algn="ctr"/>
            <a:r>
              <a:rPr lang="en-US" sz="4400" b="1" dirty="0"/>
              <a:t>(x + 3)(x +5) = x</a:t>
            </a:r>
            <a:r>
              <a:rPr lang="en-US" sz="4400" b="1" baseline="30000" dirty="0"/>
              <a:t>2</a:t>
            </a:r>
            <a:r>
              <a:rPr lang="en-US" sz="4400" b="1" dirty="0"/>
              <a:t> + 8x + 15</a:t>
            </a:r>
          </a:p>
        </p:txBody>
      </p:sp>
      <p:sp>
        <p:nvSpPr>
          <p:cNvPr id="3" name="Oval 2">
            <a:extLst>
              <a:ext uri="{FF2B5EF4-FFF2-40B4-BE49-F238E27FC236}">
                <a16:creationId xmlns:a16="http://schemas.microsoft.com/office/drawing/2014/main" xmlns="" id="{76FFE16B-8DAC-4D44-A607-09CDF728E8AE}"/>
              </a:ext>
            </a:extLst>
          </p:cNvPr>
          <p:cNvSpPr/>
          <p:nvPr/>
        </p:nvSpPr>
        <p:spPr>
          <a:xfrm>
            <a:off x="5129213" y="1455559"/>
            <a:ext cx="1771650" cy="81903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xmlns="" id="{13DB2CA2-C9E9-594F-A62F-1A71FEEE825C}"/>
              </a:ext>
            </a:extLst>
          </p:cNvPr>
          <p:cNvSpPr/>
          <p:nvPr/>
        </p:nvSpPr>
        <p:spPr>
          <a:xfrm>
            <a:off x="7262506" y="1455559"/>
            <a:ext cx="1771650" cy="81903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xmlns="" id="{8C95E0FA-8F96-EF44-B2B8-EF940F0A2D10}"/>
              </a:ext>
            </a:extLst>
          </p:cNvPr>
          <p:cNvSpPr/>
          <p:nvPr/>
        </p:nvSpPr>
        <p:spPr>
          <a:xfrm>
            <a:off x="2943226" y="1441271"/>
            <a:ext cx="885825" cy="921154"/>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1C02886B-B87F-E349-9489-B56BAADF2B61}"/>
              </a:ext>
            </a:extLst>
          </p:cNvPr>
          <p:cNvSpPr/>
          <p:nvPr/>
        </p:nvSpPr>
        <p:spPr>
          <a:xfrm>
            <a:off x="5815013" y="1441271"/>
            <a:ext cx="2171700" cy="8333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03947" y="82302"/>
            <a:ext cx="6264655" cy="584775"/>
          </a:xfrm>
          <a:prstGeom prst="homePlate">
            <a:avLst/>
          </a:prstGeom>
          <a:solidFill>
            <a:schemeClr val="accent5">
              <a:lumMod val="50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AU" sz="3200" dirty="0" smtClean="0"/>
              <a:t>Concept Development</a:t>
            </a:r>
            <a:endParaRPr lang="en-AU" sz="3200" dirty="0"/>
          </a:p>
        </p:txBody>
      </p:sp>
    </p:spTree>
    <p:extLst>
      <p:ext uri="{BB962C8B-B14F-4D97-AF65-F5344CB8AC3E}">
        <p14:creationId xmlns:p14="http://schemas.microsoft.com/office/powerpoint/2010/main" val="2200599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grpId="1" nodeType="clickEffect">
                                  <p:stCondLst>
                                    <p:cond delay="0"/>
                                  </p:stCondLst>
                                  <p:childTnLst>
                                    <p:animEffect transition="out" filter="blinds(horizontal)">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P spid="8" grpId="0" animBg="1"/>
      <p:bldP spid="9" grpId="0" animBg="1"/>
      <p:bldP spid="10" grpId="0" animBg="1"/>
      <p:bldP spid="10"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 xmlns:a16="http://schemas.microsoft.com/office/drawing/2014/main" id="{046BE2BE-401B-43B6-9F59-E6AE635E14BD}"/>
              </a:ext>
            </a:extLst>
          </p:cNvPr>
          <p:cNvSpPr txBox="1"/>
          <p:nvPr/>
        </p:nvSpPr>
        <p:spPr>
          <a:xfrm>
            <a:off x="282564" y="912504"/>
            <a:ext cx="8974702" cy="1077218"/>
          </a:xfrm>
          <a:prstGeom prst="rect">
            <a:avLst/>
          </a:prstGeom>
          <a:noFill/>
        </p:spPr>
        <p:txBody>
          <a:bodyPr wrap="square" rtlCol="0">
            <a:spAutoFit/>
          </a:bodyPr>
          <a:lstStyle/>
          <a:p>
            <a:r>
              <a:rPr lang="en-AU" sz="3200" b="1" dirty="0"/>
              <a:t>I will be able to </a:t>
            </a:r>
            <a:r>
              <a:rPr lang="en-AU" sz="3200" b="1" dirty="0" smtClean="0"/>
              <a:t>expand, factorise and solve quadratic equations</a:t>
            </a:r>
            <a:endParaRPr lang="en-AU" sz="3200" b="1" dirty="0"/>
          </a:p>
        </p:txBody>
      </p:sp>
      <p:sp>
        <p:nvSpPr>
          <p:cNvPr id="21" name="TextBox 20">
            <a:extLst>
              <a:ext uri="{FF2B5EF4-FFF2-40B4-BE49-F238E27FC236}">
                <a16:creationId xmlns="" xmlns:a16="http://schemas.microsoft.com/office/drawing/2014/main" id="{8E7845BC-DC72-44E1-BABF-6AFB4DC3022D}"/>
              </a:ext>
            </a:extLst>
          </p:cNvPr>
          <p:cNvSpPr txBox="1"/>
          <p:nvPr/>
        </p:nvSpPr>
        <p:spPr>
          <a:xfrm>
            <a:off x="135904" y="3284478"/>
            <a:ext cx="10973204" cy="1569660"/>
          </a:xfrm>
          <a:prstGeom prst="rect">
            <a:avLst/>
          </a:prstGeom>
          <a:noFill/>
        </p:spPr>
        <p:txBody>
          <a:bodyPr wrap="square" rtlCol="0">
            <a:spAutoFit/>
          </a:bodyPr>
          <a:lstStyle/>
          <a:p>
            <a:r>
              <a:rPr lang="en-AU" sz="2400" b="1" dirty="0">
                <a:cs typeface="Arial" panose="020B0604020202020204" pitchFamily="34" charset="0"/>
              </a:rPr>
              <a:t>At the end of the lesson, I will be able to:</a:t>
            </a:r>
          </a:p>
          <a:p>
            <a:pPr marL="457200" indent="-457200">
              <a:buFont typeface="Arial" panose="020B0604020202020204" pitchFamily="34" charset="0"/>
              <a:buChar char="•"/>
            </a:pPr>
            <a:r>
              <a:rPr lang="en-GB" sz="2400" b="1" dirty="0" smtClean="0">
                <a:cs typeface="Arial" panose="020B0604020202020204" pitchFamily="34" charset="0"/>
              </a:rPr>
              <a:t>Expand using distributive law and FOIL</a:t>
            </a:r>
          </a:p>
          <a:p>
            <a:pPr marL="457200" indent="-457200">
              <a:buFont typeface="Arial" panose="020B0604020202020204" pitchFamily="34" charset="0"/>
              <a:buChar char="•"/>
            </a:pPr>
            <a:r>
              <a:rPr lang="en-GB" sz="2400" b="1" dirty="0" smtClean="0">
                <a:cs typeface="Arial" panose="020B0604020202020204" pitchFamily="34" charset="0"/>
              </a:rPr>
              <a:t>Factorise quadratic equations</a:t>
            </a:r>
          </a:p>
          <a:p>
            <a:pPr marL="457200" indent="-457200">
              <a:buFont typeface="Arial" panose="020B0604020202020204" pitchFamily="34" charset="0"/>
              <a:buChar char="•"/>
            </a:pPr>
            <a:r>
              <a:rPr lang="en-GB" sz="2400" b="1" dirty="0" smtClean="0">
                <a:cs typeface="Arial" panose="020B0604020202020204" pitchFamily="34" charset="0"/>
              </a:rPr>
              <a:t>Solve quadratic equations</a:t>
            </a:r>
            <a:endParaRPr lang="en-GB" sz="2400" b="1" dirty="0">
              <a:cs typeface="Arial" panose="020B0604020202020204" pitchFamily="34" charset="0"/>
            </a:endParaRPr>
          </a:p>
        </p:txBody>
      </p:sp>
      <p:grpSp>
        <p:nvGrpSpPr>
          <p:cNvPr id="23" name="Group 22">
            <a:extLst>
              <a:ext uri="{FF2B5EF4-FFF2-40B4-BE49-F238E27FC236}">
                <a16:creationId xmlns="" xmlns:a16="http://schemas.microsoft.com/office/drawing/2014/main" id="{A4BEE6A2-556E-47EB-BE0D-1D5CA4374488}"/>
              </a:ext>
            </a:extLst>
          </p:cNvPr>
          <p:cNvGrpSpPr/>
          <p:nvPr/>
        </p:nvGrpSpPr>
        <p:grpSpPr>
          <a:xfrm>
            <a:off x="10156369" y="-22718"/>
            <a:ext cx="2035631" cy="971026"/>
            <a:chOff x="660399" y="3602071"/>
            <a:chExt cx="2035631" cy="971026"/>
          </a:xfrm>
        </p:grpSpPr>
        <p:sp>
          <p:nvSpPr>
            <p:cNvPr id="24" name="TextBox 23">
              <a:extLst>
                <a:ext uri="{FF2B5EF4-FFF2-40B4-BE49-F238E27FC236}">
                  <a16:creationId xmlns="" xmlns:a16="http://schemas.microsoft.com/office/drawing/2014/main" id="{C4CB765C-CAC2-440D-9D52-CA15DC2897B0}"/>
                </a:ext>
              </a:extLst>
            </p:cNvPr>
            <p:cNvSpPr txBox="1"/>
            <p:nvPr/>
          </p:nvSpPr>
          <p:spPr>
            <a:xfrm>
              <a:off x="660400" y="3602071"/>
              <a:ext cx="2035630" cy="307777"/>
            </a:xfrm>
            <a:prstGeom prst="rect">
              <a:avLst/>
            </a:prstGeom>
            <a:solidFill>
              <a:srgbClr val="01244E"/>
            </a:solidFill>
            <a:ln>
              <a:solidFill>
                <a:schemeClr val="tx1"/>
              </a:solidFill>
            </a:ln>
          </p:spPr>
          <p:txBody>
            <a:bodyPr wrap="square" rtlCol="0">
              <a:spAutoFit/>
            </a:bodyPr>
            <a:lstStyle/>
            <a:p>
              <a:r>
                <a:rPr lang="en-AU" sz="1400" b="1" dirty="0">
                  <a:solidFill>
                    <a:schemeClr val="bg1"/>
                  </a:solidFill>
                </a:rPr>
                <a:t>CFU</a:t>
              </a:r>
            </a:p>
          </p:txBody>
        </p:sp>
        <p:sp>
          <p:nvSpPr>
            <p:cNvPr id="25" name="Rectangle 24">
              <a:extLst>
                <a:ext uri="{FF2B5EF4-FFF2-40B4-BE49-F238E27FC236}">
                  <a16:creationId xmlns="" xmlns:a16="http://schemas.microsoft.com/office/drawing/2014/main" id="{9071FAA3-C029-4C42-9F5A-D80968D531A2}"/>
                </a:ext>
              </a:extLst>
            </p:cNvPr>
            <p:cNvSpPr/>
            <p:nvPr/>
          </p:nvSpPr>
          <p:spPr>
            <a:xfrm>
              <a:off x="660399" y="3931961"/>
              <a:ext cx="2035629" cy="641136"/>
            </a:xfrm>
            <a:prstGeom prst="rect">
              <a:avLst/>
            </a:prstGeom>
            <a:solidFill>
              <a:schemeClr val="accent1">
                <a:lumMod val="60000"/>
                <a:lumOff val="40000"/>
                <a:alpha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What will we learn today?</a:t>
              </a:r>
            </a:p>
          </p:txBody>
        </p:sp>
      </p:grpSp>
      <p:grpSp>
        <p:nvGrpSpPr>
          <p:cNvPr id="26" name="Group 25">
            <a:extLst>
              <a:ext uri="{FF2B5EF4-FFF2-40B4-BE49-F238E27FC236}">
                <a16:creationId xmlns="" xmlns:a16="http://schemas.microsoft.com/office/drawing/2014/main" id="{ED8F7365-FCBE-4876-B626-49EB1AB0C0AF}"/>
              </a:ext>
            </a:extLst>
          </p:cNvPr>
          <p:cNvGrpSpPr/>
          <p:nvPr/>
        </p:nvGrpSpPr>
        <p:grpSpPr>
          <a:xfrm>
            <a:off x="10156369" y="1080311"/>
            <a:ext cx="2035631" cy="1194596"/>
            <a:chOff x="660399" y="3602071"/>
            <a:chExt cx="2035631" cy="1194596"/>
          </a:xfrm>
        </p:grpSpPr>
        <p:sp>
          <p:nvSpPr>
            <p:cNvPr id="27" name="TextBox 26">
              <a:extLst>
                <a:ext uri="{FF2B5EF4-FFF2-40B4-BE49-F238E27FC236}">
                  <a16:creationId xmlns="" xmlns:a16="http://schemas.microsoft.com/office/drawing/2014/main" id="{4FE61856-5929-4FC6-8ACF-5741F7D4236E}"/>
                </a:ext>
              </a:extLst>
            </p:cNvPr>
            <p:cNvSpPr txBox="1"/>
            <p:nvPr/>
          </p:nvSpPr>
          <p:spPr>
            <a:xfrm>
              <a:off x="660400" y="3602071"/>
              <a:ext cx="2035630" cy="307777"/>
            </a:xfrm>
            <a:prstGeom prst="rect">
              <a:avLst/>
            </a:prstGeom>
            <a:solidFill>
              <a:srgbClr val="01244E"/>
            </a:solidFill>
            <a:ln>
              <a:solidFill>
                <a:schemeClr val="tx1"/>
              </a:solidFill>
            </a:ln>
          </p:spPr>
          <p:txBody>
            <a:bodyPr wrap="square" rtlCol="0">
              <a:spAutoFit/>
            </a:bodyPr>
            <a:lstStyle/>
            <a:p>
              <a:r>
                <a:rPr lang="en-AU" sz="1400" b="1" dirty="0">
                  <a:solidFill>
                    <a:schemeClr val="bg1"/>
                  </a:solidFill>
                </a:rPr>
                <a:t>CFU</a:t>
              </a:r>
            </a:p>
          </p:txBody>
        </p:sp>
        <p:sp>
          <p:nvSpPr>
            <p:cNvPr id="28" name="Rectangle 27">
              <a:extLst>
                <a:ext uri="{FF2B5EF4-FFF2-40B4-BE49-F238E27FC236}">
                  <a16:creationId xmlns="" xmlns:a16="http://schemas.microsoft.com/office/drawing/2014/main" id="{0AD2C468-2CD6-425A-8902-5B39168F9670}"/>
                </a:ext>
              </a:extLst>
            </p:cNvPr>
            <p:cNvSpPr/>
            <p:nvPr/>
          </p:nvSpPr>
          <p:spPr>
            <a:xfrm>
              <a:off x="660399" y="3931961"/>
              <a:ext cx="2035629" cy="864706"/>
            </a:xfrm>
            <a:prstGeom prst="rect">
              <a:avLst/>
            </a:prstGeom>
            <a:solidFill>
              <a:schemeClr val="accent1">
                <a:lumMod val="60000"/>
                <a:lumOff val="40000"/>
                <a:alpha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How will you know that you are successful?</a:t>
              </a:r>
            </a:p>
          </p:txBody>
        </p:sp>
      </p:grpSp>
      <p:sp>
        <p:nvSpPr>
          <p:cNvPr id="29" name="TextBox 28">
            <a:extLst>
              <a:ext uri="{FF2B5EF4-FFF2-40B4-BE49-F238E27FC236}">
                <a16:creationId xmlns="" xmlns:a16="http://schemas.microsoft.com/office/drawing/2014/main" id="{9EBEE264-396E-4E54-8000-6F24F770F99A}"/>
              </a:ext>
            </a:extLst>
          </p:cNvPr>
          <p:cNvSpPr txBox="1"/>
          <p:nvPr/>
        </p:nvSpPr>
        <p:spPr>
          <a:xfrm>
            <a:off x="0" y="-6605"/>
            <a:ext cx="3424403"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Learning Objective</a:t>
            </a:r>
          </a:p>
        </p:txBody>
      </p:sp>
      <p:sp>
        <p:nvSpPr>
          <p:cNvPr id="30" name="TextBox 29">
            <a:extLst>
              <a:ext uri="{FF2B5EF4-FFF2-40B4-BE49-F238E27FC236}">
                <a16:creationId xmlns="" xmlns:a16="http://schemas.microsoft.com/office/drawing/2014/main" id="{2ADA7AF8-1FC9-4807-B4FF-6DF092ABA010}"/>
              </a:ext>
            </a:extLst>
          </p:cNvPr>
          <p:cNvSpPr txBox="1"/>
          <p:nvPr/>
        </p:nvSpPr>
        <p:spPr>
          <a:xfrm>
            <a:off x="0" y="2619198"/>
            <a:ext cx="2916437"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Success Criteria</a:t>
            </a:r>
          </a:p>
        </p:txBody>
      </p:sp>
    </p:spTree>
    <p:extLst>
      <p:ext uri="{BB962C8B-B14F-4D97-AF65-F5344CB8AC3E}">
        <p14:creationId xmlns:p14="http://schemas.microsoft.com/office/powerpoint/2010/main" val="20138674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general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487557" y="1432368"/>
                <a:ext cx="9409043" cy="1721250"/>
              </a:xfrm>
            </p:spPr>
            <p:txBody>
              <a:bodyPr>
                <a:noAutofit/>
              </a:bodyPr>
              <a:lstStyle/>
              <a:p>
                <a:pPr marL="0" indent="0">
                  <a:buNone/>
                </a:pPr>
                <a14:m>
                  <m:oMathPara xmlns:m="http://schemas.openxmlformats.org/officeDocument/2006/math">
                    <m:oMathParaPr>
                      <m:jc m:val="centerGroup"/>
                    </m:oMathParaPr>
                    <m:oMath xmlns:m="http://schemas.openxmlformats.org/officeDocument/2006/math">
                      <m:d>
                        <m:dPr>
                          <m:ctrlPr>
                            <a:rPr lang="en-US" sz="3600" i="1" dirty="0">
                              <a:latin typeface="Cambria Math" panose="02040503050406030204" pitchFamily="18" charset="0"/>
                            </a:rPr>
                          </m:ctrlPr>
                        </m:dPr>
                        <m:e>
                          <m:r>
                            <a:rPr lang="en-US" sz="3600" i="1" dirty="0">
                              <a:latin typeface="Cambria Math" panose="02040503050406030204" pitchFamily="18" charset="0"/>
                            </a:rPr>
                            <m:t>𝑥</m:t>
                          </m:r>
                          <m:r>
                            <a:rPr lang="en-US" sz="3600" i="1" dirty="0">
                              <a:latin typeface="Cambria Math" panose="02040503050406030204" pitchFamily="18" charset="0"/>
                            </a:rPr>
                            <m:t> + </m:t>
                          </m:r>
                          <m:r>
                            <a:rPr lang="en-US" sz="3600" i="1" dirty="0">
                              <a:solidFill>
                                <a:srgbClr val="FF0000"/>
                              </a:solidFill>
                              <a:latin typeface="Cambria Math" panose="02040503050406030204" pitchFamily="18" charset="0"/>
                            </a:rPr>
                            <m:t>𝑝</m:t>
                          </m:r>
                        </m:e>
                      </m:d>
                      <m:d>
                        <m:dPr>
                          <m:ctrlPr>
                            <a:rPr lang="en-US" sz="3600" i="1" dirty="0">
                              <a:solidFill>
                                <a:srgbClr val="FF0000"/>
                              </a:solidFill>
                              <a:latin typeface="Cambria Math" panose="02040503050406030204" pitchFamily="18" charset="0"/>
                            </a:rPr>
                          </m:ctrlPr>
                        </m:dPr>
                        <m:e>
                          <m:r>
                            <a:rPr lang="en-US" sz="3600" i="1" dirty="0">
                              <a:latin typeface="Cambria Math" panose="02040503050406030204" pitchFamily="18" charset="0"/>
                            </a:rPr>
                            <m:t>𝑥</m:t>
                          </m:r>
                          <m:r>
                            <a:rPr lang="en-US" sz="3600" i="1" dirty="0">
                              <a:latin typeface="Cambria Math" panose="02040503050406030204" pitchFamily="18" charset="0"/>
                            </a:rPr>
                            <m:t> + </m:t>
                          </m:r>
                          <m:r>
                            <a:rPr lang="en-US" sz="3600" i="1" dirty="0">
                              <a:solidFill>
                                <a:srgbClr val="FF0000"/>
                              </a:solidFill>
                              <a:latin typeface="Cambria Math" panose="02040503050406030204" pitchFamily="18" charset="0"/>
                            </a:rPr>
                            <m:t>𝑞</m:t>
                          </m:r>
                        </m:e>
                      </m:d>
                      <m:r>
                        <a:rPr lang="en-US" sz="3600" i="1" dirty="0">
                          <a:latin typeface="Cambria Math" panose="02040503050406030204" pitchFamily="18" charset="0"/>
                        </a:rPr>
                        <m:t>= </m:t>
                      </m:r>
                      <m:r>
                        <a:rPr lang="en-US" sz="3600" i="1" dirty="0">
                          <a:latin typeface="Cambria Math" panose="02040503050406030204" pitchFamily="18" charset="0"/>
                        </a:rPr>
                        <m:t>𝑥</m:t>
                      </m:r>
                      <m:r>
                        <a:rPr lang="en-US" sz="3600" i="1" baseline="30000" dirty="0">
                          <a:latin typeface="Cambria Math" panose="02040503050406030204" pitchFamily="18" charset="0"/>
                        </a:rPr>
                        <m:t>2</m:t>
                      </m:r>
                      <m:r>
                        <a:rPr lang="en-US" sz="3600" i="1" dirty="0">
                          <a:latin typeface="Cambria Math" panose="02040503050406030204" pitchFamily="18" charset="0"/>
                        </a:rPr>
                        <m:t> + </m:t>
                      </m:r>
                      <m:r>
                        <a:rPr lang="en-US" sz="3600" i="1" dirty="0" err="1">
                          <a:solidFill>
                            <a:srgbClr val="FF0000"/>
                          </a:solidFill>
                          <a:latin typeface="Cambria Math" panose="02040503050406030204" pitchFamily="18" charset="0"/>
                        </a:rPr>
                        <m:t>𝑝</m:t>
                      </m:r>
                      <m:r>
                        <a:rPr lang="en-US" sz="3600" i="1" dirty="0" err="1">
                          <a:latin typeface="Cambria Math" panose="02040503050406030204" pitchFamily="18" charset="0"/>
                        </a:rPr>
                        <m:t>𝑥</m:t>
                      </m:r>
                      <m:r>
                        <a:rPr lang="en-US" sz="3600" i="1" dirty="0">
                          <a:latin typeface="Cambria Math" panose="02040503050406030204" pitchFamily="18" charset="0"/>
                        </a:rPr>
                        <m:t> + </m:t>
                      </m:r>
                      <m:r>
                        <a:rPr lang="en-US" sz="3600" i="1" dirty="0" err="1">
                          <a:solidFill>
                            <a:srgbClr val="FF0000"/>
                          </a:solidFill>
                          <a:latin typeface="Cambria Math" panose="02040503050406030204" pitchFamily="18" charset="0"/>
                        </a:rPr>
                        <m:t>𝑞</m:t>
                      </m:r>
                      <m:r>
                        <a:rPr lang="en-US" sz="3600" i="1" dirty="0" err="1">
                          <a:latin typeface="Cambria Math" panose="02040503050406030204" pitchFamily="18" charset="0"/>
                        </a:rPr>
                        <m:t>𝑥</m:t>
                      </m:r>
                      <m:r>
                        <a:rPr lang="en-US" sz="3600" i="1" dirty="0">
                          <a:latin typeface="Cambria Math" panose="02040503050406030204" pitchFamily="18" charset="0"/>
                        </a:rPr>
                        <m:t> + </m:t>
                      </m:r>
                      <m:r>
                        <a:rPr lang="en-US" sz="3600" i="1" dirty="0" err="1">
                          <a:solidFill>
                            <a:srgbClr val="FF0000"/>
                          </a:solidFill>
                          <a:latin typeface="Cambria Math" panose="02040503050406030204" pitchFamily="18" charset="0"/>
                        </a:rPr>
                        <m:t>𝑝𝑞</m:t>
                      </m:r>
                    </m:oMath>
                  </m:oMathPara>
                </a14:m>
                <a:endParaRPr lang="en-AU" sz="3600" dirty="0">
                  <a:solidFill>
                    <a:srgbClr val="FF0000"/>
                  </a:solidFill>
                </a:endParaRPr>
              </a:p>
              <a:p>
                <a:pPr marL="0" indent="0">
                  <a:buNone/>
                </a:pPr>
                <a:r>
                  <a:rPr lang="en-US" sz="3600" dirty="0">
                    <a:solidFill>
                      <a:srgbClr val="FF0000"/>
                    </a:solidFill>
                  </a:rPr>
                  <a:t>                                      </a:t>
                </a:r>
                <a14:m>
                  <m:oMath xmlns:m="http://schemas.openxmlformats.org/officeDocument/2006/math">
                    <m:r>
                      <a:rPr lang="en-US" sz="3600" i="1" dirty="0">
                        <a:latin typeface="Cambria Math" panose="02040503050406030204" pitchFamily="18" charset="0"/>
                      </a:rPr>
                      <m:t>= </m:t>
                    </m:r>
                    <m:r>
                      <a:rPr lang="en-US" sz="3600" i="1" dirty="0">
                        <a:latin typeface="Cambria Math" panose="02040503050406030204" pitchFamily="18" charset="0"/>
                      </a:rPr>
                      <m:t>𝑥</m:t>
                    </m:r>
                    <m:r>
                      <a:rPr lang="en-US" sz="3600" i="1" baseline="30000" dirty="0">
                        <a:latin typeface="Cambria Math" panose="02040503050406030204" pitchFamily="18" charset="0"/>
                      </a:rPr>
                      <m:t>2</m:t>
                    </m:r>
                    <m:r>
                      <a:rPr lang="en-US" sz="3600" i="1" dirty="0">
                        <a:latin typeface="Cambria Math" panose="02040503050406030204" pitchFamily="18" charset="0"/>
                      </a:rPr>
                      <m:t> + (</m:t>
                    </m:r>
                    <m:r>
                      <a:rPr lang="en-US" sz="3600" i="1" dirty="0" err="1">
                        <a:solidFill>
                          <a:srgbClr val="FF0000"/>
                        </a:solidFill>
                        <a:latin typeface="Cambria Math" panose="02040503050406030204" pitchFamily="18" charset="0"/>
                      </a:rPr>
                      <m:t>𝑝</m:t>
                    </m:r>
                    <m:r>
                      <a:rPr lang="en-US" sz="3600" i="1" dirty="0" err="1">
                        <a:latin typeface="Cambria Math" panose="02040503050406030204" pitchFamily="18" charset="0"/>
                      </a:rPr>
                      <m:t>+</m:t>
                    </m:r>
                    <m:r>
                      <a:rPr lang="en-US" sz="3600" i="1" dirty="0" err="1">
                        <a:solidFill>
                          <a:srgbClr val="FF0000"/>
                        </a:solidFill>
                        <a:latin typeface="Cambria Math" panose="02040503050406030204" pitchFamily="18" charset="0"/>
                      </a:rPr>
                      <m:t>𝑞</m:t>
                    </m:r>
                    <m:r>
                      <a:rPr lang="en-US" sz="3600" i="1" dirty="0">
                        <a:latin typeface="Cambria Math" panose="02040503050406030204" pitchFamily="18" charset="0"/>
                      </a:rPr>
                      <m:t>)</m:t>
                    </m:r>
                    <m:r>
                      <a:rPr lang="en-US" sz="3600" i="1" dirty="0">
                        <a:latin typeface="Cambria Math" panose="02040503050406030204" pitchFamily="18" charset="0"/>
                      </a:rPr>
                      <m:t>𝑥</m:t>
                    </m:r>
                    <m:r>
                      <a:rPr lang="en-US" sz="3600" i="1" dirty="0">
                        <a:latin typeface="Cambria Math" panose="02040503050406030204" pitchFamily="18" charset="0"/>
                      </a:rPr>
                      <m:t> + </m:t>
                    </m:r>
                    <m:r>
                      <a:rPr lang="en-US" sz="3600" i="1" dirty="0" err="1">
                        <a:solidFill>
                          <a:srgbClr val="FF0000"/>
                        </a:solidFill>
                        <a:latin typeface="Cambria Math" panose="02040503050406030204" pitchFamily="18" charset="0"/>
                      </a:rPr>
                      <m:t>𝑝𝑞</m:t>
                    </m:r>
                  </m:oMath>
                </a14:m>
                <a:endParaRPr lang="en-US" sz="3600" dirty="0"/>
              </a:p>
              <a:p>
                <a:pPr marL="0" indent="0">
                  <a:buNone/>
                </a:pPr>
                <a14:m>
                  <m:oMathPara xmlns:m="http://schemas.openxmlformats.org/officeDocument/2006/math">
                    <m:oMathParaPr>
                      <m:jc m:val="centerGroup"/>
                    </m:oMathParaPr>
                    <m:oMath xmlns:m="http://schemas.openxmlformats.org/officeDocument/2006/math">
                      <m:r>
                        <a:rPr lang="en-US" sz="3600" i="1" dirty="0">
                          <a:solidFill>
                            <a:srgbClr val="FF0000"/>
                          </a:solidFill>
                          <a:latin typeface="Cambria Math" panose="02040503050406030204" pitchFamily="18" charset="0"/>
                        </a:rPr>
                        <m:t>                  </m:t>
                      </m:r>
                      <m:r>
                        <a:rPr lang="en-US" sz="3600" i="1" dirty="0">
                          <a:latin typeface="Cambria Math" panose="02040503050406030204" pitchFamily="18" charset="0"/>
                        </a:rPr>
                        <m:t>= </m:t>
                      </m:r>
                      <m:r>
                        <a:rPr lang="en-US" sz="3600" i="1" dirty="0">
                          <a:latin typeface="Cambria Math" panose="02040503050406030204" pitchFamily="18" charset="0"/>
                        </a:rPr>
                        <m:t>𝑥</m:t>
                      </m:r>
                      <m:r>
                        <a:rPr lang="en-US" sz="3600" i="1" baseline="30000" dirty="0">
                          <a:latin typeface="Cambria Math" panose="02040503050406030204" pitchFamily="18" charset="0"/>
                        </a:rPr>
                        <m:t>2</m:t>
                      </m:r>
                      <m:r>
                        <a:rPr lang="en-US" sz="3600" i="1" dirty="0">
                          <a:latin typeface="Cambria Math" panose="02040503050406030204" pitchFamily="18" charset="0"/>
                        </a:rPr>
                        <m:t> + </m:t>
                      </m:r>
                      <m:r>
                        <a:rPr lang="en-US" sz="3600" i="1" dirty="0" err="1">
                          <a:latin typeface="Cambria Math" panose="02040503050406030204" pitchFamily="18" charset="0"/>
                        </a:rPr>
                        <m:t>𝑏𝑥</m:t>
                      </m:r>
                      <m:r>
                        <a:rPr lang="en-US" sz="3600" i="1" dirty="0">
                          <a:latin typeface="Cambria Math" panose="02040503050406030204" pitchFamily="18" charset="0"/>
                        </a:rPr>
                        <m:t> + </m:t>
                      </m:r>
                      <m:r>
                        <a:rPr lang="en-US" sz="3600" i="1" dirty="0">
                          <a:latin typeface="Cambria Math" panose="02040503050406030204" pitchFamily="18" charset="0"/>
                        </a:rPr>
                        <m:t>𝑐</m:t>
                      </m:r>
                    </m:oMath>
                  </m:oMathPara>
                </a14:m>
                <a:endParaRPr lang="en-US" sz="3600" dirty="0">
                  <a:solidFill>
                    <a:srgbClr val="FF0000"/>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487557" y="1432368"/>
                <a:ext cx="9409043" cy="1721250"/>
              </a:xfrm>
              <a:blipFill rotWithShape="0">
                <a:blip r:embed="rId2"/>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4" name="Title 1"/>
              <p:cNvSpPr txBox="1">
                <a:spLocks/>
              </p:cNvSpPr>
              <p:nvPr/>
            </p:nvSpPr>
            <p:spPr>
              <a:xfrm>
                <a:off x="424071" y="3704382"/>
                <a:ext cx="11456503" cy="2648748"/>
              </a:xfrm>
              <a:prstGeom prst="rect">
                <a:avLst/>
              </a:prstGeom>
              <a:ln w="38100">
                <a:solidFill>
                  <a:srgbClr val="0070C0"/>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To </a:t>
                </a:r>
                <a:r>
                  <a:rPr lang="en-US" sz="2800" dirty="0" err="1"/>
                  <a:t>factorise</a:t>
                </a:r>
                <a:r>
                  <a:rPr lang="en-US" sz="2800" dirty="0"/>
                  <a:t> a monic quadratic equation, look for two numbers (p and q) where </a:t>
                </a:r>
              </a:p>
              <a:p>
                <a:pPr marL="1028700" lvl="1" indent="-571500">
                  <a:buFont typeface="Arial" charset="0"/>
                  <a:buChar char="•"/>
                </a:pPr>
                <a14:m>
                  <m:oMath xmlns:m="http://schemas.openxmlformats.org/officeDocument/2006/math">
                    <m:r>
                      <a:rPr lang="en-US" sz="3200" i="1" dirty="0">
                        <a:latin typeface="Cambria Math" panose="02040503050406030204" pitchFamily="18" charset="0"/>
                      </a:rPr>
                      <m:t>𝑝</m:t>
                    </m:r>
                    <m:r>
                      <a:rPr lang="en-US" sz="3200" i="1" dirty="0">
                        <a:latin typeface="Cambria Math" panose="02040503050406030204" pitchFamily="18" charset="0"/>
                      </a:rPr>
                      <m:t>+</m:t>
                    </m:r>
                    <m:r>
                      <a:rPr lang="en-US" sz="3200" i="1" dirty="0">
                        <a:latin typeface="Cambria Math" panose="02040503050406030204" pitchFamily="18" charset="0"/>
                      </a:rPr>
                      <m:t>𝑞</m:t>
                    </m:r>
                    <m:r>
                      <a:rPr lang="en-US" sz="3200" i="1" dirty="0">
                        <a:latin typeface="Cambria Math" panose="02040503050406030204" pitchFamily="18" charset="0"/>
                      </a:rPr>
                      <m:t> = </m:t>
                    </m:r>
                    <m:r>
                      <a:rPr lang="en-US" sz="3200" i="1" dirty="0">
                        <a:latin typeface="Cambria Math" panose="02040503050406030204" pitchFamily="18" charset="0"/>
                      </a:rPr>
                      <m:t>𝑏</m:t>
                    </m:r>
                    <m:r>
                      <a:rPr lang="en-US" sz="3200" i="1" dirty="0">
                        <a:latin typeface="Cambria Math" panose="02040503050406030204" pitchFamily="18" charset="0"/>
                      </a:rPr>
                      <m:t> </m:t>
                    </m:r>
                  </m:oMath>
                </a14:m>
                <a:r>
                  <a:rPr lang="en-US" sz="3200" dirty="0"/>
                  <a:t>(the coefficient of x); and</a:t>
                </a:r>
              </a:p>
              <a:p>
                <a:pPr marL="1028700" lvl="1" indent="-571500">
                  <a:buFont typeface="Arial" charset="0"/>
                  <a:buChar char="•"/>
                </a:pPr>
                <a14:m>
                  <m:oMath xmlns:m="http://schemas.openxmlformats.org/officeDocument/2006/math">
                    <m:r>
                      <a:rPr lang="en-US" sz="3200" i="1" dirty="0">
                        <a:latin typeface="Cambria Math" panose="02040503050406030204" pitchFamily="18" charset="0"/>
                      </a:rPr>
                      <m:t>𝑝𝑞</m:t>
                    </m:r>
                    <m:r>
                      <a:rPr lang="en-US" sz="3200" i="1" dirty="0">
                        <a:latin typeface="Cambria Math" panose="02040503050406030204" pitchFamily="18" charset="0"/>
                      </a:rPr>
                      <m:t> = </m:t>
                    </m:r>
                    <m:r>
                      <a:rPr lang="en-US" sz="3200" i="1" dirty="0">
                        <a:latin typeface="Cambria Math" panose="02040503050406030204" pitchFamily="18" charset="0"/>
                      </a:rPr>
                      <m:t>𝑐</m:t>
                    </m:r>
                    <m:r>
                      <a:rPr lang="en-US" sz="3200" i="1" dirty="0">
                        <a:latin typeface="Cambria Math" panose="02040503050406030204" pitchFamily="18" charset="0"/>
                      </a:rPr>
                      <m:t> </m:t>
                    </m:r>
                  </m:oMath>
                </a14:m>
                <a:r>
                  <a:rPr lang="en-US" sz="3200" dirty="0"/>
                  <a:t>(the constant)</a:t>
                </a:r>
              </a:p>
            </p:txBody>
          </p:sp>
        </mc:Choice>
        <mc:Fallback>
          <p:sp>
            <p:nvSpPr>
              <p:cNvPr id="4" name="Title 1"/>
              <p:cNvSpPr txBox="1">
                <a:spLocks noRot="1" noChangeAspect="1" noMove="1" noResize="1" noEditPoints="1" noAdjustHandles="1" noChangeArrowheads="1" noChangeShapeType="1" noTextEdit="1"/>
              </p:cNvSpPr>
              <p:nvPr/>
            </p:nvSpPr>
            <p:spPr>
              <a:xfrm>
                <a:off x="424071" y="3704382"/>
                <a:ext cx="11456503" cy="2648748"/>
              </a:xfrm>
              <a:prstGeom prst="rect">
                <a:avLst/>
              </a:prstGeom>
              <a:blipFill rotWithShape="0">
                <a:blip r:embed="rId3"/>
                <a:stretch>
                  <a:fillRect l="-955" r="-1008"/>
                </a:stretch>
              </a:blipFill>
              <a:ln w="38100">
                <a:solidFill>
                  <a:srgbClr val="0070C0"/>
                </a:solidFill>
              </a:ln>
            </p:spPr>
            <p:txBody>
              <a:bodyPr/>
              <a:lstStyle/>
              <a:p>
                <a:r>
                  <a:rPr lang="en-AU">
                    <a:noFill/>
                  </a:rPr>
                  <a:t> </a:t>
                </a:r>
              </a:p>
            </p:txBody>
          </p:sp>
        </mc:Fallback>
      </mc:AlternateContent>
      <p:sp>
        <p:nvSpPr>
          <p:cNvPr id="5" name="TextBox 4"/>
          <p:cNvSpPr txBox="1"/>
          <p:nvPr/>
        </p:nvSpPr>
        <p:spPr>
          <a:xfrm>
            <a:off x="103947" y="82302"/>
            <a:ext cx="6264655" cy="584775"/>
          </a:xfrm>
          <a:prstGeom prst="homePlate">
            <a:avLst/>
          </a:prstGeom>
          <a:solidFill>
            <a:schemeClr val="accent5">
              <a:lumMod val="50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AU" sz="3200" dirty="0" smtClean="0"/>
              <a:t>Concept Development</a:t>
            </a:r>
            <a:endParaRPr lang="en-AU" sz="3200" dirty="0"/>
          </a:p>
        </p:txBody>
      </p:sp>
    </p:spTree>
    <p:extLst>
      <p:ext uri="{BB962C8B-B14F-4D97-AF65-F5344CB8AC3E}">
        <p14:creationId xmlns:p14="http://schemas.microsoft.com/office/powerpoint/2010/main" val="18506871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947" y="292950"/>
            <a:ext cx="10515600" cy="1325563"/>
          </a:xfrm>
        </p:spPr>
        <p:txBody>
          <a:bodyPr>
            <a:normAutofit/>
          </a:bodyPr>
          <a:lstStyle/>
          <a:p>
            <a:r>
              <a:rPr lang="en-US" sz="3200" b="1" dirty="0" err="1" smtClean="0">
                <a:latin typeface="+mn-lt"/>
              </a:rPr>
              <a:t>Factorise</a:t>
            </a:r>
            <a:r>
              <a:rPr lang="en-US" sz="3200" b="1" dirty="0" smtClean="0">
                <a:latin typeface="+mn-lt"/>
              </a:rPr>
              <a:t> the following:</a:t>
            </a:r>
            <a:endParaRPr lang="en-US" sz="3200" b="1" dirty="0">
              <a:latin typeface="+mn-lt"/>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50840" y="1334305"/>
                <a:ext cx="10515600" cy="4351338"/>
              </a:xfrm>
            </p:spPr>
            <p:txBody>
              <a:bodyPr/>
              <a:lstStyle/>
              <a:p>
                <a:pPr marL="0" indent="0">
                  <a:buNone/>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𝑥</m:t>
                      </m:r>
                      <m:r>
                        <a:rPr lang="en-US" i="1" baseline="30000" dirty="0">
                          <a:latin typeface="Cambria Math" panose="02040503050406030204" pitchFamily="18" charset="0"/>
                        </a:rPr>
                        <m:t>2</m:t>
                      </m:r>
                      <m:r>
                        <a:rPr lang="en-US" i="1" dirty="0">
                          <a:latin typeface="Cambria Math" panose="02040503050406030204" pitchFamily="18" charset="0"/>
                        </a:rPr>
                        <m:t> + 6</m:t>
                      </m:r>
                      <m:r>
                        <a:rPr lang="en-US" i="1" dirty="0">
                          <a:latin typeface="Cambria Math" panose="02040503050406030204" pitchFamily="18" charset="0"/>
                        </a:rPr>
                        <m:t>𝑥</m:t>
                      </m:r>
                      <m:r>
                        <a:rPr lang="en-US" i="1" dirty="0">
                          <a:latin typeface="Cambria Math" panose="02040503050406030204" pitchFamily="18" charset="0"/>
                        </a:rPr>
                        <m:t> + 8 </m:t>
                      </m:r>
                    </m:oMath>
                  </m:oMathPara>
                </a14:m>
                <a:endParaRPr lang="en-US" dirty="0"/>
              </a:p>
              <a:p>
                <a:endParaRPr lang="en-US" dirty="0"/>
              </a:p>
              <a:p>
                <a:endParaRPr lang="en-US" dirty="0"/>
              </a:p>
              <a:p>
                <a:pPr marL="0" indent="0">
                  <a:buNone/>
                </a:pPr>
                <a:r>
                  <a:rPr lang="en-US" dirty="0" smtClean="0"/>
                  <a:t/>
                </a:r>
                <a:br>
                  <a:rPr lang="en-US" dirty="0" smtClean="0"/>
                </a:br>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50840" y="1334305"/>
                <a:ext cx="10515600" cy="4351338"/>
              </a:xfrm>
              <a:blipFill rotWithShape="0">
                <a:blip r:embed="rId2"/>
                <a:stretch>
                  <a:fillRect/>
                </a:stretch>
              </a:blipFill>
            </p:spPr>
            <p:txBody>
              <a:bodyPr/>
              <a:lstStyle/>
              <a:p>
                <a:r>
                  <a:rPr lang="en-AU">
                    <a:noFill/>
                  </a:rPr>
                  <a:t> </a:t>
                </a:r>
              </a:p>
            </p:txBody>
          </p:sp>
        </mc:Fallback>
      </mc:AlternateContent>
      <p:sp>
        <p:nvSpPr>
          <p:cNvPr id="5" name="TextBox 4"/>
          <p:cNvSpPr txBox="1"/>
          <p:nvPr/>
        </p:nvSpPr>
        <p:spPr>
          <a:xfrm>
            <a:off x="103947" y="82302"/>
            <a:ext cx="6264655" cy="584775"/>
          </a:xfrm>
          <a:prstGeom prst="homePlate">
            <a:avLst/>
          </a:prstGeom>
          <a:solidFill>
            <a:schemeClr val="accent5">
              <a:lumMod val="50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AU" sz="3200" dirty="0" smtClean="0"/>
              <a:t>Guided Practice</a:t>
            </a:r>
            <a:endParaRPr lang="en-AU" sz="3200" dirty="0"/>
          </a:p>
        </p:txBody>
      </p:sp>
      <mc:AlternateContent xmlns:mc="http://schemas.openxmlformats.org/markup-compatibility/2006">
        <mc:Choice xmlns:a14="http://schemas.microsoft.com/office/drawing/2010/main" Requires="a14">
          <p:sp>
            <p:nvSpPr>
              <p:cNvPr id="6" name="TextBox 5"/>
              <p:cNvSpPr txBox="1"/>
              <p:nvPr/>
            </p:nvSpPr>
            <p:spPr>
              <a:xfrm>
                <a:off x="607325" y="1722452"/>
                <a:ext cx="10605459" cy="523220"/>
              </a:xfrm>
              <a:prstGeom prst="rect">
                <a:avLst/>
              </a:prstGeom>
              <a:noFill/>
            </p:spPr>
            <p:txBody>
              <a:bodyPr wrap="square" rtlCol="0">
                <a:spAutoFit/>
              </a:bodyPr>
              <a:lstStyle/>
              <a:p>
                <a:r>
                  <a:rPr lang="en-AU" sz="2800" dirty="0" smtClean="0"/>
                  <a:t>Step 1: Determine values of </a:t>
                </a:r>
                <a14:m>
                  <m:oMath xmlns:m="http://schemas.openxmlformats.org/officeDocument/2006/math">
                    <m:r>
                      <a:rPr lang="en-AU" sz="2800" b="0" i="1" smtClean="0">
                        <a:latin typeface="Cambria Math" panose="02040503050406030204" pitchFamily="18" charset="0"/>
                      </a:rPr>
                      <m:t>𝑝</m:t>
                    </m:r>
                    <m:r>
                      <a:rPr lang="en-AU" sz="2800" b="0" i="1" smtClean="0">
                        <a:latin typeface="Cambria Math" panose="02040503050406030204" pitchFamily="18" charset="0"/>
                      </a:rPr>
                      <m:t>,</m:t>
                    </m:r>
                    <m:r>
                      <a:rPr lang="en-AU" sz="2800" b="0" i="1" smtClean="0">
                        <a:latin typeface="Cambria Math" panose="02040503050406030204" pitchFamily="18" charset="0"/>
                      </a:rPr>
                      <m:t>𝑞</m:t>
                    </m:r>
                  </m:oMath>
                </a14:m>
                <a:r>
                  <a:rPr lang="en-AU" sz="2800" b="0" dirty="0" smtClean="0"/>
                  <a:t> given that </a:t>
                </a:r>
                <a14:m>
                  <m:oMath xmlns:m="http://schemas.openxmlformats.org/officeDocument/2006/math">
                    <m:r>
                      <a:rPr lang="en-AU" sz="2800" b="0" i="1" dirty="0" smtClean="0">
                        <a:latin typeface="Cambria Math" panose="02040503050406030204" pitchFamily="18" charset="0"/>
                      </a:rPr>
                      <m:t>𝑝𝑞</m:t>
                    </m:r>
                    <m:r>
                      <a:rPr lang="en-AU" sz="2800" b="0" i="1" dirty="0" smtClean="0">
                        <a:latin typeface="Cambria Math" panose="02040503050406030204" pitchFamily="18" charset="0"/>
                      </a:rPr>
                      <m:t>=8,   </m:t>
                    </m:r>
                    <m:r>
                      <a:rPr lang="en-AU" sz="2800" b="0" i="1" dirty="0" smtClean="0">
                        <a:latin typeface="Cambria Math" panose="02040503050406030204" pitchFamily="18" charset="0"/>
                      </a:rPr>
                      <m:t>𝑝</m:t>
                    </m:r>
                    <m:r>
                      <a:rPr lang="en-AU" sz="2800" b="0" i="1" dirty="0" smtClean="0">
                        <a:latin typeface="Cambria Math" panose="02040503050406030204" pitchFamily="18" charset="0"/>
                      </a:rPr>
                      <m:t>+</m:t>
                    </m:r>
                    <m:r>
                      <a:rPr lang="en-AU" sz="2800" b="0" i="1" dirty="0" smtClean="0">
                        <a:latin typeface="Cambria Math" panose="02040503050406030204" pitchFamily="18" charset="0"/>
                      </a:rPr>
                      <m:t>𝑞</m:t>
                    </m:r>
                    <m:r>
                      <a:rPr lang="en-AU" sz="2800" b="0" i="1" dirty="0" smtClean="0">
                        <a:latin typeface="Cambria Math" panose="02040503050406030204" pitchFamily="18" charset="0"/>
                      </a:rPr>
                      <m:t>=6</m:t>
                    </m:r>
                  </m:oMath>
                </a14:m>
                <a:r>
                  <a:rPr lang="en-US" sz="2800" i="1" dirty="0" smtClean="0"/>
                  <a:t> </a:t>
                </a:r>
                <a:endParaRPr lang="en-US" sz="2800" i="1" dirty="0"/>
              </a:p>
            </p:txBody>
          </p:sp>
        </mc:Choice>
        <mc:Fallback>
          <p:sp>
            <p:nvSpPr>
              <p:cNvPr id="6" name="TextBox 5"/>
              <p:cNvSpPr txBox="1">
                <a:spLocks noRot="1" noChangeAspect="1" noMove="1" noResize="1" noEditPoints="1" noAdjustHandles="1" noChangeArrowheads="1" noChangeShapeType="1" noTextEdit="1"/>
              </p:cNvSpPr>
              <p:nvPr/>
            </p:nvSpPr>
            <p:spPr>
              <a:xfrm>
                <a:off x="607325" y="1722452"/>
                <a:ext cx="10605459" cy="523220"/>
              </a:xfrm>
              <a:prstGeom prst="rect">
                <a:avLst/>
              </a:prstGeom>
              <a:blipFill rotWithShape="0">
                <a:blip r:embed="rId3"/>
                <a:stretch>
                  <a:fillRect l="-1208" t="-11765" b="-34118"/>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1987261" y="2280891"/>
                <a:ext cx="249802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800" b="0" i="1" dirty="0" smtClean="0">
                          <a:latin typeface="Cambria Math" panose="02040503050406030204" pitchFamily="18" charset="0"/>
                        </a:rPr>
                        <m:t>𝑝</m:t>
                      </m:r>
                      <m:r>
                        <a:rPr lang="en-AU" sz="2800" b="0" i="1" dirty="0" smtClean="0">
                          <a:latin typeface="Cambria Math" panose="02040503050406030204" pitchFamily="18" charset="0"/>
                        </a:rPr>
                        <m:t>=2, </m:t>
                      </m:r>
                      <m:r>
                        <a:rPr lang="en-AU" sz="2800" b="0" i="1" dirty="0" smtClean="0">
                          <a:latin typeface="Cambria Math" panose="02040503050406030204" pitchFamily="18" charset="0"/>
                        </a:rPr>
                        <m:t>𝑞</m:t>
                      </m:r>
                      <m:r>
                        <a:rPr lang="en-AU" sz="2800" b="0" i="1" dirty="0" smtClean="0">
                          <a:latin typeface="Cambria Math" panose="02040503050406030204" pitchFamily="18" charset="0"/>
                        </a:rPr>
                        <m:t>=4</m:t>
                      </m:r>
                    </m:oMath>
                  </m:oMathPara>
                </a14:m>
                <a:endParaRPr lang="en-US" sz="2800" i="1" dirty="0"/>
              </a:p>
            </p:txBody>
          </p:sp>
        </mc:Choice>
        <mc:Fallback>
          <p:sp>
            <p:nvSpPr>
              <p:cNvPr id="7" name="TextBox 6"/>
              <p:cNvSpPr txBox="1">
                <a:spLocks noRot="1" noChangeAspect="1" noMove="1" noResize="1" noEditPoints="1" noAdjustHandles="1" noChangeArrowheads="1" noChangeShapeType="1" noTextEdit="1"/>
              </p:cNvSpPr>
              <p:nvPr/>
            </p:nvSpPr>
            <p:spPr>
              <a:xfrm>
                <a:off x="1987261" y="2280891"/>
                <a:ext cx="2498025" cy="523220"/>
              </a:xfrm>
              <a:prstGeom prst="rect">
                <a:avLst/>
              </a:prstGeom>
              <a:blipFill rotWithShape="0">
                <a:blip r:embed="rId4"/>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765267" y="2932280"/>
                <a:ext cx="10605459" cy="523220"/>
              </a:xfrm>
              <a:prstGeom prst="rect">
                <a:avLst/>
              </a:prstGeom>
              <a:noFill/>
            </p:spPr>
            <p:txBody>
              <a:bodyPr wrap="square" rtlCol="0">
                <a:spAutoFit/>
              </a:bodyPr>
              <a:lstStyle/>
              <a:p>
                <a:r>
                  <a:rPr lang="en-AU" sz="2800" dirty="0" smtClean="0"/>
                  <a:t>Step 2: r</a:t>
                </a:r>
                <a14:m>
                  <m:oMath xmlns:m="http://schemas.openxmlformats.org/officeDocument/2006/math">
                    <m:r>
                      <m:rPr>
                        <m:sty m:val="p"/>
                      </m:rPr>
                      <a:rPr lang="en-AU" sz="2800" b="0" i="0" smtClean="0">
                        <a:latin typeface="Cambria Math" panose="02040503050406030204" pitchFamily="18" charset="0"/>
                      </a:rPr>
                      <m:t>ewrite</m:t>
                    </m:r>
                    <m:r>
                      <a:rPr lang="en-AU" sz="2800" b="0" i="0" smtClean="0">
                        <a:latin typeface="Cambria Math" panose="02040503050406030204" pitchFamily="18" charset="0"/>
                      </a:rPr>
                      <m:t> 6</m:t>
                    </m:r>
                    <m:r>
                      <m:rPr>
                        <m:sty m:val="p"/>
                      </m:rPr>
                      <a:rPr lang="en-AU" sz="2800" b="0" i="0" smtClean="0">
                        <a:latin typeface="Cambria Math" panose="02040503050406030204" pitchFamily="18" charset="0"/>
                      </a:rPr>
                      <m:t>x</m:t>
                    </m:r>
                  </m:oMath>
                </a14:m>
                <a:r>
                  <a:rPr lang="en-AU" sz="2800" b="0" dirty="0" smtClean="0"/>
                  <a:t> </a:t>
                </a:r>
                <a:r>
                  <a:rPr lang="en-AU" sz="2800" dirty="0" smtClean="0"/>
                  <a:t>into </a:t>
                </a:r>
                <a14:m>
                  <m:oMath xmlns:m="http://schemas.openxmlformats.org/officeDocument/2006/math">
                    <m:r>
                      <a:rPr lang="en-AU" sz="2800" b="0" i="1" smtClean="0">
                        <a:latin typeface="Cambria Math" panose="02040503050406030204" pitchFamily="18" charset="0"/>
                      </a:rPr>
                      <m:t>2</m:t>
                    </m:r>
                    <m:r>
                      <a:rPr lang="en-AU" sz="2800" b="0" i="1" smtClean="0">
                        <a:latin typeface="Cambria Math" panose="02040503050406030204" pitchFamily="18" charset="0"/>
                      </a:rPr>
                      <m:t>𝑥</m:t>
                    </m:r>
                    <m:r>
                      <a:rPr lang="en-AU" sz="2800" b="0" i="1" smtClean="0">
                        <a:latin typeface="Cambria Math" panose="02040503050406030204" pitchFamily="18" charset="0"/>
                      </a:rPr>
                      <m:t>+4</m:t>
                    </m:r>
                    <m:r>
                      <a:rPr lang="en-AU" sz="2800" b="0" i="1" smtClean="0">
                        <a:latin typeface="Cambria Math" panose="02040503050406030204" pitchFamily="18" charset="0"/>
                      </a:rPr>
                      <m:t>𝑥</m:t>
                    </m:r>
                  </m:oMath>
                </a14:m>
                <a:endParaRPr lang="en-US" sz="2800" i="1" dirty="0"/>
              </a:p>
            </p:txBody>
          </p:sp>
        </mc:Choice>
        <mc:Fallback>
          <p:sp>
            <p:nvSpPr>
              <p:cNvPr id="8" name="TextBox 7"/>
              <p:cNvSpPr txBox="1">
                <a:spLocks noRot="1" noChangeAspect="1" noMove="1" noResize="1" noEditPoints="1" noAdjustHandles="1" noChangeArrowheads="1" noChangeShapeType="1" noTextEdit="1"/>
              </p:cNvSpPr>
              <p:nvPr/>
            </p:nvSpPr>
            <p:spPr>
              <a:xfrm>
                <a:off x="765267" y="2932280"/>
                <a:ext cx="10605459" cy="523220"/>
              </a:xfrm>
              <a:prstGeom prst="rect">
                <a:avLst/>
              </a:prstGeom>
              <a:blipFill rotWithShape="0">
                <a:blip r:embed="rId5"/>
                <a:stretch>
                  <a:fillRect l="-1208" t="-10465" b="-32558"/>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1724025" y="3505034"/>
                <a:ext cx="568538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AU" sz="2800" b="0" i="1" dirty="0" smtClean="0">
                              <a:latin typeface="Cambria Math" panose="02040503050406030204" pitchFamily="18" charset="0"/>
                            </a:rPr>
                          </m:ctrlPr>
                        </m:sSupPr>
                        <m:e>
                          <m:sSup>
                            <m:sSupPr>
                              <m:ctrlPr>
                                <a:rPr lang="en-AU" sz="2800" b="0" i="1" dirty="0" smtClean="0">
                                  <a:latin typeface="Cambria Math" panose="02040503050406030204" pitchFamily="18" charset="0"/>
                                </a:rPr>
                              </m:ctrlPr>
                            </m:sSupPr>
                            <m:e>
                              <m:r>
                                <a:rPr lang="en-AU" sz="2800" b="0" i="1" dirty="0" smtClean="0">
                                  <a:latin typeface="Cambria Math" panose="02040503050406030204" pitchFamily="18" charset="0"/>
                                </a:rPr>
                                <m:t>𝑥</m:t>
                              </m:r>
                            </m:e>
                            <m:sup>
                              <m:r>
                                <a:rPr lang="en-AU" sz="2800" b="0" i="1" dirty="0" smtClean="0">
                                  <a:latin typeface="Cambria Math" panose="02040503050406030204" pitchFamily="18" charset="0"/>
                                </a:rPr>
                                <m:t>2</m:t>
                              </m:r>
                            </m:sup>
                          </m:sSup>
                          <m:r>
                            <a:rPr lang="en-AU" sz="2800" b="0" i="1" dirty="0" smtClean="0">
                              <a:latin typeface="Cambria Math" panose="02040503050406030204" pitchFamily="18" charset="0"/>
                            </a:rPr>
                            <m:t>+6</m:t>
                          </m:r>
                          <m:r>
                            <a:rPr lang="en-AU" sz="2800" b="0" i="1" dirty="0" smtClean="0">
                              <a:latin typeface="Cambria Math" panose="02040503050406030204" pitchFamily="18" charset="0"/>
                            </a:rPr>
                            <m:t>𝑥</m:t>
                          </m:r>
                          <m:r>
                            <a:rPr lang="en-AU" sz="2800" b="0" i="1" dirty="0" smtClean="0">
                              <a:latin typeface="Cambria Math" panose="02040503050406030204" pitchFamily="18" charset="0"/>
                            </a:rPr>
                            <m:t>+8= </m:t>
                          </m:r>
                          <m:r>
                            <a:rPr lang="en-AU" sz="2800" b="0" i="1" dirty="0" smtClean="0">
                              <a:latin typeface="Cambria Math" panose="02040503050406030204" pitchFamily="18" charset="0"/>
                            </a:rPr>
                            <m:t>𝑥</m:t>
                          </m:r>
                        </m:e>
                        <m:sup>
                          <m:r>
                            <a:rPr lang="en-AU" sz="2800" b="0" i="1" dirty="0" smtClean="0">
                              <a:latin typeface="Cambria Math" panose="02040503050406030204" pitchFamily="18" charset="0"/>
                            </a:rPr>
                            <m:t>2</m:t>
                          </m:r>
                        </m:sup>
                      </m:sSup>
                      <m:r>
                        <a:rPr lang="en-AU" sz="2800" b="0" i="1" dirty="0" smtClean="0">
                          <a:latin typeface="Cambria Math" panose="02040503050406030204" pitchFamily="18" charset="0"/>
                        </a:rPr>
                        <m:t>+2</m:t>
                      </m:r>
                      <m:r>
                        <a:rPr lang="en-AU" sz="2800" b="0" i="1" dirty="0" smtClean="0">
                          <a:latin typeface="Cambria Math" panose="02040503050406030204" pitchFamily="18" charset="0"/>
                        </a:rPr>
                        <m:t>𝑥</m:t>
                      </m:r>
                      <m:r>
                        <a:rPr lang="en-AU" sz="2800" b="0" i="1" dirty="0" smtClean="0">
                          <a:latin typeface="Cambria Math" panose="02040503050406030204" pitchFamily="18" charset="0"/>
                        </a:rPr>
                        <m:t>+4</m:t>
                      </m:r>
                      <m:r>
                        <a:rPr lang="en-AU" sz="2800" b="0" i="1" dirty="0" smtClean="0">
                          <a:latin typeface="Cambria Math" panose="02040503050406030204" pitchFamily="18" charset="0"/>
                        </a:rPr>
                        <m:t>𝑥</m:t>
                      </m:r>
                      <m:r>
                        <a:rPr lang="en-AU" sz="2800" b="0" i="1" dirty="0" smtClean="0">
                          <a:latin typeface="Cambria Math" panose="02040503050406030204" pitchFamily="18" charset="0"/>
                        </a:rPr>
                        <m:t>+8</m:t>
                      </m:r>
                    </m:oMath>
                  </m:oMathPara>
                </a14:m>
                <a:endParaRPr lang="en-US" sz="2800" i="1" dirty="0"/>
              </a:p>
            </p:txBody>
          </p:sp>
        </mc:Choice>
        <mc:Fallback>
          <p:sp>
            <p:nvSpPr>
              <p:cNvPr id="9" name="TextBox 8"/>
              <p:cNvSpPr txBox="1">
                <a:spLocks noRot="1" noChangeAspect="1" noMove="1" noResize="1" noEditPoints="1" noAdjustHandles="1" noChangeArrowheads="1" noChangeShapeType="1" noTextEdit="1"/>
              </p:cNvSpPr>
              <p:nvPr/>
            </p:nvSpPr>
            <p:spPr>
              <a:xfrm>
                <a:off x="1724025" y="3505034"/>
                <a:ext cx="5685386" cy="523220"/>
              </a:xfrm>
              <a:prstGeom prst="rect">
                <a:avLst/>
              </a:prstGeom>
              <a:blipFill rotWithShape="0">
                <a:blip r:embed="rId6"/>
                <a:stretch>
                  <a:fillRect/>
                </a:stretch>
              </a:blipFill>
            </p:spPr>
            <p:txBody>
              <a:bodyPr/>
              <a:lstStyle/>
              <a:p>
                <a:r>
                  <a:rPr lang="en-AU">
                    <a:noFill/>
                  </a:rPr>
                  <a:t> </a:t>
                </a:r>
              </a:p>
            </p:txBody>
          </p:sp>
        </mc:Fallback>
      </mc:AlternateContent>
      <p:sp>
        <p:nvSpPr>
          <p:cNvPr id="10" name="TextBox 9"/>
          <p:cNvSpPr txBox="1"/>
          <p:nvPr/>
        </p:nvSpPr>
        <p:spPr>
          <a:xfrm>
            <a:off x="695993" y="4028254"/>
            <a:ext cx="10605459" cy="523220"/>
          </a:xfrm>
          <a:prstGeom prst="rect">
            <a:avLst/>
          </a:prstGeom>
          <a:noFill/>
        </p:spPr>
        <p:txBody>
          <a:bodyPr wrap="square" rtlCol="0">
            <a:spAutoFit/>
          </a:bodyPr>
          <a:lstStyle/>
          <a:p>
            <a:r>
              <a:rPr lang="en-AU" sz="2800" dirty="0" smtClean="0"/>
              <a:t>Step 3: Factorise</a:t>
            </a:r>
            <a:endParaRPr lang="en-US" sz="2800" i="1" dirty="0"/>
          </a:p>
        </p:txBody>
      </p:sp>
      <mc:AlternateContent xmlns:mc="http://schemas.openxmlformats.org/markup-compatibility/2006">
        <mc:Choice xmlns:a14="http://schemas.microsoft.com/office/drawing/2010/main" Requires="a14">
          <p:sp>
            <p:nvSpPr>
              <p:cNvPr id="11" name="TextBox 10"/>
              <p:cNvSpPr txBox="1"/>
              <p:nvPr/>
            </p:nvSpPr>
            <p:spPr>
              <a:xfrm>
                <a:off x="1859800" y="4496855"/>
                <a:ext cx="716228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AU" sz="2800" b="0" i="1" dirty="0" smtClean="0">
                              <a:latin typeface="Cambria Math" panose="02040503050406030204" pitchFamily="18" charset="0"/>
                            </a:rPr>
                          </m:ctrlPr>
                        </m:sSupPr>
                        <m:e>
                          <m:r>
                            <a:rPr lang="en-AU" sz="2800" b="0" i="1" dirty="0" smtClean="0">
                              <a:latin typeface="Cambria Math" panose="02040503050406030204" pitchFamily="18" charset="0"/>
                            </a:rPr>
                            <m:t>𝑥</m:t>
                          </m:r>
                        </m:e>
                        <m:sup>
                          <m:r>
                            <a:rPr lang="en-AU" sz="2800" b="0" i="1" dirty="0" smtClean="0">
                              <a:latin typeface="Cambria Math" panose="02040503050406030204" pitchFamily="18" charset="0"/>
                            </a:rPr>
                            <m:t>2</m:t>
                          </m:r>
                        </m:sup>
                      </m:sSup>
                      <m:r>
                        <a:rPr lang="en-AU" sz="2800" b="0" i="1" dirty="0" smtClean="0">
                          <a:latin typeface="Cambria Math" panose="02040503050406030204" pitchFamily="18" charset="0"/>
                        </a:rPr>
                        <m:t>+2</m:t>
                      </m:r>
                      <m:r>
                        <a:rPr lang="en-AU" sz="2800" b="0" i="1" dirty="0" smtClean="0">
                          <a:latin typeface="Cambria Math" panose="02040503050406030204" pitchFamily="18" charset="0"/>
                        </a:rPr>
                        <m:t>𝑥</m:t>
                      </m:r>
                      <m:r>
                        <a:rPr lang="en-AU" sz="2800" b="0" i="1" dirty="0" smtClean="0">
                          <a:latin typeface="Cambria Math" panose="02040503050406030204" pitchFamily="18" charset="0"/>
                        </a:rPr>
                        <m:t>+4</m:t>
                      </m:r>
                      <m:r>
                        <a:rPr lang="en-AU" sz="2800" b="0" i="1" dirty="0" smtClean="0">
                          <a:latin typeface="Cambria Math" panose="02040503050406030204" pitchFamily="18" charset="0"/>
                        </a:rPr>
                        <m:t>𝑥</m:t>
                      </m:r>
                      <m:r>
                        <a:rPr lang="en-AU" sz="2800" b="0" i="1" dirty="0" smtClean="0">
                          <a:latin typeface="Cambria Math" panose="02040503050406030204" pitchFamily="18" charset="0"/>
                        </a:rPr>
                        <m:t>+8=</m:t>
                      </m:r>
                      <m:r>
                        <a:rPr lang="en-AU" sz="2800" b="0" i="1" dirty="0" smtClean="0">
                          <a:latin typeface="Cambria Math" panose="02040503050406030204" pitchFamily="18" charset="0"/>
                        </a:rPr>
                        <m:t>𝑥</m:t>
                      </m:r>
                      <m:d>
                        <m:dPr>
                          <m:ctrlPr>
                            <a:rPr lang="en-AU" sz="2800" b="0" i="1" dirty="0" smtClean="0">
                              <a:latin typeface="Cambria Math" panose="02040503050406030204" pitchFamily="18" charset="0"/>
                            </a:rPr>
                          </m:ctrlPr>
                        </m:dPr>
                        <m:e>
                          <m:r>
                            <a:rPr lang="en-AU" sz="2800" b="0" i="1" dirty="0" smtClean="0">
                              <a:latin typeface="Cambria Math" panose="02040503050406030204" pitchFamily="18" charset="0"/>
                            </a:rPr>
                            <m:t>𝑥</m:t>
                          </m:r>
                          <m:r>
                            <a:rPr lang="en-AU" sz="2800" b="0" i="1" dirty="0" smtClean="0">
                              <a:latin typeface="Cambria Math" panose="02040503050406030204" pitchFamily="18" charset="0"/>
                            </a:rPr>
                            <m:t>+2</m:t>
                          </m:r>
                        </m:e>
                      </m:d>
                      <m:r>
                        <a:rPr lang="en-AU" sz="2800" b="0" i="1" dirty="0" smtClean="0">
                          <a:latin typeface="Cambria Math" panose="02040503050406030204" pitchFamily="18" charset="0"/>
                        </a:rPr>
                        <m:t>+4(</m:t>
                      </m:r>
                      <m:r>
                        <a:rPr lang="en-AU" sz="2800" b="0" i="1" dirty="0" smtClean="0">
                          <a:latin typeface="Cambria Math" panose="02040503050406030204" pitchFamily="18" charset="0"/>
                        </a:rPr>
                        <m:t>𝑥</m:t>
                      </m:r>
                      <m:r>
                        <a:rPr lang="en-AU" sz="2800" b="0" i="1" dirty="0" smtClean="0">
                          <a:latin typeface="Cambria Math" panose="02040503050406030204" pitchFamily="18" charset="0"/>
                        </a:rPr>
                        <m:t>+2)</m:t>
                      </m:r>
                    </m:oMath>
                  </m:oMathPara>
                </a14:m>
                <a:endParaRPr lang="en-US" sz="2800" i="1" dirty="0"/>
              </a:p>
            </p:txBody>
          </p:sp>
        </mc:Choice>
        <mc:Fallback>
          <p:sp>
            <p:nvSpPr>
              <p:cNvPr id="11" name="TextBox 10"/>
              <p:cNvSpPr txBox="1">
                <a:spLocks noRot="1" noChangeAspect="1" noMove="1" noResize="1" noEditPoints="1" noAdjustHandles="1" noChangeArrowheads="1" noChangeShapeType="1" noTextEdit="1"/>
              </p:cNvSpPr>
              <p:nvPr/>
            </p:nvSpPr>
            <p:spPr>
              <a:xfrm>
                <a:off x="1859800" y="4496855"/>
                <a:ext cx="7162280" cy="523220"/>
              </a:xfrm>
              <a:prstGeom prst="rect">
                <a:avLst/>
              </a:prstGeom>
              <a:blipFill rotWithShape="0">
                <a:blip r:embed="rId7"/>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3482700" y="5069609"/>
                <a:ext cx="577180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800" b="0" i="1" dirty="0" smtClean="0">
                          <a:latin typeface="Cambria Math" panose="02040503050406030204" pitchFamily="18" charset="0"/>
                        </a:rPr>
                        <m:t>=(</m:t>
                      </m:r>
                      <m:r>
                        <a:rPr lang="en-AU" sz="2800" b="0" i="1" dirty="0" smtClean="0">
                          <a:latin typeface="Cambria Math" panose="02040503050406030204" pitchFamily="18" charset="0"/>
                        </a:rPr>
                        <m:t>𝑥</m:t>
                      </m:r>
                      <m:r>
                        <a:rPr lang="en-AU" sz="2800" b="0" i="1" dirty="0" smtClean="0">
                          <a:latin typeface="Cambria Math" panose="02040503050406030204" pitchFamily="18" charset="0"/>
                        </a:rPr>
                        <m:t>+2)(</m:t>
                      </m:r>
                      <m:r>
                        <a:rPr lang="en-AU" sz="2800" b="0" i="1" dirty="0" smtClean="0">
                          <a:latin typeface="Cambria Math" panose="02040503050406030204" pitchFamily="18" charset="0"/>
                        </a:rPr>
                        <m:t>𝑥</m:t>
                      </m:r>
                      <m:r>
                        <a:rPr lang="en-AU" sz="2800" b="0" i="1" dirty="0" smtClean="0">
                          <a:latin typeface="Cambria Math" panose="02040503050406030204" pitchFamily="18" charset="0"/>
                        </a:rPr>
                        <m:t>+4)</m:t>
                      </m:r>
                    </m:oMath>
                  </m:oMathPara>
                </a14:m>
                <a:endParaRPr lang="en-US" sz="2800" i="1" dirty="0"/>
              </a:p>
            </p:txBody>
          </p:sp>
        </mc:Choice>
        <mc:Fallback>
          <p:sp>
            <p:nvSpPr>
              <p:cNvPr id="12" name="TextBox 11"/>
              <p:cNvSpPr txBox="1">
                <a:spLocks noRot="1" noChangeAspect="1" noMove="1" noResize="1" noEditPoints="1" noAdjustHandles="1" noChangeArrowheads="1" noChangeShapeType="1" noTextEdit="1"/>
              </p:cNvSpPr>
              <p:nvPr/>
            </p:nvSpPr>
            <p:spPr>
              <a:xfrm>
                <a:off x="3482700" y="5069609"/>
                <a:ext cx="5771803" cy="523220"/>
              </a:xfrm>
              <a:prstGeom prst="rect">
                <a:avLst/>
              </a:prstGeom>
              <a:blipFill rotWithShape="0">
                <a:blip r:embed="rId8"/>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165539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947" y="292950"/>
            <a:ext cx="10515600" cy="1325563"/>
          </a:xfrm>
        </p:spPr>
        <p:txBody>
          <a:bodyPr>
            <a:normAutofit/>
          </a:bodyPr>
          <a:lstStyle/>
          <a:p>
            <a:r>
              <a:rPr lang="en-US" sz="3200" b="1" dirty="0" err="1" smtClean="0">
                <a:latin typeface="+mn-lt"/>
              </a:rPr>
              <a:t>Factorise</a:t>
            </a:r>
            <a:r>
              <a:rPr lang="en-US" sz="3200" b="1" dirty="0" smtClean="0">
                <a:latin typeface="+mn-lt"/>
              </a:rPr>
              <a:t> the following:</a:t>
            </a:r>
            <a:endParaRPr lang="en-US" sz="3200" b="1" dirty="0">
              <a:latin typeface="+mn-lt"/>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50840" y="1334305"/>
                <a:ext cx="10515600" cy="4351338"/>
              </a:xfrm>
            </p:spPr>
            <p:txBody>
              <a:bodyPr/>
              <a:lstStyle/>
              <a:p>
                <a:pPr marL="0" indent="0">
                  <a:buNone/>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h</m:t>
                      </m:r>
                      <m:r>
                        <a:rPr lang="en-US" i="1" baseline="30000" dirty="0">
                          <a:latin typeface="Cambria Math" panose="02040503050406030204" pitchFamily="18" charset="0"/>
                        </a:rPr>
                        <m:t>2</m:t>
                      </m:r>
                      <m:r>
                        <a:rPr lang="en-US" i="1" dirty="0">
                          <a:latin typeface="Cambria Math" panose="02040503050406030204" pitchFamily="18" charset="0"/>
                        </a:rPr>
                        <m:t> + </m:t>
                      </m:r>
                      <m:r>
                        <a:rPr lang="en-US" i="1" dirty="0">
                          <a:latin typeface="Cambria Math" panose="02040503050406030204" pitchFamily="18" charset="0"/>
                        </a:rPr>
                        <m:t>h</m:t>
                      </m:r>
                      <m:r>
                        <a:rPr lang="en-US" i="1" dirty="0">
                          <a:latin typeface="Cambria Math" panose="02040503050406030204" pitchFamily="18" charset="0"/>
                        </a:rPr>
                        <m:t> − 30 </m:t>
                      </m:r>
                    </m:oMath>
                  </m:oMathPara>
                </a14:m>
                <a:endParaRPr lang="en-US" dirty="0"/>
              </a:p>
              <a:p>
                <a:pPr marL="0" indent="0">
                  <a:buNone/>
                </a:pPr>
                <a:endParaRPr lang="en-US" dirty="0"/>
              </a:p>
              <a:p>
                <a:endParaRPr lang="en-US" dirty="0"/>
              </a:p>
              <a:p>
                <a:endParaRPr lang="en-US" dirty="0"/>
              </a:p>
              <a:p>
                <a:pPr marL="0" indent="0">
                  <a:buNone/>
                </a:pPr>
                <a:r>
                  <a:rPr lang="en-US" dirty="0" smtClean="0"/>
                  <a:t/>
                </a:r>
                <a:br>
                  <a:rPr lang="en-US" dirty="0" smtClean="0"/>
                </a:br>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50840" y="1334305"/>
                <a:ext cx="10515600" cy="4351338"/>
              </a:xfrm>
              <a:blipFill rotWithShape="0">
                <a:blip r:embed="rId2"/>
                <a:stretch>
                  <a:fillRect l="-348"/>
                </a:stretch>
              </a:blipFill>
            </p:spPr>
            <p:txBody>
              <a:bodyPr/>
              <a:lstStyle/>
              <a:p>
                <a:r>
                  <a:rPr lang="en-AU">
                    <a:noFill/>
                  </a:rPr>
                  <a:t> </a:t>
                </a:r>
              </a:p>
            </p:txBody>
          </p:sp>
        </mc:Fallback>
      </mc:AlternateContent>
      <p:sp>
        <p:nvSpPr>
          <p:cNvPr id="5" name="TextBox 4"/>
          <p:cNvSpPr txBox="1"/>
          <p:nvPr/>
        </p:nvSpPr>
        <p:spPr>
          <a:xfrm>
            <a:off x="103947" y="82302"/>
            <a:ext cx="6264655" cy="584775"/>
          </a:xfrm>
          <a:prstGeom prst="homePlate">
            <a:avLst/>
          </a:prstGeom>
          <a:solidFill>
            <a:schemeClr val="accent5">
              <a:lumMod val="50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AU" sz="3200" dirty="0" smtClean="0"/>
              <a:t>Guided Practice</a:t>
            </a:r>
            <a:endParaRPr lang="en-AU" sz="3200" dirty="0"/>
          </a:p>
        </p:txBody>
      </p:sp>
      <mc:AlternateContent xmlns:mc="http://schemas.openxmlformats.org/markup-compatibility/2006">
        <mc:Choice xmlns:a14="http://schemas.microsoft.com/office/drawing/2010/main" Requires="a14">
          <p:sp>
            <p:nvSpPr>
              <p:cNvPr id="6" name="TextBox 5"/>
              <p:cNvSpPr txBox="1"/>
              <p:nvPr/>
            </p:nvSpPr>
            <p:spPr>
              <a:xfrm>
                <a:off x="607325" y="1722452"/>
                <a:ext cx="10605459" cy="523220"/>
              </a:xfrm>
              <a:prstGeom prst="rect">
                <a:avLst/>
              </a:prstGeom>
              <a:noFill/>
            </p:spPr>
            <p:txBody>
              <a:bodyPr wrap="square" rtlCol="0">
                <a:spAutoFit/>
              </a:bodyPr>
              <a:lstStyle/>
              <a:p>
                <a:r>
                  <a:rPr lang="en-AU" sz="2800" dirty="0" smtClean="0"/>
                  <a:t>Step 1: Determine values of </a:t>
                </a:r>
                <a14:m>
                  <m:oMath xmlns:m="http://schemas.openxmlformats.org/officeDocument/2006/math">
                    <m:r>
                      <a:rPr lang="en-AU" sz="2800" b="0" i="1" smtClean="0">
                        <a:latin typeface="Cambria Math" panose="02040503050406030204" pitchFamily="18" charset="0"/>
                      </a:rPr>
                      <m:t>𝑝</m:t>
                    </m:r>
                    <m:r>
                      <a:rPr lang="en-AU" sz="2800" b="0" i="1" smtClean="0">
                        <a:latin typeface="Cambria Math" panose="02040503050406030204" pitchFamily="18" charset="0"/>
                      </a:rPr>
                      <m:t>,</m:t>
                    </m:r>
                    <m:r>
                      <a:rPr lang="en-AU" sz="2800" b="0" i="1" smtClean="0">
                        <a:latin typeface="Cambria Math" panose="02040503050406030204" pitchFamily="18" charset="0"/>
                      </a:rPr>
                      <m:t>𝑞</m:t>
                    </m:r>
                  </m:oMath>
                </a14:m>
                <a:r>
                  <a:rPr lang="en-AU" sz="2800" b="0" dirty="0" smtClean="0"/>
                  <a:t> given that </a:t>
                </a:r>
                <a14:m>
                  <m:oMath xmlns:m="http://schemas.openxmlformats.org/officeDocument/2006/math">
                    <m:r>
                      <a:rPr lang="en-AU" sz="2800" b="0" i="1" dirty="0" smtClean="0">
                        <a:latin typeface="Cambria Math" panose="02040503050406030204" pitchFamily="18" charset="0"/>
                      </a:rPr>
                      <m:t>𝑝𝑞</m:t>
                    </m:r>
                    <m:r>
                      <a:rPr lang="en-AU" sz="2800" b="0" i="1" dirty="0" smtClean="0">
                        <a:latin typeface="Cambria Math" panose="02040503050406030204" pitchFamily="18" charset="0"/>
                      </a:rPr>
                      <m:t>=−30,   </m:t>
                    </m:r>
                    <m:r>
                      <a:rPr lang="en-AU" sz="2800" b="0" i="1" dirty="0" smtClean="0">
                        <a:latin typeface="Cambria Math" panose="02040503050406030204" pitchFamily="18" charset="0"/>
                      </a:rPr>
                      <m:t>𝑝</m:t>
                    </m:r>
                    <m:r>
                      <a:rPr lang="en-AU" sz="2800" b="0" i="1" dirty="0" smtClean="0">
                        <a:latin typeface="Cambria Math" panose="02040503050406030204" pitchFamily="18" charset="0"/>
                      </a:rPr>
                      <m:t>+</m:t>
                    </m:r>
                    <m:r>
                      <a:rPr lang="en-AU" sz="2800" b="0" i="1" dirty="0" smtClean="0">
                        <a:latin typeface="Cambria Math" panose="02040503050406030204" pitchFamily="18" charset="0"/>
                      </a:rPr>
                      <m:t>𝑞</m:t>
                    </m:r>
                    <m:r>
                      <a:rPr lang="en-AU" sz="2800" b="0" i="1" dirty="0" smtClean="0">
                        <a:latin typeface="Cambria Math" panose="02040503050406030204" pitchFamily="18" charset="0"/>
                      </a:rPr>
                      <m:t>=1</m:t>
                    </m:r>
                  </m:oMath>
                </a14:m>
                <a:r>
                  <a:rPr lang="en-US" sz="2800" i="1" dirty="0" smtClean="0"/>
                  <a:t> </a:t>
                </a:r>
                <a:endParaRPr lang="en-US" sz="2800" i="1" dirty="0"/>
              </a:p>
            </p:txBody>
          </p:sp>
        </mc:Choice>
        <mc:Fallback>
          <p:sp>
            <p:nvSpPr>
              <p:cNvPr id="6" name="TextBox 5"/>
              <p:cNvSpPr txBox="1">
                <a:spLocks noRot="1" noChangeAspect="1" noMove="1" noResize="1" noEditPoints="1" noAdjustHandles="1" noChangeArrowheads="1" noChangeShapeType="1" noTextEdit="1"/>
              </p:cNvSpPr>
              <p:nvPr/>
            </p:nvSpPr>
            <p:spPr>
              <a:xfrm>
                <a:off x="607325" y="1722452"/>
                <a:ext cx="10605459" cy="523220"/>
              </a:xfrm>
              <a:prstGeom prst="rect">
                <a:avLst/>
              </a:prstGeom>
              <a:blipFill rotWithShape="0">
                <a:blip r:embed="rId3"/>
                <a:stretch>
                  <a:fillRect l="-1208" t="-11765" b="-34118"/>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1987261" y="2280891"/>
                <a:ext cx="249802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800" b="0" i="1" dirty="0" smtClean="0">
                          <a:latin typeface="Cambria Math" panose="02040503050406030204" pitchFamily="18" charset="0"/>
                        </a:rPr>
                        <m:t>𝑝</m:t>
                      </m:r>
                      <m:r>
                        <a:rPr lang="en-AU" sz="2800" b="0" i="1" dirty="0" smtClean="0">
                          <a:latin typeface="Cambria Math" panose="02040503050406030204" pitchFamily="18" charset="0"/>
                        </a:rPr>
                        <m:t>=6, </m:t>
                      </m:r>
                      <m:r>
                        <a:rPr lang="en-AU" sz="2800" b="0" i="1" dirty="0" smtClean="0">
                          <a:latin typeface="Cambria Math" panose="02040503050406030204" pitchFamily="18" charset="0"/>
                        </a:rPr>
                        <m:t>𝑞</m:t>
                      </m:r>
                      <m:r>
                        <a:rPr lang="en-AU" sz="2800" b="0" i="1" dirty="0" smtClean="0">
                          <a:latin typeface="Cambria Math" panose="02040503050406030204" pitchFamily="18" charset="0"/>
                        </a:rPr>
                        <m:t>=−5</m:t>
                      </m:r>
                    </m:oMath>
                  </m:oMathPara>
                </a14:m>
                <a:endParaRPr lang="en-US" sz="2800" i="1" dirty="0"/>
              </a:p>
            </p:txBody>
          </p:sp>
        </mc:Choice>
        <mc:Fallback>
          <p:sp>
            <p:nvSpPr>
              <p:cNvPr id="7" name="TextBox 6"/>
              <p:cNvSpPr txBox="1">
                <a:spLocks noRot="1" noChangeAspect="1" noMove="1" noResize="1" noEditPoints="1" noAdjustHandles="1" noChangeArrowheads="1" noChangeShapeType="1" noTextEdit="1"/>
              </p:cNvSpPr>
              <p:nvPr/>
            </p:nvSpPr>
            <p:spPr>
              <a:xfrm>
                <a:off x="1987261" y="2280891"/>
                <a:ext cx="2498025" cy="523220"/>
              </a:xfrm>
              <a:prstGeom prst="rect">
                <a:avLst/>
              </a:prstGeom>
              <a:blipFill rotWithShape="0">
                <a:blip r:embed="rId4"/>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765267" y="2932280"/>
                <a:ext cx="10605459" cy="523220"/>
              </a:xfrm>
              <a:prstGeom prst="rect">
                <a:avLst/>
              </a:prstGeom>
              <a:noFill/>
            </p:spPr>
            <p:txBody>
              <a:bodyPr wrap="square" rtlCol="0">
                <a:spAutoFit/>
              </a:bodyPr>
              <a:lstStyle/>
              <a:p>
                <a:r>
                  <a:rPr lang="en-AU" sz="2800" dirty="0" smtClean="0"/>
                  <a:t>Step 2: r</a:t>
                </a:r>
                <a14:m>
                  <m:oMath xmlns:m="http://schemas.openxmlformats.org/officeDocument/2006/math">
                    <m:r>
                      <m:rPr>
                        <m:sty m:val="p"/>
                      </m:rPr>
                      <a:rPr lang="en-AU" sz="2800" b="0" i="0" smtClean="0">
                        <a:latin typeface="Cambria Math" panose="02040503050406030204" pitchFamily="18" charset="0"/>
                      </a:rPr>
                      <m:t>ewrite</m:t>
                    </m:r>
                    <m:r>
                      <a:rPr lang="en-AU" sz="2800" b="0" i="0" smtClean="0">
                        <a:latin typeface="Cambria Math" panose="02040503050406030204" pitchFamily="18" charset="0"/>
                      </a:rPr>
                      <m:t> </m:t>
                    </m:r>
                    <m:r>
                      <m:rPr>
                        <m:sty m:val="p"/>
                      </m:rPr>
                      <a:rPr lang="en-AU" sz="2800" b="0" i="0" smtClean="0">
                        <a:latin typeface="Cambria Math" panose="02040503050406030204" pitchFamily="18" charset="0"/>
                      </a:rPr>
                      <m:t>h</m:t>
                    </m:r>
                  </m:oMath>
                </a14:m>
                <a:r>
                  <a:rPr lang="en-AU" sz="2800" b="0" dirty="0" smtClean="0"/>
                  <a:t> </a:t>
                </a:r>
                <a:r>
                  <a:rPr lang="en-AU" sz="2800" dirty="0" smtClean="0"/>
                  <a:t>into </a:t>
                </a:r>
                <a14:m>
                  <m:oMath xmlns:m="http://schemas.openxmlformats.org/officeDocument/2006/math">
                    <m:r>
                      <a:rPr lang="en-AU" sz="2800" b="0" i="1" smtClean="0">
                        <a:latin typeface="Cambria Math" panose="02040503050406030204" pitchFamily="18" charset="0"/>
                      </a:rPr>
                      <m:t>6</m:t>
                    </m:r>
                    <m:r>
                      <a:rPr lang="en-AU" sz="2800" b="0" i="1" smtClean="0">
                        <a:latin typeface="Cambria Math" panose="02040503050406030204" pitchFamily="18" charset="0"/>
                      </a:rPr>
                      <m:t>h</m:t>
                    </m:r>
                    <m:r>
                      <a:rPr lang="en-AU" sz="2800" b="0" i="1" smtClean="0">
                        <a:latin typeface="Cambria Math" panose="02040503050406030204" pitchFamily="18" charset="0"/>
                      </a:rPr>
                      <m:t>−5</m:t>
                    </m:r>
                    <m:r>
                      <a:rPr lang="en-AU" sz="2800" b="0" i="1" smtClean="0">
                        <a:latin typeface="Cambria Math" panose="02040503050406030204" pitchFamily="18" charset="0"/>
                      </a:rPr>
                      <m:t>h</m:t>
                    </m:r>
                  </m:oMath>
                </a14:m>
                <a:endParaRPr lang="en-US" sz="2800" i="1" dirty="0"/>
              </a:p>
            </p:txBody>
          </p:sp>
        </mc:Choice>
        <mc:Fallback>
          <p:sp>
            <p:nvSpPr>
              <p:cNvPr id="8" name="TextBox 7"/>
              <p:cNvSpPr txBox="1">
                <a:spLocks noRot="1" noChangeAspect="1" noMove="1" noResize="1" noEditPoints="1" noAdjustHandles="1" noChangeArrowheads="1" noChangeShapeType="1" noTextEdit="1"/>
              </p:cNvSpPr>
              <p:nvPr/>
            </p:nvSpPr>
            <p:spPr>
              <a:xfrm>
                <a:off x="765267" y="2932280"/>
                <a:ext cx="10605459" cy="523220"/>
              </a:xfrm>
              <a:prstGeom prst="rect">
                <a:avLst/>
              </a:prstGeom>
              <a:blipFill rotWithShape="0">
                <a:blip r:embed="rId5"/>
                <a:stretch>
                  <a:fillRect l="-1208" t="-10465" b="-32558"/>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1724025" y="3505034"/>
                <a:ext cx="568538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h</m:t>
                      </m:r>
                      <m:r>
                        <a:rPr lang="en-US" sz="2800" i="1" baseline="30000" dirty="0">
                          <a:latin typeface="Cambria Math" panose="02040503050406030204" pitchFamily="18" charset="0"/>
                        </a:rPr>
                        <m:t>2</m:t>
                      </m:r>
                      <m:r>
                        <a:rPr lang="en-US" sz="2800" i="1" dirty="0">
                          <a:latin typeface="Cambria Math" panose="02040503050406030204" pitchFamily="18" charset="0"/>
                        </a:rPr>
                        <m:t> + </m:t>
                      </m:r>
                      <m:r>
                        <a:rPr lang="en-US" sz="2800" i="1" dirty="0">
                          <a:latin typeface="Cambria Math" panose="02040503050406030204" pitchFamily="18" charset="0"/>
                        </a:rPr>
                        <m:t>h</m:t>
                      </m:r>
                      <m:r>
                        <a:rPr lang="en-US" sz="2800" i="1" dirty="0">
                          <a:latin typeface="Cambria Math" panose="02040503050406030204" pitchFamily="18" charset="0"/>
                        </a:rPr>
                        <m:t> − 30=</m:t>
                      </m:r>
                      <m:sSup>
                        <m:sSupPr>
                          <m:ctrlPr>
                            <a:rPr lang="en-AU" sz="2800" b="0" i="1" dirty="0" smtClean="0">
                              <a:latin typeface="Cambria Math" panose="02040503050406030204" pitchFamily="18" charset="0"/>
                            </a:rPr>
                          </m:ctrlPr>
                        </m:sSupPr>
                        <m:e>
                          <m:r>
                            <a:rPr lang="en-AU" sz="2800" b="0" i="1" dirty="0" smtClean="0">
                              <a:latin typeface="Cambria Math" panose="02040503050406030204" pitchFamily="18" charset="0"/>
                            </a:rPr>
                            <m:t>h</m:t>
                          </m:r>
                        </m:e>
                        <m:sup>
                          <m:r>
                            <a:rPr lang="en-AU" sz="2800" b="0" i="1" dirty="0" smtClean="0">
                              <a:latin typeface="Cambria Math" panose="02040503050406030204" pitchFamily="18" charset="0"/>
                            </a:rPr>
                            <m:t>2</m:t>
                          </m:r>
                        </m:sup>
                      </m:sSup>
                      <m:r>
                        <a:rPr lang="en-AU" sz="2800" b="0" i="1" dirty="0" smtClean="0">
                          <a:latin typeface="Cambria Math" panose="02040503050406030204" pitchFamily="18" charset="0"/>
                        </a:rPr>
                        <m:t>+6</m:t>
                      </m:r>
                      <m:r>
                        <a:rPr lang="en-AU" sz="2800" b="0" i="1" dirty="0" smtClean="0">
                          <a:latin typeface="Cambria Math" panose="02040503050406030204" pitchFamily="18" charset="0"/>
                        </a:rPr>
                        <m:t>h</m:t>
                      </m:r>
                      <m:r>
                        <a:rPr lang="en-AU" sz="2800" b="0" i="1" dirty="0" smtClean="0">
                          <a:latin typeface="Cambria Math" panose="02040503050406030204" pitchFamily="18" charset="0"/>
                        </a:rPr>
                        <m:t>−5</m:t>
                      </m:r>
                      <m:r>
                        <a:rPr lang="en-AU" sz="2800" b="0" i="1" dirty="0" smtClean="0">
                          <a:latin typeface="Cambria Math" panose="02040503050406030204" pitchFamily="18" charset="0"/>
                        </a:rPr>
                        <m:t>h</m:t>
                      </m:r>
                      <m:r>
                        <a:rPr lang="en-AU" sz="2800" b="0" i="1" dirty="0" smtClean="0">
                          <a:latin typeface="Cambria Math" panose="02040503050406030204" pitchFamily="18" charset="0"/>
                        </a:rPr>
                        <m:t>−30</m:t>
                      </m:r>
                    </m:oMath>
                  </m:oMathPara>
                </a14:m>
                <a:endParaRPr lang="en-US" sz="2800" dirty="0"/>
              </a:p>
            </p:txBody>
          </p:sp>
        </mc:Choice>
        <mc:Fallback>
          <p:sp>
            <p:nvSpPr>
              <p:cNvPr id="9" name="TextBox 8"/>
              <p:cNvSpPr txBox="1">
                <a:spLocks noRot="1" noChangeAspect="1" noMove="1" noResize="1" noEditPoints="1" noAdjustHandles="1" noChangeArrowheads="1" noChangeShapeType="1" noTextEdit="1"/>
              </p:cNvSpPr>
              <p:nvPr/>
            </p:nvSpPr>
            <p:spPr>
              <a:xfrm>
                <a:off x="1724025" y="3505034"/>
                <a:ext cx="5685386" cy="523220"/>
              </a:xfrm>
              <a:prstGeom prst="rect">
                <a:avLst/>
              </a:prstGeom>
              <a:blipFill rotWithShape="0">
                <a:blip r:embed="rId6"/>
                <a:stretch>
                  <a:fillRect/>
                </a:stretch>
              </a:blipFill>
            </p:spPr>
            <p:txBody>
              <a:bodyPr/>
              <a:lstStyle/>
              <a:p>
                <a:r>
                  <a:rPr lang="en-AU">
                    <a:noFill/>
                  </a:rPr>
                  <a:t> </a:t>
                </a:r>
              </a:p>
            </p:txBody>
          </p:sp>
        </mc:Fallback>
      </mc:AlternateContent>
      <p:sp>
        <p:nvSpPr>
          <p:cNvPr id="10" name="TextBox 9"/>
          <p:cNvSpPr txBox="1"/>
          <p:nvPr/>
        </p:nvSpPr>
        <p:spPr>
          <a:xfrm>
            <a:off x="695993" y="4028254"/>
            <a:ext cx="10605459" cy="523220"/>
          </a:xfrm>
          <a:prstGeom prst="rect">
            <a:avLst/>
          </a:prstGeom>
          <a:noFill/>
        </p:spPr>
        <p:txBody>
          <a:bodyPr wrap="square" rtlCol="0">
            <a:spAutoFit/>
          </a:bodyPr>
          <a:lstStyle/>
          <a:p>
            <a:r>
              <a:rPr lang="en-AU" sz="2800" dirty="0" smtClean="0"/>
              <a:t>Step 3: Factorise</a:t>
            </a:r>
            <a:endParaRPr lang="en-US" sz="2800" i="1" dirty="0"/>
          </a:p>
        </p:txBody>
      </p:sp>
      <mc:AlternateContent xmlns:mc="http://schemas.openxmlformats.org/markup-compatibility/2006">
        <mc:Choice xmlns:a14="http://schemas.microsoft.com/office/drawing/2010/main" Requires="a14">
          <p:sp>
            <p:nvSpPr>
              <p:cNvPr id="11" name="TextBox 10"/>
              <p:cNvSpPr txBox="1"/>
              <p:nvPr/>
            </p:nvSpPr>
            <p:spPr>
              <a:xfrm>
                <a:off x="476596" y="4496855"/>
                <a:ext cx="854548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AU" sz="2800" i="1" dirty="0" smtClean="0">
                              <a:latin typeface="Cambria Math" panose="02040503050406030204" pitchFamily="18" charset="0"/>
                            </a:rPr>
                          </m:ctrlPr>
                        </m:sSupPr>
                        <m:e>
                          <m:r>
                            <a:rPr lang="en-AU" sz="2800" i="1" dirty="0">
                              <a:latin typeface="Cambria Math" panose="02040503050406030204" pitchFamily="18" charset="0"/>
                            </a:rPr>
                            <m:t>h</m:t>
                          </m:r>
                        </m:e>
                        <m:sup>
                          <m:r>
                            <a:rPr lang="en-AU" sz="2800" i="1" dirty="0">
                              <a:latin typeface="Cambria Math" panose="02040503050406030204" pitchFamily="18" charset="0"/>
                            </a:rPr>
                            <m:t>2</m:t>
                          </m:r>
                        </m:sup>
                      </m:sSup>
                      <m:r>
                        <a:rPr lang="en-AU" sz="2800" i="1" dirty="0">
                          <a:latin typeface="Cambria Math" panose="02040503050406030204" pitchFamily="18" charset="0"/>
                        </a:rPr>
                        <m:t>+6</m:t>
                      </m:r>
                      <m:r>
                        <a:rPr lang="en-AU" sz="2800" i="1" dirty="0">
                          <a:latin typeface="Cambria Math" panose="02040503050406030204" pitchFamily="18" charset="0"/>
                        </a:rPr>
                        <m:t>h</m:t>
                      </m:r>
                      <m:r>
                        <a:rPr lang="en-AU" sz="2800" i="1" dirty="0">
                          <a:latin typeface="Cambria Math" panose="02040503050406030204" pitchFamily="18" charset="0"/>
                        </a:rPr>
                        <m:t>−5</m:t>
                      </m:r>
                      <m:r>
                        <a:rPr lang="en-AU" sz="2800" i="1" dirty="0">
                          <a:latin typeface="Cambria Math" panose="02040503050406030204" pitchFamily="18" charset="0"/>
                        </a:rPr>
                        <m:t>h</m:t>
                      </m:r>
                      <m:r>
                        <a:rPr lang="en-AU" sz="2800" i="1" dirty="0">
                          <a:latin typeface="Cambria Math" panose="02040503050406030204" pitchFamily="18" charset="0"/>
                        </a:rPr>
                        <m:t>−30=</m:t>
                      </m:r>
                      <m:r>
                        <a:rPr lang="en-AU" sz="2800" b="0" i="1" dirty="0" smtClean="0">
                          <a:latin typeface="Cambria Math" panose="02040503050406030204" pitchFamily="18" charset="0"/>
                        </a:rPr>
                        <m:t>h</m:t>
                      </m:r>
                      <m:d>
                        <m:dPr>
                          <m:ctrlPr>
                            <a:rPr lang="en-AU" sz="2800" b="0" i="1" dirty="0" smtClean="0">
                              <a:latin typeface="Cambria Math" panose="02040503050406030204" pitchFamily="18" charset="0"/>
                            </a:rPr>
                          </m:ctrlPr>
                        </m:dPr>
                        <m:e>
                          <m:r>
                            <a:rPr lang="en-AU" sz="2800" b="0" i="1" dirty="0" smtClean="0">
                              <a:latin typeface="Cambria Math" panose="02040503050406030204" pitchFamily="18" charset="0"/>
                            </a:rPr>
                            <m:t>h</m:t>
                          </m:r>
                          <m:r>
                            <a:rPr lang="en-AU" sz="2800" b="0" i="1" dirty="0" smtClean="0">
                              <a:latin typeface="Cambria Math" panose="02040503050406030204" pitchFamily="18" charset="0"/>
                            </a:rPr>
                            <m:t>+6</m:t>
                          </m:r>
                        </m:e>
                      </m:d>
                      <m:r>
                        <a:rPr lang="en-AU" sz="2800" b="0" i="1" dirty="0" smtClean="0">
                          <a:latin typeface="Cambria Math" panose="02040503050406030204" pitchFamily="18" charset="0"/>
                        </a:rPr>
                        <m:t>−5(</m:t>
                      </m:r>
                      <m:r>
                        <a:rPr lang="en-AU" sz="2800" b="0" i="1" dirty="0" smtClean="0">
                          <a:latin typeface="Cambria Math" panose="02040503050406030204" pitchFamily="18" charset="0"/>
                        </a:rPr>
                        <m:t>h</m:t>
                      </m:r>
                      <m:r>
                        <a:rPr lang="en-AU" sz="2800" b="0" i="1" dirty="0" smtClean="0">
                          <a:latin typeface="Cambria Math" panose="02040503050406030204" pitchFamily="18" charset="0"/>
                        </a:rPr>
                        <m:t>+6)</m:t>
                      </m:r>
                    </m:oMath>
                  </m:oMathPara>
                </a14:m>
                <a:endParaRPr lang="en-US" sz="2800" i="1" dirty="0"/>
              </a:p>
            </p:txBody>
          </p:sp>
        </mc:Choice>
        <mc:Fallback>
          <p:sp>
            <p:nvSpPr>
              <p:cNvPr id="11" name="TextBox 10"/>
              <p:cNvSpPr txBox="1">
                <a:spLocks noRot="1" noChangeAspect="1" noMove="1" noResize="1" noEditPoints="1" noAdjustHandles="1" noChangeArrowheads="1" noChangeShapeType="1" noTextEdit="1"/>
              </p:cNvSpPr>
              <p:nvPr/>
            </p:nvSpPr>
            <p:spPr>
              <a:xfrm>
                <a:off x="476596" y="4496855"/>
                <a:ext cx="8545484" cy="523220"/>
              </a:xfrm>
              <a:prstGeom prst="rect">
                <a:avLst/>
              </a:prstGeom>
              <a:blipFill rotWithShape="0">
                <a:blip r:embed="rId7"/>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2928519" y="5020075"/>
                <a:ext cx="577180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800" b="0" i="1" dirty="0" smtClean="0">
                          <a:latin typeface="Cambria Math" panose="02040503050406030204" pitchFamily="18" charset="0"/>
                        </a:rPr>
                        <m:t>=(</m:t>
                      </m:r>
                      <m:r>
                        <a:rPr lang="en-AU" sz="2800" b="0" i="1" dirty="0" smtClean="0">
                          <a:latin typeface="Cambria Math" panose="02040503050406030204" pitchFamily="18" charset="0"/>
                        </a:rPr>
                        <m:t>h</m:t>
                      </m:r>
                      <m:r>
                        <a:rPr lang="en-AU" sz="2800" b="0" i="1" dirty="0" smtClean="0">
                          <a:latin typeface="Cambria Math" panose="02040503050406030204" pitchFamily="18" charset="0"/>
                        </a:rPr>
                        <m:t>+6)(</m:t>
                      </m:r>
                      <m:r>
                        <a:rPr lang="en-AU" sz="2800" b="0" i="1" dirty="0" smtClean="0">
                          <a:latin typeface="Cambria Math" panose="02040503050406030204" pitchFamily="18" charset="0"/>
                        </a:rPr>
                        <m:t>h</m:t>
                      </m:r>
                      <m:r>
                        <a:rPr lang="en-AU" sz="2800" b="0" i="1" dirty="0" smtClean="0">
                          <a:latin typeface="Cambria Math" panose="02040503050406030204" pitchFamily="18" charset="0"/>
                        </a:rPr>
                        <m:t>−5)</m:t>
                      </m:r>
                    </m:oMath>
                  </m:oMathPara>
                </a14:m>
                <a:endParaRPr lang="en-US" sz="2800" i="1" dirty="0"/>
              </a:p>
            </p:txBody>
          </p:sp>
        </mc:Choice>
        <mc:Fallback>
          <p:sp>
            <p:nvSpPr>
              <p:cNvPr id="12" name="TextBox 11"/>
              <p:cNvSpPr txBox="1">
                <a:spLocks noRot="1" noChangeAspect="1" noMove="1" noResize="1" noEditPoints="1" noAdjustHandles="1" noChangeArrowheads="1" noChangeShapeType="1" noTextEdit="1"/>
              </p:cNvSpPr>
              <p:nvPr/>
            </p:nvSpPr>
            <p:spPr>
              <a:xfrm>
                <a:off x="2928519" y="5020075"/>
                <a:ext cx="5771803" cy="523220"/>
              </a:xfrm>
              <a:prstGeom prst="rect">
                <a:avLst/>
              </a:prstGeom>
              <a:blipFill rotWithShape="0">
                <a:blip r:embed="rId8"/>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163437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947" y="292950"/>
            <a:ext cx="10515600" cy="1325563"/>
          </a:xfrm>
        </p:spPr>
        <p:txBody>
          <a:bodyPr>
            <a:normAutofit/>
          </a:bodyPr>
          <a:lstStyle/>
          <a:p>
            <a:r>
              <a:rPr lang="en-US" sz="3200" b="1" dirty="0" err="1" smtClean="0">
                <a:latin typeface="+mn-lt"/>
              </a:rPr>
              <a:t>Factorise</a:t>
            </a:r>
            <a:r>
              <a:rPr lang="en-US" sz="3200" b="1" dirty="0" smtClean="0">
                <a:latin typeface="+mn-lt"/>
              </a:rPr>
              <a:t> the following:</a:t>
            </a:r>
            <a:endParaRPr lang="en-US" sz="3200" b="1" dirty="0">
              <a:latin typeface="+mn-lt"/>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50840" y="1334305"/>
                <a:ext cx="10515600" cy="4351338"/>
              </a:xfrm>
            </p:spPr>
            <p:txBody>
              <a:bodyPr/>
              <a:lstStyle/>
              <a:p>
                <a:pPr marL="0" indent="0">
                  <a:buNone/>
                </a:pPr>
                <a14:m>
                  <m:oMathPara xmlns:m="http://schemas.openxmlformats.org/officeDocument/2006/math">
                    <m:oMathParaPr>
                      <m:jc m:val="left"/>
                    </m:oMathParaPr>
                    <m:oMath xmlns:m="http://schemas.openxmlformats.org/officeDocument/2006/math">
                      <m:sSup>
                        <m:sSupPr>
                          <m:ctrlPr>
                            <a:rPr lang="en-AU" b="0" i="1" dirty="0" smtClean="0">
                              <a:latin typeface="Cambria Math" panose="02040503050406030204" pitchFamily="18" charset="0"/>
                            </a:rPr>
                          </m:ctrlPr>
                        </m:sSupPr>
                        <m:e>
                          <m:r>
                            <a:rPr lang="en-AU" b="0" i="1" dirty="0" smtClean="0">
                              <a:latin typeface="Cambria Math" panose="02040503050406030204" pitchFamily="18" charset="0"/>
                            </a:rPr>
                            <m:t>𝑥</m:t>
                          </m:r>
                        </m:e>
                        <m:sup>
                          <m:r>
                            <a:rPr lang="en-AU" b="0" i="1" dirty="0" smtClean="0">
                              <a:latin typeface="Cambria Math" panose="02040503050406030204" pitchFamily="18" charset="0"/>
                            </a:rPr>
                            <m:t>2</m:t>
                          </m:r>
                        </m:sup>
                      </m:sSup>
                      <m:r>
                        <a:rPr lang="en-AU" b="0" i="1" dirty="0" smtClean="0">
                          <a:latin typeface="Cambria Math" panose="02040503050406030204" pitchFamily="18" charset="0"/>
                        </a:rPr>
                        <m:t>+5</m:t>
                      </m:r>
                      <m:r>
                        <a:rPr lang="en-AU" b="0" i="1" dirty="0" smtClean="0">
                          <a:latin typeface="Cambria Math" panose="02040503050406030204" pitchFamily="18" charset="0"/>
                        </a:rPr>
                        <m:t>𝑥</m:t>
                      </m:r>
                      <m:r>
                        <a:rPr lang="en-AU" b="0" i="1" dirty="0" smtClean="0">
                          <a:latin typeface="Cambria Math" panose="02040503050406030204" pitchFamily="18" charset="0"/>
                        </a:rPr>
                        <m:t>+6</m:t>
                      </m:r>
                    </m:oMath>
                  </m:oMathPara>
                </a14:m>
                <a:endParaRPr lang="en-US" dirty="0"/>
              </a:p>
              <a:p>
                <a:endParaRPr lang="en-US" dirty="0"/>
              </a:p>
              <a:p>
                <a:endParaRPr lang="en-US" dirty="0"/>
              </a:p>
              <a:p>
                <a:pPr marL="0" indent="0">
                  <a:buNone/>
                </a:pPr>
                <a:r>
                  <a:rPr lang="en-US" dirty="0" smtClean="0"/>
                  <a:t/>
                </a:r>
                <a:br>
                  <a:rPr lang="en-US" dirty="0" smtClean="0"/>
                </a:br>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50840" y="1334305"/>
                <a:ext cx="10515600" cy="4351338"/>
              </a:xfrm>
              <a:blipFill rotWithShape="0">
                <a:blip r:embed="rId2"/>
                <a:stretch>
                  <a:fillRect/>
                </a:stretch>
              </a:blipFill>
            </p:spPr>
            <p:txBody>
              <a:bodyPr/>
              <a:lstStyle/>
              <a:p>
                <a:r>
                  <a:rPr lang="en-AU">
                    <a:noFill/>
                  </a:rPr>
                  <a:t> </a:t>
                </a:r>
              </a:p>
            </p:txBody>
          </p:sp>
        </mc:Fallback>
      </mc:AlternateContent>
      <p:sp>
        <p:nvSpPr>
          <p:cNvPr id="5" name="TextBox 4"/>
          <p:cNvSpPr txBox="1"/>
          <p:nvPr/>
        </p:nvSpPr>
        <p:spPr>
          <a:xfrm>
            <a:off x="103947" y="82302"/>
            <a:ext cx="6264655" cy="584775"/>
          </a:xfrm>
          <a:prstGeom prst="homePlate">
            <a:avLst/>
          </a:prstGeom>
          <a:solidFill>
            <a:schemeClr val="accent5">
              <a:lumMod val="50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AU" sz="3200" dirty="0" smtClean="0"/>
              <a:t>Guided Practice</a:t>
            </a:r>
            <a:endParaRPr lang="en-AU" sz="3200" dirty="0"/>
          </a:p>
        </p:txBody>
      </p:sp>
      <mc:AlternateContent xmlns:mc="http://schemas.openxmlformats.org/markup-compatibility/2006">
        <mc:Choice xmlns:a14="http://schemas.microsoft.com/office/drawing/2010/main" Requires="a14">
          <p:sp>
            <p:nvSpPr>
              <p:cNvPr id="6" name="TextBox 5"/>
              <p:cNvSpPr txBox="1"/>
              <p:nvPr/>
            </p:nvSpPr>
            <p:spPr>
              <a:xfrm>
                <a:off x="607325" y="1722452"/>
                <a:ext cx="10605459" cy="523220"/>
              </a:xfrm>
              <a:prstGeom prst="rect">
                <a:avLst/>
              </a:prstGeom>
              <a:noFill/>
            </p:spPr>
            <p:txBody>
              <a:bodyPr wrap="square" rtlCol="0">
                <a:spAutoFit/>
              </a:bodyPr>
              <a:lstStyle/>
              <a:p>
                <a:r>
                  <a:rPr lang="en-AU" sz="2800" dirty="0" smtClean="0"/>
                  <a:t>Step 1: Determine values of </a:t>
                </a:r>
                <a14:m>
                  <m:oMath xmlns:m="http://schemas.openxmlformats.org/officeDocument/2006/math">
                    <m:r>
                      <a:rPr lang="en-AU" sz="2800" b="0" i="1" smtClean="0">
                        <a:latin typeface="Cambria Math" panose="02040503050406030204" pitchFamily="18" charset="0"/>
                      </a:rPr>
                      <m:t>𝑝</m:t>
                    </m:r>
                    <m:r>
                      <a:rPr lang="en-AU" sz="2800" b="0" i="1" smtClean="0">
                        <a:latin typeface="Cambria Math" panose="02040503050406030204" pitchFamily="18" charset="0"/>
                      </a:rPr>
                      <m:t>,</m:t>
                    </m:r>
                    <m:r>
                      <a:rPr lang="en-AU" sz="2800" b="0" i="1" smtClean="0">
                        <a:latin typeface="Cambria Math" panose="02040503050406030204" pitchFamily="18" charset="0"/>
                      </a:rPr>
                      <m:t>𝑞</m:t>
                    </m:r>
                  </m:oMath>
                </a14:m>
                <a:r>
                  <a:rPr lang="en-AU" sz="2800" b="0" dirty="0" smtClean="0"/>
                  <a:t> given that </a:t>
                </a:r>
                <a14:m>
                  <m:oMath xmlns:m="http://schemas.openxmlformats.org/officeDocument/2006/math">
                    <m:r>
                      <a:rPr lang="en-AU" sz="2800" b="0" i="1" dirty="0" smtClean="0">
                        <a:latin typeface="Cambria Math" panose="02040503050406030204" pitchFamily="18" charset="0"/>
                      </a:rPr>
                      <m:t>𝑝𝑞</m:t>
                    </m:r>
                    <m:r>
                      <a:rPr lang="en-AU" sz="2800" b="0" i="1" dirty="0" smtClean="0">
                        <a:latin typeface="Cambria Math" panose="02040503050406030204" pitchFamily="18" charset="0"/>
                      </a:rPr>
                      <m:t>=6,   </m:t>
                    </m:r>
                    <m:r>
                      <a:rPr lang="en-AU" sz="2800" b="0" i="1" dirty="0" smtClean="0">
                        <a:latin typeface="Cambria Math" panose="02040503050406030204" pitchFamily="18" charset="0"/>
                      </a:rPr>
                      <m:t>𝑝</m:t>
                    </m:r>
                    <m:r>
                      <a:rPr lang="en-AU" sz="2800" b="0" i="1" dirty="0" smtClean="0">
                        <a:latin typeface="Cambria Math" panose="02040503050406030204" pitchFamily="18" charset="0"/>
                      </a:rPr>
                      <m:t>+</m:t>
                    </m:r>
                    <m:r>
                      <a:rPr lang="en-AU" sz="2800" b="0" i="1" dirty="0" smtClean="0">
                        <a:latin typeface="Cambria Math" panose="02040503050406030204" pitchFamily="18" charset="0"/>
                      </a:rPr>
                      <m:t>𝑞</m:t>
                    </m:r>
                    <m:r>
                      <a:rPr lang="en-AU" sz="2800" b="0" i="1" dirty="0" smtClean="0">
                        <a:latin typeface="Cambria Math" panose="02040503050406030204" pitchFamily="18" charset="0"/>
                      </a:rPr>
                      <m:t>=5</m:t>
                    </m:r>
                  </m:oMath>
                </a14:m>
                <a:r>
                  <a:rPr lang="en-US" sz="2800" i="1" dirty="0" smtClean="0"/>
                  <a:t> </a:t>
                </a:r>
                <a:endParaRPr lang="en-US" sz="2800" i="1" dirty="0"/>
              </a:p>
            </p:txBody>
          </p:sp>
        </mc:Choice>
        <mc:Fallback>
          <p:sp>
            <p:nvSpPr>
              <p:cNvPr id="6" name="TextBox 5"/>
              <p:cNvSpPr txBox="1">
                <a:spLocks noRot="1" noChangeAspect="1" noMove="1" noResize="1" noEditPoints="1" noAdjustHandles="1" noChangeArrowheads="1" noChangeShapeType="1" noTextEdit="1"/>
              </p:cNvSpPr>
              <p:nvPr/>
            </p:nvSpPr>
            <p:spPr>
              <a:xfrm>
                <a:off x="607325" y="1722452"/>
                <a:ext cx="10605459" cy="523220"/>
              </a:xfrm>
              <a:prstGeom prst="rect">
                <a:avLst/>
              </a:prstGeom>
              <a:blipFill rotWithShape="0">
                <a:blip r:embed="rId3"/>
                <a:stretch>
                  <a:fillRect l="-1208" t="-11765" b="-34118"/>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1987261" y="2280891"/>
                <a:ext cx="249802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800" b="0" i="1" dirty="0" smtClean="0">
                          <a:latin typeface="Cambria Math" panose="02040503050406030204" pitchFamily="18" charset="0"/>
                        </a:rPr>
                        <m:t>𝑝</m:t>
                      </m:r>
                      <m:r>
                        <a:rPr lang="en-AU" sz="2800" b="0" i="1" dirty="0" smtClean="0">
                          <a:latin typeface="Cambria Math" panose="02040503050406030204" pitchFamily="18" charset="0"/>
                        </a:rPr>
                        <m:t>=2, </m:t>
                      </m:r>
                      <m:r>
                        <a:rPr lang="en-AU" sz="2800" b="0" i="1" dirty="0" smtClean="0">
                          <a:latin typeface="Cambria Math" panose="02040503050406030204" pitchFamily="18" charset="0"/>
                        </a:rPr>
                        <m:t>𝑞</m:t>
                      </m:r>
                      <m:r>
                        <a:rPr lang="en-AU" sz="2800" b="0" i="1" dirty="0" smtClean="0">
                          <a:latin typeface="Cambria Math" panose="02040503050406030204" pitchFamily="18" charset="0"/>
                        </a:rPr>
                        <m:t>=3</m:t>
                      </m:r>
                    </m:oMath>
                  </m:oMathPara>
                </a14:m>
                <a:endParaRPr lang="en-US" sz="2800" i="1" dirty="0"/>
              </a:p>
            </p:txBody>
          </p:sp>
        </mc:Choice>
        <mc:Fallback>
          <p:sp>
            <p:nvSpPr>
              <p:cNvPr id="7" name="TextBox 6"/>
              <p:cNvSpPr txBox="1">
                <a:spLocks noRot="1" noChangeAspect="1" noMove="1" noResize="1" noEditPoints="1" noAdjustHandles="1" noChangeArrowheads="1" noChangeShapeType="1" noTextEdit="1"/>
              </p:cNvSpPr>
              <p:nvPr/>
            </p:nvSpPr>
            <p:spPr>
              <a:xfrm>
                <a:off x="1987261" y="2280891"/>
                <a:ext cx="2498025" cy="523220"/>
              </a:xfrm>
              <a:prstGeom prst="rect">
                <a:avLst/>
              </a:prstGeom>
              <a:blipFill rotWithShape="0">
                <a:blip r:embed="rId4"/>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765267" y="2932280"/>
                <a:ext cx="10605459" cy="523220"/>
              </a:xfrm>
              <a:prstGeom prst="rect">
                <a:avLst/>
              </a:prstGeom>
              <a:noFill/>
            </p:spPr>
            <p:txBody>
              <a:bodyPr wrap="square" rtlCol="0">
                <a:spAutoFit/>
              </a:bodyPr>
              <a:lstStyle/>
              <a:p>
                <a:r>
                  <a:rPr lang="en-AU" sz="2800" dirty="0" smtClean="0"/>
                  <a:t>Step 2: r</a:t>
                </a:r>
                <a14:m>
                  <m:oMath xmlns:m="http://schemas.openxmlformats.org/officeDocument/2006/math">
                    <m:r>
                      <m:rPr>
                        <m:sty m:val="p"/>
                      </m:rPr>
                      <a:rPr lang="en-AU" sz="2800" b="0" i="0" smtClean="0">
                        <a:latin typeface="Cambria Math" panose="02040503050406030204" pitchFamily="18" charset="0"/>
                      </a:rPr>
                      <m:t>ewrite</m:t>
                    </m:r>
                    <m:r>
                      <a:rPr lang="en-AU" sz="2800" b="0" i="0" smtClean="0">
                        <a:latin typeface="Cambria Math" panose="02040503050406030204" pitchFamily="18" charset="0"/>
                      </a:rPr>
                      <m:t> </m:t>
                    </m:r>
                    <m:r>
                      <m:rPr>
                        <m:sty m:val="p"/>
                      </m:rPr>
                      <a:rPr lang="en-AU" sz="2800" b="0" i="0" smtClean="0">
                        <a:latin typeface="Cambria Math" panose="02040503050406030204" pitchFamily="18" charset="0"/>
                      </a:rPr>
                      <m:t>h</m:t>
                    </m:r>
                  </m:oMath>
                </a14:m>
                <a:r>
                  <a:rPr lang="en-AU" sz="2800" b="0" dirty="0" smtClean="0"/>
                  <a:t> </a:t>
                </a:r>
                <a:r>
                  <a:rPr lang="en-AU" sz="2800" dirty="0" smtClean="0"/>
                  <a:t>into </a:t>
                </a:r>
                <a14:m>
                  <m:oMath xmlns:m="http://schemas.openxmlformats.org/officeDocument/2006/math">
                    <m:r>
                      <a:rPr lang="en-AU" sz="2800" b="0" i="1" smtClean="0">
                        <a:latin typeface="Cambria Math" panose="02040503050406030204" pitchFamily="18" charset="0"/>
                      </a:rPr>
                      <m:t>2</m:t>
                    </m:r>
                    <m:r>
                      <a:rPr lang="en-AU" sz="2800" b="0" i="1" smtClean="0">
                        <a:latin typeface="Cambria Math" panose="02040503050406030204" pitchFamily="18" charset="0"/>
                      </a:rPr>
                      <m:t>𝑥</m:t>
                    </m:r>
                    <m:r>
                      <a:rPr lang="en-AU" sz="2800" b="0" i="1" smtClean="0">
                        <a:latin typeface="Cambria Math" panose="02040503050406030204" pitchFamily="18" charset="0"/>
                      </a:rPr>
                      <m:t>+3</m:t>
                    </m:r>
                    <m:r>
                      <a:rPr lang="en-AU" sz="2800" b="0" i="1" smtClean="0">
                        <a:latin typeface="Cambria Math" panose="02040503050406030204" pitchFamily="18" charset="0"/>
                      </a:rPr>
                      <m:t>𝑥</m:t>
                    </m:r>
                  </m:oMath>
                </a14:m>
                <a:endParaRPr lang="en-US" sz="2800" i="1" dirty="0"/>
              </a:p>
            </p:txBody>
          </p:sp>
        </mc:Choice>
        <mc:Fallback>
          <p:sp>
            <p:nvSpPr>
              <p:cNvPr id="8" name="TextBox 7"/>
              <p:cNvSpPr txBox="1">
                <a:spLocks noRot="1" noChangeAspect="1" noMove="1" noResize="1" noEditPoints="1" noAdjustHandles="1" noChangeArrowheads="1" noChangeShapeType="1" noTextEdit="1"/>
              </p:cNvSpPr>
              <p:nvPr/>
            </p:nvSpPr>
            <p:spPr>
              <a:xfrm>
                <a:off x="765267" y="2932280"/>
                <a:ext cx="10605459" cy="523220"/>
              </a:xfrm>
              <a:prstGeom prst="rect">
                <a:avLst/>
              </a:prstGeom>
              <a:blipFill rotWithShape="0">
                <a:blip r:embed="rId5"/>
                <a:stretch>
                  <a:fillRect l="-1208" t="-10465" b="-32558"/>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1724025" y="3505034"/>
                <a:ext cx="568538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AU" sz="2800" b="0" i="1" dirty="0" smtClean="0">
                              <a:latin typeface="Cambria Math" panose="02040503050406030204" pitchFamily="18" charset="0"/>
                            </a:rPr>
                          </m:ctrlPr>
                        </m:sSupPr>
                        <m:e>
                          <m:r>
                            <a:rPr lang="en-AU" sz="2800" b="0" i="1" dirty="0" smtClean="0">
                              <a:latin typeface="Cambria Math" panose="02040503050406030204" pitchFamily="18" charset="0"/>
                            </a:rPr>
                            <m:t>𝑥</m:t>
                          </m:r>
                        </m:e>
                        <m:sup>
                          <m:r>
                            <a:rPr lang="en-AU" sz="2800" b="0" i="1" dirty="0" smtClean="0">
                              <a:latin typeface="Cambria Math" panose="02040503050406030204" pitchFamily="18" charset="0"/>
                            </a:rPr>
                            <m:t>2</m:t>
                          </m:r>
                        </m:sup>
                      </m:sSup>
                      <m:r>
                        <a:rPr lang="en-AU" sz="2800" b="0" i="1" dirty="0" smtClean="0">
                          <a:latin typeface="Cambria Math" panose="02040503050406030204" pitchFamily="18" charset="0"/>
                        </a:rPr>
                        <m:t>+5</m:t>
                      </m:r>
                      <m:r>
                        <a:rPr lang="en-AU" sz="2800" b="0" i="1" dirty="0" smtClean="0">
                          <a:latin typeface="Cambria Math" panose="02040503050406030204" pitchFamily="18" charset="0"/>
                        </a:rPr>
                        <m:t>𝑥</m:t>
                      </m:r>
                      <m:r>
                        <a:rPr lang="en-AU" sz="2800" b="0" i="1" dirty="0" smtClean="0">
                          <a:latin typeface="Cambria Math" panose="02040503050406030204" pitchFamily="18" charset="0"/>
                        </a:rPr>
                        <m:t>+6=</m:t>
                      </m:r>
                      <m:sSup>
                        <m:sSupPr>
                          <m:ctrlPr>
                            <a:rPr lang="en-AU" sz="2800" b="0" i="1" dirty="0" smtClean="0">
                              <a:latin typeface="Cambria Math" panose="02040503050406030204" pitchFamily="18" charset="0"/>
                            </a:rPr>
                          </m:ctrlPr>
                        </m:sSupPr>
                        <m:e>
                          <m:r>
                            <a:rPr lang="en-AU" sz="2800" b="0" i="1" dirty="0" smtClean="0">
                              <a:latin typeface="Cambria Math" panose="02040503050406030204" pitchFamily="18" charset="0"/>
                            </a:rPr>
                            <m:t>𝑥</m:t>
                          </m:r>
                        </m:e>
                        <m:sup>
                          <m:r>
                            <a:rPr lang="en-AU" sz="2800" b="0" i="1" dirty="0" smtClean="0">
                              <a:latin typeface="Cambria Math" panose="02040503050406030204" pitchFamily="18" charset="0"/>
                            </a:rPr>
                            <m:t>2</m:t>
                          </m:r>
                        </m:sup>
                      </m:sSup>
                      <m:r>
                        <a:rPr lang="en-AU" sz="2800" b="0" i="1" dirty="0" smtClean="0">
                          <a:latin typeface="Cambria Math" panose="02040503050406030204" pitchFamily="18" charset="0"/>
                        </a:rPr>
                        <m:t>+2</m:t>
                      </m:r>
                      <m:r>
                        <a:rPr lang="en-AU" sz="2800" b="0" i="1" dirty="0" smtClean="0">
                          <a:latin typeface="Cambria Math" panose="02040503050406030204" pitchFamily="18" charset="0"/>
                        </a:rPr>
                        <m:t>𝑥</m:t>
                      </m:r>
                      <m:r>
                        <a:rPr lang="en-AU" sz="2800" b="0" i="1" dirty="0" smtClean="0">
                          <a:latin typeface="Cambria Math" panose="02040503050406030204" pitchFamily="18" charset="0"/>
                        </a:rPr>
                        <m:t>+3</m:t>
                      </m:r>
                      <m:r>
                        <a:rPr lang="en-AU" sz="2800" b="0" i="1" dirty="0" smtClean="0">
                          <a:latin typeface="Cambria Math" panose="02040503050406030204" pitchFamily="18" charset="0"/>
                        </a:rPr>
                        <m:t>𝑥</m:t>
                      </m:r>
                      <m:r>
                        <a:rPr lang="en-AU" sz="2800" b="0" i="1" dirty="0" smtClean="0">
                          <a:latin typeface="Cambria Math" panose="02040503050406030204" pitchFamily="18" charset="0"/>
                        </a:rPr>
                        <m:t>+6</m:t>
                      </m:r>
                    </m:oMath>
                  </m:oMathPara>
                </a14:m>
                <a:endParaRPr lang="en-US" sz="2800" dirty="0"/>
              </a:p>
            </p:txBody>
          </p:sp>
        </mc:Choice>
        <mc:Fallback>
          <p:sp>
            <p:nvSpPr>
              <p:cNvPr id="9" name="TextBox 8"/>
              <p:cNvSpPr txBox="1">
                <a:spLocks noRot="1" noChangeAspect="1" noMove="1" noResize="1" noEditPoints="1" noAdjustHandles="1" noChangeArrowheads="1" noChangeShapeType="1" noTextEdit="1"/>
              </p:cNvSpPr>
              <p:nvPr/>
            </p:nvSpPr>
            <p:spPr>
              <a:xfrm>
                <a:off x="1724025" y="3505034"/>
                <a:ext cx="5685386" cy="523220"/>
              </a:xfrm>
              <a:prstGeom prst="rect">
                <a:avLst/>
              </a:prstGeom>
              <a:blipFill rotWithShape="0">
                <a:blip r:embed="rId6"/>
                <a:stretch>
                  <a:fillRect/>
                </a:stretch>
              </a:blipFill>
            </p:spPr>
            <p:txBody>
              <a:bodyPr/>
              <a:lstStyle/>
              <a:p>
                <a:r>
                  <a:rPr lang="en-AU">
                    <a:noFill/>
                  </a:rPr>
                  <a:t> </a:t>
                </a:r>
              </a:p>
            </p:txBody>
          </p:sp>
        </mc:Fallback>
      </mc:AlternateContent>
      <p:sp>
        <p:nvSpPr>
          <p:cNvPr id="10" name="TextBox 9"/>
          <p:cNvSpPr txBox="1"/>
          <p:nvPr/>
        </p:nvSpPr>
        <p:spPr>
          <a:xfrm>
            <a:off x="695993" y="4028254"/>
            <a:ext cx="10605459" cy="523220"/>
          </a:xfrm>
          <a:prstGeom prst="rect">
            <a:avLst/>
          </a:prstGeom>
          <a:noFill/>
        </p:spPr>
        <p:txBody>
          <a:bodyPr wrap="square" rtlCol="0">
            <a:spAutoFit/>
          </a:bodyPr>
          <a:lstStyle/>
          <a:p>
            <a:r>
              <a:rPr lang="en-AU" sz="2800" dirty="0" smtClean="0"/>
              <a:t>Step 3: Factorise</a:t>
            </a:r>
            <a:endParaRPr lang="en-US" sz="2800" i="1" dirty="0"/>
          </a:p>
        </p:txBody>
      </p:sp>
      <mc:AlternateContent xmlns:mc="http://schemas.openxmlformats.org/markup-compatibility/2006">
        <mc:Choice xmlns:a14="http://schemas.microsoft.com/office/drawing/2010/main" Requires="a14">
          <p:sp>
            <p:nvSpPr>
              <p:cNvPr id="11" name="TextBox 10"/>
              <p:cNvSpPr txBox="1"/>
              <p:nvPr/>
            </p:nvSpPr>
            <p:spPr>
              <a:xfrm>
                <a:off x="476596" y="4496855"/>
                <a:ext cx="854548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AU" sz="2800" i="1" dirty="0" smtClean="0">
                              <a:latin typeface="Cambria Math" panose="02040503050406030204" pitchFamily="18" charset="0"/>
                            </a:rPr>
                          </m:ctrlPr>
                        </m:sSupPr>
                        <m:e>
                          <m:r>
                            <a:rPr lang="en-AU" sz="2800" i="1" dirty="0">
                              <a:latin typeface="Cambria Math" panose="02040503050406030204" pitchFamily="18" charset="0"/>
                            </a:rPr>
                            <m:t>𝑥</m:t>
                          </m:r>
                        </m:e>
                        <m:sup>
                          <m:r>
                            <a:rPr lang="en-AU" sz="2800" i="1" dirty="0">
                              <a:latin typeface="Cambria Math" panose="02040503050406030204" pitchFamily="18" charset="0"/>
                            </a:rPr>
                            <m:t>2</m:t>
                          </m:r>
                        </m:sup>
                      </m:sSup>
                      <m:r>
                        <a:rPr lang="en-AU" sz="2800" i="1" dirty="0">
                          <a:latin typeface="Cambria Math" panose="02040503050406030204" pitchFamily="18" charset="0"/>
                        </a:rPr>
                        <m:t>+2</m:t>
                      </m:r>
                      <m:r>
                        <a:rPr lang="en-AU" sz="2800" i="1" dirty="0">
                          <a:latin typeface="Cambria Math" panose="02040503050406030204" pitchFamily="18" charset="0"/>
                        </a:rPr>
                        <m:t>𝑥</m:t>
                      </m:r>
                      <m:r>
                        <a:rPr lang="en-AU" sz="2800" i="1" dirty="0">
                          <a:latin typeface="Cambria Math" panose="02040503050406030204" pitchFamily="18" charset="0"/>
                        </a:rPr>
                        <m:t>+3</m:t>
                      </m:r>
                      <m:r>
                        <a:rPr lang="en-AU" sz="2800" i="1" dirty="0">
                          <a:latin typeface="Cambria Math" panose="02040503050406030204" pitchFamily="18" charset="0"/>
                        </a:rPr>
                        <m:t>𝑥</m:t>
                      </m:r>
                      <m:r>
                        <a:rPr lang="en-AU" sz="2800" i="1" dirty="0">
                          <a:latin typeface="Cambria Math" panose="02040503050406030204" pitchFamily="18" charset="0"/>
                        </a:rPr>
                        <m:t>+6</m:t>
                      </m:r>
                      <m:r>
                        <a:rPr lang="en-AU" sz="2800" b="0" i="0" dirty="0" smtClean="0">
                          <a:latin typeface="Cambria Math" panose="02040503050406030204" pitchFamily="18" charset="0"/>
                        </a:rPr>
                        <m:t>=</m:t>
                      </m:r>
                      <m:r>
                        <a:rPr lang="en-AU" sz="2800" b="0" i="1" dirty="0" smtClean="0">
                          <a:latin typeface="Cambria Math" panose="02040503050406030204" pitchFamily="18" charset="0"/>
                        </a:rPr>
                        <m:t>𝑥</m:t>
                      </m:r>
                      <m:d>
                        <m:dPr>
                          <m:ctrlPr>
                            <a:rPr lang="en-AU" sz="2800" b="0" i="1" dirty="0" smtClean="0">
                              <a:latin typeface="Cambria Math" panose="02040503050406030204" pitchFamily="18" charset="0"/>
                            </a:rPr>
                          </m:ctrlPr>
                        </m:dPr>
                        <m:e>
                          <m:r>
                            <a:rPr lang="en-AU" sz="2800" b="0" i="1" dirty="0" smtClean="0">
                              <a:latin typeface="Cambria Math" panose="02040503050406030204" pitchFamily="18" charset="0"/>
                            </a:rPr>
                            <m:t>𝑥</m:t>
                          </m:r>
                          <m:r>
                            <a:rPr lang="en-AU" sz="2800" b="0" i="1" dirty="0" smtClean="0">
                              <a:latin typeface="Cambria Math" panose="02040503050406030204" pitchFamily="18" charset="0"/>
                            </a:rPr>
                            <m:t>+2</m:t>
                          </m:r>
                        </m:e>
                      </m:d>
                      <m:r>
                        <a:rPr lang="en-AU" sz="2800" b="0" i="1" dirty="0" smtClean="0">
                          <a:latin typeface="Cambria Math" panose="02040503050406030204" pitchFamily="18" charset="0"/>
                        </a:rPr>
                        <m:t>+3(</m:t>
                      </m:r>
                      <m:r>
                        <a:rPr lang="en-AU" sz="2800" b="0" i="1" dirty="0" smtClean="0">
                          <a:latin typeface="Cambria Math" panose="02040503050406030204" pitchFamily="18" charset="0"/>
                        </a:rPr>
                        <m:t>𝑥</m:t>
                      </m:r>
                      <m:r>
                        <a:rPr lang="en-AU" sz="2800" b="0" i="1" dirty="0" smtClean="0">
                          <a:latin typeface="Cambria Math" panose="02040503050406030204" pitchFamily="18" charset="0"/>
                        </a:rPr>
                        <m:t>+2)</m:t>
                      </m:r>
                    </m:oMath>
                  </m:oMathPara>
                </a14:m>
                <a:endParaRPr lang="en-US" sz="2800" i="1" dirty="0"/>
              </a:p>
            </p:txBody>
          </p:sp>
        </mc:Choice>
        <mc:Fallback>
          <p:sp>
            <p:nvSpPr>
              <p:cNvPr id="11" name="TextBox 10"/>
              <p:cNvSpPr txBox="1">
                <a:spLocks noRot="1" noChangeAspect="1" noMove="1" noResize="1" noEditPoints="1" noAdjustHandles="1" noChangeArrowheads="1" noChangeShapeType="1" noTextEdit="1"/>
              </p:cNvSpPr>
              <p:nvPr/>
            </p:nvSpPr>
            <p:spPr>
              <a:xfrm>
                <a:off x="476596" y="4496855"/>
                <a:ext cx="8545484" cy="523220"/>
              </a:xfrm>
              <a:prstGeom prst="rect">
                <a:avLst/>
              </a:prstGeom>
              <a:blipFill rotWithShape="0">
                <a:blip r:embed="rId7"/>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2928519" y="5020075"/>
                <a:ext cx="577180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800" b="0" i="1" dirty="0" smtClean="0">
                          <a:latin typeface="Cambria Math" panose="02040503050406030204" pitchFamily="18" charset="0"/>
                        </a:rPr>
                        <m:t>=(</m:t>
                      </m:r>
                      <m:r>
                        <a:rPr lang="en-AU" sz="2800" b="0" i="1" dirty="0" smtClean="0">
                          <a:latin typeface="Cambria Math" panose="02040503050406030204" pitchFamily="18" charset="0"/>
                        </a:rPr>
                        <m:t>𝑥</m:t>
                      </m:r>
                      <m:r>
                        <a:rPr lang="en-AU" sz="2800" b="0" i="1" dirty="0" smtClean="0">
                          <a:latin typeface="Cambria Math" panose="02040503050406030204" pitchFamily="18" charset="0"/>
                        </a:rPr>
                        <m:t>+2)(</m:t>
                      </m:r>
                      <m:r>
                        <a:rPr lang="en-AU" sz="2800" b="0" i="1" dirty="0" smtClean="0">
                          <a:latin typeface="Cambria Math" panose="02040503050406030204" pitchFamily="18" charset="0"/>
                        </a:rPr>
                        <m:t>𝑥</m:t>
                      </m:r>
                      <m:r>
                        <a:rPr lang="en-AU" sz="2800" b="0" i="1" dirty="0" smtClean="0">
                          <a:latin typeface="Cambria Math" panose="02040503050406030204" pitchFamily="18" charset="0"/>
                        </a:rPr>
                        <m:t>+3)</m:t>
                      </m:r>
                    </m:oMath>
                  </m:oMathPara>
                </a14:m>
                <a:endParaRPr lang="en-US" sz="2800" i="1" dirty="0"/>
              </a:p>
            </p:txBody>
          </p:sp>
        </mc:Choice>
        <mc:Fallback>
          <p:sp>
            <p:nvSpPr>
              <p:cNvPr id="12" name="TextBox 11"/>
              <p:cNvSpPr txBox="1">
                <a:spLocks noRot="1" noChangeAspect="1" noMove="1" noResize="1" noEditPoints="1" noAdjustHandles="1" noChangeArrowheads="1" noChangeShapeType="1" noTextEdit="1"/>
              </p:cNvSpPr>
              <p:nvPr/>
            </p:nvSpPr>
            <p:spPr>
              <a:xfrm>
                <a:off x="2928519" y="5020075"/>
                <a:ext cx="5771803" cy="523220"/>
              </a:xfrm>
              <a:prstGeom prst="rect">
                <a:avLst/>
              </a:prstGeom>
              <a:blipFill rotWithShape="0">
                <a:blip r:embed="rId8"/>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2152201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947" y="292950"/>
            <a:ext cx="10515600" cy="1325563"/>
          </a:xfrm>
        </p:spPr>
        <p:txBody>
          <a:bodyPr>
            <a:normAutofit/>
          </a:bodyPr>
          <a:lstStyle/>
          <a:p>
            <a:r>
              <a:rPr lang="en-US" sz="3200" b="1" dirty="0" err="1" smtClean="0">
                <a:latin typeface="+mn-lt"/>
              </a:rPr>
              <a:t>Factorise</a:t>
            </a:r>
            <a:r>
              <a:rPr lang="en-US" sz="3200" b="1" dirty="0" smtClean="0">
                <a:latin typeface="+mn-lt"/>
              </a:rPr>
              <a:t> the following:</a:t>
            </a:r>
            <a:endParaRPr lang="en-US" sz="3200" b="1" dirty="0">
              <a:latin typeface="+mn-lt"/>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50840" y="1334305"/>
                <a:ext cx="10515600" cy="4351338"/>
              </a:xfrm>
            </p:spPr>
            <p:txBody>
              <a:bodyPr/>
              <a:lstStyle/>
              <a:p>
                <a:pPr marL="0" indent="0">
                  <a:buNone/>
                </a:pPr>
                <a14:m>
                  <m:oMathPara xmlns:m="http://schemas.openxmlformats.org/officeDocument/2006/math">
                    <m:oMathParaPr>
                      <m:jc m:val="left"/>
                    </m:oMathParaPr>
                    <m:oMath xmlns:m="http://schemas.openxmlformats.org/officeDocument/2006/math">
                      <m:sSup>
                        <m:sSupPr>
                          <m:ctrlPr>
                            <a:rPr lang="en-AU" b="0" i="1" dirty="0" smtClean="0">
                              <a:latin typeface="Cambria Math" panose="02040503050406030204" pitchFamily="18" charset="0"/>
                            </a:rPr>
                          </m:ctrlPr>
                        </m:sSupPr>
                        <m:e>
                          <m:r>
                            <a:rPr lang="en-AU" b="0" i="1" dirty="0" smtClean="0">
                              <a:latin typeface="Cambria Math" panose="02040503050406030204" pitchFamily="18" charset="0"/>
                            </a:rPr>
                            <m:t>𝑥</m:t>
                          </m:r>
                        </m:e>
                        <m:sup>
                          <m:r>
                            <a:rPr lang="en-AU" b="0" i="1" dirty="0" smtClean="0">
                              <a:latin typeface="Cambria Math" panose="02040503050406030204" pitchFamily="18" charset="0"/>
                            </a:rPr>
                            <m:t>2</m:t>
                          </m:r>
                        </m:sup>
                      </m:sSup>
                      <m:r>
                        <a:rPr lang="en-AU" b="0" i="1" dirty="0" smtClean="0">
                          <a:latin typeface="Cambria Math" panose="02040503050406030204" pitchFamily="18" charset="0"/>
                        </a:rPr>
                        <m:t>−</m:t>
                      </m:r>
                      <m:r>
                        <a:rPr lang="en-AU" b="0" i="1" dirty="0" smtClean="0">
                          <a:latin typeface="Cambria Math" panose="02040503050406030204" pitchFamily="18" charset="0"/>
                        </a:rPr>
                        <m:t>𝑥</m:t>
                      </m:r>
                      <m:r>
                        <a:rPr lang="en-AU" b="0" i="1" dirty="0" smtClean="0">
                          <a:latin typeface="Cambria Math" panose="02040503050406030204" pitchFamily="18" charset="0"/>
                        </a:rPr>
                        <m:t>−12</m:t>
                      </m:r>
                    </m:oMath>
                  </m:oMathPara>
                </a14:m>
                <a:endParaRPr lang="en-US" dirty="0"/>
              </a:p>
              <a:p>
                <a:endParaRPr lang="en-US" dirty="0"/>
              </a:p>
              <a:p>
                <a:endParaRPr lang="en-US" dirty="0"/>
              </a:p>
              <a:p>
                <a:pPr marL="0" indent="0">
                  <a:buNone/>
                </a:pPr>
                <a:r>
                  <a:rPr lang="en-US" dirty="0" smtClean="0"/>
                  <a:t/>
                </a:r>
                <a:br>
                  <a:rPr lang="en-US" dirty="0" smtClean="0"/>
                </a:br>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50840" y="1334305"/>
                <a:ext cx="10515600" cy="4351338"/>
              </a:xfrm>
              <a:blipFill rotWithShape="0">
                <a:blip r:embed="rId2"/>
                <a:stretch>
                  <a:fillRect/>
                </a:stretch>
              </a:blipFill>
            </p:spPr>
            <p:txBody>
              <a:bodyPr/>
              <a:lstStyle/>
              <a:p>
                <a:r>
                  <a:rPr lang="en-AU">
                    <a:noFill/>
                  </a:rPr>
                  <a:t> </a:t>
                </a:r>
              </a:p>
            </p:txBody>
          </p:sp>
        </mc:Fallback>
      </mc:AlternateContent>
      <p:sp>
        <p:nvSpPr>
          <p:cNvPr id="5" name="TextBox 4"/>
          <p:cNvSpPr txBox="1"/>
          <p:nvPr/>
        </p:nvSpPr>
        <p:spPr>
          <a:xfrm>
            <a:off x="103947" y="82302"/>
            <a:ext cx="6264655" cy="584775"/>
          </a:xfrm>
          <a:prstGeom prst="homePlate">
            <a:avLst/>
          </a:prstGeom>
          <a:solidFill>
            <a:schemeClr val="accent5">
              <a:lumMod val="50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AU" sz="3200" dirty="0" smtClean="0"/>
              <a:t>Guided Practice</a:t>
            </a:r>
            <a:endParaRPr lang="en-AU" sz="3200" dirty="0"/>
          </a:p>
        </p:txBody>
      </p:sp>
      <mc:AlternateContent xmlns:mc="http://schemas.openxmlformats.org/markup-compatibility/2006">
        <mc:Choice xmlns:a14="http://schemas.microsoft.com/office/drawing/2010/main" Requires="a14">
          <p:sp>
            <p:nvSpPr>
              <p:cNvPr id="6" name="TextBox 5"/>
              <p:cNvSpPr txBox="1"/>
              <p:nvPr/>
            </p:nvSpPr>
            <p:spPr>
              <a:xfrm>
                <a:off x="607325" y="1722452"/>
                <a:ext cx="10605459" cy="523220"/>
              </a:xfrm>
              <a:prstGeom prst="rect">
                <a:avLst/>
              </a:prstGeom>
              <a:noFill/>
            </p:spPr>
            <p:txBody>
              <a:bodyPr wrap="square" rtlCol="0">
                <a:spAutoFit/>
              </a:bodyPr>
              <a:lstStyle/>
              <a:p>
                <a:r>
                  <a:rPr lang="en-AU" sz="2800" dirty="0" smtClean="0"/>
                  <a:t>Step 1: Determine values of </a:t>
                </a:r>
                <a14:m>
                  <m:oMath xmlns:m="http://schemas.openxmlformats.org/officeDocument/2006/math">
                    <m:r>
                      <a:rPr lang="en-AU" sz="2800" b="0" i="1" smtClean="0">
                        <a:latin typeface="Cambria Math" panose="02040503050406030204" pitchFamily="18" charset="0"/>
                      </a:rPr>
                      <m:t>𝑝</m:t>
                    </m:r>
                    <m:r>
                      <a:rPr lang="en-AU" sz="2800" b="0" i="1" smtClean="0">
                        <a:latin typeface="Cambria Math" panose="02040503050406030204" pitchFamily="18" charset="0"/>
                      </a:rPr>
                      <m:t>,</m:t>
                    </m:r>
                    <m:r>
                      <a:rPr lang="en-AU" sz="2800" b="0" i="1" smtClean="0">
                        <a:latin typeface="Cambria Math" panose="02040503050406030204" pitchFamily="18" charset="0"/>
                      </a:rPr>
                      <m:t>𝑞</m:t>
                    </m:r>
                  </m:oMath>
                </a14:m>
                <a:r>
                  <a:rPr lang="en-AU" sz="2800" b="0" dirty="0" smtClean="0"/>
                  <a:t> given that </a:t>
                </a:r>
                <a14:m>
                  <m:oMath xmlns:m="http://schemas.openxmlformats.org/officeDocument/2006/math">
                    <m:r>
                      <a:rPr lang="en-AU" sz="2800" b="0" i="1" dirty="0" smtClean="0">
                        <a:latin typeface="Cambria Math" panose="02040503050406030204" pitchFamily="18" charset="0"/>
                      </a:rPr>
                      <m:t>𝑝𝑞</m:t>
                    </m:r>
                    <m:r>
                      <a:rPr lang="en-AU" sz="2800" b="0" i="1" dirty="0" smtClean="0">
                        <a:latin typeface="Cambria Math" panose="02040503050406030204" pitchFamily="18" charset="0"/>
                      </a:rPr>
                      <m:t>=−12,   </m:t>
                    </m:r>
                    <m:r>
                      <a:rPr lang="en-AU" sz="2800" b="0" i="1" dirty="0" smtClean="0">
                        <a:latin typeface="Cambria Math" panose="02040503050406030204" pitchFamily="18" charset="0"/>
                      </a:rPr>
                      <m:t>𝑝</m:t>
                    </m:r>
                    <m:r>
                      <a:rPr lang="en-AU" sz="2800" b="0" i="1" dirty="0" smtClean="0">
                        <a:latin typeface="Cambria Math" panose="02040503050406030204" pitchFamily="18" charset="0"/>
                      </a:rPr>
                      <m:t>+</m:t>
                    </m:r>
                    <m:r>
                      <a:rPr lang="en-AU" sz="2800" b="0" i="1" dirty="0" smtClean="0">
                        <a:latin typeface="Cambria Math" panose="02040503050406030204" pitchFamily="18" charset="0"/>
                      </a:rPr>
                      <m:t>𝑞</m:t>
                    </m:r>
                    <m:r>
                      <a:rPr lang="en-AU" sz="2800" b="0" i="1" dirty="0" smtClean="0">
                        <a:latin typeface="Cambria Math" panose="02040503050406030204" pitchFamily="18" charset="0"/>
                      </a:rPr>
                      <m:t>=−1</m:t>
                    </m:r>
                  </m:oMath>
                </a14:m>
                <a:r>
                  <a:rPr lang="en-US" sz="2800" i="1" dirty="0" smtClean="0"/>
                  <a:t> </a:t>
                </a:r>
                <a:endParaRPr lang="en-US" sz="2800" i="1" dirty="0"/>
              </a:p>
            </p:txBody>
          </p:sp>
        </mc:Choice>
        <mc:Fallback>
          <p:sp>
            <p:nvSpPr>
              <p:cNvPr id="6" name="TextBox 5"/>
              <p:cNvSpPr txBox="1">
                <a:spLocks noRot="1" noChangeAspect="1" noMove="1" noResize="1" noEditPoints="1" noAdjustHandles="1" noChangeArrowheads="1" noChangeShapeType="1" noTextEdit="1"/>
              </p:cNvSpPr>
              <p:nvPr/>
            </p:nvSpPr>
            <p:spPr>
              <a:xfrm>
                <a:off x="607325" y="1722452"/>
                <a:ext cx="10605459" cy="523220"/>
              </a:xfrm>
              <a:prstGeom prst="rect">
                <a:avLst/>
              </a:prstGeom>
              <a:blipFill rotWithShape="0">
                <a:blip r:embed="rId3"/>
                <a:stretch>
                  <a:fillRect l="-1208" t="-11765" b="-34118"/>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1987261" y="2280891"/>
                <a:ext cx="249802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800" b="0" i="1" dirty="0" smtClean="0">
                          <a:latin typeface="Cambria Math" panose="02040503050406030204" pitchFamily="18" charset="0"/>
                        </a:rPr>
                        <m:t>𝑝</m:t>
                      </m:r>
                      <m:r>
                        <a:rPr lang="en-AU" sz="2800" b="0" i="1" dirty="0" smtClean="0">
                          <a:latin typeface="Cambria Math" panose="02040503050406030204" pitchFamily="18" charset="0"/>
                        </a:rPr>
                        <m:t>=3, </m:t>
                      </m:r>
                      <m:r>
                        <a:rPr lang="en-AU" sz="2800" b="0" i="1" dirty="0" smtClean="0">
                          <a:latin typeface="Cambria Math" panose="02040503050406030204" pitchFamily="18" charset="0"/>
                        </a:rPr>
                        <m:t>𝑞</m:t>
                      </m:r>
                      <m:r>
                        <a:rPr lang="en-AU" sz="2800" b="0" i="1" dirty="0" smtClean="0">
                          <a:latin typeface="Cambria Math" panose="02040503050406030204" pitchFamily="18" charset="0"/>
                        </a:rPr>
                        <m:t>=−4</m:t>
                      </m:r>
                    </m:oMath>
                  </m:oMathPara>
                </a14:m>
                <a:endParaRPr lang="en-US" sz="2800" i="1" dirty="0"/>
              </a:p>
            </p:txBody>
          </p:sp>
        </mc:Choice>
        <mc:Fallback>
          <p:sp>
            <p:nvSpPr>
              <p:cNvPr id="7" name="TextBox 6"/>
              <p:cNvSpPr txBox="1">
                <a:spLocks noRot="1" noChangeAspect="1" noMove="1" noResize="1" noEditPoints="1" noAdjustHandles="1" noChangeArrowheads="1" noChangeShapeType="1" noTextEdit="1"/>
              </p:cNvSpPr>
              <p:nvPr/>
            </p:nvSpPr>
            <p:spPr>
              <a:xfrm>
                <a:off x="1987261" y="2280891"/>
                <a:ext cx="2498025" cy="523220"/>
              </a:xfrm>
              <a:prstGeom prst="rect">
                <a:avLst/>
              </a:prstGeom>
              <a:blipFill rotWithShape="0">
                <a:blip r:embed="rId4"/>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765267" y="2932280"/>
                <a:ext cx="10605459" cy="523220"/>
              </a:xfrm>
              <a:prstGeom prst="rect">
                <a:avLst/>
              </a:prstGeom>
              <a:noFill/>
            </p:spPr>
            <p:txBody>
              <a:bodyPr wrap="square" rtlCol="0">
                <a:spAutoFit/>
              </a:bodyPr>
              <a:lstStyle/>
              <a:p>
                <a:r>
                  <a:rPr lang="en-AU" sz="2800" dirty="0" smtClean="0"/>
                  <a:t>Step 2: r</a:t>
                </a:r>
                <a14:m>
                  <m:oMath xmlns:m="http://schemas.openxmlformats.org/officeDocument/2006/math">
                    <m:r>
                      <m:rPr>
                        <m:sty m:val="p"/>
                      </m:rPr>
                      <a:rPr lang="en-AU" sz="2800" b="0" i="0" smtClean="0">
                        <a:latin typeface="Cambria Math" panose="02040503050406030204" pitchFamily="18" charset="0"/>
                      </a:rPr>
                      <m:t>ewrite</m:t>
                    </m:r>
                    <m:r>
                      <a:rPr lang="en-AU" sz="2800" b="0" i="0" smtClean="0">
                        <a:latin typeface="Cambria Math" panose="02040503050406030204" pitchFamily="18" charset="0"/>
                      </a:rPr>
                      <m:t> </m:t>
                    </m:r>
                    <m:r>
                      <m:rPr>
                        <m:sty m:val="p"/>
                      </m:rPr>
                      <a:rPr lang="en-AU" sz="2800" b="0" i="0" smtClean="0">
                        <a:latin typeface="Cambria Math" panose="02040503050406030204" pitchFamily="18" charset="0"/>
                      </a:rPr>
                      <m:t>h</m:t>
                    </m:r>
                  </m:oMath>
                </a14:m>
                <a:r>
                  <a:rPr lang="en-AU" sz="2800" b="0" dirty="0" smtClean="0"/>
                  <a:t> </a:t>
                </a:r>
                <a:r>
                  <a:rPr lang="en-AU" sz="2800" dirty="0" smtClean="0"/>
                  <a:t>into </a:t>
                </a:r>
                <a14:m>
                  <m:oMath xmlns:m="http://schemas.openxmlformats.org/officeDocument/2006/math">
                    <m:r>
                      <a:rPr lang="en-AU" sz="2800" b="0" i="0" smtClean="0">
                        <a:latin typeface="Cambria Math" panose="02040503050406030204" pitchFamily="18" charset="0"/>
                      </a:rPr>
                      <m:t>3</m:t>
                    </m:r>
                    <m:r>
                      <a:rPr lang="en-AU" sz="2800" b="0" i="1" smtClean="0">
                        <a:latin typeface="Cambria Math" panose="02040503050406030204" pitchFamily="18" charset="0"/>
                      </a:rPr>
                      <m:t>𝑥</m:t>
                    </m:r>
                    <m:r>
                      <a:rPr lang="en-AU" sz="2800" b="0" i="1" smtClean="0">
                        <a:latin typeface="Cambria Math" panose="02040503050406030204" pitchFamily="18" charset="0"/>
                      </a:rPr>
                      <m:t>−4</m:t>
                    </m:r>
                    <m:r>
                      <a:rPr lang="en-AU" sz="2800" b="0" i="1" smtClean="0">
                        <a:latin typeface="Cambria Math" panose="02040503050406030204" pitchFamily="18" charset="0"/>
                      </a:rPr>
                      <m:t>𝑥</m:t>
                    </m:r>
                  </m:oMath>
                </a14:m>
                <a:endParaRPr lang="en-US" sz="2800" i="1" dirty="0"/>
              </a:p>
            </p:txBody>
          </p:sp>
        </mc:Choice>
        <mc:Fallback>
          <p:sp>
            <p:nvSpPr>
              <p:cNvPr id="8" name="TextBox 7"/>
              <p:cNvSpPr txBox="1">
                <a:spLocks noRot="1" noChangeAspect="1" noMove="1" noResize="1" noEditPoints="1" noAdjustHandles="1" noChangeArrowheads="1" noChangeShapeType="1" noTextEdit="1"/>
              </p:cNvSpPr>
              <p:nvPr/>
            </p:nvSpPr>
            <p:spPr>
              <a:xfrm>
                <a:off x="765267" y="2932280"/>
                <a:ext cx="10605459" cy="523220"/>
              </a:xfrm>
              <a:prstGeom prst="rect">
                <a:avLst/>
              </a:prstGeom>
              <a:blipFill rotWithShape="0">
                <a:blip r:embed="rId5"/>
                <a:stretch>
                  <a:fillRect l="-1208" t="-10465" b="-32558"/>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1724025" y="3505034"/>
                <a:ext cx="568538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AU" sz="2800" b="0" i="1" dirty="0" smtClean="0">
                              <a:latin typeface="Cambria Math" panose="02040503050406030204" pitchFamily="18" charset="0"/>
                            </a:rPr>
                          </m:ctrlPr>
                        </m:sSupPr>
                        <m:e>
                          <m:r>
                            <a:rPr lang="en-AU" sz="2800" b="0" i="1" dirty="0" smtClean="0">
                              <a:latin typeface="Cambria Math" panose="02040503050406030204" pitchFamily="18" charset="0"/>
                            </a:rPr>
                            <m:t>𝑥</m:t>
                          </m:r>
                        </m:e>
                        <m:sup>
                          <m:r>
                            <a:rPr lang="en-AU" sz="2800" b="0" i="1" dirty="0" smtClean="0">
                              <a:latin typeface="Cambria Math" panose="02040503050406030204" pitchFamily="18" charset="0"/>
                            </a:rPr>
                            <m:t>2</m:t>
                          </m:r>
                        </m:sup>
                      </m:sSup>
                      <m:r>
                        <a:rPr lang="en-AU" sz="2800" b="0" i="1" dirty="0" smtClean="0">
                          <a:latin typeface="Cambria Math" panose="02040503050406030204" pitchFamily="18" charset="0"/>
                        </a:rPr>
                        <m:t>−</m:t>
                      </m:r>
                      <m:r>
                        <a:rPr lang="en-AU" sz="2800" b="0" i="1" dirty="0" smtClean="0">
                          <a:latin typeface="Cambria Math" panose="02040503050406030204" pitchFamily="18" charset="0"/>
                        </a:rPr>
                        <m:t>𝑥</m:t>
                      </m:r>
                      <m:r>
                        <a:rPr lang="en-AU" sz="2800" b="0" i="1" dirty="0" smtClean="0">
                          <a:latin typeface="Cambria Math" panose="02040503050406030204" pitchFamily="18" charset="0"/>
                        </a:rPr>
                        <m:t>−12=</m:t>
                      </m:r>
                      <m:sSup>
                        <m:sSupPr>
                          <m:ctrlPr>
                            <a:rPr lang="en-AU" sz="2800" b="0" i="1" dirty="0" smtClean="0">
                              <a:latin typeface="Cambria Math" panose="02040503050406030204" pitchFamily="18" charset="0"/>
                            </a:rPr>
                          </m:ctrlPr>
                        </m:sSupPr>
                        <m:e>
                          <m:r>
                            <a:rPr lang="en-AU" sz="2800" b="0" i="1" dirty="0" smtClean="0">
                              <a:latin typeface="Cambria Math" panose="02040503050406030204" pitchFamily="18" charset="0"/>
                            </a:rPr>
                            <m:t>𝑥</m:t>
                          </m:r>
                        </m:e>
                        <m:sup>
                          <m:r>
                            <a:rPr lang="en-AU" sz="2800" b="0" i="1" dirty="0" smtClean="0">
                              <a:latin typeface="Cambria Math" panose="02040503050406030204" pitchFamily="18" charset="0"/>
                            </a:rPr>
                            <m:t>2</m:t>
                          </m:r>
                        </m:sup>
                      </m:sSup>
                      <m:r>
                        <a:rPr lang="en-AU" sz="2800" b="0" i="1" dirty="0" smtClean="0">
                          <a:latin typeface="Cambria Math" panose="02040503050406030204" pitchFamily="18" charset="0"/>
                        </a:rPr>
                        <m:t>+3</m:t>
                      </m:r>
                      <m:r>
                        <a:rPr lang="en-AU" sz="2800" b="0" i="1" dirty="0" smtClean="0">
                          <a:latin typeface="Cambria Math" panose="02040503050406030204" pitchFamily="18" charset="0"/>
                        </a:rPr>
                        <m:t>𝑥</m:t>
                      </m:r>
                      <m:r>
                        <a:rPr lang="en-AU" sz="2800" b="0" i="1" dirty="0" smtClean="0">
                          <a:latin typeface="Cambria Math" panose="02040503050406030204" pitchFamily="18" charset="0"/>
                        </a:rPr>
                        <m:t>−4</m:t>
                      </m:r>
                      <m:r>
                        <a:rPr lang="en-AU" sz="2800" b="0" i="1" dirty="0" smtClean="0">
                          <a:latin typeface="Cambria Math" panose="02040503050406030204" pitchFamily="18" charset="0"/>
                        </a:rPr>
                        <m:t>𝑥</m:t>
                      </m:r>
                      <m:r>
                        <a:rPr lang="en-AU" sz="2800" b="0" i="1" dirty="0" smtClean="0">
                          <a:latin typeface="Cambria Math" panose="02040503050406030204" pitchFamily="18" charset="0"/>
                        </a:rPr>
                        <m:t>−12</m:t>
                      </m:r>
                    </m:oMath>
                  </m:oMathPara>
                </a14:m>
                <a:endParaRPr lang="en-US" sz="2800" dirty="0"/>
              </a:p>
            </p:txBody>
          </p:sp>
        </mc:Choice>
        <mc:Fallback>
          <p:sp>
            <p:nvSpPr>
              <p:cNvPr id="9" name="TextBox 8"/>
              <p:cNvSpPr txBox="1">
                <a:spLocks noRot="1" noChangeAspect="1" noMove="1" noResize="1" noEditPoints="1" noAdjustHandles="1" noChangeArrowheads="1" noChangeShapeType="1" noTextEdit="1"/>
              </p:cNvSpPr>
              <p:nvPr/>
            </p:nvSpPr>
            <p:spPr>
              <a:xfrm>
                <a:off x="1724025" y="3505034"/>
                <a:ext cx="5685386" cy="523220"/>
              </a:xfrm>
              <a:prstGeom prst="rect">
                <a:avLst/>
              </a:prstGeom>
              <a:blipFill rotWithShape="0">
                <a:blip r:embed="rId6"/>
                <a:stretch>
                  <a:fillRect/>
                </a:stretch>
              </a:blipFill>
            </p:spPr>
            <p:txBody>
              <a:bodyPr/>
              <a:lstStyle/>
              <a:p>
                <a:r>
                  <a:rPr lang="en-AU">
                    <a:noFill/>
                  </a:rPr>
                  <a:t> </a:t>
                </a:r>
              </a:p>
            </p:txBody>
          </p:sp>
        </mc:Fallback>
      </mc:AlternateContent>
      <p:sp>
        <p:nvSpPr>
          <p:cNvPr id="10" name="TextBox 9"/>
          <p:cNvSpPr txBox="1"/>
          <p:nvPr/>
        </p:nvSpPr>
        <p:spPr>
          <a:xfrm>
            <a:off x="695993" y="4028254"/>
            <a:ext cx="10605459" cy="523220"/>
          </a:xfrm>
          <a:prstGeom prst="rect">
            <a:avLst/>
          </a:prstGeom>
          <a:noFill/>
        </p:spPr>
        <p:txBody>
          <a:bodyPr wrap="square" rtlCol="0">
            <a:spAutoFit/>
          </a:bodyPr>
          <a:lstStyle/>
          <a:p>
            <a:r>
              <a:rPr lang="en-AU" sz="2800" dirty="0" smtClean="0"/>
              <a:t>Step 3: Factorise</a:t>
            </a:r>
            <a:endParaRPr lang="en-US" sz="2800" i="1" dirty="0"/>
          </a:p>
        </p:txBody>
      </p:sp>
      <mc:AlternateContent xmlns:mc="http://schemas.openxmlformats.org/markup-compatibility/2006">
        <mc:Choice xmlns:a14="http://schemas.microsoft.com/office/drawing/2010/main" Requires="a14">
          <p:sp>
            <p:nvSpPr>
              <p:cNvPr id="11" name="TextBox 10"/>
              <p:cNvSpPr txBox="1"/>
              <p:nvPr/>
            </p:nvSpPr>
            <p:spPr>
              <a:xfrm>
                <a:off x="476596" y="4496855"/>
                <a:ext cx="854548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AU" sz="2800" i="1" dirty="0" smtClean="0">
                              <a:latin typeface="Cambria Math" panose="02040503050406030204" pitchFamily="18" charset="0"/>
                            </a:rPr>
                          </m:ctrlPr>
                        </m:sSupPr>
                        <m:e>
                          <m:r>
                            <a:rPr lang="en-AU" sz="2800" i="1" dirty="0">
                              <a:latin typeface="Cambria Math" panose="02040503050406030204" pitchFamily="18" charset="0"/>
                            </a:rPr>
                            <m:t>𝑥</m:t>
                          </m:r>
                        </m:e>
                        <m:sup>
                          <m:r>
                            <a:rPr lang="en-AU" sz="2800" i="1" dirty="0">
                              <a:latin typeface="Cambria Math" panose="02040503050406030204" pitchFamily="18" charset="0"/>
                            </a:rPr>
                            <m:t>2</m:t>
                          </m:r>
                        </m:sup>
                      </m:sSup>
                      <m:r>
                        <a:rPr lang="en-AU" sz="2800" i="1" dirty="0">
                          <a:latin typeface="Cambria Math" panose="02040503050406030204" pitchFamily="18" charset="0"/>
                        </a:rPr>
                        <m:t>+</m:t>
                      </m:r>
                      <m:r>
                        <a:rPr lang="en-AU" sz="2800" b="0" i="1" dirty="0" smtClean="0">
                          <a:latin typeface="Cambria Math" panose="02040503050406030204" pitchFamily="18" charset="0"/>
                        </a:rPr>
                        <m:t>3</m:t>
                      </m:r>
                      <m:r>
                        <a:rPr lang="en-AU" sz="2800" b="0" i="1" dirty="0" smtClean="0">
                          <a:latin typeface="Cambria Math" panose="02040503050406030204" pitchFamily="18" charset="0"/>
                        </a:rPr>
                        <m:t>𝑥</m:t>
                      </m:r>
                      <m:r>
                        <a:rPr lang="en-AU" sz="2800" b="0" i="1" dirty="0" smtClean="0">
                          <a:latin typeface="Cambria Math" panose="02040503050406030204" pitchFamily="18" charset="0"/>
                        </a:rPr>
                        <m:t>−4</m:t>
                      </m:r>
                      <m:r>
                        <a:rPr lang="en-AU" sz="2800" i="1" dirty="0">
                          <a:latin typeface="Cambria Math" panose="02040503050406030204" pitchFamily="18" charset="0"/>
                        </a:rPr>
                        <m:t>𝑥</m:t>
                      </m:r>
                      <m:r>
                        <a:rPr lang="en-AU" sz="2800" b="0" i="0" dirty="0" smtClean="0">
                          <a:latin typeface="Cambria Math" panose="02040503050406030204" pitchFamily="18" charset="0"/>
                        </a:rPr>
                        <m:t>−12=</m:t>
                      </m:r>
                      <m:r>
                        <a:rPr lang="en-AU" sz="2800" b="0" i="1" dirty="0" smtClean="0">
                          <a:latin typeface="Cambria Math" panose="02040503050406030204" pitchFamily="18" charset="0"/>
                        </a:rPr>
                        <m:t>𝑥</m:t>
                      </m:r>
                      <m:d>
                        <m:dPr>
                          <m:ctrlPr>
                            <a:rPr lang="en-AU" sz="2800" b="0" i="1" dirty="0" smtClean="0">
                              <a:latin typeface="Cambria Math" panose="02040503050406030204" pitchFamily="18" charset="0"/>
                            </a:rPr>
                          </m:ctrlPr>
                        </m:dPr>
                        <m:e>
                          <m:r>
                            <a:rPr lang="en-AU" sz="2800" b="0" i="1" dirty="0" smtClean="0">
                              <a:latin typeface="Cambria Math" panose="02040503050406030204" pitchFamily="18" charset="0"/>
                            </a:rPr>
                            <m:t>𝑥</m:t>
                          </m:r>
                          <m:r>
                            <a:rPr lang="en-AU" sz="2800" b="0" i="1" dirty="0" smtClean="0">
                              <a:latin typeface="Cambria Math" panose="02040503050406030204" pitchFamily="18" charset="0"/>
                            </a:rPr>
                            <m:t>+3</m:t>
                          </m:r>
                        </m:e>
                      </m:d>
                      <m:r>
                        <a:rPr lang="en-AU" sz="2800" b="0" i="1" dirty="0" smtClean="0">
                          <a:latin typeface="Cambria Math" panose="02040503050406030204" pitchFamily="18" charset="0"/>
                        </a:rPr>
                        <m:t>−4(</m:t>
                      </m:r>
                      <m:r>
                        <a:rPr lang="en-AU" sz="2800" b="0" i="1" dirty="0" smtClean="0">
                          <a:latin typeface="Cambria Math" panose="02040503050406030204" pitchFamily="18" charset="0"/>
                        </a:rPr>
                        <m:t>𝑥</m:t>
                      </m:r>
                      <m:r>
                        <a:rPr lang="en-AU" sz="2800" b="0" i="1" dirty="0" smtClean="0">
                          <a:latin typeface="Cambria Math" panose="02040503050406030204" pitchFamily="18" charset="0"/>
                        </a:rPr>
                        <m:t>+3)</m:t>
                      </m:r>
                    </m:oMath>
                  </m:oMathPara>
                </a14:m>
                <a:endParaRPr lang="en-US" sz="2800" i="1" dirty="0"/>
              </a:p>
            </p:txBody>
          </p:sp>
        </mc:Choice>
        <mc:Fallback>
          <p:sp>
            <p:nvSpPr>
              <p:cNvPr id="11" name="TextBox 10"/>
              <p:cNvSpPr txBox="1">
                <a:spLocks noRot="1" noChangeAspect="1" noMove="1" noResize="1" noEditPoints="1" noAdjustHandles="1" noChangeArrowheads="1" noChangeShapeType="1" noTextEdit="1"/>
              </p:cNvSpPr>
              <p:nvPr/>
            </p:nvSpPr>
            <p:spPr>
              <a:xfrm>
                <a:off x="476596" y="4496855"/>
                <a:ext cx="8545484" cy="523220"/>
              </a:xfrm>
              <a:prstGeom prst="rect">
                <a:avLst/>
              </a:prstGeom>
              <a:blipFill rotWithShape="0">
                <a:blip r:embed="rId7"/>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2928519" y="5020075"/>
                <a:ext cx="577180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800" b="0" i="1" dirty="0" smtClean="0">
                          <a:latin typeface="Cambria Math" panose="02040503050406030204" pitchFamily="18" charset="0"/>
                        </a:rPr>
                        <m:t>=(</m:t>
                      </m:r>
                      <m:r>
                        <a:rPr lang="en-AU" sz="2800" b="0" i="1" dirty="0" smtClean="0">
                          <a:latin typeface="Cambria Math" panose="02040503050406030204" pitchFamily="18" charset="0"/>
                        </a:rPr>
                        <m:t>𝑥</m:t>
                      </m:r>
                      <m:r>
                        <a:rPr lang="en-AU" sz="2800" b="0" i="1" dirty="0" smtClean="0">
                          <a:latin typeface="Cambria Math" panose="02040503050406030204" pitchFamily="18" charset="0"/>
                        </a:rPr>
                        <m:t>+3)(</m:t>
                      </m:r>
                      <m:r>
                        <a:rPr lang="en-AU" sz="2800" b="0" i="1" dirty="0" smtClean="0">
                          <a:latin typeface="Cambria Math" panose="02040503050406030204" pitchFamily="18" charset="0"/>
                        </a:rPr>
                        <m:t>𝑥</m:t>
                      </m:r>
                      <m:r>
                        <a:rPr lang="en-AU" sz="2800" b="0" i="1" dirty="0" smtClean="0">
                          <a:latin typeface="Cambria Math" panose="02040503050406030204" pitchFamily="18" charset="0"/>
                        </a:rPr>
                        <m:t>−4)</m:t>
                      </m:r>
                    </m:oMath>
                  </m:oMathPara>
                </a14:m>
                <a:endParaRPr lang="en-US" sz="2800" i="1" dirty="0"/>
              </a:p>
            </p:txBody>
          </p:sp>
        </mc:Choice>
        <mc:Fallback>
          <p:sp>
            <p:nvSpPr>
              <p:cNvPr id="12" name="TextBox 11"/>
              <p:cNvSpPr txBox="1">
                <a:spLocks noRot="1" noChangeAspect="1" noMove="1" noResize="1" noEditPoints="1" noAdjustHandles="1" noChangeArrowheads="1" noChangeShapeType="1" noTextEdit="1"/>
              </p:cNvSpPr>
              <p:nvPr/>
            </p:nvSpPr>
            <p:spPr>
              <a:xfrm>
                <a:off x="2928519" y="5020075"/>
                <a:ext cx="5771803" cy="523220"/>
              </a:xfrm>
              <a:prstGeom prst="rect">
                <a:avLst/>
              </a:prstGeom>
              <a:blipFill rotWithShape="0">
                <a:blip r:embed="rId8"/>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1033514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3947" y="82302"/>
            <a:ext cx="6264655" cy="584775"/>
          </a:xfrm>
          <a:prstGeom prst="homePlate">
            <a:avLst/>
          </a:prstGeom>
          <a:solidFill>
            <a:schemeClr val="accent5">
              <a:lumMod val="50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AU" sz="3200" dirty="0"/>
              <a:t>Skill Development</a:t>
            </a:r>
          </a:p>
        </p:txBody>
      </p:sp>
      <p:sp>
        <p:nvSpPr>
          <p:cNvPr id="4" name="Rectangle 3"/>
          <p:cNvSpPr/>
          <p:nvPr/>
        </p:nvSpPr>
        <p:spPr>
          <a:xfrm>
            <a:off x="249382" y="716793"/>
            <a:ext cx="11804073" cy="492443"/>
          </a:xfrm>
          <a:prstGeom prst="rect">
            <a:avLst/>
          </a:prstGeom>
        </p:spPr>
        <p:txBody>
          <a:bodyPr wrap="square">
            <a:spAutoFit/>
          </a:bodyPr>
          <a:lstStyle/>
          <a:p>
            <a:r>
              <a:rPr lang="en-AU" sz="2600" dirty="0"/>
              <a:t>Factorise the following quadratic expression using the cross method:</a:t>
            </a:r>
          </a:p>
        </p:txBody>
      </p:sp>
      <mc:AlternateContent xmlns:mc="http://schemas.openxmlformats.org/markup-compatibility/2006" xmlns:a14="http://schemas.microsoft.com/office/drawing/2010/main">
        <mc:Choice Requires="a14">
          <p:sp>
            <p:nvSpPr>
              <p:cNvPr id="14" name="TextBox 13"/>
              <p:cNvSpPr txBox="1"/>
              <p:nvPr/>
            </p:nvSpPr>
            <p:spPr>
              <a:xfrm>
                <a:off x="249382" y="1209236"/>
                <a:ext cx="6056583" cy="6273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AU" sz="3400" b="1" i="1" smtClean="0">
                              <a:solidFill>
                                <a:schemeClr val="tx1"/>
                              </a:solidFill>
                              <a:latin typeface="Cambria Math" panose="02040503050406030204" pitchFamily="18" charset="0"/>
                            </a:rPr>
                          </m:ctrlPr>
                        </m:sSupPr>
                        <m:e>
                          <m:r>
                            <a:rPr lang="en-AU" sz="3400" b="1" i="1" smtClean="0">
                              <a:solidFill>
                                <a:schemeClr val="tx1"/>
                              </a:solidFill>
                              <a:latin typeface="Cambria Math" panose="02040503050406030204" pitchFamily="18" charset="0"/>
                            </a:rPr>
                            <m:t> </m:t>
                          </m:r>
                          <m:r>
                            <a:rPr lang="en-AU" sz="3400" b="1" i="1" smtClean="0">
                              <a:solidFill>
                                <a:schemeClr val="tx1"/>
                              </a:solidFill>
                              <a:latin typeface="Cambria Math" panose="02040503050406030204" pitchFamily="18" charset="0"/>
                            </a:rPr>
                            <m:t>𝒙</m:t>
                          </m:r>
                        </m:e>
                        <m:sup>
                          <m:r>
                            <a:rPr lang="en-AU" sz="3400" b="1" i="1" smtClean="0">
                              <a:solidFill>
                                <a:schemeClr val="tx1"/>
                              </a:solidFill>
                              <a:latin typeface="Cambria Math" panose="02040503050406030204" pitchFamily="18" charset="0"/>
                            </a:rPr>
                            <m:t>𝟐</m:t>
                          </m:r>
                        </m:sup>
                      </m:sSup>
                      <m:r>
                        <a:rPr lang="en-AU" sz="3400" b="0" i="1" smtClean="0">
                          <a:solidFill>
                            <a:schemeClr val="tx1"/>
                          </a:solidFill>
                          <a:latin typeface="Cambria Math" panose="02040503050406030204" pitchFamily="18" charset="0"/>
                        </a:rPr>
                        <m:t>    </m:t>
                      </m:r>
                      <m:r>
                        <a:rPr lang="en-AU" sz="3400" b="1" i="1" smtClean="0">
                          <a:solidFill>
                            <a:schemeClr val="tx1"/>
                          </a:solidFill>
                          <a:latin typeface="Cambria Math" panose="02040503050406030204" pitchFamily="18" charset="0"/>
                        </a:rPr>
                        <m:t>+      </m:t>
                      </m:r>
                      <m:r>
                        <a:rPr lang="en-AU" sz="3400" b="1" i="1" smtClean="0">
                          <a:solidFill>
                            <a:schemeClr val="tx1"/>
                          </a:solidFill>
                          <a:latin typeface="Cambria Math" panose="02040503050406030204" pitchFamily="18" charset="0"/>
                        </a:rPr>
                        <m:t>𝟑</m:t>
                      </m:r>
                      <m:r>
                        <a:rPr lang="en-AU" sz="3400" b="1" i="1" smtClean="0">
                          <a:solidFill>
                            <a:schemeClr val="tx1"/>
                          </a:solidFill>
                          <a:latin typeface="Cambria Math" panose="02040503050406030204" pitchFamily="18" charset="0"/>
                        </a:rPr>
                        <m:t>𝒙</m:t>
                      </m:r>
                      <m:r>
                        <a:rPr lang="en-AU" sz="3400" b="1" i="1" smtClean="0">
                          <a:solidFill>
                            <a:schemeClr val="tx1"/>
                          </a:solidFill>
                          <a:latin typeface="Cambria Math" panose="02040503050406030204" pitchFamily="18" charset="0"/>
                        </a:rPr>
                        <m:t>      +           </m:t>
                      </m:r>
                      <m:r>
                        <a:rPr lang="en-AU" sz="3400" b="1" i="1" smtClean="0">
                          <a:solidFill>
                            <a:schemeClr val="tx1"/>
                          </a:solidFill>
                          <a:latin typeface="Cambria Math" panose="02040503050406030204" pitchFamily="18" charset="0"/>
                        </a:rPr>
                        <m:t>𝟐</m:t>
                      </m:r>
                    </m:oMath>
                  </m:oMathPara>
                </a14:m>
                <a:endParaRPr lang="en-AU" sz="3400" b="1" dirty="0">
                  <a:solidFill>
                    <a:schemeClr val="tx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249382" y="1209236"/>
                <a:ext cx="6056583" cy="627351"/>
              </a:xfrm>
              <a:prstGeom prst="rect">
                <a:avLst/>
              </a:prstGeom>
              <a:blipFill rotWithShape="0">
                <a:blip r:embed="rId2"/>
                <a:stretch>
                  <a:fillRect/>
                </a:stretch>
              </a:blipFill>
            </p:spPr>
            <p:txBody>
              <a:bodyPr/>
              <a:lstStyle/>
              <a:p>
                <a:r>
                  <a:rPr lang="en-AU">
                    <a:noFill/>
                  </a:rPr>
                  <a:t> </a:t>
                </a:r>
              </a:p>
            </p:txBody>
          </p:sp>
        </mc:Fallback>
      </mc:AlternateContent>
      <p:cxnSp>
        <p:nvCxnSpPr>
          <p:cNvPr id="19" name="Straight Connector 18">
            <a:extLst>
              <a:ext uri="{FF2B5EF4-FFF2-40B4-BE49-F238E27FC236}">
                <a16:creationId xmlns:a16="http://schemas.microsoft.com/office/drawing/2014/main" xmlns="" id="{E25B8CAB-EB33-4121-943A-E3F93483ACF9}"/>
              </a:ext>
            </a:extLst>
          </p:cNvPr>
          <p:cNvCxnSpPr/>
          <p:nvPr/>
        </p:nvCxnSpPr>
        <p:spPr>
          <a:xfrm>
            <a:off x="7424257" y="2013358"/>
            <a:ext cx="4412609"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xmlns="" id="{E818C72C-32B1-4B23-8E6A-61424A54EF69}"/>
              </a:ext>
            </a:extLst>
          </p:cNvPr>
          <p:cNvCxnSpPr>
            <a:cxnSpLocks/>
          </p:cNvCxnSpPr>
          <p:nvPr/>
        </p:nvCxnSpPr>
        <p:spPr>
          <a:xfrm>
            <a:off x="8590327" y="1209236"/>
            <a:ext cx="0" cy="2288973"/>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xmlns="" id="{C4C07201-D1BE-47A4-84D3-C5D2DDDC8621}"/>
              </a:ext>
            </a:extLst>
          </p:cNvPr>
          <p:cNvCxnSpPr>
            <a:cxnSpLocks/>
          </p:cNvCxnSpPr>
          <p:nvPr/>
        </p:nvCxnSpPr>
        <p:spPr>
          <a:xfrm>
            <a:off x="10017854" y="1209236"/>
            <a:ext cx="0" cy="2288973"/>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xmlns="" id="{CD45D44A-FB76-4B95-84C7-E38976F975AE}"/>
                  </a:ext>
                </a:extLst>
              </p:cNvPr>
              <p:cNvSpPr/>
              <p:nvPr/>
            </p:nvSpPr>
            <p:spPr>
              <a:xfrm>
                <a:off x="7348789" y="1242223"/>
                <a:ext cx="1151814" cy="646331"/>
              </a:xfrm>
              <a:prstGeom prst="rect">
                <a:avLst/>
              </a:prstGeom>
            </p:spPr>
            <p:txBody>
              <a:bodyPr wrap="square">
                <a:spAutoFit/>
              </a:bodyPr>
              <a:lstStyle/>
              <a:p>
                <a:pPr algn="ctr"/>
                <a:r>
                  <a:rPr lang="en-AU" dirty="0"/>
                  <a:t>Factors of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endParaRPr lang="en-AU" dirty="0"/>
              </a:p>
            </p:txBody>
          </p:sp>
        </mc:Choice>
        <mc:Fallback xmlns="">
          <p:sp>
            <p:nvSpPr>
              <p:cNvPr id="39" name="Rectangle 38">
                <a:extLst>
                  <a:ext uri="{FF2B5EF4-FFF2-40B4-BE49-F238E27FC236}">
                    <a16:creationId xmlns:a16="http://schemas.microsoft.com/office/drawing/2014/main" xmlns:a14="http://schemas.microsoft.com/office/drawing/2010/main" xmlns="" id="{CD45D44A-FB76-4B95-84C7-E38976F975AE}"/>
                  </a:ext>
                </a:extLst>
              </p:cNvPr>
              <p:cNvSpPr>
                <a:spLocks noRot="1" noChangeAspect="1" noMove="1" noResize="1" noEditPoints="1" noAdjustHandles="1" noChangeArrowheads="1" noChangeShapeType="1" noTextEdit="1"/>
              </p:cNvSpPr>
              <p:nvPr/>
            </p:nvSpPr>
            <p:spPr>
              <a:xfrm>
                <a:off x="7348789" y="1242223"/>
                <a:ext cx="1151814" cy="646331"/>
              </a:xfrm>
              <a:prstGeom prst="rect">
                <a:avLst/>
              </a:prstGeom>
              <a:blipFill rotWithShape="0">
                <a:blip r:embed="rId3"/>
                <a:stretch>
                  <a:fillRect l="-2660" t="-5660" r="-5851"/>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xmlns="" id="{0E611A81-4CC9-4ADC-B2DD-C0607FDD6397}"/>
                  </a:ext>
                </a:extLst>
              </p:cNvPr>
              <p:cNvSpPr/>
              <p:nvPr/>
            </p:nvSpPr>
            <p:spPr>
              <a:xfrm>
                <a:off x="8769777" y="1258952"/>
                <a:ext cx="1116397" cy="646331"/>
              </a:xfrm>
              <a:prstGeom prst="rect">
                <a:avLst/>
              </a:prstGeom>
            </p:spPr>
            <p:txBody>
              <a:bodyPr wrap="square">
                <a:spAutoFit/>
              </a:bodyPr>
              <a:lstStyle/>
              <a:p>
                <a:pPr algn="ctr"/>
                <a:r>
                  <a:rPr lang="en-AU" dirty="0"/>
                  <a:t>Factors of </a:t>
                </a:r>
                <a14:m>
                  <m:oMath xmlns:m="http://schemas.openxmlformats.org/officeDocument/2006/math">
                    <m:r>
                      <a:rPr lang="en-US" b="0" i="1" smtClean="0">
                        <a:latin typeface="Cambria Math" panose="02040503050406030204" pitchFamily="18" charset="0"/>
                      </a:rPr>
                      <m:t>2</m:t>
                    </m:r>
                  </m:oMath>
                </a14:m>
                <a:endParaRPr lang="en-AU" dirty="0"/>
              </a:p>
            </p:txBody>
          </p:sp>
        </mc:Choice>
        <mc:Fallback xmlns="">
          <p:sp>
            <p:nvSpPr>
              <p:cNvPr id="40" name="Rectangle 39">
                <a:extLst>
                  <a:ext uri="{FF2B5EF4-FFF2-40B4-BE49-F238E27FC236}">
                    <a16:creationId xmlns:a16="http://schemas.microsoft.com/office/drawing/2014/main" xmlns:a14="http://schemas.microsoft.com/office/drawing/2010/main" xmlns="" id="{0E611A81-4CC9-4ADC-B2DD-C0607FDD6397}"/>
                  </a:ext>
                </a:extLst>
              </p:cNvPr>
              <p:cNvSpPr>
                <a:spLocks noRot="1" noChangeAspect="1" noMove="1" noResize="1" noEditPoints="1" noAdjustHandles="1" noChangeArrowheads="1" noChangeShapeType="1" noTextEdit="1"/>
              </p:cNvSpPr>
              <p:nvPr/>
            </p:nvSpPr>
            <p:spPr>
              <a:xfrm>
                <a:off x="8769777" y="1258952"/>
                <a:ext cx="1116397" cy="646331"/>
              </a:xfrm>
              <a:prstGeom prst="rect">
                <a:avLst/>
              </a:prstGeom>
              <a:blipFill rotWithShape="0">
                <a:blip r:embed="rId4"/>
                <a:stretch>
                  <a:fillRect l="-4372" t="-5660" r="-7104"/>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xmlns="" id="{28295932-04D5-4BF7-B347-4023EE8BEA24}"/>
                  </a:ext>
                </a:extLst>
              </p:cNvPr>
              <p:cNvSpPr/>
              <p:nvPr/>
            </p:nvSpPr>
            <p:spPr>
              <a:xfrm>
                <a:off x="10066324" y="1263870"/>
                <a:ext cx="1616732" cy="646331"/>
              </a:xfrm>
              <a:prstGeom prst="rect">
                <a:avLst/>
              </a:prstGeom>
            </p:spPr>
            <p:txBody>
              <a:bodyPr wrap="square">
                <a:spAutoFit/>
              </a:bodyPr>
              <a:lstStyle/>
              <a:p>
                <a:r>
                  <a:rPr lang="en-US" dirty="0"/>
                  <a:t>Cross-products  must add to </a:t>
                </a: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𝑥</m:t>
                    </m:r>
                  </m:oMath>
                </a14:m>
                <a:endParaRPr lang="en-AU" dirty="0"/>
              </a:p>
            </p:txBody>
          </p:sp>
        </mc:Choice>
        <mc:Fallback xmlns="">
          <p:sp>
            <p:nvSpPr>
              <p:cNvPr id="41" name="Rectangle 40">
                <a:extLst>
                  <a:ext uri="{FF2B5EF4-FFF2-40B4-BE49-F238E27FC236}">
                    <a16:creationId xmlns:a16="http://schemas.microsoft.com/office/drawing/2014/main" xmlns:a14="http://schemas.microsoft.com/office/drawing/2010/main" xmlns="" id="{28295932-04D5-4BF7-B347-4023EE8BEA24}"/>
                  </a:ext>
                </a:extLst>
              </p:cNvPr>
              <p:cNvSpPr>
                <a:spLocks noRot="1" noChangeAspect="1" noMove="1" noResize="1" noEditPoints="1" noAdjustHandles="1" noChangeArrowheads="1" noChangeShapeType="1" noTextEdit="1"/>
              </p:cNvSpPr>
              <p:nvPr/>
            </p:nvSpPr>
            <p:spPr>
              <a:xfrm>
                <a:off x="10066324" y="1263870"/>
                <a:ext cx="1616732" cy="646331"/>
              </a:xfrm>
              <a:prstGeom prst="rect">
                <a:avLst/>
              </a:prstGeom>
              <a:blipFill rotWithShape="0">
                <a:blip r:embed="rId5"/>
                <a:stretch>
                  <a:fillRect l="-3008" t="-4717" r="-6767" b="-14151"/>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xmlns="" id="{4508C07C-83BA-4FE7-AC16-EC5D1E7821FB}"/>
                  </a:ext>
                </a:extLst>
              </p:cNvPr>
              <p:cNvSpPr/>
              <p:nvPr/>
            </p:nvSpPr>
            <p:spPr>
              <a:xfrm>
                <a:off x="7693375" y="2116516"/>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AU" dirty="0"/>
              </a:p>
            </p:txBody>
          </p:sp>
        </mc:Choice>
        <mc:Fallback xmlns="">
          <p:sp>
            <p:nvSpPr>
              <p:cNvPr id="48" name="Rectangle 47">
                <a:extLst>
                  <a:ext uri="{FF2B5EF4-FFF2-40B4-BE49-F238E27FC236}">
                    <a16:creationId xmlns:a16="http://schemas.microsoft.com/office/drawing/2014/main" xmlns:a14="http://schemas.microsoft.com/office/drawing/2010/main" xmlns="" id="{4508C07C-83BA-4FE7-AC16-EC5D1E7821FB}"/>
                  </a:ext>
                </a:extLst>
              </p:cNvPr>
              <p:cNvSpPr>
                <a:spLocks noRot="1" noChangeAspect="1" noMove="1" noResize="1" noEditPoints="1" noAdjustHandles="1" noChangeArrowheads="1" noChangeShapeType="1" noTextEdit="1"/>
              </p:cNvSpPr>
              <p:nvPr/>
            </p:nvSpPr>
            <p:spPr>
              <a:xfrm>
                <a:off x="7693375" y="2116516"/>
                <a:ext cx="462641" cy="369332"/>
              </a:xfrm>
              <a:prstGeom prst="rect">
                <a:avLst/>
              </a:prstGeom>
              <a:blipFill rotWithShape="0">
                <a:blip r:embed="rId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xmlns="" id="{CCC3BAF4-AFC4-4DFD-A65A-8B3EDEBED7B7}"/>
                  </a:ext>
                </a:extLst>
              </p:cNvPr>
              <p:cNvSpPr/>
              <p:nvPr/>
            </p:nvSpPr>
            <p:spPr>
              <a:xfrm>
                <a:off x="7736202" y="2731837"/>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AU" dirty="0"/>
              </a:p>
            </p:txBody>
          </p:sp>
        </mc:Choice>
        <mc:Fallback xmlns="">
          <p:sp>
            <p:nvSpPr>
              <p:cNvPr id="51" name="Rectangle 50">
                <a:extLst>
                  <a:ext uri="{FF2B5EF4-FFF2-40B4-BE49-F238E27FC236}">
                    <a16:creationId xmlns:a16="http://schemas.microsoft.com/office/drawing/2014/main" xmlns:a14="http://schemas.microsoft.com/office/drawing/2010/main" xmlns="" id="{CCC3BAF4-AFC4-4DFD-A65A-8B3EDEBED7B7}"/>
                  </a:ext>
                </a:extLst>
              </p:cNvPr>
              <p:cNvSpPr>
                <a:spLocks noRot="1" noChangeAspect="1" noMove="1" noResize="1" noEditPoints="1" noAdjustHandles="1" noChangeArrowheads="1" noChangeShapeType="1" noTextEdit="1"/>
              </p:cNvSpPr>
              <p:nvPr/>
            </p:nvSpPr>
            <p:spPr>
              <a:xfrm>
                <a:off x="7736202" y="2731837"/>
                <a:ext cx="462641" cy="369332"/>
              </a:xfrm>
              <a:prstGeom prst="rect">
                <a:avLst/>
              </a:prstGeom>
              <a:blipFill rotWithShape="0">
                <a:blip r:embed="rId7"/>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xmlns="" id="{A6C3947E-874F-4BFB-BD7F-8D8680FFCD4C}"/>
                  </a:ext>
                </a:extLst>
              </p:cNvPr>
              <p:cNvSpPr/>
              <p:nvPr/>
            </p:nvSpPr>
            <p:spPr>
              <a:xfrm>
                <a:off x="9037192" y="2136219"/>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oMath>
                  </m:oMathPara>
                </a14:m>
                <a:endParaRPr lang="en-AU" dirty="0"/>
              </a:p>
            </p:txBody>
          </p:sp>
        </mc:Choice>
        <mc:Fallback xmlns="">
          <p:sp>
            <p:nvSpPr>
              <p:cNvPr id="52" name="Rectangle 51">
                <a:extLst>
                  <a:ext uri="{FF2B5EF4-FFF2-40B4-BE49-F238E27FC236}">
                    <a16:creationId xmlns:a16="http://schemas.microsoft.com/office/drawing/2014/main" xmlns:a14="http://schemas.microsoft.com/office/drawing/2010/main" xmlns="" id="{A6C3947E-874F-4BFB-BD7F-8D8680FFCD4C}"/>
                  </a:ext>
                </a:extLst>
              </p:cNvPr>
              <p:cNvSpPr>
                <a:spLocks noRot="1" noChangeAspect="1" noMove="1" noResize="1" noEditPoints="1" noAdjustHandles="1" noChangeArrowheads="1" noChangeShapeType="1" noTextEdit="1"/>
              </p:cNvSpPr>
              <p:nvPr/>
            </p:nvSpPr>
            <p:spPr>
              <a:xfrm>
                <a:off x="9037192" y="2136219"/>
                <a:ext cx="462641" cy="369332"/>
              </a:xfrm>
              <a:prstGeom prst="rect">
                <a:avLst/>
              </a:prstGeom>
              <a:blipFill rotWithShape="0">
                <a:blip r:embed="rId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3" name="Rectangle 52">
                <a:extLst>
                  <a:ext uri="{FF2B5EF4-FFF2-40B4-BE49-F238E27FC236}">
                    <a16:creationId xmlns:a16="http://schemas.microsoft.com/office/drawing/2014/main" xmlns="" id="{0D98B18E-E8B2-40B0-BD0B-48BA1C08E6D3}"/>
                  </a:ext>
                </a:extLst>
              </p:cNvPr>
              <p:cNvSpPr/>
              <p:nvPr/>
            </p:nvSpPr>
            <p:spPr>
              <a:xfrm>
                <a:off x="9032298" y="2791889"/>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AU" dirty="0"/>
              </a:p>
            </p:txBody>
          </p:sp>
        </mc:Choice>
        <mc:Fallback xmlns="">
          <p:sp>
            <p:nvSpPr>
              <p:cNvPr id="53" name="Rectangle 52">
                <a:extLst>
                  <a:ext uri="{FF2B5EF4-FFF2-40B4-BE49-F238E27FC236}">
                    <a16:creationId xmlns:a16="http://schemas.microsoft.com/office/drawing/2014/main" xmlns:a14="http://schemas.microsoft.com/office/drawing/2010/main" xmlns="" id="{0D98B18E-E8B2-40B0-BD0B-48BA1C08E6D3}"/>
                  </a:ext>
                </a:extLst>
              </p:cNvPr>
              <p:cNvSpPr>
                <a:spLocks noRot="1" noChangeAspect="1" noMove="1" noResize="1" noEditPoints="1" noAdjustHandles="1" noChangeArrowheads="1" noChangeShapeType="1" noTextEdit="1"/>
              </p:cNvSpPr>
              <p:nvPr/>
            </p:nvSpPr>
            <p:spPr>
              <a:xfrm>
                <a:off x="9032298" y="2791889"/>
                <a:ext cx="462641" cy="369332"/>
              </a:xfrm>
              <a:prstGeom prst="rect">
                <a:avLst/>
              </a:prstGeom>
              <a:blipFill rotWithShape="0">
                <a:blip r:embed="rId9"/>
                <a:stretch>
                  <a:fillRect/>
                </a:stretch>
              </a:blipFill>
            </p:spPr>
            <p:txBody>
              <a:bodyPr/>
              <a:lstStyle/>
              <a:p>
                <a:r>
                  <a:rPr lang="en-AU">
                    <a:noFill/>
                  </a:rPr>
                  <a:t> </a:t>
                </a:r>
              </a:p>
            </p:txBody>
          </p:sp>
        </mc:Fallback>
      </mc:AlternateContent>
      <p:cxnSp>
        <p:nvCxnSpPr>
          <p:cNvPr id="28" name="Straight Connector 27">
            <a:extLst>
              <a:ext uri="{FF2B5EF4-FFF2-40B4-BE49-F238E27FC236}">
                <a16:creationId xmlns:a16="http://schemas.microsoft.com/office/drawing/2014/main" xmlns="" id="{7E7D9808-A9FB-4659-90B3-6B526A8B6582}"/>
              </a:ext>
            </a:extLst>
          </p:cNvPr>
          <p:cNvCxnSpPr>
            <a:stCxn id="51" idx="3"/>
            <a:endCxn id="52" idx="1"/>
          </p:cNvCxnSpPr>
          <p:nvPr/>
        </p:nvCxnSpPr>
        <p:spPr>
          <a:xfrm flipV="1">
            <a:off x="8198843" y="2320885"/>
            <a:ext cx="838349" cy="59561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2535BF2B-FAC3-4ED4-982A-D4D24DC7773F}"/>
              </a:ext>
            </a:extLst>
          </p:cNvPr>
          <p:cNvCxnSpPr>
            <a:cxnSpLocks/>
            <a:stCxn id="48" idx="3"/>
            <a:endCxn id="53" idx="1"/>
          </p:cNvCxnSpPr>
          <p:nvPr/>
        </p:nvCxnSpPr>
        <p:spPr>
          <a:xfrm>
            <a:off x="8156016" y="2301182"/>
            <a:ext cx="876282" cy="675373"/>
          </a:xfrm>
          <a:prstGeom prst="line">
            <a:avLst/>
          </a:prstGeom>
          <a:ln w="127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Rectangle 58">
                <a:extLst>
                  <a:ext uri="{FF2B5EF4-FFF2-40B4-BE49-F238E27FC236}">
                    <a16:creationId xmlns:a16="http://schemas.microsoft.com/office/drawing/2014/main" xmlns="" id="{7B3F27DD-5152-43E7-AD9B-19BC5426BBC6}"/>
                  </a:ext>
                </a:extLst>
              </p:cNvPr>
              <p:cNvSpPr/>
              <p:nvPr/>
            </p:nvSpPr>
            <p:spPr>
              <a:xfrm>
                <a:off x="10415620" y="2136219"/>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𝑥</m:t>
                      </m:r>
                    </m:oMath>
                  </m:oMathPara>
                </a14:m>
                <a:endParaRPr lang="en-AU" dirty="0"/>
              </a:p>
            </p:txBody>
          </p:sp>
        </mc:Choice>
        <mc:Fallback xmlns="">
          <p:sp>
            <p:nvSpPr>
              <p:cNvPr id="59" name="Rectangle 58">
                <a:extLst>
                  <a:ext uri="{FF2B5EF4-FFF2-40B4-BE49-F238E27FC236}">
                    <a16:creationId xmlns:a16="http://schemas.microsoft.com/office/drawing/2014/main" xmlns:a14="http://schemas.microsoft.com/office/drawing/2010/main" xmlns="" id="{7B3F27DD-5152-43E7-AD9B-19BC5426BBC6}"/>
                  </a:ext>
                </a:extLst>
              </p:cNvPr>
              <p:cNvSpPr>
                <a:spLocks noRot="1" noChangeAspect="1" noMove="1" noResize="1" noEditPoints="1" noAdjustHandles="1" noChangeArrowheads="1" noChangeShapeType="1" noTextEdit="1"/>
              </p:cNvSpPr>
              <p:nvPr/>
            </p:nvSpPr>
            <p:spPr>
              <a:xfrm>
                <a:off x="10415620" y="2136219"/>
                <a:ext cx="462641" cy="369332"/>
              </a:xfrm>
              <a:prstGeom prst="rect">
                <a:avLst/>
              </a:prstGeom>
              <a:blipFill rotWithShape="0">
                <a:blip r:embed="rId10"/>
                <a:stretch>
                  <a:fillRect l="-1333"/>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0" name="Rectangle 59">
                <a:extLst>
                  <a:ext uri="{FF2B5EF4-FFF2-40B4-BE49-F238E27FC236}">
                    <a16:creationId xmlns:a16="http://schemas.microsoft.com/office/drawing/2014/main" xmlns="" id="{95C13F07-1013-47E0-9826-8C88E77E4EAF}"/>
                  </a:ext>
                </a:extLst>
              </p:cNvPr>
              <p:cNvSpPr/>
              <p:nvPr/>
            </p:nvSpPr>
            <p:spPr>
              <a:xfrm>
                <a:off x="10425331" y="2731837"/>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AU" dirty="0"/>
              </a:p>
            </p:txBody>
          </p:sp>
        </mc:Choice>
        <mc:Fallback xmlns="">
          <p:sp>
            <p:nvSpPr>
              <p:cNvPr id="60" name="Rectangle 59">
                <a:extLst>
                  <a:ext uri="{FF2B5EF4-FFF2-40B4-BE49-F238E27FC236}">
                    <a16:creationId xmlns:a16="http://schemas.microsoft.com/office/drawing/2014/main" xmlns:a14="http://schemas.microsoft.com/office/drawing/2010/main" xmlns="" id="{95C13F07-1013-47E0-9826-8C88E77E4EAF}"/>
                  </a:ext>
                </a:extLst>
              </p:cNvPr>
              <p:cNvSpPr>
                <a:spLocks noRot="1" noChangeAspect="1" noMove="1" noResize="1" noEditPoints="1" noAdjustHandles="1" noChangeArrowheads="1" noChangeShapeType="1" noTextEdit="1"/>
              </p:cNvSpPr>
              <p:nvPr/>
            </p:nvSpPr>
            <p:spPr>
              <a:xfrm>
                <a:off x="10425331" y="2731837"/>
                <a:ext cx="462641" cy="369332"/>
              </a:xfrm>
              <a:prstGeom prst="rect">
                <a:avLst/>
              </a:prstGeom>
              <a:blipFill rotWithShape="0">
                <a:blip r:embed="rId11"/>
                <a:stretch>
                  <a:fillRect/>
                </a:stretch>
              </a:blipFill>
            </p:spPr>
            <p:txBody>
              <a:bodyPr/>
              <a:lstStyle/>
              <a:p>
                <a:r>
                  <a:rPr lang="en-AU">
                    <a:noFill/>
                  </a:rPr>
                  <a:t> </a:t>
                </a:r>
              </a:p>
            </p:txBody>
          </p:sp>
        </mc:Fallback>
      </mc:AlternateContent>
      <p:cxnSp>
        <p:nvCxnSpPr>
          <p:cNvPr id="33" name="Straight Connector 32">
            <a:extLst>
              <a:ext uri="{FF2B5EF4-FFF2-40B4-BE49-F238E27FC236}">
                <a16:creationId xmlns:a16="http://schemas.microsoft.com/office/drawing/2014/main" xmlns="" id="{19EF5EB6-3D03-4414-B392-86A1615871A1}"/>
              </a:ext>
            </a:extLst>
          </p:cNvPr>
          <p:cNvCxnSpPr/>
          <p:nvPr/>
        </p:nvCxnSpPr>
        <p:spPr>
          <a:xfrm>
            <a:off x="10281418" y="3498209"/>
            <a:ext cx="1035242"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1" name="Rectangle 60">
                <a:extLst>
                  <a:ext uri="{FF2B5EF4-FFF2-40B4-BE49-F238E27FC236}">
                    <a16:creationId xmlns:a16="http://schemas.microsoft.com/office/drawing/2014/main" xmlns="" id="{CD6CE7B7-D32F-4579-86B6-619440C7B332}"/>
                  </a:ext>
                </a:extLst>
              </p:cNvPr>
              <p:cNvSpPr/>
              <p:nvPr/>
            </p:nvSpPr>
            <p:spPr>
              <a:xfrm>
                <a:off x="10982740" y="2458142"/>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AU" dirty="0"/>
              </a:p>
            </p:txBody>
          </p:sp>
        </mc:Choice>
        <mc:Fallback xmlns="">
          <p:sp>
            <p:nvSpPr>
              <p:cNvPr id="61" name="Rectangle 60">
                <a:extLst>
                  <a:ext uri="{FF2B5EF4-FFF2-40B4-BE49-F238E27FC236}">
                    <a16:creationId xmlns:a16="http://schemas.microsoft.com/office/drawing/2014/main" xmlns:a14="http://schemas.microsoft.com/office/drawing/2010/main" xmlns="" id="{CD6CE7B7-D32F-4579-86B6-619440C7B332}"/>
                  </a:ext>
                </a:extLst>
              </p:cNvPr>
              <p:cNvSpPr>
                <a:spLocks noRot="1" noChangeAspect="1" noMove="1" noResize="1" noEditPoints="1" noAdjustHandles="1" noChangeArrowheads="1" noChangeShapeType="1" noTextEdit="1"/>
              </p:cNvSpPr>
              <p:nvPr/>
            </p:nvSpPr>
            <p:spPr>
              <a:xfrm>
                <a:off x="10982740" y="2458142"/>
                <a:ext cx="462641" cy="369332"/>
              </a:xfrm>
              <a:prstGeom prst="rect">
                <a:avLst/>
              </a:prstGeom>
              <a:blipFill rotWithShape="0">
                <a:blip r:embed="rId12"/>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2" name="Rectangle 61">
                <a:extLst>
                  <a:ext uri="{FF2B5EF4-FFF2-40B4-BE49-F238E27FC236}">
                    <a16:creationId xmlns:a16="http://schemas.microsoft.com/office/drawing/2014/main" xmlns="" id="{7EBB2846-E156-4AF3-AEA9-6AB71326AACC}"/>
                  </a:ext>
                </a:extLst>
              </p:cNvPr>
              <p:cNvSpPr/>
              <p:nvPr/>
            </p:nvSpPr>
            <p:spPr>
              <a:xfrm>
                <a:off x="10510772" y="3525918"/>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𝑥</m:t>
                      </m:r>
                    </m:oMath>
                  </m:oMathPara>
                </a14:m>
                <a:endParaRPr lang="en-AU" dirty="0"/>
              </a:p>
            </p:txBody>
          </p:sp>
        </mc:Choice>
        <mc:Fallback xmlns="">
          <p:sp>
            <p:nvSpPr>
              <p:cNvPr id="62" name="Rectangle 61">
                <a:extLst>
                  <a:ext uri="{FF2B5EF4-FFF2-40B4-BE49-F238E27FC236}">
                    <a16:creationId xmlns:a16="http://schemas.microsoft.com/office/drawing/2014/main" xmlns:a14="http://schemas.microsoft.com/office/drawing/2010/main" xmlns="" id="{7EBB2846-E156-4AF3-AEA9-6AB71326AACC}"/>
                  </a:ext>
                </a:extLst>
              </p:cNvPr>
              <p:cNvSpPr>
                <a:spLocks noRot="1" noChangeAspect="1" noMove="1" noResize="1" noEditPoints="1" noAdjustHandles="1" noChangeArrowheads="1" noChangeShapeType="1" noTextEdit="1"/>
              </p:cNvSpPr>
              <p:nvPr/>
            </p:nvSpPr>
            <p:spPr>
              <a:xfrm>
                <a:off x="10510772" y="3525918"/>
                <a:ext cx="462641" cy="369332"/>
              </a:xfrm>
              <a:prstGeom prst="rect">
                <a:avLst/>
              </a:prstGeom>
              <a:blipFill rotWithShape="0">
                <a:blip r:embed="rId13"/>
                <a:stretch>
                  <a:fillRect l="-131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3" name="Rectangle 62">
                <a:extLst>
                  <a:ext uri="{FF2B5EF4-FFF2-40B4-BE49-F238E27FC236}">
                    <a16:creationId xmlns:a16="http://schemas.microsoft.com/office/drawing/2014/main" xmlns="" id="{54C19E71-8852-4C0C-B6C6-65A120016883}"/>
                  </a:ext>
                </a:extLst>
              </p:cNvPr>
              <p:cNvSpPr/>
              <p:nvPr/>
            </p:nvSpPr>
            <p:spPr>
              <a:xfrm>
                <a:off x="7328726" y="2116516"/>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AU" dirty="0"/>
              </a:p>
            </p:txBody>
          </p:sp>
        </mc:Choice>
        <mc:Fallback xmlns="">
          <p:sp>
            <p:nvSpPr>
              <p:cNvPr id="63" name="Rectangle 62">
                <a:extLst>
                  <a:ext uri="{FF2B5EF4-FFF2-40B4-BE49-F238E27FC236}">
                    <a16:creationId xmlns:a16="http://schemas.microsoft.com/office/drawing/2014/main" xmlns:a14="http://schemas.microsoft.com/office/drawing/2010/main" xmlns="" id="{54C19E71-8852-4C0C-B6C6-65A120016883}"/>
                  </a:ext>
                </a:extLst>
              </p:cNvPr>
              <p:cNvSpPr>
                <a:spLocks noRot="1" noChangeAspect="1" noMove="1" noResize="1" noEditPoints="1" noAdjustHandles="1" noChangeArrowheads="1" noChangeShapeType="1" noTextEdit="1"/>
              </p:cNvSpPr>
              <p:nvPr/>
            </p:nvSpPr>
            <p:spPr>
              <a:xfrm>
                <a:off x="7328726" y="2116516"/>
                <a:ext cx="462641" cy="369332"/>
              </a:xfrm>
              <a:prstGeom prst="rect">
                <a:avLst/>
              </a:prstGeom>
              <a:blipFill rotWithShape="0">
                <a:blip r:embed="rId14"/>
                <a:stretch>
                  <a:fillRect b="-1311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4" name="Rectangle 63">
                <a:extLst>
                  <a:ext uri="{FF2B5EF4-FFF2-40B4-BE49-F238E27FC236}">
                    <a16:creationId xmlns:a16="http://schemas.microsoft.com/office/drawing/2014/main" xmlns="" id="{EB8CAAEA-4490-4215-A60C-5E857B1CACE3}"/>
                  </a:ext>
                </a:extLst>
              </p:cNvPr>
              <p:cNvSpPr/>
              <p:nvPr/>
            </p:nvSpPr>
            <p:spPr>
              <a:xfrm>
                <a:off x="7301144" y="2779836"/>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AU" dirty="0"/>
              </a:p>
            </p:txBody>
          </p:sp>
        </mc:Choice>
        <mc:Fallback xmlns="">
          <p:sp>
            <p:nvSpPr>
              <p:cNvPr id="64" name="Rectangle 63">
                <a:extLst>
                  <a:ext uri="{FF2B5EF4-FFF2-40B4-BE49-F238E27FC236}">
                    <a16:creationId xmlns:a16="http://schemas.microsoft.com/office/drawing/2014/main" xmlns:a14="http://schemas.microsoft.com/office/drawing/2010/main" xmlns="" id="{EB8CAAEA-4490-4215-A60C-5E857B1CACE3}"/>
                  </a:ext>
                </a:extLst>
              </p:cNvPr>
              <p:cNvSpPr>
                <a:spLocks noRot="1" noChangeAspect="1" noMove="1" noResize="1" noEditPoints="1" noAdjustHandles="1" noChangeArrowheads="1" noChangeShapeType="1" noTextEdit="1"/>
              </p:cNvSpPr>
              <p:nvPr/>
            </p:nvSpPr>
            <p:spPr>
              <a:xfrm>
                <a:off x="7301144" y="2779836"/>
                <a:ext cx="462641" cy="369332"/>
              </a:xfrm>
              <a:prstGeom prst="rect">
                <a:avLst/>
              </a:prstGeom>
              <a:blipFill rotWithShape="0">
                <a:blip r:embed="rId15"/>
                <a:stretch>
                  <a:fillRect b="-1311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xmlns="" id="{4C8ADEFE-65B4-4F08-BAA0-683140659B7F}"/>
                  </a:ext>
                </a:extLst>
              </p:cNvPr>
              <p:cNvSpPr/>
              <p:nvPr/>
            </p:nvSpPr>
            <p:spPr>
              <a:xfrm>
                <a:off x="9423782" y="2136219"/>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AU" dirty="0"/>
              </a:p>
            </p:txBody>
          </p:sp>
        </mc:Choice>
        <mc:Fallback xmlns="">
          <p:sp>
            <p:nvSpPr>
              <p:cNvPr id="66" name="Rectangle 65">
                <a:extLst>
                  <a:ext uri="{FF2B5EF4-FFF2-40B4-BE49-F238E27FC236}">
                    <a16:creationId xmlns:a16="http://schemas.microsoft.com/office/drawing/2014/main" xmlns:a14="http://schemas.microsoft.com/office/drawing/2010/main" xmlns="" id="{4C8ADEFE-65B4-4F08-BAA0-683140659B7F}"/>
                  </a:ext>
                </a:extLst>
              </p:cNvPr>
              <p:cNvSpPr>
                <a:spLocks noRot="1" noChangeAspect="1" noMove="1" noResize="1" noEditPoints="1" noAdjustHandles="1" noChangeArrowheads="1" noChangeShapeType="1" noTextEdit="1"/>
              </p:cNvSpPr>
              <p:nvPr/>
            </p:nvSpPr>
            <p:spPr>
              <a:xfrm>
                <a:off x="9423782" y="2136219"/>
                <a:ext cx="462641" cy="369332"/>
              </a:xfrm>
              <a:prstGeom prst="rect">
                <a:avLst/>
              </a:prstGeom>
              <a:blipFill rotWithShape="0">
                <a:blip r:embed="rId16"/>
                <a:stretch>
                  <a:fillRect b="-1311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8" name="Rectangle 67">
                <a:extLst>
                  <a:ext uri="{FF2B5EF4-FFF2-40B4-BE49-F238E27FC236}">
                    <a16:creationId xmlns:a16="http://schemas.microsoft.com/office/drawing/2014/main" xmlns="" id="{3E528550-122A-4E66-A326-6F72DF73B50B}"/>
                  </a:ext>
                </a:extLst>
              </p:cNvPr>
              <p:cNvSpPr/>
              <p:nvPr/>
            </p:nvSpPr>
            <p:spPr>
              <a:xfrm>
                <a:off x="9423782" y="2805428"/>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AU" dirty="0"/>
              </a:p>
            </p:txBody>
          </p:sp>
        </mc:Choice>
        <mc:Fallback xmlns="">
          <p:sp>
            <p:nvSpPr>
              <p:cNvPr id="68" name="Rectangle 67">
                <a:extLst>
                  <a:ext uri="{FF2B5EF4-FFF2-40B4-BE49-F238E27FC236}">
                    <a16:creationId xmlns:a16="http://schemas.microsoft.com/office/drawing/2014/main" xmlns:a14="http://schemas.microsoft.com/office/drawing/2010/main" xmlns="" id="{3E528550-122A-4E66-A326-6F72DF73B50B}"/>
                  </a:ext>
                </a:extLst>
              </p:cNvPr>
              <p:cNvSpPr>
                <a:spLocks noRot="1" noChangeAspect="1" noMove="1" noResize="1" noEditPoints="1" noAdjustHandles="1" noChangeArrowheads="1" noChangeShapeType="1" noTextEdit="1"/>
              </p:cNvSpPr>
              <p:nvPr/>
            </p:nvSpPr>
            <p:spPr>
              <a:xfrm>
                <a:off x="9423782" y="2805428"/>
                <a:ext cx="462641" cy="369332"/>
              </a:xfrm>
              <a:prstGeom prst="rect">
                <a:avLst/>
              </a:prstGeom>
              <a:blipFill rotWithShape="0">
                <a:blip r:embed="rId17"/>
                <a:stretch>
                  <a:fillRect b="-1311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9" name="Rectangle 68">
                <a:extLst>
                  <a:ext uri="{FF2B5EF4-FFF2-40B4-BE49-F238E27FC236}">
                    <a16:creationId xmlns:a16="http://schemas.microsoft.com/office/drawing/2014/main" xmlns="" id="{1A143E0C-28F7-4FA7-8E58-823A4C17535F}"/>
                  </a:ext>
                </a:extLst>
              </p:cNvPr>
              <p:cNvSpPr/>
              <p:nvPr/>
            </p:nvSpPr>
            <p:spPr>
              <a:xfrm>
                <a:off x="8381256" y="2095174"/>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AU" dirty="0"/>
              </a:p>
            </p:txBody>
          </p:sp>
        </mc:Choice>
        <mc:Fallback xmlns="">
          <p:sp>
            <p:nvSpPr>
              <p:cNvPr id="69" name="Rectangle 68">
                <a:extLst>
                  <a:ext uri="{FF2B5EF4-FFF2-40B4-BE49-F238E27FC236}">
                    <a16:creationId xmlns:a16="http://schemas.microsoft.com/office/drawing/2014/main" xmlns:a14="http://schemas.microsoft.com/office/drawing/2010/main" xmlns="" id="{1A143E0C-28F7-4FA7-8E58-823A4C17535F}"/>
                  </a:ext>
                </a:extLst>
              </p:cNvPr>
              <p:cNvSpPr>
                <a:spLocks noRot="1" noChangeAspect="1" noMove="1" noResize="1" noEditPoints="1" noAdjustHandles="1" noChangeArrowheads="1" noChangeShapeType="1" noTextEdit="1"/>
              </p:cNvSpPr>
              <p:nvPr/>
            </p:nvSpPr>
            <p:spPr>
              <a:xfrm>
                <a:off x="8381256" y="2095174"/>
                <a:ext cx="462641" cy="369332"/>
              </a:xfrm>
              <a:prstGeom prst="rect">
                <a:avLst/>
              </a:prstGeom>
              <a:blipFill rotWithShape="0">
                <a:blip r:embed="rId1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1" name="Rectangle 70">
                <a:extLst>
                  <a:ext uri="{FF2B5EF4-FFF2-40B4-BE49-F238E27FC236}">
                    <a16:creationId xmlns:a16="http://schemas.microsoft.com/office/drawing/2014/main" xmlns="" id="{526EC044-8ABC-4060-B46A-2BA872CB4BBB}"/>
                  </a:ext>
                </a:extLst>
              </p:cNvPr>
              <p:cNvSpPr/>
              <p:nvPr/>
            </p:nvSpPr>
            <p:spPr>
              <a:xfrm>
                <a:off x="8384039" y="2808557"/>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AU" dirty="0"/>
              </a:p>
            </p:txBody>
          </p:sp>
        </mc:Choice>
        <mc:Fallback xmlns="">
          <p:sp>
            <p:nvSpPr>
              <p:cNvPr id="71" name="Rectangle 70">
                <a:extLst>
                  <a:ext uri="{FF2B5EF4-FFF2-40B4-BE49-F238E27FC236}">
                    <a16:creationId xmlns:a16="http://schemas.microsoft.com/office/drawing/2014/main" xmlns:a14="http://schemas.microsoft.com/office/drawing/2010/main" xmlns="" id="{526EC044-8ABC-4060-B46A-2BA872CB4BBB}"/>
                  </a:ext>
                </a:extLst>
              </p:cNvPr>
              <p:cNvSpPr>
                <a:spLocks noRot="1" noChangeAspect="1" noMove="1" noResize="1" noEditPoints="1" noAdjustHandles="1" noChangeArrowheads="1" noChangeShapeType="1" noTextEdit="1"/>
              </p:cNvSpPr>
              <p:nvPr/>
            </p:nvSpPr>
            <p:spPr>
              <a:xfrm>
                <a:off x="8384039" y="2808557"/>
                <a:ext cx="462641" cy="369332"/>
              </a:xfrm>
              <a:prstGeom prst="rect">
                <a:avLst/>
              </a:prstGeom>
              <a:blipFill rotWithShape="0">
                <a:blip r:embed="rId19"/>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xmlns="" id="{6D967D0B-CD4D-4BEB-B544-95310F757CFC}"/>
                  </a:ext>
                </a:extLst>
              </p:cNvPr>
              <p:cNvSpPr txBox="1"/>
              <p:nvPr/>
            </p:nvSpPr>
            <p:spPr>
              <a:xfrm>
                <a:off x="669823" y="3299318"/>
                <a:ext cx="5698779" cy="5959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AU" sz="3200" b="1" i="1" smtClean="0">
                              <a:latin typeface="Cambria Math" panose="02040503050406030204" pitchFamily="18" charset="0"/>
                            </a:rPr>
                          </m:ctrlPr>
                        </m:sSupPr>
                        <m:e>
                          <m:r>
                            <a:rPr lang="en-AU" sz="3200" b="1" i="1" smtClean="0">
                              <a:latin typeface="Cambria Math" panose="02040503050406030204" pitchFamily="18" charset="0"/>
                            </a:rPr>
                            <m:t>𝒙</m:t>
                          </m:r>
                        </m:e>
                        <m:sup>
                          <m:r>
                            <a:rPr lang="en-AU" sz="3200" b="1" i="1" smtClean="0">
                              <a:latin typeface="Cambria Math" panose="02040503050406030204" pitchFamily="18" charset="0"/>
                            </a:rPr>
                            <m:t>𝟐</m:t>
                          </m:r>
                        </m:sup>
                      </m:sSup>
                      <m:r>
                        <a:rPr lang="en-AU" sz="3200" b="1" i="1" smtClean="0">
                          <a:latin typeface="Cambria Math" panose="02040503050406030204" pitchFamily="18" charset="0"/>
                        </a:rPr>
                        <m:t>+</m:t>
                      </m:r>
                      <m:r>
                        <a:rPr lang="en-US" sz="3200" b="1" i="1" smtClean="0">
                          <a:latin typeface="Cambria Math" panose="02040503050406030204" pitchFamily="18" charset="0"/>
                        </a:rPr>
                        <m:t>𝟑</m:t>
                      </m:r>
                      <m:r>
                        <a:rPr lang="en-AU" sz="3200" b="1" i="1" smtClean="0">
                          <a:latin typeface="Cambria Math" panose="02040503050406030204" pitchFamily="18" charset="0"/>
                        </a:rPr>
                        <m:t>𝒙</m:t>
                      </m:r>
                      <m:r>
                        <a:rPr lang="en-AU" sz="3200" b="1" i="1" smtClean="0">
                          <a:latin typeface="Cambria Math" panose="02040503050406030204" pitchFamily="18" charset="0"/>
                        </a:rPr>
                        <m:t>+</m:t>
                      </m:r>
                      <m:r>
                        <a:rPr lang="en-AU" sz="3200" b="1" i="1" smtClean="0">
                          <a:latin typeface="Cambria Math" panose="02040503050406030204" pitchFamily="18" charset="0"/>
                        </a:rPr>
                        <m:t>𝟐</m:t>
                      </m:r>
                      <m:r>
                        <a:rPr lang="en-AU" sz="3200" b="1" i="1" smtClean="0">
                          <a:latin typeface="Cambria Math" panose="02040503050406030204" pitchFamily="18" charset="0"/>
                        </a:rPr>
                        <m:t>= </m:t>
                      </m:r>
                      <m:d>
                        <m:dPr>
                          <m:ctrlPr>
                            <a:rPr lang="en-AU" sz="3200" b="1" i="1" smtClean="0">
                              <a:latin typeface="Cambria Math" panose="02040503050406030204" pitchFamily="18" charset="0"/>
                            </a:rPr>
                          </m:ctrlPr>
                        </m:dPr>
                        <m:e>
                          <m:r>
                            <a:rPr lang="en-AU" sz="3200" b="1" i="1" smtClean="0">
                              <a:latin typeface="Cambria Math" panose="02040503050406030204" pitchFamily="18" charset="0"/>
                            </a:rPr>
                            <m:t>𝒙</m:t>
                          </m:r>
                          <m:r>
                            <a:rPr lang="en-AU" sz="3200" b="1" i="1" smtClean="0">
                              <a:latin typeface="Cambria Math" panose="02040503050406030204" pitchFamily="18" charset="0"/>
                            </a:rPr>
                            <m:t>+</m:t>
                          </m:r>
                          <m:r>
                            <a:rPr lang="en-US" sz="3200" b="1" i="1" smtClean="0">
                              <a:latin typeface="Cambria Math" panose="02040503050406030204" pitchFamily="18" charset="0"/>
                            </a:rPr>
                            <m:t>𝟐</m:t>
                          </m:r>
                        </m:e>
                      </m:d>
                      <m:r>
                        <a:rPr lang="en-AU" sz="3200" b="1" i="1" smtClean="0">
                          <a:latin typeface="Cambria Math" panose="02040503050406030204" pitchFamily="18" charset="0"/>
                        </a:rPr>
                        <m:t>(</m:t>
                      </m:r>
                      <m:r>
                        <a:rPr lang="en-AU" sz="3200" b="1" i="1" smtClean="0">
                          <a:latin typeface="Cambria Math" panose="02040503050406030204" pitchFamily="18" charset="0"/>
                        </a:rPr>
                        <m:t>𝒙</m:t>
                      </m:r>
                      <m:r>
                        <a:rPr lang="en-AU" sz="3200" b="1" i="1" smtClean="0">
                          <a:latin typeface="Cambria Math" panose="02040503050406030204" pitchFamily="18" charset="0"/>
                        </a:rPr>
                        <m:t>+</m:t>
                      </m:r>
                      <m:r>
                        <a:rPr lang="en-US" sz="3200" b="1" i="1" smtClean="0">
                          <a:latin typeface="Cambria Math" panose="02040503050406030204" pitchFamily="18" charset="0"/>
                        </a:rPr>
                        <m:t>𝟏</m:t>
                      </m:r>
                      <m:r>
                        <a:rPr lang="en-AU" sz="3200" b="1" i="1" smtClean="0">
                          <a:latin typeface="Cambria Math" panose="02040503050406030204" pitchFamily="18" charset="0"/>
                        </a:rPr>
                        <m:t>)</m:t>
                      </m:r>
                    </m:oMath>
                  </m:oMathPara>
                </a14:m>
                <a:endParaRPr lang="en-AU" sz="3200" b="1" dirty="0"/>
              </a:p>
            </p:txBody>
          </p:sp>
        </mc:Choice>
        <mc:Fallback xmlns="">
          <p:sp>
            <p:nvSpPr>
              <p:cNvPr id="72" name="TextBox 71">
                <a:extLst>
                  <a:ext uri="{FF2B5EF4-FFF2-40B4-BE49-F238E27FC236}">
                    <a16:creationId xmlns:a16="http://schemas.microsoft.com/office/drawing/2014/main" xmlns:a14="http://schemas.microsoft.com/office/drawing/2010/main" xmlns="" id="{6D967D0B-CD4D-4BEB-B544-95310F757CFC}"/>
                  </a:ext>
                </a:extLst>
              </p:cNvPr>
              <p:cNvSpPr txBox="1">
                <a:spLocks noRot="1" noChangeAspect="1" noMove="1" noResize="1" noEditPoints="1" noAdjustHandles="1" noChangeArrowheads="1" noChangeShapeType="1" noTextEdit="1"/>
              </p:cNvSpPr>
              <p:nvPr/>
            </p:nvSpPr>
            <p:spPr>
              <a:xfrm>
                <a:off x="669823" y="3299318"/>
                <a:ext cx="5698779" cy="595932"/>
              </a:xfrm>
              <a:prstGeom prst="rect">
                <a:avLst/>
              </a:prstGeom>
              <a:blipFill rotWithShape="0">
                <a:blip r:embed="rId20"/>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377880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8" grpId="0"/>
      <p:bldP spid="51" grpId="0"/>
      <p:bldP spid="52" grpId="0"/>
      <p:bldP spid="53" grpId="0"/>
      <p:bldP spid="59" grpId="0"/>
      <p:bldP spid="60" grpId="0"/>
      <p:bldP spid="61" grpId="0"/>
      <p:bldP spid="62" grpId="0"/>
      <p:bldP spid="63" grpId="0"/>
      <p:bldP spid="64" grpId="0"/>
      <p:bldP spid="66" grpId="0"/>
      <p:bldP spid="68" grpId="0"/>
      <p:bldP spid="69" grpId="0"/>
      <p:bldP spid="71" grpId="0"/>
      <p:bldP spid="7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3947" y="82302"/>
            <a:ext cx="6264655" cy="584775"/>
          </a:xfrm>
          <a:prstGeom prst="homePlate">
            <a:avLst/>
          </a:prstGeom>
          <a:solidFill>
            <a:schemeClr val="accent5">
              <a:lumMod val="50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AU" sz="3200" dirty="0"/>
              <a:t>Skill Development</a:t>
            </a:r>
          </a:p>
        </p:txBody>
      </p:sp>
      <p:sp>
        <p:nvSpPr>
          <p:cNvPr id="4" name="Rectangle 3"/>
          <p:cNvSpPr/>
          <p:nvPr/>
        </p:nvSpPr>
        <p:spPr>
          <a:xfrm>
            <a:off x="249382" y="716793"/>
            <a:ext cx="11804073" cy="492443"/>
          </a:xfrm>
          <a:prstGeom prst="rect">
            <a:avLst/>
          </a:prstGeom>
        </p:spPr>
        <p:txBody>
          <a:bodyPr wrap="square">
            <a:spAutoFit/>
          </a:bodyPr>
          <a:lstStyle/>
          <a:p>
            <a:r>
              <a:rPr lang="en-AU" sz="2600" dirty="0"/>
              <a:t>Factorise the following quadratic expression using the cross method:</a:t>
            </a:r>
          </a:p>
        </p:txBody>
      </p:sp>
      <mc:AlternateContent xmlns:mc="http://schemas.openxmlformats.org/markup-compatibility/2006" xmlns:a14="http://schemas.microsoft.com/office/drawing/2010/main">
        <mc:Choice Requires="a14">
          <p:sp>
            <p:nvSpPr>
              <p:cNvPr id="14" name="TextBox 13"/>
              <p:cNvSpPr txBox="1"/>
              <p:nvPr/>
            </p:nvSpPr>
            <p:spPr>
              <a:xfrm>
                <a:off x="249382" y="1209236"/>
                <a:ext cx="6056583" cy="6273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AU" sz="3400" b="1" i="1" smtClean="0">
                              <a:solidFill>
                                <a:schemeClr val="tx1"/>
                              </a:solidFill>
                              <a:latin typeface="Cambria Math" panose="02040503050406030204" pitchFamily="18" charset="0"/>
                            </a:rPr>
                          </m:ctrlPr>
                        </m:sSupPr>
                        <m:e>
                          <m:r>
                            <a:rPr lang="en-AU" sz="3400" b="1" i="1" smtClean="0">
                              <a:solidFill>
                                <a:schemeClr val="tx1"/>
                              </a:solidFill>
                              <a:latin typeface="Cambria Math" panose="02040503050406030204" pitchFamily="18" charset="0"/>
                            </a:rPr>
                            <m:t> </m:t>
                          </m:r>
                          <m:r>
                            <a:rPr lang="en-AU" sz="3400" b="1" i="1" smtClean="0">
                              <a:solidFill>
                                <a:schemeClr val="tx1"/>
                              </a:solidFill>
                              <a:latin typeface="Cambria Math" panose="02040503050406030204" pitchFamily="18" charset="0"/>
                            </a:rPr>
                            <m:t>𝒙</m:t>
                          </m:r>
                        </m:e>
                        <m:sup>
                          <m:r>
                            <a:rPr lang="en-AU" sz="3400" b="1" i="1" smtClean="0">
                              <a:solidFill>
                                <a:schemeClr val="tx1"/>
                              </a:solidFill>
                              <a:latin typeface="Cambria Math" panose="02040503050406030204" pitchFamily="18" charset="0"/>
                            </a:rPr>
                            <m:t>𝟐</m:t>
                          </m:r>
                        </m:sup>
                      </m:sSup>
                      <m:r>
                        <a:rPr lang="en-AU" sz="3400" b="0" i="1" smtClean="0">
                          <a:solidFill>
                            <a:schemeClr val="tx1"/>
                          </a:solidFill>
                          <a:latin typeface="Cambria Math" panose="02040503050406030204" pitchFamily="18" charset="0"/>
                        </a:rPr>
                        <m:t>    </m:t>
                      </m:r>
                      <m:r>
                        <a:rPr lang="en-AU" sz="3400" b="1" i="1" smtClean="0">
                          <a:solidFill>
                            <a:schemeClr val="tx1"/>
                          </a:solidFill>
                          <a:latin typeface="Cambria Math" panose="02040503050406030204" pitchFamily="18" charset="0"/>
                        </a:rPr>
                        <m:t>+      </m:t>
                      </m:r>
                      <m:r>
                        <a:rPr lang="en-US" sz="3400" b="1" i="1" smtClean="0">
                          <a:solidFill>
                            <a:schemeClr val="tx1"/>
                          </a:solidFill>
                          <a:latin typeface="Cambria Math" panose="02040503050406030204" pitchFamily="18" charset="0"/>
                        </a:rPr>
                        <m:t>𝟏𝟎</m:t>
                      </m:r>
                      <m:r>
                        <a:rPr lang="en-AU" sz="3400" b="1" i="1" smtClean="0">
                          <a:solidFill>
                            <a:schemeClr val="tx1"/>
                          </a:solidFill>
                          <a:latin typeface="Cambria Math" panose="02040503050406030204" pitchFamily="18" charset="0"/>
                        </a:rPr>
                        <m:t>𝒙</m:t>
                      </m:r>
                      <m:r>
                        <a:rPr lang="en-AU" sz="3400" b="1" i="1" smtClean="0">
                          <a:solidFill>
                            <a:schemeClr val="tx1"/>
                          </a:solidFill>
                          <a:latin typeface="Cambria Math" panose="02040503050406030204" pitchFamily="18" charset="0"/>
                        </a:rPr>
                        <m:t>      +           </m:t>
                      </m:r>
                      <m:r>
                        <a:rPr lang="en-AU" sz="3400" b="1" i="1" smtClean="0">
                          <a:solidFill>
                            <a:schemeClr val="tx1"/>
                          </a:solidFill>
                          <a:latin typeface="Cambria Math" panose="02040503050406030204" pitchFamily="18" charset="0"/>
                        </a:rPr>
                        <m:t>𝟐𝟓</m:t>
                      </m:r>
                    </m:oMath>
                  </m:oMathPara>
                </a14:m>
                <a:endParaRPr lang="en-AU" sz="3400" b="1" dirty="0">
                  <a:solidFill>
                    <a:schemeClr val="tx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249382" y="1209236"/>
                <a:ext cx="6056583" cy="627351"/>
              </a:xfrm>
              <a:prstGeom prst="rect">
                <a:avLst/>
              </a:prstGeom>
              <a:blipFill rotWithShape="0">
                <a:blip r:embed="rId2"/>
                <a:stretch>
                  <a:fillRect/>
                </a:stretch>
              </a:blipFill>
            </p:spPr>
            <p:txBody>
              <a:bodyPr/>
              <a:lstStyle/>
              <a:p>
                <a:r>
                  <a:rPr lang="en-AU">
                    <a:noFill/>
                  </a:rPr>
                  <a:t> </a:t>
                </a:r>
              </a:p>
            </p:txBody>
          </p:sp>
        </mc:Fallback>
      </mc:AlternateContent>
      <p:cxnSp>
        <p:nvCxnSpPr>
          <p:cNvPr id="19" name="Straight Connector 18">
            <a:extLst>
              <a:ext uri="{FF2B5EF4-FFF2-40B4-BE49-F238E27FC236}">
                <a16:creationId xmlns:a16="http://schemas.microsoft.com/office/drawing/2014/main" xmlns="" id="{E25B8CAB-EB33-4121-943A-E3F93483ACF9}"/>
              </a:ext>
            </a:extLst>
          </p:cNvPr>
          <p:cNvCxnSpPr/>
          <p:nvPr/>
        </p:nvCxnSpPr>
        <p:spPr>
          <a:xfrm>
            <a:off x="7424257" y="2013358"/>
            <a:ext cx="4412609"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xmlns="" id="{E818C72C-32B1-4B23-8E6A-61424A54EF69}"/>
              </a:ext>
            </a:extLst>
          </p:cNvPr>
          <p:cNvCxnSpPr>
            <a:cxnSpLocks/>
          </p:cNvCxnSpPr>
          <p:nvPr/>
        </p:nvCxnSpPr>
        <p:spPr>
          <a:xfrm>
            <a:off x="8590327" y="1209236"/>
            <a:ext cx="0" cy="2288973"/>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xmlns="" id="{C4C07201-D1BE-47A4-84D3-C5D2DDDC8621}"/>
              </a:ext>
            </a:extLst>
          </p:cNvPr>
          <p:cNvCxnSpPr>
            <a:cxnSpLocks/>
          </p:cNvCxnSpPr>
          <p:nvPr/>
        </p:nvCxnSpPr>
        <p:spPr>
          <a:xfrm>
            <a:off x="10017854" y="1209236"/>
            <a:ext cx="0" cy="2288973"/>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xmlns="" id="{CD45D44A-FB76-4B95-84C7-E38976F975AE}"/>
                  </a:ext>
                </a:extLst>
              </p:cNvPr>
              <p:cNvSpPr/>
              <p:nvPr/>
            </p:nvSpPr>
            <p:spPr>
              <a:xfrm>
                <a:off x="7348789" y="1242223"/>
                <a:ext cx="1151814" cy="646331"/>
              </a:xfrm>
              <a:prstGeom prst="rect">
                <a:avLst/>
              </a:prstGeom>
            </p:spPr>
            <p:txBody>
              <a:bodyPr wrap="square">
                <a:spAutoFit/>
              </a:bodyPr>
              <a:lstStyle/>
              <a:p>
                <a:pPr algn="ctr"/>
                <a:r>
                  <a:rPr lang="en-AU" dirty="0"/>
                  <a:t>Factors of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endParaRPr lang="en-AU" dirty="0"/>
              </a:p>
            </p:txBody>
          </p:sp>
        </mc:Choice>
        <mc:Fallback xmlns="">
          <p:sp>
            <p:nvSpPr>
              <p:cNvPr id="39" name="Rectangle 38">
                <a:extLst>
                  <a:ext uri="{FF2B5EF4-FFF2-40B4-BE49-F238E27FC236}">
                    <a16:creationId xmlns:a16="http://schemas.microsoft.com/office/drawing/2014/main" xmlns:a14="http://schemas.microsoft.com/office/drawing/2010/main" xmlns="" id="{CD45D44A-FB76-4B95-84C7-E38976F975AE}"/>
                  </a:ext>
                </a:extLst>
              </p:cNvPr>
              <p:cNvSpPr>
                <a:spLocks noRot="1" noChangeAspect="1" noMove="1" noResize="1" noEditPoints="1" noAdjustHandles="1" noChangeArrowheads="1" noChangeShapeType="1" noTextEdit="1"/>
              </p:cNvSpPr>
              <p:nvPr/>
            </p:nvSpPr>
            <p:spPr>
              <a:xfrm>
                <a:off x="7348789" y="1242223"/>
                <a:ext cx="1151814" cy="646331"/>
              </a:xfrm>
              <a:prstGeom prst="rect">
                <a:avLst/>
              </a:prstGeom>
              <a:blipFill rotWithShape="0">
                <a:blip r:embed="rId3"/>
                <a:stretch>
                  <a:fillRect l="-2660" t="-5660" r="-5851"/>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xmlns="" id="{0E611A81-4CC9-4ADC-B2DD-C0607FDD6397}"/>
                  </a:ext>
                </a:extLst>
              </p:cNvPr>
              <p:cNvSpPr/>
              <p:nvPr/>
            </p:nvSpPr>
            <p:spPr>
              <a:xfrm>
                <a:off x="8769777" y="1258952"/>
                <a:ext cx="1116397" cy="646331"/>
              </a:xfrm>
              <a:prstGeom prst="rect">
                <a:avLst/>
              </a:prstGeom>
            </p:spPr>
            <p:txBody>
              <a:bodyPr wrap="square">
                <a:spAutoFit/>
              </a:bodyPr>
              <a:lstStyle/>
              <a:p>
                <a:pPr algn="ctr"/>
                <a:r>
                  <a:rPr lang="en-AU" dirty="0"/>
                  <a:t>Factors of </a:t>
                </a:r>
                <a14:m>
                  <m:oMath xmlns:m="http://schemas.openxmlformats.org/officeDocument/2006/math">
                    <m:r>
                      <a:rPr lang="en-US" b="0" i="1" smtClean="0">
                        <a:latin typeface="Cambria Math" panose="02040503050406030204" pitchFamily="18" charset="0"/>
                      </a:rPr>
                      <m:t>25</m:t>
                    </m:r>
                  </m:oMath>
                </a14:m>
                <a:endParaRPr lang="en-AU" dirty="0"/>
              </a:p>
            </p:txBody>
          </p:sp>
        </mc:Choice>
        <mc:Fallback xmlns="">
          <p:sp>
            <p:nvSpPr>
              <p:cNvPr id="40" name="Rectangle 39">
                <a:extLst>
                  <a:ext uri="{FF2B5EF4-FFF2-40B4-BE49-F238E27FC236}">
                    <a16:creationId xmlns:a16="http://schemas.microsoft.com/office/drawing/2014/main" xmlns:a14="http://schemas.microsoft.com/office/drawing/2010/main" xmlns="" id="{0E611A81-4CC9-4ADC-B2DD-C0607FDD6397}"/>
                  </a:ext>
                </a:extLst>
              </p:cNvPr>
              <p:cNvSpPr>
                <a:spLocks noRot="1" noChangeAspect="1" noMove="1" noResize="1" noEditPoints="1" noAdjustHandles="1" noChangeArrowheads="1" noChangeShapeType="1" noTextEdit="1"/>
              </p:cNvSpPr>
              <p:nvPr/>
            </p:nvSpPr>
            <p:spPr>
              <a:xfrm>
                <a:off x="8769777" y="1258952"/>
                <a:ext cx="1116397" cy="646331"/>
              </a:xfrm>
              <a:prstGeom prst="rect">
                <a:avLst/>
              </a:prstGeom>
              <a:blipFill rotWithShape="0">
                <a:blip r:embed="rId4"/>
                <a:stretch>
                  <a:fillRect l="-4372" t="-5660" r="-7104"/>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xmlns="" id="{28295932-04D5-4BF7-B347-4023EE8BEA24}"/>
                  </a:ext>
                </a:extLst>
              </p:cNvPr>
              <p:cNvSpPr/>
              <p:nvPr/>
            </p:nvSpPr>
            <p:spPr>
              <a:xfrm>
                <a:off x="10066324" y="1263870"/>
                <a:ext cx="1616732" cy="646331"/>
              </a:xfrm>
              <a:prstGeom prst="rect">
                <a:avLst/>
              </a:prstGeom>
            </p:spPr>
            <p:txBody>
              <a:bodyPr wrap="square">
                <a:spAutoFit/>
              </a:bodyPr>
              <a:lstStyle/>
              <a:p>
                <a:r>
                  <a:rPr lang="en-US" dirty="0"/>
                  <a:t>Cross-products  must add to </a:t>
                </a: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𝑥</m:t>
                    </m:r>
                  </m:oMath>
                </a14:m>
                <a:endParaRPr lang="en-AU" dirty="0"/>
              </a:p>
            </p:txBody>
          </p:sp>
        </mc:Choice>
        <mc:Fallback xmlns="">
          <p:sp>
            <p:nvSpPr>
              <p:cNvPr id="41" name="Rectangle 40">
                <a:extLst>
                  <a:ext uri="{FF2B5EF4-FFF2-40B4-BE49-F238E27FC236}">
                    <a16:creationId xmlns:a16="http://schemas.microsoft.com/office/drawing/2014/main" xmlns:a14="http://schemas.microsoft.com/office/drawing/2010/main" xmlns="" id="{28295932-04D5-4BF7-B347-4023EE8BEA24}"/>
                  </a:ext>
                </a:extLst>
              </p:cNvPr>
              <p:cNvSpPr>
                <a:spLocks noRot="1" noChangeAspect="1" noMove="1" noResize="1" noEditPoints="1" noAdjustHandles="1" noChangeArrowheads="1" noChangeShapeType="1" noTextEdit="1"/>
              </p:cNvSpPr>
              <p:nvPr/>
            </p:nvSpPr>
            <p:spPr>
              <a:xfrm>
                <a:off x="10066324" y="1263870"/>
                <a:ext cx="1616732" cy="646331"/>
              </a:xfrm>
              <a:prstGeom prst="rect">
                <a:avLst/>
              </a:prstGeom>
              <a:blipFill rotWithShape="0">
                <a:blip r:embed="rId5"/>
                <a:stretch>
                  <a:fillRect l="-3008" t="-4717" r="-6767" b="-14151"/>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xmlns="" id="{4508C07C-83BA-4FE7-AC16-EC5D1E7821FB}"/>
                  </a:ext>
                </a:extLst>
              </p:cNvPr>
              <p:cNvSpPr/>
              <p:nvPr/>
            </p:nvSpPr>
            <p:spPr>
              <a:xfrm>
                <a:off x="7693375" y="2116516"/>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AU" dirty="0"/>
              </a:p>
            </p:txBody>
          </p:sp>
        </mc:Choice>
        <mc:Fallback xmlns="">
          <p:sp>
            <p:nvSpPr>
              <p:cNvPr id="48" name="Rectangle 47">
                <a:extLst>
                  <a:ext uri="{FF2B5EF4-FFF2-40B4-BE49-F238E27FC236}">
                    <a16:creationId xmlns:a16="http://schemas.microsoft.com/office/drawing/2014/main" xmlns:a14="http://schemas.microsoft.com/office/drawing/2010/main" xmlns="" id="{4508C07C-83BA-4FE7-AC16-EC5D1E7821FB}"/>
                  </a:ext>
                </a:extLst>
              </p:cNvPr>
              <p:cNvSpPr>
                <a:spLocks noRot="1" noChangeAspect="1" noMove="1" noResize="1" noEditPoints="1" noAdjustHandles="1" noChangeArrowheads="1" noChangeShapeType="1" noTextEdit="1"/>
              </p:cNvSpPr>
              <p:nvPr/>
            </p:nvSpPr>
            <p:spPr>
              <a:xfrm>
                <a:off x="7693375" y="2116516"/>
                <a:ext cx="462641" cy="369332"/>
              </a:xfrm>
              <a:prstGeom prst="rect">
                <a:avLst/>
              </a:prstGeom>
              <a:blipFill rotWithShape="0">
                <a:blip r:embed="rId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xmlns="" id="{CCC3BAF4-AFC4-4DFD-A65A-8B3EDEBED7B7}"/>
                  </a:ext>
                </a:extLst>
              </p:cNvPr>
              <p:cNvSpPr/>
              <p:nvPr/>
            </p:nvSpPr>
            <p:spPr>
              <a:xfrm>
                <a:off x="7736202" y="2731837"/>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AU" dirty="0"/>
              </a:p>
            </p:txBody>
          </p:sp>
        </mc:Choice>
        <mc:Fallback xmlns="">
          <p:sp>
            <p:nvSpPr>
              <p:cNvPr id="51" name="Rectangle 50">
                <a:extLst>
                  <a:ext uri="{FF2B5EF4-FFF2-40B4-BE49-F238E27FC236}">
                    <a16:creationId xmlns:a16="http://schemas.microsoft.com/office/drawing/2014/main" xmlns:a14="http://schemas.microsoft.com/office/drawing/2010/main" xmlns="" id="{CCC3BAF4-AFC4-4DFD-A65A-8B3EDEBED7B7}"/>
                  </a:ext>
                </a:extLst>
              </p:cNvPr>
              <p:cNvSpPr>
                <a:spLocks noRot="1" noChangeAspect="1" noMove="1" noResize="1" noEditPoints="1" noAdjustHandles="1" noChangeArrowheads="1" noChangeShapeType="1" noTextEdit="1"/>
              </p:cNvSpPr>
              <p:nvPr/>
            </p:nvSpPr>
            <p:spPr>
              <a:xfrm>
                <a:off x="7736202" y="2731837"/>
                <a:ext cx="462641" cy="369332"/>
              </a:xfrm>
              <a:prstGeom prst="rect">
                <a:avLst/>
              </a:prstGeom>
              <a:blipFill rotWithShape="0">
                <a:blip r:embed="rId7"/>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xmlns="" id="{A6C3947E-874F-4BFB-BD7F-8D8680FFCD4C}"/>
                  </a:ext>
                </a:extLst>
              </p:cNvPr>
              <p:cNvSpPr/>
              <p:nvPr/>
            </p:nvSpPr>
            <p:spPr>
              <a:xfrm>
                <a:off x="9037192" y="2136219"/>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m:t>
                      </m:r>
                    </m:oMath>
                  </m:oMathPara>
                </a14:m>
                <a:endParaRPr lang="en-AU" dirty="0"/>
              </a:p>
            </p:txBody>
          </p:sp>
        </mc:Choice>
        <mc:Fallback xmlns="">
          <p:sp>
            <p:nvSpPr>
              <p:cNvPr id="52" name="Rectangle 51">
                <a:extLst>
                  <a:ext uri="{FF2B5EF4-FFF2-40B4-BE49-F238E27FC236}">
                    <a16:creationId xmlns:a16="http://schemas.microsoft.com/office/drawing/2014/main" xmlns:a14="http://schemas.microsoft.com/office/drawing/2010/main" xmlns="" id="{A6C3947E-874F-4BFB-BD7F-8D8680FFCD4C}"/>
                  </a:ext>
                </a:extLst>
              </p:cNvPr>
              <p:cNvSpPr>
                <a:spLocks noRot="1" noChangeAspect="1" noMove="1" noResize="1" noEditPoints="1" noAdjustHandles="1" noChangeArrowheads="1" noChangeShapeType="1" noTextEdit="1"/>
              </p:cNvSpPr>
              <p:nvPr/>
            </p:nvSpPr>
            <p:spPr>
              <a:xfrm>
                <a:off x="9037192" y="2136219"/>
                <a:ext cx="462641" cy="369332"/>
              </a:xfrm>
              <a:prstGeom prst="rect">
                <a:avLst/>
              </a:prstGeom>
              <a:blipFill rotWithShape="0">
                <a:blip r:embed="rId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3" name="Rectangle 52">
                <a:extLst>
                  <a:ext uri="{FF2B5EF4-FFF2-40B4-BE49-F238E27FC236}">
                    <a16:creationId xmlns:a16="http://schemas.microsoft.com/office/drawing/2014/main" xmlns="" id="{0D98B18E-E8B2-40B0-BD0B-48BA1C08E6D3}"/>
                  </a:ext>
                </a:extLst>
              </p:cNvPr>
              <p:cNvSpPr/>
              <p:nvPr/>
            </p:nvSpPr>
            <p:spPr>
              <a:xfrm>
                <a:off x="9032298" y="2791889"/>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m:t>
                      </m:r>
                    </m:oMath>
                  </m:oMathPara>
                </a14:m>
                <a:endParaRPr lang="en-AU" dirty="0"/>
              </a:p>
            </p:txBody>
          </p:sp>
        </mc:Choice>
        <mc:Fallback xmlns="">
          <p:sp>
            <p:nvSpPr>
              <p:cNvPr id="53" name="Rectangle 52">
                <a:extLst>
                  <a:ext uri="{FF2B5EF4-FFF2-40B4-BE49-F238E27FC236}">
                    <a16:creationId xmlns:a16="http://schemas.microsoft.com/office/drawing/2014/main" xmlns:a14="http://schemas.microsoft.com/office/drawing/2010/main" xmlns="" id="{0D98B18E-E8B2-40B0-BD0B-48BA1C08E6D3}"/>
                  </a:ext>
                </a:extLst>
              </p:cNvPr>
              <p:cNvSpPr>
                <a:spLocks noRot="1" noChangeAspect="1" noMove="1" noResize="1" noEditPoints="1" noAdjustHandles="1" noChangeArrowheads="1" noChangeShapeType="1" noTextEdit="1"/>
              </p:cNvSpPr>
              <p:nvPr/>
            </p:nvSpPr>
            <p:spPr>
              <a:xfrm>
                <a:off x="9032298" y="2791889"/>
                <a:ext cx="462641" cy="369332"/>
              </a:xfrm>
              <a:prstGeom prst="rect">
                <a:avLst/>
              </a:prstGeom>
              <a:blipFill rotWithShape="0">
                <a:blip r:embed="rId9"/>
                <a:stretch>
                  <a:fillRect/>
                </a:stretch>
              </a:blipFill>
            </p:spPr>
            <p:txBody>
              <a:bodyPr/>
              <a:lstStyle/>
              <a:p>
                <a:r>
                  <a:rPr lang="en-AU">
                    <a:noFill/>
                  </a:rPr>
                  <a:t> </a:t>
                </a:r>
              </a:p>
            </p:txBody>
          </p:sp>
        </mc:Fallback>
      </mc:AlternateContent>
      <p:cxnSp>
        <p:nvCxnSpPr>
          <p:cNvPr id="28" name="Straight Connector 27">
            <a:extLst>
              <a:ext uri="{FF2B5EF4-FFF2-40B4-BE49-F238E27FC236}">
                <a16:creationId xmlns:a16="http://schemas.microsoft.com/office/drawing/2014/main" xmlns="" id="{7E7D9808-A9FB-4659-90B3-6B526A8B6582}"/>
              </a:ext>
            </a:extLst>
          </p:cNvPr>
          <p:cNvCxnSpPr>
            <a:stCxn id="51" idx="3"/>
            <a:endCxn id="52" idx="1"/>
          </p:cNvCxnSpPr>
          <p:nvPr/>
        </p:nvCxnSpPr>
        <p:spPr>
          <a:xfrm flipV="1">
            <a:off x="8198843" y="2320885"/>
            <a:ext cx="838349" cy="59561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2535BF2B-FAC3-4ED4-982A-D4D24DC7773F}"/>
              </a:ext>
            </a:extLst>
          </p:cNvPr>
          <p:cNvCxnSpPr>
            <a:cxnSpLocks/>
            <a:stCxn id="48" idx="3"/>
            <a:endCxn id="53" idx="1"/>
          </p:cNvCxnSpPr>
          <p:nvPr/>
        </p:nvCxnSpPr>
        <p:spPr>
          <a:xfrm>
            <a:off x="8156016" y="2301182"/>
            <a:ext cx="876282" cy="675373"/>
          </a:xfrm>
          <a:prstGeom prst="line">
            <a:avLst/>
          </a:prstGeom>
          <a:ln w="127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Rectangle 58">
                <a:extLst>
                  <a:ext uri="{FF2B5EF4-FFF2-40B4-BE49-F238E27FC236}">
                    <a16:creationId xmlns:a16="http://schemas.microsoft.com/office/drawing/2014/main" xmlns="" id="{7B3F27DD-5152-43E7-AD9B-19BC5426BBC6}"/>
                  </a:ext>
                </a:extLst>
              </p:cNvPr>
              <p:cNvSpPr/>
              <p:nvPr/>
            </p:nvSpPr>
            <p:spPr>
              <a:xfrm>
                <a:off x="10415620" y="2136219"/>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5</m:t>
                      </m:r>
                      <m:r>
                        <a:rPr lang="en-US" b="0" i="1" smtClean="0">
                          <a:latin typeface="Cambria Math" panose="02040503050406030204" pitchFamily="18" charset="0"/>
                        </a:rPr>
                        <m:t>𝑥</m:t>
                      </m:r>
                    </m:oMath>
                  </m:oMathPara>
                </a14:m>
                <a:endParaRPr lang="en-AU" dirty="0"/>
              </a:p>
            </p:txBody>
          </p:sp>
        </mc:Choice>
        <mc:Fallback xmlns="">
          <p:sp>
            <p:nvSpPr>
              <p:cNvPr id="59" name="Rectangle 58">
                <a:extLst>
                  <a:ext uri="{FF2B5EF4-FFF2-40B4-BE49-F238E27FC236}">
                    <a16:creationId xmlns:a16="http://schemas.microsoft.com/office/drawing/2014/main" xmlns:a14="http://schemas.microsoft.com/office/drawing/2010/main" xmlns="" id="{7B3F27DD-5152-43E7-AD9B-19BC5426BBC6}"/>
                  </a:ext>
                </a:extLst>
              </p:cNvPr>
              <p:cNvSpPr>
                <a:spLocks noRot="1" noChangeAspect="1" noMove="1" noResize="1" noEditPoints="1" noAdjustHandles="1" noChangeArrowheads="1" noChangeShapeType="1" noTextEdit="1"/>
              </p:cNvSpPr>
              <p:nvPr/>
            </p:nvSpPr>
            <p:spPr>
              <a:xfrm>
                <a:off x="10415620" y="2136219"/>
                <a:ext cx="462641" cy="369332"/>
              </a:xfrm>
              <a:prstGeom prst="rect">
                <a:avLst/>
              </a:prstGeom>
              <a:blipFill rotWithShape="0">
                <a:blip r:embed="rId10"/>
                <a:stretch>
                  <a:fillRect l="-266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0" name="Rectangle 59">
                <a:extLst>
                  <a:ext uri="{FF2B5EF4-FFF2-40B4-BE49-F238E27FC236}">
                    <a16:creationId xmlns:a16="http://schemas.microsoft.com/office/drawing/2014/main" xmlns="" id="{95C13F07-1013-47E0-9826-8C88E77E4EAF}"/>
                  </a:ext>
                </a:extLst>
              </p:cNvPr>
              <p:cNvSpPr/>
              <p:nvPr/>
            </p:nvSpPr>
            <p:spPr>
              <a:xfrm>
                <a:off x="10425331" y="2731837"/>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m:t>
                      </m:r>
                      <m:r>
                        <a:rPr lang="en-US" b="0" i="1" smtClean="0">
                          <a:latin typeface="Cambria Math" panose="02040503050406030204" pitchFamily="18" charset="0"/>
                        </a:rPr>
                        <m:t>𝑥</m:t>
                      </m:r>
                    </m:oMath>
                  </m:oMathPara>
                </a14:m>
                <a:endParaRPr lang="en-AU" dirty="0"/>
              </a:p>
            </p:txBody>
          </p:sp>
        </mc:Choice>
        <mc:Fallback xmlns="">
          <p:sp>
            <p:nvSpPr>
              <p:cNvPr id="60" name="Rectangle 59">
                <a:extLst>
                  <a:ext uri="{FF2B5EF4-FFF2-40B4-BE49-F238E27FC236}">
                    <a16:creationId xmlns:a16="http://schemas.microsoft.com/office/drawing/2014/main" xmlns:a14="http://schemas.microsoft.com/office/drawing/2010/main" xmlns="" id="{95C13F07-1013-47E0-9826-8C88E77E4EAF}"/>
                  </a:ext>
                </a:extLst>
              </p:cNvPr>
              <p:cNvSpPr>
                <a:spLocks noRot="1" noChangeAspect="1" noMove="1" noResize="1" noEditPoints="1" noAdjustHandles="1" noChangeArrowheads="1" noChangeShapeType="1" noTextEdit="1"/>
              </p:cNvSpPr>
              <p:nvPr/>
            </p:nvSpPr>
            <p:spPr>
              <a:xfrm>
                <a:off x="10425331" y="2731837"/>
                <a:ext cx="462641" cy="369332"/>
              </a:xfrm>
              <a:prstGeom prst="rect">
                <a:avLst/>
              </a:prstGeom>
              <a:blipFill rotWithShape="0">
                <a:blip r:embed="rId11"/>
                <a:stretch>
                  <a:fillRect l="-1316"/>
                </a:stretch>
              </a:blipFill>
            </p:spPr>
            <p:txBody>
              <a:bodyPr/>
              <a:lstStyle/>
              <a:p>
                <a:r>
                  <a:rPr lang="en-AU">
                    <a:noFill/>
                  </a:rPr>
                  <a:t> </a:t>
                </a:r>
              </a:p>
            </p:txBody>
          </p:sp>
        </mc:Fallback>
      </mc:AlternateContent>
      <p:cxnSp>
        <p:nvCxnSpPr>
          <p:cNvPr id="33" name="Straight Connector 32">
            <a:extLst>
              <a:ext uri="{FF2B5EF4-FFF2-40B4-BE49-F238E27FC236}">
                <a16:creationId xmlns:a16="http://schemas.microsoft.com/office/drawing/2014/main" xmlns="" id="{19EF5EB6-3D03-4414-B392-86A1615871A1}"/>
              </a:ext>
            </a:extLst>
          </p:cNvPr>
          <p:cNvCxnSpPr/>
          <p:nvPr/>
        </p:nvCxnSpPr>
        <p:spPr>
          <a:xfrm>
            <a:off x="10281418" y="3498209"/>
            <a:ext cx="1035242"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1" name="Rectangle 60">
                <a:extLst>
                  <a:ext uri="{FF2B5EF4-FFF2-40B4-BE49-F238E27FC236}">
                    <a16:creationId xmlns:a16="http://schemas.microsoft.com/office/drawing/2014/main" xmlns="" id="{CD6CE7B7-D32F-4579-86B6-619440C7B332}"/>
                  </a:ext>
                </a:extLst>
              </p:cNvPr>
              <p:cNvSpPr/>
              <p:nvPr/>
            </p:nvSpPr>
            <p:spPr>
              <a:xfrm>
                <a:off x="10982740" y="2458142"/>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AU" dirty="0"/>
              </a:p>
            </p:txBody>
          </p:sp>
        </mc:Choice>
        <mc:Fallback xmlns="">
          <p:sp>
            <p:nvSpPr>
              <p:cNvPr id="61" name="Rectangle 60">
                <a:extLst>
                  <a:ext uri="{FF2B5EF4-FFF2-40B4-BE49-F238E27FC236}">
                    <a16:creationId xmlns:a16="http://schemas.microsoft.com/office/drawing/2014/main" xmlns:a14="http://schemas.microsoft.com/office/drawing/2010/main" xmlns="" id="{CD6CE7B7-D32F-4579-86B6-619440C7B332}"/>
                  </a:ext>
                </a:extLst>
              </p:cNvPr>
              <p:cNvSpPr>
                <a:spLocks noRot="1" noChangeAspect="1" noMove="1" noResize="1" noEditPoints="1" noAdjustHandles="1" noChangeArrowheads="1" noChangeShapeType="1" noTextEdit="1"/>
              </p:cNvSpPr>
              <p:nvPr/>
            </p:nvSpPr>
            <p:spPr>
              <a:xfrm>
                <a:off x="10982740" y="2458142"/>
                <a:ext cx="462641" cy="369332"/>
              </a:xfrm>
              <a:prstGeom prst="rect">
                <a:avLst/>
              </a:prstGeom>
              <a:blipFill rotWithShape="0">
                <a:blip r:embed="rId12"/>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2" name="Rectangle 61">
                <a:extLst>
                  <a:ext uri="{FF2B5EF4-FFF2-40B4-BE49-F238E27FC236}">
                    <a16:creationId xmlns:a16="http://schemas.microsoft.com/office/drawing/2014/main" xmlns="" id="{7EBB2846-E156-4AF3-AEA9-6AB71326AACC}"/>
                  </a:ext>
                </a:extLst>
              </p:cNvPr>
              <p:cNvSpPr/>
              <p:nvPr/>
            </p:nvSpPr>
            <p:spPr>
              <a:xfrm>
                <a:off x="10510772" y="3525918"/>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m:t>
                      </m:r>
                      <m:r>
                        <a:rPr lang="en-US" b="0" i="1" smtClean="0">
                          <a:latin typeface="Cambria Math" panose="02040503050406030204" pitchFamily="18" charset="0"/>
                        </a:rPr>
                        <m:t>𝑥</m:t>
                      </m:r>
                    </m:oMath>
                  </m:oMathPara>
                </a14:m>
                <a:endParaRPr lang="en-AU" dirty="0"/>
              </a:p>
            </p:txBody>
          </p:sp>
        </mc:Choice>
        <mc:Fallback xmlns="">
          <p:sp>
            <p:nvSpPr>
              <p:cNvPr id="62" name="Rectangle 61">
                <a:extLst>
                  <a:ext uri="{FF2B5EF4-FFF2-40B4-BE49-F238E27FC236}">
                    <a16:creationId xmlns:a16="http://schemas.microsoft.com/office/drawing/2014/main" xmlns:a14="http://schemas.microsoft.com/office/drawing/2010/main" xmlns="" id="{7EBB2846-E156-4AF3-AEA9-6AB71326AACC}"/>
                  </a:ext>
                </a:extLst>
              </p:cNvPr>
              <p:cNvSpPr>
                <a:spLocks noRot="1" noChangeAspect="1" noMove="1" noResize="1" noEditPoints="1" noAdjustHandles="1" noChangeArrowheads="1" noChangeShapeType="1" noTextEdit="1"/>
              </p:cNvSpPr>
              <p:nvPr/>
            </p:nvSpPr>
            <p:spPr>
              <a:xfrm>
                <a:off x="10510772" y="3525918"/>
                <a:ext cx="462641" cy="369332"/>
              </a:xfrm>
              <a:prstGeom prst="rect">
                <a:avLst/>
              </a:prstGeom>
              <a:blipFill rotWithShape="0">
                <a:blip r:embed="rId13"/>
                <a:stretch>
                  <a:fillRect l="-14474" r="-2632"/>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3" name="Rectangle 62">
                <a:extLst>
                  <a:ext uri="{FF2B5EF4-FFF2-40B4-BE49-F238E27FC236}">
                    <a16:creationId xmlns:a16="http://schemas.microsoft.com/office/drawing/2014/main" xmlns="" id="{54C19E71-8852-4C0C-B6C6-65A120016883}"/>
                  </a:ext>
                </a:extLst>
              </p:cNvPr>
              <p:cNvSpPr/>
              <p:nvPr/>
            </p:nvSpPr>
            <p:spPr>
              <a:xfrm>
                <a:off x="7328726" y="2116516"/>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AU" dirty="0"/>
              </a:p>
            </p:txBody>
          </p:sp>
        </mc:Choice>
        <mc:Fallback xmlns="">
          <p:sp>
            <p:nvSpPr>
              <p:cNvPr id="63" name="Rectangle 62">
                <a:extLst>
                  <a:ext uri="{FF2B5EF4-FFF2-40B4-BE49-F238E27FC236}">
                    <a16:creationId xmlns:a16="http://schemas.microsoft.com/office/drawing/2014/main" xmlns:a14="http://schemas.microsoft.com/office/drawing/2010/main" xmlns="" id="{54C19E71-8852-4C0C-B6C6-65A120016883}"/>
                  </a:ext>
                </a:extLst>
              </p:cNvPr>
              <p:cNvSpPr>
                <a:spLocks noRot="1" noChangeAspect="1" noMove="1" noResize="1" noEditPoints="1" noAdjustHandles="1" noChangeArrowheads="1" noChangeShapeType="1" noTextEdit="1"/>
              </p:cNvSpPr>
              <p:nvPr/>
            </p:nvSpPr>
            <p:spPr>
              <a:xfrm>
                <a:off x="7328726" y="2116516"/>
                <a:ext cx="462641" cy="369332"/>
              </a:xfrm>
              <a:prstGeom prst="rect">
                <a:avLst/>
              </a:prstGeom>
              <a:blipFill rotWithShape="0">
                <a:blip r:embed="rId14"/>
                <a:stretch>
                  <a:fillRect b="-1311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4" name="Rectangle 63">
                <a:extLst>
                  <a:ext uri="{FF2B5EF4-FFF2-40B4-BE49-F238E27FC236}">
                    <a16:creationId xmlns:a16="http://schemas.microsoft.com/office/drawing/2014/main" xmlns="" id="{EB8CAAEA-4490-4215-A60C-5E857B1CACE3}"/>
                  </a:ext>
                </a:extLst>
              </p:cNvPr>
              <p:cNvSpPr/>
              <p:nvPr/>
            </p:nvSpPr>
            <p:spPr>
              <a:xfrm>
                <a:off x="7301144" y="2779836"/>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AU" dirty="0"/>
              </a:p>
            </p:txBody>
          </p:sp>
        </mc:Choice>
        <mc:Fallback xmlns="">
          <p:sp>
            <p:nvSpPr>
              <p:cNvPr id="64" name="Rectangle 63">
                <a:extLst>
                  <a:ext uri="{FF2B5EF4-FFF2-40B4-BE49-F238E27FC236}">
                    <a16:creationId xmlns:a16="http://schemas.microsoft.com/office/drawing/2014/main" xmlns:a14="http://schemas.microsoft.com/office/drawing/2010/main" xmlns="" id="{EB8CAAEA-4490-4215-A60C-5E857B1CACE3}"/>
                  </a:ext>
                </a:extLst>
              </p:cNvPr>
              <p:cNvSpPr>
                <a:spLocks noRot="1" noChangeAspect="1" noMove="1" noResize="1" noEditPoints="1" noAdjustHandles="1" noChangeArrowheads="1" noChangeShapeType="1" noTextEdit="1"/>
              </p:cNvSpPr>
              <p:nvPr/>
            </p:nvSpPr>
            <p:spPr>
              <a:xfrm>
                <a:off x="7301144" y="2779836"/>
                <a:ext cx="462641" cy="369332"/>
              </a:xfrm>
              <a:prstGeom prst="rect">
                <a:avLst/>
              </a:prstGeom>
              <a:blipFill rotWithShape="0">
                <a:blip r:embed="rId15"/>
                <a:stretch>
                  <a:fillRect b="-1311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xmlns="" id="{4C8ADEFE-65B4-4F08-BAA0-683140659B7F}"/>
                  </a:ext>
                </a:extLst>
              </p:cNvPr>
              <p:cNvSpPr/>
              <p:nvPr/>
            </p:nvSpPr>
            <p:spPr>
              <a:xfrm>
                <a:off x="9423782" y="2136219"/>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AU" dirty="0"/>
              </a:p>
            </p:txBody>
          </p:sp>
        </mc:Choice>
        <mc:Fallback xmlns="">
          <p:sp>
            <p:nvSpPr>
              <p:cNvPr id="66" name="Rectangle 65">
                <a:extLst>
                  <a:ext uri="{FF2B5EF4-FFF2-40B4-BE49-F238E27FC236}">
                    <a16:creationId xmlns:a16="http://schemas.microsoft.com/office/drawing/2014/main" xmlns:a14="http://schemas.microsoft.com/office/drawing/2010/main" xmlns="" id="{4C8ADEFE-65B4-4F08-BAA0-683140659B7F}"/>
                  </a:ext>
                </a:extLst>
              </p:cNvPr>
              <p:cNvSpPr>
                <a:spLocks noRot="1" noChangeAspect="1" noMove="1" noResize="1" noEditPoints="1" noAdjustHandles="1" noChangeArrowheads="1" noChangeShapeType="1" noTextEdit="1"/>
              </p:cNvSpPr>
              <p:nvPr/>
            </p:nvSpPr>
            <p:spPr>
              <a:xfrm>
                <a:off x="9423782" y="2136219"/>
                <a:ext cx="462641" cy="369332"/>
              </a:xfrm>
              <a:prstGeom prst="rect">
                <a:avLst/>
              </a:prstGeom>
              <a:blipFill rotWithShape="0">
                <a:blip r:embed="rId16"/>
                <a:stretch>
                  <a:fillRect b="-1311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8" name="Rectangle 67">
                <a:extLst>
                  <a:ext uri="{FF2B5EF4-FFF2-40B4-BE49-F238E27FC236}">
                    <a16:creationId xmlns:a16="http://schemas.microsoft.com/office/drawing/2014/main" xmlns="" id="{3E528550-122A-4E66-A326-6F72DF73B50B}"/>
                  </a:ext>
                </a:extLst>
              </p:cNvPr>
              <p:cNvSpPr/>
              <p:nvPr/>
            </p:nvSpPr>
            <p:spPr>
              <a:xfrm>
                <a:off x="9423782" y="2805428"/>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AU" dirty="0"/>
              </a:p>
            </p:txBody>
          </p:sp>
        </mc:Choice>
        <mc:Fallback xmlns="">
          <p:sp>
            <p:nvSpPr>
              <p:cNvPr id="68" name="Rectangle 67">
                <a:extLst>
                  <a:ext uri="{FF2B5EF4-FFF2-40B4-BE49-F238E27FC236}">
                    <a16:creationId xmlns:a16="http://schemas.microsoft.com/office/drawing/2014/main" xmlns:a14="http://schemas.microsoft.com/office/drawing/2010/main" xmlns="" id="{3E528550-122A-4E66-A326-6F72DF73B50B}"/>
                  </a:ext>
                </a:extLst>
              </p:cNvPr>
              <p:cNvSpPr>
                <a:spLocks noRot="1" noChangeAspect="1" noMove="1" noResize="1" noEditPoints="1" noAdjustHandles="1" noChangeArrowheads="1" noChangeShapeType="1" noTextEdit="1"/>
              </p:cNvSpPr>
              <p:nvPr/>
            </p:nvSpPr>
            <p:spPr>
              <a:xfrm>
                <a:off x="9423782" y="2805428"/>
                <a:ext cx="462641" cy="369332"/>
              </a:xfrm>
              <a:prstGeom prst="rect">
                <a:avLst/>
              </a:prstGeom>
              <a:blipFill rotWithShape="0">
                <a:blip r:embed="rId17"/>
                <a:stretch>
                  <a:fillRect b="-1311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9" name="Rectangle 68">
                <a:extLst>
                  <a:ext uri="{FF2B5EF4-FFF2-40B4-BE49-F238E27FC236}">
                    <a16:creationId xmlns:a16="http://schemas.microsoft.com/office/drawing/2014/main" xmlns="" id="{1A143E0C-28F7-4FA7-8E58-823A4C17535F}"/>
                  </a:ext>
                </a:extLst>
              </p:cNvPr>
              <p:cNvSpPr/>
              <p:nvPr/>
            </p:nvSpPr>
            <p:spPr>
              <a:xfrm>
                <a:off x="8381256" y="2095174"/>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AU" dirty="0"/>
              </a:p>
            </p:txBody>
          </p:sp>
        </mc:Choice>
        <mc:Fallback xmlns="">
          <p:sp>
            <p:nvSpPr>
              <p:cNvPr id="69" name="Rectangle 68">
                <a:extLst>
                  <a:ext uri="{FF2B5EF4-FFF2-40B4-BE49-F238E27FC236}">
                    <a16:creationId xmlns:a16="http://schemas.microsoft.com/office/drawing/2014/main" xmlns:a14="http://schemas.microsoft.com/office/drawing/2010/main" xmlns="" id="{1A143E0C-28F7-4FA7-8E58-823A4C17535F}"/>
                  </a:ext>
                </a:extLst>
              </p:cNvPr>
              <p:cNvSpPr>
                <a:spLocks noRot="1" noChangeAspect="1" noMove="1" noResize="1" noEditPoints="1" noAdjustHandles="1" noChangeArrowheads="1" noChangeShapeType="1" noTextEdit="1"/>
              </p:cNvSpPr>
              <p:nvPr/>
            </p:nvSpPr>
            <p:spPr>
              <a:xfrm>
                <a:off x="8381256" y="2095174"/>
                <a:ext cx="462641" cy="369332"/>
              </a:xfrm>
              <a:prstGeom prst="rect">
                <a:avLst/>
              </a:prstGeom>
              <a:blipFill rotWithShape="0">
                <a:blip r:embed="rId1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1" name="Rectangle 70">
                <a:extLst>
                  <a:ext uri="{FF2B5EF4-FFF2-40B4-BE49-F238E27FC236}">
                    <a16:creationId xmlns:a16="http://schemas.microsoft.com/office/drawing/2014/main" xmlns="" id="{526EC044-8ABC-4060-B46A-2BA872CB4BBB}"/>
                  </a:ext>
                </a:extLst>
              </p:cNvPr>
              <p:cNvSpPr/>
              <p:nvPr/>
            </p:nvSpPr>
            <p:spPr>
              <a:xfrm>
                <a:off x="8384039" y="2808557"/>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AU" dirty="0"/>
              </a:p>
            </p:txBody>
          </p:sp>
        </mc:Choice>
        <mc:Fallback xmlns="">
          <p:sp>
            <p:nvSpPr>
              <p:cNvPr id="71" name="Rectangle 70">
                <a:extLst>
                  <a:ext uri="{FF2B5EF4-FFF2-40B4-BE49-F238E27FC236}">
                    <a16:creationId xmlns:a16="http://schemas.microsoft.com/office/drawing/2014/main" xmlns:a14="http://schemas.microsoft.com/office/drawing/2010/main" xmlns="" id="{526EC044-8ABC-4060-B46A-2BA872CB4BBB}"/>
                  </a:ext>
                </a:extLst>
              </p:cNvPr>
              <p:cNvSpPr>
                <a:spLocks noRot="1" noChangeAspect="1" noMove="1" noResize="1" noEditPoints="1" noAdjustHandles="1" noChangeArrowheads="1" noChangeShapeType="1" noTextEdit="1"/>
              </p:cNvSpPr>
              <p:nvPr/>
            </p:nvSpPr>
            <p:spPr>
              <a:xfrm>
                <a:off x="8384039" y="2808557"/>
                <a:ext cx="462641" cy="369332"/>
              </a:xfrm>
              <a:prstGeom prst="rect">
                <a:avLst/>
              </a:prstGeom>
              <a:blipFill rotWithShape="0">
                <a:blip r:embed="rId19"/>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xmlns="" id="{6D967D0B-CD4D-4BEB-B544-95310F757CFC}"/>
                  </a:ext>
                </a:extLst>
              </p:cNvPr>
              <p:cNvSpPr txBox="1"/>
              <p:nvPr/>
            </p:nvSpPr>
            <p:spPr>
              <a:xfrm>
                <a:off x="669823" y="3299318"/>
                <a:ext cx="6955618" cy="11305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AU" sz="3200" b="1" i="1" smtClean="0">
                              <a:latin typeface="Cambria Math" panose="02040503050406030204" pitchFamily="18" charset="0"/>
                            </a:rPr>
                          </m:ctrlPr>
                        </m:sSupPr>
                        <m:e>
                          <m:r>
                            <a:rPr lang="en-AU" sz="3200" b="1" i="1" smtClean="0">
                              <a:latin typeface="Cambria Math" panose="02040503050406030204" pitchFamily="18" charset="0"/>
                            </a:rPr>
                            <m:t>𝒙</m:t>
                          </m:r>
                        </m:e>
                        <m:sup>
                          <m:r>
                            <a:rPr lang="en-AU" sz="3200" b="1" i="1" smtClean="0">
                              <a:latin typeface="Cambria Math" panose="02040503050406030204" pitchFamily="18" charset="0"/>
                            </a:rPr>
                            <m:t>𝟐</m:t>
                          </m:r>
                        </m:sup>
                      </m:sSup>
                      <m:r>
                        <a:rPr lang="en-AU" sz="3200" b="1" i="1" smtClean="0">
                          <a:latin typeface="Cambria Math" panose="02040503050406030204" pitchFamily="18" charset="0"/>
                        </a:rPr>
                        <m:t>+</m:t>
                      </m:r>
                      <m:r>
                        <a:rPr lang="en-US" sz="3200" b="1" i="1" smtClean="0">
                          <a:latin typeface="Cambria Math" panose="02040503050406030204" pitchFamily="18" charset="0"/>
                        </a:rPr>
                        <m:t>𝟏𝟎</m:t>
                      </m:r>
                      <m:r>
                        <a:rPr lang="en-AU" sz="3200" b="1" i="1" smtClean="0">
                          <a:latin typeface="Cambria Math" panose="02040503050406030204" pitchFamily="18" charset="0"/>
                        </a:rPr>
                        <m:t>𝒙</m:t>
                      </m:r>
                      <m:r>
                        <a:rPr lang="en-AU" sz="3200" b="1" i="1" smtClean="0">
                          <a:latin typeface="Cambria Math" panose="02040503050406030204" pitchFamily="18" charset="0"/>
                        </a:rPr>
                        <m:t>+</m:t>
                      </m:r>
                      <m:r>
                        <a:rPr lang="en-AU" sz="3200" b="1" i="1" smtClean="0">
                          <a:latin typeface="Cambria Math" panose="02040503050406030204" pitchFamily="18" charset="0"/>
                        </a:rPr>
                        <m:t>𝟐𝟓</m:t>
                      </m:r>
                      <m:r>
                        <a:rPr lang="en-AU" sz="3200" b="1" i="1" smtClean="0">
                          <a:latin typeface="Cambria Math" panose="02040503050406030204" pitchFamily="18" charset="0"/>
                        </a:rPr>
                        <m:t>= </m:t>
                      </m:r>
                      <m:d>
                        <m:dPr>
                          <m:ctrlPr>
                            <a:rPr lang="en-AU" sz="3200" b="1" i="1" smtClean="0">
                              <a:latin typeface="Cambria Math" panose="02040503050406030204" pitchFamily="18" charset="0"/>
                            </a:rPr>
                          </m:ctrlPr>
                        </m:dPr>
                        <m:e>
                          <m:r>
                            <a:rPr lang="en-AU" sz="3200" b="1" i="1" smtClean="0">
                              <a:latin typeface="Cambria Math" panose="02040503050406030204" pitchFamily="18" charset="0"/>
                            </a:rPr>
                            <m:t>𝒙</m:t>
                          </m:r>
                          <m:r>
                            <a:rPr lang="en-AU" sz="3200" b="1" i="1" smtClean="0">
                              <a:latin typeface="Cambria Math" panose="02040503050406030204" pitchFamily="18" charset="0"/>
                            </a:rPr>
                            <m:t>+</m:t>
                          </m:r>
                          <m:r>
                            <a:rPr lang="en-US" sz="3200" b="1" i="1" smtClean="0">
                              <a:latin typeface="Cambria Math" panose="02040503050406030204" pitchFamily="18" charset="0"/>
                            </a:rPr>
                            <m:t>𝟓</m:t>
                          </m:r>
                        </m:e>
                      </m:d>
                      <m:d>
                        <m:dPr>
                          <m:ctrlPr>
                            <a:rPr lang="en-AU" sz="3200" b="1" i="1" smtClean="0">
                              <a:latin typeface="Cambria Math" panose="02040503050406030204" pitchFamily="18" charset="0"/>
                            </a:rPr>
                          </m:ctrlPr>
                        </m:dPr>
                        <m:e>
                          <m:r>
                            <a:rPr lang="en-AU" sz="3200" b="1" i="1" smtClean="0">
                              <a:latin typeface="Cambria Math" panose="02040503050406030204" pitchFamily="18" charset="0"/>
                            </a:rPr>
                            <m:t>𝒙</m:t>
                          </m:r>
                          <m:r>
                            <a:rPr lang="en-AU" sz="3200" b="1" i="1" smtClean="0">
                              <a:latin typeface="Cambria Math" panose="02040503050406030204" pitchFamily="18" charset="0"/>
                            </a:rPr>
                            <m:t>+</m:t>
                          </m:r>
                          <m:r>
                            <a:rPr lang="en-US" sz="3200" b="1" i="1" smtClean="0">
                              <a:latin typeface="Cambria Math" panose="02040503050406030204" pitchFamily="18" charset="0"/>
                            </a:rPr>
                            <m:t>𝟓</m:t>
                          </m:r>
                        </m:e>
                      </m:d>
                      <m:r>
                        <a:rPr lang="en-US" sz="3200" b="1" i="1" smtClean="0">
                          <a:latin typeface="Cambria Math" panose="02040503050406030204" pitchFamily="18" charset="0"/>
                        </a:rPr>
                        <m:t>=</m:t>
                      </m:r>
                      <m:sSup>
                        <m:sSupPr>
                          <m:ctrlPr>
                            <a:rPr lang="en-US" sz="3200" b="1" i="1" smtClean="0">
                              <a:latin typeface="Cambria Math" panose="02040503050406030204" pitchFamily="18" charset="0"/>
                            </a:rPr>
                          </m:ctrlPr>
                        </m:sSupPr>
                        <m:e>
                          <m:d>
                            <m:dPr>
                              <m:ctrlPr>
                                <a:rPr lang="en-US" sz="3200" b="1" i="1" smtClean="0">
                                  <a:latin typeface="Cambria Math" panose="02040503050406030204" pitchFamily="18" charset="0"/>
                                </a:rPr>
                              </m:ctrlPr>
                            </m:dPr>
                            <m:e>
                              <m:r>
                                <a:rPr lang="en-US" sz="3200" b="1" i="1" smtClean="0">
                                  <a:latin typeface="Cambria Math" panose="02040503050406030204" pitchFamily="18" charset="0"/>
                                </a:rPr>
                                <m:t>𝒙</m:t>
                              </m:r>
                              <m:r>
                                <a:rPr lang="en-US" sz="3200" b="1" i="1" smtClean="0">
                                  <a:latin typeface="Cambria Math" panose="02040503050406030204" pitchFamily="18" charset="0"/>
                                </a:rPr>
                                <m:t>+</m:t>
                              </m:r>
                              <m:r>
                                <a:rPr lang="en-US" sz="3200" b="1" i="1" smtClean="0">
                                  <a:latin typeface="Cambria Math" panose="02040503050406030204" pitchFamily="18" charset="0"/>
                                </a:rPr>
                                <m:t>𝟓</m:t>
                              </m:r>
                            </m:e>
                          </m:d>
                        </m:e>
                        <m:sup>
                          <m:r>
                            <a:rPr lang="en-US" sz="3200" b="1" i="1" smtClean="0">
                              <a:latin typeface="Cambria Math" panose="02040503050406030204" pitchFamily="18" charset="0"/>
                            </a:rPr>
                            <m:t>𝟐</m:t>
                          </m:r>
                        </m:sup>
                      </m:sSup>
                    </m:oMath>
                  </m:oMathPara>
                </a14:m>
                <a:endParaRPr lang="en-AU" sz="3200" b="1" dirty="0"/>
              </a:p>
            </p:txBody>
          </p:sp>
        </mc:Choice>
        <mc:Fallback xmlns="">
          <p:sp>
            <p:nvSpPr>
              <p:cNvPr id="72" name="TextBox 71">
                <a:extLst>
                  <a:ext uri="{FF2B5EF4-FFF2-40B4-BE49-F238E27FC236}">
                    <a16:creationId xmlns:a16="http://schemas.microsoft.com/office/drawing/2014/main" xmlns:a14="http://schemas.microsoft.com/office/drawing/2010/main" xmlns="" id="{6D967D0B-CD4D-4BEB-B544-95310F757CFC}"/>
                  </a:ext>
                </a:extLst>
              </p:cNvPr>
              <p:cNvSpPr txBox="1">
                <a:spLocks noRot="1" noChangeAspect="1" noMove="1" noResize="1" noEditPoints="1" noAdjustHandles="1" noChangeArrowheads="1" noChangeShapeType="1" noTextEdit="1"/>
              </p:cNvSpPr>
              <p:nvPr/>
            </p:nvSpPr>
            <p:spPr>
              <a:xfrm>
                <a:off x="669823" y="3299318"/>
                <a:ext cx="6955618" cy="1130566"/>
              </a:xfrm>
              <a:prstGeom prst="rect">
                <a:avLst/>
              </a:prstGeom>
              <a:blipFill rotWithShape="0">
                <a:blip r:embed="rId20"/>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14704485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8" grpId="0"/>
      <p:bldP spid="51" grpId="0"/>
      <p:bldP spid="52" grpId="0"/>
      <p:bldP spid="53" grpId="0"/>
      <p:bldP spid="59" grpId="0"/>
      <p:bldP spid="60" grpId="0"/>
      <p:bldP spid="61" grpId="0"/>
      <p:bldP spid="62" grpId="0"/>
      <p:bldP spid="63" grpId="0"/>
      <p:bldP spid="64" grpId="0"/>
      <p:bldP spid="66" grpId="0"/>
      <p:bldP spid="68" grpId="0"/>
      <p:bldP spid="69" grpId="0"/>
      <p:bldP spid="71" grpId="0"/>
      <p:bldP spid="7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3947" y="82302"/>
            <a:ext cx="6264655" cy="584775"/>
          </a:xfrm>
          <a:prstGeom prst="homePlate">
            <a:avLst/>
          </a:prstGeom>
          <a:solidFill>
            <a:schemeClr val="accent5">
              <a:lumMod val="50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AU" sz="3200" dirty="0"/>
              <a:t>Skill Development</a:t>
            </a:r>
          </a:p>
        </p:txBody>
      </p:sp>
      <p:sp>
        <p:nvSpPr>
          <p:cNvPr id="4" name="Rectangle 3"/>
          <p:cNvSpPr/>
          <p:nvPr/>
        </p:nvSpPr>
        <p:spPr>
          <a:xfrm>
            <a:off x="249382" y="716793"/>
            <a:ext cx="11804073" cy="492443"/>
          </a:xfrm>
          <a:prstGeom prst="rect">
            <a:avLst/>
          </a:prstGeom>
        </p:spPr>
        <p:txBody>
          <a:bodyPr wrap="square">
            <a:spAutoFit/>
          </a:bodyPr>
          <a:lstStyle/>
          <a:p>
            <a:r>
              <a:rPr lang="en-AU" sz="2600" dirty="0"/>
              <a:t>Factorise the following quadratic expression using the cross method:</a:t>
            </a:r>
          </a:p>
        </p:txBody>
      </p:sp>
      <mc:AlternateContent xmlns:mc="http://schemas.openxmlformats.org/markup-compatibility/2006" xmlns:a14="http://schemas.microsoft.com/office/drawing/2010/main">
        <mc:Choice Requires="a14">
          <p:sp>
            <p:nvSpPr>
              <p:cNvPr id="14" name="TextBox 13"/>
              <p:cNvSpPr txBox="1"/>
              <p:nvPr/>
            </p:nvSpPr>
            <p:spPr>
              <a:xfrm>
                <a:off x="249382" y="1209236"/>
                <a:ext cx="6056583" cy="6273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AU" sz="3400" b="1" i="1" smtClean="0">
                              <a:solidFill>
                                <a:schemeClr val="tx1"/>
                              </a:solidFill>
                              <a:latin typeface="Cambria Math" panose="02040503050406030204" pitchFamily="18" charset="0"/>
                            </a:rPr>
                          </m:ctrlPr>
                        </m:sSupPr>
                        <m:e>
                          <m:r>
                            <a:rPr lang="en-AU" sz="3400" b="1" i="1" smtClean="0">
                              <a:solidFill>
                                <a:schemeClr val="tx1"/>
                              </a:solidFill>
                              <a:latin typeface="Cambria Math" panose="02040503050406030204" pitchFamily="18" charset="0"/>
                            </a:rPr>
                            <m:t> </m:t>
                          </m:r>
                          <m:r>
                            <a:rPr lang="en-AU" sz="3400" b="1" i="1" smtClean="0">
                              <a:solidFill>
                                <a:schemeClr val="tx1"/>
                              </a:solidFill>
                              <a:latin typeface="Cambria Math" panose="02040503050406030204" pitchFamily="18" charset="0"/>
                            </a:rPr>
                            <m:t>𝒙</m:t>
                          </m:r>
                        </m:e>
                        <m:sup>
                          <m:r>
                            <a:rPr lang="en-AU" sz="3400" b="1" i="1" smtClean="0">
                              <a:solidFill>
                                <a:schemeClr val="tx1"/>
                              </a:solidFill>
                              <a:latin typeface="Cambria Math" panose="02040503050406030204" pitchFamily="18" charset="0"/>
                            </a:rPr>
                            <m:t>𝟐</m:t>
                          </m:r>
                        </m:sup>
                      </m:sSup>
                      <m:r>
                        <a:rPr lang="en-US" sz="3400" b="0" i="1" smtClean="0">
                          <a:solidFill>
                            <a:schemeClr val="tx1"/>
                          </a:solidFill>
                          <a:latin typeface="Cambria Math" panose="02040503050406030204" pitchFamily="18" charset="0"/>
                        </a:rPr>
                        <m:t>−7</m:t>
                      </m:r>
                      <m:r>
                        <a:rPr lang="en-AU" sz="3400" b="1" i="1" smtClean="0">
                          <a:solidFill>
                            <a:schemeClr val="tx1"/>
                          </a:solidFill>
                          <a:latin typeface="Cambria Math" panose="02040503050406030204" pitchFamily="18" charset="0"/>
                        </a:rPr>
                        <m:t>𝒙</m:t>
                      </m:r>
                      <m:r>
                        <a:rPr lang="en-US" sz="3400" b="1" i="1" smtClean="0">
                          <a:solidFill>
                            <a:schemeClr val="tx1"/>
                          </a:solidFill>
                          <a:latin typeface="Cambria Math" panose="02040503050406030204" pitchFamily="18" charset="0"/>
                        </a:rPr>
                        <m:t>+</m:t>
                      </m:r>
                      <m:r>
                        <a:rPr lang="en-US" sz="3400" b="1" i="1" smtClean="0">
                          <a:solidFill>
                            <a:schemeClr val="tx1"/>
                          </a:solidFill>
                          <a:latin typeface="Cambria Math" panose="02040503050406030204" pitchFamily="18" charset="0"/>
                        </a:rPr>
                        <m:t>𝟏𝟐</m:t>
                      </m:r>
                    </m:oMath>
                  </m:oMathPara>
                </a14:m>
                <a:endParaRPr lang="en-AU" sz="3400" b="1" dirty="0">
                  <a:solidFill>
                    <a:schemeClr val="tx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249382" y="1209236"/>
                <a:ext cx="6056583" cy="627351"/>
              </a:xfrm>
              <a:prstGeom prst="rect">
                <a:avLst/>
              </a:prstGeom>
              <a:blipFill rotWithShape="0">
                <a:blip r:embed="rId2"/>
                <a:stretch>
                  <a:fillRect/>
                </a:stretch>
              </a:blipFill>
            </p:spPr>
            <p:txBody>
              <a:bodyPr/>
              <a:lstStyle/>
              <a:p>
                <a:r>
                  <a:rPr lang="en-AU">
                    <a:noFill/>
                  </a:rPr>
                  <a:t> </a:t>
                </a:r>
              </a:p>
            </p:txBody>
          </p:sp>
        </mc:Fallback>
      </mc:AlternateContent>
      <p:cxnSp>
        <p:nvCxnSpPr>
          <p:cNvPr id="19" name="Straight Connector 18">
            <a:extLst>
              <a:ext uri="{FF2B5EF4-FFF2-40B4-BE49-F238E27FC236}">
                <a16:creationId xmlns:a16="http://schemas.microsoft.com/office/drawing/2014/main" xmlns="" id="{E25B8CAB-EB33-4121-943A-E3F93483ACF9}"/>
              </a:ext>
            </a:extLst>
          </p:cNvPr>
          <p:cNvCxnSpPr/>
          <p:nvPr/>
        </p:nvCxnSpPr>
        <p:spPr>
          <a:xfrm>
            <a:off x="7424257" y="2013358"/>
            <a:ext cx="4412609"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xmlns="" id="{E818C72C-32B1-4B23-8E6A-61424A54EF69}"/>
              </a:ext>
            </a:extLst>
          </p:cNvPr>
          <p:cNvCxnSpPr>
            <a:cxnSpLocks/>
          </p:cNvCxnSpPr>
          <p:nvPr/>
        </p:nvCxnSpPr>
        <p:spPr>
          <a:xfrm>
            <a:off x="8590327" y="1209236"/>
            <a:ext cx="0" cy="2288973"/>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xmlns="" id="{C4C07201-D1BE-47A4-84D3-C5D2DDDC8621}"/>
              </a:ext>
            </a:extLst>
          </p:cNvPr>
          <p:cNvCxnSpPr>
            <a:cxnSpLocks/>
          </p:cNvCxnSpPr>
          <p:nvPr/>
        </p:nvCxnSpPr>
        <p:spPr>
          <a:xfrm>
            <a:off x="10017854" y="1209236"/>
            <a:ext cx="0" cy="2288973"/>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xmlns="" id="{CD45D44A-FB76-4B95-84C7-E38976F975AE}"/>
                  </a:ext>
                </a:extLst>
              </p:cNvPr>
              <p:cNvSpPr/>
              <p:nvPr/>
            </p:nvSpPr>
            <p:spPr>
              <a:xfrm>
                <a:off x="7348789" y="1242223"/>
                <a:ext cx="1151814" cy="646331"/>
              </a:xfrm>
              <a:prstGeom prst="rect">
                <a:avLst/>
              </a:prstGeom>
            </p:spPr>
            <p:txBody>
              <a:bodyPr wrap="square">
                <a:spAutoFit/>
              </a:bodyPr>
              <a:lstStyle/>
              <a:p>
                <a:pPr algn="ctr"/>
                <a:r>
                  <a:rPr lang="en-AU" dirty="0"/>
                  <a:t>Factors of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endParaRPr lang="en-AU" dirty="0"/>
              </a:p>
            </p:txBody>
          </p:sp>
        </mc:Choice>
        <mc:Fallback xmlns="">
          <p:sp>
            <p:nvSpPr>
              <p:cNvPr id="39" name="Rectangle 38">
                <a:extLst>
                  <a:ext uri="{FF2B5EF4-FFF2-40B4-BE49-F238E27FC236}">
                    <a16:creationId xmlns:a16="http://schemas.microsoft.com/office/drawing/2014/main" xmlns:a14="http://schemas.microsoft.com/office/drawing/2010/main" xmlns="" id="{CD45D44A-FB76-4B95-84C7-E38976F975AE}"/>
                  </a:ext>
                </a:extLst>
              </p:cNvPr>
              <p:cNvSpPr>
                <a:spLocks noRot="1" noChangeAspect="1" noMove="1" noResize="1" noEditPoints="1" noAdjustHandles="1" noChangeArrowheads="1" noChangeShapeType="1" noTextEdit="1"/>
              </p:cNvSpPr>
              <p:nvPr/>
            </p:nvSpPr>
            <p:spPr>
              <a:xfrm>
                <a:off x="7348789" y="1242223"/>
                <a:ext cx="1151814" cy="646331"/>
              </a:xfrm>
              <a:prstGeom prst="rect">
                <a:avLst/>
              </a:prstGeom>
              <a:blipFill rotWithShape="0">
                <a:blip r:embed="rId3"/>
                <a:stretch>
                  <a:fillRect l="-2660" t="-5660" r="-5851"/>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xmlns="" id="{0E611A81-4CC9-4ADC-B2DD-C0607FDD6397}"/>
                  </a:ext>
                </a:extLst>
              </p:cNvPr>
              <p:cNvSpPr/>
              <p:nvPr/>
            </p:nvSpPr>
            <p:spPr>
              <a:xfrm>
                <a:off x="8769777" y="1258952"/>
                <a:ext cx="1116397" cy="646331"/>
              </a:xfrm>
              <a:prstGeom prst="rect">
                <a:avLst/>
              </a:prstGeom>
            </p:spPr>
            <p:txBody>
              <a:bodyPr wrap="square">
                <a:spAutoFit/>
              </a:bodyPr>
              <a:lstStyle/>
              <a:p>
                <a:pPr algn="ctr"/>
                <a:r>
                  <a:rPr lang="en-AU" dirty="0"/>
                  <a:t>Factors of </a:t>
                </a:r>
                <a14:m>
                  <m:oMath xmlns:m="http://schemas.openxmlformats.org/officeDocument/2006/math">
                    <m:r>
                      <a:rPr lang="en-US" b="0" i="1" smtClean="0">
                        <a:latin typeface="Cambria Math" panose="02040503050406030204" pitchFamily="18" charset="0"/>
                      </a:rPr>
                      <m:t>12</m:t>
                    </m:r>
                  </m:oMath>
                </a14:m>
                <a:endParaRPr lang="en-AU" dirty="0"/>
              </a:p>
            </p:txBody>
          </p:sp>
        </mc:Choice>
        <mc:Fallback xmlns="">
          <p:sp>
            <p:nvSpPr>
              <p:cNvPr id="40" name="Rectangle 39">
                <a:extLst>
                  <a:ext uri="{FF2B5EF4-FFF2-40B4-BE49-F238E27FC236}">
                    <a16:creationId xmlns:a16="http://schemas.microsoft.com/office/drawing/2014/main" xmlns:a14="http://schemas.microsoft.com/office/drawing/2010/main" xmlns="" id="{0E611A81-4CC9-4ADC-B2DD-C0607FDD6397}"/>
                  </a:ext>
                </a:extLst>
              </p:cNvPr>
              <p:cNvSpPr>
                <a:spLocks noRot="1" noChangeAspect="1" noMove="1" noResize="1" noEditPoints="1" noAdjustHandles="1" noChangeArrowheads="1" noChangeShapeType="1" noTextEdit="1"/>
              </p:cNvSpPr>
              <p:nvPr/>
            </p:nvSpPr>
            <p:spPr>
              <a:xfrm>
                <a:off x="8769777" y="1258952"/>
                <a:ext cx="1116397" cy="646331"/>
              </a:xfrm>
              <a:prstGeom prst="rect">
                <a:avLst/>
              </a:prstGeom>
              <a:blipFill rotWithShape="0">
                <a:blip r:embed="rId4"/>
                <a:stretch>
                  <a:fillRect l="-4372" t="-5660" r="-7104"/>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xmlns="" id="{28295932-04D5-4BF7-B347-4023EE8BEA24}"/>
                  </a:ext>
                </a:extLst>
              </p:cNvPr>
              <p:cNvSpPr/>
              <p:nvPr/>
            </p:nvSpPr>
            <p:spPr>
              <a:xfrm>
                <a:off x="10066323" y="1263870"/>
                <a:ext cx="1901971" cy="646331"/>
              </a:xfrm>
              <a:prstGeom prst="rect">
                <a:avLst/>
              </a:prstGeom>
            </p:spPr>
            <p:txBody>
              <a:bodyPr wrap="square">
                <a:spAutoFit/>
              </a:bodyPr>
              <a:lstStyle/>
              <a:p>
                <a:r>
                  <a:rPr lang="en-US" dirty="0"/>
                  <a:t>Cross-products  must add to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7</m:t>
                    </m:r>
                    <m:r>
                      <a:rPr lang="en-US" b="0" i="1" smtClean="0">
                        <a:latin typeface="Cambria Math" panose="02040503050406030204" pitchFamily="18" charset="0"/>
                      </a:rPr>
                      <m:t>𝑥</m:t>
                    </m:r>
                  </m:oMath>
                </a14:m>
                <a:endParaRPr lang="en-AU" dirty="0"/>
              </a:p>
            </p:txBody>
          </p:sp>
        </mc:Choice>
        <mc:Fallback xmlns="">
          <p:sp>
            <p:nvSpPr>
              <p:cNvPr id="41" name="Rectangle 40">
                <a:extLst>
                  <a:ext uri="{FF2B5EF4-FFF2-40B4-BE49-F238E27FC236}">
                    <a16:creationId xmlns:a16="http://schemas.microsoft.com/office/drawing/2014/main" xmlns:a14="http://schemas.microsoft.com/office/drawing/2010/main" xmlns="" id="{28295932-04D5-4BF7-B347-4023EE8BEA24}"/>
                  </a:ext>
                </a:extLst>
              </p:cNvPr>
              <p:cNvSpPr>
                <a:spLocks noRot="1" noChangeAspect="1" noMove="1" noResize="1" noEditPoints="1" noAdjustHandles="1" noChangeArrowheads="1" noChangeShapeType="1" noTextEdit="1"/>
              </p:cNvSpPr>
              <p:nvPr/>
            </p:nvSpPr>
            <p:spPr>
              <a:xfrm>
                <a:off x="10066323" y="1263870"/>
                <a:ext cx="1901971" cy="646331"/>
              </a:xfrm>
              <a:prstGeom prst="rect">
                <a:avLst/>
              </a:prstGeom>
              <a:blipFill rotWithShape="0">
                <a:blip r:embed="rId5"/>
                <a:stretch>
                  <a:fillRect l="-2564" t="-4717" b="-14151"/>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xmlns="" id="{4508C07C-83BA-4FE7-AC16-EC5D1E7821FB}"/>
                  </a:ext>
                </a:extLst>
              </p:cNvPr>
              <p:cNvSpPr/>
              <p:nvPr/>
            </p:nvSpPr>
            <p:spPr>
              <a:xfrm>
                <a:off x="7693375" y="2116516"/>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AU" dirty="0"/>
              </a:p>
            </p:txBody>
          </p:sp>
        </mc:Choice>
        <mc:Fallback xmlns="">
          <p:sp>
            <p:nvSpPr>
              <p:cNvPr id="48" name="Rectangle 47">
                <a:extLst>
                  <a:ext uri="{FF2B5EF4-FFF2-40B4-BE49-F238E27FC236}">
                    <a16:creationId xmlns:a16="http://schemas.microsoft.com/office/drawing/2014/main" xmlns:a14="http://schemas.microsoft.com/office/drawing/2010/main" xmlns="" id="{4508C07C-83BA-4FE7-AC16-EC5D1E7821FB}"/>
                  </a:ext>
                </a:extLst>
              </p:cNvPr>
              <p:cNvSpPr>
                <a:spLocks noRot="1" noChangeAspect="1" noMove="1" noResize="1" noEditPoints="1" noAdjustHandles="1" noChangeArrowheads="1" noChangeShapeType="1" noTextEdit="1"/>
              </p:cNvSpPr>
              <p:nvPr/>
            </p:nvSpPr>
            <p:spPr>
              <a:xfrm>
                <a:off x="7693375" y="2116516"/>
                <a:ext cx="462641" cy="369332"/>
              </a:xfrm>
              <a:prstGeom prst="rect">
                <a:avLst/>
              </a:prstGeom>
              <a:blipFill rotWithShape="0">
                <a:blip r:embed="rId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xmlns="" id="{CCC3BAF4-AFC4-4DFD-A65A-8B3EDEBED7B7}"/>
                  </a:ext>
                </a:extLst>
              </p:cNvPr>
              <p:cNvSpPr/>
              <p:nvPr/>
            </p:nvSpPr>
            <p:spPr>
              <a:xfrm>
                <a:off x="7736202" y="2731837"/>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AU" dirty="0"/>
              </a:p>
            </p:txBody>
          </p:sp>
        </mc:Choice>
        <mc:Fallback xmlns="">
          <p:sp>
            <p:nvSpPr>
              <p:cNvPr id="51" name="Rectangle 50">
                <a:extLst>
                  <a:ext uri="{FF2B5EF4-FFF2-40B4-BE49-F238E27FC236}">
                    <a16:creationId xmlns:a16="http://schemas.microsoft.com/office/drawing/2014/main" xmlns:a14="http://schemas.microsoft.com/office/drawing/2010/main" xmlns="" id="{CCC3BAF4-AFC4-4DFD-A65A-8B3EDEBED7B7}"/>
                  </a:ext>
                </a:extLst>
              </p:cNvPr>
              <p:cNvSpPr>
                <a:spLocks noRot="1" noChangeAspect="1" noMove="1" noResize="1" noEditPoints="1" noAdjustHandles="1" noChangeArrowheads="1" noChangeShapeType="1" noTextEdit="1"/>
              </p:cNvSpPr>
              <p:nvPr/>
            </p:nvSpPr>
            <p:spPr>
              <a:xfrm>
                <a:off x="7736202" y="2731837"/>
                <a:ext cx="462641" cy="369332"/>
              </a:xfrm>
              <a:prstGeom prst="rect">
                <a:avLst/>
              </a:prstGeom>
              <a:blipFill rotWithShape="0">
                <a:blip r:embed="rId7"/>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xmlns="" id="{A6C3947E-874F-4BFB-BD7F-8D8680FFCD4C}"/>
                  </a:ext>
                </a:extLst>
              </p:cNvPr>
              <p:cNvSpPr/>
              <p:nvPr/>
            </p:nvSpPr>
            <p:spPr>
              <a:xfrm>
                <a:off x="9037192" y="2136219"/>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m:t>
                      </m:r>
                    </m:oMath>
                  </m:oMathPara>
                </a14:m>
                <a:endParaRPr lang="en-AU" dirty="0"/>
              </a:p>
            </p:txBody>
          </p:sp>
        </mc:Choice>
        <mc:Fallback xmlns="">
          <p:sp>
            <p:nvSpPr>
              <p:cNvPr id="52" name="Rectangle 51">
                <a:extLst>
                  <a:ext uri="{FF2B5EF4-FFF2-40B4-BE49-F238E27FC236}">
                    <a16:creationId xmlns:a16="http://schemas.microsoft.com/office/drawing/2014/main" xmlns:a14="http://schemas.microsoft.com/office/drawing/2010/main" xmlns="" id="{A6C3947E-874F-4BFB-BD7F-8D8680FFCD4C}"/>
                  </a:ext>
                </a:extLst>
              </p:cNvPr>
              <p:cNvSpPr>
                <a:spLocks noRot="1" noChangeAspect="1" noMove="1" noResize="1" noEditPoints="1" noAdjustHandles="1" noChangeArrowheads="1" noChangeShapeType="1" noTextEdit="1"/>
              </p:cNvSpPr>
              <p:nvPr/>
            </p:nvSpPr>
            <p:spPr>
              <a:xfrm>
                <a:off x="9037192" y="2136219"/>
                <a:ext cx="462641" cy="369332"/>
              </a:xfrm>
              <a:prstGeom prst="rect">
                <a:avLst/>
              </a:prstGeom>
              <a:blipFill rotWithShape="0">
                <a:blip r:embed="rId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3" name="Rectangle 52">
                <a:extLst>
                  <a:ext uri="{FF2B5EF4-FFF2-40B4-BE49-F238E27FC236}">
                    <a16:creationId xmlns:a16="http://schemas.microsoft.com/office/drawing/2014/main" xmlns="" id="{0D98B18E-E8B2-40B0-BD0B-48BA1C08E6D3}"/>
                  </a:ext>
                </a:extLst>
              </p:cNvPr>
              <p:cNvSpPr/>
              <p:nvPr/>
            </p:nvSpPr>
            <p:spPr>
              <a:xfrm>
                <a:off x="9032298" y="2791889"/>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oMath>
                  </m:oMathPara>
                </a14:m>
                <a:endParaRPr lang="en-AU" dirty="0"/>
              </a:p>
            </p:txBody>
          </p:sp>
        </mc:Choice>
        <mc:Fallback xmlns="">
          <p:sp>
            <p:nvSpPr>
              <p:cNvPr id="53" name="Rectangle 52">
                <a:extLst>
                  <a:ext uri="{FF2B5EF4-FFF2-40B4-BE49-F238E27FC236}">
                    <a16:creationId xmlns:a16="http://schemas.microsoft.com/office/drawing/2014/main" xmlns:a14="http://schemas.microsoft.com/office/drawing/2010/main" xmlns="" id="{0D98B18E-E8B2-40B0-BD0B-48BA1C08E6D3}"/>
                  </a:ext>
                </a:extLst>
              </p:cNvPr>
              <p:cNvSpPr>
                <a:spLocks noRot="1" noChangeAspect="1" noMove="1" noResize="1" noEditPoints="1" noAdjustHandles="1" noChangeArrowheads="1" noChangeShapeType="1" noTextEdit="1"/>
              </p:cNvSpPr>
              <p:nvPr/>
            </p:nvSpPr>
            <p:spPr>
              <a:xfrm>
                <a:off x="9032298" y="2791889"/>
                <a:ext cx="462641" cy="369332"/>
              </a:xfrm>
              <a:prstGeom prst="rect">
                <a:avLst/>
              </a:prstGeom>
              <a:blipFill rotWithShape="0">
                <a:blip r:embed="rId9"/>
                <a:stretch>
                  <a:fillRect/>
                </a:stretch>
              </a:blipFill>
            </p:spPr>
            <p:txBody>
              <a:bodyPr/>
              <a:lstStyle/>
              <a:p>
                <a:r>
                  <a:rPr lang="en-AU">
                    <a:noFill/>
                  </a:rPr>
                  <a:t> </a:t>
                </a:r>
              </a:p>
            </p:txBody>
          </p:sp>
        </mc:Fallback>
      </mc:AlternateContent>
      <p:cxnSp>
        <p:nvCxnSpPr>
          <p:cNvPr id="28" name="Straight Connector 27">
            <a:extLst>
              <a:ext uri="{FF2B5EF4-FFF2-40B4-BE49-F238E27FC236}">
                <a16:creationId xmlns:a16="http://schemas.microsoft.com/office/drawing/2014/main" xmlns="" id="{7E7D9808-A9FB-4659-90B3-6B526A8B6582}"/>
              </a:ext>
            </a:extLst>
          </p:cNvPr>
          <p:cNvCxnSpPr>
            <a:stCxn id="51" idx="3"/>
            <a:endCxn id="52" idx="1"/>
          </p:cNvCxnSpPr>
          <p:nvPr/>
        </p:nvCxnSpPr>
        <p:spPr>
          <a:xfrm flipV="1">
            <a:off x="8198843" y="2320885"/>
            <a:ext cx="838349" cy="59561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2535BF2B-FAC3-4ED4-982A-D4D24DC7773F}"/>
              </a:ext>
            </a:extLst>
          </p:cNvPr>
          <p:cNvCxnSpPr>
            <a:cxnSpLocks/>
            <a:stCxn id="48" idx="3"/>
            <a:endCxn id="53" idx="1"/>
          </p:cNvCxnSpPr>
          <p:nvPr/>
        </p:nvCxnSpPr>
        <p:spPr>
          <a:xfrm>
            <a:off x="8156016" y="2301182"/>
            <a:ext cx="876282" cy="675373"/>
          </a:xfrm>
          <a:prstGeom prst="line">
            <a:avLst/>
          </a:prstGeom>
          <a:ln w="127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Rectangle 58">
                <a:extLst>
                  <a:ext uri="{FF2B5EF4-FFF2-40B4-BE49-F238E27FC236}">
                    <a16:creationId xmlns:a16="http://schemas.microsoft.com/office/drawing/2014/main" xmlns="" id="{7B3F27DD-5152-43E7-AD9B-19BC5426BBC6}"/>
                  </a:ext>
                </a:extLst>
              </p:cNvPr>
              <p:cNvSpPr/>
              <p:nvPr/>
            </p:nvSpPr>
            <p:spPr>
              <a:xfrm>
                <a:off x="10415620" y="2136219"/>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m:t>
                      </m:r>
                      <m:r>
                        <a:rPr lang="en-US" b="0" i="1" smtClean="0">
                          <a:latin typeface="Cambria Math" panose="02040503050406030204" pitchFamily="18" charset="0"/>
                        </a:rPr>
                        <m:t>𝑥</m:t>
                      </m:r>
                    </m:oMath>
                  </m:oMathPara>
                </a14:m>
                <a:endParaRPr lang="en-AU" dirty="0"/>
              </a:p>
            </p:txBody>
          </p:sp>
        </mc:Choice>
        <mc:Fallback xmlns="">
          <p:sp>
            <p:nvSpPr>
              <p:cNvPr id="59" name="Rectangle 58">
                <a:extLst>
                  <a:ext uri="{FF2B5EF4-FFF2-40B4-BE49-F238E27FC236}">
                    <a16:creationId xmlns:a16="http://schemas.microsoft.com/office/drawing/2014/main" xmlns:a14="http://schemas.microsoft.com/office/drawing/2010/main" xmlns="" id="{7B3F27DD-5152-43E7-AD9B-19BC5426BBC6}"/>
                  </a:ext>
                </a:extLst>
              </p:cNvPr>
              <p:cNvSpPr>
                <a:spLocks noRot="1" noChangeAspect="1" noMove="1" noResize="1" noEditPoints="1" noAdjustHandles="1" noChangeArrowheads="1" noChangeShapeType="1" noTextEdit="1"/>
              </p:cNvSpPr>
              <p:nvPr/>
            </p:nvSpPr>
            <p:spPr>
              <a:xfrm>
                <a:off x="10415620" y="2136219"/>
                <a:ext cx="462641" cy="369332"/>
              </a:xfrm>
              <a:prstGeom prst="rect">
                <a:avLst/>
              </a:prstGeom>
              <a:blipFill rotWithShape="0">
                <a:blip r:embed="rId10"/>
                <a:stretch>
                  <a:fillRect l="-10667" r="-8000"/>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0" name="Rectangle 59">
                <a:extLst>
                  <a:ext uri="{FF2B5EF4-FFF2-40B4-BE49-F238E27FC236}">
                    <a16:creationId xmlns:a16="http://schemas.microsoft.com/office/drawing/2014/main" xmlns="" id="{95C13F07-1013-47E0-9826-8C88E77E4EAF}"/>
                  </a:ext>
                </a:extLst>
              </p:cNvPr>
              <p:cNvSpPr/>
              <p:nvPr/>
            </p:nvSpPr>
            <p:spPr>
              <a:xfrm>
                <a:off x="10425331" y="2731837"/>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𝑥</m:t>
                      </m:r>
                    </m:oMath>
                  </m:oMathPara>
                </a14:m>
                <a:endParaRPr lang="en-AU" dirty="0"/>
              </a:p>
            </p:txBody>
          </p:sp>
        </mc:Choice>
        <mc:Fallback xmlns="">
          <p:sp>
            <p:nvSpPr>
              <p:cNvPr id="60" name="Rectangle 59">
                <a:extLst>
                  <a:ext uri="{FF2B5EF4-FFF2-40B4-BE49-F238E27FC236}">
                    <a16:creationId xmlns:a16="http://schemas.microsoft.com/office/drawing/2014/main" xmlns:a14="http://schemas.microsoft.com/office/drawing/2010/main" xmlns="" id="{95C13F07-1013-47E0-9826-8C88E77E4EAF}"/>
                  </a:ext>
                </a:extLst>
              </p:cNvPr>
              <p:cNvSpPr>
                <a:spLocks noRot="1" noChangeAspect="1" noMove="1" noResize="1" noEditPoints="1" noAdjustHandles="1" noChangeArrowheads="1" noChangeShapeType="1" noTextEdit="1"/>
              </p:cNvSpPr>
              <p:nvPr/>
            </p:nvSpPr>
            <p:spPr>
              <a:xfrm>
                <a:off x="10425331" y="2731837"/>
                <a:ext cx="462641" cy="369332"/>
              </a:xfrm>
              <a:prstGeom prst="rect">
                <a:avLst/>
              </a:prstGeom>
              <a:blipFill rotWithShape="0">
                <a:blip r:embed="rId11"/>
                <a:stretch>
                  <a:fillRect l="-10526" r="-6579"/>
                </a:stretch>
              </a:blipFill>
            </p:spPr>
            <p:txBody>
              <a:bodyPr/>
              <a:lstStyle/>
              <a:p>
                <a:r>
                  <a:rPr lang="en-AU">
                    <a:noFill/>
                  </a:rPr>
                  <a:t> </a:t>
                </a:r>
              </a:p>
            </p:txBody>
          </p:sp>
        </mc:Fallback>
      </mc:AlternateContent>
      <p:cxnSp>
        <p:nvCxnSpPr>
          <p:cNvPr id="33" name="Straight Connector 32">
            <a:extLst>
              <a:ext uri="{FF2B5EF4-FFF2-40B4-BE49-F238E27FC236}">
                <a16:creationId xmlns:a16="http://schemas.microsoft.com/office/drawing/2014/main" xmlns="" id="{19EF5EB6-3D03-4414-B392-86A1615871A1}"/>
              </a:ext>
            </a:extLst>
          </p:cNvPr>
          <p:cNvCxnSpPr/>
          <p:nvPr/>
        </p:nvCxnSpPr>
        <p:spPr>
          <a:xfrm>
            <a:off x="10281418" y="3498209"/>
            <a:ext cx="1035242"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1" name="Rectangle 60">
                <a:extLst>
                  <a:ext uri="{FF2B5EF4-FFF2-40B4-BE49-F238E27FC236}">
                    <a16:creationId xmlns:a16="http://schemas.microsoft.com/office/drawing/2014/main" xmlns="" id="{CD6CE7B7-D32F-4579-86B6-619440C7B332}"/>
                  </a:ext>
                </a:extLst>
              </p:cNvPr>
              <p:cNvSpPr/>
              <p:nvPr/>
            </p:nvSpPr>
            <p:spPr>
              <a:xfrm>
                <a:off x="10982740" y="2458142"/>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AU" dirty="0"/>
              </a:p>
            </p:txBody>
          </p:sp>
        </mc:Choice>
        <mc:Fallback xmlns="">
          <p:sp>
            <p:nvSpPr>
              <p:cNvPr id="61" name="Rectangle 60">
                <a:extLst>
                  <a:ext uri="{FF2B5EF4-FFF2-40B4-BE49-F238E27FC236}">
                    <a16:creationId xmlns:a16="http://schemas.microsoft.com/office/drawing/2014/main" xmlns:a14="http://schemas.microsoft.com/office/drawing/2010/main" xmlns="" id="{CD6CE7B7-D32F-4579-86B6-619440C7B332}"/>
                  </a:ext>
                </a:extLst>
              </p:cNvPr>
              <p:cNvSpPr>
                <a:spLocks noRot="1" noChangeAspect="1" noMove="1" noResize="1" noEditPoints="1" noAdjustHandles="1" noChangeArrowheads="1" noChangeShapeType="1" noTextEdit="1"/>
              </p:cNvSpPr>
              <p:nvPr/>
            </p:nvSpPr>
            <p:spPr>
              <a:xfrm>
                <a:off x="10982740" y="2458142"/>
                <a:ext cx="462641" cy="369332"/>
              </a:xfrm>
              <a:prstGeom prst="rect">
                <a:avLst/>
              </a:prstGeom>
              <a:blipFill rotWithShape="0">
                <a:blip r:embed="rId12"/>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2" name="Rectangle 61">
                <a:extLst>
                  <a:ext uri="{FF2B5EF4-FFF2-40B4-BE49-F238E27FC236}">
                    <a16:creationId xmlns:a16="http://schemas.microsoft.com/office/drawing/2014/main" xmlns="" id="{7EBB2846-E156-4AF3-AEA9-6AB71326AACC}"/>
                  </a:ext>
                </a:extLst>
              </p:cNvPr>
              <p:cNvSpPr/>
              <p:nvPr/>
            </p:nvSpPr>
            <p:spPr>
              <a:xfrm>
                <a:off x="10510772" y="3525918"/>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−7</m:t>
                      </m:r>
                      <m:r>
                        <a:rPr lang="en-US" b="0" i="1" smtClean="0">
                          <a:latin typeface="Cambria Math" panose="02040503050406030204" pitchFamily="18" charset="0"/>
                        </a:rPr>
                        <m:t>𝑥</m:t>
                      </m:r>
                    </m:oMath>
                  </m:oMathPara>
                </a14:m>
                <a:endParaRPr lang="en-AU" dirty="0"/>
              </a:p>
            </p:txBody>
          </p:sp>
        </mc:Choice>
        <mc:Fallback xmlns="">
          <p:sp>
            <p:nvSpPr>
              <p:cNvPr id="62" name="Rectangle 61">
                <a:extLst>
                  <a:ext uri="{FF2B5EF4-FFF2-40B4-BE49-F238E27FC236}">
                    <a16:creationId xmlns:a16="http://schemas.microsoft.com/office/drawing/2014/main" xmlns:a14="http://schemas.microsoft.com/office/drawing/2010/main" xmlns="" id="{7EBB2846-E156-4AF3-AEA9-6AB71326AACC}"/>
                  </a:ext>
                </a:extLst>
              </p:cNvPr>
              <p:cNvSpPr>
                <a:spLocks noRot="1" noChangeAspect="1" noMove="1" noResize="1" noEditPoints="1" noAdjustHandles="1" noChangeArrowheads="1" noChangeShapeType="1" noTextEdit="1"/>
              </p:cNvSpPr>
              <p:nvPr/>
            </p:nvSpPr>
            <p:spPr>
              <a:xfrm>
                <a:off x="10510772" y="3525918"/>
                <a:ext cx="462641" cy="369332"/>
              </a:xfrm>
              <a:prstGeom prst="rect">
                <a:avLst/>
              </a:prstGeom>
              <a:blipFill rotWithShape="0">
                <a:blip r:embed="rId13"/>
                <a:stretch>
                  <a:fillRect l="-10526" r="-6579"/>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3" name="Rectangle 62">
                <a:extLst>
                  <a:ext uri="{FF2B5EF4-FFF2-40B4-BE49-F238E27FC236}">
                    <a16:creationId xmlns:a16="http://schemas.microsoft.com/office/drawing/2014/main" xmlns="" id="{54C19E71-8852-4C0C-B6C6-65A120016883}"/>
                  </a:ext>
                </a:extLst>
              </p:cNvPr>
              <p:cNvSpPr/>
              <p:nvPr/>
            </p:nvSpPr>
            <p:spPr>
              <a:xfrm>
                <a:off x="7328726" y="2116516"/>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AU" dirty="0"/>
              </a:p>
            </p:txBody>
          </p:sp>
        </mc:Choice>
        <mc:Fallback xmlns="">
          <p:sp>
            <p:nvSpPr>
              <p:cNvPr id="63" name="Rectangle 62">
                <a:extLst>
                  <a:ext uri="{FF2B5EF4-FFF2-40B4-BE49-F238E27FC236}">
                    <a16:creationId xmlns:a16="http://schemas.microsoft.com/office/drawing/2014/main" xmlns:a14="http://schemas.microsoft.com/office/drawing/2010/main" xmlns="" id="{54C19E71-8852-4C0C-B6C6-65A120016883}"/>
                  </a:ext>
                </a:extLst>
              </p:cNvPr>
              <p:cNvSpPr>
                <a:spLocks noRot="1" noChangeAspect="1" noMove="1" noResize="1" noEditPoints="1" noAdjustHandles="1" noChangeArrowheads="1" noChangeShapeType="1" noTextEdit="1"/>
              </p:cNvSpPr>
              <p:nvPr/>
            </p:nvSpPr>
            <p:spPr>
              <a:xfrm>
                <a:off x="7328726" y="2116516"/>
                <a:ext cx="462641" cy="369332"/>
              </a:xfrm>
              <a:prstGeom prst="rect">
                <a:avLst/>
              </a:prstGeom>
              <a:blipFill rotWithShape="0">
                <a:blip r:embed="rId14"/>
                <a:stretch>
                  <a:fillRect b="-1311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4" name="Rectangle 63">
                <a:extLst>
                  <a:ext uri="{FF2B5EF4-FFF2-40B4-BE49-F238E27FC236}">
                    <a16:creationId xmlns:a16="http://schemas.microsoft.com/office/drawing/2014/main" xmlns="" id="{EB8CAAEA-4490-4215-A60C-5E857B1CACE3}"/>
                  </a:ext>
                </a:extLst>
              </p:cNvPr>
              <p:cNvSpPr/>
              <p:nvPr/>
            </p:nvSpPr>
            <p:spPr>
              <a:xfrm>
                <a:off x="7301144" y="2779836"/>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AU" dirty="0"/>
              </a:p>
            </p:txBody>
          </p:sp>
        </mc:Choice>
        <mc:Fallback xmlns="">
          <p:sp>
            <p:nvSpPr>
              <p:cNvPr id="64" name="Rectangle 63">
                <a:extLst>
                  <a:ext uri="{FF2B5EF4-FFF2-40B4-BE49-F238E27FC236}">
                    <a16:creationId xmlns:a16="http://schemas.microsoft.com/office/drawing/2014/main" xmlns:a14="http://schemas.microsoft.com/office/drawing/2010/main" xmlns="" id="{EB8CAAEA-4490-4215-A60C-5E857B1CACE3}"/>
                  </a:ext>
                </a:extLst>
              </p:cNvPr>
              <p:cNvSpPr>
                <a:spLocks noRot="1" noChangeAspect="1" noMove="1" noResize="1" noEditPoints="1" noAdjustHandles="1" noChangeArrowheads="1" noChangeShapeType="1" noTextEdit="1"/>
              </p:cNvSpPr>
              <p:nvPr/>
            </p:nvSpPr>
            <p:spPr>
              <a:xfrm>
                <a:off x="7301144" y="2779836"/>
                <a:ext cx="462641" cy="369332"/>
              </a:xfrm>
              <a:prstGeom prst="rect">
                <a:avLst/>
              </a:prstGeom>
              <a:blipFill rotWithShape="0">
                <a:blip r:embed="rId15"/>
                <a:stretch>
                  <a:fillRect b="-1311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xmlns="" id="{4C8ADEFE-65B4-4F08-BAA0-683140659B7F}"/>
                  </a:ext>
                </a:extLst>
              </p:cNvPr>
              <p:cNvSpPr/>
              <p:nvPr/>
            </p:nvSpPr>
            <p:spPr>
              <a:xfrm>
                <a:off x="9423782" y="2136219"/>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AU" dirty="0"/>
              </a:p>
            </p:txBody>
          </p:sp>
        </mc:Choice>
        <mc:Fallback xmlns="">
          <p:sp>
            <p:nvSpPr>
              <p:cNvPr id="66" name="Rectangle 65">
                <a:extLst>
                  <a:ext uri="{FF2B5EF4-FFF2-40B4-BE49-F238E27FC236}">
                    <a16:creationId xmlns:a16="http://schemas.microsoft.com/office/drawing/2014/main" xmlns:a14="http://schemas.microsoft.com/office/drawing/2010/main" xmlns="" id="{4C8ADEFE-65B4-4F08-BAA0-683140659B7F}"/>
                  </a:ext>
                </a:extLst>
              </p:cNvPr>
              <p:cNvSpPr>
                <a:spLocks noRot="1" noChangeAspect="1" noMove="1" noResize="1" noEditPoints="1" noAdjustHandles="1" noChangeArrowheads="1" noChangeShapeType="1" noTextEdit="1"/>
              </p:cNvSpPr>
              <p:nvPr/>
            </p:nvSpPr>
            <p:spPr>
              <a:xfrm>
                <a:off x="9423782" y="2136219"/>
                <a:ext cx="462641" cy="369332"/>
              </a:xfrm>
              <a:prstGeom prst="rect">
                <a:avLst/>
              </a:prstGeom>
              <a:blipFill rotWithShape="0">
                <a:blip r:embed="rId16"/>
                <a:stretch>
                  <a:fillRect b="-1311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8" name="Rectangle 67">
                <a:extLst>
                  <a:ext uri="{FF2B5EF4-FFF2-40B4-BE49-F238E27FC236}">
                    <a16:creationId xmlns:a16="http://schemas.microsoft.com/office/drawing/2014/main" xmlns="" id="{3E528550-122A-4E66-A326-6F72DF73B50B}"/>
                  </a:ext>
                </a:extLst>
              </p:cNvPr>
              <p:cNvSpPr/>
              <p:nvPr/>
            </p:nvSpPr>
            <p:spPr>
              <a:xfrm>
                <a:off x="9423782" y="2805428"/>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AU" dirty="0"/>
              </a:p>
            </p:txBody>
          </p:sp>
        </mc:Choice>
        <mc:Fallback xmlns="">
          <p:sp>
            <p:nvSpPr>
              <p:cNvPr id="68" name="Rectangle 67">
                <a:extLst>
                  <a:ext uri="{FF2B5EF4-FFF2-40B4-BE49-F238E27FC236}">
                    <a16:creationId xmlns:a16="http://schemas.microsoft.com/office/drawing/2014/main" xmlns:a14="http://schemas.microsoft.com/office/drawing/2010/main" xmlns="" id="{3E528550-122A-4E66-A326-6F72DF73B50B}"/>
                  </a:ext>
                </a:extLst>
              </p:cNvPr>
              <p:cNvSpPr>
                <a:spLocks noRot="1" noChangeAspect="1" noMove="1" noResize="1" noEditPoints="1" noAdjustHandles="1" noChangeArrowheads="1" noChangeShapeType="1" noTextEdit="1"/>
              </p:cNvSpPr>
              <p:nvPr/>
            </p:nvSpPr>
            <p:spPr>
              <a:xfrm>
                <a:off x="9423782" y="2805428"/>
                <a:ext cx="462641" cy="369332"/>
              </a:xfrm>
              <a:prstGeom prst="rect">
                <a:avLst/>
              </a:prstGeom>
              <a:blipFill rotWithShape="0">
                <a:blip r:embed="rId17"/>
                <a:stretch>
                  <a:fillRect b="-1311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9" name="Rectangle 68">
                <a:extLst>
                  <a:ext uri="{FF2B5EF4-FFF2-40B4-BE49-F238E27FC236}">
                    <a16:creationId xmlns:a16="http://schemas.microsoft.com/office/drawing/2014/main" xmlns="" id="{1A143E0C-28F7-4FA7-8E58-823A4C17535F}"/>
                  </a:ext>
                </a:extLst>
              </p:cNvPr>
              <p:cNvSpPr/>
              <p:nvPr/>
            </p:nvSpPr>
            <p:spPr>
              <a:xfrm>
                <a:off x="8381256" y="2095174"/>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AU" dirty="0"/>
              </a:p>
            </p:txBody>
          </p:sp>
        </mc:Choice>
        <mc:Fallback xmlns="">
          <p:sp>
            <p:nvSpPr>
              <p:cNvPr id="69" name="Rectangle 68">
                <a:extLst>
                  <a:ext uri="{FF2B5EF4-FFF2-40B4-BE49-F238E27FC236}">
                    <a16:creationId xmlns:a16="http://schemas.microsoft.com/office/drawing/2014/main" xmlns:a14="http://schemas.microsoft.com/office/drawing/2010/main" xmlns="" id="{1A143E0C-28F7-4FA7-8E58-823A4C17535F}"/>
                  </a:ext>
                </a:extLst>
              </p:cNvPr>
              <p:cNvSpPr>
                <a:spLocks noRot="1" noChangeAspect="1" noMove="1" noResize="1" noEditPoints="1" noAdjustHandles="1" noChangeArrowheads="1" noChangeShapeType="1" noTextEdit="1"/>
              </p:cNvSpPr>
              <p:nvPr/>
            </p:nvSpPr>
            <p:spPr>
              <a:xfrm>
                <a:off x="8381256" y="2095174"/>
                <a:ext cx="462641" cy="369332"/>
              </a:xfrm>
              <a:prstGeom prst="rect">
                <a:avLst/>
              </a:prstGeom>
              <a:blipFill rotWithShape="0">
                <a:blip r:embed="rId1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1" name="Rectangle 70">
                <a:extLst>
                  <a:ext uri="{FF2B5EF4-FFF2-40B4-BE49-F238E27FC236}">
                    <a16:creationId xmlns:a16="http://schemas.microsoft.com/office/drawing/2014/main" xmlns="" id="{526EC044-8ABC-4060-B46A-2BA872CB4BBB}"/>
                  </a:ext>
                </a:extLst>
              </p:cNvPr>
              <p:cNvSpPr/>
              <p:nvPr/>
            </p:nvSpPr>
            <p:spPr>
              <a:xfrm>
                <a:off x="8384039" y="2808557"/>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AU" dirty="0"/>
              </a:p>
            </p:txBody>
          </p:sp>
        </mc:Choice>
        <mc:Fallback xmlns="">
          <p:sp>
            <p:nvSpPr>
              <p:cNvPr id="71" name="Rectangle 70">
                <a:extLst>
                  <a:ext uri="{FF2B5EF4-FFF2-40B4-BE49-F238E27FC236}">
                    <a16:creationId xmlns:a16="http://schemas.microsoft.com/office/drawing/2014/main" xmlns:a14="http://schemas.microsoft.com/office/drawing/2010/main" xmlns="" id="{526EC044-8ABC-4060-B46A-2BA872CB4BBB}"/>
                  </a:ext>
                </a:extLst>
              </p:cNvPr>
              <p:cNvSpPr>
                <a:spLocks noRot="1" noChangeAspect="1" noMove="1" noResize="1" noEditPoints="1" noAdjustHandles="1" noChangeArrowheads="1" noChangeShapeType="1" noTextEdit="1"/>
              </p:cNvSpPr>
              <p:nvPr/>
            </p:nvSpPr>
            <p:spPr>
              <a:xfrm>
                <a:off x="8384039" y="2808557"/>
                <a:ext cx="462641" cy="369332"/>
              </a:xfrm>
              <a:prstGeom prst="rect">
                <a:avLst/>
              </a:prstGeom>
              <a:blipFill rotWithShape="0">
                <a:blip r:embed="rId19"/>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xmlns="" id="{6D967D0B-CD4D-4BEB-B544-95310F757CFC}"/>
                  </a:ext>
                </a:extLst>
              </p:cNvPr>
              <p:cNvSpPr txBox="1"/>
              <p:nvPr/>
            </p:nvSpPr>
            <p:spPr>
              <a:xfrm>
                <a:off x="669823" y="3299318"/>
                <a:ext cx="6955618" cy="5959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AU" sz="3200" b="1" i="1" smtClean="0">
                              <a:latin typeface="Cambria Math" panose="02040503050406030204" pitchFamily="18" charset="0"/>
                            </a:rPr>
                          </m:ctrlPr>
                        </m:sSupPr>
                        <m:e>
                          <m:r>
                            <a:rPr lang="en-AU" sz="3200" b="1" i="1" smtClean="0">
                              <a:latin typeface="Cambria Math" panose="02040503050406030204" pitchFamily="18" charset="0"/>
                            </a:rPr>
                            <m:t>𝒙</m:t>
                          </m:r>
                        </m:e>
                        <m:sup>
                          <m:r>
                            <a:rPr lang="en-AU" sz="3200" b="1" i="1" smtClean="0">
                              <a:latin typeface="Cambria Math" panose="02040503050406030204" pitchFamily="18" charset="0"/>
                            </a:rPr>
                            <m:t>𝟐</m:t>
                          </m:r>
                        </m:sup>
                      </m:sSup>
                      <m:r>
                        <a:rPr lang="en-US" sz="3200" b="1" i="1" smtClean="0">
                          <a:latin typeface="Cambria Math" panose="02040503050406030204" pitchFamily="18" charset="0"/>
                        </a:rPr>
                        <m:t>−</m:t>
                      </m:r>
                      <m:r>
                        <a:rPr lang="en-US" sz="3200" b="1" i="1" smtClean="0">
                          <a:latin typeface="Cambria Math" panose="02040503050406030204" pitchFamily="18" charset="0"/>
                        </a:rPr>
                        <m:t>𝟕</m:t>
                      </m:r>
                      <m:r>
                        <a:rPr lang="en-AU" sz="3200" b="1" i="1" smtClean="0">
                          <a:latin typeface="Cambria Math" panose="02040503050406030204" pitchFamily="18" charset="0"/>
                        </a:rPr>
                        <m:t>𝒙</m:t>
                      </m:r>
                      <m:r>
                        <a:rPr lang="en-AU" sz="3200" b="1" i="1" smtClean="0">
                          <a:latin typeface="Cambria Math" panose="02040503050406030204" pitchFamily="18" charset="0"/>
                        </a:rPr>
                        <m:t>+</m:t>
                      </m:r>
                      <m:r>
                        <a:rPr lang="en-US" sz="3200" b="1" i="1" smtClean="0">
                          <a:latin typeface="Cambria Math" panose="02040503050406030204" pitchFamily="18" charset="0"/>
                        </a:rPr>
                        <m:t>𝟏𝟐</m:t>
                      </m:r>
                      <m:r>
                        <a:rPr lang="en-AU" sz="3200" b="1" i="1" smtClean="0">
                          <a:latin typeface="Cambria Math" panose="02040503050406030204" pitchFamily="18" charset="0"/>
                        </a:rPr>
                        <m:t>= </m:t>
                      </m:r>
                      <m:d>
                        <m:dPr>
                          <m:ctrlPr>
                            <a:rPr lang="en-AU" sz="3200" b="1" i="1" smtClean="0">
                              <a:latin typeface="Cambria Math" panose="02040503050406030204" pitchFamily="18" charset="0"/>
                            </a:rPr>
                          </m:ctrlPr>
                        </m:dPr>
                        <m:e>
                          <m:r>
                            <a:rPr lang="en-AU" sz="3200" b="1" i="1" smtClean="0">
                              <a:latin typeface="Cambria Math" panose="02040503050406030204" pitchFamily="18" charset="0"/>
                            </a:rPr>
                            <m:t>𝒙</m:t>
                          </m:r>
                          <m:r>
                            <a:rPr lang="en-US" sz="3200" b="1" i="1" smtClean="0">
                              <a:latin typeface="Cambria Math" panose="02040503050406030204" pitchFamily="18" charset="0"/>
                            </a:rPr>
                            <m:t>−</m:t>
                          </m:r>
                          <m:r>
                            <a:rPr lang="en-US" sz="3200" b="1" i="1" smtClean="0">
                              <a:latin typeface="Cambria Math" panose="02040503050406030204" pitchFamily="18" charset="0"/>
                            </a:rPr>
                            <m:t>𝟒</m:t>
                          </m:r>
                        </m:e>
                      </m:d>
                      <m:d>
                        <m:dPr>
                          <m:ctrlPr>
                            <a:rPr lang="en-AU" sz="3200" b="1" i="1" smtClean="0">
                              <a:latin typeface="Cambria Math" panose="02040503050406030204" pitchFamily="18" charset="0"/>
                            </a:rPr>
                          </m:ctrlPr>
                        </m:dPr>
                        <m:e>
                          <m:r>
                            <a:rPr lang="en-AU" sz="3200" b="1" i="1" smtClean="0">
                              <a:latin typeface="Cambria Math" panose="02040503050406030204" pitchFamily="18" charset="0"/>
                            </a:rPr>
                            <m:t>𝒙</m:t>
                          </m:r>
                          <m:r>
                            <a:rPr lang="en-US" sz="3200" b="1" i="1" smtClean="0">
                              <a:latin typeface="Cambria Math" panose="02040503050406030204" pitchFamily="18" charset="0"/>
                            </a:rPr>
                            <m:t>−</m:t>
                          </m:r>
                          <m:r>
                            <a:rPr lang="en-US" sz="3200" b="1" i="1" smtClean="0">
                              <a:latin typeface="Cambria Math" panose="02040503050406030204" pitchFamily="18" charset="0"/>
                            </a:rPr>
                            <m:t>𝟑</m:t>
                          </m:r>
                        </m:e>
                      </m:d>
                    </m:oMath>
                  </m:oMathPara>
                </a14:m>
                <a:endParaRPr lang="en-AU" sz="3200" b="1" dirty="0"/>
              </a:p>
            </p:txBody>
          </p:sp>
        </mc:Choice>
        <mc:Fallback xmlns="">
          <p:sp>
            <p:nvSpPr>
              <p:cNvPr id="72" name="TextBox 71">
                <a:extLst>
                  <a:ext uri="{FF2B5EF4-FFF2-40B4-BE49-F238E27FC236}">
                    <a16:creationId xmlns:a16="http://schemas.microsoft.com/office/drawing/2014/main" xmlns:a14="http://schemas.microsoft.com/office/drawing/2010/main" xmlns="" id="{6D967D0B-CD4D-4BEB-B544-95310F757CFC}"/>
                  </a:ext>
                </a:extLst>
              </p:cNvPr>
              <p:cNvSpPr txBox="1">
                <a:spLocks noRot="1" noChangeAspect="1" noMove="1" noResize="1" noEditPoints="1" noAdjustHandles="1" noChangeArrowheads="1" noChangeShapeType="1" noTextEdit="1"/>
              </p:cNvSpPr>
              <p:nvPr/>
            </p:nvSpPr>
            <p:spPr>
              <a:xfrm>
                <a:off x="669823" y="3299318"/>
                <a:ext cx="6955618" cy="595932"/>
              </a:xfrm>
              <a:prstGeom prst="rect">
                <a:avLst/>
              </a:prstGeom>
              <a:blipFill rotWithShape="0">
                <a:blip r:embed="rId20"/>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1858729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8" grpId="0"/>
      <p:bldP spid="51" grpId="0"/>
      <p:bldP spid="52" grpId="0"/>
      <p:bldP spid="53" grpId="0"/>
      <p:bldP spid="59" grpId="0"/>
      <p:bldP spid="60" grpId="0"/>
      <p:bldP spid="61" grpId="0"/>
      <p:bldP spid="62" grpId="0"/>
      <p:bldP spid="63" grpId="0"/>
      <p:bldP spid="64" grpId="0"/>
      <p:bldP spid="66" grpId="0"/>
      <p:bldP spid="68" grpId="0"/>
      <p:bldP spid="69" grpId="0"/>
      <p:bldP spid="71" grpId="0"/>
      <p:bldP spid="7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3947" y="82302"/>
            <a:ext cx="6264655" cy="584775"/>
          </a:xfrm>
          <a:prstGeom prst="homePlate">
            <a:avLst/>
          </a:prstGeom>
          <a:solidFill>
            <a:schemeClr val="accent5">
              <a:lumMod val="50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AU" sz="3200" dirty="0"/>
              <a:t>Skill Development</a:t>
            </a:r>
          </a:p>
        </p:txBody>
      </p:sp>
      <p:sp>
        <p:nvSpPr>
          <p:cNvPr id="4" name="Rectangle 3"/>
          <p:cNvSpPr/>
          <p:nvPr/>
        </p:nvSpPr>
        <p:spPr>
          <a:xfrm>
            <a:off x="249382" y="716793"/>
            <a:ext cx="11804073" cy="492443"/>
          </a:xfrm>
          <a:prstGeom prst="rect">
            <a:avLst/>
          </a:prstGeom>
        </p:spPr>
        <p:txBody>
          <a:bodyPr wrap="square">
            <a:spAutoFit/>
          </a:bodyPr>
          <a:lstStyle/>
          <a:p>
            <a:r>
              <a:rPr lang="en-AU" sz="2600" dirty="0"/>
              <a:t>Factorise the following quadratic expression using the cross method:</a:t>
            </a:r>
          </a:p>
        </p:txBody>
      </p:sp>
      <mc:AlternateContent xmlns:mc="http://schemas.openxmlformats.org/markup-compatibility/2006" xmlns:a14="http://schemas.microsoft.com/office/drawing/2010/main">
        <mc:Choice Requires="a14">
          <p:sp>
            <p:nvSpPr>
              <p:cNvPr id="14" name="TextBox 13"/>
              <p:cNvSpPr txBox="1"/>
              <p:nvPr/>
            </p:nvSpPr>
            <p:spPr>
              <a:xfrm>
                <a:off x="249382" y="1209236"/>
                <a:ext cx="6056583" cy="6273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AU" sz="3400" b="1" i="1" smtClean="0">
                              <a:solidFill>
                                <a:schemeClr val="tx1"/>
                              </a:solidFill>
                              <a:latin typeface="Cambria Math" panose="02040503050406030204" pitchFamily="18" charset="0"/>
                            </a:rPr>
                          </m:ctrlPr>
                        </m:sSupPr>
                        <m:e>
                          <m:r>
                            <a:rPr lang="en-AU" sz="3400" b="1" i="1" smtClean="0">
                              <a:solidFill>
                                <a:schemeClr val="tx1"/>
                              </a:solidFill>
                              <a:latin typeface="Cambria Math" panose="02040503050406030204" pitchFamily="18" charset="0"/>
                            </a:rPr>
                            <m:t> </m:t>
                          </m:r>
                          <m:r>
                            <a:rPr lang="en-AU" sz="3400" b="1" i="1" smtClean="0">
                              <a:solidFill>
                                <a:schemeClr val="tx1"/>
                              </a:solidFill>
                              <a:latin typeface="Cambria Math" panose="02040503050406030204" pitchFamily="18" charset="0"/>
                            </a:rPr>
                            <m:t>𝒙</m:t>
                          </m:r>
                        </m:e>
                        <m:sup>
                          <m:r>
                            <a:rPr lang="en-AU" sz="3400" b="1" i="1" smtClean="0">
                              <a:solidFill>
                                <a:schemeClr val="tx1"/>
                              </a:solidFill>
                              <a:latin typeface="Cambria Math" panose="02040503050406030204" pitchFamily="18" charset="0"/>
                            </a:rPr>
                            <m:t>𝟐</m:t>
                          </m:r>
                        </m:sup>
                      </m:sSup>
                      <m:r>
                        <a:rPr lang="en-US" sz="3400" b="0" i="1" smtClean="0">
                          <a:solidFill>
                            <a:schemeClr val="tx1"/>
                          </a:solidFill>
                          <a:latin typeface="Cambria Math" panose="02040503050406030204" pitchFamily="18" charset="0"/>
                        </a:rPr>
                        <m:t>−</m:t>
                      </m:r>
                      <m:r>
                        <a:rPr lang="en-US" sz="3400" b="1" i="1" smtClean="0">
                          <a:solidFill>
                            <a:schemeClr val="tx1"/>
                          </a:solidFill>
                          <a:latin typeface="Cambria Math" panose="02040503050406030204" pitchFamily="18" charset="0"/>
                        </a:rPr>
                        <m:t>𝟒</m:t>
                      </m:r>
                      <m:r>
                        <a:rPr lang="en-AU" sz="3400" b="1" i="1" smtClean="0">
                          <a:solidFill>
                            <a:schemeClr val="tx1"/>
                          </a:solidFill>
                          <a:latin typeface="Cambria Math" panose="02040503050406030204" pitchFamily="18" charset="0"/>
                        </a:rPr>
                        <m:t>𝒙</m:t>
                      </m:r>
                      <m:r>
                        <a:rPr lang="en-US" sz="3400" b="1" i="1" smtClean="0">
                          <a:solidFill>
                            <a:schemeClr val="tx1"/>
                          </a:solidFill>
                          <a:latin typeface="Cambria Math" panose="02040503050406030204" pitchFamily="18" charset="0"/>
                        </a:rPr>
                        <m:t>−</m:t>
                      </m:r>
                      <m:r>
                        <a:rPr lang="en-US" sz="3400" b="1" i="1" smtClean="0">
                          <a:solidFill>
                            <a:schemeClr val="tx1"/>
                          </a:solidFill>
                          <a:latin typeface="Cambria Math" panose="02040503050406030204" pitchFamily="18" charset="0"/>
                        </a:rPr>
                        <m:t>𝟒𝟓</m:t>
                      </m:r>
                    </m:oMath>
                  </m:oMathPara>
                </a14:m>
                <a:endParaRPr lang="en-AU" sz="3400" b="1" dirty="0">
                  <a:solidFill>
                    <a:schemeClr val="tx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249382" y="1209236"/>
                <a:ext cx="6056583" cy="627351"/>
              </a:xfrm>
              <a:prstGeom prst="rect">
                <a:avLst/>
              </a:prstGeom>
              <a:blipFill rotWithShape="0">
                <a:blip r:embed="rId2"/>
                <a:stretch>
                  <a:fillRect/>
                </a:stretch>
              </a:blipFill>
            </p:spPr>
            <p:txBody>
              <a:bodyPr/>
              <a:lstStyle/>
              <a:p>
                <a:r>
                  <a:rPr lang="en-AU">
                    <a:noFill/>
                  </a:rPr>
                  <a:t> </a:t>
                </a:r>
              </a:p>
            </p:txBody>
          </p:sp>
        </mc:Fallback>
      </mc:AlternateContent>
      <p:cxnSp>
        <p:nvCxnSpPr>
          <p:cNvPr id="19" name="Straight Connector 18">
            <a:extLst>
              <a:ext uri="{FF2B5EF4-FFF2-40B4-BE49-F238E27FC236}">
                <a16:creationId xmlns:a16="http://schemas.microsoft.com/office/drawing/2014/main" xmlns="" id="{E25B8CAB-EB33-4121-943A-E3F93483ACF9}"/>
              </a:ext>
            </a:extLst>
          </p:cNvPr>
          <p:cNvCxnSpPr/>
          <p:nvPr/>
        </p:nvCxnSpPr>
        <p:spPr>
          <a:xfrm>
            <a:off x="7424257" y="2013358"/>
            <a:ext cx="4412609"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xmlns="" id="{E818C72C-32B1-4B23-8E6A-61424A54EF69}"/>
              </a:ext>
            </a:extLst>
          </p:cNvPr>
          <p:cNvCxnSpPr>
            <a:cxnSpLocks/>
          </p:cNvCxnSpPr>
          <p:nvPr/>
        </p:nvCxnSpPr>
        <p:spPr>
          <a:xfrm>
            <a:off x="8590327" y="1209236"/>
            <a:ext cx="0" cy="2288973"/>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xmlns="" id="{C4C07201-D1BE-47A4-84D3-C5D2DDDC8621}"/>
              </a:ext>
            </a:extLst>
          </p:cNvPr>
          <p:cNvCxnSpPr>
            <a:cxnSpLocks/>
          </p:cNvCxnSpPr>
          <p:nvPr/>
        </p:nvCxnSpPr>
        <p:spPr>
          <a:xfrm>
            <a:off x="10017854" y="1209236"/>
            <a:ext cx="0" cy="2288973"/>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xmlns="" id="{CD45D44A-FB76-4B95-84C7-E38976F975AE}"/>
                  </a:ext>
                </a:extLst>
              </p:cNvPr>
              <p:cNvSpPr/>
              <p:nvPr/>
            </p:nvSpPr>
            <p:spPr>
              <a:xfrm>
                <a:off x="7348789" y="1242223"/>
                <a:ext cx="1151814" cy="646331"/>
              </a:xfrm>
              <a:prstGeom prst="rect">
                <a:avLst/>
              </a:prstGeom>
            </p:spPr>
            <p:txBody>
              <a:bodyPr wrap="square">
                <a:spAutoFit/>
              </a:bodyPr>
              <a:lstStyle/>
              <a:p>
                <a:pPr algn="ctr"/>
                <a:r>
                  <a:rPr lang="en-AU" dirty="0"/>
                  <a:t>Factors of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endParaRPr lang="en-AU" dirty="0"/>
              </a:p>
            </p:txBody>
          </p:sp>
        </mc:Choice>
        <mc:Fallback xmlns="">
          <p:sp>
            <p:nvSpPr>
              <p:cNvPr id="39" name="Rectangle 38">
                <a:extLst>
                  <a:ext uri="{FF2B5EF4-FFF2-40B4-BE49-F238E27FC236}">
                    <a16:creationId xmlns:a16="http://schemas.microsoft.com/office/drawing/2014/main" xmlns:a14="http://schemas.microsoft.com/office/drawing/2010/main" xmlns="" id="{CD45D44A-FB76-4B95-84C7-E38976F975AE}"/>
                  </a:ext>
                </a:extLst>
              </p:cNvPr>
              <p:cNvSpPr>
                <a:spLocks noRot="1" noChangeAspect="1" noMove="1" noResize="1" noEditPoints="1" noAdjustHandles="1" noChangeArrowheads="1" noChangeShapeType="1" noTextEdit="1"/>
              </p:cNvSpPr>
              <p:nvPr/>
            </p:nvSpPr>
            <p:spPr>
              <a:xfrm>
                <a:off x="7348789" y="1242223"/>
                <a:ext cx="1151814" cy="646331"/>
              </a:xfrm>
              <a:prstGeom prst="rect">
                <a:avLst/>
              </a:prstGeom>
              <a:blipFill rotWithShape="0">
                <a:blip r:embed="rId3"/>
                <a:stretch>
                  <a:fillRect l="-2660" t="-5660" r="-5851"/>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xmlns="" id="{0E611A81-4CC9-4ADC-B2DD-C0607FDD6397}"/>
                  </a:ext>
                </a:extLst>
              </p:cNvPr>
              <p:cNvSpPr/>
              <p:nvPr/>
            </p:nvSpPr>
            <p:spPr>
              <a:xfrm>
                <a:off x="8769777" y="1258952"/>
                <a:ext cx="1116397" cy="646331"/>
              </a:xfrm>
              <a:prstGeom prst="rect">
                <a:avLst/>
              </a:prstGeom>
            </p:spPr>
            <p:txBody>
              <a:bodyPr wrap="square">
                <a:spAutoFit/>
              </a:bodyPr>
              <a:lstStyle/>
              <a:p>
                <a:pPr algn="ctr"/>
                <a:r>
                  <a:rPr lang="en-AU" dirty="0"/>
                  <a:t>Factors of </a:t>
                </a:r>
                <a14:m>
                  <m:oMath xmlns:m="http://schemas.openxmlformats.org/officeDocument/2006/math">
                    <m:r>
                      <a:rPr lang="en-US" b="0" i="1" smtClean="0">
                        <a:latin typeface="Cambria Math" panose="02040503050406030204" pitchFamily="18" charset="0"/>
                      </a:rPr>
                      <m:t>−45</m:t>
                    </m:r>
                  </m:oMath>
                </a14:m>
                <a:endParaRPr lang="en-AU" dirty="0"/>
              </a:p>
            </p:txBody>
          </p:sp>
        </mc:Choice>
        <mc:Fallback xmlns="">
          <p:sp>
            <p:nvSpPr>
              <p:cNvPr id="40" name="Rectangle 39">
                <a:extLst>
                  <a:ext uri="{FF2B5EF4-FFF2-40B4-BE49-F238E27FC236}">
                    <a16:creationId xmlns:a16="http://schemas.microsoft.com/office/drawing/2014/main" xmlns:a14="http://schemas.microsoft.com/office/drawing/2010/main" xmlns="" id="{0E611A81-4CC9-4ADC-B2DD-C0607FDD6397}"/>
                  </a:ext>
                </a:extLst>
              </p:cNvPr>
              <p:cNvSpPr>
                <a:spLocks noRot="1" noChangeAspect="1" noMove="1" noResize="1" noEditPoints="1" noAdjustHandles="1" noChangeArrowheads="1" noChangeShapeType="1" noTextEdit="1"/>
              </p:cNvSpPr>
              <p:nvPr/>
            </p:nvSpPr>
            <p:spPr>
              <a:xfrm>
                <a:off x="8769777" y="1258952"/>
                <a:ext cx="1116397" cy="646331"/>
              </a:xfrm>
              <a:prstGeom prst="rect">
                <a:avLst/>
              </a:prstGeom>
              <a:blipFill rotWithShape="0">
                <a:blip r:embed="rId4"/>
                <a:stretch>
                  <a:fillRect l="-4372" t="-5660" r="-7104"/>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xmlns="" id="{28295932-04D5-4BF7-B347-4023EE8BEA24}"/>
                  </a:ext>
                </a:extLst>
              </p:cNvPr>
              <p:cNvSpPr/>
              <p:nvPr/>
            </p:nvSpPr>
            <p:spPr>
              <a:xfrm>
                <a:off x="10066323" y="1263870"/>
                <a:ext cx="1901971" cy="646331"/>
              </a:xfrm>
              <a:prstGeom prst="rect">
                <a:avLst/>
              </a:prstGeom>
            </p:spPr>
            <p:txBody>
              <a:bodyPr wrap="square">
                <a:spAutoFit/>
              </a:bodyPr>
              <a:lstStyle/>
              <a:p>
                <a:r>
                  <a:rPr lang="en-US" dirty="0"/>
                  <a:t>Cross-products  must add to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𝑥</m:t>
                    </m:r>
                  </m:oMath>
                </a14:m>
                <a:endParaRPr lang="en-AU" dirty="0"/>
              </a:p>
            </p:txBody>
          </p:sp>
        </mc:Choice>
        <mc:Fallback xmlns="">
          <p:sp>
            <p:nvSpPr>
              <p:cNvPr id="41" name="Rectangle 40">
                <a:extLst>
                  <a:ext uri="{FF2B5EF4-FFF2-40B4-BE49-F238E27FC236}">
                    <a16:creationId xmlns:a16="http://schemas.microsoft.com/office/drawing/2014/main" xmlns:a14="http://schemas.microsoft.com/office/drawing/2010/main" xmlns="" id="{28295932-04D5-4BF7-B347-4023EE8BEA24}"/>
                  </a:ext>
                </a:extLst>
              </p:cNvPr>
              <p:cNvSpPr>
                <a:spLocks noRot="1" noChangeAspect="1" noMove="1" noResize="1" noEditPoints="1" noAdjustHandles="1" noChangeArrowheads="1" noChangeShapeType="1" noTextEdit="1"/>
              </p:cNvSpPr>
              <p:nvPr/>
            </p:nvSpPr>
            <p:spPr>
              <a:xfrm>
                <a:off x="10066323" y="1263870"/>
                <a:ext cx="1901971" cy="646331"/>
              </a:xfrm>
              <a:prstGeom prst="rect">
                <a:avLst/>
              </a:prstGeom>
              <a:blipFill rotWithShape="0">
                <a:blip r:embed="rId5"/>
                <a:stretch>
                  <a:fillRect l="-2564" t="-4717" b="-14151"/>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xmlns="" id="{4508C07C-83BA-4FE7-AC16-EC5D1E7821FB}"/>
                  </a:ext>
                </a:extLst>
              </p:cNvPr>
              <p:cNvSpPr/>
              <p:nvPr/>
            </p:nvSpPr>
            <p:spPr>
              <a:xfrm>
                <a:off x="7693375" y="2116516"/>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AU" dirty="0"/>
              </a:p>
            </p:txBody>
          </p:sp>
        </mc:Choice>
        <mc:Fallback xmlns="">
          <p:sp>
            <p:nvSpPr>
              <p:cNvPr id="48" name="Rectangle 47">
                <a:extLst>
                  <a:ext uri="{FF2B5EF4-FFF2-40B4-BE49-F238E27FC236}">
                    <a16:creationId xmlns:a16="http://schemas.microsoft.com/office/drawing/2014/main" xmlns:a14="http://schemas.microsoft.com/office/drawing/2010/main" xmlns="" id="{4508C07C-83BA-4FE7-AC16-EC5D1E7821FB}"/>
                  </a:ext>
                </a:extLst>
              </p:cNvPr>
              <p:cNvSpPr>
                <a:spLocks noRot="1" noChangeAspect="1" noMove="1" noResize="1" noEditPoints="1" noAdjustHandles="1" noChangeArrowheads="1" noChangeShapeType="1" noTextEdit="1"/>
              </p:cNvSpPr>
              <p:nvPr/>
            </p:nvSpPr>
            <p:spPr>
              <a:xfrm>
                <a:off x="7693375" y="2116516"/>
                <a:ext cx="462641" cy="369332"/>
              </a:xfrm>
              <a:prstGeom prst="rect">
                <a:avLst/>
              </a:prstGeom>
              <a:blipFill rotWithShape="0">
                <a:blip r:embed="rId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xmlns="" id="{CCC3BAF4-AFC4-4DFD-A65A-8B3EDEBED7B7}"/>
                  </a:ext>
                </a:extLst>
              </p:cNvPr>
              <p:cNvSpPr/>
              <p:nvPr/>
            </p:nvSpPr>
            <p:spPr>
              <a:xfrm>
                <a:off x="7736202" y="2731837"/>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AU" dirty="0"/>
              </a:p>
            </p:txBody>
          </p:sp>
        </mc:Choice>
        <mc:Fallback xmlns="">
          <p:sp>
            <p:nvSpPr>
              <p:cNvPr id="51" name="Rectangle 50">
                <a:extLst>
                  <a:ext uri="{FF2B5EF4-FFF2-40B4-BE49-F238E27FC236}">
                    <a16:creationId xmlns:a16="http://schemas.microsoft.com/office/drawing/2014/main" xmlns:a14="http://schemas.microsoft.com/office/drawing/2010/main" xmlns="" id="{CCC3BAF4-AFC4-4DFD-A65A-8B3EDEBED7B7}"/>
                  </a:ext>
                </a:extLst>
              </p:cNvPr>
              <p:cNvSpPr>
                <a:spLocks noRot="1" noChangeAspect="1" noMove="1" noResize="1" noEditPoints="1" noAdjustHandles="1" noChangeArrowheads="1" noChangeShapeType="1" noTextEdit="1"/>
              </p:cNvSpPr>
              <p:nvPr/>
            </p:nvSpPr>
            <p:spPr>
              <a:xfrm>
                <a:off x="7736202" y="2731837"/>
                <a:ext cx="462641" cy="369332"/>
              </a:xfrm>
              <a:prstGeom prst="rect">
                <a:avLst/>
              </a:prstGeom>
              <a:blipFill rotWithShape="0">
                <a:blip r:embed="rId7"/>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xmlns="" id="{A6C3947E-874F-4BFB-BD7F-8D8680FFCD4C}"/>
                  </a:ext>
                </a:extLst>
              </p:cNvPr>
              <p:cNvSpPr/>
              <p:nvPr/>
            </p:nvSpPr>
            <p:spPr>
              <a:xfrm>
                <a:off x="9037192" y="2136219"/>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−9</m:t>
                      </m:r>
                    </m:oMath>
                  </m:oMathPara>
                </a14:m>
                <a:endParaRPr lang="en-AU" dirty="0"/>
              </a:p>
            </p:txBody>
          </p:sp>
        </mc:Choice>
        <mc:Fallback xmlns="">
          <p:sp>
            <p:nvSpPr>
              <p:cNvPr id="52" name="Rectangle 51">
                <a:extLst>
                  <a:ext uri="{FF2B5EF4-FFF2-40B4-BE49-F238E27FC236}">
                    <a16:creationId xmlns:a16="http://schemas.microsoft.com/office/drawing/2014/main" xmlns:a14="http://schemas.microsoft.com/office/drawing/2010/main" xmlns="" id="{A6C3947E-874F-4BFB-BD7F-8D8680FFCD4C}"/>
                  </a:ext>
                </a:extLst>
              </p:cNvPr>
              <p:cNvSpPr>
                <a:spLocks noRot="1" noChangeAspect="1" noMove="1" noResize="1" noEditPoints="1" noAdjustHandles="1" noChangeArrowheads="1" noChangeShapeType="1" noTextEdit="1"/>
              </p:cNvSpPr>
              <p:nvPr/>
            </p:nvSpPr>
            <p:spPr>
              <a:xfrm>
                <a:off x="9037192" y="2136219"/>
                <a:ext cx="462641" cy="369332"/>
              </a:xfrm>
              <a:prstGeom prst="rect">
                <a:avLst/>
              </a:prstGeom>
              <a:blipFill rotWithShape="0">
                <a:blip r:embed="rId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3" name="Rectangle 52">
                <a:extLst>
                  <a:ext uri="{FF2B5EF4-FFF2-40B4-BE49-F238E27FC236}">
                    <a16:creationId xmlns:a16="http://schemas.microsoft.com/office/drawing/2014/main" xmlns="" id="{0D98B18E-E8B2-40B0-BD0B-48BA1C08E6D3}"/>
                  </a:ext>
                </a:extLst>
              </p:cNvPr>
              <p:cNvSpPr/>
              <p:nvPr/>
            </p:nvSpPr>
            <p:spPr>
              <a:xfrm>
                <a:off x="9032298" y="2791889"/>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m:t>
                      </m:r>
                    </m:oMath>
                  </m:oMathPara>
                </a14:m>
                <a:endParaRPr lang="en-AU" dirty="0"/>
              </a:p>
            </p:txBody>
          </p:sp>
        </mc:Choice>
        <mc:Fallback xmlns="">
          <p:sp>
            <p:nvSpPr>
              <p:cNvPr id="53" name="Rectangle 52">
                <a:extLst>
                  <a:ext uri="{FF2B5EF4-FFF2-40B4-BE49-F238E27FC236}">
                    <a16:creationId xmlns:a16="http://schemas.microsoft.com/office/drawing/2014/main" xmlns:a14="http://schemas.microsoft.com/office/drawing/2010/main" xmlns="" id="{0D98B18E-E8B2-40B0-BD0B-48BA1C08E6D3}"/>
                  </a:ext>
                </a:extLst>
              </p:cNvPr>
              <p:cNvSpPr>
                <a:spLocks noRot="1" noChangeAspect="1" noMove="1" noResize="1" noEditPoints="1" noAdjustHandles="1" noChangeArrowheads="1" noChangeShapeType="1" noTextEdit="1"/>
              </p:cNvSpPr>
              <p:nvPr/>
            </p:nvSpPr>
            <p:spPr>
              <a:xfrm>
                <a:off x="9032298" y="2791889"/>
                <a:ext cx="462641" cy="369332"/>
              </a:xfrm>
              <a:prstGeom prst="rect">
                <a:avLst/>
              </a:prstGeom>
              <a:blipFill rotWithShape="0">
                <a:blip r:embed="rId9"/>
                <a:stretch>
                  <a:fillRect/>
                </a:stretch>
              </a:blipFill>
            </p:spPr>
            <p:txBody>
              <a:bodyPr/>
              <a:lstStyle/>
              <a:p>
                <a:r>
                  <a:rPr lang="en-AU">
                    <a:noFill/>
                  </a:rPr>
                  <a:t> </a:t>
                </a:r>
              </a:p>
            </p:txBody>
          </p:sp>
        </mc:Fallback>
      </mc:AlternateContent>
      <p:cxnSp>
        <p:nvCxnSpPr>
          <p:cNvPr id="28" name="Straight Connector 27">
            <a:extLst>
              <a:ext uri="{FF2B5EF4-FFF2-40B4-BE49-F238E27FC236}">
                <a16:creationId xmlns:a16="http://schemas.microsoft.com/office/drawing/2014/main" xmlns="" id="{7E7D9808-A9FB-4659-90B3-6B526A8B6582}"/>
              </a:ext>
            </a:extLst>
          </p:cNvPr>
          <p:cNvCxnSpPr>
            <a:stCxn id="51" idx="3"/>
            <a:endCxn id="52" idx="1"/>
          </p:cNvCxnSpPr>
          <p:nvPr/>
        </p:nvCxnSpPr>
        <p:spPr>
          <a:xfrm flipV="1">
            <a:off x="8198843" y="2320885"/>
            <a:ext cx="838349" cy="59561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2535BF2B-FAC3-4ED4-982A-D4D24DC7773F}"/>
              </a:ext>
            </a:extLst>
          </p:cNvPr>
          <p:cNvCxnSpPr>
            <a:cxnSpLocks/>
            <a:stCxn id="48" idx="3"/>
            <a:endCxn id="53" idx="1"/>
          </p:cNvCxnSpPr>
          <p:nvPr/>
        </p:nvCxnSpPr>
        <p:spPr>
          <a:xfrm>
            <a:off x="8156016" y="2301182"/>
            <a:ext cx="876282" cy="675373"/>
          </a:xfrm>
          <a:prstGeom prst="line">
            <a:avLst/>
          </a:prstGeom>
          <a:ln w="127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Rectangle 58">
                <a:extLst>
                  <a:ext uri="{FF2B5EF4-FFF2-40B4-BE49-F238E27FC236}">
                    <a16:creationId xmlns:a16="http://schemas.microsoft.com/office/drawing/2014/main" xmlns="" id="{7B3F27DD-5152-43E7-AD9B-19BC5426BBC6}"/>
                  </a:ext>
                </a:extLst>
              </p:cNvPr>
              <p:cNvSpPr/>
              <p:nvPr/>
            </p:nvSpPr>
            <p:spPr>
              <a:xfrm>
                <a:off x="10415620" y="2136219"/>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−9</m:t>
                      </m:r>
                      <m:r>
                        <a:rPr lang="en-US" b="0" i="1" smtClean="0">
                          <a:latin typeface="Cambria Math" panose="02040503050406030204" pitchFamily="18" charset="0"/>
                        </a:rPr>
                        <m:t>𝑥</m:t>
                      </m:r>
                    </m:oMath>
                  </m:oMathPara>
                </a14:m>
                <a:endParaRPr lang="en-AU" dirty="0"/>
              </a:p>
            </p:txBody>
          </p:sp>
        </mc:Choice>
        <mc:Fallback xmlns="">
          <p:sp>
            <p:nvSpPr>
              <p:cNvPr id="59" name="Rectangle 58">
                <a:extLst>
                  <a:ext uri="{FF2B5EF4-FFF2-40B4-BE49-F238E27FC236}">
                    <a16:creationId xmlns:a16="http://schemas.microsoft.com/office/drawing/2014/main" xmlns:a14="http://schemas.microsoft.com/office/drawing/2010/main" xmlns="" id="{7B3F27DD-5152-43E7-AD9B-19BC5426BBC6}"/>
                  </a:ext>
                </a:extLst>
              </p:cNvPr>
              <p:cNvSpPr>
                <a:spLocks noRot="1" noChangeAspect="1" noMove="1" noResize="1" noEditPoints="1" noAdjustHandles="1" noChangeArrowheads="1" noChangeShapeType="1" noTextEdit="1"/>
              </p:cNvSpPr>
              <p:nvPr/>
            </p:nvSpPr>
            <p:spPr>
              <a:xfrm>
                <a:off x="10415620" y="2136219"/>
                <a:ext cx="462641" cy="369332"/>
              </a:xfrm>
              <a:prstGeom prst="rect">
                <a:avLst/>
              </a:prstGeom>
              <a:blipFill rotWithShape="0">
                <a:blip r:embed="rId10"/>
                <a:stretch>
                  <a:fillRect l="-10667" r="-8000"/>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0" name="Rectangle 59">
                <a:extLst>
                  <a:ext uri="{FF2B5EF4-FFF2-40B4-BE49-F238E27FC236}">
                    <a16:creationId xmlns:a16="http://schemas.microsoft.com/office/drawing/2014/main" xmlns="" id="{95C13F07-1013-47E0-9826-8C88E77E4EAF}"/>
                  </a:ext>
                </a:extLst>
              </p:cNvPr>
              <p:cNvSpPr/>
              <p:nvPr/>
            </p:nvSpPr>
            <p:spPr>
              <a:xfrm>
                <a:off x="10425331" y="2731837"/>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5</m:t>
                      </m:r>
                      <m:r>
                        <a:rPr lang="en-US" b="0" i="1" smtClean="0">
                          <a:latin typeface="Cambria Math" panose="02040503050406030204" pitchFamily="18" charset="0"/>
                        </a:rPr>
                        <m:t>𝑥</m:t>
                      </m:r>
                    </m:oMath>
                  </m:oMathPara>
                </a14:m>
                <a:endParaRPr lang="en-AU" dirty="0"/>
              </a:p>
            </p:txBody>
          </p:sp>
        </mc:Choice>
        <mc:Fallback xmlns="">
          <p:sp>
            <p:nvSpPr>
              <p:cNvPr id="60" name="Rectangle 59">
                <a:extLst>
                  <a:ext uri="{FF2B5EF4-FFF2-40B4-BE49-F238E27FC236}">
                    <a16:creationId xmlns:a16="http://schemas.microsoft.com/office/drawing/2014/main" xmlns:a14="http://schemas.microsoft.com/office/drawing/2010/main" xmlns="" id="{95C13F07-1013-47E0-9826-8C88E77E4EAF}"/>
                  </a:ext>
                </a:extLst>
              </p:cNvPr>
              <p:cNvSpPr>
                <a:spLocks noRot="1" noChangeAspect="1" noMove="1" noResize="1" noEditPoints="1" noAdjustHandles="1" noChangeArrowheads="1" noChangeShapeType="1" noTextEdit="1"/>
              </p:cNvSpPr>
              <p:nvPr/>
            </p:nvSpPr>
            <p:spPr>
              <a:xfrm>
                <a:off x="10425331" y="2731837"/>
                <a:ext cx="462641" cy="369332"/>
              </a:xfrm>
              <a:prstGeom prst="rect">
                <a:avLst/>
              </a:prstGeom>
              <a:blipFill rotWithShape="0">
                <a:blip r:embed="rId11"/>
                <a:stretch>
                  <a:fillRect l="-1316"/>
                </a:stretch>
              </a:blipFill>
            </p:spPr>
            <p:txBody>
              <a:bodyPr/>
              <a:lstStyle/>
              <a:p>
                <a:r>
                  <a:rPr lang="en-AU">
                    <a:noFill/>
                  </a:rPr>
                  <a:t> </a:t>
                </a:r>
              </a:p>
            </p:txBody>
          </p:sp>
        </mc:Fallback>
      </mc:AlternateContent>
      <p:cxnSp>
        <p:nvCxnSpPr>
          <p:cNvPr id="33" name="Straight Connector 32">
            <a:extLst>
              <a:ext uri="{FF2B5EF4-FFF2-40B4-BE49-F238E27FC236}">
                <a16:creationId xmlns:a16="http://schemas.microsoft.com/office/drawing/2014/main" xmlns="" id="{19EF5EB6-3D03-4414-B392-86A1615871A1}"/>
              </a:ext>
            </a:extLst>
          </p:cNvPr>
          <p:cNvCxnSpPr/>
          <p:nvPr/>
        </p:nvCxnSpPr>
        <p:spPr>
          <a:xfrm>
            <a:off x="10281418" y="3498209"/>
            <a:ext cx="1035242"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1" name="Rectangle 60">
                <a:extLst>
                  <a:ext uri="{FF2B5EF4-FFF2-40B4-BE49-F238E27FC236}">
                    <a16:creationId xmlns:a16="http://schemas.microsoft.com/office/drawing/2014/main" xmlns="" id="{CD6CE7B7-D32F-4579-86B6-619440C7B332}"/>
                  </a:ext>
                </a:extLst>
              </p:cNvPr>
              <p:cNvSpPr/>
              <p:nvPr/>
            </p:nvSpPr>
            <p:spPr>
              <a:xfrm>
                <a:off x="10982740" y="2458142"/>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AU" dirty="0"/>
              </a:p>
            </p:txBody>
          </p:sp>
        </mc:Choice>
        <mc:Fallback xmlns="">
          <p:sp>
            <p:nvSpPr>
              <p:cNvPr id="61" name="Rectangle 60">
                <a:extLst>
                  <a:ext uri="{FF2B5EF4-FFF2-40B4-BE49-F238E27FC236}">
                    <a16:creationId xmlns:a16="http://schemas.microsoft.com/office/drawing/2014/main" xmlns:a14="http://schemas.microsoft.com/office/drawing/2010/main" xmlns="" id="{CD6CE7B7-D32F-4579-86B6-619440C7B332}"/>
                  </a:ext>
                </a:extLst>
              </p:cNvPr>
              <p:cNvSpPr>
                <a:spLocks noRot="1" noChangeAspect="1" noMove="1" noResize="1" noEditPoints="1" noAdjustHandles="1" noChangeArrowheads="1" noChangeShapeType="1" noTextEdit="1"/>
              </p:cNvSpPr>
              <p:nvPr/>
            </p:nvSpPr>
            <p:spPr>
              <a:xfrm>
                <a:off x="10982740" y="2458142"/>
                <a:ext cx="462641" cy="369332"/>
              </a:xfrm>
              <a:prstGeom prst="rect">
                <a:avLst/>
              </a:prstGeom>
              <a:blipFill rotWithShape="0">
                <a:blip r:embed="rId12"/>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2" name="Rectangle 61">
                <a:extLst>
                  <a:ext uri="{FF2B5EF4-FFF2-40B4-BE49-F238E27FC236}">
                    <a16:creationId xmlns:a16="http://schemas.microsoft.com/office/drawing/2014/main" xmlns="" id="{7EBB2846-E156-4AF3-AEA9-6AB71326AACC}"/>
                  </a:ext>
                </a:extLst>
              </p:cNvPr>
              <p:cNvSpPr/>
              <p:nvPr/>
            </p:nvSpPr>
            <p:spPr>
              <a:xfrm>
                <a:off x="10510772" y="3525918"/>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m:t>
                      </m:r>
                      <m:r>
                        <a:rPr lang="en-US" b="0" i="1" smtClean="0">
                          <a:latin typeface="Cambria Math" panose="02040503050406030204" pitchFamily="18" charset="0"/>
                        </a:rPr>
                        <m:t>𝑥</m:t>
                      </m:r>
                    </m:oMath>
                  </m:oMathPara>
                </a14:m>
                <a:endParaRPr lang="en-AU" dirty="0"/>
              </a:p>
            </p:txBody>
          </p:sp>
        </mc:Choice>
        <mc:Fallback xmlns="">
          <p:sp>
            <p:nvSpPr>
              <p:cNvPr id="62" name="Rectangle 61">
                <a:extLst>
                  <a:ext uri="{FF2B5EF4-FFF2-40B4-BE49-F238E27FC236}">
                    <a16:creationId xmlns:a16="http://schemas.microsoft.com/office/drawing/2014/main" xmlns:a14="http://schemas.microsoft.com/office/drawing/2010/main" xmlns="" id="{7EBB2846-E156-4AF3-AEA9-6AB71326AACC}"/>
                  </a:ext>
                </a:extLst>
              </p:cNvPr>
              <p:cNvSpPr>
                <a:spLocks noRot="1" noChangeAspect="1" noMove="1" noResize="1" noEditPoints="1" noAdjustHandles="1" noChangeArrowheads="1" noChangeShapeType="1" noTextEdit="1"/>
              </p:cNvSpPr>
              <p:nvPr/>
            </p:nvSpPr>
            <p:spPr>
              <a:xfrm>
                <a:off x="10510772" y="3525918"/>
                <a:ext cx="462641" cy="369332"/>
              </a:xfrm>
              <a:prstGeom prst="rect">
                <a:avLst/>
              </a:prstGeom>
              <a:blipFill rotWithShape="0">
                <a:blip r:embed="rId13"/>
                <a:stretch>
                  <a:fillRect l="-10526" r="-6579"/>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3" name="Rectangle 62">
                <a:extLst>
                  <a:ext uri="{FF2B5EF4-FFF2-40B4-BE49-F238E27FC236}">
                    <a16:creationId xmlns:a16="http://schemas.microsoft.com/office/drawing/2014/main" xmlns="" id="{54C19E71-8852-4C0C-B6C6-65A120016883}"/>
                  </a:ext>
                </a:extLst>
              </p:cNvPr>
              <p:cNvSpPr/>
              <p:nvPr/>
            </p:nvSpPr>
            <p:spPr>
              <a:xfrm>
                <a:off x="7328726" y="2116516"/>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AU" dirty="0"/>
              </a:p>
            </p:txBody>
          </p:sp>
        </mc:Choice>
        <mc:Fallback xmlns="">
          <p:sp>
            <p:nvSpPr>
              <p:cNvPr id="63" name="Rectangle 62">
                <a:extLst>
                  <a:ext uri="{FF2B5EF4-FFF2-40B4-BE49-F238E27FC236}">
                    <a16:creationId xmlns:a16="http://schemas.microsoft.com/office/drawing/2014/main" xmlns:a14="http://schemas.microsoft.com/office/drawing/2010/main" xmlns="" id="{54C19E71-8852-4C0C-B6C6-65A120016883}"/>
                  </a:ext>
                </a:extLst>
              </p:cNvPr>
              <p:cNvSpPr>
                <a:spLocks noRot="1" noChangeAspect="1" noMove="1" noResize="1" noEditPoints="1" noAdjustHandles="1" noChangeArrowheads="1" noChangeShapeType="1" noTextEdit="1"/>
              </p:cNvSpPr>
              <p:nvPr/>
            </p:nvSpPr>
            <p:spPr>
              <a:xfrm>
                <a:off x="7328726" y="2116516"/>
                <a:ext cx="462641" cy="369332"/>
              </a:xfrm>
              <a:prstGeom prst="rect">
                <a:avLst/>
              </a:prstGeom>
              <a:blipFill rotWithShape="0">
                <a:blip r:embed="rId14"/>
                <a:stretch>
                  <a:fillRect b="-1311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4" name="Rectangle 63">
                <a:extLst>
                  <a:ext uri="{FF2B5EF4-FFF2-40B4-BE49-F238E27FC236}">
                    <a16:creationId xmlns:a16="http://schemas.microsoft.com/office/drawing/2014/main" xmlns="" id="{EB8CAAEA-4490-4215-A60C-5E857B1CACE3}"/>
                  </a:ext>
                </a:extLst>
              </p:cNvPr>
              <p:cNvSpPr/>
              <p:nvPr/>
            </p:nvSpPr>
            <p:spPr>
              <a:xfrm>
                <a:off x="7301144" y="2779836"/>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AU" dirty="0"/>
              </a:p>
            </p:txBody>
          </p:sp>
        </mc:Choice>
        <mc:Fallback xmlns="">
          <p:sp>
            <p:nvSpPr>
              <p:cNvPr id="64" name="Rectangle 63">
                <a:extLst>
                  <a:ext uri="{FF2B5EF4-FFF2-40B4-BE49-F238E27FC236}">
                    <a16:creationId xmlns:a16="http://schemas.microsoft.com/office/drawing/2014/main" xmlns:a14="http://schemas.microsoft.com/office/drawing/2010/main" xmlns="" id="{EB8CAAEA-4490-4215-A60C-5E857B1CACE3}"/>
                  </a:ext>
                </a:extLst>
              </p:cNvPr>
              <p:cNvSpPr>
                <a:spLocks noRot="1" noChangeAspect="1" noMove="1" noResize="1" noEditPoints="1" noAdjustHandles="1" noChangeArrowheads="1" noChangeShapeType="1" noTextEdit="1"/>
              </p:cNvSpPr>
              <p:nvPr/>
            </p:nvSpPr>
            <p:spPr>
              <a:xfrm>
                <a:off x="7301144" y="2779836"/>
                <a:ext cx="462641" cy="369332"/>
              </a:xfrm>
              <a:prstGeom prst="rect">
                <a:avLst/>
              </a:prstGeom>
              <a:blipFill rotWithShape="0">
                <a:blip r:embed="rId15"/>
                <a:stretch>
                  <a:fillRect b="-1311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xmlns="" id="{4C8ADEFE-65B4-4F08-BAA0-683140659B7F}"/>
                  </a:ext>
                </a:extLst>
              </p:cNvPr>
              <p:cNvSpPr/>
              <p:nvPr/>
            </p:nvSpPr>
            <p:spPr>
              <a:xfrm>
                <a:off x="9423782" y="2136219"/>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AU" dirty="0"/>
              </a:p>
            </p:txBody>
          </p:sp>
        </mc:Choice>
        <mc:Fallback xmlns="">
          <p:sp>
            <p:nvSpPr>
              <p:cNvPr id="66" name="Rectangle 65">
                <a:extLst>
                  <a:ext uri="{FF2B5EF4-FFF2-40B4-BE49-F238E27FC236}">
                    <a16:creationId xmlns:a16="http://schemas.microsoft.com/office/drawing/2014/main" xmlns:a14="http://schemas.microsoft.com/office/drawing/2010/main" xmlns="" id="{4C8ADEFE-65B4-4F08-BAA0-683140659B7F}"/>
                  </a:ext>
                </a:extLst>
              </p:cNvPr>
              <p:cNvSpPr>
                <a:spLocks noRot="1" noChangeAspect="1" noMove="1" noResize="1" noEditPoints="1" noAdjustHandles="1" noChangeArrowheads="1" noChangeShapeType="1" noTextEdit="1"/>
              </p:cNvSpPr>
              <p:nvPr/>
            </p:nvSpPr>
            <p:spPr>
              <a:xfrm>
                <a:off x="9423782" y="2136219"/>
                <a:ext cx="462641" cy="369332"/>
              </a:xfrm>
              <a:prstGeom prst="rect">
                <a:avLst/>
              </a:prstGeom>
              <a:blipFill rotWithShape="0">
                <a:blip r:embed="rId16"/>
                <a:stretch>
                  <a:fillRect b="-1311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8" name="Rectangle 67">
                <a:extLst>
                  <a:ext uri="{FF2B5EF4-FFF2-40B4-BE49-F238E27FC236}">
                    <a16:creationId xmlns:a16="http://schemas.microsoft.com/office/drawing/2014/main" xmlns="" id="{3E528550-122A-4E66-A326-6F72DF73B50B}"/>
                  </a:ext>
                </a:extLst>
              </p:cNvPr>
              <p:cNvSpPr/>
              <p:nvPr/>
            </p:nvSpPr>
            <p:spPr>
              <a:xfrm>
                <a:off x="9423782" y="2805428"/>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AU" dirty="0"/>
              </a:p>
            </p:txBody>
          </p:sp>
        </mc:Choice>
        <mc:Fallback xmlns="">
          <p:sp>
            <p:nvSpPr>
              <p:cNvPr id="68" name="Rectangle 67">
                <a:extLst>
                  <a:ext uri="{FF2B5EF4-FFF2-40B4-BE49-F238E27FC236}">
                    <a16:creationId xmlns:a16="http://schemas.microsoft.com/office/drawing/2014/main" xmlns:a14="http://schemas.microsoft.com/office/drawing/2010/main" xmlns="" id="{3E528550-122A-4E66-A326-6F72DF73B50B}"/>
                  </a:ext>
                </a:extLst>
              </p:cNvPr>
              <p:cNvSpPr>
                <a:spLocks noRot="1" noChangeAspect="1" noMove="1" noResize="1" noEditPoints="1" noAdjustHandles="1" noChangeArrowheads="1" noChangeShapeType="1" noTextEdit="1"/>
              </p:cNvSpPr>
              <p:nvPr/>
            </p:nvSpPr>
            <p:spPr>
              <a:xfrm>
                <a:off x="9423782" y="2805428"/>
                <a:ext cx="462641" cy="369332"/>
              </a:xfrm>
              <a:prstGeom prst="rect">
                <a:avLst/>
              </a:prstGeom>
              <a:blipFill rotWithShape="0">
                <a:blip r:embed="rId17"/>
                <a:stretch>
                  <a:fillRect b="-1311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9" name="Rectangle 68">
                <a:extLst>
                  <a:ext uri="{FF2B5EF4-FFF2-40B4-BE49-F238E27FC236}">
                    <a16:creationId xmlns:a16="http://schemas.microsoft.com/office/drawing/2014/main" xmlns="" id="{1A143E0C-28F7-4FA7-8E58-823A4C17535F}"/>
                  </a:ext>
                </a:extLst>
              </p:cNvPr>
              <p:cNvSpPr/>
              <p:nvPr/>
            </p:nvSpPr>
            <p:spPr>
              <a:xfrm>
                <a:off x="8381256" y="2095174"/>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AU" dirty="0"/>
              </a:p>
            </p:txBody>
          </p:sp>
        </mc:Choice>
        <mc:Fallback xmlns="">
          <p:sp>
            <p:nvSpPr>
              <p:cNvPr id="69" name="Rectangle 68">
                <a:extLst>
                  <a:ext uri="{FF2B5EF4-FFF2-40B4-BE49-F238E27FC236}">
                    <a16:creationId xmlns:a16="http://schemas.microsoft.com/office/drawing/2014/main" xmlns:a14="http://schemas.microsoft.com/office/drawing/2010/main" xmlns="" id="{1A143E0C-28F7-4FA7-8E58-823A4C17535F}"/>
                  </a:ext>
                </a:extLst>
              </p:cNvPr>
              <p:cNvSpPr>
                <a:spLocks noRot="1" noChangeAspect="1" noMove="1" noResize="1" noEditPoints="1" noAdjustHandles="1" noChangeArrowheads="1" noChangeShapeType="1" noTextEdit="1"/>
              </p:cNvSpPr>
              <p:nvPr/>
            </p:nvSpPr>
            <p:spPr>
              <a:xfrm>
                <a:off x="8381256" y="2095174"/>
                <a:ext cx="462641" cy="369332"/>
              </a:xfrm>
              <a:prstGeom prst="rect">
                <a:avLst/>
              </a:prstGeom>
              <a:blipFill rotWithShape="0">
                <a:blip r:embed="rId1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1" name="Rectangle 70">
                <a:extLst>
                  <a:ext uri="{FF2B5EF4-FFF2-40B4-BE49-F238E27FC236}">
                    <a16:creationId xmlns:a16="http://schemas.microsoft.com/office/drawing/2014/main" xmlns="" id="{526EC044-8ABC-4060-B46A-2BA872CB4BBB}"/>
                  </a:ext>
                </a:extLst>
              </p:cNvPr>
              <p:cNvSpPr/>
              <p:nvPr/>
            </p:nvSpPr>
            <p:spPr>
              <a:xfrm>
                <a:off x="8384039" y="2808557"/>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AU" dirty="0"/>
              </a:p>
            </p:txBody>
          </p:sp>
        </mc:Choice>
        <mc:Fallback xmlns="">
          <p:sp>
            <p:nvSpPr>
              <p:cNvPr id="71" name="Rectangle 70">
                <a:extLst>
                  <a:ext uri="{FF2B5EF4-FFF2-40B4-BE49-F238E27FC236}">
                    <a16:creationId xmlns:a16="http://schemas.microsoft.com/office/drawing/2014/main" xmlns:a14="http://schemas.microsoft.com/office/drawing/2010/main" xmlns="" id="{526EC044-8ABC-4060-B46A-2BA872CB4BBB}"/>
                  </a:ext>
                </a:extLst>
              </p:cNvPr>
              <p:cNvSpPr>
                <a:spLocks noRot="1" noChangeAspect="1" noMove="1" noResize="1" noEditPoints="1" noAdjustHandles="1" noChangeArrowheads="1" noChangeShapeType="1" noTextEdit="1"/>
              </p:cNvSpPr>
              <p:nvPr/>
            </p:nvSpPr>
            <p:spPr>
              <a:xfrm>
                <a:off x="8384039" y="2808557"/>
                <a:ext cx="462641" cy="369332"/>
              </a:xfrm>
              <a:prstGeom prst="rect">
                <a:avLst/>
              </a:prstGeom>
              <a:blipFill rotWithShape="0">
                <a:blip r:embed="rId19"/>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xmlns="" id="{6D967D0B-CD4D-4BEB-B544-95310F757CFC}"/>
                  </a:ext>
                </a:extLst>
              </p:cNvPr>
              <p:cNvSpPr txBox="1"/>
              <p:nvPr/>
            </p:nvSpPr>
            <p:spPr>
              <a:xfrm>
                <a:off x="669823" y="3299318"/>
                <a:ext cx="6955618" cy="5959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AU" sz="3200" b="1" i="1" smtClean="0">
                              <a:latin typeface="Cambria Math" panose="02040503050406030204" pitchFamily="18" charset="0"/>
                            </a:rPr>
                          </m:ctrlPr>
                        </m:sSupPr>
                        <m:e>
                          <m:r>
                            <a:rPr lang="en-AU" sz="3200" b="1" i="1" smtClean="0">
                              <a:latin typeface="Cambria Math" panose="02040503050406030204" pitchFamily="18" charset="0"/>
                            </a:rPr>
                            <m:t>𝒙</m:t>
                          </m:r>
                        </m:e>
                        <m:sup>
                          <m:r>
                            <a:rPr lang="en-AU" sz="3200" b="1" i="1" smtClean="0">
                              <a:latin typeface="Cambria Math" panose="02040503050406030204" pitchFamily="18" charset="0"/>
                            </a:rPr>
                            <m:t>𝟐</m:t>
                          </m:r>
                        </m:sup>
                      </m:sSup>
                      <m:r>
                        <a:rPr lang="en-US" sz="3200" b="1" i="1" smtClean="0">
                          <a:latin typeface="Cambria Math" panose="02040503050406030204" pitchFamily="18" charset="0"/>
                        </a:rPr>
                        <m:t>−</m:t>
                      </m:r>
                      <m:r>
                        <a:rPr lang="en-US" sz="3200" b="1" i="1" smtClean="0">
                          <a:latin typeface="Cambria Math" panose="02040503050406030204" pitchFamily="18" charset="0"/>
                        </a:rPr>
                        <m:t>𝟒</m:t>
                      </m:r>
                      <m:r>
                        <a:rPr lang="en-AU" sz="3200" b="1" i="1" smtClean="0">
                          <a:latin typeface="Cambria Math" panose="02040503050406030204" pitchFamily="18" charset="0"/>
                        </a:rPr>
                        <m:t>𝒙</m:t>
                      </m:r>
                      <m:r>
                        <a:rPr lang="en-US" sz="3200" b="1" i="1" smtClean="0">
                          <a:latin typeface="Cambria Math" panose="02040503050406030204" pitchFamily="18" charset="0"/>
                        </a:rPr>
                        <m:t>−</m:t>
                      </m:r>
                      <m:r>
                        <a:rPr lang="en-US" sz="3200" b="1" i="1" smtClean="0">
                          <a:latin typeface="Cambria Math" panose="02040503050406030204" pitchFamily="18" charset="0"/>
                        </a:rPr>
                        <m:t>𝟒𝟓</m:t>
                      </m:r>
                      <m:r>
                        <a:rPr lang="en-AU" sz="3200" b="1" i="1" smtClean="0">
                          <a:latin typeface="Cambria Math" panose="02040503050406030204" pitchFamily="18" charset="0"/>
                        </a:rPr>
                        <m:t>= </m:t>
                      </m:r>
                      <m:d>
                        <m:dPr>
                          <m:ctrlPr>
                            <a:rPr lang="en-AU" sz="3200" b="1" i="1" smtClean="0">
                              <a:latin typeface="Cambria Math" panose="02040503050406030204" pitchFamily="18" charset="0"/>
                            </a:rPr>
                          </m:ctrlPr>
                        </m:dPr>
                        <m:e>
                          <m:r>
                            <a:rPr lang="en-AU" sz="3200" b="1" i="1" smtClean="0">
                              <a:latin typeface="Cambria Math" panose="02040503050406030204" pitchFamily="18" charset="0"/>
                            </a:rPr>
                            <m:t>𝒙</m:t>
                          </m:r>
                          <m:r>
                            <a:rPr lang="en-US" sz="3200" b="1" i="1" smtClean="0">
                              <a:latin typeface="Cambria Math" panose="02040503050406030204" pitchFamily="18" charset="0"/>
                            </a:rPr>
                            <m:t>−</m:t>
                          </m:r>
                          <m:r>
                            <a:rPr lang="en-US" sz="3200" b="1" i="1" smtClean="0">
                              <a:latin typeface="Cambria Math" panose="02040503050406030204" pitchFamily="18" charset="0"/>
                            </a:rPr>
                            <m:t>𝟗</m:t>
                          </m:r>
                        </m:e>
                      </m:d>
                      <m:d>
                        <m:dPr>
                          <m:ctrlPr>
                            <a:rPr lang="en-AU" sz="3200" b="1" i="1" smtClean="0">
                              <a:latin typeface="Cambria Math" panose="02040503050406030204" pitchFamily="18" charset="0"/>
                            </a:rPr>
                          </m:ctrlPr>
                        </m:dPr>
                        <m:e>
                          <m:r>
                            <a:rPr lang="en-AU" sz="3200" b="1" i="1" smtClean="0">
                              <a:latin typeface="Cambria Math" panose="02040503050406030204" pitchFamily="18" charset="0"/>
                            </a:rPr>
                            <m:t>𝒙</m:t>
                          </m:r>
                          <m:r>
                            <a:rPr lang="en-US" sz="3200" b="1" i="1" smtClean="0">
                              <a:latin typeface="Cambria Math" panose="02040503050406030204" pitchFamily="18" charset="0"/>
                            </a:rPr>
                            <m:t>+</m:t>
                          </m:r>
                          <m:r>
                            <a:rPr lang="en-US" sz="3200" b="1" i="1" smtClean="0">
                              <a:latin typeface="Cambria Math" panose="02040503050406030204" pitchFamily="18" charset="0"/>
                            </a:rPr>
                            <m:t>𝟓</m:t>
                          </m:r>
                        </m:e>
                      </m:d>
                    </m:oMath>
                  </m:oMathPara>
                </a14:m>
                <a:endParaRPr lang="en-AU" sz="3200" b="1" dirty="0"/>
              </a:p>
            </p:txBody>
          </p:sp>
        </mc:Choice>
        <mc:Fallback xmlns="">
          <p:sp>
            <p:nvSpPr>
              <p:cNvPr id="72" name="TextBox 71">
                <a:extLst>
                  <a:ext uri="{FF2B5EF4-FFF2-40B4-BE49-F238E27FC236}">
                    <a16:creationId xmlns:a16="http://schemas.microsoft.com/office/drawing/2014/main" xmlns:a14="http://schemas.microsoft.com/office/drawing/2010/main" xmlns="" id="{6D967D0B-CD4D-4BEB-B544-95310F757CFC}"/>
                  </a:ext>
                </a:extLst>
              </p:cNvPr>
              <p:cNvSpPr txBox="1">
                <a:spLocks noRot="1" noChangeAspect="1" noMove="1" noResize="1" noEditPoints="1" noAdjustHandles="1" noChangeArrowheads="1" noChangeShapeType="1" noTextEdit="1"/>
              </p:cNvSpPr>
              <p:nvPr/>
            </p:nvSpPr>
            <p:spPr>
              <a:xfrm>
                <a:off x="669823" y="3299318"/>
                <a:ext cx="6955618" cy="595932"/>
              </a:xfrm>
              <a:prstGeom prst="rect">
                <a:avLst/>
              </a:prstGeom>
              <a:blipFill rotWithShape="0">
                <a:blip r:embed="rId20"/>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3172858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8" grpId="0"/>
      <p:bldP spid="51" grpId="0"/>
      <p:bldP spid="52" grpId="0"/>
      <p:bldP spid="53" grpId="0"/>
      <p:bldP spid="59" grpId="0"/>
      <p:bldP spid="60" grpId="0"/>
      <p:bldP spid="61" grpId="0"/>
      <p:bldP spid="62" grpId="0"/>
      <p:bldP spid="63" grpId="0"/>
      <p:bldP spid="64" grpId="0"/>
      <p:bldP spid="66" grpId="0"/>
      <p:bldP spid="68" grpId="0"/>
      <p:bldP spid="69" grpId="0"/>
      <p:bldP spid="71" grpId="0"/>
      <p:bldP spid="7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3947" y="82302"/>
            <a:ext cx="6264655" cy="584775"/>
          </a:xfrm>
          <a:prstGeom prst="homePlate">
            <a:avLst/>
          </a:prstGeom>
          <a:solidFill>
            <a:schemeClr val="accent5">
              <a:lumMod val="50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AU" sz="3200" dirty="0"/>
              <a:t>Skill Development</a:t>
            </a:r>
          </a:p>
        </p:txBody>
      </p:sp>
      <p:sp>
        <p:nvSpPr>
          <p:cNvPr id="4" name="Rectangle 3"/>
          <p:cNvSpPr/>
          <p:nvPr/>
        </p:nvSpPr>
        <p:spPr>
          <a:xfrm>
            <a:off x="249382" y="716793"/>
            <a:ext cx="11804073" cy="492443"/>
          </a:xfrm>
          <a:prstGeom prst="rect">
            <a:avLst/>
          </a:prstGeom>
        </p:spPr>
        <p:txBody>
          <a:bodyPr wrap="square">
            <a:spAutoFit/>
          </a:bodyPr>
          <a:lstStyle/>
          <a:p>
            <a:r>
              <a:rPr lang="en-AU" sz="2600" dirty="0"/>
              <a:t>Factorise the following quadratic expression using the cross method:</a:t>
            </a:r>
          </a:p>
        </p:txBody>
      </p:sp>
      <mc:AlternateContent xmlns:mc="http://schemas.openxmlformats.org/markup-compatibility/2006" xmlns:a14="http://schemas.microsoft.com/office/drawing/2010/main">
        <mc:Choice Requires="a14">
          <p:sp>
            <p:nvSpPr>
              <p:cNvPr id="14" name="TextBox 13"/>
              <p:cNvSpPr txBox="1"/>
              <p:nvPr/>
            </p:nvSpPr>
            <p:spPr>
              <a:xfrm>
                <a:off x="249382" y="1209236"/>
                <a:ext cx="6056583" cy="6273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AU" sz="3400" b="1" i="1" smtClean="0">
                              <a:solidFill>
                                <a:schemeClr val="tx1"/>
                              </a:solidFill>
                              <a:latin typeface="Cambria Math" panose="02040503050406030204" pitchFamily="18" charset="0"/>
                            </a:rPr>
                          </m:ctrlPr>
                        </m:sSupPr>
                        <m:e>
                          <m:r>
                            <a:rPr lang="en-AU" sz="3400" b="1" i="1" smtClean="0">
                              <a:solidFill>
                                <a:schemeClr val="tx1"/>
                              </a:solidFill>
                              <a:latin typeface="Cambria Math" panose="02040503050406030204" pitchFamily="18" charset="0"/>
                            </a:rPr>
                            <m:t> </m:t>
                          </m:r>
                          <m:r>
                            <a:rPr lang="en-US" sz="3400" b="1" i="1" smtClean="0">
                              <a:solidFill>
                                <a:schemeClr val="tx1"/>
                              </a:solidFill>
                              <a:latin typeface="Cambria Math" panose="02040503050406030204" pitchFamily="18" charset="0"/>
                            </a:rPr>
                            <m:t>𝟒</m:t>
                          </m:r>
                          <m:r>
                            <a:rPr lang="en-US" sz="3400" b="1" i="1" smtClean="0">
                              <a:solidFill>
                                <a:schemeClr val="tx1"/>
                              </a:solidFill>
                              <a:latin typeface="Cambria Math" panose="02040503050406030204" pitchFamily="18" charset="0"/>
                            </a:rPr>
                            <m:t>𝒙</m:t>
                          </m:r>
                        </m:e>
                        <m:sup>
                          <m:r>
                            <a:rPr lang="en-AU" sz="3400" b="1" i="1" smtClean="0">
                              <a:solidFill>
                                <a:schemeClr val="tx1"/>
                              </a:solidFill>
                              <a:latin typeface="Cambria Math" panose="02040503050406030204" pitchFamily="18" charset="0"/>
                            </a:rPr>
                            <m:t>𝟐</m:t>
                          </m:r>
                        </m:sup>
                      </m:sSup>
                      <m:r>
                        <a:rPr lang="en-US" sz="3400" b="0" i="1" smtClean="0">
                          <a:solidFill>
                            <a:schemeClr val="tx1"/>
                          </a:solidFill>
                          <a:latin typeface="Cambria Math" panose="02040503050406030204" pitchFamily="18" charset="0"/>
                        </a:rPr>
                        <m:t>+8</m:t>
                      </m:r>
                      <m:r>
                        <a:rPr lang="en-AU" sz="3400" b="1" i="1" smtClean="0">
                          <a:solidFill>
                            <a:schemeClr val="tx1"/>
                          </a:solidFill>
                          <a:latin typeface="Cambria Math" panose="02040503050406030204" pitchFamily="18" charset="0"/>
                        </a:rPr>
                        <m:t>𝒙</m:t>
                      </m:r>
                      <m:r>
                        <a:rPr lang="en-US" sz="3400" b="1" i="1" smtClean="0">
                          <a:solidFill>
                            <a:schemeClr val="tx1"/>
                          </a:solidFill>
                          <a:latin typeface="Cambria Math" panose="02040503050406030204" pitchFamily="18" charset="0"/>
                        </a:rPr>
                        <m:t>−</m:t>
                      </m:r>
                      <m:r>
                        <a:rPr lang="en-US" sz="3400" b="1" i="1" smtClean="0">
                          <a:solidFill>
                            <a:schemeClr val="tx1"/>
                          </a:solidFill>
                          <a:latin typeface="Cambria Math" panose="02040503050406030204" pitchFamily="18" charset="0"/>
                        </a:rPr>
                        <m:t>𝟏𝟐</m:t>
                      </m:r>
                    </m:oMath>
                  </m:oMathPara>
                </a14:m>
                <a:endParaRPr lang="en-AU" sz="3400" b="1" dirty="0">
                  <a:solidFill>
                    <a:schemeClr val="tx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249382" y="1209236"/>
                <a:ext cx="6056583" cy="627351"/>
              </a:xfrm>
              <a:prstGeom prst="rect">
                <a:avLst/>
              </a:prstGeom>
              <a:blipFill rotWithShape="0">
                <a:blip r:embed="rId2"/>
                <a:stretch>
                  <a:fillRect/>
                </a:stretch>
              </a:blipFill>
            </p:spPr>
            <p:txBody>
              <a:bodyPr/>
              <a:lstStyle/>
              <a:p>
                <a:r>
                  <a:rPr lang="en-AU">
                    <a:noFill/>
                  </a:rPr>
                  <a:t> </a:t>
                </a:r>
              </a:p>
            </p:txBody>
          </p:sp>
        </mc:Fallback>
      </mc:AlternateContent>
      <p:cxnSp>
        <p:nvCxnSpPr>
          <p:cNvPr id="19" name="Straight Connector 18">
            <a:extLst>
              <a:ext uri="{FF2B5EF4-FFF2-40B4-BE49-F238E27FC236}">
                <a16:creationId xmlns:a16="http://schemas.microsoft.com/office/drawing/2014/main" xmlns="" id="{E25B8CAB-EB33-4121-943A-E3F93483ACF9}"/>
              </a:ext>
            </a:extLst>
          </p:cNvPr>
          <p:cNvCxnSpPr/>
          <p:nvPr/>
        </p:nvCxnSpPr>
        <p:spPr>
          <a:xfrm>
            <a:off x="7424257" y="2013358"/>
            <a:ext cx="4412609"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xmlns="" id="{E818C72C-32B1-4B23-8E6A-61424A54EF69}"/>
              </a:ext>
            </a:extLst>
          </p:cNvPr>
          <p:cNvCxnSpPr>
            <a:cxnSpLocks/>
          </p:cNvCxnSpPr>
          <p:nvPr/>
        </p:nvCxnSpPr>
        <p:spPr>
          <a:xfrm>
            <a:off x="8590327" y="1209236"/>
            <a:ext cx="0" cy="2288973"/>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xmlns="" id="{C4C07201-D1BE-47A4-84D3-C5D2DDDC8621}"/>
              </a:ext>
            </a:extLst>
          </p:cNvPr>
          <p:cNvCxnSpPr>
            <a:cxnSpLocks/>
          </p:cNvCxnSpPr>
          <p:nvPr/>
        </p:nvCxnSpPr>
        <p:spPr>
          <a:xfrm>
            <a:off x="10017854" y="1209236"/>
            <a:ext cx="0" cy="2288973"/>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xmlns="" id="{CD45D44A-FB76-4B95-84C7-E38976F975AE}"/>
                  </a:ext>
                </a:extLst>
              </p:cNvPr>
              <p:cNvSpPr/>
              <p:nvPr/>
            </p:nvSpPr>
            <p:spPr>
              <a:xfrm>
                <a:off x="7348789" y="1242223"/>
                <a:ext cx="1151814" cy="646331"/>
              </a:xfrm>
              <a:prstGeom prst="rect">
                <a:avLst/>
              </a:prstGeom>
            </p:spPr>
            <p:txBody>
              <a:bodyPr wrap="square">
                <a:spAutoFit/>
              </a:bodyPr>
              <a:lstStyle/>
              <a:p>
                <a:pPr algn="ctr"/>
                <a:r>
                  <a:rPr lang="en-AU" dirty="0"/>
                  <a:t>Factors of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endParaRPr lang="en-AU" dirty="0"/>
              </a:p>
            </p:txBody>
          </p:sp>
        </mc:Choice>
        <mc:Fallback xmlns="">
          <p:sp>
            <p:nvSpPr>
              <p:cNvPr id="39" name="Rectangle 38">
                <a:extLst>
                  <a:ext uri="{FF2B5EF4-FFF2-40B4-BE49-F238E27FC236}">
                    <a16:creationId xmlns:a16="http://schemas.microsoft.com/office/drawing/2014/main" xmlns:a14="http://schemas.microsoft.com/office/drawing/2010/main" xmlns="" id="{CD45D44A-FB76-4B95-84C7-E38976F975AE}"/>
                  </a:ext>
                </a:extLst>
              </p:cNvPr>
              <p:cNvSpPr>
                <a:spLocks noRot="1" noChangeAspect="1" noMove="1" noResize="1" noEditPoints="1" noAdjustHandles="1" noChangeArrowheads="1" noChangeShapeType="1" noTextEdit="1"/>
              </p:cNvSpPr>
              <p:nvPr/>
            </p:nvSpPr>
            <p:spPr>
              <a:xfrm>
                <a:off x="7348789" y="1242223"/>
                <a:ext cx="1151814" cy="646331"/>
              </a:xfrm>
              <a:prstGeom prst="rect">
                <a:avLst/>
              </a:prstGeom>
              <a:blipFill rotWithShape="0">
                <a:blip r:embed="rId3"/>
                <a:stretch>
                  <a:fillRect l="-2660" t="-5660" r="-5851"/>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xmlns="" id="{0E611A81-4CC9-4ADC-B2DD-C0607FDD6397}"/>
                  </a:ext>
                </a:extLst>
              </p:cNvPr>
              <p:cNvSpPr/>
              <p:nvPr/>
            </p:nvSpPr>
            <p:spPr>
              <a:xfrm>
                <a:off x="8769777" y="1258952"/>
                <a:ext cx="1116397" cy="646331"/>
              </a:xfrm>
              <a:prstGeom prst="rect">
                <a:avLst/>
              </a:prstGeom>
            </p:spPr>
            <p:txBody>
              <a:bodyPr wrap="square">
                <a:spAutoFit/>
              </a:bodyPr>
              <a:lstStyle/>
              <a:p>
                <a:pPr algn="ctr"/>
                <a:r>
                  <a:rPr lang="en-AU" dirty="0"/>
                  <a:t>Factors of </a:t>
                </a:r>
                <a14:m>
                  <m:oMath xmlns:m="http://schemas.openxmlformats.org/officeDocument/2006/math">
                    <m:r>
                      <a:rPr lang="en-US" b="0" i="1" smtClean="0">
                        <a:latin typeface="Cambria Math" panose="02040503050406030204" pitchFamily="18" charset="0"/>
                      </a:rPr>
                      <m:t>−3</m:t>
                    </m:r>
                  </m:oMath>
                </a14:m>
                <a:endParaRPr lang="en-AU" dirty="0"/>
              </a:p>
            </p:txBody>
          </p:sp>
        </mc:Choice>
        <mc:Fallback xmlns="">
          <p:sp>
            <p:nvSpPr>
              <p:cNvPr id="40" name="Rectangle 39">
                <a:extLst>
                  <a:ext uri="{FF2B5EF4-FFF2-40B4-BE49-F238E27FC236}">
                    <a16:creationId xmlns:a16="http://schemas.microsoft.com/office/drawing/2014/main" xmlns:a14="http://schemas.microsoft.com/office/drawing/2010/main" xmlns="" id="{0E611A81-4CC9-4ADC-B2DD-C0607FDD6397}"/>
                  </a:ext>
                </a:extLst>
              </p:cNvPr>
              <p:cNvSpPr>
                <a:spLocks noRot="1" noChangeAspect="1" noMove="1" noResize="1" noEditPoints="1" noAdjustHandles="1" noChangeArrowheads="1" noChangeShapeType="1" noTextEdit="1"/>
              </p:cNvSpPr>
              <p:nvPr/>
            </p:nvSpPr>
            <p:spPr>
              <a:xfrm>
                <a:off x="8769777" y="1258952"/>
                <a:ext cx="1116397" cy="646331"/>
              </a:xfrm>
              <a:prstGeom prst="rect">
                <a:avLst/>
              </a:prstGeom>
              <a:blipFill rotWithShape="0">
                <a:blip r:embed="rId4"/>
                <a:stretch>
                  <a:fillRect l="-4372" t="-5660" r="-7104"/>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xmlns="" id="{28295932-04D5-4BF7-B347-4023EE8BEA24}"/>
                  </a:ext>
                </a:extLst>
              </p:cNvPr>
              <p:cNvSpPr/>
              <p:nvPr/>
            </p:nvSpPr>
            <p:spPr>
              <a:xfrm>
                <a:off x="10066323" y="1263870"/>
                <a:ext cx="1901971" cy="646331"/>
              </a:xfrm>
              <a:prstGeom prst="rect">
                <a:avLst/>
              </a:prstGeom>
            </p:spPr>
            <p:txBody>
              <a:bodyPr wrap="square">
                <a:spAutoFit/>
              </a:bodyPr>
              <a:lstStyle/>
              <a:p>
                <a:r>
                  <a:rPr lang="en-US" dirty="0"/>
                  <a:t>Cross-products  must add to </a:t>
                </a:r>
                <a14:m>
                  <m:oMath xmlns:m="http://schemas.openxmlformats.org/officeDocument/2006/math">
                    <m:r>
                      <a:rPr lang="en-US" b="0" i="0" smtClean="0">
                        <a:latin typeface="Cambria Math" panose="02040503050406030204" pitchFamily="18" charset="0"/>
                      </a:rPr>
                      <m:t>2</m:t>
                    </m:r>
                    <m:r>
                      <a:rPr lang="en-US" b="0" i="1" smtClean="0">
                        <a:latin typeface="Cambria Math" panose="02040503050406030204" pitchFamily="18" charset="0"/>
                      </a:rPr>
                      <m:t>𝑥</m:t>
                    </m:r>
                  </m:oMath>
                </a14:m>
                <a:endParaRPr lang="en-AU" dirty="0"/>
              </a:p>
            </p:txBody>
          </p:sp>
        </mc:Choice>
        <mc:Fallback xmlns="">
          <p:sp>
            <p:nvSpPr>
              <p:cNvPr id="41" name="Rectangle 40">
                <a:extLst>
                  <a:ext uri="{FF2B5EF4-FFF2-40B4-BE49-F238E27FC236}">
                    <a16:creationId xmlns:a16="http://schemas.microsoft.com/office/drawing/2014/main" xmlns:a14="http://schemas.microsoft.com/office/drawing/2010/main" xmlns="" id="{28295932-04D5-4BF7-B347-4023EE8BEA24}"/>
                  </a:ext>
                </a:extLst>
              </p:cNvPr>
              <p:cNvSpPr>
                <a:spLocks noRot="1" noChangeAspect="1" noMove="1" noResize="1" noEditPoints="1" noAdjustHandles="1" noChangeArrowheads="1" noChangeShapeType="1" noTextEdit="1"/>
              </p:cNvSpPr>
              <p:nvPr/>
            </p:nvSpPr>
            <p:spPr>
              <a:xfrm>
                <a:off x="10066323" y="1263870"/>
                <a:ext cx="1901971" cy="646331"/>
              </a:xfrm>
              <a:prstGeom prst="rect">
                <a:avLst/>
              </a:prstGeom>
              <a:blipFill rotWithShape="0">
                <a:blip r:embed="rId5"/>
                <a:stretch>
                  <a:fillRect l="-2564" t="-4717" b="-14151"/>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xmlns="" id="{4508C07C-83BA-4FE7-AC16-EC5D1E7821FB}"/>
                  </a:ext>
                </a:extLst>
              </p:cNvPr>
              <p:cNvSpPr/>
              <p:nvPr/>
            </p:nvSpPr>
            <p:spPr>
              <a:xfrm>
                <a:off x="7693375" y="2116516"/>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AU" dirty="0"/>
              </a:p>
            </p:txBody>
          </p:sp>
        </mc:Choice>
        <mc:Fallback xmlns="">
          <p:sp>
            <p:nvSpPr>
              <p:cNvPr id="48" name="Rectangle 47">
                <a:extLst>
                  <a:ext uri="{FF2B5EF4-FFF2-40B4-BE49-F238E27FC236}">
                    <a16:creationId xmlns:a16="http://schemas.microsoft.com/office/drawing/2014/main" xmlns:a14="http://schemas.microsoft.com/office/drawing/2010/main" xmlns="" id="{4508C07C-83BA-4FE7-AC16-EC5D1E7821FB}"/>
                  </a:ext>
                </a:extLst>
              </p:cNvPr>
              <p:cNvSpPr>
                <a:spLocks noRot="1" noChangeAspect="1" noMove="1" noResize="1" noEditPoints="1" noAdjustHandles="1" noChangeArrowheads="1" noChangeShapeType="1" noTextEdit="1"/>
              </p:cNvSpPr>
              <p:nvPr/>
            </p:nvSpPr>
            <p:spPr>
              <a:xfrm>
                <a:off x="7693375" y="2116516"/>
                <a:ext cx="462641" cy="369332"/>
              </a:xfrm>
              <a:prstGeom prst="rect">
                <a:avLst/>
              </a:prstGeom>
              <a:blipFill rotWithShape="0">
                <a:blip r:embed="rId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xmlns="" id="{CCC3BAF4-AFC4-4DFD-A65A-8B3EDEBED7B7}"/>
                  </a:ext>
                </a:extLst>
              </p:cNvPr>
              <p:cNvSpPr/>
              <p:nvPr/>
            </p:nvSpPr>
            <p:spPr>
              <a:xfrm>
                <a:off x="7736202" y="2731837"/>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AU" dirty="0"/>
              </a:p>
            </p:txBody>
          </p:sp>
        </mc:Choice>
        <mc:Fallback xmlns="">
          <p:sp>
            <p:nvSpPr>
              <p:cNvPr id="51" name="Rectangle 50">
                <a:extLst>
                  <a:ext uri="{FF2B5EF4-FFF2-40B4-BE49-F238E27FC236}">
                    <a16:creationId xmlns:a16="http://schemas.microsoft.com/office/drawing/2014/main" xmlns:a14="http://schemas.microsoft.com/office/drawing/2010/main" xmlns="" id="{CCC3BAF4-AFC4-4DFD-A65A-8B3EDEBED7B7}"/>
                  </a:ext>
                </a:extLst>
              </p:cNvPr>
              <p:cNvSpPr>
                <a:spLocks noRot="1" noChangeAspect="1" noMove="1" noResize="1" noEditPoints="1" noAdjustHandles="1" noChangeArrowheads="1" noChangeShapeType="1" noTextEdit="1"/>
              </p:cNvSpPr>
              <p:nvPr/>
            </p:nvSpPr>
            <p:spPr>
              <a:xfrm>
                <a:off x="7736202" y="2731837"/>
                <a:ext cx="462641" cy="369332"/>
              </a:xfrm>
              <a:prstGeom prst="rect">
                <a:avLst/>
              </a:prstGeom>
              <a:blipFill rotWithShape="0">
                <a:blip r:embed="rId7"/>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xmlns="" id="{A6C3947E-874F-4BFB-BD7F-8D8680FFCD4C}"/>
                  </a:ext>
                </a:extLst>
              </p:cNvPr>
              <p:cNvSpPr/>
              <p:nvPr/>
            </p:nvSpPr>
            <p:spPr>
              <a:xfrm>
                <a:off x="9037192" y="2136219"/>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oMath>
                  </m:oMathPara>
                </a14:m>
                <a:endParaRPr lang="en-AU" dirty="0"/>
              </a:p>
            </p:txBody>
          </p:sp>
        </mc:Choice>
        <mc:Fallback xmlns="">
          <p:sp>
            <p:nvSpPr>
              <p:cNvPr id="52" name="Rectangle 51">
                <a:extLst>
                  <a:ext uri="{FF2B5EF4-FFF2-40B4-BE49-F238E27FC236}">
                    <a16:creationId xmlns:a16="http://schemas.microsoft.com/office/drawing/2014/main" xmlns:a14="http://schemas.microsoft.com/office/drawing/2010/main" xmlns="" id="{A6C3947E-874F-4BFB-BD7F-8D8680FFCD4C}"/>
                  </a:ext>
                </a:extLst>
              </p:cNvPr>
              <p:cNvSpPr>
                <a:spLocks noRot="1" noChangeAspect="1" noMove="1" noResize="1" noEditPoints="1" noAdjustHandles="1" noChangeArrowheads="1" noChangeShapeType="1" noTextEdit="1"/>
              </p:cNvSpPr>
              <p:nvPr/>
            </p:nvSpPr>
            <p:spPr>
              <a:xfrm>
                <a:off x="9037192" y="2136219"/>
                <a:ext cx="462641" cy="369332"/>
              </a:xfrm>
              <a:prstGeom prst="rect">
                <a:avLst/>
              </a:prstGeom>
              <a:blipFill rotWithShape="0">
                <a:blip r:embed="rId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3" name="Rectangle 52">
                <a:extLst>
                  <a:ext uri="{FF2B5EF4-FFF2-40B4-BE49-F238E27FC236}">
                    <a16:creationId xmlns:a16="http://schemas.microsoft.com/office/drawing/2014/main" xmlns="" id="{0D98B18E-E8B2-40B0-BD0B-48BA1C08E6D3}"/>
                  </a:ext>
                </a:extLst>
              </p:cNvPr>
              <p:cNvSpPr/>
              <p:nvPr/>
            </p:nvSpPr>
            <p:spPr>
              <a:xfrm>
                <a:off x="9032298" y="2791889"/>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AU" dirty="0"/>
              </a:p>
            </p:txBody>
          </p:sp>
        </mc:Choice>
        <mc:Fallback xmlns="">
          <p:sp>
            <p:nvSpPr>
              <p:cNvPr id="53" name="Rectangle 52">
                <a:extLst>
                  <a:ext uri="{FF2B5EF4-FFF2-40B4-BE49-F238E27FC236}">
                    <a16:creationId xmlns:a16="http://schemas.microsoft.com/office/drawing/2014/main" xmlns:a14="http://schemas.microsoft.com/office/drawing/2010/main" xmlns="" id="{0D98B18E-E8B2-40B0-BD0B-48BA1C08E6D3}"/>
                  </a:ext>
                </a:extLst>
              </p:cNvPr>
              <p:cNvSpPr>
                <a:spLocks noRot="1" noChangeAspect="1" noMove="1" noResize="1" noEditPoints="1" noAdjustHandles="1" noChangeArrowheads="1" noChangeShapeType="1" noTextEdit="1"/>
              </p:cNvSpPr>
              <p:nvPr/>
            </p:nvSpPr>
            <p:spPr>
              <a:xfrm>
                <a:off x="9032298" y="2791889"/>
                <a:ext cx="462641" cy="369332"/>
              </a:xfrm>
              <a:prstGeom prst="rect">
                <a:avLst/>
              </a:prstGeom>
              <a:blipFill rotWithShape="0">
                <a:blip r:embed="rId9"/>
                <a:stretch>
                  <a:fillRect/>
                </a:stretch>
              </a:blipFill>
            </p:spPr>
            <p:txBody>
              <a:bodyPr/>
              <a:lstStyle/>
              <a:p>
                <a:r>
                  <a:rPr lang="en-AU">
                    <a:noFill/>
                  </a:rPr>
                  <a:t> </a:t>
                </a:r>
              </a:p>
            </p:txBody>
          </p:sp>
        </mc:Fallback>
      </mc:AlternateContent>
      <p:cxnSp>
        <p:nvCxnSpPr>
          <p:cNvPr id="28" name="Straight Connector 27">
            <a:extLst>
              <a:ext uri="{FF2B5EF4-FFF2-40B4-BE49-F238E27FC236}">
                <a16:creationId xmlns:a16="http://schemas.microsoft.com/office/drawing/2014/main" xmlns="" id="{7E7D9808-A9FB-4659-90B3-6B526A8B6582}"/>
              </a:ext>
            </a:extLst>
          </p:cNvPr>
          <p:cNvCxnSpPr>
            <a:stCxn id="51" idx="3"/>
            <a:endCxn id="52" idx="1"/>
          </p:cNvCxnSpPr>
          <p:nvPr/>
        </p:nvCxnSpPr>
        <p:spPr>
          <a:xfrm flipV="1">
            <a:off x="8198843" y="2320885"/>
            <a:ext cx="838349" cy="59561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2535BF2B-FAC3-4ED4-982A-D4D24DC7773F}"/>
              </a:ext>
            </a:extLst>
          </p:cNvPr>
          <p:cNvCxnSpPr>
            <a:cxnSpLocks/>
            <a:stCxn id="48" idx="3"/>
            <a:endCxn id="53" idx="1"/>
          </p:cNvCxnSpPr>
          <p:nvPr/>
        </p:nvCxnSpPr>
        <p:spPr>
          <a:xfrm>
            <a:off x="8156016" y="2301182"/>
            <a:ext cx="876282" cy="675373"/>
          </a:xfrm>
          <a:prstGeom prst="line">
            <a:avLst/>
          </a:prstGeom>
          <a:ln w="127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Rectangle 58">
                <a:extLst>
                  <a:ext uri="{FF2B5EF4-FFF2-40B4-BE49-F238E27FC236}">
                    <a16:creationId xmlns:a16="http://schemas.microsoft.com/office/drawing/2014/main" xmlns="" id="{7B3F27DD-5152-43E7-AD9B-19BC5426BBC6}"/>
                  </a:ext>
                </a:extLst>
              </p:cNvPr>
              <p:cNvSpPr/>
              <p:nvPr/>
            </p:nvSpPr>
            <p:spPr>
              <a:xfrm>
                <a:off x="10415620" y="2136219"/>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3</m:t>
                      </m:r>
                      <m:r>
                        <a:rPr lang="en-US" b="0" i="1" smtClean="0">
                          <a:latin typeface="Cambria Math" panose="02040503050406030204" pitchFamily="18" charset="0"/>
                        </a:rPr>
                        <m:t>𝑥</m:t>
                      </m:r>
                    </m:oMath>
                  </m:oMathPara>
                </a14:m>
                <a:endParaRPr lang="en-AU" dirty="0"/>
              </a:p>
            </p:txBody>
          </p:sp>
        </mc:Choice>
        <mc:Fallback xmlns="">
          <p:sp>
            <p:nvSpPr>
              <p:cNvPr id="59" name="Rectangle 58">
                <a:extLst>
                  <a:ext uri="{FF2B5EF4-FFF2-40B4-BE49-F238E27FC236}">
                    <a16:creationId xmlns:a16="http://schemas.microsoft.com/office/drawing/2014/main" xmlns:a14="http://schemas.microsoft.com/office/drawing/2010/main" xmlns="" id="{7B3F27DD-5152-43E7-AD9B-19BC5426BBC6}"/>
                  </a:ext>
                </a:extLst>
              </p:cNvPr>
              <p:cNvSpPr>
                <a:spLocks noRot="1" noChangeAspect="1" noMove="1" noResize="1" noEditPoints="1" noAdjustHandles="1" noChangeArrowheads="1" noChangeShapeType="1" noTextEdit="1"/>
              </p:cNvSpPr>
              <p:nvPr/>
            </p:nvSpPr>
            <p:spPr>
              <a:xfrm>
                <a:off x="10415620" y="2136219"/>
                <a:ext cx="462641" cy="369332"/>
              </a:xfrm>
              <a:prstGeom prst="rect">
                <a:avLst/>
              </a:prstGeom>
              <a:blipFill rotWithShape="0">
                <a:blip r:embed="rId10"/>
                <a:stretch>
                  <a:fillRect l="-1333"/>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0" name="Rectangle 59">
                <a:extLst>
                  <a:ext uri="{FF2B5EF4-FFF2-40B4-BE49-F238E27FC236}">
                    <a16:creationId xmlns:a16="http://schemas.microsoft.com/office/drawing/2014/main" xmlns="" id="{95C13F07-1013-47E0-9826-8C88E77E4EAF}"/>
                  </a:ext>
                </a:extLst>
              </p:cNvPr>
              <p:cNvSpPr/>
              <p:nvPr/>
            </p:nvSpPr>
            <p:spPr>
              <a:xfrm>
                <a:off x="10425331" y="2731837"/>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oMath>
                  </m:oMathPara>
                </a14:m>
                <a:endParaRPr lang="en-AU" dirty="0"/>
              </a:p>
            </p:txBody>
          </p:sp>
        </mc:Choice>
        <mc:Fallback xmlns="">
          <p:sp>
            <p:nvSpPr>
              <p:cNvPr id="60" name="Rectangle 59">
                <a:extLst>
                  <a:ext uri="{FF2B5EF4-FFF2-40B4-BE49-F238E27FC236}">
                    <a16:creationId xmlns:a16="http://schemas.microsoft.com/office/drawing/2014/main" xmlns:a14="http://schemas.microsoft.com/office/drawing/2010/main" xmlns="" id="{95C13F07-1013-47E0-9826-8C88E77E4EAF}"/>
                  </a:ext>
                </a:extLst>
              </p:cNvPr>
              <p:cNvSpPr>
                <a:spLocks noRot="1" noChangeAspect="1" noMove="1" noResize="1" noEditPoints="1" noAdjustHandles="1" noChangeArrowheads="1" noChangeShapeType="1" noTextEdit="1"/>
              </p:cNvSpPr>
              <p:nvPr/>
            </p:nvSpPr>
            <p:spPr>
              <a:xfrm>
                <a:off x="10425331" y="2731837"/>
                <a:ext cx="462641" cy="369332"/>
              </a:xfrm>
              <a:prstGeom prst="rect">
                <a:avLst/>
              </a:prstGeom>
              <a:blipFill rotWithShape="0">
                <a:blip r:embed="rId11"/>
                <a:stretch>
                  <a:fillRect/>
                </a:stretch>
              </a:blipFill>
            </p:spPr>
            <p:txBody>
              <a:bodyPr/>
              <a:lstStyle/>
              <a:p>
                <a:r>
                  <a:rPr lang="en-AU">
                    <a:noFill/>
                  </a:rPr>
                  <a:t> </a:t>
                </a:r>
              </a:p>
            </p:txBody>
          </p:sp>
        </mc:Fallback>
      </mc:AlternateContent>
      <p:cxnSp>
        <p:nvCxnSpPr>
          <p:cNvPr id="33" name="Straight Connector 32">
            <a:extLst>
              <a:ext uri="{FF2B5EF4-FFF2-40B4-BE49-F238E27FC236}">
                <a16:creationId xmlns:a16="http://schemas.microsoft.com/office/drawing/2014/main" xmlns="" id="{19EF5EB6-3D03-4414-B392-86A1615871A1}"/>
              </a:ext>
            </a:extLst>
          </p:cNvPr>
          <p:cNvCxnSpPr/>
          <p:nvPr/>
        </p:nvCxnSpPr>
        <p:spPr>
          <a:xfrm>
            <a:off x="10281418" y="3498209"/>
            <a:ext cx="1035242"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1" name="Rectangle 60">
                <a:extLst>
                  <a:ext uri="{FF2B5EF4-FFF2-40B4-BE49-F238E27FC236}">
                    <a16:creationId xmlns:a16="http://schemas.microsoft.com/office/drawing/2014/main" xmlns="" id="{CD6CE7B7-D32F-4579-86B6-619440C7B332}"/>
                  </a:ext>
                </a:extLst>
              </p:cNvPr>
              <p:cNvSpPr/>
              <p:nvPr/>
            </p:nvSpPr>
            <p:spPr>
              <a:xfrm>
                <a:off x="10982740" y="2458142"/>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AU" dirty="0"/>
              </a:p>
            </p:txBody>
          </p:sp>
        </mc:Choice>
        <mc:Fallback xmlns="">
          <p:sp>
            <p:nvSpPr>
              <p:cNvPr id="61" name="Rectangle 60">
                <a:extLst>
                  <a:ext uri="{FF2B5EF4-FFF2-40B4-BE49-F238E27FC236}">
                    <a16:creationId xmlns:a16="http://schemas.microsoft.com/office/drawing/2014/main" xmlns:a14="http://schemas.microsoft.com/office/drawing/2010/main" xmlns="" id="{CD6CE7B7-D32F-4579-86B6-619440C7B332}"/>
                  </a:ext>
                </a:extLst>
              </p:cNvPr>
              <p:cNvSpPr>
                <a:spLocks noRot="1" noChangeAspect="1" noMove="1" noResize="1" noEditPoints="1" noAdjustHandles="1" noChangeArrowheads="1" noChangeShapeType="1" noTextEdit="1"/>
              </p:cNvSpPr>
              <p:nvPr/>
            </p:nvSpPr>
            <p:spPr>
              <a:xfrm>
                <a:off x="10982740" y="2458142"/>
                <a:ext cx="462641" cy="369332"/>
              </a:xfrm>
              <a:prstGeom prst="rect">
                <a:avLst/>
              </a:prstGeom>
              <a:blipFill rotWithShape="0">
                <a:blip r:embed="rId12"/>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2" name="Rectangle 61">
                <a:extLst>
                  <a:ext uri="{FF2B5EF4-FFF2-40B4-BE49-F238E27FC236}">
                    <a16:creationId xmlns:a16="http://schemas.microsoft.com/office/drawing/2014/main" xmlns="" id="{7EBB2846-E156-4AF3-AEA9-6AB71326AACC}"/>
                  </a:ext>
                </a:extLst>
              </p:cNvPr>
              <p:cNvSpPr/>
              <p:nvPr/>
            </p:nvSpPr>
            <p:spPr>
              <a:xfrm>
                <a:off x="10510772" y="3525918"/>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𝑥</m:t>
                      </m:r>
                    </m:oMath>
                  </m:oMathPara>
                </a14:m>
                <a:endParaRPr lang="en-AU" dirty="0"/>
              </a:p>
            </p:txBody>
          </p:sp>
        </mc:Choice>
        <mc:Fallback xmlns="">
          <p:sp>
            <p:nvSpPr>
              <p:cNvPr id="62" name="Rectangle 61">
                <a:extLst>
                  <a:ext uri="{FF2B5EF4-FFF2-40B4-BE49-F238E27FC236}">
                    <a16:creationId xmlns:a16="http://schemas.microsoft.com/office/drawing/2014/main" xmlns:a14="http://schemas.microsoft.com/office/drawing/2010/main" xmlns="" id="{7EBB2846-E156-4AF3-AEA9-6AB71326AACC}"/>
                  </a:ext>
                </a:extLst>
              </p:cNvPr>
              <p:cNvSpPr>
                <a:spLocks noRot="1" noChangeAspect="1" noMove="1" noResize="1" noEditPoints="1" noAdjustHandles="1" noChangeArrowheads="1" noChangeShapeType="1" noTextEdit="1"/>
              </p:cNvSpPr>
              <p:nvPr/>
            </p:nvSpPr>
            <p:spPr>
              <a:xfrm>
                <a:off x="10510772" y="3525918"/>
                <a:ext cx="462641" cy="369332"/>
              </a:xfrm>
              <a:prstGeom prst="rect">
                <a:avLst/>
              </a:prstGeom>
              <a:blipFill rotWithShape="0">
                <a:blip r:embed="rId13"/>
                <a:stretch>
                  <a:fillRect l="-131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3" name="Rectangle 62">
                <a:extLst>
                  <a:ext uri="{FF2B5EF4-FFF2-40B4-BE49-F238E27FC236}">
                    <a16:creationId xmlns:a16="http://schemas.microsoft.com/office/drawing/2014/main" xmlns="" id="{54C19E71-8852-4C0C-B6C6-65A120016883}"/>
                  </a:ext>
                </a:extLst>
              </p:cNvPr>
              <p:cNvSpPr/>
              <p:nvPr/>
            </p:nvSpPr>
            <p:spPr>
              <a:xfrm>
                <a:off x="7328726" y="2116516"/>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AU" dirty="0"/>
              </a:p>
            </p:txBody>
          </p:sp>
        </mc:Choice>
        <mc:Fallback xmlns="">
          <p:sp>
            <p:nvSpPr>
              <p:cNvPr id="63" name="Rectangle 62">
                <a:extLst>
                  <a:ext uri="{FF2B5EF4-FFF2-40B4-BE49-F238E27FC236}">
                    <a16:creationId xmlns:a16="http://schemas.microsoft.com/office/drawing/2014/main" xmlns:a14="http://schemas.microsoft.com/office/drawing/2010/main" xmlns="" id="{54C19E71-8852-4C0C-B6C6-65A120016883}"/>
                  </a:ext>
                </a:extLst>
              </p:cNvPr>
              <p:cNvSpPr>
                <a:spLocks noRot="1" noChangeAspect="1" noMove="1" noResize="1" noEditPoints="1" noAdjustHandles="1" noChangeArrowheads="1" noChangeShapeType="1" noTextEdit="1"/>
              </p:cNvSpPr>
              <p:nvPr/>
            </p:nvSpPr>
            <p:spPr>
              <a:xfrm>
                <a:off x="7328726" y="2116516"/>
                <a:ext cx="462641" cy="369332"/>
              </a:xfrm>
              <a:prstGeom prst="rect">
                <a:avLst/>
              </a:prstGeom>
              <a:blipFill rotWithShape="0">
                <a:blip r:embed="rId14"/>
                <a:stretch>
                  <a:fillRect b="-1311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4" name="Rectangle 63">
                <a:extLst>
                  <a:ext uri="{FF2B5EF4-FFF2-40B4-BE49-F238E27FC236}">
                    <a16:creationId xmlns:a16="http://schemas.microsoft.com/office/drawing/2014/main" xmlns="" id="{EB8CAAEA-4490-4215-A60C-5E857B1CACE3}"/>
                  </a:ext>
                </a:extLst>
              </p:cNvPr>
              <p:cNvSpPr/>
              <p:nvPr/>
            </p:nvSpPr>
            <p:spPr>
              <a:xfrm>
                <a:off x="7301144" y="2779836"/>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AU" dirty="0"/>
              </a:p>
            </p:txBody>
          </p:sp>
        </mc:Choice>
        <mc:Fallback xmlns="">
          <p:sp>
            <p:nvSpPr>
              <p:cNvPr id="64" name="Rectangle 63">
                <a:extLst>
                  <a:ext uri="{FF2B5EF4-FFF2-40B4-BE49-F238E27FC236}">
                    <a16:creationId xmlns:a16="http://schemas.microsoft.com/office/drawing/2014/main" xmlns:a14="http://schemas.microsoft.com/office/drawing/2010/main" xmlns="" id="{EB8CAAEA-4490-4215-A60C-5E857B1CACE3}"/>
                  </a:ext>
                </a:extLst>
              </p:cNvPr>
              <p:cNvSpPr>
                <a:spLocks noRot="1" noChangeAspect="1" noMove="1" noResize="1" noEditPoints="1" noAdjustHandles="1" noChangeArrowheads="1" noChangeShapeType="1" noTextEdit="1"/>
              </p:cNvSpPr>
              <p:nvPr/>
            </p:nvSpPr>
            <p:spPr>
              <a:xfrm>
                <a:off x="7301144" y="2779836"/>
                <a:ext cx="462641" cy="369332"/>
              </a:xfrm>
              <a:prstGeom prst="rect">
                <a:avLst/>
              </a:prstGeom>
              <a:blipFill rotWithShape="0">
                <a:blip r:embed="rId15"/>
                <a:stretch>
                  <a:fillRect b="-1311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xmlns="" id="{4C8ADEFE-65B4-4F08-BAA0-683140659B7F}"/>
                  </a:ext>
                </a:extLst>
              </p:cNvPr>
              <p:cNvSpPr/>
              <p:nvPr/>
            </p:nvSpPr>
            <p:spPr>
              <a:xfrm>
                <a:off x="9423782" y="2136219"/>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AU" dirty="0"/>
              </a:p>
            </p:txBody>
          </p:sp>
        </mc:Choice>
        <mc:Fallback xmlns="">
          <p:sp>
            <p:nvSpPr>
              <p:cNvPr id="66" name="Rectangle 65">
                <a:extLst>
                  <a:ext uri="{FF2B5EF4-FFF2-40B4-BE49-F238E27FC236}">
                    <a16:creationId xmlns:a16="http://schemas.microsoft.com/office/drawing/2014/main" xmlns:a14="http://schemas.microsoft.com/office/drawing/2010/main" xmlns="" id="{4C8ADEFE-65B4-4F08-BAA0-683140659B7F}"/>
                  </a:ext>
                </a:extLst>
              </p:cNvPr>
              <p:cNvSpPr>
                <a:spLocks noRot="1" noChangeAspect="1" noMove="1" noResize="1" noEditPoints="1" noAdjustHandles="1" noChangeArrowheads="1" noChangeShapeType="1" noTextEdit="1"/>
              </p:cNvSpPr>
              <p:nvPr/>
            </p:nvSpPr>
            <p:spPr>
              <a:xfrm>
                <a:off x="9423782" y="2136219"/>
                <a:ext cx="462641" cy="369332"/>
              </a:xfrm>
              <a:prstGeom prst="rect">
                <a:avLst/>
              </a:prstGeom>
              <a:blipFill rotWithShape="0">
                <a:blip r:embed="rId16"/>
                <a:stretch>
                  <a:fillRect b="-1311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8" name="Rectangle 67">
                <a:extLst>
                  <a:ext uri="{FF2B5EF4-FFF2-40B4-BE49-F238E27FC236}">
                    <a16:creationId xmlns:a16="http://schemas.microsoft.com/office/drawing/2014/main" xmlns="" id="{3E528550-122A-4E66-A326-6F72DF73B50B}"/>
                  </a:ext>
                </a:extLst>
              </p:cNvPr>
              <p:cNvSpPr/>
              <p:nvPr/>
            </p:nvSpPr>
            <p:spPr>
              <a:xfrm>
                <a:off x="9423782" y="2805428"/>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AU" dirty="0"/>
              </a:p>
            </p:txBody>
          </p:sp>
        </mc:Choice>
        <mc:Fallback xmlns="">
          <p:sp>
            <p:nvSpPr>
              <p:cNvPr id="68" name="Rectangle 67">
                <a:extLst>
                  <a:ext uri="{FF2B5EF4-FFF2-40B4-BE49-F238E27FC236}">
                    <a16:creationId xmlns:a16="http://schemas.microsoft.com/office/drawing/2014/main" xmlns:a14="http://schemas.microsoft.com/office/drawing/2010/main" xmlns="" id="{3E528550-122A-4E66-A326-6F72DF73B50B}"/>
                  </a:ext>
                </a:extLst>
              </p:cNvPr>
              <p:cNvSpPr>
                <a:spLocks noRot="1" noChangeAspect="1" noMove="1" noResize="1" noEditPoints="1" noAdjustHandles="1" noChangeArrowheads="1" noChangeShapeType="1" noTextEdit="1"/>
              </p:cNvSpPr>
              <p:nvPr/>
            </p:nvSpPr>
            <p:spPr>
              <a:xfrm>
                <a:off x="9423782" y="2805428"/>
                <a:ext cx="462641" cy="369332"/>
              </a:xfrm>
              <a:prstGeom prst="rect">
                <a:avLst/>
              </a:prstGeom>
              <a:blipFill rotWithShape="0">
                <a:blip r:embed="rId17"/>
                <a:stretch>
                  <a:fillRect b="-1311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9" name="Rectangle 68">
                <a:extLst>
                  <a:ext uri="{FF2B5EF4-FFF2-40B4-BE49-F238E27FC236}">
                    <a16:creationId xmlns:a16="http://schemas.microsoft.com/office/drawing/2014/main" xmlns="" id="{1A143E0C-28F7-4FA7-8E58-823A4C17535F}"/>
                  </a:ext>
                </a:extLst>
              </p:cNvPr>
              <p:cNvSpPr/>
              <p:nvPr/>
            </p:nvSpPr>
            <p:spPr>
              <a:xfrm>
                <a:off x="8381256" y="2095174"/>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AU" dirty="0"/>
              </a:p>
            </p:txBody>
          </p:sp>
        </mc:Choice>
        <mc:Fallback xmlns="">
          <p:sp>
            <p:nvSpPr>
              <p:cNvPr id="69" name="Rectangle 68">
                <a:extLst>
                  <a:ext uri="{FF2B5EF4-FFF2-40B4-BE49-F238E27FC236}">
                    <a16:creationId xmlns:a16="http://schemas.microsoft.com/office/drawing/2014/main" xmlns:a14="http://schemas.microsoft.com/office/drawing/2010/main" xmlns="" id="{1A143E0C-28F7-4FA7-8E58-823A4C17535F}"/>
                  </a:ext>
                </a:extLst>
              </p:cNvPr>
              <p:cNvSpPr>
                <a:spLocks noRot="1" noChangeAspect="1" noMove="1" noResize="1" noEditPoints="1" noAdjustHandles="1" noChangeArrowheads="1" noChangeShapeType="1" noTextEdit="1"/>
              </p:cNvSpPr>
              <p:nvPr/>
            </p:nvSpPr>
            <p:spPr>
              <a:xfrm>
                <a:off x="8381256" y="2095174"/>
                <a:ext cx="462641" cy="369332"/>
              </a:xfrm>
              <a:prstGeom prst="rect">
                <a:avLst/>
              </a:prstGeom>
              <a:blipFill rotWithShape="0">
                <a:blip r:embed="rId1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1" name="Rectangle 70">
                <a:extLst>
                  <a:ext uri="{FF2B5EF4-FFF2-40B4-BE49-F238E27FC236}">
                    <a16:creationId xmlns:a16="http://schemas.microsoft.com/office/drawing/2014/main" xmlns="" id="{526EC044-8ABC-4060-B46A-2BA872CB4BBB}"/>
                  </a:ext>
                </a:extLst>
              </p:cNvPr>
              <p:cNvSpPr/>
              <p:nvPr/>
            </p:nvSpPr>
            <p:spPr>
              <a:xfrm>
                <a:off x="8384039" y="2808557"/>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AU" dirty="0"/>
              </a:p>
            </p:txBody>
          </p:sp>
        </mc:Choice>
        <mc:Fallback xmlns="">
          <p:sp>
            <p:nvSpPr>
              <p:cNvPr id="71" name="Rectangle 70">
                <a:extLst>
                  <a:ext uri="{FF2B5EF4-FFF2-40B4-BE49-F238E27FC236}">
                    <a16:creationId xmlns:a16="http://schemas.microsoft.com/office/drawing/2014/main" xmlns:a14="http://schemas.microsoft.com/office/drawing/2010/main" xmlns="" id="{526EC044-8ABC-4060-B46A-2BA872CB4BBB}"/>
                  </a:ext>
                </a:extLst>
              </p:cNvPr>
              <p:cNvSpPr>
                <a:spLocks noRot="1" noChangeAspect="1" noMove="1" noResize="1" noEditPoints="1" noAdjustHandles="1" noChangeArrowheads="1" noChangeShapeType="1" noTextEdit="1"/>
              </p:cNvSpPr>
              <p:nvPr/>
            </p:nvSpPr>
            <p:spPr>
              <a:xfrm>
                <a:off x="8384039" y="2808557"/>
                <a:ext cx="462641" cy="369332"/>
              </a:xfrm>
              <a:prstGeom prst="rect">
                <a:avLst/>
              </a:prstGeom>
              <a:blipFill rotWithShape="0">
                <a:blip r:embed="rId19"/>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xmlns="" id="{6D967D0B-CD4D-4BEB-B544-95310F757CFC}"/>
                  </a:ext>
                </a:extLst>
              </p:cNvPr>
              <p:cNvSpPr txBox="1"/>
              <p:nvPr/>
            </p:nvSpPr>
            <p:spPr>
              <a:xfrm>
                <a:off x="669823" y="3299318"/>
                <a:ext cx="6955618" cy="5959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AU" sz="3200" b="1" i="1" smtClean="0">
                              <a:latin typeface="Cambria Math" panose="02040503050406030204" pitchFamily="18" charset="0"/>
                            </a:rPr>
                          </m:ctrlPr>
                        </m:sSupPr>
                        <m:e>
                          <m:r>
                            <a:rPr lang="en-US" sz="3200" b="1" i="1" smtClean="0">
                              <a:latin typeface="Cambria Math" panose="02040503050406030204" pitchFamily="18" charset="0"/>
                            </a:rPr>
                            <m:t>𝟒</m:t>
                          </m:r>
                          <m:r>
                            <a:rPr lang="en-AU" sz="3200" b="1" i="1" smtClean="0">
                              <a:latin typeface="Cambria Math" panose="02040503050406030204" pitchFamily="18" charset="0"/>
                            </a:rPr>
                            <m:t>𝒙</m:t>
                          </m:r>
                        </m:e>
                        <m:sup>
                          <m:r>
                            <a:rPr lang="en-AU" sz="3200" b="1" i="1" smtClean="0">
                              <a:latin typeface="Cambria Math" panose="02040503050406030204" pitchFamily="18" charset="0"/>
                            </a:rPr>
                            <m:t>𝟐</m:t>
                          </m:r>
                        </m:sup>
                      </m:sSup>
                      <m:r>
                        <a:rPr lang="en-US" sz="3200" b="1" i="1" smtClean="0">
                          <a:latin typeface="Cambria Math" panose="02040503050406030204" pitchFamily="18" charset="0"/>
                        </a:rPr>
                        <m:t>+</m:t>
                      </m:r>
                      <m:r>
                        <a:rPr lang="en-US" sz="3200" b="1" i="1" smtClean="0">
                          <a:latin typeface="Cambria Math" panose="02040503050406030204" pitchFamily="18" charset="0"/>
                        </a:rPr>
                        <m:t>𝟖</m:t>
                      </m:r>
                      <m:r>
                        <a:rPr lang="en-AU" sz="3200" b="1" i="1" smtClean="0">
                          <a:latin typeface="Cambria Math" panose="02040503050406030204" pitchFamily="18" charset="0"/>
                        </a:rPr>
                        <m:t>𝒙</m:t>
                      </m:r>
                      <m:r>
                        <a:rPr lang="en-US" sz="3200" b="1" i="1" smtClean="0">
                          <a:latin typeface="Cambria Math" panose="02040503050406030204" pitchFamily="18" charset="0"/>
                        </a:rPr>
                        <m:t>−</m:t>
                      </m:r>
                      <m:r>
                        <a:rPr lang="en-US" sz="3200" b="1" i="1" smtClean="0">
                          <a:latin typeface="Cambria Math" panose="02040503050406030204" pitchFamily="18" charset="0"/>
                        </a:rPr>
                        <m:t>𝟏𝟐</m:t>
                      </m:r>
                      <m:r>
                        <a:rPr lang="en-AU" sz="3200" b="1" i="1" smtClean="0">
                          <a:latin typeface="Cambria Math" panose="02040503050406030204" pitchFamily="18" charset="0"/>
                        </a:rPr>
                        <m:t>=</m:t>
                      </m:r>
                      <m:r>
                        <a:rPr lang="en-US" sz="3200" b="1" i="1" smtClean="0">
                          <a:latin typeface="Cambria Math" panose="02040503050406030204" pitchFamily="18" charset="0"/>
                        </a:rPr>
                        <m:t>𝟒</m:t>
                      </m:r>
                      <m:d>
                        <m:dPr>
                          <m:ctrlPr>
                            <a:rPr lang="en-AU" sz="3200" b="1" i="1" smtClean="0">
                              <a:latin typeface="Cambria Math" panose="02040503050406030204" pitchFamily="18" charset="0"/>
                            </a:rPr>
                          </m:ctrlPr>
                        </m:dPr>
                        <m:e>
                          <m:r>
                            <a:rPr lang="en-AU" sz="3200" b="1" i="1" smtClean="0">
                              <a:latin typeface="Cambria Math" panose="02040503050406030204" pitchFamily="18" charset="0"/>
                            </a:rPr>
                            <m:t>𝒙</m:t>
                          </m:r>
                          <m:r>
                            <a:rPr lang="en-US" sz="3200" b="1" i="1" smtClean="0">
                              <a:latin typeface="Cambria Math" panose="02040503050406030204" pitchFamily="18" charset="0"/>
                            </a:rPr>
                            <m:t>+</m:t>
                          </m:r>
                          <m:r>
                            <a:rPr lang="en-US" sz="3200" b="1" i="1" smtClean="0">
                              <a:latin typeface="Cambria Math" panose="02040503050406030204" pitchFamily="18" charset="0"/>
                            </a:rPr>
                            <m:t>𝟑</m:t>
                          </m:r>
                        </m:e>
                      </m:d>
                      <m:d>
                        <m:dPr>
                          <m:ctrlPr>
                            <a:rPr lang="en-AU" sz="3200" b="1" i="1" smtClean="0">
                              <a:latin typeface="Cambria Math" panose="02040503050406030204" pitchFamily="18" charset="0"/>
                            </a:rPr>
                          </m:ctrlPr>
                        </m:dPr>
                        <m:e>
                          <m:r>
                            <a:rPr lang="en-AU" sz="3200" b="1" i="1" smtClean="0">
                              <a:latin typeface="Cambria Math" panose="02040503050406030204" pitchFamily="18" charset="0"/>
                            </a:rPr>
                            <m:t>𝒙</m:t>
                          </m:r>
                          <m:r>
                            <a:rPr lang="en-US" sz="3200" b="1" i="1" smtClean="0">
                              <a:latin typeface="Cambria Math" panose="02040503050406030204" pitchFamily="18" charset="0"/>
                            </a:rPr>
                            <m:t>−</m:t>
                          </m:r>
                          <m:r>
                            <a:rPr lang="en-US" sz="3200" b="1" i="1" smtClean="0">
                              <a:latin typeface="Cambria Math" panose="02040503050406030204" pitchFamily="18" charset="0"/>
                            </a:rPr>
                            <m:t>𝟏</m:t>
                          </m:r>
                        </m:e>
                      </m:d>
                    </m:oMath>
                  </m:oMathPara>
                </a14:m>
                <a:endParaRPr lang="en-AU" sz="3200" b="1" dirty="0"/>
              </a:p>
            </p:txBody>
          </p:sp>
        </mc:Choice>
        <mc:Fallback xmlns="">
          <p:sp>
            <p:nvSpPr>
              <p:cNvPr id="72" name="TextBox 71">
                <a:extLst>
                  <a:ext uri="{FF2B5EF4-FFF2-40B4-BE49-F238E27FC236}">
                    <a16:creationId xmlns:a16="http://schemas.microsoft.com/office/drawing/2014/main" xmlns:a14="http://schemas.microsoft.com/office/drawing/2010/main" xmlns="" id="{6D967D0B-CD4D-4BEB-B544-95310F757CFC}"/>
                  </a:ext>
                </a:extLst>
              </p:cNvPr>
              <p:cNvSpPr txBox="1">
                <a:spLocks noRot="1" noChangeAspect="1" noMove="1" noResize="1" noEditPoints="1" noAdjustHandles="1" noChangeArrowheads="1" noChangeShapeType="1" noTextEdit="1"/>
              </p:cNvSpPr>
              <p:nvPr/>
            </p:nvSpPr>
            <p:spPr>
              <a:xfrm>
                <a:off x="669823" y="3299318"/>
                <a:ext cx="6955618" cy="595932"/>
              </a:xfrm>
              <a:prstGeom prst="rect">
                <a:avLst/>
              </a:prstGeom>
              <a:blipFill rotWithShape="0">
                <a:blip r:embed="rId20"/>
                <a:stretch>
                  <a:fillRect/>
                </a:stretch>
              </a:blipFill>
            </p:spPr>
            <p:txBody>
              <a:bodyPr/>
              <a:lstStyle/>
              <a:p>
                <a:r>
                  <a:rPr lang="en-AU">
                    <a:noFill/>
                  </a:rPr>
                  <a:t> </a:t>
                </a:r>
              </a:p>
            </p:txBody>
          </p:sp>
        </mc:Fallback>
      </mc:AlternateContent>
      <p:sp>
        <p:nvSpPr>
          <p:cNvPr id="29" name="Rectangle 28">
            <a:extLst>
              <a:ext uri="{FF2B5EF4-FFF2-40B4-BE49-F238E27FC236}">
                <a16:creationId xmlns:a16="http://schemas.microsoft.com/office/drawing/2014/main" xmlns="" id="{4A4BE3FE-6788-4581-8C19-6CE86251FDBA}"/>
              </a:ext>
            </a:extLst>
          </p:cNvPr>
          <p:cNvSpPr/>
          <p:nvPr/>
        </p:nvSpPr>
        <p:spPr>
          <a:xfrm>
            <a:off x="108459" y="1964835"/>
            <a:ext cx="4754809" cy="492443"/>
          </a:xfrm>
          <a:prstGeom prst="rect">
            <a:avLst/>
          </a:prstGeom>
        </p:spPr>
        <p:txBody>
          <a:bodyPr wrap="square">
            <a:spAutoFit/>
          </a:bodyPr>
          <a:lstStyle/>
          <a:p>
            <a:r>
              <a:rPr lang="en-AU" sz="2600" dirty="0"/>
              <a:t>Factorise out common factor first</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xmlns="" id="{2845A427-6FA1-47EA-99E2-CFB7A655E33B}"/>
                  </a:ext>
                </a:extLst>
              </p:cNvPr>
              <p:cNvSpPr txBox="1"/>
              <p:nvPr/>
            </p:nvSpPr>
            <p:spPr>
              <a:xfrm>
                <a:off x="175750" y="2450438"/>
                <a:ext cx="6056583" cy="6273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AU" sz="3400" b="1" i="1" smtClean="0">
                              <a:solidFill>
                                <a:schemeClr val="tx1"/>
                              </a:solidFill>
                              <a:latin typeface="Cambria Math" panose="02040503050406030204" pitchFamily="18" charset="0"/>
                            </a:rPr>
                          </m:ctrlPr>
                        </m:sSupPr>
                        <m:e>
                          <m:r>
                            <a:rPr lang="en-AU" sz="3400" b="1" i="1" smtClean="0">
                              <a:solidFill>
                                <a:schemeClr val="tx1"/>
                              </a:solidFill>
                              <a:latin typeface="Cambria Math" panose="02040503050406030204" pitchFamily="18" charset="0"/>
                            </a:rPr>
                            <m:t> </m:t>
                          </m:r>
                          <m:r>
                            <a:rPr lang="en-US" sz="3400" b="1" i="1" smtClean="0">
                              <a:solidFill>
                                <a:schemeClr val="tx1"/>
                              </a:solidFill>
                              <a:latin typeface="Cambria Math" panose="02040503050406030204" pitchFamily="18" charset="0"/>
                            </a:rPr>
                            <m:t>𝟒</m:t>
                          </m:r>
                          <m:r>
                            <a:rPr lang="en-US" sz="3400" b="1" i="1" smtClean="0">
                              <a:solidFill>
                                <a:schemeClr val="tx1"/>
                              </a:solidFill>
                              <a:latin typeface="Cambria Math" panose="02040503050406030204" pitchFamily="18" charset="0"/>
                            </a:rPr>
                            <m:t>(</m:t>
                          </m:r>
                          <m:r>
                            <a:rPr lang="en-US" sz="3400" b="1" i="1" smtClean="0">
                              <a:solidFill>
                                <a:schemeClr val="tx1"/>
                              </a:solidFill>
                              <a:latin typeface="Cambria Math" panose="02040503050406030204" pitchFamily="18" charset="0"/>
                            </a:rPr>
                            <m:t>𝒙</m:t>
                          </m:r>
                        </m:e>
                        <m:sup>
                          <m:r>
                            <a:rPr lang="en-AU" sz="3400" b="1" i="1" smtClean="0">
                              <a:solidFill>
                                <a:schemeClr val="tx1"/>
                              </a:solidFill>
                              <a:latin typeface="Cambria Math" panose="02040503050406030204" pitchFamily="18" charset="0"/>
                            </a:rPr>
                            <m:t>𝟐</m:t>
                          </m:r>
                        </m:sup>
                      </m:sSup>
                      <m:r>
                        <a:rPr lang="en-US" sz="3400" b="0" i="1" smtClean="0">
                          <a:solidFill>
                            <a:schemeClr val="tx1"/>
                          </a:solidFill>
                          <a:latin typeface="Cambria Math" panose="02040503050406030204" pitchFamily="18" charset="0"/>
                        </a:rPr>
                        <m:t>+</m:t>
                      </m:r>
                      <m:r>
                        <a:rPr lang="en-US" sz="3400" b="1" i="1" smtClean="0">
                          <a:solidFill>
                            <a:schemeClr val="tx1"/>
                          </a:solidFill>
                          <a:latin typeface="Cambria Math" panose="02040503050406030204" pitchFamily="18" charset="0"/>
                        </a:rPr>
                        <m:t>𝟐</m:t>
                      </m:r>
                      <m:r>
                        <a:rPr lang="en-AU" sz="3400" b="1" i="1" smtClean="0">
                          <a:solidFill>
                            <a:schemeClr val="tx1"/>
                          </a:solidFill>
                          <a:latin typeface="Cambria Math" panose="02040503050406030204" pitchFamily="18" charset="0"/>
                        </a:rPr>
                        <m:t>𝒙</m:t>
                      </m:r>
                      <m:r>
                        <a:rPr lang="en-US" sz="3400" b="1" i="1" smtClean="0">
                          <a:solidFill>
                            <a:schemeClr val="tx1"/>
                          </a:solidFill>
                          <a:latin typeface="Cambria Math" panose="02040503050406030204" pitchFamily="18" charset="0"/>
                        </a:rPr>
                        <m:t>−</m:t>
                      </m:r>
                      <m:r>
                        <a:rPr lang="en-US" sz="3400" b="1" i="1" smtClean="0">
                          <a:solidFill>
                            <a:schemeClr val="tx1"/>
                          </a:solidFill>
                          <a:latin typeface="Cambria Math" panose="02040503050406030204" pitchFamily="18" charset="0"/>
                        </a:rPr>
                        <m:t>𝟑</m:t>
                      </m:r>
                      <m:r>
                        <a:rPr lang="en-US" sz="3400" b="1" i="1" smtClean="0">
                          <a:solidFill>
                            <a:schemeClr val="tx1"/>
                          </a:solidFill>
                          <a:latin typeface="Cambria Math" panose="02040503050406030204" pitchFamily="18" charset="0"/>
                        </a:rPr>
                        <m:t>)</m:t>
                      </m:r>
                    </m:oMath>
                  </m:oMathPara>
                </a14:m>
                <a:endParaRPr lang="en-AU" sz="3400" b="1" dirty="0">
                  <a:solidFill>
                    <a:schemeClr val="tx1"/>
                  </a:solidFill>
                </a:endParaRPr>
              </a:p>
            </p:txBody>
          </p:sp>
        </mc:Choice>
        <mc:Fallback xmlns="">
          <p:sp>
            <p:nvSpPr>
              <p:cNvPr id="30" name="TextBox 29">
                <a:extLst>
                  <a:ext uri="{FF2B5EF4-FFF2-40B4-BE49-F238E27FC236}">
                    <a16:creationId xmlns:a16="http://schemas.microsoft.com/office/drawing/2014/main" xmlns:a14="http://schemas.microsoft.com/office/drawing/2010/main" xmlns="" id="{2845A427-6FA1-47EA-99E2-CFB7A655E33B}"/>
                  </a:ext>
                </a:extLst>
              </p:cNvPr>
              <p:cNvSpPr txBox="1">
                <a:spLocks noRot="1" noChangeAspect="1" noMove="1" noResize="1" noEditPoints="1" noAdjustHandles="1" noChangeArrowheads="1" noChangeShapeType="1" noTextEdit="1"/>
              </p:cNvSpPr>
              <p:nvPr/>
            </p:nvSpPr>
            <p:spPr>
              <a:xfrm>
                <a:off x="175750" y="2450438"/>
                <a:ext cx="6056583" cy="627351"/>
              </a:xfrm>
              <a:prstGeom prst="rect">
                <a:avLst/>
              </a:prstGeom>
              <a:blipFill rotWithShape="0">
                <a:blip r:embed="rId21"/>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177327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6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8" grpId="0"/>
      <p:bldP spid="51" grpId="0"/>
      <p:bldP spid="52" grpId="0"/>
      <p:bldP spid="53" grpId="0"/>
      <p:bldP spid="59" grpId="0"/>
      <p:bldP spid="60" grpId="0"/>
      <p:bldP spid="61" grpId="0"/>
      <p:bldP spid="62" grpId="0"/>
      <p:bldP spid="63" grpId="0"/>
      <p:bldP spid="64" grpId="0"/>
      <p:bldP spid="66" grpId="0"/>
      <p:bldP spid="68" grpId="0"/>
      <p:bldP spid="69" grpId="0"/>
      <p:bldP spid="71" grpId="0"/>
      <p:bldP spid="72" grpId="0"/>
      <p:bldP spid="29" grpId="0"/>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3948" y="82302"/>
            <a:ext cx="5110904" cy="584775"/>
          </a:xfrm>
          <a:prstGeom prst="homePlate">
            <a:avLst/>
          </a:prstGeom>
          <a:solidFill>
            <a:schemeClr val="accent5">
              <a:lumMod val="50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AU" sz="3200" dirty="0"/>
              <a:t>Concept Development</a:t>
            </a:r>
          </a:p>
        </p:txBody>
      </p:sp>
      <mc:AlternateContent xmlns:mc="http://schemas.openxmlformats.org/markup-compatibility/2006" xmlns:a14="http://schemas.microsoft.com/office/drawing/2010/main">
        <mc:Choice Requires="a14">
          <p:sp>
            <p:nvSpPr>
              <p:cNvPr id="13" name="Content Placeholder 2"/>
              <p:cNvSpPr>
                <a:spLocks noGrp="1"/>
              </p:cNvSpPr>
              <p:nvPr>
                <p:ph idx="4294967295"/>
              </p:nvPr>
            </p:nvSpPr>
            <p:spPr>
              <a:xfrm>
                <a:off x="0" y="839788"/>
                <a:ext cx="9596438" cy="5838825"/>
              </a:xfrm>
            </p:spPr>
            <p:txBody>
              <a:bodyPr/>
              <a:lstStyle/>
              <a:p>
                <a:pPr marL="0" indent="0">
                  <a:buNone/>
                </a:pPr>
                <a:r>
                  <a:rPr lang="en-AU" dirty="0"/>
                  <a:t>So far, we have learnt how to expand brackets using the </a:t>
                </a:r>
                <a:r>
                  <a:rPr lang="en-AU" b="1" dirty="0"/>
                  <a:t>Distributive Law </a:t>
                </a:r>
                <a:r>
                  <a:rPr lang="en-AU" dirty="0"/>
                  <a:t>which is shown below:</a:t>
                </a:r>
              </a:p>
              <a:p>
                <a:pPr marL="0" indent="0">
                  <a:buNone/>
                </a:pPr>
                <a:endParaRPr lang="en-AU" dirty="0"/>
              </a:p>
              <a:p>
                <a:pPr marL="0" indent="0">
                  <a:buNone/>
                </a:pPr>
                <a:r>
                  <a:rPr lang="en-AU" b="1" dirty="0">
                    <a:solidFill>
                      <a:srgbClr val="7030A0"/>
                    </a:solidFill>
                  </a:rPr>
                  <a:t>For </a:t>
                </a:r>
                <a14:m>
                  <m:oMath xmlns:m="http://schemas.openxmlformats.org/officeDocument/2006/math">
                    <m:r>
                      <a:rPr lang="en-AU" b="1" i="1" dirty="0" smtClean="0">
                        <a:solidFill>
                          <a:srgbClr val="7030A0"/>
                        </a:solidFill>
                        <a:latin typeface="Cambria Math" panose="02040503050406030204" pitchFamily="18" charset="0"/>
                      </a:rPr>
                      <m:t>𝒂</m:t>
                    </m:r>
                    <m:r>
                      <a:rPr lang="en-AU" b="1" i="1" dirty="0" smtClean="0">
                        <a:solidFill>
                          <a:srgbClr val="7030A0"/>
                        </a:solidFill>
                        <a:latin typeface="Cambria Math" panose="02040503050406030204" pitchFamily="18" charset="0"/>
                      </a:rPr>
                      <m:t>(</m:t>
                    </m:r>
                    <m:r>
                      <a:rPr lang="en-AU" b="1" i="1" dirty="0" smtClean="0">
                        <a:solidFill>
                          <a:srgbClr val="7030A0"/>
                        </a:solidFill>
                        <a:latin typeface="Cambria Math" panose="02040503050406030204" pitchFamily="18" charset="0"/>
                      </a:rPr>
                      <m:t>𝒙</m:t>
                    </m:r>
                    <m:r>
                      <a:rPr lang="en-AU" b="1" i="1" dirty="0" smtClean="0">
                        <a:solidFill>
                          <a:srgbClr val="7030A0"/>
                        </a:solidFill>
                        <a:latin typeface="Cambria Math" panose="02040503050406030204" pitchFamily="18" charset="0"/>
                      </a:rPr>
                      <m:t> + </m:t>
                    </m:r>
                    <m:r>
                      <a:rPr lang="en-AU" b="1" i="1" dirty="0" smtClean="0">
                        <a:solidFill>
                          <a:srgbClr val="7030A0"/>
                        </a:solidFill>
                        <a:latin typeface="Cambria Math" panose="02040503050406030204" pitchFamily="18" charset="0"/>
                      </a:rPr>
                      <m:t>𝒃</m:t>
                    </m:r>
                    <m:r>
                      <a:rPr lang="en-AU" b="1" i="1" dirty="0" smtClean="0">
                        <a:solidFill>
                          <a:srgbClr val="7030A0"/>
                        </a:solidFill>
                        <a:latin typeface="Cambria Math" panose="02040503050406030204" pitchFamily="18" charset="0"/>
                      </a:rPr>
                      <m:t>) = </m:t>
                    </m:r>
                    <m:r>
                      <a:rPr lang="en-AU" b="1" i="1" dirty="0" err="1" smtClean="0">
                        <a:solidFill>
                          <a:srgbClr val="7030A0"/>
                        </a:solidFill>
                        <a:latin typeface="Cambria Math" panose="02040503050406030204" pitchFamily="18" charset="0"/>
                      </a:rPr>
                      <m:t>𝒂𝒙</m:t>
                    </m:r>
                    <m:r>
                      <a:rPr lang="en-AU" b="1" i="1" dirty="0" smtClean="0">
                        <a:solidFill>
                          <a:srgbClr val="7030A0"/>
                        </a:solidFill>
                        <a:latin typeface="Cambria Math" panose="02040503050406030204" pitchFamily="18" charset="0"/>
                      </a:rPr>
                      <m:t> + </m:t>
                    </m:r>
                    <m:r>
                      <a:rPr lang="en-AU" b="1" i="1" dirty="0" smtClean="0">
                        <a:solidFill>
                          <a:srgbClr val="7030A0"/>
                        </a:solidFill>
                        <a:latin typeface="Cambria Math" panose="02040503050406030204" pitchFamily="18" charset="0"/>
                      </a:rPr>
                      <m:t>𝒂𝒃</m:t>
                    </m:r>
                  </m:oMath>
                </a14:m>
                <a:endParaRPr lang="en-AU" b="1" dirty="0">
                  <a:solidFill>
                    <a:srgbClr val="7030A0"/>
                  </a:solidFill>
                </a:endParaRPr>
              </a:p>
              <a:p>
                <a:pPr marL="0" indent="0">
                  <a:buNone/>
                </a:pPr>
                <a:r>
                  <a:rPr lang="en-AU" b="1" dirty="0">
                    <a:solidFill>
                      <a:srgbClr val="7030A0"/>
                    </a:solidFill>
                  </a:rPr>
                  <a:t>For </a:t>
                </a:r>
                <a14:m>
                  <m:oMath xmlns:m="http://schemas.openxmlformats.org/officeDocument/2006/math">
                    <m:r>
                      <a:rPr lang="en-AU" b="1" i="1" dirty="0" smtClean="0">
                        <a:solidFill>
                          <a:srgbClr val="7030A0"/>
                        </a:solidFill>
                        <a:latin typeface="Cambria Math" panose="02040503050406030204" pitchFamily="18" charset="0"/>
                      </a:rPr>
                      <m:t>𝒂</m:t>
                    </m:r>
                    <m:r>
                      <a:rPr lang="en-AU" b="1" i="1" dirty="0" smtClean="0">
                        <a:solidFill>
                          <a:srgbClr val="7030A0"/>
                        </a:solidFill>
                        <a:latin typeface="Cambria Math" panose="02040503050406030204" pitchFamily="18" charset="0"/>
                      </a:rPr>
                      <m:t>(</m:t>
                    </m:r>
                    <m:r>
                      <a:rPr lang="en-AU" b="1" i="1" dirty="0" smtClean="0">
                        <a:solidFill>
                          <a:srgbClr val="7030A0"/>
                        </a:solidFill>
                        <a:latin typeface="Cambria Math" panose="02040503050406030204" pitchFamily="18" charset="0"/>
                      </a:rPr>
                      <m:t>𝒙</m:t>
                    </m:r>
                    <m:r>
                      <a:rPr lang="en-AU" b="1" i="1" dirty="0" smtClean="0">
                        <a:solidFill>
                          <a:srgbClr val="7030A0"/>
                        </a:solidFill>
                        <a:latin typeface="Cambria Math" panose="02040503050406030204" pitchFamily="18" charset="0"/>
                      </a:rPr>
                      <m:t> – </m:t>
                    </m:r>
                    <m:r>
                      <a:rPr lang="en-AU" b="1" i="1" dirty="0" smtClean="0">
                        <a:solidFill>
                          <a:srgbClr val="7030A0"/>
                        </a:solidFill>
                        <a:latin typeface="Cambria Math" panose="02040503050406030204" pitchFamily="18" charset="0"/>
                      </a:rPr>
                      <m:t>𝒃</m:t>
                    </m:r>
                    <m:r>
                      <a:rPr lang="en-AU" b="1" i="1" dirty="0" smtClean="0">
                        <a:solidFill>
                          <a:srgbClr val="7030A0"/>
                        </a:solidFill>
                        <a:latin typeface="Cambria Math" panose="02040503050406030204" pitchFamily="18" charset="0"/>
                      </a:rPr>
                      <m:t>) = </m:t>
                    </m:r>
                    <m:r>
                      <a:rPr lang="en-AU" b="1" i="1" dirty="0" err="1" smtClean="0">
                        <a:solidFill>
                          <a:srgbClr val="7030A0"/>
                        </a:solidFill>
                        <a:latin typeface="Cambria Math" panose="02040503050406030204" pitchFamily="18" charset="0"/>
                      </a:rPr>
                      <m:t>𝒂𝒙</m:t>
                    </m:r>
                    <m:r>
                      <a:rPr lang="en-AU" b="1" i="1" dirty="0" smtClean="0">
                        <a:solidFill>
                          <a:srgbClr val="7030A0"/>
                        </a:solidFill>
                        <a:latin typeface="Cambria Math" panose="02040503050406030204" pitchFamily="18" charset="0"/>
                      </a:rPr>
                      <m:t> – </m:t>
                    </m:r>
                    <m:r>
                      <a:rPr lang="en-AU" b="1" i="1" dirty="0" smtClean="0">
                        <a:solidFill>
                          <a:srgbClr val="7030A0"/>
                        </a:solidFill>
                        <a:latin typeface="Cambria Math" panose="02040503050406030204" pitchFamily="18" charset="0"/>
                      </a:rPr>
                      <m:t>𝒂𝒃</m:t>
                    </m:r>
                  </m:oMath>
                </a14:m>
                <a:endParaRPr lang="en-AU" b="1" dirty="0">
                  <a:solidFill>
                    <a:srgbClr val="7030A0"/>
                  </a:solidFill>
                </a:endParaRPr>
              </a:p>
              <a:p>
                <a:pPr marL="0" indent="0">
                  <a:buNone/>
                </a:pPr>
                <a:endParaRPr lang="en-AU" dirty="0"/>
              </a:p>
              <a:p>
                <a:pPr marL="0" indent="0">
                  <a:buNone/>
                </a:pPr>
                <a:r>
                  <a:rPr lang="en-AU" dirty="0"/>
                  <a:t>Therefore </a:t>
                </a:r>
                <a:r>
                  <a:rPr lang="en-AU" b="1" i="1" dirty="0">
                    <a:solidFill>
                      <a:srgbClr val="7030A0"/>
                    </a:solidFill>
                  </a:rPr>
                  <a:t>when we expand the brackets in an algebraic expression, we are multiplying the outside term to the inside terms in the brackets.</a:t>
                </a:r>
                <a:r>
                  <a:rPr lang="en-AU" dirty="0"/>
                  <a:t> </a:t>
                </a:r>
              </a:p>
              <a:p>
                <a:pPr marL="0" indent="0">
                  <a:buNone/>
                </a:pPr>
                <a:endParaRPr lang="en-AU" dirty="0"/>
              </a:p>
              <a:p>
                <a:pPr marL="0" indent="0">
                  <a:buNone/>
                </a:pPr>
                <a:r>
                  <a:rPr lang="en-AU" b="1" u="sng" dirty="0">
                    <a:solidFill>
                      <a:srgbClr val="C00000"/>
                    </a:solidFill>
                  </a:rPr>
                  <a:t>EXAMPLE 3:</a:t>
                </a:r>
                <a:r>
                  <a:rPr lang="en-AU" b="1" dirty="0">
                    <a:solidFill>
                      <a:srgbClr val="C00000"/>
                    </a:solidFill>
                  </a:rPr>
                  <a:t> 	</a:t>
                </a:r>
                <a:r>
                  <a:rPr lang="en-AU" dirty="0">
                    <a:solidFill>
                      <a:srgbClr val="C00000"/>
                    </a:solidFill>
                  </a:rPr>
                  <a:t>Expand </a:t>
                </a:r>
                <a14:m>
                  <m:oMath xmlns:m="http://schemas.openxmlformats.org/officeDocument/2006/math">
                    <m:r>
                      <a:rPr lang="en-AU" i="1" dirty="0" smtClean="0">
                        <a:solidFill>
                          <a:srgbClr val="C00000"/>
                        </a:solidFill>
                        <a:latin typeface="Cambria Math" panose="02040503050406030204" pitchFamily="18" charset="0"/>
                      </a:rPr>
                      <m:t>3(3</m:t>
                    </m:r>
                    <m:r>
                      <a:rPr lang="en-AU" i="1" dirty="0" smtClean="0">
                        <a:solidFill>
                          <a:srgbClr val="C00000"/>
                        </a:solidFill>
                        <a:latin typeface="Cambria Math" panose="02040503050406030204" pitchFamily="18" charset="0"/>
                      </a:rPr>
                      <m:t>𝑥</m:t>
                    </m:r>
                    <m:r>
                      <a:rPr lang="en-AU" i="1" dirty="0" smtClean="0">
                        <a:solidFill>
                          <a:srgbClr val="C00000"/>
                        </a:solidFill>
                        <a:latin typeface="Cambria Math" panose="02040503050406030204" pitchFamily="18" charset="0"/>
                      </a:rPr>
                      <m:t> + 5</m:t>
                    </m:r>
                    <m:r>
                      <a:rPr lang="en-AU" i="1" dirty="0" smtClean="0">
                        <a:solidFill>
                          <a:srgbClr val="C00000"/>
                        </a:solidFill>
                        <a:latin typeface="Cambria Math" panose="02040503050406030204" pitchFamily="18" charset="0"/>
                      </a:rPr>
                      <m:t>𝑦</m:t>
                    </m:r>
                    <m:r>
                      <a:rPr lang="en-AU" i="1" dirty="0" smtClean="0">
                        <a:solidFill>
                          <a:srgbClr val="C00000"/>
                        </a:solidFill>
                        <a:latin typeface="Cambria Math" panose="02040503050406030204" pitchFamily="18" charset="0"/>
                      </a:rPr>
                      <m:t>)</m:t>
                    </m:r>
                  </m:oMath>
                </a14:m>
                <a:endParaRPr lang="en-AU" dirty="0">
                  <a:solidFill>
                    <a:srgbClr val="C00000"/>
                  </a:solidFill>
                </a:endParaRPr>
              </a:p>
              <a:p>
                <a:pPr marL="0" indent="0">
                  <a:buNone/>
                </a:pPr>
                <a:r>
                  <a:rPr lang="en-AU" b="1" dirty="0">
                    <a:solidFill>
                      <a:srgbClr val="C00000"/>
                    </a:solidFill>
                  </a:rPr>
                  <a:t>			</a:t>
                </a:r>
                <a14:m>
                  <m:oMath xmlns:m="http://schemas.openxmlformats.org/officeDocument/2006/math">
                    <m:r>
                      <a:rPr lang="en-AU" i="1" dirty="0" smtClean="0">
                        <a:solidFill>
                          <a:srgbClr val="C00000"/>
                        </a:solidFill>
                        <a:latin typeface="Cambria Math" panose="02040503050406030204" pitchFamily="18" charset="0"/>
                      </a:rPr>
                      <m:t>= 9</m:t>
                    </m:r>
                    <m:r>
                      <a:rPr lang="en-AU" i="1" dirty="0" smtClean="0">
                        <a:solidFill>
                          <a:srgbClr val="C00000"/>
                        </a:solidFill>
                        <a:latin typeface="Cambria Math" panose="02040503050406030204" pitchFamily="18" charset="0"/>
                      </a:rPr>
                      <m:t>𝑥</m:t>
                    </m:r>
                    <m:r>
                      <a:rPr lang="en-AU" i="1" dirty="0" smtClean="0">
                        <a:solidFill>
                          <a:srgbClr val="C00000"/>
                        </a:solidFill>
                        <a:latin typeface="Cambria Math" panose="02040503050406030204" pitchFamily="18" charset="0"/>
                      </a:rPr>
                      <m:t> + 15</m:t>
                    </m:r>
                    <m:r>
                      <a:rPr lang="en-AU" i="1" dirty="0" smtClean="0">
                        <a:solidFill>
                          <a:srgbClr val="C00000"/>
                        </a:solidFill>
                        <a:latin typeface="Cambria Math" panose="02040503050406030204" pitchFamily="18" charset="0"/>
                      </a:rPr>
                      <m:t>𝑦</m:t>
                    </m:r>
                  </m:oMath>
                </a14:m>
                <a:endParaRPr lang="en-AU" i="1" dirty="0">
                  <a:solidFill>
                    <a:srgbClr val="C00000"/>
                  </a:solidFill>
                </a:endParaRPr>
              </a:p>
            </p:txBody>
          </p:sp>
        </mc:Choice>
        <mc:Fallback xmlns="">
          <p:sp>
            <p:nvSpPr>
              <p:cNvPr id="13" name="Content Placeholder 2"/>
              <p:cNvSpPr>
                <a:spLocks noGrp="1" noRot="1" noChangeAspect="1" noMove="1" noResize="1" noEditPoints="1" noAdjustHandles="1" noChangeArrowheads="1" noChangeShapeType="1" noTextEdit="1"/>
              </p:cNvSpPr>
              <p:nvPr>
                <p:ph idx="4294967295"/>
              </p:nvPr>
            </p:nvSpPr>
            <p:spPr>
              <a:xfrm>
                <a:off x="0" y="839788"/>
                <a:ext cx="9596438" cy="5838825"/>
              </a:xfrm>
              <a:blipFill rotWithShape="0">
                <a:blip r:embed="rId2"/>
                <a:stretch>
                  <a:fillRect l="-1271" t="-1775"/>
                </a:stretch>
              </a:blipFill>
            </p:spPr>
            <p:txBody>
              <a:bodyPr/>
              <a:lstStyle/>
              <a:p>
                <a:r>
                  <a:rPr lang="en-AU">
                    <a:noFill/>
                  </a:rPr>
                  <a:t> </a:t>
                </a:r>
              </a:p>
            </p:txBody>
          </p:sp>
        </mc:Fallback>
      </mc:AlternateContent>
    </p:spTree>
    <p:extLst>
      <p:ext uri="{BB962C8B-B14F-4D97-AF65-F5344CB8AC3E}">
        <p14:creationId xmlns:p14="http://schemas.microsoft.com/office/powerpoint/2010/main" val="1045940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3947" y="82302"/>
            <a:ext cx="6264655" cy="584775"/>
          </a:xfrm>
          <a:prstGeom prst="homePlate">
            <a:avLst/>
          </a:prstGeom>
          <a:solidFill>
            <a:schemeClr val="accent5">
              <a:lumMod val="50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AU" sz="3200" dirty="0"/>
              <a:t>Skill Development</a:t>
            </a:r>
          </a:p>
        </p:txBody>
      </p:sp>
      <p:sp>
        <p:nvSpPr>
          <p:cNvPr id="4" name="Rectangle 3"/>
          <p:cNvSpPr/>
          <p:nvPr/>
        </p:nvSpPr>
        <p:spPr>
          <a:xfrm>
            <a:off x="249382" y="716793"/>
            <a:ext cx="11804073" cy="492443"/>
          </a:xfrm>
          <a:prstGeom prst="rect">
            <a:avLst/>
          </a:prstGeom>
        </p:spPr>
        <p:txBody>
          <a:bodyPr wrap="square">
            <a:spAutoFit/>
          </a:bodyPr>
          <a:lstStyle/>
          <a:p>
            <a:r>
              <a:rPr lang="en-AU" sz="2600" dirty="0"/>
              <a:t>Factorise the following quadratic expression using the cross method:</a:t>
            </a:r>
          </a:p>
        </p:txBody>
      </p:sp>
      <mc:AlternateContent xmlns:mc="http://schemas.openxmlformats.org/markup-compatibility/2006" xmlns:a14="http://schemas.microsoft.com/office/drawing/2010/main">
        <mc:Choice Requires="a14">
          <p:sp>
            <p:nvSpPr>
              <p:cNvPr id="14" name="TextBox 13"/>
              <p:cNvSpPr txBox="1"/>
              <p:nvPr/>
            </p:nvSpPr>
            <p:spPr>
              <a:xfrm>
                <a:off x="249382" y="1209236"/>
                <a:ext cx="6056583" cy="6273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AU" sz="3400" b="1" i="1" smtClean="0">
                              <a:solidFill>
                                <a:schemeClr val="tx1"/>
                              </a:solidFill>
                              <a:latin typeface="Cambria Math" panose="02040503050406030204" pitchFamily="18" charset="0"/>
                            </a:rPr>
                          </m:ctrlPr>
                        </m:sSupPr>
                        <m:e>
                          <m:r>
                            <a:rPr lang="en-AU" sz="3400" b="1" i="1" smtClean="0">
                              <a:solidFill>
                                <a:schemeClr val="tx1"/>
                              </a:solidFill>
                              <a:latin typeface="Cambria Math" panose="02040503050406030204" pitchFamily="18" charset="0"/>
                            </a:rPr>
                            <m:t> </m:t>
                          </m:r>
                          <m:r>
                            <a:rPr lang="en-US" sz="3400" b="1" i="1" smtClean="0">
                              <a:solidFill>
                                <a:schemeClr val="tx1"/>
                              </a:solidFill>
                              <a:latin typeface="Cambria Math" panose="02040503050406030204" pitchFamily="18" charset="0"/>
                            </a:rPr>
                            <m:t>𝟖</m:t>
                          </m:r>
                          <m:r>
                            <a:rPr lang="en-AU" sz="3400" b="1" i="1" smtClean="0">
                              <a:solidFill>
                                <a:schemeClr val="tx1"/>
                              </a:solidFill>
                              <a:latin typeface="Cambria Math" panose="02040503050406030204" pitchFamily="18" charset="0"/>
                            </a:rPr>
                            <m:t>𝒙</m:t>
                          </m:r>
                        </m:e>
                        <m:sup>
                          <m:r>
                            <a:rPr lang="en-AU" sz="3400" b="1" i="1" smtClean="0">
                              <a:solidFill>
                                <a:schemeClr val="tx1"/>
                              </a:solidFill>
                              <a:latin typeface="Cambria Math" panose="02040503050406030204" pitchFamily="18" charset="0"/>
                            </a:rPr>
                            <m:t>𝟐</m:t>
                          </m:r>
                        </m:sup>
                      </m:sSup>
                      <m:r>
                        <a:rPr lang="en-US" sz="3400" b="0" i="1" smtClean="0">
                          <a:solidFill>
                            <a:schemeClr val="tx1"/>
                          </a:solidFill>
                          <a:latin typeface="Cambria Math" panose="02040503050406030204" pitchFamily="18" charset="0"/>
                        </a:rPr>
                        <m:t>+2</m:t>
                      </m:r>
                      <m:r>
                        <a:rPr lang="en-AU" sz="3400" b="1" i="1" smtClean="0">
                          <a:solidFill>
                            <a:schemeClr val="tx1"/>
                          </a:solidFill>
                          <a:latin typeface="Cambria Math" panose="02040503050406030204" pitchFamily="18" charset="0"/>
                        </a:rPr>
                        <m:t>𝒙</m:t>
                      </m:r>
                      <m:r>
                        <a:rPr lang="en-US" sz="3400" b="1" i="1" smtClean="0">
                          <a:solidFill>
                            <a:schemeClr val="tx1"/>
                          </a:solidFill>
                          <a:latin typeface="Cambria Math" panose="02040503050406030204" pitchFamily="18" charset="0"/>
                        </a:rPr>
                        <m:t>−</m:t>
                      </m:r>
                      <m:r>
                        <a:rPr lang="en-US" sz="3400" b="1" i="1" smtClean="0">
                          <a:solidFill>
                            <a:schemeClr val="tx1"/>
                          </a:solidFill>
                          <a:latin typeface="Cambria Math" panose="02040503050406030204" pitchFamily="18" charset="0"/>
                        </a:rPr>
                        <m:t>𝟏𝟓</m:t>
                      </m:r>
                    </m:oMath>
                  </m:oMathPara>
                </a14:m>
                <a:endParaRPr lang="en-AU" sz="3400" b="1" dirty="0">
                  <a:solidFill>
                    <a:schemeClr val="tx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249382" y="1209236"/>
                <a:ext cx="6056583" cy="627351"/>
              </a:xfrm>
              <a:prstGeom prst="rect">
                <a:avLst/>
              </a:prstGeom>
              <a:blipFill rotWithShape="0">
                <a:blip r:embed="rId2"/>
                <a:stretch>
                  <a:fillRect/>
                </a:stretch>
              </a:blipFill>
            </p:spPr>
            <p:txBody>
              <a:bodyPr/>
              <a:lstStyle/>
              <a:p>
                <a:r>
                  <a:rPr lang="en-AU">
                    <a:noFill/>
                  </a:rPr>
                  <a:t> </a:t>
                </a:r>
              </a:p>
            </p:txBody>
          </p:sp>
        </mc:Fallback>
      </mc:AlternateContent>
      <p:cxnSp>
        <p:nvCxnSpPr>
          <p:cNvPr id="19" name="Straight Connector 18">
            <a:extLst>
              <a:ext uri="{FF2B5EF4-FFF2-40B4-BE49-F238E27FC236}">
                <a16:creationId xmlns:a16="http://schemas.microsoft.com/office/drawing/2014/main" xmlns="" id="{E25B8CAB-EB33-4121-943A-E3F93483ACF9}"/>
              </a:ext>
            </a:extLst>
          </p:cNvPr>
          <p:cNvCxnSpPr/>
          <p:nvPr/>
        </p:nvCxnSpPr>
        <p:spPr>
          <a:xfrm>
            <a:off x="7424257" y="2013358"/>
            <a:ext cx="4412609"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xmlns="" id="{E818C72C-32B1-4B23-8E6A-61424A54EF69}"/>
              </a:ext>
            </a:extLst>
          </p:cNvPr>
          <p:cNvCxnSpPr>
            <a:cxnSpLocks/>
          </p:cNvCxnSpPr>
          <p:nvPr/>
        </p:nvCxnSpPr>
        <p:spPr>
          <a:xfrm>
            <a:off x="8590327" y="1209236"/>
            <a:ext cx="0" cy="2288973"/>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xmlns="" id="{C4C07201-D1BE-47A4-84D3-C5D2DDDC8621}"/>
              </a:ext>
            </a:extLst>
          </p:cNvPr>
          <p:cNvCxnSpPr>
            <a:cxnSpLocks/>
          </p:cNvCxnSpPr>
          <p:nvPr/>
        </p:nvCxnSpPr>
        <p:spPr>
          <a:xfrm>
            <a:off x="10017854" y="1209236"/>
            <a:ext cx="0" cy="2288973"/>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xmlns="" id="{CD45D44A-FB76-4B95-84C7-E38976F975AE}"/>
                  </a:ext>
                </a:extLst>
              </p:cNvPr>
              <p:cNvSpPr/>
              <p:nvPr/>
            </p:nvSpPr>
            <p:spPr>
              <a:xfrm>
                <a:off x="7348789" y="1242223"/>
                <a:ext cx="1151814" cy="646331"/>
              </a:xfrm>
              <a:prstGeom prst="rect">
                <a:avLst/>
              </a:prstGeom>
            </p:spPr>
            <p:txBody>
              <a:bodyPr wrap="square">
                <a:spAutoFit/>
              </a:bodyPr>
              <a:lstStyle/>
              <a:p>
                <a:pPr algn="ctr"/>
                <a:r>
                  <a:rPr lang="en-AU" dirty="0"/>
                  <a:t>Factors of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8</m:t>
                        </m:r>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endParaRPr lang="en-AU" dirty="0"/>
              </a:p>
            </p:txBody>
          </p:sp>
        </mc:Choice>
        <mc:Fallback xmlns="">
          <p:sp>
            <p:nvSpPr>
              <p:cNvPr id="39" name="Rectangle 38">
                <a:extLst>
                  <a:ext uri="{FF2B5EF4-FFF2-40B4-BE49-F238E27FC236}">
                    <a16:creationId xmlns:a16="http://schemas.microsoft.com/office/drawing/2014/main" xmlns:a14="http://schemas.microsoft.com/office/drawing/2010/main" xmlns="" id="{CD45D44A-FB76-4B95-84C7-E38976F975AE}"/>
                  </a:ext>
                </a:extLst>
              </p:cNvPr>
              <p:cNvSpPr>
                <a:spLocks noRot="1" noChangeAspect="1" noMove="1" noResize="1" noEditPoints="1" noAdjustHandles="1" noChangeArrowheads="1" noChangeShapeType="1" noTextEdit="1"/>
              </p:cNvSpPr>
              <p:nvPr/>
            </p:nvSpPr>
            <p:spPr>
              <a:xfrm>
                <a:off x="7348789" y="1242223"/>
                <a:ext cx="1151814" cy="646331"/>
              </a:xfrm>
              <a:prstGeom prst="rect">
                <a:avLst/>
              </a:prstGeom>
              <a:blipFill rotWithShape="0">
                <a:blip r:embed="rId3"/>
                <a:stretch>
                  <a:fillRect l="-2660" t="-5660" r="-5851"/>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xmlns="" id="{0E611A81-4CC9-4ADC-B2DD-C0607FDD6397}"/>
                  </a:ext>
                </a:extLst>
              </p:cNvPr>
              <p:cNvSpPr/>
              <p:nvPr/>
            </p:nvSpPr>
            <p:spPr>
              <a:xfrm>
                <a:off x="8769777" y="1258952"/>
                <a:ext cx="1116397" cy="646331"/>
              </a:xfrm>
              <a:prstGeom prst="rect">
                <a:avLst/>
              </a:prstGeom>
            </p:spPr>
            <p:txBody>
              <a:bodyPr wrap="square">
                <a:spAutoFit/>
              </a:bodyPr>
              <a:lstStyle/>
              <a:p>
                <a:pPr algn="ctr"/>
                <a:r>
                  <a:rPr lang="en-AU" dirty="0"/>
                  <a:t>Factors of </a:t>
                </a:r>
                <a14:m>
                  <m:oMath xmlns:m="http://schemas.openxmlformats.org/officeDocument/2006/math">
                    <m:r>
                      <a:rPr lang="en-US" b="0" i="1" smtClean="0">
                        <a:latin typeface="Cambria Math" panose="02040503050406030204" pitchFamily="18" charset="0"/>
                      </a:rPr>
                      <m:t>−15</m:t>
                    </m:r>
                  </m:oMath>
                </a14:m>
                <a:endParaRPr lang="en-AU" dirty="0"/>
              </a:p>
            </p:txBody>
          </p:sp>
        </mc:Choice>
        <mc:Fallback xmlns="">
          <p:sp>
            <p:nvSpPr>
              <p:cNvPr id="40" name="Rectangle 39">
                <a:extLst>
                  <a:ext uri="{FF2B5EF4-FFF2-40B4-BE49-F238E27FC236}">
                    <a16:creationId xmlns:a16="http://schemas.microsoft.com/office/drawing/2014/main" xmlns:a14="http://schemas.microsoft.com/office/drawing/2010/main" xmlns="" id="{0E611A81-4CC9-4ADC-B2DD-C0607FDD6397}"/>
                  </a:ext>
                </a:extLst>
              </p:cNvPr>
              <p:cNvSpPr>
                <a:spLocks noRot="1" noChangeAspect="1" noMove="1" noResize="1" noEditPoints="1" noAdjustHandles="1" noChangeArrowheads="1" noChangeShapeType="1" noTextEdit="1"/>
              </p:cNvSpPr>
              <p:nvPr/>
            </p:nvSpPr>
            <p:spPr>
              <a:xfrm>
                <a:off x="8769777" y="1258952"/>
                <a:ext cx="1116397" cy="646331"/>
              </a:xfrm>
              <a:prstGeom prst="rect">
                <a:avLst/>
              </a:prstGeom>
              <a:blipFill rotWithShape="0">
                <a:blip r:embed="rId4"/>
                <a:stretch>
                  <a:fillRect l="-4372" t="-5660" r="-7104"/>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xmlns="" id="{28295932-04D5-4BF7-B347-4023EE8BEA24}"/>
                  </a:ext>
                </a:extLst>
              </p:cNvPr>
              <p:cNvSpPr/>
              <p:nvPr/>
            </p:nvSpPr>
            <p:spPr>
              <a:xfrm>
                <a:off x="10066323" y="1263870"/>
                <a:ext cx="1901971" cy="646331"/>
              </a:xfrm>
              <a:prstGeom prst="rect">
                <a:avLst/>
              </a:prstGeom>
            </p:spPr>
            <p:txBody>
              <a:bodyPr wrap="square">
                <a:spAutoFit/>
              </a:bodyPr>
              <a:lstStyle/>
              <a:p>
                <a:r>
                  <a:rPr lang="en-US" dirty="0"/>
                  <a:t>Cross-products  must add to </a:t>
                </a:r>
                <a14:m>
                  <m:oMath xmlns:m="http://schemas.openxmlformats.org/officeDocument/2006/math">
                    <m:r>
                      <a:rPr lang="en-US" b="0" i="0" smtClean="0">
                        <a:latin typeface="Cambria Math" panose="02040503050406030204" pitchFamily="18" charset="0"/>
                      </a:rPr>
                      <m:t>2</m:t>
                    </m:r>
                    <m:r>
                      <a:rPr lang="en-US" b="0" i="1" smtClean="0">
                        <a:latin typeface="Cambria Math" panose="02040503050406030204" pitchFamily="18" charset="0"/>
                      </a:rPr>
                      <m:t>𝑥</m:t>
                    </m:r>
                  </m:oMath>
                </a14:m>
                <a:endParaRPr lang="en-AU" dirty="0"/>
              </a:p>
            </p:txBody>
          </p:sp>
        </mc:Choice>
        <mc:Fallback xmlns="">
          <p:sp>
            <p:nvSpPr>
              <p:cNvPr id="41" name="Rectangle 40">
                <a:extLst>
                  <a:ext uri="{FF2B5EF4-FFF2-40B4-BE49-F238E27FC236}">
                    <a16:creationId xmlns:a16="http://schemas.microsoft.com/office/drawing/2014/main" xmlns:a14="http://schemas.microsoft.com/office/drawing/2010/main" xmlns="" id="{28295932-04D5-4BF7-B347-4023EE8BEA24}"/>
                  </a:ext>
                </a:extLst>
              </p:cNvPr>
              <p:cNvSpPr>
                <a:spLocks noRot="1" noChangeAspect="1" noMove="1" noResize="1" noEditPoints="1" noAdjustHandles="1" noChangeArrowheads="1" noChangeShapeType="1" noTextEdit="1"/>
              </p:cNvSpPr>
              <p:nvPr/>
            </p:nvSpPr>
            <p:spPr>
              <a:xfrm>
                <a:off x="10066323" y="1263870"/>
                <a:ext cx="1901971" cy="646331"/>
              </a:xfrm>
              <a:prstGeom prst="rect">
                <a:avLst/>
              </a:prstGeom>
              <a:blipFill rotWithShape="0">
                <a:blip r:embed="rId5"/>
                <a:stretch>
                  <a:fillRect l="-2564" t="-4717" b="-14151"/>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xmlns="" id="{4508C07C-83BA-4FE7-AC16-EC5D1E7821FB}"/>
                  </a:ext>
                </a:extLst>
              </p:cNvPr>
              <p:cNvSpPr/>
              <p:nvPr/>
            </p:nvSpPr>
            <p:spPr>
              <a:xfrm>
                <a:off x="7693375" y="2116516"/>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m:t>
                      </m:r>
                      <m:r>
                        <a:rPr lang="en-US" b="0" i="1" smtClean="0">
                          <a:latin typeface="Cambria Math" panose="02040503050406030204" pitchFamily="18" charset="0"/>
                        </a:rPr>
                        <m:t>𝑥</m:t>
                      </m:r>
                    </m:oMath>
                  </m:oMathPara>
                </a14:m>
                <a:endParaRPr lang="en-AU" dirty="0"/>
              </a:p>
            </p:txBody>
          </p:sp>
        </mc:Choice>
        <mc:Fallback xmlns="">
          <p:sp>
            <p:nvSpPr>
              <p:cNvPr id="48" name="Rectangle 47">
                <a:extLst>
                  <a:ext uri="{FF2B5EF4-FFF2-40B4-BE49-F238E27FC236}">
                    <a16:creationId xmlns:a16="http://schemas.microsoft.com/office/drawing/2014/main" xmlns:a14="http://schemas.microsoft.com/office/drawing/2010/main" xmlns="" id="{4508C07C-83BA-4FE7-AC16-EC5D1E7821FB}"/>
                  </a:ext>
                </a:extLst>
              </p:cNvPr>
              <p:cNvSpPr>
                <a:spLocks noRot="1" noChangeAspect="1" noMove="1" noResize="1" noEditPoints="1" noAdjustHandles="1" noChangeArrowheads="1" noChangeShapeType="1" noTextEdit="1"/>
              </p:cNvSpPr>
              <p:nvPr/>
            </p:nvSpPr>
            <p:spPr>
              <a:xfrm>
                <a:off x="7693375" y="2116516"/>
                <a:ext cx="462641" cy="369332"/>
              </a:xfrm>
              <a:prstGeom prst="rect">
                <a:avLst/>
              </a:prstGeom>
              <a:blipFill rotWithShape="0">
                <a:blip r:embed="rId6"/>
                <a:stretch>
                  <a:fillRect l="-131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xmlns="" id="{CCC3BAF4-AFC4-4DFD-A65A-8B3EDEBED7B7}"/>
                  </a:ext>
                </a:extLst>
              </p:cNvPr>
              <p:cNvSpPr/>
              <p:nvPr/>
            </p:nvSpPr>
            <p:spPr>
              <a:xfrm>
                <a:off x="7736202" y="2731837"/>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𝑥</m:t>
                      </m:r>
                    </m:oMath>
                  </m:oMathPara>
                </a14:m>
                <a:endParaRPr lang="en-AU" dirty="0"/>
              </a:p>
            </p:txBody>
          </p:sp>
        </mc:Choice>
        <mc:Fallback xmlns="">
          <p:sp>
            <p:nvSpPr>
              <p:cNvPr id="51" name="Rectangle 50">
                <a:extLst>
                  <a:ext uri="{FF2B5EF4-FFF2-40B4-BE49-F238E27FC236}">
                    <a16:creationId xmlns:a16="http://schemas.microsoft.com/office/drawing/2014/main" xmlns:a14="http://schemas.microsoft.com/office/drawing/2010/main" xmlns="" id="{CCC3BAF4-AFC4-4DFD-A65A-8B3EDEBED7B7}"/>
                  </a:ext>
                </a:extLst>
              </p:cNvPr>
              <p:cNvSpPr>
                <a:spLocks noRot="1" noChangeAspect="1" noMove="1" noResize="1" noEditPoints="1" noAdjustHandles="1" noChangeArrowheads="1" noChangeShapeType="1" noTextEdit="1"/>
              </p:cNvSpPr>
              <p:nvPr/>
            </p:nvSpPr>
            <p:spPr>
              <a:xfrm>
                <a:off x="7736202" y="2731837"/>
                <a:ext cx="462641" cy="369332"/>
              </a:xfrm>
              <a:prstGeom prst="rect">
                <a:avLst/>
              </a:prstGeom>
              <a:blipFill rotWithShape="0">
                <a:blip r:embed="rId7"/>
                <a:stretch>
                  <a:fillRect l="-131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xmlns="" id="{A6C3947E-874F-4BFB-BD7F-8D8680FFCD4C}"/>
                  </a:ext>
                </a:extLst>
              </p:cNvPr>
              <p:cNvSpPr/>
              <p:nvPr/>
            </p:nvSpPr>
            <p:spPr>
              <a:xfrm>
                <a:off x="9037192" y="2136219"/>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m:t>
                      </m:r>
                    </m:oMath>
                  </m:oMathPara>
                </a14:m>
                <a:endParaRPr lang="en-AU" dirty="0"/>
              </a:p>
            </p:txBody>
          </p:sp>
        </mc:Choice>
        <mc:Fallback xmlns="">
          <p:sp>
            <p:nvSpPr>
              <p:cNvPr id="52" name="Rectangle 51">
                <a:extLst>
                  <a:ext uri="{FF2B5EF4-FFF2-40B4-BE49-F238E27FC236}">
                    <a16:creationId xmlns:a16="http://schemas.microsoft.com/office/drawing/2014/main" xmlns:a14="http://schemas.microsoft.com/office/drawing/2010/main" xmlns="" id="{A6C3947E-874F-4BFB-BD7F-8D8680FFCD4C}"/>
                  </a:ext>
                </a:extLst>
              </p:cNvPr>
              <p:cNvSpPr>
                <a:spLocks noRot="1" noChangeAspect="1" noMove="1" noResize="1" noEditPoints="1" noAdjustHandles="1" noChangeArrowheads="1" noChangeShapeType="1" noTextEdit="1"/>
              </p:cNvSpPr>
              <p:nvPr/>
            </p:nvSpPr>
            <p:spPr>
              <a:xfrm>
                <a:off x="9037192" y="2136219"/>
                <a:ext cx="462641" cy="369332"/>
              </a:xfrm>
              <a:prstGeom prst="rect">
                <a:avLst/>
              </a:prstGeom>
              <a:blipFill rotWithShape="0">
                <a:blip r:embed="rId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3" name="Rectangle 52">
                <a:extLst>
                  <a:ext uri="{FF2B5EF4-FFF2-40B4-BE49-F238E27FC236}">
                    <a16:creationId xmlns:a16="http://schemas.microsoft.com/office/drawing/2014/main" xmlns="" id="{0D98B18E-E8B2-40B0-BD0B-48BA1C08E6D3}"/>
                  </a:ext>
                </a:extLst>
              </p:cNvPr>
              <p:cNvSpPr/>
              <p:nvPr/>
            </p:nvSpPr>
            <p:spPr>
              <a:xfrm>
                <a:off x="9032298" y="2791889"/>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oMath>
                  </m:oMathPara>
                </a14:m>
                <a:endParaRPr lang="en-AU" dirty="0"/>
              </a:p>
            </p:txBody>
          </p:sp>
        </mc:Choice>
        <mc:Fallback xmlns="">
          <p:sp>
            <p:nvSpPr>
              <p:cNvPr id="53" name="Rectangle 52">
                <a:extLst>
                  <a:ext uri="{FF2B5EF4-FFF2-40B4-BE49-F238E27FC236}">
                    <a16:creationId xmlns:a16="http://schemas.microsoft.com/office/drawing/2014/main" xmlns:a14="http://schemas.microsoft.com/office/drawing/2010/main" xmlns="" id="{0D98B18E-E8B2-40B0-BD0B-48BA1C08E6D3}"/>
                  </a:ext>
                </a:extLst>
              </p:cNvPr>
              <p:cNvSpPr>
                <a:spLocks noRot="1" noChangeAspect="1" noMove="1" noResize="1" noEditPoints="1" noAdjustHandles="1" noChangeArrowheads="1" noChangeShapeType="1" noTextEdit="1"/>
              </p:cNvSpPr>
              <p:nvPr/>
            </p:nvSpPr>
            <p:spPr>
              <a:xfrm>
                <a:off x="9032298" y="2791889"/>
                <a:ext cx="462641" cy="369332"/>
              </a:xfrm>
              <a:prstGeom prst="rect">
                <a:avLst/>
              </a:prstGeom>
              <a:blipFill rotWithShape="0">
                <a:blip r:embed="rId9"/>
                <a:stretch>
                  <a:fillRect/>
                </a:stretch>
              </a:blipFill>
            </p:spPr>
            <p:txBody>
              <a:bodyPr/>
              <a:lstStyle/>
              <a:p>
                <a:r>
                  <a:rPr lang="en-AU">
                    <a:noFill/>
                  </a:rPr>
                  <a:t> </a:t>
                </a:r>
              </a:p>
            </p:txBody>
          </p:sp>
        </mc:Fallback>
      </mc:AlternateContent>
      <p:cxnSp>
        <p:nvCxnSpPr>
          <p:cNvPr id="28" name="Straight Connector 27">
            <a:extLst>
              <a:ext uri="{FF2B5EF4-FFF2-40B4-BE49-F238E27FC236}">
                <a16:creationId xmlns:a16="http://schemas.microsoft.com/office/drawing/2014/main" xmlns="" id="{7E7D9808-A9FB-4659-90B3-6B526A8B6582}"/>
              </a:ext>
            </a:extLst>
          </p:cNvPr>
          <p:cNvCxnSpPr>
            <a:stCxn id="51" idx="3"/>
            <a:endCxn id="52" idx="1"/>
          </p:cNvCxnSpPr>
          <p:nvPr/>
        </p:nvCxnSpPr>
        <p:spPr>
          <a:xfrm flipV="1">
            <a:off x="8198843" y="2320885"/>
            <a:ext cx="838349" cy="59561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2535BF2B-FAC3-4ED4-982A-D4D24DC7773F}"/>
              </a:ext>
            </a:extLst>
          </p:cNvPr>
          <p:cNvCxnSpPr>
            <a:cxnSpLocks/>
            <a:stCxn id="48" idx="3"/>
            <a:endCxn id="53" idx="1"/>
          </p:cNvCxnSpPr>
          <p:nvPr/>
        </p:nvCxnSpPr>
        <p:spPr>
          <a:xfrm>
            <a:off x="8156016" y="2301182"/>
            <a:ext cx="876282" cy="675373"/>
          </a:xfrm>
          <a:prstGeom prst="line">
            <a:avLst/>
          </a:prstGeom>
          <a:ln w="127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Rectangle 58">
                <a:extLst>
                  <a:ext uri="{FF2B5EF4-FFF2-40B4-BE49-F238E27FC236}">
                    <a16:creationId xmlns:a16="http://schemas.microsoft.com/office/drawing/2014/main" xmlns="" id="{7B3F27DD-5152-43E7-AD9B-19BC5426BBC6}"/>
                  </a:ext>
                </a:extLst>
              </p:cNvPr>
              <p:cNvSpPr/>
              <p:nvPr/>
            </p:nvSpPr>
            <p:spPr>
              <a:xfrm>
                <a:off x="10415620" y="2136219"/>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m:t>
                      </m:r>
                      <m:r>
                        <a:rPr lang="en-US" b="0" i="1" smtClean="0">
                          <a:latin typeface="Cambria Math" panose="02040503050406030204" pitchFamily="18" charset="0"/>
                        </a:rPr>
                        <m:t>𝑥</m:t>
                      </m:r>
                    </m:oMath>
                  </m:oMathPara>
                </a14:m>
                <a:endParaRPr lang="en-AU" dirty="0"/>
              </a:p>
            </p:txBody>
          </p:sp>
        </mc:Choice>
        <mc:Fallback xmlns="">
          <p:sp>
            <p:nvSpPr>
              <p:cNvPr id="59" name="Rectangle 58">
                <a:extLst>
                  <a:ext uri="{FF2B5EF4-FFF2-40B4-BE49-F238E27FC236}">
                    <a16:creationId xmlns:a16="http://schemas.microsoft.com/office/drawing/2014/main" xmlns:a14="http://schemas.microsoft.com/office/drawing/2010/main" xmlns="" id="{7B3F27DD-5152-43E7-AD9B-19BC5426BBC6}"/>
                  </a:ext>
                </a:extLst>
              </p:cNvPr>
              <p:cNvSpPr>
                <a:spLocks noRot="1" noChangeAspect="1" noMove="1" noResize="1" noEditPoints="1" noAdjustHandles="1" noChangeArrowheads="1" noChangeShapeType="1" noTextEdit="1"/>
              </p:cNvSpPr>
              <p:nvPr/>
            </p:nvSpPr>
            <p:spPr>
              <a:xfrm>
                <a:off x="10415620" y="2136219"/>
                <a:ext cx="462641" cy="369332"/>
              </a:xfrm>
              <a:prstGeom prst="rect">
                <a:avLst/>
              </a:prstGeom>
              <a:blipFill rotWithShape="0">
                <a:blip r:embed="rId10"/>
                <a:stretch>
                  <a:fillRect l="-25333" r="-21333"/>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0" name="Rectangle 59">
                <a:extLst>
                  <a:ext uri="{FF2B5EF4-FFF2-40B4-BE49-F238E27FC236}">
                    <a16:creationId xmlns:a16="http://schemas.microsoft.com/office/drawing/2014/main" xmlns="" id="{95C13F07-1013-47E0-9826-8C88E77E4EAF}"/>
                  </a:ext>
                </a:extLst>
              </p:cNvPr>
              <p:cNvSpPr/>
              <p:nvPr/>
            </p:nvSpPr>
            <p:spPr>
              <a:xfrm>
                <a:off x="10425331" y="2731837"/>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1</m:t>
                      </m:r>
                      <m:r>
                        <a:rPr lang="en-US" b="0" i="1" smtClean="0">
                          <a:latin typeface="Cambria Math" panose="02040503050406030204" pitchFamily="18" charset="0"/>
                        </a:rPr>
                        <m:t>2</m:t>
                      </m:r>
                      <m:r>
                        <a:rPr lang="en-US" b="0" i="1" smtClean="0">
                          <a:latin typeface="Cambria Math" panose="02040503050406030204" pitchFamily="18" charset="0"/>
                        </a:rPr>
                        <m:t>𝑥</m:t>
                      </m:r>
                    </m:oMath>
                  </m:oMathPara>
                </a14:m>
                <a:endParaRPr lang="en-AU" dirty="0"/>
              </a:p>
            </p:txBody>
          </p:sp>
        </mc:Choice>
        <mc:Fallback xmlns="">
          <p:sp>
            <p:nvSpPr>
              <p:cNvPr id="60" name="Rectangle 59">
                <a:extLst>
                  <a:ext uri="{FF2B5EF4-FFF2-40B4-BE49-F238E27FC236}">
                    <a16:creationId xmlns:a16="http://schemas.microsoft.com/office/drawing/2014/main" xmlns:a14="http://schemas.microsoft.com/office/drawing/2010/main" xmlns="" id="{95C13F07-1013-47E0-9826-8C88E77E4EAF}"/>
                  </a:ext>
                </a:extLst>
              </p:cNvPr>
              <p:cNvSpPr>
                <a:spLocks noRot="1" noChangeAspect="1" noMove="1" noResize="1" noEditPoints="1" noAdjustHandles="1" noChangeArrowheads="1" noChangeShapeType="1" noTextEdit="1"/>
              </p:cNvSpPr>
              <p:nvPr/>
            </p:nvSpPr>
            <p:spPr>
              <a:xfrm>
                <a:off x="10425331" y="2731837"/>
                <a:ext cx="462641" cy="369332"/>
              </a:xfrm>
              <a:prstGeom prst="rect">
                <a:avLst/>
              </a:prstGeom>
              <a:blipFill rotWithShape="0">
                <a:blip r:embed="rId11"/>
                <a:stretch>
                  <a:fillRect l="-14474" r="-2632"/>
                </a:stretch>
              </a:blipFill>
            </p:spPr>
            <p:txBody>
              <a:bodyPr/>
              <a:lstStyle/>
              <a:p>
                <a:r>
                  <a:rPr lang="en-AU">
                    <a:noFill/>
                  </a:rPr>
                  <a:t> </a:t>
                </a:r>
              </a:p>
            </p:txBody>
          </p:sp>
        </mc:Fallback>
      </mc:AlternateContent>
      <p:cxnSp>
        <p:nvCxnSpPr>
          <p:cNvPr id="33" name="Straight Connector 32">
            <a:extLst>
              <a:ext uri="{FF2B5EF4-FFF2-40B4-BE49-F238E27FC236}">
                <a16:creationId xmlns:a16="http://schemas.microsoft.com/office/drawing/2014/main" xmlns="" id="{19EF5EB6-3D03-4414-B392-86A1615871A1}"/>
              </a:ext>
            </a:extLst>
          </p:cNvPr>
          <p:cNvCxnSpPr/>
          <p:nvPr/>
        </p:nvCxnSpPr>
        <p:spPr>
          <a:xfrm>
            <a:off x="10281418" y="3498209"/>
            <a:ext cx="1035242"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1" name="Rectangle 60">
                <a:extLst>
                  <a:ext uri="{FF2B5EF4-FFF2-40B4-BE49-F238E27FC236}">
                    <a16:creationId xmlns:a16="http://schemas.microsoft.com/office/drawing/2014/main" xmlns="" id="{CD6CE7B7-D32F-4579-86B6-619440C7B332}"/>
                  </a:ext>
                </a:extLst>
              </p:cNvPr>
              <p:cNvSpPr/>
              <p:nvPr/>
            </p:nvSpPr>
            <p:spPr>
              <a:xfrm>
                <a:off x="10982740" y="2458142"/>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AU" dirty="0"/>
              </a:p>
            </p:txBody>
          </p:sp>
        </mc:Choice>
        <mc:Fallback xmlns="">
          <p:sp>
            <p:nvSpPr>
              <p:cNvPr id="61" name="Rectangle 60">
                <a:extLst>
                  <a:ext uri="{FF2B5EF4-FFF2-40B4-BE49-F238E27FC236}">
                    <a16:creationId xmlns:a16="http://schemas.microsoft.com/office/drawing/2014/main" xmlns:a14="http://schemas.microsoft.com/office/drawing/2010/main" xmlns="" id="{CD6CE7B7-D32F-4579-86B6-619440C7B332}"/>
                  </a:ext>
                </a:extLst>
              </p:cNvPr>
              <p:cNvSpPr>
                <a:spLocks noRot="1" noChangeAspect="1" noMove="1" noResize="1" noEditPoints="1" noAdjustHandles="1" noChangeArrowheads="1" noChangeShapeType="1" noTextEdit="1"/>
              </p:cNvSpPr>
              <p:nvPr/>
            </p:nvSpPr>
            <p:spPr>
              <a:xfrm>
                <a:off x="10982740" y="2458142"/>
                <a:ext cx="462641" cy="369332"/>
              </a:xfrm>
              <a:prstGeom prst="rect">
                <a:avLst/>
              </a:prstGeom>
              <a:blipFill rotWithShape="0">
                <a:blip r:embed="rId12"/>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2" name="Rectangle 61">
                <a:extLst>
                  <a:ext uri="{FF2B5EF4-FFF2-40B4-BE49-F238E27FC236}">
                    <a16:creationId xmlns:a16="http://schemas.microsoft.com/office/drawing/2014/main" xmlns="" id="{7EBB2846-E156-4AF3-AEA9-6AB71326AACC}"/>
                  </a:ext>
                </a:extLst>
              </p:cNvPr>
              <p:cNvSpPr/>
              <p:nvPr/>
            </p:nvSpPr>
            <p:spPr>
              <a:xfrm>
                <a:off x="10510772" y="3525918"/>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𝑥</m:t>
                      </m:r>
                    </m:oMath>
                  </m:oMathPara>
                </a14:m>
                <a:endParaRPr lang="en-AU" dirty="0"/>
              </a:p>
            </p:txBody>
          </p:sp>
        </mc:Choice>
        <mc:Fallback xmlns="">
          <p:sp>
            <p:nvSpPr>
              <p:cNvPr id="62" name="Rectangle 61">
                <a:extLst>
                  <a:ext uri="{FF2B5EF4-FFF2-40B4-BE49-F238E27FC236}">
                    <a16:creationId xmlns:a16="http://schemas.microsoft.com/office/drawing/2014/main" xmlns:a14="http://schemas.microsoft.com/office/drawing/2010/main" xmlns="" id="{7EBB2846-E156-4AF3-AEA9-6AB71326AACC}"/>
                  </a:ext>
                </a:extLst>
              </p:cNvPr>
              <p:cNvSpPr>
                <a:spLocks noRot="1" noChangeAspect="1" noMove="1" noResize="1" noEditPoints="1" noAdjustHandles="1" noChangeArrowheads="1" noChangeShapeType="1" noTextEdit="1"/>
              </p:cNvSpPr>
              <p:nvPr/>
            </p:nvSpPr>
            <p:spPr>
              <a:xfrm>
                <a:off x="10510772" y="3525918"/>
                <a:ext cx="462641" cy="369332"/>
              </a:xfrm>
              <a:prstGeom prst="rect">
                <a:avLst/>
              </a:prstGeom>
              <a:blipFill rotWithShape="0">
                <a:blip r:embed="rId13"/>
                <a:stretch>
                  <a:fillRect l="-131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3" name="Rectangle 62">
                <a:extLst>
                  <a:ext uri="{FF2B5EF4-FFF2-40B4-BE49-F238E27FC236}">
                    <a16:creationId xmlns:a16="http://schemas.microsoft.com/office/drawing/2014/main" xmlns="" id="{54C19E71-8852-4C0C-B6C6-65A120016883}"/>
                  </a:ext>
                </a:extLst>
              </p:cNvPr>
              <p:cNvSpPr/>
              <p:nvPr/>
            </p:nvSpPr>
            <p:spPr>
              <a:xfrm>
                <a:off x="7328726" y="2116516"/>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AU" dirty="0"/>
              </a:p>
            </p:txBody>
          </p:sp>
        </mc:Choice>
        <mc:Fallback xmlns="">
          <p:sp>
            <p:nvSpPr>
              <p:cNvPr id="63" name="Rectangle 62">
                <a:extLst>
                  <a:ext uri="{FF2B5EF4-FFF2-40B4-BE49-F238E27FC236}">
                    <a16:creationId xmlns:a16="http://schemas.microsoft.com/office/drawing/2014/main" xmlns:a14="http://schemas.microsoft.com/office/drawing/2010/main" xmlns="" id="{54C19E71-8852-4C0C-B6C6-65A120016883}"/>
                  </a:ext>
                </a:extLst>
              </p:cNvPr>
              <p:cNvSpPr>
                <a:spLocks noRot="1" noChangeAspect="1" noMove="1" noResize="1" noEditPoints="1" noAdjustHandles="1" noChangeArrowheads="1" noChangeShapeType="1" noTextEdit="1"/>
              </p:cNvSpPr>
              <p:nvPr/>
            </p:nvSpPr>
            <p:spPr>
              <a:xfrm>
                <a:off x="7328726" y="2116516"/>
                <a:ext cx="462641" cy="369332"/>
              </a:xfrm>
              <a:prstGeom prst="rect">
                <a:avLst/>
              </a:prstGeom>
              <a:blipFill rotWithShape="0">
                <a:blip r:embed="rId14"/>
                <a:stretch>
                  <a:fillRect b="-1311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4" name="Rectangle 63">
                <a:extLst>
                  <a:ext uri="{FF2B5EF4-FFF2-40B4-BE49-F238E27FC236}">
                    <a16:creationId xmlns:a16="http://schemas.microsoft.com/office/drawing/2014/main" xmlns="" id="{EB8CAAEA-4490-4215-A60C-5E857B1CACE3}"/>
                  </a:ext>
                </a:extLst>
              </p:cNvPr>
              <p:cNvSpPr/>
              <p:nvPr/>
            </p:nvSpPr>
            <p:spPr>
              <a:xfrm>
                <a:off x="7301144" y="2779836"/>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AU" dirty="0"/>
              </a:p>
            </p:txBody>
          </p:sp>
        </mc:Choice>
        <mc:Fallback xmlns="">
          <p:sp>
            <p:nvSpPr>
              <p:cNvPr id="64" name="Rectangle 63">
                <a:extLst>
                  <a:ext uri="{FF2B5EF4-FFF2-40B4-BE49-F238E27FC236}">
                    <a16:creationId xmlns:a16="http://schemas.microsoft.com/office/drawing/2014/main" xmlns:a14="http://schemas.microsoft.com/office/drawing/2010/main" xmlns="" id="{EB8CAAEA-4490-4215-A60C-5E857B1CACE3}"/>
                  </a:ext>
                </a:extLst>
              </p:cNvPr>
              <p:cNvSpPr>
                <a:spLocks noRot="1" noChangeAspect="1" noMove="1" noResize="1" noEditPoints="1" noAdjustHandles="1" noChangeArrowheads="1" noChangeShapeType="1" noTextEdit="1"/>
              </p:cNvSpPr>
              <p:nvPr/>
            </p:nvSpPr>
            <p:spPr>
              <a:xfrm>
                <a:off x="7301144" y="2779836"/>
                <a:ext cx="462641" cy="369332"/>
              </a:xfrm>
              <a:prstGeom prst="rect">
                <a:avLst/>
              </a:prstGeom>
              <a:blipFill rotWithShape="0">
                <a:blip r:embed="rId15"/>
                <a:stretch>
                  <a:fillRect b="-1311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xmlns="" id="{4C8ADEFE-65B4-4F08-BAA0-683140659B7F}"/>
                  </a:ext>
                </a:extLst>
              </p:cNvPr>
              <p:cNvSpPr/>
              <p:nvPr/>
            </p:nvSpPr>
            <p:spPr>
              <a:xfrm>
                <a:off x="9423782" y="2136219"/>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AU" dirty="0"/>
              </a:p>
            </p:txBody>
          </p:sp>
        </mc:Choice>
        <mc:Fallback xmlns="">
          <p:sp>
            <p:nvSpPr>
              <p:cNvPr id="66" name="Rectangle 65">
                <a:extLst>
                  <a:ext uri="{FF2B5EF4-FFF2-40B4-BE49-F238E27FC236}">
                    <a16:creationId xmlns:a16="http://schemas.microsoft.com/office/drawing/2014/main" xmlns:a14="http://schemas.microsoft.com/office/drawing/2010/main" xmlns="" id="{4C8ADEFE-65B4-4F08-BAA0-683140659B7F}"/>
                  </a:ext>
                </a:extLst>
              </p:cNvPr>
              <p:cNvSpPr>
                <a:spLocks noRot="1" noChangeAspect="1" noMove="1" noResize="1" noEditPoints="1" noAdjustHandles="1" noChangeArrowheads="1" noChangeShapeType="1" noTextEdit="1"/>
              </p:cNvSpPr>
              <p:nvPr/>
            </p:nvSpPr>
            <p:spPr>
              <a:xfrm>
                <a:off x="9423782" y="2136219"/>
                <a:ext cx="462641" cy="369332"/>
              </a:xfrm>
              <a:prstGeom prst="rect">
                <a:avLst/>
              </a:prstGeom>
              <a:blipFill rotWithShape="0">
                <a:blip r:embed="rId16"/>
                <a:stretch>
                  <a:fillRect b="-1311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8" name="Rectangle 67">
                <a:extLst>
                  <a:ext uri="{FF2B5EF4-FFF2-40B4-BE49-F238E27FC236}">
                    <a16:creationId xmlns:a16="http://schemas.microsoft.com/office/drawing/2014/main" xmlns="" id="{3E528550-122A-4E66-A326-6F72DF73B50B}"/>
                  </a:ext>
                </a:extLst>
              </p:cNvPr>
              <p:cNvSpPr/>
              <p:nvPr/>
            </p:nvSpPr>
            <p:spPr>
              <a:xfrm>
                <a:off x="9423782" y="2805428"/>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AU" dirty="0"/>
              </a:p>
            </p:txBody>
          </p:sp>
        </mc:Choice>
        <mc:Fallback xmlns="">
          <p:sp>
            <p:nvSpPr>
              <p:cNvPr id="68" name="Rectangle 67">
                <a:extLst>
                  <a:ext uri="{FF2B5EF4-FFF2-40B4-BE49-F238E27FC236}">
                    <a16:creationId xmlns:a16="http://schemas.microsoft.com/office/drawing/2014/main" xmlns:a14="http://schemas.microsoft.com/office/drawing/2010/main" xmlns="" id="{3E528550-122A-4E66-A326-6F72DF73B50B}"/>
                  </a:ext>
                </a:extLst>
              </p:cNvPr>
              <p:cNvSpPr>
                <a:spLocks noRot="1" noChangeAspect="1" noMove="1" noResize="1" noEditPoints="1" noAdjustHandles="1" noChangeArrowheads="1" noChangeShapeType="1" noTextEdit="1"/>
              </p:cNvSpPr>
              <p:nvPr/>
            </p:nvSpPr>
            <p:spPr>
              <a:xfrm>
                <a:off x="9423782" y="2805428"/>
                <a:ext cx="462641" cy="369332"/>
              </a:xfrm>
              <a:prstGeom prst="rect">
                <a:avLst/>
              </a:prstGeom>
              <a:blipFill rotWithShape="0">
                <a:blip r:embed="rId17"/>
                <a:stretch>
                  <a:fillRect b="-1311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9" name="Rectangle 68">
                <a:extLst>
                  <a:ext uri="{FF2B5EF4-FFF2-40B4-BE49-F238E27FC236}">
                    <a16:creationId xmlns:a16="http://schemas.microsoft.com/office/drawing/2014/main" xmlns="" id="{1A143E0C-28F7-4FA7-8E58-823A4C17535F}"/>
                  </a:ext>
                </a:extLst>
              </p:cNvPr>
              <p:cNvSpPr/>
              <p:nvPr/>
            </p:nvSpPr>
            <p:spPr>
              <a:xfrm>
                <a:off x="8381256" y="2095174"/>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AU" dirty="0"/>
              </a:p>
            </p:txBody>
          </p:sp>
        </mc:Choice>
        <mc:Fallback xmlns="">
          <p:sp>
            <p:nvSpPr>
              <p:cNvPr id="69" name="Rectangle 68">
                <a:extLst>
                  <a:ext uri="{FF2B5EF4-FFF2-40B4-BE49-F238E27FC236}">
                    <a16:creationId xmlns:a16="http://schemas.microsoft.com/office/drawing/2014/main" xmlns:a14="http://schemas.microsoft.com/office/drawing/2010/main" xmlns="" id="{1A143E0C-28F7-4FA7-8E58-823A4C17535F}"/>
                  </a:ext>
                </a:extLst>
              </p:cNvPr>
              <p:cNvSpPr>
                <a:spLocks noRot="1" noChangeAspect="1" noMove="1" noResize="1" noEditPoints="1" noAdjustHandles="1" noChangeArrowheads="1" noChangeShapeType="1" noTextEdit="1"/>
              </p:cNvSpPr>
              <p:nvPr/>
            </p:nvSpPr>
            <p:spPr>
              <a:xfrm>
                <a:off x="8381256" y="2095174"/>
                <a:ext cx="462641" cy="369332"/>
              </a:xfrm>
              <a:prstGeom prst="rect">
                <a:avLst/>
              </a:prstGeom>
              <a:blipFill rotWithShape="0">
                <a:blip r:embed="rId1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1" name="Rectangle 70">
                <a:extLst>
                  <a:ext uri="{FF2B5EF4-FFF2-40B4-BE49-F238E27FC236}">
                    <a16:creationId xmlns:a16="http://schemas.microsoft.com/office/drawing/2014/main" xmlns="" id="{526EC044-8ABC-4060-B46A-2BA872CB4BBB}"/>
                  </a:ext>
                </a:extLst>
              </p:cNvPr>
              <p:cNvSpPr/>
              <p:nvPr/>
            </p:nvSpPr>
            <p:spPr>
              <a:xfrm>
                <a:off x="8384039" y="2808557"/>
                <a:ext cx="462641"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AU" dirty="0"/>
              </a:p>
            </p:txBody>
          </p:sp>
        </mc:Choice>
        <mc:Fallback xmlns="">
          <p:sp>
            <p:nvSpPr>
              <p:cNvPr id="71" name="Rectangle 70">
                <a:extLst>
                  <a:ext uri="{FF2B5EF4-FFF2-40B4-BE49-F238E27FC236}">
                    <a16:creationId xmlns:a16="http://schemas.microsoft.com/office/drawing/2014/main" xmlns:a14="http://schemas.microsoft.com/office/drawing/2010/main" xmlns="" id="{526EC044-8ABC-4060-B46A-2BA872CB4BBB}"/>
                  </a:ext>
                </a:extLst>
              </p:cNvPr>
              <p:cNvSpPr>
                <a:spLocks noRot="1" noChangeAspect="1" noMove="1" noResize="1" noEditPoints="1" noAdjustHandles="1" noChangeArrowheads="1" noChangeShapeType="1" noTextEdit="1"/>
              </p:cNvSpPr>
              <p:nvPr/>
            </p:nvSpPr>
            <p:spPr>
              <a:xfrm>
                <a:off x="8384039" y="2808557"/>
                <a:ext cx="462641" cy="369332"/>
              </a:xfrm>
              <a:prstGeom prst="rect">
                <a:avLst/>
              </a:prstGeom>
              <a:blipFill rotWithShape="0">
                <a:blip r:embed="rId19"/>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xmlns="" id="{6D967D0B-CD4D-4BEB-B544-95310F757CFC}"/>
                  </a:ext>
                </a:extLst>
              </p:cNvPr>
              <p:cNvSpPr txBox="1"/>
              <p:nvPr/>
            </p:nvSpPr>
            <p:spPr>
              <a:xfrm>
                <a:off x="669823" y="3299318"/>
                <a:ext cx="6955618" cy="5959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AU" sz="3200" b="1" i="1" smtClean="0">
                              <a:latin typeface="Cambria Math" panose="02040503050406030204" pitchFamily="18" charset="0"/>
                            </a:rPr>
                          </m:ctrlPr>
                        </m:sSupPr>
                        <m:e>
                          <m:r>
                            <a:rPr lang="en-US" sz="3200" b="1" i="1" smtClean="0">
                              <a:latin typeface="Cambria Math" panose="02040503050406030204" pitchFamily="18" charset="0"/>
                            </a:rPr>
                            <m:t>𝟖</m:t>
                          </m:r>
                          <m:r>
                            <a:rPr lang="en-AU" sz="3200" b="1" i="1" smtClean="0">
                              <a:latin typeface="Cambria Math" panose="02040503050406030204" pitchFamily="18" charset="0"/>
                            </a:rPr>
                            <m:t>𝒙</m:t>
                          </m:r>
                        </m:e>
                        <m:sup>
                          <m:r>
                            <a:rPr lang="en-AU" sz="3200" b="1" i="1" smtClean="0">
                              <a:latin typeface="Cambria Math" panose="02040503050406030204" pitchFamily="18" charset="0"/>
                            </a:rPr>
                            <m:t>𝟐</m:t>
                          </m:r>
                        </m:sup>
                      </m:sSup>
                      <m:r>
                        <a:rPr lang="en-US" sz="3200" b="1" i="1" smtClean="0">
                          <a:latin typeface="Cambria Math" panose="02040503050406030204" pitchFamily="18" charset="0"/>
                        </a:rPr>
                        <m:t>+</m:t>
                      </m:r>
                      <m:r>
                        <a:rPr lang="en-US" sz="3200" b="1" i="1" smtClean="0">
                          <a:latin typeface="Cambria Math" panose="02040503050406030204" pitchFamily="18" charset="0"/>
                        </a:rPr>
                        <m:t>𝟐</m:t>
                      </m:r>
                      <m:r>
                        <a:rPr lang="en-AU" sz="3200" b="1" i="1" smtClean="0">
                          <a:latin typeface="Cambria Math" panose="02040503050406030204" pitchFamily="18" charset="0"/>
                        </a:rPr>
                        <m:t>𝒙</m:t>
                      </m:r>
                      <m:r>
                        <a:rPr lang="en-US" sz="3200" b="1" i="1" smtClean="0">
                          <a:latin typeface="Cambria Math" panose="02040503050406030204" pitchFamily="18" charset="0"/>
                        </a:rPr>
                        <m:t>−</m:t>
                      </m:r>
                      <m:r>
                        <a:rPr lang="en-US" sz="3200" b="1" i="1" smtClean="0">
                          <a:latin typeface="Cambria Math" panose="02040503050406030204" pitchFamily="18" charset="0"/>
                        </a:rPr>
                        <m:t>𝟏𝟓</m:t>
                      </m:r>
                      <m:r>
                        <a:rPr lang="en-AU" sz="3200" b="1" i="1" smtClean="0">
                          <a:latin typeface="Cambria Math" panose="02040503050406030204" pitchFamily="18" charset="0"/>
                        </a:rPr>
                        <m:t>= </m:t>
                      </m:r>
                      <m:d>
                        <m:dPr>
                          <m:ctrlPr>
                            <a:rPr lang="en-AU" sz="3200" b="1" i="1" smtClean="0">
                              <a:latin typeface="Cambria Math" panose="02040503050406030204" pitchFamily="18" charset="0"/>
                            </a:rPr>
                          </m:ctrlPr>
                        </m:dPr>
                        <m:e>
                          <m:r>
                            <a:rPr lang="en-US" sz="3200" b="1" i="1" smtClean="0">
                              <a:latin typeface="Cambria Math" panose="02040503050406030204" pitchFamily="18" charset="0"/>
                            </a:rPr>
                            <m:t>𝟒</m:t>
                          </m:r>
                          <m:r>
                            <a:rPr lang="en-AU" sz="3200" b="1" i="1" smtClean="0">
                              <a:latin typeface="Cambria Math" panose="02040503050406030204" pitchFamily="18" charset="0"/>
                            </a:rPr>
                            <m:t>𝒙</m:t>
                          </m:r>
                          <m:r>
                            <a:rPr lang="en-US" sz="3200" b="1" i="1" smtClean="0">
                              <a:latin typeface="Cambria Math" panose="02040503050406030204" pitchFamily="18" charset="0"/>
                            </a:rPr>
                            <m:t>−</m:t>
                          </m:r>
                          <m:r>
                            <a:rPr lang="en-US" sz="3200" b="1" i="1" smtClean="0">
                              <a:latin typeface="Cambria Math" panose="02040503050406030204" pitchFamily="18" charset="0"/>
                            </a:rPr>
                            <m:t>𝟓</m:t>
                          </m:r>
                        </m:e>
                      </m:d>
                      <m:d>
                        <m:dPr>
                          <m:ctrlPr>
                            <a:rPr lang="en-AU" sz="3200" b="1" i="1" smtClean="0">
                              <a:latin typeface="Cambria Math" panose="02040503050406030204" pitchFamily="18" charset="0"/>
                            </a:rPr>
                          </m:ctrlPr>
                        </m:dPr>
                        <m:e>
                          <m:r>
                            <a:rPr lang="en-US" sz="3200" b="1" i="1" smtClean="0">
                              <a:latin typeface="Cambria Math" panose="02040503050406030204" pitchFamily="18" charset="0"/>
                            </a:rPr>
                            <m:t>𝟐</m:t>
                          </m:r>
                          <m:r>
                            <a:rPr lang="en-AU" sz="3200" b="1" i="1" smtClean="0">
                              <a:latin typeface="Cambria Math" panose="02040503050406030204" pitchFamily="18" charset="0"/>
                            </a:rPr>
                            <m:t>𝒙</m:t>
                          </m:r>
                          <m:r>
                            <a:rPr lang="en-US" sz="3200" b="1" i="1" smtClean="0">
                              <a:latin typeface="Cambria Math" panose="02040503050406030204" pitchFamily="18" charset="0"/>
                            </a:rPr>
                            <m:t>+</m:t>
                          </m:r>
                          <m:r>
                            <a:rPr lang="en-US" sz="3200" b="1" i="1" smtClean="0">
                              <a:latin typeface="Cambria Math" panose="02040503050406030204" pitchFamily="18" charset="0"/>
                            </a:rPr>
                            <m:t>𝟑</m:t>
                          </m:r>
                        </m:e>
                      </m:d>
                    </m:oMath>
                  </m:oMathPara>
                </a14:m>
                <a:endParaRPr lang="en-AU" sz="3200" b="1" dirty="0"/>
              </a:p>
            </p:txBody>
          </p:sp>
        </mc:Choice>
        <mc:Fallback xmlns="">
          <p:sp>
            <p:nvSpPr>
              <p:cNvPr id="72" name="TextBox 71">
                <a:extLst>
                  <a:ext uri="{FF2B5EF4-FFF2-40B4-BE49-F238E27FC236}">
                    <a16:creationId xmlns:a16="http://schemas.microsoft.com/office/drawing/2014/main" xmlns:a14="http://schemas.microsoft.com/office/drawing/2010/main" xmlns="" id="{6D967D0B-CD4D-4BEB-B544-95310F757CFC}"/>
                  </a:ext>
                </a:extLst>
              </p:cNvPr>
              <p:cNvSpPr txBox="1">
                <a:spLocks noRot="1" noChangeAspect="1" noMove="1" noResize="1" noEditPoints="1" noAdjustHandles="1" noChangeArrowheads="1" noChangeShapeType="1" noTextEdit="1"/>
              </p:cNvSpPr>
              <p:nvPr/>
            </p:nvSpPr>
            <p:spPr>
              <a:xfrm>
                <a:off x="669823" y="3299318"/>
                <a:ext cx="6955618" cy="595932"/>
              </a:xfrm>
              <a:prstGeom prst="rect">
                <a:avLst/>
              </a:prstGeom>
              <a:blipFill rotWithShape="0">
                <a:blip r:embed="rId20"/>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219469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8" grpId="0"/>
      <p:bldP spid="51" grpId="0"/>
      <p:bldP spid="52" grpId="0"/>
      <p:bldP spid="53" grpId="0"/>
      <p:bldP spid="59" grpId="0"/>
      <p:bldP spid="60" grpId="0"/>
      <p:bldP spid="61" grpId="0"/>
      <p:bldP spid="62" grpId="0"/>
      <p:bldP spid="63" grpId="0"/>
      <p:bldP spid="64" grpId="0"/>
      <p:bldP spid="66" grpId="0"/>
      <p:bldP spid="68" grpId="0"/>
      <p:bldP spid="69" grpId="0"/>
      <p:bldP spid="71" grpId="0"/>
      <p:bldP spid="7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ADA90B-5454-1040-8C9A-1C493E6A973F}"/>
              </a:ext>
            </a:extLst>
          </p:cNvPr>
          <p:cNvSpPr>
            <a:spLocks noGrp="1"/>
          </p:cNvSpPr>
          <p:nvPr>
            <p:ph type="title"/>
          </p:nvPr>
        </p:nvSpPr>
        <p:spPr/>
        <p:txBody>
          <a:bodyPr/>
          <a:lstStyle/>
          <a:p>
            <a:r>
              <a:rPr lang="en-US" b="1" dirty="0"/>
              <a:t>Null factor law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F33CF93B-F08A-A642-A788-5ECE1A117956}"/>
                  </a:ext>
                </a:extLst>
              </p:cNvPr>
              <p:cNvSpPr>
                <a:spLocks noGrp="1"/>
              </p:cNvSpPr>
              <p:nvPr>
                <p:ph idx="1"/>
              </p:nvPr>
            </p:nvSpPr>
            <p:spPr>
              <a:xfrm>
                <a:off x="1824039" y="1352811"/>
                <a:ext cx="8543925" cy="5010411"/>
              </a:xfrm>
            </p:spPr>
            <p:txBody>
              <a:bodyPr>
                <a:normAutofit/>
              </a:bodyPr>
              <a:lstStyle/>
              <a:p>
                <a:r>
                  <a:rPr lang="en-US" dirty="0"/>
                  <a:t>If the product of two variables </a:t>
                </a:r>
                <a14:m>
                  <m:oMath xmlns:m="http://schemas.openxmlformats.org/officeDocument/2006/math">
                    <m:r>
                      <a:rPr lang="en-AU" b="0" i="1" smtClean="0">
                        <a:latin typeface="Cambria Math" panose="02040503050406030204" pitchFamily="18" charset="0"/>
                      </a:rPr>
                      <m:t>𝑚</m:t>
                    </m:r>
                  </m:oMath>
                </a14:m>
                <a:r>
                  <a:rPr lang="en-US" dirty="0"/>
                  <a:t> and </a:t>
                </a:r>
                <a14:m>
                  <m:oMath xmlns:m="http://schemas.openxmlformats.org/officeDocument/2006/math">
                    <m:r>
                      <a:rPr lang="en-AU" b="0" i="1" smtClean="0">
                        <a:latin typeface="Cambria Math" panose="02040503050406030204" pitchFamily="18" charset="0"/>
                      </a:rPr>
                      <m:t>𝑛</m:t>
                    </m:r>
                  </m:oMath>
                </a14:m>
                <a:r>
                  <a:rPr lang="en-US" dirty="0"/>
                  <a:t>,</a:t>
                </a:r>
              </a:p>
              <a:p>
                <a:pPr marL="0" indent="0">
                  <a:buNone/>
                </a:pPr>
                <a14:m>
                  <m:oMathPara xmlns:m="http://schemas.openxmlformats.org/officeDocument/2006/math">
                    <m:oMathParaPr>
                      <m:jc m:val="centerGroup"/>
                    </m:oMathParaPr>
                    <m:oMath xmlns:m="http://schemas.openxmlformats.org/officeDocument/2006/math">
                      <m:r>
                        <a:rPr lang="en-AU" sz="3600" b="1" i="1">
                          <a:solidFill>
                            <a:srgbClr val="FF0000"/>
                          </a:solidFill>
                          <a:latin typeface="Cambria Math" panose="02040503050406030204" pitchFamily="18" charset="0"/>
                        </a:rPr>
                        <m:t>𝒎𝒏</m:t>
                      </m:r>
                      <m:r>
                        <a:rPr lang="en-AU" sz="3600" b="1" i="1">
                          <a:solidFill>
                            <a:srgbClr val="FF0000"/>
                          </a:solidFill>
                          <a:latin typeface="Cambria Math" panose="02040503050406030204" pitchFamily="18" charset="0"/>
                        </a:rPr>
                        <m:t>=</m:t>
                      </m:r>
                      <m:r>
                        <a:rPr lang="en-AU" sz="3600" b="1" i="1">
                          <a:solidFill>
                            <a:srgbClr val="FF0000"/>
                          </a:solidFill>
                          <a:latin typeface="Cambria Math" panose="02040503050406030204" pitchFamily="18" charset="0"/>
                        </a:rPr>
                        <m:t>𝟎</m:t>
                      </m:r>
                    </m:oMath>
                  </m:oMathPara>
                </a14:m>
                <a:endParaRPr lang="en-AU" sz="3600" b="1" dirty="0">
                  <a:solidFill>
                    <a:srgbClr val="FF0000"/>
                  </a:solidFill>
                </a:endParaRPr>
              </a:p>
              <a:p>
                <a:pPr marL="0" indent="0" algn="ctr">
                  <a:buNone/>
                </a:pPr>
                <a:r>
                  <a:rPr lang="en-US" sz="3600" b="1" dirty="0">
                    <a:solidFill>
                      <a:srgbClr val="FF0000"/>
                    </a:solidFill>
                  </a:rPr>
                  <a:t>then </a:t>
                </a:r>
                <a14:m>
                  <m:oMath xmlns:m="http://schemas.openxmlformats.org/officeDocument/2006/math">
                    <m:r>
                      <a:rPr lang="en-AU" sz="3600" b="1" i="1">
                        <a:solidFill>
                          <a:srgbClr val="FF0000"/>
                        </a:solidFill>
                        <a:latin typeface="Cambria Math" panose="02040503050406030204" pitchFamily="18" charset="0"/>
                      </a:rPr>
                      <m:t>𝒎</m:t>
                    </m:r>
                    <m:r>
                      <a:rPr lang="en-AU" sz="3600" b="1" i="1">
                        <a:solidFill>
                          <a:srgbClr val="FF0000"/>
                        </a:solidFill>
                        <a:latin typeface="Cambria Math" panose="02040503050406030204" pitchFamily="18" charset="0"/>
                      </a:rPr>
                      <m:t>=</m:t>
                    </m:r>
                    <m:r>
                      <a:rPr lang="en-AU" sz="3600" b="1" i="1">
                        <a:solidFill>
                          <a:srgbClr val="FF0000"/>
                        </a:solidFill>
                        <a:latin typeface="Cambria Math" panose="02040503050406030204" pitchFamily="18" charset="0"/>
                      </a:rPr>
                      <m:t>𝟎</m:t>
                    </m:r>
                  </m:oMath>
                </a14:m>
                <a:r>
                  <a:rPr lang="en-US" sz="3600" b="1" dirty="0">
                    <a:solidFill>
                      <a:srgbClr val="FF0000"/>
                    </a:solidFill>
                  </a:rPr>
                  <a:t> or </a:t>
                </a:r>
                <a14:m>
                  <m:oMath xmlns:m="http://schemas.openxmlformats.org/officeDocument/2006/math">
                    <m:r>
                      <a:rPr lang="en-AU" sz="3600" b="1" i="1">
                        <a:solidFill>
                          <a:srgbClr val="FF0000"/>
                        </a:solidFill>
                        <a:latin typeface="Cambria Math" panose="02040503050406030204" pitchFamily="18" charset="0"/>
                      </a:rPr>
                      <m:t>𝒏</m:t>
                    </m:r>
                    <m:r>
                      <a:rPr lang="en-AU" sz="3600" b="1" i="1">
                        <a:solidFill>
                          <a:srgbClr val="FF0000"/>
                        </a:solidFill>
                        <a:latin typeface="Cambria Math" panose="02040503050406030204" pitchFamily="18" charset="0"/>
                      </a:rPr>
                      <m:t>=</m:t>
                    </m:r>
                    <m:r>
                      <a:rPr lang="en-AU" sz="3600" b="1" i="1">
                        <a:solidFill>
                          <a:srgbClr val="FF0000"/>
                        </a:solidFill>
                        <a:latin typeface="Cambria Math" panose="02040503050406030204" pitchFamily="18" charset="0"/>
                      </a:rPr>
                      <m:t>𝟎</m:t>
                    </m:r>
                  </m:oMath>
                </a14:m>
                <a:r>
                  <a:rPr lang="en-US" sz="3600" b="1" dirty="0">
                    <a:solidFill>
                      <a:srgbClr val="FF0000"/>
                    </a:solidFill>
                  </a:rPr>
                  <a:t> or </a:t>
                </a:r>
                <a14:m>
                  <m:oMath xmlns:m="http://schemas.openxmlformats.org/officeDocument/2006/math">
                    <m:r>
                      <a:rPr lang="en-AU" sz="3600" b="1" i="1">
                        <a:solidFill>
                          <a:srgbClr val="FF0000"/>
                        </a:solidFill>
                        <a:latin typeface="Cambria Math" panose="02040503050406030204" pitchFamily="18" charset="0"/>
                      </a:rPr>
                      <m:t>𝒎</m:t>
                    </m:r>
                    <m:r>
                      <a:rPr lang="en-AU" sz="3600" b="1" i="1">
                        <a:solidFill>
                          <a:srgbClr val="FF0000"/>
                        </a:solidFill>
                        <a:latin typeface="Cambria Math" panose="02040503050406030204" pitchFamily="18" charset="0"/>
                      </a:rPr>
                      <m:t>=</m:t>
                    </m:r>
                    <m:r>
                      <a:rPr lang="en-AU" sz="3600" b="1" i="1">
                        <a:solidFill>
                          <a:srgbClr val="FF0000"/>
                        </a:solidFill>
                        <a:latin typeface="Cambria Math" panose="02040503050406030204" pitchFamily="18" charset="0"/>
                      </a:rPr>
                      <m:t>𝒏</m:t>
                    </m:r>
                    <m:r>
                      <a:rPr lang="en-AU" sz="3600" b="1" i="1">
                        <a:solidFill>
                          <a:srgbClr val="FF0000"/>
                        </a:solidFill>
                        <a:latin typeface="Cambria Math" panose="02040503050406030204" pitchFamily="18" charset="0"/>
                      </a:rPr>
                      <m:t>=</m:t>
                    </m:r>
                    <m:r>
                      <a:rPr lang="en-AU" sz="3600" b="1" i="1">
                        <a:solidFill>
                          <a:srgbClr val="FF0000"/>
                        </a:solidFill>
                        <a:latin typeface="Cambria Math" panose="02040503050406030204" pitchFamily="18" charset="0"/>
                      </a:rPr>
                      <m:t>𝟎</m:t>
                    </m:r>
                  </m:oMath>
                </a14:m>
                <a:r>
                  <a:rPr lang="en-US" sz="3600" b="1" dirty="0">
                    <a:solidFill>
                      <a:srgbClr val="FF0000"/>
                    </a:solidFill>
                  </a:rPr>
                  <a:t>.</a:t>
                </a:r>
              </a:p>
              <a:p>
                <a:r>
                  <a:rPr lang="en-US" dirty="0"/>
                  <a:t>To</a:t>
                </a:r>
                <a:r>
                  <a:rPr lang="en-US" sz="3600" dirty="0"/>
                  <a:t> </a:t>
                </a:r>
                <a:r>
                  <a:rPr lang="en-US" dirty="0"/>
                  <a:t>solve a quadratic equation, move all terms to the left-hand side of the equation, </a:t>
                </a:r>
                <a:r>
                  <a:rPr lang="en-US" dirty="0" err="1"/>
                  <a:t>factorise</a:t>
                </a:r>
                <a:r>
                  <a:rPr lang="en-US" dirty="0"/>
                  <a:t> and then use the null factor law to solve the equation.</a:t>
                </a:r>
              </a:p>
              <a:p>
                <a:r>
                  <a:rPr lang="en-US" dirty="0"/>
                  <a:t>If you have a variable (pronumeral) which is a common factor, DO NOT divide by it, </a:t>
                </a:r>
                <a:r>
                  <a:rPr lang="en-US" dirty="0" err="1"/>
                  <a:t>factorise</a:t>
                </a:r>
                <a:r>
                  <a:rPr lang="en-US" dirty="0"/>
                  <a:t> instead.</a:t>
                </a:r>
              </a:p>
              <a:p>
                <a:r>
                  <a:rPr lang="en-US" dirty="0"/>
                  <a:t>Note the this can only apply to quadratic equations with </a:t>
                </a:r>
                <a:r>
                  <a:rPr lang="en-US" dirty="0">
                    <a:solidFill>
                      <a:srgbClr val="FF0000"/>
                    </a:solidFill>
                  </a:rPr>
                  <a:t>two roots </a:t>
                </a:r>
                <a:r>
                  <a:rPr lang="en-US" dirty="0"/>
                  <a:t>and </a:t>
                </a:r>
                <a:r>
                  <a:rPr lang="en-US" dirty="0">
                    <a:solidFill>
                      <a:srgbClr val="FF0000"/>
                    </a:solidFill>
                  </a:rPr>
                  <a:t>one root</a:t>
                </a:r>
                <a:r>
                  <a:rPr lang="en-US" dirty="0"/>
                  <a:t>.</a:t>
                </a:r>
              </a:p>
            </p:txBody>
          </p:sp>
        </mc:Choice>
        <mc:Fallback xmlns="">
          <p:sp>
            <p:nvSpPr>
              <p:cNvPr id="3" name="Content Placeholder 2">
                <a:extLst>
                  <a:ext uri="{FF2B5EF4-FFF2-40B4-BE49-F238E27FC236}">
                    <a16:creationId xmlns:a16="http://schemas.microsoft.com/office/drawing/2014/main" xmlns:a14="http://schemas.microsoft.com/office/drawing/2010/main" xmlns="" id="{F33CF93B-F08A-A642-A788-5ECE1A117956}"/>
                  </a:ext>
                </a:extLst>
              </p:cNvPr>
              <p:cNvSpPr>
                <a:spLocks noGrp="1" noRot="1" noChangeAspect="1" noMove="1" noResize="1" noEditPoints="1" noAdjustHandles="1" noChangeArrowheads="1" noChangeShapeType="1" noTextEdit="1"/>
              </p:cNvSpPr>
              <p:nvPr>
                <p:ph idx="1"/>
              </p:nvPr>
            </p:nvSpPr>
            <p:spPr>
              <a:xfrm>
                <a:off x="1824039" y="1352811"/>
                <a:ext cx="8543925" cy="5010411"/>
              </a:xfrm>
              <a:blipFill rotWithShape="0">
                <a:blip r:embed="rId2"/>
                <a:stretch>
                  <a:fillRect l="-1284" t="-2068" r="-1997"/>
                </a:stretch>
              </a:blipFill>
            </p:spPr>
            <p:txBody>
              <a:bodyPr/>
              <a:lstStyle/>
              <a:p>
                <a:r>
                  <a:rPr lang="en-AU">
                    <a:noFill/>
                  </a:rPr>
                  <a:t> </a:t>
                </a:r>
              </a:p>
            </p:txBody>
          </p:sp>
        </mc:Fallback>
      </mc:AlternateContent>
      <p:sp>
        <p:nvSpPr>
          <p:cNvPr id="4" name="TextBox 3"/>
          <p:cNvSpPr txBox="1"/>
          <p:nvPr/>
        </p:nvSpPr>
        <p:spPr>
          <a:xfrm>
            <a:off x="103947" y="82302"/>
            <a:ext cx="6264655" cy="584775"/>
          </a:xfrm>
          <a:prstGeom prst="homePlate">
            <a:avLst/>
          </a:prstGeom>
          <a:solidFill>
            <a:schemeClr val="accent5">
              <a:lumMod val="50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AU" sz="3200" dirty="0"/>
              <a:t>Skill Development</a:t>
            </a:r>
          </a:p>
        </p:txBody>
      </p:sp>
    </p:spTree>
    <p:extLst>
      <p:ext uri="{BB962C8B-B14F-4D97-AF65-F5344CB8AC3E}">
        <p14:creationId xmlns:p14="http://schemas.microsoft.com/office/powerpoint/2010/main" val="26628022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sz="half" idx="4294967295"/>
              </p:nvPr>
            </p:nvSpPr>
            <p:spPr>
              <a:xfrm>
                <a:off x="614363" y="1027113"/>
                <a:ext cx="11058525" cy="4735513"/>
              </a:xfrm>
            </p:spPr>
            <p:txBody>
              <a:bodyPr/>
              <a:lstStyle/>
              <a:p>
                <a:pPr marL="0" indent="0">
                  <a:buNone/>
                </a:pPr>
                <a:r>
                  <a:rPr lang="en-AU" dirty="0"/>
                  <a:t>To solve quadratic equations:</a:t>
                </a:r>
                <a:endParaRPr lang="en-AU" b="0" dirty="0"/>
              </a:p>
              <a:p>
                <a:pPr marL="0" indent="0">
                  <a:buNone/>
                </a:pPr>
                <a:endParaRPr lang="en-AU" dirty="0"/>
              </a:p>
              <a:p>
                <a:pPr marL="0" indent="0">
                  <a:buNone/>
                </a:pPr>
                <a:r>
                  <a:rPr lang="en-US" dirty="0"/>
                  <a:t>Step 1: Equate the equation to 0 (e.g. </a:t>
                </a:r>
                <a14:m>
                  <m:oMath xmlns:m="http://schemas.openxmlformats.org/officeDocument/2006/math">
                    <m:r>
                      <a:rPr lang="en-US" b="0" i="1" smtClean="0">
                        <a:latin typeface="Cambria Math" panose="02040503050406030204" pitchFamily="18" charset="0"/>
                      </a:rPr>
                      <m:t>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𝑏𝑥</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=0</m:t>
                    </m:r>
                  </m:oMath>
                </a14:m>
                <a:r>
                  <a:rPr lang="en-AU" dirty="0"/>
                  <a:t>)</a:t>
                </a:r>
              </a:p>
            </p:txBody>
          </p:sp>
        </mc:Choice>
        <mc:Fallback xmlns="">
          <p:sp>
            <p:nvSpPr>
              <p:cNvPr id="2" name="Content Placeholder 1"/>
              <p:cNvSpPr>
                <a:spLocks noGrp="1" noRot="1" noChangeAspect="1" noMove="1" noResize="1" noEditPoints="1" noAdjustHandles="1" noChangeArrowheads="1" noChangeShapeType="1" noTextEdit="1"/>
              </p:cNvSpPr>
              <p:nvPr>
                <p:ph sz="half" idx="4294967295"/>
              </p:nvPr>
            </p:nvSpPr>
            <p:spPr>
              <a:xfrm>
                <a:off x="614363" y="1027113"/>
                <a:ext cx="11058525" cy="4735513"/>
              </a:xfrm>
              <a:blipFill rotWithShape="0">
                <a:blip r:embed="rId2"/>
                <a:stretch>
                  <a:fillRect l="-1158" t="-2059"/>
                </a:stretch>
              </a:blipFill>
            </p:spPr>
            <p:txBody>
              <a:bodyPr/>
              <a:lstStyle/>
              <a:p>
                <a:r>
                  <a:rPr lang="en-AU">
                    <a:noFill/>
                  </a:rPr>
                  <a:t> </a:t>
                </a:r>
              </a:p>
            </p:txBody>
          </p:sp>
        </mc:Fallback>
      </mc:AlternateContent>
      <p:sp>
        <p:nvSpPr>
          <p:cNvPr id="4" name="TextBox 3"/>
          <p:cNvSpPr txBox="1"/>
          <p:nvPr/>
        </p:nvSpPr>
        <p:spPr>
          <a:xfrm>
            <a:off x="572414" y="3169163"/>
            <a:ext cx="7320441" cy="523220"/>
          </a:xfrm>
          <a:prstGeom prst="rect">
            <a:avLst/>
          </a:prstGeom>
          <a:noFill/>
        </p:spPr>
        <p:txBody>
          <a:bodyPr wrap="square" rtlCol="0">
            <a:spAutoFit/>
          </a:bodyPr>
          <a:lstStyle/>
          <a:p>
            <a:r>
              <a:rPr lang="en-AU" sz="2800" dirty="0"/>
              <a:t>Step 2: Factorise the quadratic</a:t>
            </a:r>
          </a:p>
        </p:txBody>
      </p:sp>
      <mc:AlternateContent xmlns:mc="http://schemas.openxmlformats.org/markup-compatibility/2006" xmlns:a14="http://schemas.microsoft.com/office/drawing/2010/main">
        <mc:Choice Requires="a14">
          <p:sp>
            <p:nvSpPr>
              <p:cNvPr id="5" name="TextBox 4"/>
              <p:cNvSpPr txBox="1"/>
              <p:nvPr/>
            </p:nvSpPr>
            <p:spPr>
              <a:xfrm>
                <a:off x="572413" y="4052419"/>
                <a:ext cx="11705312" cy="523220"/>
              </a:xfrm>
              <a:prstGeom prst="rect">
                <a:avLst/>
              </a:prstGeom>
              <a:noFill/>
            </p:spPr>
            <p:txBody>
              <a:bodyPr wrap="square" rtlCol="0">
                <a:spAutoFit/>
              </a:bodyPr>
              <a:lstStyle/>
              <a:p>
                <a:r>
                  <a:rPr lang="en-AU" sz="2800" dirty="0"/>
                  <a:t>Step 3: Use the Null Factor Law where if </a:t>
                </a:r>
                <a14:m>
                  <m:oMath xmlns:m="http://schemas.openxmlformats.org/officeDocument/2006/math">
                    <m:r>
                      <a:rPr lang="en-US" sz="2800" b="0" i="1" smtClean="0">
                        <a:latin typeface="Cambria Math" panose="02040503050406030204" pitchFamily="18" charset="0"/>
                      </a:rPr>
                      <m:t>𝑎𝑏</m:t>
                    </m:r>
                    <m:r>
                      <a:rPr lang="en-US" sz="2800" b="0" i="1" smtClean="0">
                        <a:latin typeface="Cambria Math" panose="02040503050406030204" pitchFamily="18" charset="0"/>
                      </a:rPr>
                      <m:t>=0</m:t>
                    </m:r>
                  </m:oMath>
                </a14:m>
                <a:r>
                  <a:rPr lang="en-AU" sz="2800" dirty="0"/>
                  <a:t>, then </a:t>
                </a:r>
                <a14:m>
                  <m:oMath xmlns:m="http://schemas.openxmlformats.org/officeDocument/2006/math">
                    <m:r>
                      <a:rPr lang="en-US" sz="2800" b="0" i="1" smtClean="0">
                        <a:latin typeface="Cambria Math" panose="02040503050406030204" pitchFamily="18" charset="0"/>
                      </a:rPr>
                      <m:t>𝑎</m:t>
                    </m:r>
                    <m:r>
                      <a:rPr lang="en-US" sz="2800" b="0" i="1" smtClean="0">
                        <a:latin typeface="Cambria Math" panose="02040503050406030204" pitchFamily="18" charset="0"/>
                      </a:rPr>
                      <m:t>=0</m:t>
                    </m:r>
                  </m:oMath>
                </a14:m>
                <a:r>
                  <a:rPr lang="en-AU" sz="2800" dirty="0"/>
                  <a:t> or </a:t>
                </a:r>
                <a14:m>
                  <m:oMath xmlns:m="http://schemas.openxmlformats.org/officeDocument/2006/math">
                    <m:r>
                      <a:rPr lang="en-US" sz="2800" b="0" i="1" smtClean="0">
                        <a:latin typeface="Cambria Math" panose="02040503050406030204" pitchFamily="18" charset="0"/>
                      </a:rPr>
                      <m:t>𝑏</m:t>
                    </m:r>
                    <m:r>
                      <a:rPr lang="en-US" sz="2800" b="0" i="1" smtClean="0">
                        <a:latin typeface="Cambria Math" panose="02040503050406030204" pitchFamily="18" charset="0"/>
                      </a:rPr>
                      <m:t>=0</m:t>
                    </m:r>
                  </m:oMath>
                </a14:m>
                <a:r>
                  <a:rPr lang="en-AU" sz="2800" dirty="0"/>
                  <a:t> (or both)</a:t>
                </a:r>
              </a:p>
            </p:txBody>
          </p:sp>
        </mc:Choice>
        <mc:Fallback xmlns="">
          <p:sp>
            <p:nvSpPr>
              <p:cNvPr id="5" name="TextBox 4"/>
              <p:cNvSpPr txBox="1">
                <a:spLocks noRot="1" noChangeAspect="1" noMove="1" noResize="1" noEditPoints="1" noAdjustHandles="1" noChangeArrowheads="1" noChangeShapeType="1" noTextEdit="1"/>
              </p:cNvSpPr>
              <p:nvPr/>
            </p:nvSpPr>
            <p:spPr>
              <a:xfrm>
                <a:off x="572413" y="4052419"/>
                <a:ext cx="11705312" cy="523220"/>
              </a:xfrm>
              <a:prstGeom prst="rect">
                <a:avLst/>
              </a:prstGeom>
              <a:blipFill rotWithShape="0">
                <a:blip r:embed="rId3"/>
                <a:stretch>
                  <a:fillRect l="-1094" t="-11628" b="-32558"/>
                </a:stretch>
              </a:blipFill>
            </p:spPr>
            <p:txBody>
              <a:bodyPr/>
              <a:lstStyle/>
              <a:p>
                <a:r>
                  <a:rPr lang="en-AU">
                    <a:noFill/>
                  </a:rPr>
                  <a:t> </a:t>
                </a:r>
              </a:p>
            </p:txBody>
          </p:sp>
        </mc:Fallback>
      </mc:AlternateContent>
      <p:sp>
        <p:nvSpPr>
          <p:cNvPr id="12" name="TextBox 11">
            <a:extLst>
              <a:ext uri="{FF2B5EF4-FFF2-40B4-BE49-F238E27FC236}">
                <a16:creationId xmlns:a16="http://schemas.microsoft.com/office/drawing/2014/main" xmlns="" id="{8A34B9CB-3AEF-48D5-89A2-886A11F1745D}"/>
              </a:ext>
            </a:extLst>
          </p:cNvPr>
          <p:cNvSpPr txBox="1"/>
          <p:nvPr/>
        </p:nvSpPr>
        <p:spPr>
          <a:xfrm>
            <a:off x="103948" y="82302"/>
            <a:ext cx="5978800" cy="584775"/>
          </a:xfrm>
          <a:prstGeom prst="homePlate">
            <a:avLst/>
          </a:prstGeom>
          <a:solidFill>
            <a:schemeClr val="accent5">
              <a:lumMod val="50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AU" sz="3200" dirty="0"/>
              <a:t>Concept Development</a:t>
            </a:r>
          </a:p>
        </p:txBody>
      </p:sp>
    </p:spTree>
    <p:extLst>
      <p:ext uri="{BB962C8B-B14F-4D97-AF65-F5344CB8AC3E}">
        <p14:creationId xmlns:p14="http://schemas.microsoft.com/office/powerpoint/2010/main" val="55019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4294967295"/>
          </p:nvPr>
        </p:nvSpPr>
        <p:spPr>
          <a:xfrm>
            <a:off x="0" y="482600"/>
            <a:ext cx="9855200" cy="4735513"/>
          </a:xfrm>
        </p:spPr>
        <p:txBody>
          <a:bodyPr/>
          <a:lstStyle/>
          <a:p>
            <a:pPr marL="0" indent="0">
              <a:buNone/>
            </a:pPr>
            <a:endParaRPr lang="en-AU" b="0" dirty="0"/>
          </a:p>
          <a:p>
            <a:pPr marL="0" indent="0">
              <a:buNone/>
            </a:pPr>
            <a:endParaRPr lang="en-AU" dirty="0"/>
          </a:p>
          <a:p>
            <a:pPr marL="0" indent="0">
              <a:buNone/>
            </a:pPr>
            <a:endParaRPr lang="en-AU" dirty="0"/>
          </a:p>
        </p:txBody>
      </p:sp>
      <p:sp>
        <p:nvSpPr>
          <p:cNvPr id="4" name="TextBox 3"/>
          <p:cNvSpPr txBox="1"/>
          <p:nvPr/>
        </p:nvSpPr>
        <p:spPr>
          <a:xfrm>
            <a:off x="163489" y="817848"/>
            <a:ext cx="8185380" cy="523220"/>
          </a:xfrm>
          <a:prstGeom prst="rect">
            <a:avLst/>
          </a:prstGeom>
          <a:noFill/>
        </p:spPr>
        <p:txBody>
          <a:bodyPr wrap="square" rtlCol="0">
            <a:spAutoFit/>
          </a:bodyPr>
          <a:lstStyle/>
          <a:p>
            <a:r>
              <a:rPr lang="en-AU" sz="2800" dirty="0"/>
              <a:t>Solve the following equation using the null factor law</a:t>
            </a:r>
          </a:p>
        </p:txBody>
      </p:sp>
      <mc:AlternateContent xmlns:mc="http://schemas.openxmlformats.org/markup-compatibility/2006" xmlns:a14="http://schemas.microsoft.com/office/drawing/2010/main">
        <mc:Choice Requires="a14">
          <p:sp>
            <p:nvSpPr>
              <p:cNvPr id="5" name="TextBox 4"/>
              <p:cNvSpPr txBox="1"/>
              <p:nvPr/>
            </p:nvSpPr>
            <p:spPr>
              <a:xfrm>
                <a:off x="2974844" y="1354018"/>
                <a:ext cx="7320441" cy="52322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AU" sz="2800" b="0" i="1" smtClean="0">
                          <a:latin typeface="Cambria Math" panose="02040503050406030204" pitchFamily="18" charset="0"/>
                        </a:rPr>
                        <m:t>𝑥</m:t>
                      </m:r>
                      <m:d>
                        <m:dPr>
                          <m:ctrlPr>
                            <a:rPr lang="en-AU" sz="2800" b="0" i="1" smtClean="0">
                              <a:latin typeface="Cambria Math" panose="02040503050406030204" pitchFamily="18" charset="0"/>
                            </a:rPr>
                          </m:ctrlPr>
                        </m:dPr>
                        <m:e>
                          <m:r>
                            <a:rPr lang="en-AU" sz="2800" b="0" i="1" smtClean="0">
                              <a:latin typeface="Cambria Math" panose="02040503050406030204" pitchFamily="18" charset="0"/>
                            </a:rPr>
                            <m:t>𝑥</m:t>
                          </m:r>
                          <m:r>
                            <a:rPr lang="en-AU" sz="2800" b="0" i="1" smtClean="0">
                              <a:latin typeface="Cambria Math" panose="02040503050406030204" pitchFamily="18" charset="0"/>
                            </a:rPr>
                            <m:t>+3</m:t>
                          </m:r>
                        </m:e>
                      </m:d>
                      <m:r>
                        <a:rPr lang="en-AU" sz="2800" b="0" i="1" smtClean="0">
                          <a:latin typeface="Cambria Math" panose="02040503050406030204" pitchFamily="18" charset="0"/>
                        </a:rPr>
                        <m:t>=0</m:t>
                      </m:r>
                    </m:oMath>
                  </m:oMathPara>
                </a14:m>
                <a:endParaRPr lang="en-AU"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974844" y="1354018"/>
                <a:ext cx="7320441" cy="523220"/>
              </a:xfrm>
              <a:prstGeom prst="rect">
                <a:avLst/>
              </a:prstGeom>
              <a:blipFill rotWithShape="0">
                <a:blip r:embed="rId2"/>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14942" y="2375348"/>
                <a:ext cx="7320441" cy="52322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AU" sz="2800" b="0" i="1" smtClean="0">
                          <a:latin typeface="Cambria Math" panose="02040503050406030204" pitchFamily="18" charset="0"/>
                          <a:ea typeface="Cambria Math" panose="02040503050406030204" pitchFamily="18" charset="0"/>
                        </a:rPr>
                        <m:t>∴</m:t>
                      </m:r>
                      <m:r>
                        <a:rPr lang="en-AU" sz="2800" b="0" i="1" smtClean="0">
                          <a:latin typeface="Cambria Math" panose="02040503050406030204" pitchFamily="18" charset="0"/>
                        </a:rPr>
                        <m:t>𝑥</m:t>
                      </m:r>
                      <m:r>
                        <a:rPr lang="en-AU" sz="2800" b="0" i="1" smtClean="0">
                          <a:latin typeface="Cambria Math" panose="02040503050406030204" pitchFamily="18" charset="0"/>
                        </a:rPr>
                        <m:t>=0  </m:t>
                      </m:r>
                      <m:r>
                        <m:rPr>
                          <m:nor/>
                        </m:rPr>
                        <a:rPr lang="en-US" sz="2800" b="0" i="1" smtClean="0">
                          <a:latin typeface="Cambria Math" panose="02040503050406030204" pitchFamily="18" charset="0"/>
                        </a:rPr>
                        <m:t>               </m:t>
                      </m:r>
                      <m:r>
                        <m:rPr>
                          <m:nor/>
                        </m:rPr>
                        <a:rPr lang="en-AU" sz="2800" b="0" i="0" smtClean="0">
                          <a:latin typeface="Cambria Math" panose="02040503050406030204" pitchFamily="18" charset="0"/>
                        </a:rPr>
                        <m:t>or</m:t>
                      </m:r>
                      <m:r>
                        <a:rPr lang="en-AU" sz="2800" b="0" i="1" smtClean="0">
                          <a:latin typeface="Cambria Math" panose="02040503050406030204" pitchFamily="18" charset="0"/>
                        </a:rPr>
                        <m:t> </m:t>
                      </m:r>
                      <m:r>
                        <a:rPr lang="en-US" sz="2800" b="0" i="1" smtClean="0">
                          <a:latin typeface="Cambria Math" panose="02040503050406030204" pitchFamily="18" charset="0"/>
                        </a:rPr>
                        <m:t>                    </m:t>
                      </m:r>
                      <m:r>
                        <a:rPr lang="en-AU" sz="2800" b="0" i="1" smtClean="0">
                          <a:latin typeface="Cambria Math" panose="02040503050406030204" pitchFamily="18" charset="0"/>
                        </a:rPr>
                        <m:t>𝑥</m:t>
                      </m:r>
                      <m:r>
                        <a:rPr lang="en-AU" sz="2800" b="0" i="1" smtClean="0">
                          <a:latin typeface="Cambria Math" panose="02040503050406030204" pitchFamily="18" charset="0"/>
                        </a:rPr>
                        <m:t>+3=0</m:t>
                      </m:r>
                    </m:oMath>
                  </m:oMathPara>
                </a14:m>
                <a:endParaRPr lang="en-AU"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314942" y="2375348"/>
                <a:ext cx="7320441" cy="523220"/>
              </a:xfrm>
              <a:prstGeom prst="rect">
                <a:avLst/>
              </a:prstGeom>
              <a:blipFill rotWithShape="0">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81564" y="3803205"/>
                <a:ext cx="8374699" cy="52322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m:rPr>
                          <m:nor/>
                        </m:rPr>
                        <a:rPr lang="en-AU" sz="2800" b="0" i="0" smtClean="0">
                          <a:latin typeface="Cambria Math" panose="02040503050406030204" pitchFamily="18" charset="0"/>
                        </a:rPr>
                        <m:t> </m:t>
                      </m:r>
                      <m:r>
                        <m:rPr>
                          <m:nor/>
                        </m:rPr>
                        <a:rPr lang="en-AU" sz="2800" b="0" i="0" smtClean="0">
                          <a:latin typeface="Cambria Math" panose="02040503050406030204" pitchFamily="18" charset="0"/>
                        </a:rPr>
                        <m:t>Therefore</m:t>
                      </m:r>
                      <m:r>
                        <m:rPr>
                          <m:nor/>
                        </m:rPr>
                        <a:rPr lang="en-AU" sz="2800" b="0" i="0" smtClean="0">
                          <a:latin typeface="Cambria Math" panose="02040503050406030204" pitchFamily="18" charset="0"/>
                        </a:rPr>
                        <m:t> </m:t>
                      </m:r>
                      <m:r>
                        <a:rPr lang="en-AU" sz="2800" b="0" i="1" smtClean="0">
                          <a:latin typeface="Cambria Math" panose="02040503050406030204" pitchFamily="18" charset="0"/>
                        </a:rPr>
                        <m:t>𝑥</m:t>
                      </m:r>
                      <m:r>
                        <a:rPr lang="en-AU" sz="2800" b="0" i="1" smtClean="0">
                          <a:latin typeface="Cambria Math" panose="02040503050406030204" pitchFamily="18" charset="0"/>
                        </a:rPr>
                        <m:t>=0 </m:t>
                      </m:r>
                      <m:r>
                        <m:rPr>
                          <m:nor/>
                        </m:rPr>
                        <a:rPr lang="en-AU" sz="2800" b="0" i="0" smtClean="0">
                          <a:latin typeface="Cambria Math" panose="02040503050406030204" pitchFamily="18" charset="0"/>
                        </a:rPr>
                        <m:t>or</m:t>
                      </m:r>
                      <m:r>
                        <a:rPr lang="en-AU" sz="2800" b="0" i="1" smtClean="0">
                          <a:latin typeface="Cambria Math" panose="02040503050406030204" pitchFamily="18" charset="0"/>
                        </a:rPr>
                        <m:t> </m:t>
                      </m:r>
                      <m:r>
                        <a:rPr lang="en-AU" sz="2800" b="0" i="1" smtClean="0">
                          <a:latin typeface="Cambria Math" panose="02040503050406030204" pitchFamily="18" charset="0"/>
                        </a:rPr>
                        <m:t>𝑥</m:t>
                      </m:r>
                      <m:r>
                        <a:rPr lang="en-AU" sz="2800" b="0" i="1" smtClean="0">
                          <a:latin typeface="Cambria Math" panose="02040503050406030204" pitchFamily="18" charset="0"/>
                        </a:rPr>
                        <m:t>=−3</m:t>
                      </m:r>
                    </m:oMath>
                  </m:oMathPara>
                </a14:m>
                <a:endParaRPr lang="en-AU" sz="2800" dirty="0"/>
              </a:p>
            </p:txBody>
          </p:sp>
        </mc:Choice>
        <mc:Fallback xmlns="">
          <p:sp>
            <p:nvSpPr>
              <p:cNvPr id="13" name="TextBox 12"/>
              <p:cNvSpPr txBox="1">
                <a:spLocks noRot="1" noChangeAspect="1" noMove="1" noResize="1" noEditPoints="1" noAdjustHandles="1" noChangeArrowheads="1" noChangeShapeType="1" noTextEdit="1"/>
              </p:cNvSpPr>
              <p:nvPr/>
            </p:nvSpPr>
            <p:spPr>
              <a:xfrm>
                <a:off x="281564" y="3803205"/>
                <a:ext cx="8374699" cy="523220"/>
              </a:xfrm>
              <a:prstGeom prst="rect">
                <a:avLst/>
              </a:prstGeom>
              <a:blipFill rotWithShape="0">
                <a:blip r:embed="rId4"/>
                <a:stretch>
                  <a:fillRect/>
                </a:stretch>
              </a:blipFill>
            </p:spPr>
            <p:txBody>
              <a:bodyPr/>
              <a:lstStyle/>
              <a:p>
                <a:r>
                  <a:rPr lang="en-AU">
                    <a:noFill/>
                  </a:rPr>
                  <a:t> </a:t>
                </a:r>
              </a:p>
            </p:txBody>
          </p:sp>
        </mc:Fallback>
      </mc:AlternateContent>
      <p:sp>
        <p:nvSpPr>
          <p:cNvPr id="18" name="TextBox 17">
            <a:extLst>
              <a:ext uri="{FF2B5EF4-FFF2-40B4-BE49-F238E27FC236}">
                <a16:creationId xmlns:a16="http://schemas.microsoft.com/office/drawing/2014/main" xmlns="" id="{D0164071-2B02-4935-BE6F-C4FA73256AAB}"/>
              </a:ext>
            </a:extLst>
          </p:cNvPr>
          <p:cNvSpPr txBox="1"/>
          <p:nvPr/>
        </p:nvSpPr>
        <p:spPr>
          <a:xfrm>
            <a:off x="103948" y="82302"/>
            <a:ext cx="5978800" cy="584775"/>
          </a:xfrm>
          <a:prstGeom prst="homePlate">
            <a:avLst/>
          </a:prstGeom>
          <a:solidFill>
            <a:schemeClr val="accent5">
              <a:lumMod val="50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AU" sz="3200" dirty="0"/>
              <a:t>Skill Development</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xmlns="" id="{83F78FB1-D683-40F9-A579-9101E5B8851A}"/>
                  </a:ext>
                </a:extLst>
              </p:cNvPr>
              <p:cNvSpPr txBox="1"/>
              <p:nvPr/>
            </p:nvSpPr>
            <p:spPr>
              <a:xfrm>
                <a:off x="595958" y="2911517"/>
                <a:ext cx="7320441" cy="52322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AU" sz="2800" b="0" i="1" smtClean="0">
                          <a:latin typeface="Cambria Math" panose="02040503050406030204" pitchFamily="18" charset="0"/>
                        </a:rPr>
                        <m:t>𝑥</m:t>
                      </m:r>
                      <m:r>
                        <a:rPr lang="en-AU" sz="2800" b="0" i="1" smtClean="0">
                          <a:latin typeface="Cambria Math" panose="02040503050406030204" pitchFamily="18" charset="0"/>
                        </a:rPr>
                        <m:t>=0  </m:t>
                      </m:r>
                      <m:r>
                        <m:rPr>
                          <m:nor/>
                        </m:rPr>
                        <a:rPr lang="en-US" sz="2800" b="0" i="1" smtClean="0">
                          <a:latin typeface="Cambria Math" panose="02040503050406030204" pitchFamily="18" charset="0"/>
                        </a:rPr>
                        <m:t>               </m:t>
                      </m:r>
                      <m:r>
                        <m:rPr>
                          <m:nor/>
                        </m:rPr>
                        <a:rPr lang="en-AU" sz="2800" b="0" i="0" smtClean="0">
                          <a:latin typeface="Cambria Math" panose="02040503050406030204" pitchFamily="18" charset="0"/>
                        </a:rPr>
                        <m:t>or</m:t>
                      </m:r>
                      <m:r>
                        <a:rPr lang="en-AU" sz="2800" b="0" i="1" smtClean="0">
                          <a:latin typeface="Cambria Math" panose="02040503050406030204" pitchFamily="18" charset="0"/>
                        </a:rPr>
                        <m:t> </m:t>
                      </m:r>
                      <m:r>
                        <a:rPr lang="en-US" sz="2800" b="0" i="1" smtClean="0">
                          <a:latin typeface="Cambria Math" panose="02040503050406030204" pitchFamily="18" charset="0"/>
                        </a:rPr>
                        <m:t>                    </m:t>
                      </m:r>
                      <m:r>
                        <a:rPr lang="en-AU" sz="2800" b="0" i="1" smtClean="0">
                          <a:latin typeface="Cambria Math" panose="02040503050406030204" pitchFamily="18" charset="0"/>
                        </a:rPr>
                        <m:t>𝑥</m:t>
                      </m:r>
                      <m:r>
                        <a:rPr lang="en-AU" sz="2800" b="0" i="1" smtClean="0">
                          <a:latin typeface="Cambria Math" panose="02040503050406030204" pitchFamily="18" charset="0"/>
                        </a:rPr>
                        <m:t>=−3</m:t>
                      </m:r>
                    </m:oMath>
                  </m:oMathPara>
                </a14:m>
                <a:endParaRPr lang="en-AU" sz="2800" dirty="0"/>
              </a:p>
            </p:txBody>
          </p:sp>
        </mc:Choice>
        <mc:Fallback xmlns="">
          <p:sp>
            <p:nvSpPr>
              <p:cNvPr id="25" name="TextBox 24">
                <a:extLst>
                  <a:ext uri="{FF2B5EF4-FFF2-40B4-BE49-F238E27FC236}">
                    <a16:creationId xmlns:a16="http://schemas.microsoft.com/office/drawing/2014/main" xmlns:a14="http://schemas.microsoft.com/office/drawing/2010/main" xmlns="" id="{83F78FB1-D683-40F9-A579-9101E5B8851A}"/>
                  </a:ext>
                </a:extLst>
              </p:cNvPr>
              <p:cNvSpPr txBox="1">
                <a:spLocks noRot="1" noChangeAspect="1" noMove="1" noResize="1" noEditPoints="1" noAdjustHandles="1" noChangeArrowheads="1" noChangeShapeType="1" noTextEdit="1"/>
              </p:cNvSpPr>
              <p:nvPr/>
            </p:nvSpPr>
            <p:spPr>
              <a:xfrm>
                <a:off x="595958" y="2911517"/>
                <a:ext cx="7320441" cy="523220"/>
              </a:xfrm>
              <a:prstGeom prst="rect">
                <a:avLst/>
              </a:prstGeom>
              <a:blipFill rotWithShape="0">
                <a:blip r:embed="rId5"/>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1780198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2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FBD898D0-651C-104F-AD2E-DAD888741C28}"/>
                  </a:ext>
                </a:extLst>
              </p:cNvPr>
              <p:cNvSpPr>
                <a:spLocks noGrp="1"/>
              </p:cNvSpPr>
              <p:nvPr>
                <p:ph idx="1"/>
              </p:nvPr>
            </p:nvSpPr>
            <p:spPr>
              <a:xfrm>
                <a:off x="319967" y="705218"/>
                <a:ext cx="2212474" cy="523778"/>
              </a:xfrm>
            </p:spPr>
            <p:txBody>
              <a:bodyPr/>
              <a:lstStyle/>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AU" b="0" i="1" smtClean="0">
                              <a:latin typeface="Cambria Math" panose="02040503050406030204" pitchFamily="18" charset="0"/>
                            </a:rPr>
                            <m:t>𝑥</m:t>
                          </m:r>
                        </m:e>
                        <m:sup>
                          <m:r>
                            <a:rPr lang="en-AU" b="0" i="1" smtClean="0">
                              <a:latin typeface="Cambria Math" panose="02040503050406030204" pitchFamily="18" charset="0"/>
                            </a:rPr>
                            <m:t>2</m:t>
                          </m:r>
                        </m:sup>
                      </m:sSup>
                      <m:r>
                        <a:rPr lang="en-AU" b="0" i="1" smtClean="0">
                          <a:latin typeface="Cambria Math" panose="02040503050406030204" pitchFamily="18" charset="0"/>
                        </a:rPr>
                        <m:t>−6</m:t>
                      </m:r>
                      <m:r>
                        <a:rPr lang="en-AU" b="0" i="1" smtClean="0">
                          <a:latin typeface="Cambria Math" panose="02040503050406030204" pitchFamily="18" charset="0"/>
                        </a:rPr>
                        <m:t>𝑥</m:t>
                      </m:r>
                      <m:r>
                        <a:rPr lang="en-AU" b="0" i="1" smtClean="0">
                          <a:latin typeface="Cambria Math" panose="02040503050406030204" pitchFamily="18" charset="0"/>
                        </a:rPr>
                        <m:t>=0</m:t>
                      </m:r>
                    </m:oMath>
                  </m:oMathPara>
                </a14:m>
                <a:endParaRPr lang="en-US" dirty="0"/>
              </a:p>
            </p:txBody>
          </p:sp>
        </mc:Choice>
        <mc:Fallback xmlns="">
          <p:sp>
            <p:nvSpPr>
              <p:cNvPr id="3" name="Content Placeholder 2">
                <a:extLst>
                  <a:ext uri="{FF2B5EF4-FFF2-40B4-BE49-F238E27FC236}">
                    <a16:creationId xmlns="" xmlns:a16="http://schemas.microsoft.com/office/drawing/2014/main" xmlns:a14="http://schemas.microsoft.com/office/drawing/2010/main" id="{FBD898D0-651C-104F-AD2E-DAD888741C28}"/>
                  </a:ext>
                </a:extLst>
              </p:cNvPr>
              <p:cNvSpPr>
                <a:spLocks noGrp="1" noRot="1" noChangeAspect="1" noMove="1" noResize="1" noEditPoints="1" noAdjustHandles="1" noChangeArrowheads="1" noChangeShapeType="1" noTextEdit="1"/>
              </p:cNvSpPr>
              <p:nvPr>
                <p:ph idx="1"/>
              </p:nvPr>
            </p:nvSpPr>
            <p:spPr>
              <a:xfrm>
                <a:off x="319967" y="705218"/>
                <a:ext cx="2212474" cy="523778"/>
              </a:xfrm>
              <a:blipFill rotWithShape="0">
                <a:blip r:embed="rId2"/>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xmlns="" id="{A3EC29FA-6F45-6E46-9D44-110A5A77A5C0}"/>
                  </a:ext>
                </a:extLst>
              </p:cNvPr>
              <p:cNvSpPr txBox="1">
                <a:spLocks/>
              </p:cNvSpPr>
              <p:nvPr/>
            </p:nvSpPr>
            <p:spPr>
              <a:xfrm>
                <a:off x="4526299" y="665341"/>
                <a:ext cx="2212474" cy="523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AU" i="1">
                              <a:latin typeface="Cambria Math" panose="02040503050406030204" pitchFamily="18" charset="0"/>
                            </a:rPr>
                            <m:t>𝑥</m:t>
                          </m:r>
                        </m:e>
                        <m:sup>
                          <m:r>
                            <a:rPr lang="en-AU" i="1">
                              <a:latin typeface="Cambria Math" panose="02040503050406030204" pitchFamily="18" charset="0"/>
                            </a:rPr>
                            <m:t>2</m:t>
                          </m:r>
                        </m:sup>
                      </m:sSup>
                      <m:r>
                        <a:rPr lang="en-AU" i="1">
                          <a:latin typeface="Cambria Math" panose="02040503050406030204" pitchFamily="18" charset="0"/>
                        </a:rPr>
                        <m:t>=15</m:t>
                      </m:r>
                      <m:r>
                        <a:rPr lang="en-AU" i="1">
                          <a:latin typeface="Cambria Math" panose="02040503050406030204" pitchFamily="18" charset="0"/>
                        </a:rPr>
                        <m:t>𝑥</m:t>
                      </m:r>
                    </m:oMath>
                  </m:oMathPara>
                </a14:m>
                <a:endParaRPr lang="en-US" dirty="0"/>
              </a:p>
            </p:txBody>
          </p:sp>
        </mc:Choice>
        <mc:Fallback xmlns="">
          <p:sp>
            <p:nvSpPr>
              <p:cNvPr id="8" name="Content Placeholder 2">
                <a:extLst>
                  <a:ext uri="{FF2B5EF4-FFF2-40B4-BE49-F238E27FC236}">
                    <a16:creationId xmlns="" xmlns:a16="http://schemas.microsoft.com/office/drawing/2014/main" xmlns:a14="http://schemas.microsoft.com/office/drawing/2010/main" id="{A3EC29FA-6F45-6E46-9D44-110A5A77A5C0}"/>
                  </a:ext>
                </a:extLst>
              </p:cNvPr>
              <p:cNvSpPr txBox="1">
                <a:spLocks noRot="1" noChangeAspect="1" noMove="1" noResize="1" noEditPoints="1" noAdjustHandles="1" noChangeArrowheads="1" noChangeShapeType="1" noTextEdit="1"/>
              </p:cNvSpPr>
              <p:nvPr/>
            </p:nvSpPr>
            <p:spPr>
              <a:xfrm>
                <a:off x="4526299" y="665341"/>
                <a:ext cx="2212474" cy="523778"/>
              </a:xfrm>
              <a:prstGeom prst="rect">
                <a:avLst/>
              </a:prstGeom>
              <a:blipFill rotWithShape="0">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xmlns="" id="{9D8662D0-EB4A-564E-9D0B-940D691CC456}"/>
                  </a:ext>
                </a:extLst>
              </p:cNvPr>
              <p:cNvSpPr txBox="1">
                <a:spLocks/>
              </p:cNvSpPr>
              <p:nvPr/>
            </p:nvSpPr>
            <p:spPr>
              <a:xfrm>
                <a:off x="8034599" y="584775"/>
                <a:ext cx="2212474" cy="523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AU" i="1">
                              <a:latin typeface="Cambria Math" panose="02040503050406030204" pitchFamily="18" charset="0"/>
                            </a:rPr>
                            <m:t>𝑥</m:t>
                          </m:r>
                        </m:e>
                        <m:sup>
                          <m:r>
                            <a:rPr lang="en-AU" i="1">
                              <a:latin typeface="Cambria Math" panose="02040503050406030204" pitchFamily="18" charset="0"/>
                            </a:rPr>
                            <m:t>2</m:t>
                          </m:r>
                        </m:sup>
                      </m:sSup>
                      <m:r>
                        <a:rPr lang="en-AU" i="1">
                          <a:latin typeface="Cambria Math" panose="02040503050406030204" pitchFamily="18" charset="0"/>
                        </a:rPr>
                        <m:t>=16</m:t>
                      </m:r>
                    </m:oMath>
                  </m:oMathPara>
                </a14:m>
                <a:endParaRPr lang="en-US" dirty="0"/>
              </a:p>
            </p:txBody>
          </p:sp>
        </mc:Choice>
        <mc:Fallback xmlns="">
          <p:sp>
            <p:nvSpPr>
              <p:cNvPr id="9" name="Content Placeholder 2">
                <a:extLst>
                  <a:ext uri="{FF2B5EF4-FFF2-40B4-BE49-F238E27FC236}">
                    <a16:creationId xmlns="" xmlns:a16="http://schemas.microsoft.com/office/drawing/2014/main" xmlns:a14="http://schemas.microsoft.com/office/drawing/2010/main" id="{9D8662D0-EB4A-564E-9D0B-940D691CC456}"/>
                  </a:ext>
                </a:extLst>
              </p:cNvPr>
              <p:cNvSpPr txBox="1">
                <a:spLocks noRot="1" noChangeAspect="1" noMove="1" noResize="1" noEditPoints="1" noAdjustHandles="1" noChangeArrowheads="1" noChangeShapeType="1" noTextEdit="1"/>
              </p:cNvSpPr>
              <p:nvPr/>
            </p:nvSpPr>
            <p:spPr>
              <a:xfrm>
                <a:off x="8034599" y="584775"/>
                <a:ext cx="2212474" cy="523778"/>
              </a:xfrm>
              <a:prstGeom prst="rect">
                <a:avLst/>
              </a:prstGeom>
              <a:blipFill rotWithShape="0">
                <a:blip r:embed="rId4"/>
                <a:stretch>
                  <a:fillRect/>
                </a:stretch>
              </a:blipFill>
            </p:spPr>
            <p:txBody>
              <a:bodyPr/>
              <a:lstStyle/>
              <a:p>
                <a:r>
                  <a:rPr lang="en-AU">
                    <a:noFill/>
                  </a:rPr>
                  <a:t> </a:t>
                </a:r>
              </a:p>
            </p:txBody>
          </p:sp>
        </mc:Fallback>
      </mc:AlternateContent>
      <p:sp>
        <p:nvSpPr>
          <p:cNvPr id="11" name="TextBox 10">
            <a:extLst>
              <a:ext uri="{FF2B5EF4-FFF2-40B4-BE49-F238E27FC236}">
                <a16:creationId xmlns:a16="http://schemas.microsoft.com/office/drawing/2014/main" xmlns="" id="{D0164071-2B02-4935-BE6F-C4FA73256AAB}"/>
              </a:ext>
            </a:extLst>
          </p:cNvPr>
          <p:cNvSpPr txBox="1"/>
          <p:nvPr/>
        </p:nvSpPr>
        <p:spPr>
          <a:xfrm>
            <a:off x="124730" y="0"/>
            <a:ext cx="5978800" cy="584775"/>
          </a:xfrm>
          <a:prstGeom prst="homePlate">
            <a:avLst/>
          </a:prstGeom>
          <a:solidFill>
            <a:schemeClr val="accent5">
              <a:lumMod val="50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AU" sz="3200" dirty="0" smtClean="0"/>
              <a:t>Guided Practice</a:t>
            </a:r>
            <a:endParaRPr lang="en-AU" sz="3200" dirty="0"/>
          </a:p>
        </p:txBody>
      </p:sp>
      <mc:AlternateContent xmlns:mc="http://schemas.openxmlformats.org/markup-compatibility/2006" xmlns:a14="http://schemas.microsoft.com/office/drawing/2010/main">
        <mc:Choice Requires="a14">
          <p:sp>
            <p:nvSpPr>
              <p:cNvPr id="12" name="TextBox 11"/>
              <p:cNvSpPr txBox="1"/>
              <p:nvPr/>
            </p:nvSpPr>
            <p:spPr>
              <a:xfrm>
                <a:off x="279173" y="1252044"/>
                <a:ext cx="257486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400" b="0" i="1" smtClean="0">
                          <a:solidFill>
                            <a:srgbClr val="0070C0"/>
                          </a:solidFill>
                          <a:latin typeface="Cambria Math" panose="02040503050406030204" pitchFamily="18" charset="0"/>
                        </a:rPr>
                        <m:t>𝑥</m:t>
                      </m:r>
                      <m:d>
                        <m:dPr>
                          <m:ctrlPr>
                            <a:rPr lang="en-AU" sz="2400" b="0" i="1" smtClean="0">
                              <a:solidFill>
                                <a:srgbClr val="0070C0"/>
                              </a:solidFill>
                              <a:latin typeface="Cambria Math" panose="02040503050406030204" pitchFamily="18" charset="0"/>
                            </a:rPr>
                          </m:ctrlPr>
                        </m:dPr>
                        <m:e>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−6</m:t>
                          </m:r>
                        </m:e>
                      </m:d>
                      <m:r>
                        <a:rPr lang="en-AU" sz="2400" b="0" i="1" smtClean="0">
                          <a:solidFill>
                            <a:srgbClr val="0070C0"/>
                          </a:solidFill>
                          <a:latin typeface="Cambria Math" panose="02040503050406030204" pitchFamily="18" charset="0"/>
                        </a:rPr>
                        <m:t>=0</m:t>
                      </m:r>
                    </m:oMath>
                  </m:oMathPara>
                </a14:m>
                <a:endParaRPr lang="en-AU" sz="2400" dirty="0">
                  <a:solidFill>
                    <a:srgbClr val="0070C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279173" y="1252044"/>
                <a:ext cx="2574863" cy="461665"/>
              </a:xfrm>
              <a:prstGeom prst="rect">
                <a:avLst/>
              </a:prstGeom>
              <a:blipFill rotWithShape="0">
                <a:blip r:embed="rId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79173" y="1785246"/>
                <a:ext cx="3025137" cy="461665"/>
              </a:xfrm>
              <a:prstGeom prst="rect">
                <a:avLst/>
              </a:prstGeom>
              <a:noFill/>
            </p:spPr>
            <p:txBody>
              <a:bodyPr wrap="square" rtlCol="0">
                <a:spAutoFit/>
              </a:bodyPr>
              <a:lstStyle/>
              <a:p>
                <a14:m>
                  <m:oMath xmlns:m="http://schemas.openxmlformats.org/officeDocument/2006/math">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=0</m:t>
                    </m:r>
                  </m:oMath>
                </a14:m>
                <a:r>
                  <a:rPr lang="en-AU" sz="2400" dirty="0" smtClean="0">
                    <a:solidFill>
                      <a:srgbClr val="0070C0"/>
                    </a:solidFill>
                  </a:rPr>
                  <a:t>   </a:t>
                </a:r>
                <a:r>
                  <a:rPr lang="en-AU" sz="2400" dirty="0" smtClean="0">
                    <a:solidFill>
                      <a:schemeClr val="tx1"/>
                    </a:solidFill>
                  </a:rPr>
                  <a:t> or </a:t>
                </a:r>
                <a14:m>
                  <m:oMath xmlns:m="http://schemas.openxmlformats.org/officeDocument/2006/math">
                    <m:r>
                      <a:rPr lang="en-AU" sz="2400" b="0" i="0" smtClean="0">
                        <a:solidFill>
                          <a:schemeClr val="tx1"/>
                        </a:solidFill>
                        <a:latin typeface="Cambria Math" panose="02040503050406030204" pitchFamily="18" charset="0"/>
                      </a:rPr>
                      <m:t>   </m:t>
                    </m:r>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−6=0</m:t>
                    </m:r>
                  </m:oMath>
                </a14:m>
                <a:endParaRPr lang="en-AU" sz="2400" dirty="0">
                  <a:solidFill>
                    <a:srgbClr val="0070C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279173" y="1785246"/>
                <a:ext cx="3025137" cy="461665"/>
              </a:xfrm>
              <a:prstGeom prst="rect">
                <a:avLst/>
              </a:prstGeom>
              <a:blipFill rotWithShape="0">
                <a:blip r:embed="rId6"/>
                <a:stretch>
                  <a:fillRect t="-10526" b="-2894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279173" y="2326665"/>
                <a:ext cx="3025137" cy="461665"/>
              </a:xfrm>
              <a:prstGeom prst="rect">
                <a:avLst/>
              </a:prstGeom>
              <a:noFill/>
            </p:spPr>
            <p:txBody>
              <a:bodyPr wrap="square" rtlCol="0">
                <a:spAutoFit/>
              </a:bodyPr>
              <a:lstStyle/>
              <a:p>
                <a14:m>
                  <m:oMath xmlns:m="http://schemas.openxmlformats.org/officeDocument/2006/math">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=0</m:t>
                    </m:r>
                  </m:oMath>
                </a14:m>
                <a:r>
                  <a:rPr lang="en-AU" sz="2400" dirty="0" smtClean="0">
                    <a:solidFill>
                      <a:srgbClr val="0070C0"/>
                    </a:solidFill>
                  </a:rPr>
                  <a:t>   </a:t>
                </a:r>
                <a:r>
                  <a:rPr lang="en-AU" sz="2400" dirty="0" smtClean="0">
                    <a:solidFill>
                      <a:schemeClr val="tx1"/>
                    </a:solidFill>
                  </a:rPr>
                  <a:t> or </a:t>
                </a:r>
                <a14:m>
                  <m:oMath xmlns:m="http://schemas.openxmlformats.org/officeDocument/2006/math">
                    <m:r>
                      <a:rPr lang="en-AU" sz="2400" b="0" i="0" smtClean="0">
                        <a:solidFill>
                          <a:schemeClr val="tx1"/>
                        </a:solidFill>
                        <a:latin typeface="Cambria Math" panose="02040503050406030204" pitchFamily="18" charset="0"/>
                      </a:rPr>
                      <m:t>   </m:t>
                    </m:r>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=6</m:t>
                    </m:r>
                  </m:oMath>
                </a14:m>
                <a:endParaRPr lang="en-AU" sz="2400" dirty="0">
                  <a:solidFill>
                    <a:srgbClr val="0070C0"/>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279173" y="2326665"/>
                <a:ext cx="3025137" cy="461665"/>
              </a:xfrm>
              <a:prstGeom prst="rect">
                <a:avLst/>
              </a:prstGeom>
              <a:blipFill rotWithShape="0">
                <a:blip r:embed="rId7"/>
                <a:stretch>
                  <a:fillRect t="-10667" b="-3066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345104" y="1204436"/>
                <a:ext cx="257486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AU" sz="2400" b="0" i="1" smtClean="0">
                              <a:solidFill>
                                <a:srgbClr val="0070C0"/>
                              </a:solidFill>
                              <a:latin typeface="Cambria Math" panose="02040503050406030204" pitchFamily="18" charset="0"/>
                            </a:rPr>
                          </m:ctrlPr>
                        </m:sSupPr>
                        <m:e>
                          <m:r>
                            <a:rPr lang="en-AU" sz="2400" b="0" i="1" smtClean="0">
                              <a:solidFill>
                                <a:srgbClr val="0070C0"/>
                              </a:solidFill>
                              <a:latin typeface="Cambria Math" panose="02040503050406030204" pitchFamily="18" charset="0"/>
                            </a:rPr>
                            <m:t>𝑥</m:t>
                          </m:r>
                        </m:e>
                        <m:sup>
                          <m:r>
                            <a:rPr lang="en-AU" sz="2400" b="0" i="1" smtClean="0">
                              <a:solidFill>
                                <a:srgbClr val="0070C0"/>
                              </a:solidFill>
                              <a:latin typeface="Cambria Math" panose="02040503050406030204" pitchFamily="18" charset="0"/>
                            </a:rPr>
                            <m:t>2</m:t>
                          </m:r>
                        </m:sup>
                      </m:sSup>
                      <m:r>
                        <a:rPr lang="en-AU" sz="2400" b="0" i="1" smtClean="0">
                          <a:solidFill>
                            <a:srgbClr val="0070C0"/>
                          </a:solidFill>
                          <a:latin typeface="Cambria Math" panose="02040503050406030204" pitchFamily="18" charset="0"/>
                        </a:rPr>
                        <m:t>−15</m:t>
                      </m:r>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=0</m:t>
                      </m:r>
                    </m:oMath>
                  </m:oMathPara>
                </a14:m>
                <a:endParaRPr lang="en-AU" sz="2400" dirty="0">
                  <a:solidFill>
                    <a:srgbClr val="0070C0"/>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4345104" y="1204436"/>
                <a:ext cx="2574863" cy="461665"/>
              </a:xfrm>
              <a:prstGeom prst="rect">
                <a:avLst/>
              </a:prstGeom>
              <a:blipFill rotWithShape="0">
                <a:blip r:embed="rId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4282758" y="1634168"/>
                <a:ext cx="257486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m:t>
                      </m:r>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−15)=0</m:t>
                      </m:r>
                    </m:oMath>
                  </m:oMathPara>
                </a14:m>
                <a:endParaRPr lang="en-AU" sz="2400" dirty="0">
                  <a:solidFill>
                    <a:srgbClr val="0070C0"/>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4282758" y="1634168"/>
                <a:ext cx="2574863" cy="461665"/>
              </a:xfrm>
              <a:prstGeom prst="rect">
                <a:avLst/>
              </a:prstGeom>
              <a:blipFill rotWithShape="0">
                <a:blip r:embed="rId9"/>
                <a:stretch>
                  <a:fillRect b="-1710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4282758" y="2158758"/>
                <a:ext cx="3392660" cy="461665"/>
              </a:xfrm>
              <a:prstGeom prst="rect">
                <a:avLst/>
              </a:prstGeom>
              <a:noFill/>
            </p:spPr>
            <p:txBody>
              <a:bodyPr wrap="square" rtlCol="0">
                <a:spAutoFit/>
              </a:bodyPr>
              <a:lstStyle/>
              <a:p>
                <a14:m>
                  <m:oMath xmlns:m="http://schemas.openxmlformats.org/officeDocument/2006/math">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=0</m:t>
                    </m:r>
                  </m:oMath>
                </a14:m>
                <a:r>
                  <a:rPr lang="en-AU" sz="2400" dirty="0" smtClean="0">
                    <a:solidFill>
                      <a:srgbClr val="0070C0"/>
                    </a:solidFill>
                  </a:rPr>
                  <a:t>   </a:t>
                </a:r>
                <a:r>
                  <a:rPr lang="en-AU" sz="2400" dirty="0" smtClean="0">
                    <a:solidFill>
                      <a:schemeClr val="tx1"/>
                    </a:solidFill>
                  </a:rPr>
                  <a:t> or </a:t>
                </a:r>
                <a14:m>
                  <m:oMath xmlns:m="http://schemas.openxmlformats.org/officeDocument/2006/math">
                    <m:r>
                      <a:rPr lang="en-AU" sz="2400" b="0" i="0" smtClean="0">
                        <a:solidFill>
                          <a:schemeClr val="tx1"/>
                        </a:solidFill>
                        <a:latin typeface="Cambria Math" panose="02040503050406030204" pitchFamily="18" charset="0"/>
                      </a:rPr>
                      <m:t>   </m:t>
                    </m:r>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−15=0</m:t>
                    </m:r>
                  </m:oMath>
                </a14:m>
                <a:endParaRPr lang="en-AU" sz="2400" dirty="0">
                  <a:solidFill>
                    <a:srgbClr val="0070C0"/>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4282758" y="2158758"/>
                <a:ext cx="3392660" cy="461665"/>
              </a:xfrm>
              <a:prstGeom prst="rect">
                <a:avLst/>
              </a:prstGeom>
              <a:blipFill rotWithShape="0">
                <a:blip r:embed="rId10"/>
                <a:stretch>
                  <a:fillRect t="-10526" b="-2894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4282758" y="2700177"/>
                <a:ext cx="3025137" cy="461665"/>
              </a:xfrm>
              <a:prstGeom prst="rect">
                <a:avLst/>
              </a:prstGeom>
              <a:noFill/>
            </p:spPr>
            <p:txBody>
              <a:bodyPr wrap="square" rtlCol="0">
                <a:spAutoFit/>
              </a:bodyPr>
              <a:lstStyle/>
              <a:p>
                <a14:m>
                  <m:oMath xmlns:m="http://schemas.openxmlformats.org/officeDocument/2006/math">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=0</m:t>
                    </m:r>
                  </m:oMath>
                </a14:m>
                <a:r>
                  <a:rPr lang="en-AU" sz="2400" dirty="0" smtClean="0">
                    <a:solidFill>
                      <a:srgbClr val="0070C0"/>
                    </a:solidFill>
                  </a:rPr>
                  <a:t>   </a:t>
                </a:r>
                <a:r>
                  <a:rPr lang="en-AU" sz="2400" dirty="0" smtClean="0">
                    <a:solidFill>
                      <a:schemeClr val="tx1"/>
                    </a:solidFill>
                  </a:rPr>
                  <a:t> or </a:t>
                </a:r>
                <a14:m>
                  <m:oMath xmlns:m="http://schemas.openxmlformats.org/officeDocument/2006/math">
                    <m:r>
                      <a:rPr lang="en-AU" sz="2400" b="0" i="0" smtClean="0">
                        <a:solidFill>
                          <a:schemeClr val="tx1"/>
                        </a:solidFill>
                        <a:latin typeface="Cambria Math" panose="02040503050406030204" pitchFamily="18" charset="0"/>
                      </a:rPr>
                      <m:t>   </m:t>
                    </m:r>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=15</m:t>
                    </m:r>
                  </m:oMath>
                </a14:m>
                <a:endParaRPr lang="en-AU" sz="2400" dirty="0">
                  <a:solidFill>
                    <a:srgbClr val="0070C0"/>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4282758" y="2700177"/>
                <a:ext cx="3025137" cy="461665"/>
              </a:xfrm>
              <a:prstGeom prst="rect">
                <a:avLst/>
              </a:prstGeom>
              <a:blipFill rotWithShape="0">
                <a:blip r:embed="rId11"/>
                <a:stretch>
                  <a:fillRect t="-10526" b="-2894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7807504" y="1108553"/>
                <a:ext cx="257486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AU" sz="2400" b="0" i="1" smtClean="0">
                              <a:solidFill>
                                <a:srgbClr val="0070C0"/>
                              </a:solidFill>
                              <a:latin typeface="Cambria Math" panose="02040503050406030204" pitchFamily="18" charset="0"/>
                            </a:rPr>
                          </m:ctrlPr>
                        </m:sSupPr>
                        <m:e>
                          <m:r>
                            <a:rPr lang="en-AU" sz="2400" b="0" i="1" smtClean="0">
                              <a:solidFill>
                                <a:srgbClr val="0070C0"/>
                              </a:solidFill>
                              <a:latin typeface="Cambria Math" panose="02040503050406030204" pitchFamily="18" charset="0"/>
                            </a:rPr>
                            <m:t>𝑥</m:t>
                          </m:r>
                        </m:e>
                        <m:sup>
                          <m:r>
                            <a:rPr lang="en-AU" sz="2400" b="0" i="1" smtClean="0">
                              <a:solidFill>
                                <a:srgbClr val="0070C0"/>
                              </a:solidFill>
                              <a:latin typeface="Cambria Math" panose="02040503050406030204" pitchFamily="18" charset="0"/>
                            </a:rPr>
                            <m:t>2</m:t>
                          </m:r>
                        </m:sup>
                      </m:sSup>
                      <m:r>
                        <a:rPr lang="en-AU" sz="2400" b="0" i="1" smtClean="0">
                          <a:solidFill>
                            <a:srgbClr val="0070C0"/>
                          </a:solidFill>
                          <a:latin typeface="Cambria Math" panose="02040503050406030204" pitchFamily="18" charset="0"/>
                        </a:rPr>
                        <m:t>−16=0</m:t>
                      </m:r>
                    </m:oMath>
                  </m:oMathPara>
                </a14:m>
                <a:endParaRPr lang="en-AU" sz="2400" dirty="0">
                  <a:solidFill>
                    <a:srgbClr val="0070C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7807504" y="1108553"/>
                <a:ext cx="2574863" cy="461665"/>
              </a:xfrm>
              <a:prstGeom prst="rect">
                <a:avLst/>
              </a:prstGeom>
              <a:blipFill rotWithShape="0">
                <a:blip r:embed="rId12"/>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7853404" y="1576278"/>
                <a:ext cx="277303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AU" sz="2400" b="0" i="1" smtClean="0">
                              <a:solidFill>
                                <a:srgbClr val="0070C0"/>
                              </a:solidFill>
                              <a:latin typeface="Cambria Math" panose="02040503050406030204" pitchFamily="18" charset="0"/>
                            </a:rPr>
                          </m:ctrlPr>
                        </m:dPr>
                        <m:e>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−4</m:t>
                          </m:r>
                        </m:e>
                      </m:d>
                      <m:d>
                        <m:dPr>
                          <m:ctrlPr>
                            <a:rPr lang="en-AU" sz="2400" b="0" i="1" smtClean="0">
                              <a:solidFill>
                                <a:srgbClr val="0070C0"/>
                              </a:solidFill>
                              <a:latin typeface="Cambria Math" panose="02040503050406030204" pitchFamily="18" charset="0"/>
                            </a:rPr>
                          </m:ctrlPr>
                        </m:dPr>
                        <m:e>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+4</m:t>
                          </m:r>
                        </m:e>
                      </m:d>
                      <m:r>
                        <a:rPr lang="en-AU" sz="2400" b="0" i="1" smtClean="0">
                          <a:solidFill>
                            <a:srgbClr val="0070C0"/>
                          </a:solidFill>
                          <a:latin typeface="Cambria Math" panose="02040503050406030204" pitchFamily="18" charset="0"/>
                        </a:rPr>
                        <m:t>=0</m:t>
                      </m:r>
                    </m:oMath>
                  </m:oMathPara>
                </a14:m>
                <a:endParaRPr lang="en-AU" sz="2400" dirty="0">
                  <a:solidFill>
                    <a:srgbClr val="0070C0"/>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7853404" y="1576278"/>
                <a:ext cx="2773032" cy="461665"/>
              </a:xfrm>
              <a:prstGeom prst="rect">
                <a:avLst/>
              </a:prstGeom>
              <a:blipFill rotWithShape="0">
                <a:blip r:embed="rId1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7926502" y="2075850"/>
                <a:ext cx="3995333" cy="461665"/>
              </a:xfrm>
              <a:prstGeom prst="rect">
                <a:avLst/>
              </a:prstGeom>
              <a:noFill/>
            </p:spPr>
            <p:txBody>
              <a:bodyPr wrap="square" rtlCol="0">
                <a:spAutoFit/>
              </a:bodyPr>
              <a:lstStyle/>
              <a:p>
                <a14:m>
                  <m:oMath xmlns:m="http://schemas.openxmlformats.org/officeDocument/2006/math">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−4=0</m:t>
                    </m:r>
                  </m:oMath>
                </a14:m>
                <a:r>
                  <a:rPr lang="en-AU" sz="2400" dirty="0" smtClean="0">
                    <a:solidFill>
                      <a:srgbClr val="0070C0"/>
                    </a:solidFill>
                  </a:rPr>
                  <a:t>   </a:t>
                </a:r>
                <a:r>
                  <a:rPr lang="en-AU" sz="2400" dirty="0" smtClean="0">
                    <a:solidFill>
                      <a:schemeClr val="tx1"/>
                    </a:solidFill>
                  </a:rPr>
                  <a:t> or </a:t>
                </a:r>
                <a14:m>
                  <m:oMath xmlns:m="http://schemas.openxmlformats.org/officeDocument/2006/math">
                    <m:r>
                      <a:rPr lang="en-AU" sz="2400" b="0" i="0" smtClean="0">
                        <a:solidFill>
                          <a:schemeClr val="tx1"/>
                        </a:solidFill>
                        <a:latin typeface="Cambria Math" panose="02040503050406030204" pitchFamily="18" charset="0"/>
                      </a:rPr>
                      <m:t>   </m:t>
                    </m:r>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+4=0</m:t>
                    </m:r>
                  </m:oMath>
                </a14:m>
                <a:endParaRPr lang="en-AU" sz="2400" dirty="0">
                  <a:solidFill>
                    <a:srgbClr val="0070C0"/>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7926502" y="2075850"/>
                <a:ext cx="3995333" cy="461665"/>
              </a:xfrm>
              <a:prstGeom prst="rect">
                <a:avLst/>
              </a:prstGeom>
              <a:blipFill rotWithShape="0">
                <a:blip r:embed="rId14"/>
                <a:stretch>
                  <a:fillRect t="-10667" b="-3066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8335212" y="2539429"/>
                <a:ext cx="3995333" cy="461665"/>
              </a:xfrm>
              <a:prstGeom prst="rect">
                <a:avLst/>
              </a:prstGeom>
              <a:noFill/>
            </p:spPr>
            <p:txBody>
              <a:bodyPr wrap="square" rtlCol="0">
                <a:spAutoFit/>
              </a:bodyPr>
              <a:lstStyle/>
              <a:p>
                <a14:m>
                  <m:oMath xmlns:m="http://schemas.openxmlformats.org/officeDocument/2006/math">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=4     </m:t>
                    </m:r>
                  </m:oMath>
                </a14:m>
                <a:r>
                  <a:rPr lang="en-AU" sz="2400" dirty="0" smtClean="0">
                    <a:solidFill>
                      <a:schemeClr val="tx1"/>
                    </a:solidFill>
                  </a:rPr>
                  <a:t>or </a:t>
                </a:r>
                <a14:m>
                  <m:oMath xmlns:m="http://schemas.openxmlformats.org/officeDocument/2006/math">
                    <m:r>
                      <a:rPr lang="en-AU" sz="2400" b="0" i="0" smtClean="0">
                        <a:solidFill>
                          <a:schemeClr val="tx1"/>
                        </a:solidFill>
                        <a:latin typeface="Cambria Math" panose="02040503050406030204" pitchFamily="18" charset="0"/>
                      </a:rPr>
                      <m:t>   </m:t>
                    </m:r>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=−4</m:t>
                    </m:r>
                  </m:oMath>
                </a14:m>
                <a:endParaRPr lang="en-AU" sz="2400" dirty="0">
                  <a:solidFill>
                    <a:srgbClr val="0070C0"/>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8335212" y="2539429"/>
                <a:ext cx="3995333" cy="461665"/>
              </a:xfrm>
              <a:prstGeom prst="rect">
                <a:avLst/>
              </a:prstGeom>
              <a:blipFill rotWithShape="0">
                <a:blip r:embed="rId15"/>
                <a:stretch>
                  <a:fillRect t="-10667" b="-3066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8384701" y="2969559"/>
                <a:ext cx="224173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=±4</m:t>
                      </m:r>
                    </m:oMath>
                  </m:oMathPara>
                </a14:m>
                <a:endParaRPr lang="en-AU" sz="2400" dirty="0">
                  <a:solidFill>
                    <a:srgbClr val="0070C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8384701" y="2969559"/>
                <a:ext cx="2241736" cy="461665"/>
              </a:xfrm>
              <a:prstGeom prst="rect">
                <a:avLst/>
              </a:prstGeom>
              <a:blipFill rotWithShape="0">
                <a:blip r:embed="rId16"/>
                <a:stretch>
                  <a:fillRect b="-2632"/>
                </a:stretch>
              </a:blipFill>
            </p:spPr>
            <p:txBody>
              <a:bodyPr/>
              <a:lstStyle/>
              <a:p>
                <a:r>
                  <a:rPr lang="en-AU">
                    <a:noFill/>
                  </a:rPr>
                  <a:t> </a:t>
                </a:r>
              </a:p>
            </p:txBody>
          </p:sp>
        </mc:Fallback>
      </mc:AlternateContent>
    </p:spTree>
    <p:extLst>
      <p:ext uri="{BB962C8B-B14F-4D97-AF65-F5344CB8AC3E}">
        <p14:creationId xmlns:p14="http://schemas.microsoft.com/office/powerpoint/2010/main" val="1813914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8" grpId="0"/>
      <p:bldP spid="19" grpId="0"/>
      <p:bldP spid="20" grpId="0"/>
      <p:bldP spid="22" grpId="0"/>
      <p:bldP spid="23" grpId="0"/>
      <p:bldP spid="2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xmlns="" id="{C570E482-906D-7C41-B2F2-73A4C76E4564}"/>
                  </a:ext>
                </a:extLst>
              </p:cNvPr>
              <p:cNvSpPr txBox="1">
                <a:spLocks/>
              </p:cNvSpPr>
              <p:nvPr/>
            </p:nvSpPr>
            <p:spPr>
              <a:xfrm>
                <a:off x="4195403" y="711793"/>
                <a:ext cx="2874265" cy="523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AU" i="1">
                              <a:latin typeface="Cambria Math" panose="02040503050406030204" pitchFamily="18" charset="0"/>
                            </a:rPr>
                            <m:t>𝑥</m:t>
                          </m:r>
                        </m:e>
                        <m:sup>
                          <m:r>
                            <a:rPr lang="en-AU" i="1">
                              <a:latin typeface="Cambria Math" panose="02040503050406030204" pitchFamily="18" charset="0"/>
                            </a:rPr>
                            <m:t>2</m:t>
                          </m:r>
                        </m:sup>
                      </m:sSup>
                      <m:r>
                        <a:rPr lang="en-AU" i="1">
                          <a:latin typeface="Cambria Math" panose="02040503050406030204" pitchFamily="18" charset="0"/>
                        </a:rPr>
                        <m:t>−2</m:t>
                      </m:r>
                      <m:r>
                        <a:rPr lang="en-AU" i="1">
                          <a:latin typeface="Cambria Math" panose="02040503050406030204" pitchFamily="18" charset="0"/>
                        </a:rPr>
                        <m:t>𝑥</m:t>
                      </m:r>
                      <m:r>
                        <a:rPr lang="en-AU" i="1">
                          <a:latin typeface="Cambria Math" panose="02040503050406030204" pitchFamily="18" charset="0"/>
                        </a:rPr>
                        <m:t>−3=0</m:t>
                      </m:r>
                    </m:oMath>
                  </m:oMathPara>
                </a14:m>
                <a:endParaRPr lang="en-US" dirty="0"/>
              </a:p>
            </p:txBody>
          </p:sp>
        </mc:Choice>
        <mc:Fallback xmlns="">
          <p:sp>
            <p:nvSpPr>
              <p:cNvPr id="6" name="Content Placeholder 2">
                <a:extLst>
                  <a:ext uri="{FF2B5EF4-FFF2-40B4-BE49-F238E27FC236}">
                    <a16:creationId xmlns="" xmlns:a16="http://schemas.microsoft.com/office/drawing/2014/main" xmlns:a14="http://schemas.microsoft.com/office/drawing/2010/main" id="{C570E482-906D-7C41-B2F2-73A4C76E4564}"/>
                  </a:ext>
                </a:extLst>
              </p:cNvPr>
              <p:cNvSpPr txBox="1">
                <a:spLocks noRot="1" noChangeAspect="1" noMove="1" noResize="1" noEditPoints="1" noAdjustHandles="1" noChangeArrowheads="1" noChangeShapeType="1" noTextEdit="1"/>
              </p:cNvSpPr>
              <p:nvPr/>
            </p:nvSpPr>
            <p:spPr>
              <a:xfrm>
                <a:off x="4195403" y="711793"/>
                <a:ext cx="2874265" cy="523778"/>
              </a:xfrm>
              <a:prstGeom prst="rect">
                <a:avLst/>
              </a:prstGeom>
              <a:blipFill rotWithShape="0">
                <a:blip r:embed="rId2"/>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xmlns="" id="{AD8C143F-29E3-744D-B13E-F2DFA01785E7}"/>
                  </a:ext>
                </a:extLst>
              </p:cNvPr>
              <p:cNvSpPr txBox="1">
                <a:spLocks/>
              </p:cNvSpPr>
              <p:nvPr/>
            </p:nvSpPr>
            <p:spPr>
              <a:xfrm>
                <a:off x="8741459" y="634690"/>
                <a:ext cx="2874265" cy="523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AU" i="1">
                              <a:latin typeface="Cambria Math" panose="02040503050406030204" pitchFamily="18" charset="0"/>
                            </a:rPr>
                            <m:t>𝑥</m:t>
                          </m:r>
                        </m:e>
                        <m:sup>
                          <m:r>
                            <a:rPr lang="en-AU" i="1">
                              <a:latin typeface="Cambria Math" panose="02040503050406030204" pitchFamily="18" charset="0"/>
                            </a:rPr>
                            <m:t>2</m:t>
                          </m:r>
                        </m:sup>
                      </m:sSup>
                      <m:r>
                        <a:rPr lang="en-AU" i="1">
                          <a:latin typeface="Cambria Math" panose="02040503050406030204" pitchFamily="18" charset="0"/>
                        </a:rPr>
                        <m:t>−13</m:t>
                      </m:r>
                      <m:r>
                        <a:rPr lang="en-AU" i="1">
                          <a:latin typeface="Cambria Math" panose="02040503050406030204" pitchFamily="18" charset="0"/>
                        </a:rPr>
                        <m:t>𝑥</m:t>
                      </m:r>
                      <m:r>
                        <a:rPr lang="en-AU" i="1">
                          <a:latin typeface="Cambria Math" panose="02040503050406030204" pitchFamily="18" charset="0"/>
                        </a:rPr>
                        <m:t>=30</m:t>
                      </m:r>
                    </m:oMath>
                  </m:oMathPara>
                </a14:m>
                <a:endParaRPr lang="en-US" dirty="0"/>
              </a:p>
            </p:txBody>
          </p:sp>
        </mc:Choice>
        <mc:Fallback xmlns="">
          <p:sp>
            <p:nvSpPr>
              <p:cNvPr id="7" name="Content Placeholder 2">
                <a:extLst>
                  <a:ext uri="{FF2B5EF4-FFF2-40B4-BE49-F238E27FC236}">
                    <a16:creationId xmlns="" xmlns:a16="http://schemas.microsoft.com/office/drawing/2014/main" xmlns:a14="http://schemas.microsoft.com/office/drawing/2010/main" id="{AD8C143F-29E3-744D-B13E-F2DFA01785E7}"/>
                  </a:ext>
                </a:extLst>
              </p:cNvPr>
              <p:cNvSpPr txBox="1">
                <a:spLocks noRot="1" noChangeAspect="1" noMove="1" noResize="1" noEditPoints="1" noAdjustHandles="1" noChangeArrowheads="1" noChangeShapeType="1" noTextEdit="1"/>
              </p:cNvSpPr>
              <p:nvPr/>
            </p:nvSpPr>
            <p:spPr>
              <a:xfrm>
                <a:off x="8741459" y="634690"/>
                <a:ext cx="2874265" cy="523778"/>
              </a:xfrm>
              <a:prstGeom prst="rect">
                <a:avLst/>
              </a:prstGeom>
              <a:blipFill rotWithShape="0">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xmlns="" id="{95377436-FA7B-C241-806E-3F75F874EADB}"/>
                  </a:ext>
                </a:extLst>
              </p:cNvPr>
              <p:cNvSpPr txBox="1">
                <a:spLocks/>
              </p:cNvSpPr>
              <p:nvPr/>
            </p:nvSpPr>
            <p:spPr>
              <a:xfrm>
                <a:off x="63148" y="704866"/>
                <a:ext cx="3457184" cy="523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AU" i="1">
                              <a:latin typeface="Cambria Math" panose="02040503050406030204" pitchFamily="18" charset="0"/>
                            </a:rPr>
                            <m:t>𝑥</m:t>
                          </m:r>
                        </m:e>
                        <m:sup>
                          <m:r>
                            <a:rPr lang="en-AU" i="1">
                              <a:latin typeface="Cambria Math" panose="02040503050406030204" pitchFamily="18" charset="0"/>
                            </a:rPr>
                            <m:t>2</m:t>
                          </m:r>
                        </m:sup>
                      </m:sSup>
                      <m:r>
                        <a:rPr lang="en-AU" i="1">
                          <a:latin typeface="Cambria Math" panose="02040503050406030204" pitchFamily="18" charset="0"/>
                        </a:rPr>
                        <m:t>−6</m:t>
                      </m:r>
                      <m:r>
                        <a:rPr lang="en-AU" i="1">
                          <a:latin typeface="Cambria Math" panose="02040503050406030204" pitchFamily="18" charset="0"/>
                        </a:rPr>
                        <m:t>𝑥</m:t>
                      </m:r>
                      <m:r>
                        <a:rPr lang="en-AU" i="1">
                          <a:latin typeface="Cambria Math" panose="02040503050406030204" pitchFamily="18" charset="0"/>
                        </a:rPr>
                        <m:t>+9=0</m:t>
                      </m:r>
                    </m:oMath>
                  </m:oMathPara>
                </a14:m>
                <a:endParaRPr lang="en-US" dirty="0"/>
              </a:p>
            </p:txBody>
          </p:sp>
        </mc:Choice>
        <mc:Fallback xmlns="">
          <p:sp>
            <p:nvSpPr>
              <p:cNvPr id="10" name="Content Placeholder 2">
                <a:extLst>
                  <a:ext uri="{FF2B5EF4-FFF2-40B4-BE49-F238E27FC236}">
                    <a16:creationId xmlns="" xmlns:a16="http://schemas.microsoft.com/office/drawing/2014/main" xmlns:a14="http://schemas.microsoft.com/office/drawing/2010/main" id="{95377436-FA7B-C241-806E-3F75F874EADB}"/>
                  </a:ext>
                </a:extLst>
              </p:cNvPr>
              <p:cNvSpPr txBox="1">
                <a:spLocks noRot="1" noChangeAspect="1" noMove="1" noResize="1" noEditPoints="1" noAdjustHandles="1" noChangeArrowheads="1" noChangeShapeType="1" noTextEdit="1"/>
              </p:cNvSpPr>
              <p:nvPr/>
            </p:nvSpPr>
            <p:spPr>
              <a:xfrm>
                <a:off x="63148" y="704866"/>
                <a:ext cx="3457184" cy="523778"/>
              </a:xfrm>
              <a:prstGeom prst="rect">
                <a:avLst/>
              </a:prstGeom>
              <a:blipFill rotWithShape="0">
                <a:blip r:embed="rId4"/>
                <a:stretch>
                  <a:fillRect/>
                </a:stretch>
              </a:blipFill>
            </p:spPr>
            <p:txBody>
              <a:bodyPr/>
              <a:lstStyle/>
              <a:p>
                <a:r>
                  <a:rPr lang="en-AU">
                    <a:noFill/>
                  </a:rPr>
                  <a:t> </a:t>
                </a:r>
              </a:p>
            </p:txBody>
          </p:sp>
        </mc:Fallback>
      </mc:AlternateContent>
      <p:sp>
        <p:nvSpPr>
          <p:cNvPr id="11" name="TextBox 10">
            <a:extLst>
              <a:ext uri="{FF2B5EF4-FFF2-40B4-BE49-F238E27FC236}">
                <a16:creationId xmlns:a16="http://schemas.microsoft.com/office/drawing/2014/main" xmlns="" id="{D0164071-2B02-4935-BE6F-C4FA73256AAB}"/>
              </a:ext>
            </a:extLst>
          </p:cNvPr>
          <p:cNvSpPr txBox="1"/>
          <p:nvPr/>
        </p:nvSpPr>
        <p:spPr>
          <a:xfrm>
            <a:off x="124730" y="0"/>
            <a:ext cx="5978800" cy="584775"/>
          </a:xfrm>
          <a:prstGeom prst="homePlate">
            <a:avLst/>
          </a:prstGeom>
          <a:solidFill>
            <a:schemeClr val="accent5">
              <a:lumMod val="50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AU" sz="3200" dirty="0" smtClean="0"/>
              <a:t>Guided Practice</a:t>
            </a:r>
            <a:endParaRPr lang="en-AU" sz="3200" dirty="0"/>
          </a:p>
        </p:txBody>
      </p:sp>
      <mc:AlternateContent xmlns:mc="http://schemas.openxmlformats.org/markup-compatibility/2006" xmlns:a14="http://schemas.microsoft.com/office/drawing/2010/main">
        <mc:Choice Requires="a14">
          <p:sp>
            <p:nvSpPr>
              <p:cNvPr id="12" name="TextBox 11"/>
              <p:cNvSpPr txBox="1"/>
              <p:nvPr/>
            </p:nvSpPr>
            <p:spPr>
              <a:xfrm>
                <a:off x="279173" y="1252044"/>
                <a:ext cx="257486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AU" sz="2400" b="0" i="1" smtClean="0">
                              <a:solidFill>
                                <a:srgbClr val="0070C0"/>
                              </a:solidFill>
                              <a:latin typeface="Cambria Math" panose="02040503050406030204" pitchFamily="18" charset="0"/>
                            </a:rPr>
                          </m:ctrlPr>
                        </m:sSupPr>
                        <m:e>
                          <m:d>
                            <m:dPr>
                              <m:ctrlPr>
                                <a:rPr lang="en-AU" sz="2400" b="0" i="1" smtClean="0">
                                  <a:solidFill>
                                    <a:srgbClr val="0070C0"/>
                                  </a:solidFill>
                                  <a:latin typeface="Cambria Math" panose="02040503050406030204" pitchFamily="18" charset="0"/>
                                </a:rPr>
                              </m:ctrlPr>
                            </m:dPr>
                            <m:e>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−3</m:t>
                              </m:r>
                            </m:e>
                          </m:d>
                        </m:e>
                        <m:sup>
                          <m:r>
                            <a:rPr lang="en-AU" sz="2400" b="0" i="1" smtClean="0">
                              <a:solidFill>
                                <a:srgbClr val="0070C0"/>
                              </a:solidFill>
                              <a:latin typeface="Cambria Math" panose="02040503050406030204" pitchFamily="18" charset="0"/>
                            </a:rPr>
                            <m:t>2</m:t>
                          </m:r>
                        </m:sup>
                      </m:sSup>
                      <m:r>
                        <a:rPr lang="en-AU" sz="2400" b="0" i="1" smtClean="0">
                          <a:solidFill>
                            <a:srgbClr val="0070C0"/>
                          </a:solidFill>
                          <a:latin typeface="Cambria Math" panose="02040503050406030204" pitchFamily="18" charset="0"/>
                        </a:rPr>
                        <m:t>=0</m:t>
                      </m:r>
                    </m:oMath>
                  </m:oMathPara>
                </a14:m>
                <a:endParaRPr lang="en-AU" sz="2400" dirty="0">
                  <a:solidFill>
                    <a:srgbClr val="0070C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279173" y="1252044"/>
                <a:ext cx="2574863" cy="461665"/>
              </a:xfrm>
              <a:prstGeom prst="rect">
                <a:avLst/>
              </a:prstGeom>
              <a:blipFill rotWithShape="0">
                <a:blip r:embed="rId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79172" y="1793463"/>
                <a:ext cx="302513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=3</m:t>
                      </m:r>
                    </m:oMath>
                  </m:oMathPara>
                </a14:m>
                <a:endParaRPr lang="en-AU" sz="2400" dirty="0">
                  <a:solidFill>
                    <a:srgbClr val="0070C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279172" y="1793463"/>
                <a:ext cx="3025137" cy="461665"/>
              </a:xfrm>
              <a:prstGeom prst="rect">
                <a:avLst/>
              </a:prstGeom>
              <a:blipFill rotWithShape="0">
                <a:blip r:embed="rId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163910" y="1316547"/>
                <a:ext cx="290575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400" b="0" i="1" smtClean="0">
                          <a:solidFill>
                            <a:srgbClr val="0070C0"/>
                          </a:solidFill>
                          <a:latin typeface="Cambria Math" panose="02040503050406030204" pitchFamily="18" charset="0"/>
                        </a:rPr>
                        <m:t>(</m:t>
                      </m:r>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−3)(</m:t>
                      </m:r>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+1)=0</m:t>
                      </m:r>
                    </m:oMath>
                  </m:oMathPara>
                </a14:m>
                <a:endParaRPr lang="en-AU" sz="2400" dirty="0">
                  <a:solidFill>
                    <a:srgbClr val="0070C0"/>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4163910" y="1316547"/>
                <a:ext cx="2905758" cy="461665"/>
              </a:xfrm>
              <a:prstGeom prst="rect">
                <a:avLst/>
              </a:prstGeom>
              <a:blipFill rotWithShape="0">
                <a:blip r:embed="rId7"/>
                <a:stretch>
                  <a:fillRect b="-1710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3879273" y="1959715"/>
                <a:ext cx="3574471" cy="461665"/>
              </a:xfrm>
              <a:prstGeom prst="rect">
                <a:avLst/>
              </a:prstGeom>
              <a:noFill/>
            </p:spPr>
            <p:txBody>
              <a:bodyPr wrap="square" rtlCol="0">
                <a:spAutoFit/>
              </a:bodyPr>
              <a:lstStyle/>
              <a:p>
                <a14:m>
                  <m:oMath xmlns:m="http://schemas.openxmlformats.org/officeDocument/2006/math">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−3=0</m:t>
                    </m:r>
                  </m:oMath>
                </a14:m>
                <a:r>
                  <a:rPr lang="en-AU" sz="2400" dirty="0" smtClean="0">
                    <a:solidFill>
                      <a:srgbClr val="0070C0"/>
                    </a:solidFill>
                  </a:rPr>
                  <a:t>   </a:t>
                </a:r>
                <a:r>
                  <a:rPr lang="en-AU" sz="2400" dirty="0" smtClean="0">
                    <a:solidFill>
                      <a:schemeClr val="tx1"/>
                    </a:solidFill>
                  </a:rPr>
                  <a:t> or </a:t>
                </a:r>
                <a14:m>
                  <m:oMath xmlns:m="http://schemas.openxmlformats.org/officeDocument/2006/math">
                    <m:r>
                      <a:rPr lang="en-AU" sz="2400" b="0" i="0" smtClean="0">
                        <a:solidFill>
                          <a:schemeClr val="tx1"/>
                        </a:solidFill>
                        <a:latin typeface="Cambria Math" panose="02040503050406030204" pitchFamily="18" charset="0"/>
                      </a:rPr>
                      <m:t>   </m:t>
                    </m:r>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+1=0</m:t>
                    </m:r>
                  </m:oMath>
                </a14:m>
                <a:endParaRPr lang="en-AU" sz="2400" dirty="0">
                  <a:solidFill>
                    <a:srgbClr val="0070C0"/>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3879273" y="1959715"/>
                <a:ext cx="3574471" cy="461665"/>
              </a:xfrm>
              <a:prstGeom prst="rect">
                <a:avLst/>
              </a:prstGeom>
              <a:blipFill rotWithShape="0">
                <a:blip r:embed="rId8"/>
                <a:stretch>
                  <a:fillRect t="-10526" b="-2894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4357256" y="2502356"/>
                <a:ext cx="3362048" cy="461665"/>
              </a:xfrm>
              <a:prstGeom prst="rect">
                <a:avLst/>
              </a:prstGeom>
              <a:noFill/>
            </p:spPr>
            <p:txBody>
              <a:bodyPr wrap="square" rtlCol="0">
                <a:spAutoFit/>
              </a:bodyPr>
              <a:lstStyle/>
              <a:p>
                <a14:m>
                  <m:oMath xmlns:m="http://schemas.openxmlformats.org/officeDocument/2006/math">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=3</m:t>
                    </m:r>
                  </m:oMath>
                </a14:m>
                <a:r>
                  <a:rPr lang="en-AU" sz="2400" dirty="0" smtClean="0">
                    <a:solidFill>
                      <a:srgbClr val="0070C0"/>
                    </a:solidFill>
                  </a:rPr>
                  <a:t>   </a:t>
                </a:r>
                <a:r>
                  <a:rPr lang="en-AU" sz="2400" dirty="0" smtClean="0">
                    <a:solidFill>
                      <a:schemeClr val="tx1"/>
                    </a:solidFill>
                  </a:rPr>
                  <a:t> or </a:t>
                </a:r>
                <a14:m>
                  <m:oMath xmlns:m="http://schemas.openxmlformats.org/officeDocument/2006/math">
                    <m:r>
                      <a:rPr lang="en-AU" sz="2400" b="0" i="0" smtClean="0">
                        <a:solidFill>
                          <a:schemeClr val="tx1"/>
                        </a:solidFill>
                        <a:latin typeface="Cambria Math" panose="02040503050406030204" pitchFamily="18" charset="0"/>
                      </a:rPr>
                      <m:t>   </m:t>
                    </m:r>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=−1</m:t>
                    </m:r>
                  </m:oMath>
                </a14:m>
                <a:endParaRPr lang="en-AU" sz="2400" dirty="0">
                  <a:solidFill>
                    <a:srgbClr val="0070C0"/>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4357256" y="2502356"/>
                <a:ext cx="3362048" cy="461665"/>
              </a:xfrm>
              <a:prstGeom prst="rect">
                <a:avLst/>
              </a:prstGeom>
              <a:blipFill rotWithShape="0">
                <a:blip r:embed="rId9"/>
                <a:stretch>
                  <a:fillRect t="-10526" b="-2894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8548874" y="1185474"/>
                <a:ext cx="290575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AU" sz="2400" b="0" i="1" smtClean="0">
                              <a:solidFill>
                                <a:srgbClr val="0070C0"/>
                              </a:solidFill>
                              <a:latin typeface="Cambria Math" panose="02040503050406030204" pitchFamily="18" charset="0"/>
                            </a:rPr>
                          </m:ctrlPr>
                        </m:sSupPr>
                        <m:e>
                          <m:r>
                            <a:rPr lang="en-AU" sz="2400" b="0" i="1" smtClean="0">
                              <a:solidFill>
                                <a:srgbClr val="0070C0"/>
                              </a:solidFill>
                              <a:latin typeface="Cambria Math" panose="02040503050406030204" pitchFamily="18" charset="0"/>
                            </a:rPr>
                            <m:t>𝑥</m:t>
                          </m:r>
                        </m:e>
                        <m:sup>
                          <m:r>
                            <a:rPr lang="en-AU" sz="2400" b="0" i="1" smtClean="0">
                              <a:solidFill>
                                <a:srgbClr val="0070C0"/>
                              </a:solidFill>
                              <a:latin typeface="Cambria Math" panose="02040503050406030204" pitchFamily="18" charset="0"/>
                            </a:rPr>
                            <m:t>2</m:t>
                          </m:r>
                        </m:sup>
                      </m:sSup>
                      <m:r>
                        <a:rPr lang="en-AU" sz="2400" b="0" i="1" smtClean="0">
                          <a:solidFill>
                            <a:srgbClr val="0070C0"/>
                          </a:solidFill>
                          <a:latin typeface="Cambria Math" panose="02040503050406030204" pitchFamily="18" charset="0"/>
                        </a:rPr>
                        <m:t>−13</m:t>
                      </m:r>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−30=0</m:t>
                      </m:r>
                    </m:oMath>
                  </m:oMathPara>
                </a14:m>
                <a:endParaRPr lang="en-AU" sz="2400" dirty="0">
                  <a:solidFill>
                    <a:srgbClr val="0070C0"/>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8548874" y="1185474"/>
                <a:ext cx="2905758" cy="461665"/>
              </a:xfrm>
              <a:prstGeom prst="rect">
                <a:avLst/>
              </a:prstGeom>
              <a:blipFill rotWithShape="0">
                <a:blip r:embed="rId10"/>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8500382" y="1684137"/>
                <a:ext cx="290575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400" b="0" i="1" smtClean="0">
                          <a:solidFill>
                            <a:srgbClr val="0070C0"/>
                          </a:solidFill>
                          <a:latin typeface="Cambria Math" panose="02040503050406030204" pitchFamily="18" charset="0"/>
                        </a:rPr>
                        <m:t>(</m:t>
                      </m:r>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−15)(</m:t>
                      </m:r>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+2)=0</m:t>
                      </m:r>
                    </m:oMath>
                  </m:oMathPara>
                </a14:m>
                <a:endParaRPr lang="en-AU" sz="2400" dirty="0">
                  <a:solidFill>
                    <a:srgbClr val="0070C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8500382" y="1684137"/>
                <a:ext cx="2905758" cy="461665"/>
              </a:xfrm>
              <a:prstGeom prst="rect">
                <a:avLst/>
              </a:prstGeom>
              <a:blipFill rotWithShape="0">
                <a:blip r:embed="rId11"/>
                <a:stretch>
                  <a:fillRect l="-419" b="-1710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8712287" y="2271523"/>
                <a:ext cx="3362048" cy="461665"/>
              </a:xfrm>
              <a:prstGeom prst="rect">
                <a:avLst/>
              </a:prstGeom>
              <a:noFill/>
            </p:spPr>
            <p:txBody>
              <a:bodyPr wrap="square" rtlCol="0">
                <a:spAutoFit/>
              </a:bodyPr>
              <a:lstStyle/>
              <a:p>
                <a14:m>
                  <m:oMath xmlns:m="http://schemas.openxmlformats.org/officeDocument/2006/math">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=15</m:t>
                    </m:r>
                  </m:oMath>
                </a14:m>
                <a:r>
                  <a:rPr lang="en-AU" sz="2400" dirty="0" smtClean="0">
                    <a:solidFill>
                      <a:srgbClr val="0070C0"/>
                    </a:solidFill>
                  </a:rPr>
                  <a:t>   </a:t>
                </a:r>
                <a:r>
                  <a:rPr lang="en-AU" sz="2400" dirty="0" smtClean="0">
                    <a:solidFill>
                      <a:schemeClr val="tx1"/>
                    </a:solidFill>
                  </a:rPr>
                  <a:t> or </a:t>
                </a:r>
                <a14:m>
                  <m:oMath xmlns:m="http://schemas.openxmlformats.org/officeDocument/2006/math">
                    <m:r>
                      <a:rPr lang="en-AU" sz="2400" b="0" i="0" smtClean="0">
                        <a:solidFill>
                          <a:schemeClr val="tx1"/>
                        </a:solidFill>
                        <a:latin typeface="Cambria Math" panose="02040503050406030204" pitchFamily="18" charset="0"/>
                      </a:rPr>
                      <m:t>   </m:t>
                    </m:r>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=−2</m:t>
                    </m:r>
                  </m:oMath>
                </a14:m>
                <a:endParaRPr lang="en-AU" sz="2400" dirty="0">
                  <a:solidFill>
                    <a:srgbClr val="0070C0"/>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8712287" y="2271523"/>
                <a:ext cx="3362048" cy="461665"/>
              </a:xfrm>
              <a:prstGeom prst="rect">
                <a:avLst/>
              </a:prstGeom>
              <a:blipFill rotWithShape="0">
                <a:blip r:embed="rId12"/>
                <a:stretch>
                  <a:fillRect t="-10667" b="-30667"/>
                </a:stretch>
              </a:blipFill>
            </p:spPr>
            <p:txBody>
              <a:bodyPr/>
              <a:lstStyle/>
              <a:p>
                <a:r>
                  <a:rPr lang="en-AU">
                    <a:noFill/>
                  </a:rPr>
                  <a:t> </a:t>
                </a:r>
              </a:p>
            </p:txBody>
          </p:sp>
        </mc:Fallback>
      </mc:AlternateContent>
    </p:spTree>
    <p:extLst>
      <p:ext uri="{BB962C8B-B14F-4D97-AF65-F5344CB8AC3E}">
        <p14:creationId xmlns:p14="http://schemas.microsoft.com/office/powerpoint/2010/main" val="3871873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P spid="16" grpId="0"/>
      <p:bldP spid="17" grpId="0"/>
      <p:bldP spid="18" grpId="0"/>
      <p:bldP spid="19" grpId="0"/>
      <p:bldP spid="2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xmlns="" id="{7AD2D285-46D3-B44A-86B5-D8EAAFE35211}"/>
                  </a:ext>
                </a:extLst>
              </p:cNvPr>
              <p:cNvSpPr txBox="1">
                <a:spLocks/>
              </p:cNvSpPr>
              <p:nvPr/>
            </p:nvSpPr>
            <p:spPr>
              <a:xfrm>
                <a:off x="636398" y="833834"/>
                <a:ext cx="3457184" cy="52377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AU" i="1">
                              <a:latin typeface="Cambria Math" panose="02040503050406030204" pitchFamily="18" charset="0"/>
                            </a:rPr>
                            <m:t>10</m:t>
                          </m:r>
                          <m:r>
                            <a:rPr lang="en-AU" i="1">
                              <a:latin typeface="Cambria Math" panose="02040503050406030204" pitchFamily="18" charset="0"/>
                            </a:rPr>
                            <m:t>𝑥</m:t>
                          </m:r>
                        </m:e>
                        <m:sup>
                          <m:r>
                            <a:rPr lang="en-AU" i="1">
                              <a:latin typeface="Cambria Math" panose="02040503050406030204" pitchFamily="18" charset="0"/>
                            </a:rPr>
                            <m:t>2</m:t>
                          </m:r>
                        </m:sup>
                      </m:sSup>
                      <m:r>
                        <a:rPr lang="en-AU" i="1">
                          <a:latin typeface="Cambria Math" panose="02040503050406030204" pitchFamily="18" charset="0"/>
                        </a:rPr>
                        <m:t>−40</m:t>
                      </m:r>
                      <m:r>
                        <a:rPr lang="en-AU" i="1">
                          <a:latin typeface="Cambria Math" panose="02040503050406030204" pitchFamily="18" charset="0"/>
                        </a:rPr>
                        <m:t>𝑥</m:t>
                      </m:r>
                      <m:r>
                        <a:rPr lang="en-AU" i="1">
                          <a:latin typeface="Cambria Math" panose="02040503050406030204" pitchFamily="18" charset="0"/>
                        </a:rPr>
                        <m:t>−210=0</m:t>
                      </m:r>
                    </m:oMath>
                  </m:oMathPara>
                </a14:m>
                <a:endParaRPr lang="en-US" dirty="0"/>
              </a:p>
            </p:txBody>
          </p:sp>
        </mc:Choice>
        <mc:Fallback xmlns="">
          <p:sp>
            <p:nvSpPr>
              <p:cNvPr id="7" name="Content Placeholder 2">
                <a:extLst>
                  <a:ext uri="{FF2B5EF4-FFF2-40B4-BE49-F238E27FC236}">
                    <a16:creationId xmlns="" xmlns:a16="http://schemas.microsoft.com/office/drawing/2014/main" xmlns:a14="http://schemas.microsoft.com/office/drawing/2010/main" id="{7AD2D285-46D3-B44A-86B5-D8EAAFE35211}"/>
                  </a:ext>
                </a:extLst>
              </p:cNvPr>
              <p:cNvSpPr txBox="1">
                <a:spLocks noRot="1" noChangeAspect="1" noMove="1" noResize="1" noEditPoints="1" noAdjustHandles="1" noChangeArrowheads="1" noChangeShapeType="1" noTextEdit="1"/>
              </p:cNvSpPr>
              <p:nvPr/>
            </p:nvSpPr>
            <p:spPr>
              <a:xfrm>
                <a:off x="636398" y="833834"/>
                <a:ext cx="3457184" cy="523778"/>
              </a:xfrm>
              <a:prstGeom prst="rect">
                <a:avLst/>
              </a:prstGeom>
              <a:blipFill rotWithShape="0">
                <a:blip r:embed="rId2"/>
                <a:stretch>
                  <a:fillRect/>
                </a:stretch>
              </a:blipFill>
            </p:spPr>
            <p:txBody>
              <a:bodyPr/>
              <a:lstStyle/>
              <a:p>
                <a:r>
                  <a:rPr lang="en-AU">
                    <a:noFill/>
                  </a:rPr>
                  <a:t> </a:t>
                </a:r>
              </a:p>
            </p:txBody>
          </p:sp>
        </mc:Fallback>
      </mc:AlternateContent>
      <p:sp>
        <p:nvSpPr>
          <p:cNvPr id="8" name="TextBox 7">
            <a:extLst>
              <a:ext uri="{FF2B5EF4-FFF2-40B4-BE49-F238E27FC236}">
                <a16:creationId xmlns:a16="http://schemas.microsoft.com/office/drawing/2014/main" xmlns="" id="{D0164071-2B02-4935-BE6F-C4FA73256AAB}"/>
              </a:ext>
            </a:extLst>
          </p:cNvPr>
          <p:cNvSpPr txBox="1"/>
          <p:nvPr/>
        </p:nvSpPr>
        <p:spPr>
          <a:xfrm>
            <a:off x="124730" y="0"/>
            <a:ext cx="5978800" cy="584775"/>
          </a:xfrm>
          <a:prstGeom prst="homePlate">
            <a:avLst/>
          </a:prstGeom>
          <a:solidFill>
            <a:schemeClr val="accent5">
              <a:lumMod val="50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AU" sz="3200" dirty="0" smtClean="0"/>
              <a:t>Guided Practice</a:t>
            </a:r>
            <a:endParaRPr lang="en-AU" sz="3200" dirty="0"/>
          </a:p>
        </p:txBody>
      </p:sp>
      <mc:AlternateContent xmlns:mc="http://schemas.openxmlformats.org/markup-compatibility/2006" xmlns:a14="http://schemas.microsoft.com/office/drawing/2010/main">
        <mc:Choice Requires="a14">
          <p:sp>
            <p:nvSpPr>
              <p:cNvPr id="9" name="TextBox 8"/>
              <p:cNvSpPr txBox="1"/>
              <p:nvPr/>
            </p:nvSpPr>
            <p:spPr>
              <a:xfrm>
                <a:off x="397704" y="1492109"/>
                <a:ext cx="3934571" cy="50917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400" b="0" i="1" smtClean="0">
                          <a:solidFill>
                            <a:srgbClr val="0070C0"/>
                          </a:solidFill>
                          <a:latin typeface="Cambria Math" panose="02040503050406030204" pitchFamily="18" charset="0"/>
                        </a:rPr>
                        <m:t>10</m:t>
                      </m:r>
                      <m:d>
                        <m:dPr>
                          <m:ctrlPr>
                            <a:rPr lang="en-AU" sz="2400" b="0" i="1" smtClean="0">
                              <a:solidFill>
                                <a:srgbClr val="0070C0"/>
                              </a:solidFill>
                              <a:latin typeface="Cambria Math" panose="02040503050406030204" pitchFamily="18" charset="0"/>
                            </a:rPr>
                          </m:ctrlPr>
                        </m:dPr>
                        <m:e>
                          <m:sSup>
                            <m:sSupPr>
                              <m:ctrlPr>
                                <a:rPr lang="en-AU" sz="2400" b="0" i="1" smtClean="0">
                                  <a:solidFill>
                                    <a:srgbClr val="0070C0"/>
                                  </a:solidFill>
                                  <a:latin typeface="Cambria Math" panose="02040503050406030204" pitchFamily="18" charset="0"/>
                                </a:rPr>
                              </m:ctrlPr>
                            </m:sSupPr>
                            <m:e>
                              <m:r>
                                <a:rPr lang="en-AU" sz="2400" b="0" i="1" smtClean="0">
                                  <a:solidFill>
                                    <a:srgbClr val="0070C0"/>
                                  </a:solidFill>
                                  <a:latin typeface="Cambria Math" panose="02040503050406030204" pitchFamily="18" charset="0"/>
                                </a:rPr>
                                <m:t>𝑥</m:t>
                              </m:r>
                            </m:e>
                            <m:sup>
                              <m:r>
                                <a:rPr lang="en-AU" sz="2400" b="0" i="1" smtClean="0">
                                  <a:solidFill>
                                    <a:srgbClr val="0070C0"/>
                                  </a:solidFill>
                                  <a:latin typeface="Cambria Math" panose="02040503050406030204" pitchFamily="18" charset="0"/>
                                </a:rPr>
                                <m:t>2</m:t>
                              </m:r>
                            </m:sup>
                          </m:sSup>
                          <m:r>
                            <a:rPr lang="en-AU" sz="2400" b="0" i="1" smtClean="0">
                              <a:solidFill>
                                <a:srgbClr val="0070C0"/>
                              </a:solidFill>
                              <a:latin typeface="Cambria Math" panose="02040503050406030204" pitchFamily="18" charset="0"/>
                            </a:rPr>
                            <m:t>−4</m:t>
                          </m:r>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−21</m:t>
                          </m:r>
                        </m:e>
                      </m:d>
                      <m:r>
                        <a:rPr lang="en-AU" sz="2400" b="0" i="1" smtClean="0">
                          <a:solidFill>
                            <a:srgbClr val="0070C0"/>
                          </a:solidFill>
                          <a:latin typeface="Cambria Math" panose="02040503050406030204" pitchFamily="18" charset="0"/>
                        </a:rPr>
                        <m:t>=0</m:t>
                      </m:r>
                    </m:oMath>
                  </m:oMathPara>
                </a14:m>
                <a:endParaRPr lang="en-AU" sz="2400" dirty="0">
                  <a:solidFill>
                    <a:srgbClr val="0070C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397704" y="1492109"/>
                <a:ext cx="3934571" cy="509178"/>
              </a:xfrm>
              <a:prstGeom prst="rect">
                <a:avLst/>
              </a:prstGeom>
              <a:blipFill rotWithShape="0">
                <a:blip r:embed="rId3"/>
                <a:stretch>
                  <a:fillRect/>
                </a:stretch>
              </a:blipFill>
            </p:spPr>
            <p:txBody>
              <a:bodyPr/>
              <a:lstStyle/>
              <a:p>
                <a:r>
                  <a:rPr lang="en-AU">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13" name="Ink 12"/>
              <p14:cNvContentPartPr/>
              <p14:nvPr/>
            </p14:nvContentPartPr>
            <p14:xfrm>
              <a:off x="13951516" y="1746698"/>
              <a:ext cx="3954600" cy="5852520"/>
            </p14:xfrm>
          </p:contentPart>
        </mc:Choice>
        <mc:Fallback xmlns="">
          <p:pic>
            <p:nvPicPr>
              <p:cNvPr id="13" name="Ink 12"/>
              <p:cNvPicPr/>
              <p:nvPr/>
            </p:nvPicPr>
            <p:blipFill>
              <a:blip r:embed="rId5"/>
              <a:stretch>
                <a:fillRect/>
              </a:stretch>
            </p:blipFill>
            <p:spPr>
              <a:xfrm>
                <a:off x="13943956" y="1739858"/>
                <a:ext cx="3970440" cy="5864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p14:cNvContentPartPr/>
              <p14:nvPr/>
            </p14:nvContentPartPr>
            <p14:xfrm>
              <a:off x="4597516" y="2679949"/>
              <a:ext cx="2552400" cy="94680"/>
            </p14:xfrm>
          </p:contentPart>
        </mc:Choice>
        <mc:Fallback xmlns="">
          <p:pic>
            <p:nvPicPr>
              <p:cNvPr id="14" name="Ink 13"/>
              <p:cNvPicPr/>
              <p:nvPr/>
            </p:nvPicPr>
            <p:blipFill>
              <a:blip r:embed="rId7"/>
              <a:stretch>
                <a:fillRect/>
              </a:stretch>
            </p:blipFill>
            <p:spPr>
              <a:xfrm>
                <a:off x="4587076" y="2661229"/>
                <a:ext cx="258480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p14:cNvContentPartPr/>
              <p14:nvPr/>
            </p14:nvContentPartPr>
            <p14:xfrm>
              <a:off x="6673996" y="1082269"/>
              <a:ext cx="114120" cy="2459520"/>
            </p14:xfrm>
          </p:contentPart>
        </mc:Choice>
        <mc:Fallback xmlns="">
          <p:pic>
            <p:nvPicPr>
              <p:cNvPr id="15" name="Ink 14"/>
              <p:cNvPicPr/>
              <p:nvPr/>
            </p:nvPicPr>
            <p:blipFill>
              <a:blip r:embed="rId9"/>
              <a:stretch>
                <a:fillRect/>
              </a:stretch>
            </p:blipFill>
            <p:spPr>
              <a:xfrm>
                <a:off x="6653116" y="1065349"/>
                <a:ext cx="159120" cy="2500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9" name="Ink 18"/>
              <p14:cNvContentPartPr/>
              <p14:nvPr/>
            </p14:nvContentPartPr>
            <p14:xfrm>
              <a:off x="4603636" y="2816389"/>
              <a:ext cx="2968920" cy="446040"/>
            </p14:xfrm>
          </p:contentPart>
        </mc:Choice>
        <mc:Fallback xmlns="">
          <p:pic>
            <p:nvPicPr>
              <p:cNvPr id="19" name="Ink 18"/>
              <p:cNvPicPr/>
              <p:nvPr/>
            </p:nvPicPr>
            <p:blipFill>
              <a:blip r:embed="rId11"/>
              <a:stretch>
                <a:fillRect/>
              </a:stretch>
            </p:blipFill>
            <p:spPr>
              <a:xfrm>
                <a:off x="4592836" y="2792989"/>
                <a:ext cx="2991960" cy="487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0" name="Ink 29"/>
              <p14:cNvContentPartPr/>
              <p14:nvPr/>
            </p14:nvContentPartPr>
            <p14:xfrm>
              <a:off x="4551436" y="1398349"/>
              <a:ext cx="345960" cy="1052280"/>
            </p14:xfrm>
          </p:contentPart>
        </mc:Choice>
        <mc:Fallback xmlns="">
          <p:pic>
            <p:nvPicPr>
              <p:cNvPr id="30" name="Ink 29"/>
              <p:cNvPicPr/>
              <p:nvPr/>
            </p:nvPicPr>
            <p:blipFill>
              <a:blip r:embed="rId13"/>
              <a:stretch>
                <a:fillRect/>
              </a:stretch>
            </p:blipFill>
            <p:spPr>
              <a:xfrm>
                <a:off x="4536316" y="1384669"/>
                <a:ext cx="373320" cy="10843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7" name="Ink 36"/>
              <p14:cNvContentPartPr/>
              <p14:nvPr/>
            </p14:nvContentPartPr>
            <p14:xfrm>
              <a:off x="6037876" y="1430749"/>
              <a:ext cx="206280" cy="257400"/>
            </p14:xfrm>
          </p:contentPart>
        </mc:Choice>
        <mc:Fallback xmlns="">
          <p:pic>
            <p:nvPicPr>
              <p:cNvPr id="37" name="Ink 36"/>
              <p:cNvPicPr/>
              <p:nvPr/>
            </p:nvPicPr>
            <p:blipFill>
              <a:blip r:embed="rId15"/>
              <a:stretch>
                <a:fillRect/>
              </a:stretch>
            </p:blipFill>
            <p:spPr>
              <a:xfrm>
                <a:off x="6023836" y="1413829"/>
                <a:ext cx="242280"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8" name="Ink 37"/>
              <p14:cNvContentPartPr/>
              <p14:nvPr/>
            </p14:nvContentPartPr>
            <p14:xfrm>
              <a:off x="6132556" y="1532989"/>
              <a:ext cx="196200" cy="18360"/>
            </p14:xfrm>
          </p:contentPart>
        </mc:Choice>
        <mc:Fallback xmlns="">
          <p:pic>
            <p:nvPicPr>
              <p:cNvPr id="38" name="Ink 37"/>
              <p:cNvPicPr/>
              <p:nvPr/>
            </p:nvPicPr>
            <p:blipFill>
              <a:blip r:embed="rId17"/>
              <a:stretch>
                <a:fillRect/>
              </a:stretch>
            </p:blipFill>
            <p:spPr>
              <a:xfrm>
                <a:off x="6115636" y="1520389"/>
                <a:ext cx="22680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2" name="Ink 41"/>
              <p14:cNvContentPartPr/>
              <p14:nvPr/>
            </p14:nvContentPartPr>
            <p14:xfrm>
              <a:off x="5029156" y="1571869"/>
              <a:ext cx="762480" cy="677880"/>
            </p14:xfrm>
          </p:contentPart>
        </mc:Choice>
        <mc:Fallback xmlns="">
          <p:pic>
            <p:nvPicPr>
              <p:cNvPr id="42" name="Ink 41"/>
              <p:cNvPicPr/>
              <p:nvPr/>
            </p:nvPicPr>
            <p:blipFill>
              <a:blip r:embed="rId19"/>
              <a:stretch>
                <a:fillRect/>
              </a:stretch>
            </p:blipFill>
            <p:spPr>
              <a:xfrm>
                <a:off x="5019796" y="1548469"/>
                <a:ext cx="795240" cy="7106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7" name="Ink 46"/>
              <p14:cNvContentPartPr/>
              <p14:nvPr/>
            </p14:nvContentPartPr>
            <p14:xfrm>
              <a:off x="7015996" y="1349029"/>
              <a:ext cx="578160" cy="274320"/>
            </p14:xfrm>
          </p:contentPart>
        </mc:Choice>
        <mc:Fallback xmlns="">
          <p:pic>
            <p:nvPicPr>
              <p:cNvPr id="47" name="Ink 46"/>
              <p:cNvPicPr/>
              <p:nvPr/>
            </p:nvPicPr>
            <p:blipFill>
              <a:blip r:embed="rId21"/>
              <a:stretch>
                <a:fillRect/>
              </a:stretch>
            </p:blipFill>
            <p:spPr>
              <a:xfrm>
                <a:off x="6994756" y="1327069"/>
                <a:ext cx="619560" cy="3157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9" name="Ink 48"/>
              <p14:cNvContentPartPr/>
              <p14:nvPr/>
            </p14:nvContentPartPr>
            <p14:xfrm>
              <a:off x="5092516" y="1508869"/>
              <a:ext cx="797760" cy="653040"/>
            </p14:xfrm>
          </p:contentPart>
        </mc:Choice>
        <mc:Fallback xmlns="">
          <p:pic>
            <p:nvPicPr>
              <p:cNvPr id="49" name="Ink 48"/>
              <p:cNvPicPr/>
              <p:nvPr/>
            </p:nvPicPr>
            <p:blipFill>
              <a:blip r:embed="rId23"/>
              <a:stretch>
                <a:fillRect/>
              </a:stretch>
            </p:blipFill>
            <p:spPr>
              <a:xfrm>
                <a:off x="5073436" y="1489789"/>
                <a:ext cx="837360" cy="692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7" name="Ink 56"/>
              <p14:cNvContentPartPr/>
              <p14:nvPr/>
            </p14:nvContentPartPr>
            <p14:xfrm>
              <a:off x="6147436" y="2134800"/>
              <a:ext cx="213840" cy="263880"/>
            </p14:xfrm>
          </p:contentPart>
        </mc:Choice>
        <mc:Fallback xmlns="">
          <p:pic>
            <p:nvPicPr>
              <p:cNvPr id="57" name="Ink 56"/>
              <p:cNvPicPr/>
              <p:nvPr/>
            </p:nvPicPr>
            <p:blipFill>
              <a:blip r:embed="rId25"/>
              <a:stretch>
                <a:fillRect/>
              </a:stretch>
            </p:blipFill>
            <p:spPr>
              <a:xfrm>
                <a:off x="6132676" y="2112840"/>
                <a:ext cx="249120"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60" name="Ink 59"/>
              <p14:cNvContentPartPr/>
              <p14:nvPr/>
            </p14:nvContentPartPr>
            <p14:xfrm>
              <a:off x="6981796" y="2105749"/>
              <a:ext cx="203400" cy="248400"/>
            </p14:xfrm>
          </p:contentPart>
        </mc:Choice>
        <mc:Fallback xmlns="">
          <p:pic>
            <p:nvPicPr>
              <p:cNvPr id="60" name="Ink 59"/>
              <p:cNvPicPr/>
              <p:nvPr/>
            </p:nvPicPr>
            <p:blipFill>
              <a:blip r:embed="rId27"/>
              <a:stretch>
                <a:fillRect/>
              </a:stretch>
            </p:blipFill>
            <p:spPr>
              <a:xfrm>
                <a:off x="6967756" y="2086309"/>
                <a:ext cx="237600" cy="2872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61" name="Ink 60"/>
              <p14:cNvContentPartPr/>
              <p14:nvPr/>
            </p14:nvContentPartPr>
            <p14:xfrm>
              <a:off x="7233436" y="2153269"/>
              <a:ext cx="122040" cy="174240"/>
            </p14:xfrm>
          </p:contentPart>
        </mc:Choice>
        <mc:Fallback xmlns="">
          <p:pic>
            <p:nvPicPr>
              <p:cNvPr id="61" name="Ink 60"/>
              <p:cNvPicPr/>
              <p:nvPr/>
            </p:nvPicPr>
            <p:blipFill>
              <a:blip r:embed="rId29"/>
              <a:stretch>
                <a:fillRect/>
              </a:stretch>
            </p:blipFill>
            <p:spPr>
              <a:xfrm>
                <a:off x="7221916" y="2133469"/>
                <a:ext cx="15624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62" name="Ink 61"/>
              <p14:cNvContentPartPr/>
              <p14:nvPr/>
            </p14:nvContentPartPr>
            <p14:xfrm>
              <a:off x="7361596" y="2102149"/>
              <a:ext cx="169200" cy="208080"/>
            </p14:xfrm>
          </p:contentPart>
        </mc:Choice>
        <mc:Fallback xmlns="">
          <p:pic>
            <p:nvPicPr>
              <p:cNvPr id="62" name="Ink 61"/>
              <p:cNvPicPr/>
              <p:nvPr/>
            </p:nvPicPr>
            <p:blipFill>
              <a:blip r:embed="rId31"/>
              <a:stretch>
                <a:fillRect/>
              </a:stretch>
            </p:blipFill>
            <p:spPr>
              <a:xfrm>
                <a:off x="7339276" y="2090269"/>
                <a:ext cx="20988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64" name="Ink 63"/>
              <p14:cNvContentPartPr/>
              <p14:nvPr/>
            </p14:nvContentPartPr>
            <p14:xfrm>
              <a:off x="6751756" y="1496629"/>
              <a:ext cx="100080" cy="30240"/>
            </p14:xfrm>
          </p:contentPart>
        </mc:Choice>
        <mc:Fallback xmlns="">
          <p:pic>
            <p:nvPicPr>
              <p:cNvPr id="64" name="Ink 63"/>
              <p:cNvPicPr/>
              <p:nvPr/>
            </p:nvPicPr>
            <p:blipFill>
              <a:blip r:embed="rId33"/>
              <a:stretch>
                <a:fillRect/>
              </a:stretch>
            </p:blipFill>
            <p:spPr>
              <a:xfrm>
                <a:off x="6732316" y="1484029"/>
                <a:ext cx="14076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65" name="Ink 64"/>
              <p14:cNvContentPartPr/>
              <p14:nvPr/>
            </p14:nvContentPartPr>
            <p14:xfrm>
              <a:off x="5878756" y="1575829"/>
              <a:ext cx="129960" cy="31680"/>
            </p14:xfrm>
          </p:contentPart>
        </mc:Choice>
        <mc:Fallback xmlns="">
          <p:pic>
            <p:nvPicPr>
              <p:cNvPr id="65" name="Ink 64"/>
              <p:cNvPicPr/>
              <p:nvPr/>
            </p:nvPicPr>
            <p:blipFill>
              <a:blip r:embed="rId35"/>
              <a:stretch>
                <a:fillRect/>
              </a:stretch>
            </p:blipFill>
            <p:spPr>
              <a:xfrm>
                <a:off x="5860756" y="1556749"/>
                <a:ext cx="166680" cy="61560"/>
              </a:xfrm>
              <a:prstGeom prst="rect">
                <a:avLst/>
              </a:prstGeom>
            </p:spPr>
          </p:pic>
        </mc:Fallback>
      </mc:AlternateContent>
      <mc:AlternateContent xmlns:mc="http://schemas.openxmlformats.org/markup-compatibility/2006" xmlns:a14="http://schemas.microsoft.com/office/drawing/2010/main">
        <mc:Choice Requires="a14">
          <p:sp>
            <p:nvSpPr>
              <p:cNvPr id="66" name="TextBox 65"/>
              <p:cNvSpPr txBox="1"/>
              <p:nvPr/>
            </p:nvSpPr>
            <p:spPr>
              <a:xfrm>
                <a:off x="608299" y="2265624"/>
                <a:ext cx="328999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400" b="0" i="1" smtClean="0">
                          <a:solidFill>
                            <a:srgbClr val="0070C0"/>
                          </a:solidFill>
                          <a:latin typeface="Cambria Math" panose="02040503050406030204" pitchFamily="18" charset="0"/>
                        </a:rPr>
                        <m:t>10(</m:t>
                      </m:r>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−7)(</m:t>
                      </m:r>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+3)=0</m:t>
                      </m:r>
                    </m:oMath>
                  </m:oMathPara>
                </a14:m>
                <a:endParaRPr lang="en-AU" sz="2400" dirty="0">
                  <a:solidFill>
                    <a:srgbClr val="0070C0"/>
                  </a:solidFill>
                </a:endParaRPr>
              </a:p>
            </p:txBody>
          </p:sp>
        </mc:Choice>
        <mc:Fallback xmlns="">
          <p:sp>
            <p:nvSpPr>
              <p:cNvPr id="66" name="TextBox 65"/>
              <p:cNvSpPr txBox="1">
                <a:spLocks noRot="1" noChangeAspect="1" noMove="1" noResize="1" noEditPoints="1" noAdjustHandles="1" noChangeArrowheads="1" noChangeShapeType="1" noTextEdit="1"/>
              </p:cNvSpPr>
              <p:nvPr/>
            </p:nvSpPr>
            <p:spPr>
              <a:xfrm>
                <a:off x="608299" y="2265624"/>
                <a:ext cx="3289998" cy="461665"/>
              </a:xfrm>
              <a:prstGeom prst="rect">
                <a:avLst/>
              </a:prstGeom>
              <a:blipFill rotWithShape="0">
                <a:blip r:embed="rId36"/>
                <a:stretch>
                  <a:fillRect b="-1866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8" name="TextBox 67"/>
              <p:cNvSpPr txBox="1"/>
              <p:nvPr/>
            </p:nvSpPr>
            <p:spPr>
              <a:xfrm>
                <a:off x="470268" y="3031596"/>
                <a:ext cx="4332499" cy="461665"/>
              </a:xfrm>
              <a:prstGeom prst="rect">
                <a:avLst/>
              </a:prstGeom>
              <a:noFill/>
            </p:spPr>
            <p:txBody>
              <a:bodyPr wrap="square" rtlCol="0">
                <a:spAutoFit/>
              </a:bodyPr>
              <a:lstStyle/>
              <a:p>
                <a14:m>
                  <m:oMath xmlns:m="http://schemas.openxmlformats.org/officeDocument/2006/math">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−7=0</m:t>
                    </m:r>
                  </m:oMath>
                </a14:m>
                <a:r>
                  <a:rPr lang="en-AU" sz="2400" dirty="0" smtClean="0">
                    <a:solidFill>
                      <a:srgbClr val="0070C0"/>
                    </a:solidFill>
                  </a:rPr>
                  <a:t>   </a:t>
                </a:r>
                <a:r>
                  <a:rPr lang="en-AU" sz="2400" dirty="0" smtClean="0">
                    <a:solidFill>
                      <a:schemeClr val="tx1"/>
                    </a:solidFill>
                  </a:rPr>
                  <a:t> or </a:t>
                </a:r>
                <a14:m>
                  <m:oMath xmlns:m="http://schemas.openxmlformats.org/officeDocument/2006/math">
                    <m:r>
                      <a:rPr lang="en-AU" sz="2400" b="0" i="0" smtClean="0">
                        <a:solidFill>
                          <a:schemeClr val="tx1"/>
                        </a:solidFill>
                        <a:latin typeface="Cambria Math" panose="02040503050406030204" pitchFamily="18" charset="0"/>
                      </a:rPr>
                      <m:t>   </m:t>
                    </m:r>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+3=0</m:t>
                    </m:r>
                  </m:oMath>
                </a14:m>
                <a:endParaRPr lang="en-AU" sz="2400" dirty="0">
                  <a:solidFill>
                    <a:srgbClr val="0070C0"/>
                  </a:solidFill>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470268" y="3031596"/>
                <a:ext cx="4332499" cy="461665"/>
              </a:xfrm>
              <a:prstGeom prst="rect">
                <a:avLst/>
              </a:prstGeom>
              <a:blipFill rotWithShape="0">
                <a:blip r:embed="rId37"/>
                <a:stretch>
                  <a:fillRect t="-10526" b="-2894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9" name="TextBox 68"/>
              <p:cNvSpPr txBox="1"/>
              <p:nvPr/>
            </p:nvSpPr>
            <p:spPr>
              <a:xfrm>
                <a:off x="915204" y="3586492"/>
                <a:ext cx="3267461" cy="461665"/>
              </a:xfrm>
              <a:prstGeom prst="rect">
                <a:avLst/>
              </a:prstGeom>
              <a:noFill/>
            </p:spPr>
            <p:txBody>
              <a:bodyPr wrap="square" rtlCol="0">
                <a:spAutoFit/>
              </a:bodyPr>
              <a:lstStyle/>
              <a:p>
                <a14:m>
                  <m:oMath xmlns:m="http://schemas.openxmlformats.org/officeDocument/2006/math">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=7</m:t>
                    </m:r>
                  </m:oMath>
                </a14:m>
                <a:r>
                  <a:rPr lang="en-AU" sz="2400" dirty="0" smtClean="0">
                    <a:solidFill>
                      <a:srgbClr val="0070C0"/>
                    </a:solidFill>
                  </a:rPr>
                  <a:t>   </a:t>
                </a:r>
                <a:r>
                  <a:rPr lang="en-AU" sz="2400" dirty="0" smtClean="0">
                    <a:solidFill>
                      <a:schemeClr val="tx1"/>
                    </a:solidFill>
                  </a:rPr>
                  <a:t> or </a:t>
                </a:r>
                <a14:m>
                  <m:oMath xmlns:m="http://schemas.openxmlformats.org/officeDocument/2006/math">
                    <m:r>
                      <a:rPr lang="en-AU" sz="2400" b="0" i="0" smtClean="0">
                        <a:solidFill>
                          <a:schemeClr val="tx1"/>
                        </a:solidFill>
                        <a:latin typeface="Cambria Math" panose="02040503050406030204" pitchFamily="18" charset="0"/>
                      </a:rPr>
                      <m:t>   </m:t>
                    </m:r>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=−3</m:t>
                    </m:r>
                  </m:oMath>
                </a14:m>
                <a:endParaRPr lang="en-AU" sz="2400" dirty="0">
                  <a:solidFill>
                    <a:srgbClr val="0070C0"/>
                  </a:solidFill>
                </a:endParaRPr>
              </a:p>
            </p:txBody>
          </p:sp>
        </mc:Choice>
        <mc:Fallback xmlns="">
          <p:sp>
            <p:nvSpPr>
              <p:cNvPr id="69" name="TextBox 68"/>
              <p:cNvSpPr txBox="1">
                <a:spLocks noRot="1" noChangeAspect="1" noMove="1" noResize="1" noEditPoints="1" noAdjustHandles="1" noChangeArrowheads="1" noChangeShapeType="1" noTextEdit="1"/>
              </p:cNvSpPr>
              <p:nvPr/>
            </p:nvSpPr>
            <p:spPr>
              <a:xfrm>
                <a:off x="915204" y="3586492"/>
                <a:ext cx="3267461" cy="461665"/>
              </a:xfrm>
              <a:prstGeom prst="rect">
                <a:avLst/>
              </a:prstGeom>
              <a:blipFill rotWithShape="0">
                <a:blip r:embed="rId38"/>
                <a:stretch>
                  <a:fillRect t="-10526" b="-28947"/>
                </a:stretch>
              </a:blipFill>
            </p:spPr>
            <p:txBody>
              <a:bodyPr/>
              <a:lstStyle/>
              <a:p>
                <a:r>
                  <a:rPr lang="en-AU">
                    <a:noFill/>
                  </a:rPr>
                  <a:t> </a:t>
                </a:r>
              </a:p>
            </p:txBody>
          </p:sp>
        </mc:Fallback>
      </mc:AlternateContent>
    </p:spTree>
    <p:extLst>
      <p:ext uri="{BB962C8B-B14F-4D97-AF65-F5344CB8AC3E}">
        <p14:creationId xmlns:p14="http://schemas.microsoft.com/office/powerpoint/2010/main" val="345964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6" grpId="0"/>
      <p:bldP spid="68" grpId="0"/>
      <p:bldP spid="6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xmlns="" id="{CD60EA0D-9A68-834F-A811-139A6B2F8756}"/>
                  </a:ext>
                </a:extLst>
              </p:cNvPr>
              <p:cNvSpPr txBox="1">
                <a:spLocks/>
              </p:cNvSpPr>
              <p:nvPr/>
            </p:nvSpPr>
            <p:spPr>
              <a:xfrm>
                <a:off x="124730" y="659951"/>
                <a:ext cx="3665492" cy="523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AU" i="1">
                              <a:latin typeface="Cambria Math" panose="02040503050406030204" pitchFamily="18" charset="0"/>
                            </a:rPr>
                            <m:t>3</m:t>
                          </m:r>
                          <m:r>
                            <a:rPr lang="en-AU" i="1">
                              <a:latin typeface="Cambria Math" panose="02040503050406030204" pitchFamily="18" charset="0"/>
                            </a:rPr>
                            <m:t>𝑥</m:t>
                          </m:r>
                        </m:e>
                        <m:sup>
                          <m:r>
                            <a:rPr lang="en-AU" i="1">
                              <a:latin typeface="Cambria Math" panose="02040503050406030204" pitchFamily="18" charset="0"/>
                            </a:rPr>
                            <m:t>2</m:t>
                          </m:r>
                        </m:sup>
                      </m:sSup>
                      <m:r>
                        <a:rPr lang="en-AU" i="1">
                          <a:latin typeface="Cambria Math" panose="02040503050406030204" pitchFamily="18" charset="0"/>
                        </a:rPr>
                        <m:t>+11</m:t>
                      </m:r>
                      <m:r>
                        <a:rPr lang="en-AU" i="1">
                          <a:latin typeface="Cambria Math" panose="02040503050406030204" pitchFamily="18" charset="0"/>
                        </a:rPr>
                        <m:t>𝑥</m:t>
                      </m:r>
                      <m:r>
                        <a:rPr lang="en-AU" i="1">
                          <a:latin typeface="Cambria Math" panose="02040503050406030204" pitchFamily="18" charset="0"/>
                        </a:rPr>
                        <m:t>+6=0</m:t>
                      </m:r>
                    </m:oMath>
                  </m:oMathPara>
                </a14:m>
                <a:endParaRPr lang="en-US" dirty="0"/>
              </a:p>
            </p:txBody>
          </p:sp>
        </mc:Choice>
        <mc:Fallback xmlns="">
          <p:sp>
            <p:nvSpPr>
              <p:cNvPr id="4" name="Content Placeholder 2">
                <a:extLst>
                  <a:ext uri="{FF2B5EF4-FFF2-40B4-BE49-F238E27FC236}">
                    <a16:creationId xmlns="" xmlns:a16="http://schemas.microsoft.com/office/drawing/2014/main" xmlns:a14="http://schemas.microsoft.com/office/drawing/2010/main" id="{CD60EA0D-9A68-834F-A811-139A6B2F8756}"/>
                  </a:ext>
                </a:extLst>
              </p:cNvPr>
              <p:cNvSpPr txBox="1">
                <a:spLocks noRot="1" noChangeAspect="1" noMove="1" noResize="1" noEditPoints="1" noAdjustHandles="1" noChangeArrowheads="1" noChangeShapeType="1" noTextEdit="1"/>
              </p:cNvSpPr>
              <p:nvPr/>
            </p:nvSpPr>
            <p:spPr>
              <a:xfrm>
                <a:off x="124730" y="659951"/>
                <a:ext cx="3665492" cy="523778"/>
              </a:xfrm>
              <a:prstGeom prst="rect">
                <a:avLst/>
              </a:prstGeom>
              <a:blipFill rotWithShape="0">
                <a:blip r:embed="rId2"/>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xmlns="" id="{BCCD735F-9782-AE47-80FB-ED3F9D855B36}"/>
                  </a:ext>
                </a:extLst>
              </p:cNvPr>
              <p:cNvSpPr txBox="1">
                <a:spLocks/>
              </p:cNvSpPr>
              <p:nvPr/>
            </p:nvSpPr>
            <p:spPr>
              <a:xfrm>
                <a:off x="6761382" y="560540"/>
                <a:ext cx="3665492" cy="523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AU" i="1">
                              <a:latin typeface="Cambria Math" panose="02040503050406030204" pitchFamily="18" charset="0"/>
                            </a:rPr>
                            <m:t>2</m:t>
                          </m:r>
                          <m:r>
                            <a:rPr lang="en-AU" i="1">
                              <a:latin typeface="Cambria Math" panose="02040503050406030204" pitchFamily="18" charset="0"/>
                            </a:rPr>
                            <m:t>𝑥</m:t>
                          </m:r>
                        </m:e>
                        <m:sup>
                          <m:r>
                            <a:rPr lang="en-AU" i="1">
                              <a:latin typeface="Cambria Math" panose="02040503050406030204" pitchFamily="18" charset="0"/>
                            </a:rPr>
                            <m:t>2</m:t>
                          </m:r>
                        </m:sup>
                      </m:sSup>
                      <m:r>
                        <a:rPr lang="en-AU" i="1">
                          <a:latin typeface="Cambria Math" panose="02040503050406030204" pitchFamily="18" charset="0"/>
                        </a:rPr>
                        <m:t>+7</m:t>
                      </m:r>
                      <m:r>
                        <a:rPr lang="en-AU" i="1">
                          <a:latin typeface="Cambria Math" panose="02040503050406030204" pitchFamily="18" charset="0"/>
                        </a:rPr>
                        <m:t>𝑥</m:t>
                      </m:r>
                      <m:r>
                        <a:rPr lang="en-AU" i="1">
                          <a:latin typeface="Cambria Math" panose="02040503050406030204" pitchFamily="18" charset="0"/>
                        </a:rPr>
                        <m:t>−15=0</m:t>
                      </m:r>
                    </m:oMath>
                  </m:oMathPara>
                </a14:m>
                <a:endParaRPr lang="en-US" dirty="0"/>
              </a:p>
            </p:txBody>
          </p:sp>
        </mc:Choice>
        <mc:Fallback xmlns="">
          <p:sp>
            <p:nvSpPr>
              <p:cNvPr id="5" name="Content Placeholder 2">
                <a:extLst>
                  <a:ext uri="{FF2B5EF4-FFF2-40B4-BE49-F238E27FC236}">
                    <a16:creationId xmlns:a16="http://schemas.microsoft.com/office/drawing/2014/main" xmlns:a14="http://schemas.microsoft.com/office/drawing/2010/main" xmlns="" id="{BCCD735F-9782-AE47-80FB-ED3F9D855B36}"/>
                  </a:ext>
                </a:extLst>
              </p:cNvPr>
              <p:cNvSpPr txBox="1">
                <a:spLocks noRot="1" noChangeAspect="1" noMove="1" noResize="1" noEditPoints="1" noAdjustHandles="1" noChangeArrowheads="1" noChangeShapeType="1" noTextEdit="1"/>
              </p:cNvSpPr>
              <p:nvPr/>
            </p:nvSpPr>
            <p:spPr>
              <a:xfrm>
                <a:off x="6761382" y="560540"/>
                <a:ext cx="3665492" cy="523778"/>
              </a:xfrm>
              <a:prstGeom prst="rect">
                <a:avLst/>
              </a:prstGeom>
              <a:blipFill rotWithShape="0">
                <a:blip r:embed="rId3"/>
                <a:stretch>
                  <a:fillRect/>
                </a:stretch>
              </a:blipFill>
            </p:spPr>
            <p:txBody>
              <a:bodyPr/>
              <a:lstStyle/>
              <a:p>
                <a:r>
                  <a:rPr lang="en-AU">
                    <a:noFill/>
                  </a:rPr>
                  <a:t> </a:t>
                </a:r>
              </a:p>
            </p:txBody>
          </p:sp>
        </mc:Fallback>
      </mc:AlternateContent>
      <p:sp>
        <p:nvSpPr>
          <p:cNvPr id="8" name="TextBox 7">
            <a:extLst>
              <a:ext uri="{FF2B5EF4-FFF2-40B4-BE49-F238E27FC236}">
                <a16:creationId xmlns:a16="http://schemas.microsoft.com/office/drawing/2014/main" xmlns="" id="{D0164071-2B02-4935-BE6F-C4FA73256AAB}"/>
              </a:ext>
            </a:extLst>
          </p:cNvPr>
          <p:cNvSpPr txBox="1"/>
          <p:nvPr/>
        </p:nvSpPr>
        <p:spPr>
          <a:xfrm>
            <a:off x="124730" y="0"/>
            <a:ext cx="5978800" cy="584775"/>
          </a:xfrm>
          <a:prstGeom prst="homePlate">
            <a:avLst/>
          </a:prstGeom>
          <a:solidFill>
            <a:schemeClr val="accent5">
              <a:lumMod val="50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AU" sz="3200" dirty="0" smtClean="0"/>
              <a:t>Guided Practice</a:t>
            </a:r>
            <a:endParaRPr lang="en-AU" sz="3200" dirty="0"/>
          </a:p>
        </p:txBody>
      </p:sp>
      <mc:AlternateContent xmlns:mc="http://schemas.openxmlformats.org/markup-compatibility/2006" xmlns:p14="http://schemas.microsoft.com/office/powerpoint/2010/main">
        <mc:Choice Requires="p14">
          <p:contentPart p14:bwMode="auto" r:id="rId4">
            <p14:nvContentPartPr>
              <p14:cNvPr id="33" name="Ink 32"/>
              <p14:cNvContentPartPr/>
              <p14:nvPr/>
            </p14:nvContentPartPr>
            <p14:xfrm>
              <a:off x="547876" y="3045240"/>
              <a:ext cx="3380193" cy="418680"/>
            </p14:xfrm>
          </p:contentPart>
        </mc:Choice>
        <mc:Fallback xmlns="">
          <p:pic>
            <p:nvPicPr>
              <p:cNvPr id="33" name="Ink 32"/>
              <p:cNvPicPr/>
              <p:nvPr/>
            </p:nvPicPr>
            <p:blipFill>
              <a:blip r:embed="rId5"/>
              <a:stretch>
                <a:fillRect/>
              </a:stretch>
            </p:blipFill>
            <p:spPr>
              <a:xfrm>
                <a:off x="528795" y="3028320"/>
                <a:ext cx="3421595" cy="457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4" name="Ink 33"/>
              <p14:cNvContentPartPr/>
              <p14:nvPr/>
            </p14:nvContentPartPr>
            <p14:xfrm>
              <a:off x="6810148" y="3123611"/>
              <a:ext cx="4092768" cy="378289"/>
            </p14:xfrm>
          </p:contentPart>
        </mc:Choice>
        <mc:Fallback xmlns="">
          <p:pic>
            <p:nvPicPr>
              <p:cNvPr id="34" name="Ink 33"/>
              <p:cNvPicPr/>
              <p:nvPr/>
            </p:nvPicPr>
            <p:blipFill>
              <a:blip r:embed="rId7"/>
              <a:stretch>
                <a:fillRect/>
              </a:stretch>
            </p:blipFill>
            <p:spPr>
              <a:xfrm>
                <a:off x="6796108" y="3105254"/>
                <a:ext cx="4120128" cy="418242"/>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5" name="Ink 34"/>
              <p14:cNvContentPartPr/>
              <p14:nvPr/>
            </p14:nvContentPartPr>
            <p14:xfrm>
              <a:off x="534916" y="2849149"/>
              <a:ext cx="3444120" cy="106200"/>
            </p14:xfrm>
          </p:contentPart>
        </mc:Choice>
        <mc:Fallback xmlns="">
          <p:pic>
            <p:nvPicPr>
              <p:cNvPr id="35" name="Ink 34"/>
              <p:cNvPicPr/>
              <p:nvPr/>
            </p:nvPicPr>
            <p:blipFill>
              <a:blip r:embed="rId9"/>
              <a:stretch>
                <a:fillRect/>
              </a:stretch>
            </p:blipFill>
            <p:spPr>
              <a:xfrm>
                <a:off x="514036" y="2826829"/>
                <a:ext cx="347940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7" name="Ink 36"/>
              <p14:cNvContentPartPr/>
              <p14:nvPr/>
            </p14:nvContentPartPr>
            <p14:xfrm>
              <a:off x="3133396" y="1197829"/>
              <a:ext cx="36360" cy="2261160"/>
            </p14:xfrm>
          </p:contentPart>
        </mc:Choice>
        <mc:Fallback xmlns="">
          <p:pic>
            <p:nvPicPr>
              <p:cNvPr id="37" name="Ink 36"/>
              <p:cNvPicPr/>
              <p:nvPr/>
            </p:nvPicPr>
            <p:blipFill>
              <a:blip r:embed="rId11"/>
              <a:stretch>
                <a:fillRect/>
              </a:stretch>
            </p:blipFill>
            <p:spPr>
              <a:xfrm>
                <a:off x="3111436" y="1183789"/>
                <a:ext cx="78120" cy="2295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3" name="Ink 52"/>
              <p14:cNvContentPartPr/>
              <p14:nvPr/>
            </p14:nvContentPartPr>
            <p14:xfrm>
              <a:off x="431236" y="1476109"/>
              <a:ext cx="614160" cy="1156320"/>
            </p14:xfrm>
          </p:contentPart>
        </mc:Choice>
        <mc:Fallback xmlns="">
          <p:pic>
            <p:nvPicPr>
              <p:cNvPr id="53" name="Ink 52"/>
              <p:cNvPicPr/>
              <p:nvPr/>
            </p:nvPicPr>
            <p:blipFill>
              <a:blip r:embed="rId13"/>
              <a:stretch>
                <a:fillRect/>
              </a:stretch>
            </p:blipFill>
            <p:spPr>
              <a:xfrm>
                <a:off x="412516" y="1454869"/>
                <a:ext cx="652320" cy="1199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6" name="Ink 55"/>
              <p14:cNvContentPartPr/>
              <p14:nvPr/>
            </p14:nvContentPartPr>
            <p14:xfrm>
              <a:off x="2588356" y="1480789"/>
              <a:ext cx="250200" cy="1069920"/>
            </p14:xfrm>
          </p:contentPart>
        </mc:Choice>
        <mc:Fallback xmlns="">
          <p:pic>
            <p:nvPicPr>
              <p:cNvPr id="56" name="Ink 55"/>
              <p:cNvPicPr/>
              <p:nvPr/>
            </p:nvPicPr>
            <p:blipFill>
              <a:blip r:embed="rId15"/>
              <a:stretch>
                <a:fillRect/>
              </a:stretch>
            </p:blipFill>
            <p:spPr>
              <a:xfrm>
                <a:off x="2567116" y="1452709"/>
                <a:ext cx="296640" cy="1127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9" name="Ink 58"/>
              <p14:cNvContentPartPr/>
              <p14:nvPr/>
            </p14:nvContentPartPr>
            <p14:xfrm>
              <a:off x="1209196" y="1668709"/>
              <a:ext cx="1046520" cy="735480"/>
            </p14:xfrm>
          </p:contentPart>
        </mc:Choice>
        <mc:Fallback xmlns="">
          <p:pic>
            <p:nvPicPr>
              <p:cNvPr id="59" name="Ink 58"/>
              <p:cNvPicPr/>
              <p:nvPr/>
            </p:nvPicPr>
            <p:blipFill>
              <a:blip r:embed="rId17"/>
              <a:stretch>
                <a:fillRect/>
              </a:stretch>
            </p:blipFill>
            <p:spPr>
              <a:xfrm>
                <a:off x="1195516" y="1647469"/>
                <a:ext cx="1081440" cy="7700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2" name="Ink 61"/>
              <p14:cNvContentPartPr/>
              <p14:nvPr/>
            </p14:nvContentPartPr>
            <p14:xfrm>
              <a:off x="3345436" y="1370989"/>
              <a:ext cx="538920" cy="270000"/>
            </p14:xfrm>
          </p:contentPart>
        </mc:Choice>
        <mc:Fallback xmlns="">
          <p:pic>
            <p:nvPicPr>
              <p:cNvPr id="62" name="Ink 61"/>
              <p:cNvPicPr/>
              <p:nvPr/>
            </p:nvPicPr>
            <p:blipFill>
              <a:blip r:embed="rId19"/>
              <a:stretch>
                <a:fillRect/>
              </a:stretch>
            </p:blipFill>
            <p:spPr>
              <a:xfrm>
                <a:off x="3327796" y="1354069"/>
                <a:ext cx="57636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3" name="Ink 62"/>
              <p14:cNvContentPartPr/>
              <p14:nvPr/>
            </p14:nvContentPartPr>
            <p14:xfrm>
              <a:off x="1254196" y="1565029"/>
              <a:ext cx="1085760" cy="839520"/>
            </p14:xfrm>
          </p:contentPart>
        </mc:Choice>
        <mc:Fallback xmlns="">
          <p:pic>
            <p:nvPicPr>
              <p:cNvPr id="63" name="Ink 62"/>
              <p:cNvPicPr/>
              <p:nvPr/>
            </p:nvPicPr>
            <p:blipFill>
              <a:blip r:embed="rId21"/>
              <a:stretch>
                <a:fillRect/>
              </a:stretch>
            </p:blipFill>
            <p:spPr>
              <a:xfrm>
                <a:off x="1237636" y="1548469"/>
                <a:ext cx="1113120" cy="8679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70" name="Ink 69"/>
              <p14:cNvContentPartPr/>
              <p14:nvPr/>
            </p14:nvContentPartPr>
            <p14:xfrm>
              <a:off x="3291796" y="2238589"/>
              <a:ext cx="513720" cy="329400"/>
            </p14:xfrm>
          </p:contentPart>
        </mc:Choice>
        <mc:Fallback xmlns="">
          <p:pic>
            <p:nvPicPr>
              <p:cNvPr id="70" name="Ink 69"/>
              <p:cNvPicPr/>
              <p:nvPr/>
            </p:nvPicPr>
            <p:blipFill>
              <a:blip r:embed="rId23"/>
              <a:stretch>
                <a:fillRect/>
              </a:stretch>
            </p:blipFill>
            <p:spPr>
              <a:xfrm>
                <a:off x="3273076" y="2219509"/>
                <a:ext cx="554400" cy="369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3" name="Ink 72"/>
              <p14:cNvContentPartPr/>
              <p14:nvPr/>
            </p14:nvContentPartPr>
            <p14:xfrm>
              <a:off x="3913876" y="1871029"/>
              <a:ext cx="305640" cy="85680"/>
            </p14:xfrm>
          </p:contentPart>
        </mc:Choice>
        <mc:Fallback xmlns="">
          <p:pic>
            <p:nvPicPr>
              <p:cNvPr id="73" name="Ink 72"/>
              <p:cNvPicPr/>
              <p:nvPr/>
            </p:nvPicPr>
            <p:blipFill>
              <a:blip r:embed="rId25"/>
              <a:stretch>
                <a:fillRect/>
              </a:stretch>
            </p:blipFill>
            <p:spPr>
              <a:xfrm>
                <a:off x="3895876" y="1857349"/>
                <a:ext cx="34308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4" name="Ink 73"/>
              <p14:cNvContentPartPr/>
              <p14:nvPr/>
            </p14:nvContentPartPr>
            <p14:xfrm>
              <a:off x="4059676" y="1760149"/>
              <a:ext cx="49680" cy="336960"/>
            </p14:xfrm>
          </p:contentPart>
        </mc:Choice>
        <mc:Fallback xmlns="">
          <p:pic>
            <p:nvPicPr>
              <p:cNvPr id="74" name="Ink 73"/>
              <p:cNvPicPr/>
              <p:nvPr/>
            </p:nvPicPr>
            <p:blipFill>
              <a:blip r:embed="rId27"/>
              <a:stretch>
                <a:fillRect/>
              </a:stretch>
            </p:blipFill>
            <p:spPr>
              <a:xfrm>
                <a:off x="4037716" y="1742509"/>
                <a:ext cx="88200" cy="371160"/>
              </a:xfrm>
              <a:prstGeom prst="rect">
                <a:avLst/>
              </a:prstGeom>
            </p:spPr>
          </p:pic>
        </mc:Fallback>
      </mc:AlternateContent>
      <mc:AlternateContent xmlns:mc="http://schemas.openxmlformats.org/markup-compatibility/2006" xmlns:a14="http://schemas.microsoft.com/office/drawing/2010/main">
        <mc:Choice Requires="a14">
          <p:sp>
            <p:nvSpPr>
              <p:cNvPr id="75" name="TextBox 74"/>
              <p:cNvSpPr txBox="1"/>
              <p:nvPr/>
            </p:nvSpPr>
            <p:spPr>
              <a:xfrm>
                <a:off x="401901" y="4202029"/>
                <a:ext cx="328999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400" b="0" i="1" smtClean="0">
                          <a:solidFill>
                            <a:srgbClr val="0070C0"/>
                          </a:solidFill>
                          <a:latin typeface="Cambria Math" panose="02040503050406030204" pitchFamily="18" charset="0"/>
                        </a:rPr>
                        <m:t>(3</m:t>
                      </m:r>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+2)(</m:t>
                      </m:r>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+3)=0</m:t>
                      </m:r>
                    </m:oMath>
                  </m:oMathPara>
                </a14:m>
                <a:endParaRPr lang="en-AU" sz="2400" dirty="0">
                  <a:solidFill>
                    <a:srgbClr val="0070C0"/>
                  </a:solidFill>
                </a:endParaRPr>
              </a:p>
            </p:txBody>
          </p:sp>
        </mc:Choice>
        <mc:Fallback xmlns="">
          <p:sp>
            <p:nvSpPr>
              <p:cNvPr id="75" name="TextBox 74"/>
              <p:cNvSpPr txBox="1">
                <a:spLocks noRot="1" noChangeAspect="1" noMove="1" noResize="1" noEditPoints="1" noAdjustHandles="1" noChangeArrowheads="1" noChangeShapeType="1" noTextEdit="1"/>
              </p:cNvSpPr>
              <p:nvPr/>
            </p:nvSpPr>
            <p:spPr>
              <a:xfrm>
                <a:off x="401901" y="4202029"/>
                <a:ext cx="3289998" cy="461665"/>
              </a:xfrm>
              <a:prstGeom prst="rect">
                <a:avLst/>
              </a:prstGeom>
              <a:blipFill rotWithShape="0">
                <a:blip r:embed="rId28"/>
                <a:stretch>
                  <a:fillRect b="-1710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6" name="TextBox 75"/>
              <p:cNvSpPr txBox="1"/>
              <p:nvPr/>
            </p:nvSpPr>
            <p:spPr>
              <a:xfrm>
                <a:off x="507119" y="4795125"/>
                <a:ext cx="4332499" cy="461665"/>
              </a:xfrm>
              <a:prstGeom prst="rect">
                <a:avLst/>
              </a:prstGeom>
              <a:noFill/>
            </p:spPr>
            <p:txBody>
              <a:bodyPr wrap="square" rtlCol="0">
                <a:spAutoFit/>
              </a:bodyPr>
              <a:lstStyle/>
              <a:p>
                <a14:m>
                  <m:oMath xmlns:m="http://schemas.openxmlformats.org/officeDocument/2006/math">
                    <m:r>
                      <a:rPr lang="en-AU" sz="2400" b="0" i="1" smtClean="0">
                        <a:solidFill>
                          <a:srgbClr val="0070C0"/>
                        </a:solidFill>
                        <a:latin typeface="Cambria Math" panose="02040503050406030204" pitchFamily="18" charset="0"/>
                      </a:rPr>
                      <m:t>3</m:t>
                    </m:r>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+2=0</m:t>
                    </m:r>
                  </m:oMath>
                </a14:m>
                <a:r>
                  <a:rPr lang="en-AU" sz="2400" dirty="0" smtClean="0">
                    <a:solidFill>
                      <a:srgbClr val="0070C0"/>
                    </a:solidFill>
                  </a:rPr>
                  <a:t>   </a:t>
                </a:r>
                <a:r>
                  <a:rPr lang="en-AU" sz="2400" dirty="0" smtClean="0">
                    <a:solidFill>
                      <a:schemeClr val="tx1"/>
                    </a:solidFill>
                  </a:rPr>
                  <a:t> or </a:t>
                </a:r>
                <a14:m>
                  <m:oMath xmlns:m="http://schemas.openxmlformats.org/officeDocument/2006/math">
                    <m:r>
                      <a:rPr lang="en-AU" sz="2400" b="0" i="0" smtClean="0">
                        <a:solidFill>
                          <a:schemeClr val="tx1"/>
                        </a:solidFill>
                        <a:latin typeface="Cambria Math" panose="02040503050406030204" pitchFamily="18" charset="0"/>
                      </a:rPr>
                      <m:t>   </m:t>
                    </m:r>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+3=0</m:t>
                    </m:r>
                  </m:oMath>
                </a14:m>
                <a:endParaRPr lang="en-AU" sz="2400" dirty="0">
                  <a:solidFill>
                    <a:srgbClr val="0070C0"/>
                  </a:solidFill>
                </a:endParaRPr>
              </a:p>
            </p:txBody>
          </p:sp>
        </mc:Choice>
        <mc:Fallback xmlns="">
          <p:sp>
            <p:nvSpPr>
              <p:cNvPr id="76" name="TextBox 75"/>
              <p:cNvSpPr txBox="1">
                <a:spLocks noRot="1" noChangeAspect="1" noMove="1" noResize="1" noEditPoints="1" noAdjustHandles="1" noChangeArrowheads="1" noChangeShapeType="1" noTextEdit="1"/>
              </p:cNvSpPr>
              <p:nvPr/>
            </p:nvSpPr>
            <p:spPr>
              <a:xfrm>
                <a:off x="507119" y="4795125"/>
                <a:ext cx="4332499" cy="461665"/>
              </a:xfrm>
              <a:prstGeom prst="rect">
                <a:avLst/>
              </a:prstGeom>
              <a:blipFill rotWithShape="0">
                <a:blip r:embed="rId29"/>
                <a:stretch>
                  <a:fillRect l="-281" t="-10667" b="-3066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952055" y="5350021"/>
                <a:ext cx="3267461" cy="616515"/>
              </a:xfrm>
              <a:prstGeom prst="rect">
                <a:avLst/>
              </a:prstGeom>
              <a:noFill/>
            </p:spPr>
            <p:txBody>
              <a:bodyPr wrap="square" rtlCol="0">
                <a:spAutoFit/>
              </a:bodyPr>
              <a:lstStyle/>
              <a:p>
                <a14:m>
                  <m:oMath xmlns:m="http://schemas.openxmlformats.org/officeDocument/2006/math">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m:t>
                    </m:r>
                    <m:f>
                      <m:fPr>
                        <m:ctrlPr>
                          <a:rPr lang="en-AU" sz="2400" b="0" i="1" smtClean="0">
                            <a:solidFill>
                              <a:srgbClr val="0070C0"/>
                            </a:solidFill>
                            <a:latin typeface="Cambria Math" panose="02040503050406030204" pitchFamily="18" charset="0"/>
                          </a:rPr>
                        </m:ctrlPr>
                      </m:fPr>
                      <m:num>
                        <m:r>
                          <a:rPr lang="en-AU" sz="2400" b="0" i="1" smtClean="0">
                            <a:solidFill>
                              <a:srgbClr val="0070C0"/>
                            </a:solidFill>
                            <a:latin typeface="Cambria Math" panose="02040503050406030204" pitchFamily="18" charset="0"/>
                          </a:rPr>
                          <m:t>2</m:t>
                        </m:r>
                      </m:num>
                      <m:den>
                        <m:r>
                          <a:rPr lang="en-AU" sz="2400" b="0" i="1" smtClean="0">
                            <a:solidFill>
                              <a:srgbClr val="0070C0"/>
                            </a:solidFill>
                            <a:latin typeface="Cambria Math" panose="02040503050406030204" pitchFamily="18" charset="0"/>
                          </a:rPr>
                          <m:t>3</m:t>
                        </m:r>
                      </m:den>
                    </m:f>
                  </m:oMath>
                </a14:m>
                <a:r>
                  <a:rPr lang="en-AU" sz="2400" dirty="0" smtClean="0">
                    <a:solidFill>
                      <a:srgbClr val="0070C0"/>
                    </a:solidFill>
                  </a:rPr>
                  <a:t>   </a:t>
                </a:r>
                <a:r>
                  <a:rPr lang="en-AU" sz="2400" dirty="0" smtClean="0">
                    <a:solidFill>
                      <a:schemeClr val="tx1"/>
                    </a:solidFill>
                  </a:rPr>
                  <a:t> or </a:t>
                </a:r>
                <a14:m>
                  <m:oMath xmlns:m="http://schemas.openxmlformats.org/officeDocument/2006/math">
                    <m:r>
                      <a:rPr lang="en-AU" sz="2400" b="0" i="0" smtClean="0">
                        <a:solidFill>
                          <a:schemeClr val="tx1"/>
                        </a:solidFill>
                        <a:latin typeface="Cambria Math" panose="02040503050406030204" pitchFamily="18" charset="0"/>
                      </a:rPr>
                      <m:t>   </m:t>
                    </m:r>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=−3</m:t>
                    </m:r>
                  </m:oMath>
                </a14:m>
                <a:endParaRPr lang="en-AU" sz="2400" dirty="0">
                  <a:solidFill>
                    <a:srgbClr val="0070C0"/>
                  </a:solidFill>
                </a:endParaRPr>
              </a:p>
            </p:txBody>
          </p:sp>
        </mc:Choice>
        <mc:Fallback xmlns="">
          <p:sp>
            <p:nvSpPr>
              <p:cNvPr id="77" name="TextBox 76"/>
              <p:cNvSpPr txBox="1">
                <a:spLocks noRot="1" noChangeAspect="1" noMove="1" noResize="1" noEditPoints="1" noAdjustHandles="1" noChangeArrowheads="1" noChangeShapeType="1" noTextEdit="1"/>
              </p:cNvSpPr>
              <p:nvPr/>
            </p:nvSpPr>
            <p:spPr>
              <a:xfrm>
                <a:off x="952055" y="5350021"/>
                <a:ext cx="3267461" cy="616515"/>
              </a:xfrm>
              <a:prstGeom prst="rect">
                <a:avLst/>
              </a:prstGeom>
              <a:blipFill rotWithShape="0">
                <a:blip r:embed="rId30"/>
                <a:stretch>
                  <a:fillRect b="-9901"/>
                </a:stretch>
              </a:blipFill>
            </p:spPr>
            <p:txBody>
              <a:bodyPr/>
              <a:lstStyle/>
              <a:p>
                <a:r>
                  <a:rPr lang="en-AU">
                    <a:noFill/>
                  </a:rPr>
                  <a:t> </a:t>
                </a:r>
              </a:p>
            </p:txBody>
          </p:sp>
        </mc:Fallback>
      </mc:AlternateContent>
      <mc:AlternateContent xmlns:mc="http://schemas.openxmlformats.org/markup-compatibility/2006" xmlns:p14="http://schemas.microsoft.com/office/powerpoint/2010/main">
        <mc:Choice Requires="p14">
          <p:contentPart p14:bwMode="auto" r:id="rId31">
            <p14:nvContentPartPr>
              <p14:cNvPr id="82" name="Ink 81"/>
              <p14:cNvContentPartPr/>
              <p14:nvPr/>
            </p14:nvContentPartPr>
            <p14:xfrm>
              <a:off x="6760036" y="3013091"/>
              <a:ext cx="4107240" cy="93600"/>
            </p14:xfrm>
          </p:contentPart>
        </mc:Choice>
        <mc:Fallback xmlns="">
          <p:pic>
            <p:nvPicPr>
              <p:cNvPr id="82" name="Ink 81"/>
              <p:cNvPicPr/>
              <p:nvPr/>
            </p:nvPicPr>
            <p:blipFill>
              <a:blip r:embed="rId32"/>
              <a:stretch>
                <a:fillRect/>
              </a:stretch>
            </p:blipFill>
            <p:spPr>
              <a:xfrm>
                <a:off x="6744196" y="2994011"/>
                <a:ext cx="414180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84" name="Ink 83"/>
              <p14:cNvContentPartPr/>
              <p14:nvPr/>
            </p14:nvContentPartPr>
            <p14:xfrm>
              <a:off x="9866116" y="1109051"/>
              <a:ext cx="216720" cy="2333160"/>
            </p14:xfrm>
          </p:contentPart>
        </mc:Choice>
        <mc:Fallback xmlns="">
          <p:pic>
            <p:nvPicPr>
              <p:cNvPr id="84" name="Ink 83"/>
              <p:cNvPicPr/>
              <p:nvPr/>
            </p:nvPicPr>
            <p:blipFill>
              <a:blip r:embed="rId34"/>
              <a:stretch>
                <a:fillRect/>
              </a:stretch>
            </p:blipFill>
            <p:spPr>
              <a:xfrm>
                <a:off x="9856756" y="1092491"/>
                <a:ext cx="248040" cy="23720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2" name="Ink 101"/>
              <p14:cNvContentPartPr/>
              <p14:nvPr/>
            </p14:nvContentPartPr>
            <p14:xfrm>
              <a:off x="6767236" y="1449065"/>
              <a:ext cx="601920" cy="1391040"/>
            </p14:xfrm>
          </p:contentPart>
        </mc:Choice>
        <mc:Fallback xmlns="">
          <p:pic>
            <p:nvPicPr>
              <p:cNvPr id="102" name="Ink 101"/>
              <p:cNvPicPr/>
              <p:nvPr/>
            </p:nvPicPr>
            <p:blipFill>
              <a:blip r:embed="rId36"/>
              <a:stretch>
                <a:fillRect/>
              </a:stretch>
            </p:blipFill>
            <p:spPr>
              <a:xfrm>
                <a:off x="6753196" y="1431065"/>
                <a:ext cx="636120" cy="14299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05" name="Ink 104"/>
              <p14:cNvContentPartPr/>
              <p14:nvPr/>
            </p14:nvContentPartPr>
            <p14:xfrm>
              <a:off x="9294076" y="1396505"/>
              <a:ext cx="363960" cy="1369080"/>
            </p14:xfrm>
          </p:contentPart>
        </mc:Choice>
        <mc:Fallback xmlns="">
          <p:pic>
            <p:nvPicPr>
              <p:cNvPr id="105" name="Ink 104"/>
              <p:cNvPicPr/>
              <p:nvPr/>
            </p:nvPicPr>
            <p:blipFill>
              <a:blip r:embed="rId38"/>
              <a:stretch>
                <a:fillRect/>
              </a:stretch>
            </p:blipFill>
            <p:spPr>
              <a:xfrm>
                <a:off x="9280396" y="1378145"/>
                <a:ext cx="398160" cy="14104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08" name="Ink 107"/>
              <p14:cNvContentPartPr/>
              <p14:nvPr/>
            </p14:nvContentPartPr>
            <p14:xfrm>
              <a:off x="7459516" y="1564985"/>
              <a:ext cx="1498680" cy="925200"/>
            </p14:xfrm>
          </p:contentPart>
        </mc:Choice>
        <mc:Fallback xmlns="">
          <p:pic>
            <p:nvPicPr>
              <p:cNvPr id="108" name="Ink 107"/>
              <p:cNvPicPr/>
              <p:nvPr/>
            </p:nvPicPr>
            <p:blipFill>
              <a:blip r:embed="rId40"/>
              <a:stretch>
                <a:fillRect/>
              </a:stretch>
            </p:blipFill>
            <p:spPr>
              <a:xfrm>
                <a:off x="7442956" y="1548425"/>
                <a:ext cx="1536840" cy="9633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13" name="Ink 112"/>
              <p14:cNvContentPartPr/>
              <p14:nvPr/>
            </p14:nvContentPartPr>
            <p14:xfrm>
              <a:off x="10295236" y="2455985"/>
              <a:ext cx="732240" cy="324360"/>
            </p14:xfrm>
          </p:contentPart>
        </mc:Choice>
        <mc:Fallback xmlns="">
          <p:pic>
            <p:nvPicPr>
              <p:cNvPr id="113" name="Ink 112"/>
              <p:cNvPicPr/>
              <p:nvPr/>
            </p:nvPicPr>
            <p:blipFill>
              <a:blip r:embed="rId42"/>
              <a:stretch>
                <a:fillRect/>
              </a:stretch>
            </p:blipFill>
            <p:spPr>
              <a:xfrm>
                <a:off x="10277236" y="2434385"/>
                <a:ext cx="770400" cy="3650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15" name="Ink 114"/>
              <p14:cNvContentPartPr/>
              <p14:nvPr/>
            </p14:nvContentPartPr>
            <p14:xfrm>
              <a:off x="7585516" y="1703585"/>
              <a:ext cx="1264320" cy="903240"/>
            </p14:xfrm>
          </p:contentPart>
        </mc:Choice>
        <mc:Fallback xmlns="">
          <p:pic>
            <p:nvPicPr>
              <p:cNvPr id="115" name="Ink 114"/>
              <p:cNvPicPr/>
              <p:nvPr/>
            </p:nvPicPr>
            <p:blipFill>
              <a:blip r:embed="rId44"/>
              <a:stretch>
                <a:fillRect/>
              </a:stretch>
            </p:blipFill>
            <p:spPr>
              <a:xfrm>
                <a:off x="7577596" y="1682345"/>
                <a:ext cx="1293480" cy="9331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21" name="Ink 120"/>
              <p14:cNvContentPartPr/>
              <p14:nvPr/>
            </p14:nvContentPartPr>
            <p14:xfrm>
              <a:off x="10253116" y="1340345"/>
              <a:ext cx="618120" cy="272880"/>
            </p14:xfrm>
          </p:contentPart>
        </mc:Choice>
        <mc:Fallback xmlns="">
          <p:pic>
            <p:nvPicPr>
              <p:cNvPr id="121" name="Ink 120"/>
              <p:cNvPicPr/>
              <p:nvPr/>
            </p:nvPicPr>
            <p:blipFill>
              <a:blip r:embed="rId46"/>
              <a:stretch>
                <a:fillRect/>
              </a:stretch>
            </p:blipFill>
            <p:spPr>
              <a:xfrm>
                <a:off x="10243396" y="1321265"/>
                <a:ext cx="647640" cy="3121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23" name="Ink 122"/>
              <p14:cNvContentPartPr/>
              <p14:nvPr/>
            </p14:nvContentPartPr>
            <p14:xfrm>
              <a:off x="10045756" y="1515305"/>
              <a:ext cx="233280" cy="36720"/>
            </p14:xfrm>
          </p:contentPart>
        </mc:Choice>
        <mc:Fallback xmlns="">
          <p:pic>
            <p:nvPicPr>
              <p:cNvPr id="123" name="Ink 122"/>
              <p:cNvPicPr/>
              <p:nvPr/>
            </p:nvPicPr>
            <p:blipFill>
              <a:blip r:embed="rId48"/>
              <a:stretch>
                <a:fillRect/>
              </a:stretch>
            </p:blipFill>
            <p:spPr>
              <a:xfrm>
                <a:off x="10038196" y="1496225"/>
                <a:ext cx="25668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26" name="Ink 125"/>
              <p14:cNvContentPartPr/>
              <p14:nvPr/>
            </p14:nvContentPartPr>
            <p14:xfrm>
              <a:off x="8953516" y="1556345"/>
              <a:ext cx="2122560" cy="521280"/>
            </p14:xfrm>
          </p:contentPart>
        </mc:Choice>
        <mc:Fallback xmlns="">
          <p:pic>
            <p:nvPicPr>
              <p:cNvPr id="126" name="Ink 125"/>
              <p:cNvPicPr/>
              <p:nvPr/>
            </p:nvPicPr>
            <p:blipFill>
              <a:blip r:embed="rId50"/>
              <a:stretch>
                <a:fillRect/>
              </a:stretch>
            </p:blipFill>
            <p:spPr>
              <a:xfrm>
                <a:off x="8933716" y="1534745"/>
                <a:ext cx="2157480" cy="560880"/>
              </a:xfrm>
              <a:prstGeom prst="rect">
                <a:avLst/>
              </a:prstGeom>
            </p:spPr>
          </p:pic>
        </mc:Fallback>
      </mc:AlternateContent>
      <mc:AlternateContent xmlns:mc="http://schemas.openxmlformats.org/markup-compatibility/2006" xmlns:a14="http://schemas.microsoft.com/office/drawing/2010/main">
        <mc:Choice Requires="a14">
          <p:sp>
            <p:nvSpPr>
              <p:cNvPr id="128" name="TextBox 127"/>
              <p:cNvSpPr txBox="1"/>
              <p:nvPr/>
            </p:nvSpPr>
            <p:spPr>
              <a:xfrm>
                <a:off x="7211533" y="4188125"/>
                <a:ext cx="328999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400" b="0" i="1" smtClean="0">
                          <a:solidFill>
                            <a:srgbClr val="0070C0"/>
                          </a:solidFill>
                          <a:latin typeface="Cambria Math" panose="02040503050406030204" pitchFamily="18" charset="0"/>
                        </a:rPr>
                        <m:t>(2</m:t>
                      </m:r>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−3)(</m:t>
                      </m:r>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+5)=0</m:t>
                      </m:r>
                    </m:oMath>
                  </m:oMathPara>
                </a14:m>
                <a:endParaRPr lang="en-AU" sz="2400" dirty="0">
                  <a:solidFill>
                    <a:srgbClr val="0070C0"/>
                  </a:solidFill>
                </a:endParaRPr>
              </a:p>
            </p:txBody>
          </p:sp>
        </mc:Choice>
        <mc:Fallback xmlns="">
          <p:sp>
            <p:nvSpPr>
              <p:cNvPr id="128" name="TextBox 127"/>
              <p:cNvSpPr txBox="1">
                <a:spLocks noRot="1" noChangeAspect="1" noMove="1" noResize="1" noEditPoints="1" noAdjustHandles="1" noChangeArrowheads="1" noChangeShapeType="1" noTextEdit="1"/>
              </p:cNvSpPr>
              <p:nvPr/>
            </p:nvSpPr>
            <p:spPr>
              <a:xfrm>
                <a:off x="7211533" y="4188125"/>
                <a:ext cx="3289998" cy="461665"/>
              </a:xfrm>
              <a:prstGeom prst="rect">
                <a:avLst/>
              </a:prstGeom>
              <a:blipFill rotWithShape="0">
                <a:blip r:embed="rId51"/>
                <a:stretch>
                  <a:fillRect b="-1710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29" name="TextBox 128"/>
              <p:cNvSpPr txBox="1"/>
              <p:nvPr/>
            </p:nvSpPr>
            <p:spPr>
              <a:xfrm>
                <a:off x="6928701" y="4804631"/>
                <a:ext cx="4332499" cy="461665"/>
              </a:xfrm>
              <a:prstGeom prst="rect">
                <a:avLst/>
              </a:prstGeom>
              <a:noFill/>
            </p:spPr>
            <p:txBody>
              <a:bodyPr wrap="square" rtlCol="0">
                <a:spAutoFit/>
              </a:bodyPr>
              <a:lstStyle/>
              <a:p>
                <a14:m>
                  <m:oMath xmlns:m="http://schemas.openxmlformats.org/officeDocument/2006/math">
                    <m:r>
                      <a:rPr lang="en-AU" sz="2400" i="1" smtClean="0">
                        <a:solidFill>
                          <a:srgbClr val="0070C0"/>
                        </a:solidFill>
                        <a:latin typeface="Cambria Math" panose="02040503050406030204" pitchFamily="18" charset="0"/>
                      </a:rPr>
                      <m:t>2</m:t>
                    </m:r>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−3=0</m:t>
                    </m:r>
                  </m:oMath>
                </a14:m>
                <a:r>
                  <a:rPr lang="en-AU" sz="2400" dirty="0" smtClean="0">
                    <a:solidFill>
                      <a:srgbClr val="0070C0"/>
                    </a:solidFill>
                  </a:rPr>
                  <a:t>   </a:t>
                </a:r>
                <a:r>
                  <a:rPr lang="en-AU" sz="2400" dirty="0" smtClean="0">
                    <a:solidFill>
                      <a:schemeClr val="tx1"/>
                    </a:solidFill>
                  </a:rPr>
                  <a:t> or </a:t>
                </a:r>
                <a14:m>
                  <m:oMath xmlns:m="http://schemas.openxmlformats.org/officeDocument/2006/math">
                    <m:r>
                      <a:rPr lang="en-AU" sz="2400" b="0" i="0" smtClean="0">
                        <a:solidFill>
                          <a:schemeClr val="tx1"/>
                        </a:solidFill>
                        <a:latin typeface="Cambria Math" panose="02040503050406030204" pitchFamily="18" charset="0"/>
                      </a:rPr>
                      <m:t>   </m:t>
                    </m:r>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+5=0</m:t>
                    </m:r>
                  </m:oMath>
                </a14:m>
                <a:endParaRPr lang="en-AU" sz="2400" dirty="0">
                  <a:solidFill>
                    <a:srgbClr val="0070C0"/>
                  </a:solidFill>
                </a:endParaRPr>
              </a:p>
            </p:txBody>
          </p:sp>
        </mc:Choice>
        <mc:Fallback xmlns="">
          <p:sp>
            <p:nvSpPr>
              <p:cNvPr id="129" name="TextBox 128"/>
              <p:cNvSpPr txBox="1">
                <a:spLocks noRot="1" noChangeAspect="1" noMove="1" noResize="1" noEditPoints="1" noAdjustHandles="1" noChangeArrowheads="1" noChangeShapeType="1" noTextEdit="1"/>
              </p:cNvSpPr>
              <p:nvPr/>
            </p:nvSpPr>
            <p:spPr>
              <a:xfrm>
                <a:off x="6928701" y="4804631"/>
                <a:ext cx="4332499" cy="461665"/>
              </a:xfrm>
              <a:prstGeom prst="rect">
                <a:avLst/>
              </a:prstGeom>
              <a:blipFill rotWithShape="0">
                <a:blip r:embed="rId52"/>
                <a:stretch>
                  <a:fillRect l="-423" t="-10526" b="-2894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30" name="TextBox 129"/>
              <p:cNvSpPr txBox="1"/>
              <p:nvPr/>
            </p:nvSpPr>
            <p:spPr>
              <a:xfrm>
                <a:off x="7585516" y="5466497"/>
                <a:ext cx="2963444" cy="614655"/>
              </a:xfrm>
              <a:prstGeom prst="rect">
                <a:avLst/>
              </a:prstGeom>
              <a:noFill/>
            </p:spPr>
            <p:txBody>
              <a:bodyPr wrap="square" rtlCol="0">
                <a:spAutoFit/>
              </a:bodyPr>
              <a:lstStyle/>
              <a:p>
                <a14:m>
                  <m:oMath xmlns:m="http://schemas.openxmlformats.org/officeDocument/2006/math">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m:t>
                    </m:r>
                    <m:f>
                      <m:fPr>
                        <m:ctrlPr>
                          <a:rPr lang="en-AU" sz="2400" b="0" i="1" smtClean="0">
                            <a:solidFill>
                              <a:srgbClr val="0070C0"/>
                            </a:solidFill>
                            <a:latin typeface="Cambria Math" panose="02040503050406030204" pitchFamily="18" charset="0"/>
                          </a:rPr>
                        </m:ctrlPr>
                      </m:fPr>
                      <m:num>
                        <m:r>
                          <a:rPr lang="en-AU" sz="2400" b="0" i="1" smtClean="0">
                            <a:solidFill>
                              <a:srgbClr val="0070C0"/>
                            </a:solidFill>
                            <a:latin typeface="Cambria Math" panose="02040503050406030204" pitchFamily="18" charset="0"/>
                          </a:rPr>
                          <m:t>3</m:t>
                        </m:r>
                      </m:num>
                      <m:den>
                        <m:r>
                          <a:rPr lang="en-AU" sz="2400" b="0" i="1" smtClean="0">
                            <a:solidFill>
                              <a:srgbClr val="0070C0"/>
                            </a:solidFill>
                            <a:latin typeface="Cambria Math" panose="02040503050406030204" pitchFamily="18" charset="0"/>
                          </a:rPr>
                          <m:t>2</m:t>
                        </m:r>
                      </m:den>
                    </m:f>
                  </m:oMath>
                </a14:m>
                <a:r>
                  <a:rPr lang="en-AU" sz="2400" dirty="0" smtClean="0">
                    <a:solidFill>
                      <a:srgbClr val="0070C0"/>
                    </a:solidFill>
                  </a:rPr>
                  <a:t>   </a:t>
                </a:r>
                <a:r>
                  <a:rPr lang="en-AU" sz="2400" dirty="0" smtClean="0">
                    <a:solidFill>
                      <a:schemeClr val="tx1"/>
                    </a:solidFill>
                  </a:rPr>
                  <a:t> or </a:t>
                </a:r>
                <a14:m>
                  <m:oMath xmlns:m="http://schemas.openxmlformats.org/officeDocument/2006/math">
                    <m:r>
                      <a:rPr lang="en-AU" sz="2400" b="0" i="0" smtClean="0">
                        <a:solidFill>
                          <a:schemeClr val="tx1"/>
                        </a:solidFill>
                        <a:latin typeface="Cambria Math" panose="02040503050406030204" pitchFamily="18" charset="0"/>
                      </a:rPr>
                      <m:t>   </m:t>
                    </m:r>
                    <m:r>
                      <a:rPr lang="en-AU" sz="2400" b="0" i="1" smtClean="0">
                        <a:solidFill>
                          <a:srgbClr val="0070C0"/>
                        </a:solidFill>
                        <a:latin typeface="Cambria Math" panose="02040503050406030204" pitchFamily="18" charset="0"/>
                      </a:rPr>
                      <m:t>𝑥</m:t>
                    </m:r>
                    <m:r>
                      <a:rPr lang="en-AU" sz="2400" b="0" i="1" smtClean="0">
                        <a:solidFill>
                          <a:srgbClr val="0070C0"/>
                        </a:solidFill>
                        <a:latin typeface="Cambria Math" panose="02040503050406030204" pitchFamily="18" charset="0"/>
                      </a:rPr>
                      <m:t>=−5</m:t>
                    </m:r>
                  </m:oMath>
                </a14:m>
                <a:endParaRPr lang="en-AU" sz="2400" dirty="0">
                  <a:solidFill>
                    <a:srgbClr val="0070C0"/>
                  </a:solidFill>
                </a:endParaRPr>
              </a:p>
            </p:txBody>
          </p:sp>
        </mc:Choice>
        <mc:Fallback xmlns="">
          <p:sp>
            <p:nvSpPr>
              <p:cNvPr id="130" name="TextBox 129"/>
              <p:cNvSpPr txBox="1">
                <a:spLocks noRot="1" noChangeAspect="1" noMove="1" noResize="1" noEditPoints="1" noAdjustHandles="1" noChangeArrowheads="1" noChangeShapeType="1" noTextEdit="1"/>
              </p:cNvSpPr>
              <p:nvPr/>
            </p:nvSpPr>
            <p:spPr>
              <a:xfrm>
                <a:off x="7585516" y="5466497"/>
                <a:ext cx="2963444" cy="614655"/>
              </a:xfrm>
              <a:prstGeom prst="rect">
                <a:avLst/>
              </a:prstGeom>
              <a:blipFill rotWithShape="0">
                <a:blip r:embed="rId53"/>
                <a:stretch>
                  <a:fillRect b="-9901"/>
                </a:stretch>
              </a:blipFill>
            </p:spPr>
            <p:txBody>
              <a:bodyPr/>
              <a:lstStyle/>
              <a:p>
                <a:r>
                  <a:rPr lang="en-AU">
                    <a:noFill/>
                  </a:rPr>
                  <a:t> </a:t>
                </a:r>
              </a:p>
            </p:txBody>
          </p:sp>
        </mc:Fallback>
      </mc:AlternateContent>
    </p:spTree>
    <p:extLst>
      <p:ext uri="{BB962C8B-B14F-4D97-AF65-F5344CB8AC3E}">
        <p14:creationId xmlns:p14="http://schemas.microsoft.com/office/powerpoint/2010/main" val="2744871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0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0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0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1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1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2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2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2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2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29"/>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6" grpId="0"/>
      <p:bldP spid="77" grpId="0"/>
      <p:bldP spid="128" grpId="0"/>
      <p:bldP spid="129" grpId="0"/>
      <p:bldP spid="13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xmlns="" id="{CD60EA0D-9A68-834F-A811-139A6B2F8756}"/>
                  </a:ext>
                </a:extLst>
              </p:cNvPr>
              <p:cNvSpPr txBox="1">
                <a:spLocks/>
              </p:cNvSpPr>
              <p:nvPr/>
            </p:nvSpPr>
            <p:spPr>
              <a:xfrm>
                <a:off x="124730" y="659951"/>
                <a:ext cx="3665492" cy="523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AU" i="1">
                              <a:latin typeface="Cambria Math" panose="02040503050406030204" pitchFamily="18" charset="0"/>
                            </a:rPr>
                            <m:t>3</m:t>
                          </m:r>
                          <m:r>
                            <a:rPr lang="en-AU" i="1">
                              <a:latin typeface="Cambria Math" panose="02040503050406030204" pitchFamily="18" charset="0"/>
                            </a:rPr>
                            <m:t>𝑥</m:t>
                          </m:r>
                        </m:e>
                        <m:sup>
                          <m:r>
                            <a:rPr lang="en-AU" i="1">
                              <a:latin typeface="Cambria Math" panose="02040503050406030204" pitchFamily="18" charset="0"/>
                            </a:rPr>
                            <m:t>2</m:t>
                          </m:r>
                        </m:sup>
                      </m:sSup>
                      <m:r>
                        <a:rPr lang="en-AU" i="1">
                          <a:latin typeface="Cambria Math" panose="02040503050406030204" pitchFamily="18" charset="0"/>
                        </a:rPr>
                        <m:t>+11</m:t>
                      </m:r>
                      <m:r>
                        <a:rPr lang="en-AU" i="1">
                          <a:latin typeface="Cambria Math" panose="02040503050406030204" pitchFamily="18" charset="0"/>
                        </a:rPr>
                        <m:t>𝑥</m:t>
                      </m:r>
                      <m:r>
                        <a:rPr lang="en-AU" i="1">
                          <a:latin typeface="Cambria Math" panose="02040503050406030204" pitchFamily="18" charset="0"/>
                        </a:rPr>
                        <m:t>+6=0</m:t>
                      </m:r>
                    </m:oMath>
                  </m:oMathPara>
                </a14:m>
                <a:endParaRPr lang="en-US" dirty="0"/>
              </a:p>
            </p:txBody>
          </p:sp>
        </mc:Choice>
        <mc:Fallback>
          <p:sp>
            <p:nvSpPr>
              <p:cNvPr id="4" name="Content Placeholder 2">
                <a:extLst>
                  <a:ext uri="{FF2B5EF4-FFF2-40B4-BE49-F238E27FC236}">
                    <a16:creationId xmlns:a16="http://schemas.microsoft.com/office/drawing/2014/main" xmlns="" xmlns:a14="http://schemas.microsoft.com/office/drawing/2010/main" id="{CD60EA0D-9A68-834F-A811-139A6B2F8756}"/>
                  </a:ext>
                </a:extLst>
              </p:cNvPr>
              <p:cNvSpPr txBox="1">
                <a:spLocks noRot="1" noChangeAspect="1" noMove="1" noResize="1" noEditPoints="1" noAdjustHandles="1" noChangeArrowheads="1" noChangeShapeType="1" noTextEdit="1"/>
              </p:cNvSpPr>
              <p:nvPr/>
            </p:nvSpPr>
            <p:spPr>
              <a:xfrm>
                <a:off x="124730" y="659951"/>
                <a:ext cx="3665492" cy="523778"/>
              </a:xfrm>
              <a:prstGeom prst="rect">
                <a:avLst/>
              </a:prstGeom>
              <a:blipFill rotWithShape="0">
                <a:blip r:embed="rId2"/>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xmlns="" id="{BCCD735F-9782-AE47-80FB-ED3F9D855B36}"/>
                  </a:ext>
                </a:extLst>
              </p:cNvPr>
              <p:cNvSpPr txBox="1">
                <a:spLocks/>
              </p:cNvSpPr>
              <p:nvPr/>
            </p:nvSpPr>
            <p:spPr>
              <a:xfrm>
                <a:off x="6761382" y="560540"/>
                <a:ext cx="3665492" cy="523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AU" i="1">
                              <a:latin typeface="Cambria Math" panose="02040503050406030204" pitchFamily="18" charset="0"/>
                            </a:rPr>
                            <m:t>2</m:t>
                          </m:r>
                          <m:r>
                            <a:rPr lang="en-AU" i="1">
                              <a:latin typeface="Cambria Math" panose="02040503050406030204" pitchFamily="18" charset="0"/>
                            </a:rPr>
                            <m:t>𝑥</m:t>
                          </m:r>
                        </m:e>
                        <m:sup>
                          <m:r>
                            <a:rPr lang="en-AU" i="1">
                              <a:latin typeface="Cambria Math" panose="02040503050406030204" pitchFamily="18" charset="0"/>
                            </a:rPr>
                            <m:t>2</m:t>
                          </m:r>
                        </m:sup>
                      </m:sSup>
                      <m:r>
                        <a:rPr lang="en-AU" i="1">
                          <a:latin typeface="Cambria Math" panose="02040503050406030204" pitchFamily="18" charset="0"/>
                        </a:rPr>
                        <m:t>+7</m:t>
                      </m:r>
                      <m:r>
                        <a:rPr lang="en-AU" i="1">
                          <a:latin typeface="Cambria Math" panose="02040503050406030204" pitchFamily="18" charset="0"/>
                        </a:rPr>
                        <m:t>𝑥</m:t>
                      </m:r>
                      <m:r>
                        <a:rPr lang="en-AU" i="1">
                          <a:latin typeface="Cambria Math" panose="02040503050406030204" pitchFamily="18" charset="0"/>
                        </a:rPr>
                        <m:t>−15=0</m:t>
                      </m:r>
                    </m:oMath>
                  </m:oMathPara>
                </a14:m>
                <a:endParaRPr lang="en-US" dirty="0"/>
              </a:p>
            </p:txBody>
          </p:sp>
        </mc:Choice>
        <mc:Fallback>
          <p:sp>
            <p:nvSpPr>
              <p:cNvPr id="5" name="Content Placeholder 2">
                <a:extLst>
                  <a:ext uri="{FF2B5EF4-FFF2-40B4-BE49-F238E27FC236}">
                    <a16:creationId xmlns:a16="http://schemas.microsoft.com/office/drawing/2014/main" xmlns="" xmlns:a14="http://schemas.microsoft.com/office/drawing/2010/main" id="{BCCD735F-9782-AE47-80FB-ED3F9D855B36}"/>
                  </a:ext>
                </a:extLst>
              </p:cNvPr>
              <p:cNvSpPr txBox="1">
                <a:spLocks noRot="1" noChangeAspect="1" noMove="1" noResize="1" noEditPoints="1" noAdjustHandles="1" noChangeArrowheads="1" noChangeShapeType="1" noTextEdit="1"/>
              </p:cNvSpPr>
              <p:nvPr/>
            </p:nvSpPr>
            <p:spPr>
              <a:xfrm>
                <a:off x="6761382" y="560540"/>
                <a:ext cx="3665492" cy="523778"/>
              </a:xfrm>
              <a:prstGeom prst="rect">
                <a:avLst/>
              </a:prstGeom>
              <a:blipFill rotWithShape="0">
                <a:blip r:embed="rId3"/>
                <a:stretch>
                  <a:fillRect/>
                </a:stretch>
              </a:blipFill>
            </p:spPr>
            <p:txBody>
              <a:bodyPr/>
              <a:lstStyle/>
              <a:p>
                <a:r>
                  <a:rPr lang="en-AU">
                    <a:noFill/>
                  </a:rPr>
                  <a:t> </a:t>
                </a:r>
              </a:p>
            </p:txBody>
          </p:sp>
        </mc:Fallback>
      </mc:AlternateContent>
      <p:sp>
        <p:nvSpPr>
          <p:cNvPr id="8" name="TextBox 7">
            <a:extLst>
              <a:ext uri="{FF2B5EF4-FFF2-40B4-BE49-F238E27FC236}">
                <a16:creationId xmlns:a16="http://schemas.microsoft.com/office/drawing/2014/main" xmlns="" id="{D0164071-2B02-4935-BE6F-C4FA73256AAB}"/>
              </a:ext>
            </a:extLst>
          </p:cNvPr>
          <p:cNvSpPr txBox="1"/>
          <p:nvPr/>
        </p:nvSpPr>
        <p:spPr>
          <a:xfrm>
            <a:off x="124730" y="0"/>
            <a:ext cx="5978800" cy="584775"/>
          </a:xfrm>
          <a:prstGeom prst="homePlate">
            <a:avLst/>
          </a:prstGeom>
          <a:solidFill>
            <a:schemeClr val="accent5">
              <a:lumMod val="50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AU" sz="3200" dirty="0" smtClean="0"/>
              <a:t>Guided Practice</a:t>
            </a:r>
            <a:endParaRPr lang="en-AU" sz="3200" dirty="0"/>
          </a:p>
        </p:txBody>
      </p:sp>
      <mc:AlternateContent xmlns:mc="http://schemas.openxmlformats.org/markup-compatibility/2006">
        <mc:Choice xmlns:p14="http://schemas.microsoft.com/office/powerpoint/2010/main" Requires="p14">
          <p:contentPart p14:bwMode="auto" r:id="rId4">
            <p14:nvContentPartPr>
              <p14:cNvPr id="12" name="Ink 11"/>
              <p14:cNvContentPartPr/>
              <p14:nvPr/>
            </p14:nvContentPartPr>
            <p14:xfrm>
              <a:off x="287411" y="1158044"/>
              <a:ext cx="3640680" cy="4226040"/>
            </p14:xfrm>
          </p:contentPart>
        </mc:Choice>
        <mc:Fallback>
          <p:pic>
            <p:nvPicPr>
              <p:cNvPr id="12" name="Ink 11"/>
              <p:cNvPicPr/>
              <p:nvPr/>
            </p:nvPicPr>
            <p:blipFill>
              <a:blip r:embed="rId5"/>
              <a:stretch>
                <a:fillRect/>
              </a:stretch>
            </p:blipFill>
            <p:spPr>
              <a:xfrm>
                <a:off x="268331" y="1141124"/>
                <a:ext cx="3685680" cy="4264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53" name="Ink 152"/>
              <p14:cNvContentPartPr/>
              <p14:nvPr/>
            </p14:nvContentPartPr>
            <p14:xfrm>
              <a:off x="1612931" y="5086724"/>
              <a:ext cx="237240" cy="576000"/>
            </p14:xfrm>
          </p:contentPart>
        </mc:Choice>
        <mc:Fallback>
          <p:pic>
            <p:nvPicPr>
              <p:cNvPr id="153" name="Ink 152"/>
              <p:cNvPicPr/>
              <p:nvPr/>
            </p:nvPicPr>
            <p:blipFill>
              <a:blip r:embed="rId7"/>
              <a:stretch>
                <a:fillRect/>
              </a:stretch>
            </p:blipFill>
            <p:spPr>
              <a:xfrm>
                <a:off x="1595291" y="5070524"/>
                <a:ext cx="276120" cy="6159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54" name="Ink 153"/>
              <p14:cNvContentPartPr/>
              <p14:nvPr/>
            </p14:nvContentPartPr>
            <p14:xfrm>
              <a:off x="2199011" y="5111924"/>
              <a:ext cx="808920" cy="255960"/>
            </p14:xfrm>
          </p:contentPart>
        </mc:Choice>
        <mc:Fallback>
          <p:pic>
            <p:nvPicPr>
              <p:cNvPr id="154" name="Ink 153"/>
              <p:cNvPicPr/>
              <p:nvPr/>
            </p:nvPicPr>
            <p:blipFill>
              <a:blip r:embed="rId9"/>
              <a:stretch>
                <a:fillRect/>
              </a:stretch>
            </p:blipFill>
            <p:spPr>
              <a:xfrm>
                <a:off x="2192171" y="5089244"/>
                <a:ext cx="84060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65" name="Ink 164"/>
              <p14:cNvContentPartPr/>
              <p14:nvPr/>
            </p14:nvContentPartPr>
            <p14:xfrm>
              <a:off x="6970451" y="1052564"/>
              <a:ext cx="4040640" cy="3625920"/>
            </p14:xfrm>
          </p:contentPart>
        </mc:Choice>
        <mc:Fallback>
          <p:pic>
            <p:nvPicPr>
              <p:cNvPr id="165" name="Ink 164"/>
              <p:cNvPicPr/>
              <p:nvPr/>
            </p:nvPicPr>
            <p:blipFill>
              <a:blip r:embed="rId11"/>
              <a:stretch>
                <a:fillRect/>
              </a:stretch>
            </p:blipFill>
            <p:spPr>
              <a:xfrm>
                <a:off x="6951371" y="1031684"/>
                <a:ext cx="4085640" cy="3669840"/>
              </a:xfrm>
              <a:prstGeom prst="rect">
                <a:avLst/>
              </a:prstGeom>
            </p:spPr>
          </p:pic>
        </mc:Fallback>
      </mc:AlternateContent>
    </p:spTree>
    <p:extLst>
      <p:ext uri="{BB962C8B-B14F-4D97-AF65-F5344CB8AC3E}">
        <p14:creationId xmlns:p14="http://schemas.microsoft.com/office/powerpoint/2010/main" val="1513553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357600" y="812617"/>
            <a:ext cx="9144000" cy="1054975"/>
          </a:xfrm>
        </p:spPr>
        <p:txBody>
          <a:bodyPr>
            <a:normAutofit/>
          </a:bodyPr>
          <a:lstStyle/>
          <a:p>
            <a:pPr algn="l"/>
            <a:r>
              <a:rPr lang="en-AU" sz="4000" dirty="0"/>
              <a:t>Complete </a:t>
            </a:r>
            <a:r>
              <a:rPr lang="en-AU" sz="4000" dirty="0" smtClean="0"/>
              <a:t>Cambridge Ex 3A – 3C</a:t>
            </a:r>
            <a:endParaRPr lang="en-AU" sz="4000" dirty="0"/>
          </a:p>
        </p:txBody>
      </p:sp>
      <p:sp>
        <p:nvSpPr>
          <p:cNvPr id="3" name="TextBox 2">
            <a:extLst>
              <a:ext uri="{FF2B5EF4-FFF2-40B4-BE49-F238E27FC236}">
                <a16:creationId xmlns="" xmlns:a16="http://schemas.microsoft.com/office/drawing/2014/main" id="{B4B07689-760D-4D71-9448-AFF1CCEB30E0}"/>
              </a:ext>
            </a:extLst>
          </p:cNvPr>
          <p:cNvSpPr txBox="1"/>
          <p:nvPr/>
        </p:nvSpPr>
        <p:spPr>
          <a:xfrm>
            <a:off x="0" y="-28398"/>
            <a:ext cx="3895468" cy="584775"/>
          </a:xfrm>
          <a:prstGeom prst="homePlate">
            <a:avLst/>
          </a:prstGeom>
          <a:solidFill>
            <a:srgbClr val="00206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Independent Practice</a:t>
            </a:r>
          </a:p>
        </p:txBody>
      </p:sp>
    </p:spTree>
    <p:extLst>
      <p:ext uri="{BB962C8B-B14F-4D97-AF65-F5344CB8AC3E}">
        <p14:creationId xmlns:p14="http://schemas.microsoft.com/office/powerpoint/2010/main" val="9894935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3948" y="82302"/>
            <a:ext cx="5110904" cy="584775"/>
          </a:xfrm>
          <a:prstGeom prst="homePlate">
            <a:avLst/>
          </a:prstGeom>
          <a:solidFill>
            <a:schemeClr val="accent5">
              <a:lumMod val="50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AU" sz="3200" dirty="0"/>
              <a:t>Skill Development</a:t>
            </a:r>
          </a:p>
        </p:txBody>
      </p:sp>
      <mc:AlternateContent xmlns:mc="http://schemas.openxmlformats.org/markup-compatibility/2006" xmlns:a14="http://schemas.microsoft.com/office/drawing/2010/main">
        <mc:Choice Requires="a14">
          <p:sp>
            <p:nvSpPr>
              <p:cNvPr id="13" name="Content Placeholder 2"/>
              <p:cNvSpPr>
                <a:spLocks noGrp="1"/>
              </p:cNvSpPr>
              <p:nvPr>
                <p:ph idx="4294967295"/>
              </p:nvPr>
            </p:nvSpPr>
            <p:spPr>
              <a:xfrm>
                <a:off x="0" y="839788"/>
                <a:ext cx="9974263" cy="5838825"/>
              </a:xfrm>
            </p:spPr>
            <p:txBody>
              <a:bodyPr/>
              <a:lstStyle/>
              <a:p>
                <a:pPr marL="0" indent="0">
                  <a:buNone/>
                </a:pPr>
                <a:r>
                  <a:rPr lang="en-AU" dirty="0"/>
                  <a:t>Expand the following:</a:t>
                </a:r>
              </a:p>
              <a:p>
                <a:pPr marL="514350" indent="-514350">
                  <a:buAutoNum type="arabicParenR"/>
                </a:pPr>
                <a14:m>
                  <m:oMath xmlns:m="http://schemas.openxmlformats.org/officeDocument/2006/math">
                    <m:r>
                      <a:rPr lang="en-AU" i="1" dirty="0" smtClean="0">
                        <a:latin typeface="Cambria Math" panose="02040503050406030204" pitchFamily="18" charset="0"/>
                      </a:rPr>
                      <m:t>4</m:t>
                    </m:r>
                    <m:r>
                      <a:rPr lang="en-AU" i="1" dirty="0" smtClean="0">
                        <a:latin typeface="Cambria Math" panose="02040503050406030204" pitchFamily="18" charset="0"/>
                      </a:rPr>
                      <m:t>𝑛</m:t>
                    </m:r>
                    <m:r>
                      <a:rPr lang="en-AU" i="1" dirty="0" smtClean="0">
                        <a:latin typeface="Cambria Math" panose="02040503050406030204" pitchFamily="18" charset="0"/>
                      </a:rPr>
                      <m:t>(3</m:t>
                    </m:r>
                    <m:r>
                      <a:rPr lang="en-AU" i="1" dirty="0" smtClean="0">
                        <a:latin typeface="Cambria Math" panose="02040503050406030204" pitchFamily="18" charset="0"/>
                      </a:rPr>
                      <m:t>𝑚</m:t>
                    </m:r>
                    <m:r>
                      <a:rPr lang="en-AU" i="1" dirty="0" smtClean="0">
                        <a:latin typeface="Cambria Math" panose="02040503050406030204" pitchFamily="18" charset="0"/>
                      </a:rPr>
                      <m:t> + </m:t>
                    </m:r>
                    <m:r>
                      <a:rPr lang="en-AU" i="1" dirty="0" smtClean="0">
                        <a:latin typeface="Cambria Math" panose="02040503050406030204" pitchFamily="18" charset="0"/>
                      </a:rPr>
                      <m:t>𝑝</m:t>
                    </m:r>
                    <m:r>
                      <a:rPr lang="en-AU" i="1" dirty="0" smtClean="0">
                        <a:latin typeface="Cambria Math" panose="02040503050406030204" pitchFamily="18" charset="0"/>
                      </a:rPr>
                      <m:t>)</m:t>
                    </m:r>
                  </m:oMath>
                </a14:m>
                <a:endParaRPr lang="en-AU" dirty="0"/>
              </a:p>
              <a:p>
                <a:pPr marL="514350" indent="-514350">
                  <a:buAutoNum type="arabicParenR"/>
                </a:pPr>
                <a:endParaRPr lang="en-AU" dirty="0"/>
              </a:p>
              <a:p>
                <a:pPr marL="0" indent="0">
                  <a:buNone/>
                </a:pPr>
                <a:endParaRPr lang="en-AU" dirty="0"/>
              </a:p>
              <a:p>
                <a:pPr marL="0" indent="0">
                  <a:buNone/>
                </a:pPr>
                <a:endParaRPr lang="en-AU" dirty="0"/>
              </a:p>
              <a:p>
                <a:pPr marL="0" indent="0">
                  <a:buNone/>
                </a:pPr>
                <a:endParaRPr lang="en-AU" dirty="0"/>
              </a:p>
              <a:p>
                <a:pPr marL="514350" indent="-514350">
                  <a:buFont typeface="+mj-lt"/>
                  <a:buAutoNum type="arabicParenR" startAt="3"/>
                </a:pPr>
                <a14:m>
                  <m:oMath xmlns:m="http://schemas.openxmlformats.org/officeDocument/2006/math">
                    <m:r>
                      <a:rPr lang="en-AU" i="1" dirty="0" smtClean="0">
                        <a:latin typeface="Cambria Math" panose="02040503050406030204" pitchFamily="18" charset="0"/>
                      </a:rPr>
                      <m:t>3(</m:t>
                    </m:r>
                    <m:r>
                      <a:rPr lang="en-AU" i="1" dirty="0" smtClean="0">
                        <a:latin typeface="Cambria Math" panose="02040503050406030204" pitchFamily="18" charset="0"/>
                      </a:rPr>
                      <m:t>𝑥</m:t>
                    </m:r>
                    <m:r>
                      <a:rPr lang="en-AU" i="1" dirty="0" smtClean="0">
                        <a:latin typeface="Cambria Math" panose="02040503050406030204" pitchFamily="18" charset="0"/>
                      </a:rPr>
                      <m:t> + 5) + 2(</m:t>
                    </m:r>
                    <m:r>
                      <a:rPr lang="en-AU" i="1" dirty="0" smtClean="0">
                        <a:latin typeface="Cambria Math" panose="02040503050406030204" pitchFamily="18" charset="0"/>
                      </a:rPr>
                      <m:t>𝑥</m:t>
                    </m:r>
                    <m:r>
                      <a:rPr lang="en-AU" i="1" dirty="0" smtClean="0">
                        <a:latin typeface="Cambria Math" panose="02040503050406030204" pitchFamily="18" charset="0"/>
                      </a:rPr>
                      <m:t> – 4)</m:t>
                    </m:r>
                  </m:oMath>
                </a14:m>
                <a:endParaRPr lang="en-AU" dirty="0"/>
              </a:p>
              <a:p>
                <a:pPr marL="514350" indent="-514350">
                  <a:buAutoNum type="arabicParenR" startAt="3"/>
                </a:pPr>
                <a:endParaRPr lang="en-AU" dirty="0"/>
              </a:p>
              <a:p>
                <a:pPr marL="514350" indent="-514350">
                  <a:buAutoNum type="arabicParenR" startAt="3"/>
                </a:pPr>
                <a:endParaRPr lang="en-AU" dirty="0"/>
              </a:p>
              <a:p>
                <a:pPr marL="0" indent="0">
                  <a:buNone/>
                </a:pPr>
                <a:endParaRPr lang="en-AU" dirty="0"/>
              </a:p>
            </p:txBody>
          </p:sp>
        </mc:Choice>
        <mc:Fallback xmlns="">
          <p:sp>
            <p:nvSpPr>
              <p:cNvPr id="13" name="Content Placeholder 2"/>
              <p:cNvSpPr>
                <a:spLocks noGrp="1" noRot="1" noChangeAspect="1" noMove="1" noResize="1" noEditPoints="1" noAdjustHandles="1" noChangeArrowheads="1" noChangeShapeType="1" noTextEdit="1"/>
              </p:cNvSpPr>
              <p:nvPr>
                <p:ph idx="4294967295"/>
              </p:nvPr>
            </p:nvSpPr>
            <p:spPr>
              <a:xfrm>
                <a:off x="0" y="839788"/>
                <a:ext cx="9974263" cy="5838825"/>
              </a:xfrm>
              <a:blipFill rotWithShape="0">
                <a:blip r:embed="rId2"/>
                <a:stretch>
                  <a:fillRect l="-1222" t="-177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557548" y="1465262"/>
                <a:ext cx="4187044" cy="1384995"/>
              </a:xfrm>
              <a:prstGeom prst="rect">
                <a:avLst/>
              </a:prstGeom>
              <a:noFill/>
            </p:spPr>
            <p:txBody>
              <a:bodyPr wrap="none" rtlCol="0">
                <a:spAutoFit/>
              </a:bodyPr>
              <a:lstStyle/>
              <a:p>
                <a:pPr>
                  <a:lnSpc>
                    <a:spcPct val="150000"/>
                  </a:lnSpc>
                </a:pPr>
                <a:r>
                  <a:rPr lang="en-AU" sz="2800" b="1" i="1" dirty="0">
                    <a:solidFill>
                      <a:srgbClr val="7030A0"/>
                    </a:solidFill>
                  </a:rPr>
                  <a:t> </a:t>
                </a:r>
                <a14:m>
                  <m:oMath xmlns:m="http://schemas.openxmlformats.org/officeDocument/2006/math">
                    <m:r>
                      <a:rPr lang="en-AU" sz="2800" b="1" i="1" dirty="0" smtClean="0">
                        <a:solidFill>
                          <a:srgbClr val="7030A0"/>
                        </a:solidFill>
                        <a:latin typeface="Cambria Math" panose="02040503050406030204" pitchFamily="18" charset="0"/>
                      </a:rPr>
                      <m:t>= </m:t>
                    </m:r>
                    <m:r>
                      <a:rPr lang="en-AU" sz="2800" b="1" i="1" dirty="0" smtClean="0">
                        <a:solidFill>
                          <a:srgbClr val="7030A0"/>
                        </a:solidFill>
                        <a:latin typeface="Cambria Math" panose="02040503050406030204" pitchFamily="18" charset="0"/>
                      </a:rPr>
                      <m:t>𝟒</m:t>
                    </m:r>
                    <m:r>
                      <a:rPr lang="en-AU" sz="2800" b="1" i="1" dirty="0" smtClean="0">
                        <a:solidFill>
                          <a:srgbClr val="7030A0"/>
                        </a:solidFill>
                        <a:latin typeface="Cambria Math" panose="02040503050406030204" pitchFamily="18" charset="0"/>
                      </a:rPr>
                      <m:t>𝒏</m:t>
                    </m:r>
                    <m:r>
                      <a:rPr lang="en-AU" sz="2800" b="1" i="1" dirty="0" smtClean="0">
                        <a:solidFill>
                          <a:srgbClr val="7030A0"/>
                        </a:solidFill>
                        <a:latin typeface="Cambria Math" panose="02040503050406030204" pitchFamily="18" charset="0"/>
                      </a:rPr>
                      <m:t> × </m:t>
                    </m:r>
                    <m:r>
                      <a:rPr lang="en-AU" sz="2800" b="1" i="1" dirty="0" smtClean="0">
                        <a:solidFill>
                          <a:srgbClr val="7030A0"/>
                        </a:solidFill>
                        <a:latin typeface="Cambria Math" panose="02040503050406030204" pitchFamily="18" charset="0"/>
                      </a:rPr>
                      <m:t>𝟑</m:t>
                    </m:r>
                    <m:r>
                      <a:rPr lang="en-AU" sz="2800" b="1" i="1" dirty="0" smtClean="0">
                        <a:solidFill>
                          <a:srgbClr val="7030A0"/>
                        </a:solidFill>
                        <a:latin typeface="Cambria Math" panose="02040503050406030204" pitchFamily="18" charset="0"/>
                      </a:rPr>
                      <m:t>𝒎</m:t>
                    </m:r>
                    <m:r>
                      <a:rPr lang="en-AU" sz="2800" b="1" i="1" dirty="0" smtClean="0">
                        <a:solidFill>
                          <a:srgbClr val="7030A0"/>
                        </a:solidFill>
                        <a:latin typeface="Cambria Math" panose="02040503050406030204" pitchFamily="18" charset="0"/>
                      </a:rPr>
                      <m:t> + </m:t>
                    </m:r>
                    <m:r>
                      <a:rPr lang="en-AU" sz="2800" b="1" i="1" dirty="0" smtClean="0">
                        <a:solidFill>
                          <a:srgbClr val="7030A0"/>
                        </a:solidFill>
                        <a:latin typeface="Cambria Math" panose="02040503050406030204" pitchFamily="18" charset="0"/>
                      </a:rPr>
                      <m:t>𝟒</m:t>
                    </m:r>
                    <m:r>
                      <a:rPr lang="en-AU" sz="2800" b="1" i="1" dirty="0" smtClean="0">
                        <a:solidFill>
                          <a:srgbClr val="7030A0"/>
                        </a:solidFill>
                        <a:latin typeface="Cambria Math" panose="02040503050406030204" pitchFamily="18" charset="0"/>
                      </a:rPr>
                      <m:t>𝒏</m:t>
                    </m:r>
                    <m:r>
                      <a:rPr lang="en-AU" sz="2800" b="1" i="1" dirty="0" smtClean="0">
                        <a:solidFill>
                          <a:srgbClr val="7030A0"/>
                        </a:solidFill>
                        <a:latin typeface="Cambria Math" panose="02040503050406030204" pitchFamily="18" charset="0"/>
                      </a:rPr>
                      <m:t> × </m:t>
                    </m:r>
                    <m:r>
                      <a:rPr lang="en-AU" sz="2800" b="1" i="1" dirty="0" smtClean="0">
                        <a:solidFill>
                          <a:srgbClr val="7030A0"/>
                        </a:solidFill>
                        <a:latin typeface="Cambria Math" panose="02040503050406030204" pitchFamily="18" charset="0"/>
                      </a:rPr>
                      <m:t>𝒑</m:t>
                    </m:r>
                    <m:r>
                      <a:rPr lang="en-AU" sz="2800" b="1" i="1" dirty="0" smtClean="0">
                        <a:solidFill>
                          <a:srgbClr val="7030A0"/>
                        </a:solidFill>
                        <a:latin typeface="Cambria Math" panose="02040503050406030204" pitchFamily="18" charset="0"/>
                      </a:rPr>
                      <m:t> </m:t>
                    </m:r>
                  </m:oMath>
                </a14:m>
                <a:endParaRPr lang="en-AU" sz="2800" b="1" i="1" dirty="0">
                  <a:solidFill>
                    <a:srgbClr val="7030A0"/>
                  </a:solidFill>
                </a:endParaRPr>
              </a:p>
              <a:p>
                <a:pPr>
                  <a:lnSpc>
                    <a:spcPct val="150000"/>
                  </a:lnSpc>
                </a:pPr>
                <a14:m>
                  <m:oMathPara xmlns:m="http://schemas.openxmlformats.org/officeDocument/2006/math">
                    <m:oMathParaPr>
                      <m:jc m:val="centerGroup"/>
                    </m:oMathParaPr>
                    <m:oMath xmlns:m="http://schemas.openxmlformats.org/officeDocument/2006/math">
                      <m:r>
                        <a:rPr lang="en-AU" sz="2800" b="1" i="1" dirty="0" smtClean="0">
                          <a:solidFill>
                            <a:srgbClr val="7030A0"/>
                          </a:solidFill>
                          <a:latin typeface="Cambria Math" panose="02040503050406030204" pitchFamily="18" charset="0"/>
                        </a:rPr>
                        <m:t>= </m:t>
                      </m:r>
                      <m:r>
                        <a:rPr lang="en-AU" sz="2800" b="1" i="1" dirty="0" smtClean="0">
                          <a:solidFill>
                            <a:srgbClr val="7030A0"/>
                          </a:solidFill>
                          <a:latin typeface="Cambria Math" panose="02040503050406030204" pitchFamily="18" charset="0"/>
                        </a:rPr>
                        <m:t>𝟏𝟐</m:t>
                      </m:r>
                      <m:r>
                        <a:rPr lang="en-AU" sz="2800" b="1" i="1" dirty="0" smtClean="0">
                          <a:solidFill>
                            <a:srgbClr val="7030A0"/>
                          </a:solidFill>
                          <a:latin typeface="Cambria Math" panose="02040503050406030204" pitchFamily="18" charset="0"/>
                        </a:rPr>
                        <m:t>𝒎𝒏</m:t>
                      </m:r>
                      <m:r>
                        <a:rPr lang="en-AU" sz="2800" b="1" i="1" dirty="0" smtClean="0">
                          <a:solidFill>
                            <a:srgbClr val="7030A0"/>
                          </a:solidFill>
                          <a:latin typeface="Cambria Math" panose="02040503050406030204" pitchFamily="18" charset="0"/>
                        </a:rPr>
                        <m:t> + </m:t>
                      </m:r>
                      <m:r>
                        <a:rPr lang="en-AU" sz="2800" b="1" i="1" dirty="0" smtClean="0">
                          <a:solidFill>
                            <a:srgbClr val="7030A0"/>
                          </a:solidFill>
                          <a:latin typeface="Cambria Math" panose="02040503050406030204" pitchFamily="18" charset="0"/>
                        </a:rPr>
                        <m:t>𝟒</m:t>
                      </m:r>
                      <m:r>
                        <a:rPr lang="en-AU" sz="2800" b="1" i="1" dirty="0" smtClean="0">
                          <a:solidFill>
                            <a:srgbClr val="7030A0"/>
                          </a:solidFill>
                          <a:latin typeface="Cambria Math" panose="02040503050406030204" pitchFamily="18" charset="0"/>
                        </a:rPr>
                        <m:t>𝒏𝒑</m:t>
                      </m:r>
                    </m:oMath>
                  </m:oMathPara>
                </a14:m>
                <a:endParaRPr lang="en-AU" sz="2800" b="1" i="1" dirty="0">
                  <a:solidFill>
                    <a:srgbClr val="7030A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2557548" y="1465262"/>
                <a:ext cx="4187044" cy="1384995"/>
              </a:xfrm>
              <a:prstGeom prst="rect">
                <a:avLst/>
              </a:prstGeom>
              <a:blipFill rotWithShape="0">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892532" y="4551014"/>
                <a:ext cx="4000775" cy="1384995"/>
              </a:xfrm>
              <a:prstGeom prst="rect">
                <a:avLst/>
              </a:prstGeom>
              <a:noFill/>
            </p:spPr>
            <p:txBody>
              <a:bodyPr wrap="non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AU" sz="2800" b="1" i="1" dirty="0" smtClean="0">
                          <a:solidFill>
                            <a:srgbClr val="7030A0"/>
                          </a:solidFill>
                          <a:latin typeface="Cambria Math" panose="02040503050406030204" pitchFamily="18" charset="0"/>
                        </a:rPr>
                        <m:t> = </m:t>
                      </m:r>
                      <m:r>
                        <a:rPr lang="en-AU" sz="2800" b="1" i="1" dirty="0" smtClean="0">
                          <a:solidFill>
                            <a:srgbClr val="7030A0"/>
                          </a:solidFill>
                          <a:latin typeface="Cambria Math" panose="02040503050406030204" pitchFamily="18" charset="0"/>
                        </a:rPr>
                        <m:t>𝟑</m:t>
                      </m:r>
                      <m:r>
                        <a:rPr lang="en-AU" sz="2800" b="1" i="1" dirty="0" smtClean="0">
                          <a:solidFill>
                            <a:srgbClr val="7030A0"/>
                          </a:solidFill>
                          <a:latin typeface="Cambria Math" panose="02040503050406030204" pitchFamily="18" charset="0"/>
                        </a:rPr>
                        <m:t>𝒙</m:t>
                      </m:r>
                      <m:r>
                        <a:rPr lang="en-AU" sz="2800" b="1" i="1" dirty="0" smtClean="0">
                          <a:solidFill>
                            <a:srgbClr val="7030A0"/>
                          </a:solidFill>
                          <a:latin typeface="Cambria Math" panose="02040503050406030204" pitchFamily="18" charset="0"/>
                        </a:rPr>
                        <m:t> + </m:t>
                      </m:r>
                      <m:r>
                        <a:rPr lang="en-AU" sz="2800" b="1" i="1" dirty="0" smtClean="0">
                          <a:solidFill>
                            <a:srgbClr val="7030A0"/>
                          </a:solidFill>
                          <a:latin typeface="Cambria Math" panose="02040503050406030204" pitchFamily="18" charset="0"/>
                        </a:rPr>
                        <m:t>𝟏𝟓</m:t>
                      </m:r>
                      <m:r>
                        <a:rPr lang="en-AU" sz="2800" b="1" i="1" dirty="0" smtClean="0">
                          <a:solidFill>
                            <a:srgbClr val="7030A0"/>
                          </a:solidFill>
                          <a:latin typeface="Cambria Math" panose="02040503050406030204" pitchFamily="18" charset="0"/>
                        </a:rPr>
                        <m:t> + </m:t>
                      </m:r>
                      <m:r>
                        <a:rPr lang="en-AU" sz="2800" b="1" i="1" dirty="0" smtClean="0">
                          <a:solidFill>
                            <a:srgbClr val="7030A0"/>
                          </a:solidFill>
                          <a:latin typeface="Cambria Math" panose="02040503050406030204" pitchFamily="18" charset="0"/>
                        </a:rPr>
                        <m:t>𝟐</m:t>
                      </m:r>
                      <m:r>
                        <a:rPr lang="en-AU" sz="2800" b="1" i="1" dirty="0" smtClean="0">
                          <a:solidFill>
                            <a:srgbClr val="7030A0"/>
                          </a:solidFill>
                          <a:latin typeface="Cambria Math" panose="02040503050406030204" pitchFamily="18" charset="0"/>
                        </a:rPr>
                        <m:t>𝒙</m:t>
                      </m:r>
                      <m:r>
                        <a:rPr lang="en-AU" sz="2800" b="1" i="1" dirty="0" smtClean="0">
                          <a:solidFill>
                            <a:srgbClr val="7030A0"/>
                          </a:solidFill>
                          <a:latin typeface="Cambria Math" panose="02040503050406030204" pitchFamily="18" charset="0"/>
                        </a:rPr>
                        <m:t> – </m:t>
                      </m:r>
                      <m:r>
                        <a:rPr lang="en-AU" sz="2800" b="1" i="1" dirty="0" smtClean="0">
                          <a:solidFill>
                            <a:srgbClr val="7030A0"/>
                          </a:solidFill>
                          <a:latin typeface="Cambria Math" panose="02040503050406030204" pitchFamily="18" charset="0"/>
                        </a:rPr>
                        <m:t>𝟖</m:t>
                      </m:r>
                      <m:r>
                        <a:rPr lang="en-AU" sz="2800" b="1" i="1" dirty="0" smtClean="0">
                          <a:solidFill>
                            <a:srgbClr val="7030A0"/>
                          </a:solidFill>
                          <a:latin typeface="Cambria Math" panose="02040503050406030204" pitchFamily="18" charset="0"/>
                        </a:rPr>
                        <m:t>  </m:t>
                      </m:r>
                    </m:oMath>
                  </m:oMathPara>
                </a14:m>
                <a:endParaRPr lang="en-AU" sz="2800" b="1" i="1" dirty="0">
                  <a:solidFill>
                    <a:srgbClr val="7030A0"/>
                  </a:solidFill>
                </a:endParaRPr>
              </a:p>
              <a:p>
                <a:pPr>
                  <a:lnSpc>
                    <a:spcPct val="150000"/>
                  </a:lnSpc>
                </a:pPr>
                <a14:m>
                  <m:oMathPara xmlns:m="http://schemas.openxmlformats.org/officeDocument/2006/math">
                    <m:oMathParaPr>
                      <m:jc m:val="centerGroup"/>
                    </m:oMathParaPr>
                    <m:oMath xmlns:m="http://schemas.openxmlformats.org/officeDocument/2006/math">
                      <m:r>
                        <a:rPr lang="en-AU" sz="2800" b="1" i="1" dirty="0" smtClean="0">
                          <a:solidFill>
                            <a:srgbClr val="7030A0"/>
                          </a:solidFill>
                          <a:latin typeface="Cambria Math" panose="02040503050406030204" pitchFamily="18" charset="0"/>
                        </a:rPr>
                        <m:t>= </m:t>
                      </m:r>
                      <m:r>
                        <a:rPr lang="en-AU" sz="2800" b="1" i="1" dirty="0" smtClean="0">
                          <a:solidFill>
                            <a:srgbClr val="7030A0"/>
                          </a:solidFill>
                          <a:latin typeface="Cambria Math" panose="02040503050406030204" pitchFamily="18" charset="0"/>
                        </a:rPr>
                        <m:t>𝟓</m:t>
                      </m:r>
                      <m:r>
                        <a:rPr lang="en-AU" sz="2800" b="1" i="1" dirty="0" smtClean="0">
                          <a:solidFill>
                            <a:srgbClr val="7030A0"/>
                          </a:solidFill>
                          <a:latin typeface="Cambria Math" panose="02040503050406030204" pitchFamily="18" charset="0"/>
                        </a:rPr>
                        <m:t>𝒙</m:t>
                      </m:r>
                      <m:r>
                        <a:rPr lang="en-AU" sz="2800" b="1" i="1" dirty="0" smtClean="0">
                          <a:solidFill>
                            <a:srgbClr val="7030A0"/>
                          </a:solidFill>
                          <a:latin typeface="Cambria Math" panose="02040503050406030204" pitchFamily="18" charset="0"/>
                        </a:rPr>
                        <m:t> + </m:t>
                      </m:r>
                      <m:r>
                        <a:rPr lang="en-AU" sz="2800" b="1" i="1" dirty="0" smtClean="0">
                          <a:solidFill>
                            <a:srgbClr val="7030A0"/>
                          </a:solidFill>
                          <a:latin typeface="Cambria Math" panose="02040503050406030204" pitchFamily="18" charset="0"/>
                        </a:rPr>
                        <m:t>𝟕</m:t>
                      </m:r>
                      <m:r>
                        <a:rPr lang="en-AU" sz="2800" b="1" i="1" dirty="0" smtClean="0">
                          <a:solidFill>
                            <a:srgbClr val="7030A0"/>
                          </a:solidFill>
                          <a:latin typeface="Cambria Math" panose="02040503050406030204" pitchFamily="18" charset="0"/>
                        </a:rPr>
                        <m:t> </m:t>
                      </m:r>
                    </m:oMath>
                  </m:oMathPara>
                </a14:m>
                <a:endParaRPr lang="en-AU" sz="2800" b="1" i="1" dirty="0">
                  <a:solidFill>
                    <a:srgbClr val="7030A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2892532" y="4551014"/>
                <a:ext cx="4000775" cy="1384995"/>
              </a:xfrm>
              <a:prstGeom prst="rect">
                <a:avLst/>
              </a:prstGeom>
              <a:blipFill rotWithShape="0">
                <a:blip r:embed="rId4"/>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2062226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3948" y="82302"/>
            <a:ext cx="5110904" cy="584775"/>
          </a:xfrm>
          <a:prstGeom prst="homePlate">
            <a:avLst/>
          </a:prstGeom>
          <a:solidFill>
            <a:schemeClr val="accent5">
              <a:lumMod val="50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AU" sz="3200" dirty="0"/>
              <a:t>Skill Development</a:t>
            </a:r>
          </a:p>
        </p:txBody>
      </p:sp>
      <p:sp>
        <p:nvSpPr>
          <p:cNvPr id="15" name="Content Placeholder 2"/>
          <p:cNvSpPr>
            <a:spLocks noGrp="1"/>
          </p:cNvSpPr>
          <p:nvPr>
            <p:ph idx="4294967295"/>
          </p:nvPr>
        </p:nvSpPr>
        <p:spPr>
          <a:xfrm>
            <a:off x="0" y="839788"/>
            <a:ext cx="9658350" cy="5838825"/>
          </a:xfrm>
        </p:spPr>
        <p:txBody>
          <a:bodyPr/>
          <a:lstStyle/>
          <a:p>
            <a:pPr marL="0" indent="0">
              <a:buNone/>
            </a:pPr>
            <a:r>
              <a:rPr lang="en-AU" dirty="0"/>
              <a:t>Using FOIL, expand the following binomial products</a:t>
            </a:r>
          </a:p>
          <a:p>
            <a:pPr marL="0" indent="0">
              <a:buNone/>
            </a:pPr>
            <a:endParaRPr lang="en-AU" dirty="0"/>
          </a:p>
          <a:p>
            <a:pPr marL="0" indent="0">
              <a:buNone/>
            </a:pPr>
            <a:r>
              <a:rPr lang="en-AU" sz="4000" b="1" dirty="0">
                <a:solidFill>
                  <a:srgbClr val="C00000"/>
                </a:solidFill>
              </a:rPr>
              <a:t>F = First</a:t>
            </a:r>
          </a:p>
          <a:p>
            <a:pPr marL="0" indent="0">
              <a:buNone/>
            </a:pPr>
            <a:r>
              <a:rPr lang="en-AU" sz="4000" b="1" dirty="0">
                <a:solidFill>
                  <a:srgbClr val="7030A0"/>
                </a:solidFill>
              </a:rPr>
              <a:t>O = Outer</a:t>
            </a:r>
          </a:p>
          <a:p>
            <a:pPr marL="0" indent="0">
              <a:buNone/>
            </a:pPr>
            <a:r>
              <a:rPr lang="en-AU" sz="4000" b="1" dirty="0">
                <a:solidFill>
                  <a:srgbClr val="0070C0"/>
                </a:solidFill>
              </a:rPr>
              <a:t>I = Inner</a:t>
            </a:r>
          </a:p>
          <a:p>
            <a:pPr marL="0" indent="0">
              <a:buNone/>
            </a:pPr>
            <a:r>
              <a:rPr lang="en-AU" sz="4000" b="1" dirty="0">
                <a:solidFill>
                  <a:schemeClr val="accent6">
                    <a:lumMod val="75000"/>
                  </a:schemeClr>
                </a:solidFill>
              </a:rPr>
              <a:t>L = Last</a:t>
            </a:r>
          </a:p>
        </p:txBody>
      </p:sp>
      <mc:AlternateContent xmlns:mc="http://schemas.openxmlformats.org/markup-compatibility/2006" xmlns:a14="http://schemas.microsoft.com/office/drawing/2010/main">
        <mc:Choice Requires="a14">
          <p:sp>
            <p:nvSpPr>
              <p:cNvPr id="2" name="TextBox 1"/>
              <p:cNvSpPr txBox="1"/>
              <p:nvPr/>
            </p:nvSpPr>
            <p:spPr>
              <a:xfrm>
                <a:off x="2341476" y="2234744"/>
                <a:ext cx="4535216" cy="29238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AU" sz="3600" b="1" i="1" dirty="0" smtClean="0">
                          <a:latin typeface="Cambria Math" panose="02040503050406030204" pitchFamily="18" charset="0"/>
                        </a:rPr>
                        <m:t>(</m:t>
                      </m:r>
                      <m:r>
                        <a:rPr lang="en-AU" sz="3600" b="1" i="1" dirty="0" smtClean="0">
                          <a:latin typeface="Cambria Math" panose="02040503050406030204" pitchFamily="18" charset="0"/>
                        </a:rPr>
                        <m:t>𝟐</m:t>
                      </m:r>
                      <m:r>
                        <a:rPr lang="en-AU" sz="3600" b="1" i="1" dirty="0" smtClean="0">
                          <a:latin typeface="Cambria Math" panose="02040503050406030204" pitchFamily="18" charset="0"/>
                        </a:rPr>
                        <m:t>𝒙</m:t>
                      </m:r>
                      <m:r>
                        <a:rPr lang="en-AU" sz="3600" b="1" i="1" dirty="0" smtClean="0">
                          <a:latin typeface="Cambria Math" panose="02040503050406030204" pitchFamily="18" charset="0"/>
                        </a:rPr>
                        <m:t> + </m:t>
                      </m:r>
                      <m:r>
                        <a:rPr lang="en-AU" sz="3600" b="1" i="1" dirty="0" smtClean="0">
                          <a:latin typeface="Cambria Math" panose="02040503050406030204" pitchFamily="18" charset="0"/>
                        </a:rPr>
                        <m:t>𝟓</m:t>
                      </m:r>
                      <m:r>
                        <a:rPr lang="en-AU" sz="3600" b="1" i="1" dirty="0" smtClean="0">
                          <a:latin typeface="Cambria Math" panose="02040503050406030204" pitchFamily="18" charset="0"/>
                        </a:rPr>
                        <m:t>)(</m:t>
                      </m:r>
                      <m:r>
                        <a:rPr lang="en-AU" sz="3600" b="1" i="1" dirty="0" smtClean="0">
                          <a:latin typeface="Cambria Math" panose="02040503050406030204" pitchFamily="18" charset="0"/>
                        </a:rPr>
                        <m:t>𝟑</m:t>
                      </m:r>
                      <m:r>
                        <a:rPr lang="en-AU" sz="3600" b="1" i="1" dirty="0" smtClean="0">
                          <a:latin typeface="Cambria Math" panose="02040503050406030204" pitchFamily="18" charset="0"/>
                        </a:rPr>
                        <m:t>𝒙</m:t>
                      </m:r>
                      <m:r>
                        <a:rPr lang="en-AU" sz="3600" b="1" i="1" dirty="0" smtClean="0">
                          <a:latin typeface="Cambria Math" panose="02040503050406030204" pitchFamily="18" charset="0"/>
                        </a:rPr>
                        <m:t> – </m:t>
                      </m:r>
                      <m:r>
                        <a:rPr lang="en-AU" sz="3600" b="1" i="1" dirty="0" smtClean="0">
                          <a:latin typeface="Cambria Math" panose="02040503050406030204" pitchFamily="18" charset="0"/>
                        </a:rPr>
                        <m:t>𝟔</m:t>
                      </m:r>
                      <m:r>
                        <a:rPr lang="en-AU" sz="3600" b="1" i="1" dirty="0" smtClean="0">
                          <a:latin typeface="Cambria Math" panose="02040503050406030204" pitchFamily="18" charset="0"/>
                        </a:rPr>
                        <m:t>) =</m:t>
                      </m:r>
                    </m:oMath>
                  </m:oMathPara>
                </a14:m>
                <a:endParaRPr lang="en-AU" sz="3600" b="1" dirty="0"/>
              </a:p>
              <a:p>
                <a:endParaRPr lang="en-AU" sz="2800" dirty="0"/>
              </a:p>
              <a:p>
                <a:endParaRPr lang="en-AU" sz="2800" dirty="0"/>
              </a:p>
              <a:p>
                <a:endParaRPr lang="en-AU" sz="2800" dirty="0"/>
              </a:p>
              <a:p>
                <a:endParaRPr lang="en-AU" sz="2800" dirty="0"/>
              </a:p>
              <a:p>
                <a:pPr/>
                <a14:m>
                  <m:oMathPara xmlns:m="http://schemas.openxmlformats.org/officeDocument/2006/math">
                    <m:oMathParaPr>
                      <m:jc m:val="centerGroup"/>
                    </m:oMathParaPr>
                    <m:oMath xmlns:m="http://schemas.openxmlformats.org/officeDocument/2006/math">
                      <m:r>
                        <a:rPr lang="en-AU" sz="3600" b="1" i="1" dirty="0" smtClean="0">
                          <a:latin typeface="Cambria Math" panose="02040503050406030204" pitchFamily="18" charset="0"/>
                        </a:rPr>
                        <m:t>(</m:t>
                      </m:r>
                      <m:r>
                        <a:rPr lang="en-AU" sz="3600" b="1" i="1" dirty="0" smtClean="0">
                          <a:latin typeface="Cambria Math" panose="02040503050406030204" pitchFamily="18" charset="0"/>
                        </a:rPr>
                        <m:t>𝟒</m:t>
                      </m:r>
                      <m:r>
                        <a:rPr lang="en-AU" sz="3600" b="1" i="1" dirty="0" smtClean="0">
                          <a:latin typeface="Cambria Math" panose="02040503050406030204" pitchFamily="18" charset="0"/>
                        </a:rPr>
                        <m:t>𝒂</m:t>
                      </m:r>
                      <m:r>
                        <a:rPr lang="en-AU" sz="3600" b="1" i="1" dirty="0" smtClean="0">
                          <a:latin typeface="Cambria Math" panose="02040503050406030204" pitchFamily="18" charset="0"/>
                        </a:rPr>
                        <m:t> – </m:t>
                      </m:r>
                      <m:r>
                        <a:rPr lang="en-AU" sz="3600" b="1" i="1" dirty="0" smtClean="0">
                          <a:latin typeface="Cambria Math" panose="02040503050406030204" pitchFamily="18" charset="0"/>
                        </a:rPr>
                        <m:t>𝟐</m:t>
                      </m:r>
                      <m:r>
                        <a:rPr lang="en-AU" sz="3600" b="1" i="1" dirty="0" smtClean="0">
                          <a:latin typeface="Cambria Math" panose="02040503050406030204" pitchFamily="18" charset="0"/>
                        </a:rPr>
                        <m:t>)(</m:t>
                      </m:r>
                      <m:r>
                        <a:rPr lang="en-AU" sz="3600" b="1" i="1" dirty="0" smtClean="0">
                          <a:latin typeface="Cambria Math" panose="02040503050406030204" pitchFamily="18" charset="0"/>
                        </a:rPr>
                        <m:t>𝒂</m:t>
                      </m:r>
                      <m:r>
                        <a:rPr lang="en-AU" sz="3600" b="1" i="1" dirty="0" smtClean="0">
                          <a:latin typeface="Cambria Math" panose="02040503050406030204" pitchFamily="18" charset="0"/>
                        </a:rPr>
                        <m:t> + </m:t>
                      </m:r>
                      <m:r>
                        <a:rPr lang="en-AU" sz="3600" b="1" i="1" dirty="0" smtClean="0">
                          <a:latin typeface="Cambria Math" panose="02040503050406030204" pitchFamily="18" charset="0"/>
                        </a:rPr>
                        <m:t>𝟑</m:t>
                      </m:r>
                      <m:r>
                        <a:rPr lang="en-AU" sz="3600" b="1" i="1" dirty="0" smtClean="0">
                          <a:latin typeface="Cambria Math" panose="02040503050406030204" pitchFamily="18" charset="0"/>
                        </a:rPr>
                        <m:t>) = </m:t>
                      </m:r>
                    </m:oMath>
                  </m:oMathPara>
                </a14:m>
                <a:endParaRPr lang="en-AU" sz="36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2341476" y="2234744"/>
                <a:ext cx="4535216" cy="2923877"/>
              </a:xfrm>
              <a:prstGeom prst="rect">
                <a:avLst/>
              </a:prstGeom>
              <a:blipFill rotWithShape="0">
                <a:blip r:embed="rId2"/>
                <a:stretch>
                  <a:fillRect/>
                </a:stretch>
              </a:blipFill>
            </p:spPr>
            <p:txBody>
              <a:bodyPr/>
              <a:lstStyle/>
              <a:p>
                <a:r>
                  <a:rPr lang="en-AU">
                    <a:noFill/>
                  </a:rPr>
                  <a:t> </a:t>
                </a:r>
              </a:p>
            </p:txBody>
          </p:sp>
        </mc:Fallback>
      </mc:AlternateContent>
      <p:sp>
        <p:nvSpPr>
          <p:cNvPr id="4" name="Arc 3"/>
          <p:cNvSpPr/>
          <p:nvPr/>
        </p:nvSpPr>
        <p:spPr>
          <a:xfrm rot="19023971">
            <a:off x="2834472" y="1976857"/>
            <a:ext cx="2058779" cy="2105390"/>
          </a:xfrm>
          <a:prstGeom prst="arc">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mc:AlternateContent xmlns:mc="http://schemas.openxmlformats.org/markup-compatibility/2006" xmlns:a14="http://schemas.microsoft.com/office/drawing/2010/main">
        <mc:Choice Requires="a14">
          <p:sp>
            <p:nvSpPr>
              <p:cNvPr id="5" name="TextBox 4"/>
              <p:cNvSpPr txBox="1"/>
              <p:nvPr/>
            </p:nvSpPr>
            <p:spPr>
              <a:xfrm>
                <a:off x="6662541" y="2170474"/>
                <a:ext cx="1045479"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AU" sz="4000" i="1" dirty="0" smtClean="0">
                          <a:latin typeface="Cambria Math" panose="02040503050406030204" pitchFamily="18" charset="0"/>
                        </a:rPr>
                        <m:t>6</m:t>
                      </m:r>
                      <m:r>
                        <a:rPr lang="en-AU" sz="4000" i="1" dirty="0" smtClean="0">
                          <a:latin typeface="Cambria Math" panose="02040503050406030204" pitchFamily="18" charset="0"/>
                        </a:rPr>
                        <m:t>𝑥</m:t>
                      </m:r>
                      <m:r>
                        <a:rPr lang="en-AU" sz="4000" i="1" baseline="30000" dirty="0" smtClean="0">
                          <a:latin typeface="Cambria Math" panose="02040503050406030204" pitchFamily="18" charset="0"/>
                        </a:rPr>
                        <m:t>2</m:t>
                      </m:r>
                    </m:oMath>
                  </m:oMathPara>
                </a14:m>
                <a:endParaRPr lang="en-AU" sz="4000" dirty="0"/>
              </a:p>
            </p:txBody>
          </p:sp>
        </mc:Choice>
        <mc:Fallback xmlns="">
          <p:sp>
            <p:nvSpPr>
              <p:cNvPr id="5" name="TextBox 4"/>
              <p:cNvSpPr txBox="1">
                <a:spLocks noRot="1" noChangeAspect="1" noMove="1" noResize="1" noEditPoints="1" noAdjustHandles="1" noChangeArrowheads="1" noChangeShapeType="1" noTextEdit="1"/>
              </p:cNvSpPr>
              <p:nvPr/>
            </p:nvSpPr>
            <p:spPr>
              <a:xfrm>
                <a:off x="6662541" y="2170474"/>
                <a:ext cx="1045479" cy="707886"/>
              </a:xfrm>
              <a:prstGeom prst="rect">
                <a:avLst/>
              </a:prstGeom>
              <a:blipFill rotWithShape="0">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7646050" y="2160914"/>
                <a:ext cx="1609736"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AU" sz="4000" i="1" dirty="0" smtClean="0">
                          <a:latin typeface="Cambria Math" panose="02040503050406030204" pitchFamily="18" charset="0"/>
                        </a:rPr>
                        <m:t>– 12</m:t>
                      </m:r>
                      <m:r>
                        <a:rPr lang="en-AU" sz="4000" i="1" dirty="0" smtClean="0">
                          <a:latin typeface="Cambria Math" panose="02040503050406030204" pitchFamily="18" charset="0"/>
                        </a:rPr>
                        <m:t>𝑥</m:t>
                      </m:r>
                    </m:oMath>
                  </m:oMathPara>
                </a14:m>
                <a:endParaRPr lang="en-AU" sz="4000" dirty="0"/>
              </a:p>
            </p:txBody>
          </p:sp>
        </mc:Choice>
        <mc:Fallback xmlns="">
          <p:sp>
            <p:nvSpPr>
              <p:cNvPr id="20" name="TextBox 19"/>
              <p:cNvSpPr txBox="1">
                <a:spLocks noRot="1" noChangeAspect="1" noMove="1" noResize="1" noEditPoints="1" noAdjustHandles="1" noChangeArrowheads="1" noChangeShapeType="1" noTextEdit="1"/>
              </p:cNvSpPr>
              <p:nvPr/>
            </p:nvSpPr>
            <p:spPr>
              <a:xfrm>
                <a:off x="7646050" y="2160914"/>
                <a:ext cx="1609736" cy="707886"/>
              </a:xfrm>
              <a:prstGeom prst="rect">
                <a:avLst/>
              </a:prstGeom>
              <a:blipFill rotWithShape="0">
                <a:blip r:embed="rId4"/>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9011324" y="2147597"/>
                <a:ext cx="1650901"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AU" sz="4000" i="1" dirty="0" smtClean="0">
                          <a:latin typeface="Cambria Math" panose="02040503050406030204" pitchFamily="18" charset="0"/>
                        </a:rPr>
                        <m:t>+ 15</m:t>
                      </m:r>
                      <m:r>
                        <a:rPr lang="en-AU" sz="4000" i="1" dirty="0" smtClean="0">
                          <a:latin typeface="Cambria Math" panose="02040503050406030204" pitchFamily="18" charset="0"/>
                        </a:rPr>
                        <m:t>𝑥</m:t>
                      </m:r>
                    </m:oMath>
                  </m:oMathPara>
                </a14:m>
                <a:endParaRPr lang="en-AU" sz="4000" dirty="0"/>
              </a:p>
            </p:txBody>
          </p:sp>
        </mc:Choice>
        <mc:Fallback xmlns="">
          <p:sp>
            <p:nvSpPr>
              <p:cNvPr id="21" name="TextBox 20"/>
              <p:cNvSpPr txBox="1">
                <a:spLocks noRot="1" noChangeAspect="1" noMove="1" noResize="1" noEditPoints="1" noAdjustHandles="1" noChangeArrowheads="1" noChangeShapeType="1" noTextEdit="1"/>
              </p:cNvSpPr>
              <p:nvPr/>
            </p:nvSpPr>
            <p:spPr>
              <a:xfrm>
                <a:off x="9011324" y="2147597"/>
                <a:ext cx="1650901" cy="707886"/>
              </a:xfrm>
              <a:prstGeom prst="rect">
                <a:avLst/>
              </a:prstGeom>
              <a:blipFill rotWithShape="0">
                <a:blip r:embed="rId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10549968" y="2170474"/>
                <a:ext cx="1321708"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AU" sz="4000" i="1" dirty="0" smtClean="0">
                          <a:latin typeface="Cambria Math" panose="02040503050406030204" pitchFamily="18" charset="0"/>
                        </a:rPr>
                        <m:t>– 30</m:t>
                      </m:r>
                    </m:oMath>
                  </m:oMathPara>
                </a14:m>
                <a:endParaRPr lang="en-AU" sz="4000" dirty="0"/>
              </a:p>
            </p:txBody>
          </p:sp>
        </mc:Choice>
        <mc:Fallback xmlns="">
          <p:sp>
            <p:nvSpPr>
              <p:cNvPr id="23" name="TextBox 22"/>
              <p:cNvSpPr txBox="1">
                <a:spLocks noRot="1" noChangeAspect="1" noMove="1" noResize="1" noEditPoints="1" noAdjustHandles="1" noChangeArrowheads="1" noChangeShapeType="1" noTextEdit="1"/>
              </p:cNvSpPr>
              <p:nvPr/>
            </p:nvSpPr>
            <p:spPr>
              <a:xfrm>
                <a:off x="10549968" y="2170474"/>
                <a:ext cx="1321708" cy="707886"/>
              </a:xfrm>
              <a:prstGeom prst="rect">
                <a:avLst/>
              </a:prstGeom>
              <a:blipFill rotWithShape="0">
                <a:blip r:embed="rId6"/>
                <a:stretch>
                  <a:fillRect/>
                </a:stretch>
              </a:blipFill>
            </p:spPr>
            <p:txBody>
              <a:bodyPr/>
              <a:lstStyle/>
              <a:p>
                <a:r>
                  <a:rPr lang="en-AU">
                    <a:noFill/>
                  </a:rPr>
                  <a:t> </a:t>
                </a:r>
              </a:p>
            </p:txBody>
          </p:sp>
        </mc:Fallback>
      </mc:AlternateContent>
      <p:sp>
        <p:nvSpPr>
          <p:cNvPr id="24" name="Arc 23"/>
          <p:cNvSpPr/>
          <p:nvPr/>
        </p:nvSpPr>
        <p:spPr>
          <a:xfrm rot="19023971">
            <a:off x="2522728" y="1880089"/>
            <a:ext cx="3500711" cy="3369708"/>
          </a:xfrm>
          <a:prstGeom prst="arc">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25" name="Arc 24"/>
          <p:cNvSpPr/>
          <p:nvPr/>
        </p:nvSpPr>
        <p:spPr>
          <a:xfrm rot="19023971">
            <a:off x="3997959" y="2215125"/>
            <a:ext cx="976207" cy="947074"/>
          </a:xfrm>
          <a:prstGeom prst="arc">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26" name="Arc 25"/>
          <p:cNvSpPr/>
          <p:nvPr/>
        </p:nvSpPr>
        <p:spPr>
          <a:xfrm rot="19023971">
            <a:off x="3771168" y="2063216"/>
            <a:ext cx="2126934" cy="2063187"/>
          </a:xfrm>
          <a:prstGeom prst="arc">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41" name="Arc 40"/>
          <p:cNvSpPr/>
          <p:nvPr/>
        </p:nvSpPr>
        <p:spPr>
          <a:xfrm rot="19023971">
            <a:off x="2919541" y="4345552"/>
            <a:ext cx="1890741" cy="1909580"/>
          </a:xfrm>
          <a:prstGeom prst="arc">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mc:AlternateContent xmlns:mc="http://schemas.openxmlformats.org/markup-compatibility/2006" xmlns:a14="http://schemas.microsoft.com/office/drawing/2010/main">
        <mc:Choice Requires="a14">
          <p:sp>
            <p:nvSpPr>
              <p:cNvPr id="42" name="TextBox 41"/>
              <p:cNvSpPr txBox="1"/>
              <p:nvPr/>
            </p:nvSpPr>
            <p:spPr>
              <a:xfrm>
                <a:off x="6489303" y="4450735"/>
                <a:ext cx="1058303"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AU" sz="4000" i="1" dirty="0" smtClean="0">
                          <a:latin typeface="Cambria Math" panose="02040503050406030204" pitchFamily="18" charset="0"/>
                        </a:rPr>
                        <m:t>4</m:t>
                      </m:r>
                      <m:r>
                        <a:rPr lang="en-AU" sz="4000" i="1" dirty="0" smtClean="0">
                          <a:latin typeface="Cambria Math" panose="02040503050406030204" pitchFamily="18" charset="0"/>
                        </a:rPr>
                        <m:t>𝑎</m:t>
                      </m:r>
                      <m:r>
                        <a:rPr lang="en-AU" sz="4000" i="1" baseline="30000" dirty="0" smtClean="0">
                          <a:latin typeface="Cambria Math" panose="02040503050406030204" pitchFamily="18" charset="0"/>
                        </a:rPr>
                        <m:t>2</m:t>
                      </m:r>
                    </m:oMath>
                  </m:oMathPara>
                </a14:m>
                <a:endParaRPr lang="en-AU" sz="4000" dirty="0"/>
              </a:p>
            </p:txBody>
          </p:sp>
        </mc:Choice>
        <mc:Fallback xmlns="">
          <p:sp>
            <p:nvSpPr>
              <p:cNvPr id="42" name="TextBox 41"/>
              <p:cNvSpPr txBox="1">
                <a:spLocks noRot="1" noChangeAspect="1" noMove="1" noResize="1" noEditPoints="1" noAdjustHandles="1" noChangeArrowheads="1" noChangeShapeType="1" noTextEdit="1"/>
              </p:cNvSpPr>
              <p:nvPr/>
            </p:nvSpPr>
            <p:spPr>
              <a:xfrm>
                <a:off x="6489303" y="4450735"/>
                <a:ext cx="1058303" cy="707886"/>
              </a:xfrm>
              <a:prstGeom prst="rect">
                <a:avLst/>
              </a:prstGeom>
              <a:blipFill rotWithShape="0">
                <a:blip r:embed="rId7"/>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7356048" y="4435822"/>
                <a:ext cx="1660711"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AU" sz="4000" i="1" dirty="0" smtClean="0">
                          <a:latin typeface="Cambria Math" panose="02040503050406030204" pitchFamily="18" charset="0"/>
                        </a:rPr>
                        <m:t>+ 12</m:t>
                      </m:r>
                      <m:r>
                        <a:rPr lang="en-AU" sz="4000" i="1" dirty="0" smtClean="0">
                          <a:latin typeface="Cambria Math" panose="02040503050406030204" pitchFamily="18" charset="0"/>
                        </a:rPr>
                        <m:t>𝑎</m:t>
                      </m:r>
                    </m:oMath>
                  </m:oMathPara>
                </a14:m>
                <a:endParaRPr lang="en-AU" sz="4000" dirty="0"/>
              </a:p>
            </p:txBody>
          </p:sp>
        </mc:Choice>
        <mc:Fallback xmlns="">
          <p:sp>
            <p:nvSpPr>
              <p:cNvPr id="43" name="TextBox 42"/>
              <p:cNvSpPr txBox="1">
                <a:spLocks noRot="1" noChangeAspect="1" noMove="1" noResize="1" noEditPoints="1" noAdjustHandles="1" noChangeArrowheads="1" noChangeShapeType="1" noTextEdit="1"/>
              </p:cNvSpPr>
              <p:nvPr/>
            </p:nvSpPr>
            <p:spPr>
              <a:xfrm>
                <a:off x="7356048" y="4435822"/>
                <a:ext cx="1660711" cy="707886"/>
              </a:xfrm>
              <a:prstGeom prst="rect">
                <a:avLst/>
              </a:prstGeom>
              <a:blipFill rotWithShape="0">
                <a:blip r:embed="rId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8848709" y="4420909"/>
                <a:ext cx="1335815"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AU" sz="4000" i="1" dirty="0" smtClean="0">
                          <a:latin typeface="Cambria Math" panose="02040503050406030204" pitchFamily="18" charset="0"/>
                        </a:rPr>
                        <m:t>– 2</m:t>
                      </m:r>
                      <m:r>
                        <a:rPr lang="en-AU" sz="4000" i="1" dirty="0" smtClean="0">
                          <a:latin typeface="Cambria Math" panose="02040503050406030204" pitchFamily="18" charset="0"/>
                        </a:rPr>
                        <m:t>𝑎</m:t>
                      </m:r>
                    </m:oMath>
                  </m:oMathPara>
                </a14:m>
                <a:endParaRPr lang="en-AU" sz="4000" dirty="0"/>
              </a:p>
            </p:txBody>
          </p:sp>
        </mc:Choice>
        <mc:Fallback xmlns="">
          <p:sp>
            <p:nvSpPr>
              <p:cNvPr id="44" name="TextBox 43"/>
              <p:cNvSpPr txBox="1">
                <a:spLocks noRot="1" noChangeAspect="1" noMove="1" noResize="1" noEditPoints="1" noAdjustHandles="1" noChangeArrowheads="1" noChangeShapeType="1" noTextEdit="1"/>
              </p:cNvSpPr>
              <p:nvPr/>
            </p:nvSpPr>
            <p:spPr>
              <a:xfrm>
                <a:off x="8848709" y="4420909"/>
                <a:ext cx="1335815" cy="707886"/>
              </a:xfrm>
              <a:prstGeom prst="rect">
                <a:avLst/>
              </a:prstGeom>
              <a:blipFill rotWithShape="0">
                <a:blip r:embed="rId9"/>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10081972" y="4416889"/>
                <a:ext cx="1037976"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AU" sz="4000" i="1" dirty="0" smtClean="0">
                          <a:latin typeface="Cambria Math" panose="02040503050406030204" pitchFamily="18" charset="0"/>
                        </a:rPr>
                        <m:t>– 6</m:t>
                      </m:r>
                    </m:oMath>
                  </m:oMathPara>
                </a14:m>
                <a:endParaRPr lang="en-AU" sz="4000" dirty="0"/>
              </a:p>
            </p:txBody>
          </p:sp>
        </mc:Choice>
        <mc:Fallback xmlns="">
          <p:sp>
            <p:nvSpPr>
              <p:cNvPr id="45" name="TextBox 44"/>
              <p:cNvSpPr txBox="1">
                <a:spLocks noRot="1" noChangeAspect="1" noMove="1" noResize="1" noEditPoints="1" noAdjustHandles="1" noChangeArrowheads="1" noChangeShapeType="1" noTextEdit="1"/>
              </p:cNvSpPr>
              <p:nvPr/>
            </p:nvSpPr>
            <p:spPr>
              <a:xfrm>
                <a:off x="10081972" y="4416889"/>
                <a:ext cx="1037976" cy="707886"/>
              </a:xfrm>
              <a:prstGeom prst="rect">
                <a:avLst/>
              </a:prstGeom>
              <a:blipFill rotWithShape="0">
                <a:blip r:embed="rId10"/>
                <a:stretch>
                  <a:fillRect/>
                </a:stretch>
              </a:blipFill>
            </p:spPr>
            <p:txBody>
              <a:bodyPr/>
              <a:lstStyle/>
              <a:p>
                <a:r>
                  <a:rPr lang="en-AU">
                    <a:noFill/>
                  </a:rPr>
                  <a:t> </a:t>
                </a:r>
              </a:p>
            </p:txBody>
          </p:sp>
        </mc:Fallback>
      </mc:AlternateContent>
      <p:sp>
        <p:nvSpPr>
          <p:cNvPr id="46" name="Arc 45"/>
          <p:cNvSpPr/>
          <p:nvPr/>
        </p:nvSpPr>
        <p:spPr>
          <a:xfrm rot="19023971">
            <a:off x="2633257" y="4126391"/>
            <a:ext cx="3392325" cy="3242778"/>
          </a:xfrm>
          <a:prstGeom prst="arc">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47" name="Arc 46"/>
          <p:cNvSpPr/>
          <p:nvPr/>
        </p:nvSpPr>
        <p:spPr>
          <a:xfrm rot="19023971">
            <a:off x="3830637" y="4432516"/>
            <a:ext cx="905109" cy="915177"/>
          </a:xfrm>
          <a:prstGeom prst="arc">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48" name="Arc 47"/>
          <p:cNvSpPr/>
          <p:nvPr/>
        </p:nvSpPr>
        <p:spPr>
          <a:xfrm rot="19023971">
            <a:off x="3758407" y="4333209"/>
            <a:ext cx="1915613" cy="1882850"/>
          </a:xfrm>
          <a:prstGeom prst="arc">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mc:AlternateContent xmlns:mc="http://schemas.openxmlformats.org/markup-compatibility/2006" xmlns:a14="http://schemas.microsoft.com/office/drawing/2010/main">
        <mc:Choice Requires="a14">
          <p:sp>
            <p:nvSpPr>
              <p:cNvPr id="49" name="TextBox 48"/>
              <p:cNvSpPr txBox="1"/>
              <p:nvPr/>
            </p:nvSpPr>
            <p:spPr>
              <a:xfrm>
                <a:off x="6226185" y="2824683"/>
                <a:ext cx="4362797" cy="707886"/>
              </a:xfrm>
              <a:prstGeom prst="rect">
                <a:avLst/>
              </a:prstGeom>
              <a:noFill/>
            </p:spPr>
            <p:txBody>
              <a:bodyPr wrap="none" rtlCol="0">
                <a:spAutoFit/>
              </a:bodyPr>
              <a:lstStyle/>
              <a:p>
                <a14:m>
                  <m:oMath xmlns:m="http://schemas.openxmlformats.org/officeDocument/2006/math">
                    <m:r>
                      <a:rPr lang="en-AU" sz="4000" b="1" i="1" dirty="0" smtClean="0">
                        <a:latin typeface="Cambria Math" panose="02040503050406030204" pitchFamily="18" charset="0"/>
                      </a:rPr>
                      <m:t>= </m:t>
                    </m:r>
                    <m:r>
                      <a:rPr lang="en-AU" sz="4000" b="1" i="1" dirty="0" smtClean="0">
                        <a:latin typeface="Cambria Math" panose="02040503050406030204" pitchFamily="18" charset="0"/>
                      </a:rPr>
                      <m:t>𝟔</m:t>
                    </m:r>
                    <m:r>
                      <a:rPr lang="en-AU" sz="4000" b="1" i="1" dirty="0" smtClean="0">
                        <a:latin typeface="Cambria Math" panose="02040503050406030204" pitchFamily="18" charset="0"/>
                      </a:rPr>
                      <m:t>𝒙</m:t>
                    </m:r>
                    <m:r>
                      <a:rPr lang="en-AU" sz="4000" b="1" i="1" baseline="30000" dirty="0" smtClean="0">
                        <a:latin typeface="Cambria Math" panose="02040503050406030204" pitchFamily="18" charset="0"/>
                      </a:rPr>
                      <m:t>𝟐</m:t>
                    </m:r>
                    <m:r>
                      <a:rPr lang="en-AU" sz="4000" b="1" i="1" dirty="0" smtClean="0">
                        <a:latin typeface="Cambria Math" panose="02040503050406030204" pitchFamily="18" charset="0"/>
                      </a:rPr>
                      <m:t> + </m:t>
                    </m:r>
                    <m:r>
                      <a:rPr lang="en-AU" sz="4000" b="1" i="1" dirty="0" smtClean="0">
                        <a:latin typeface="Cambria Math" panose="02040503050406030204" pitchFamily="18" charset="0"/>
                      </a:rPr>
                      <m:t>𝟑</m:t>
                    </m:r>
                    <m:r>
                      <a:rPr lang="en-AU" sz="4000" b="1" i="1" dirty="0" smtClean="0">
                        <a:latin typeface="Cambria Math" panose="02040503050406030204" pitchFamily="18" charset="0"/>
                      </a:rPr>
                      <m:t>𝒙</m:t>
                    </m:r>
                    <m:r>
                      <a:rPr lang="en-AU" sz="4000" b="1" i="1" dirty="0" smtClean="0">
                        <a:latin typeface="Cambria Math" panose="02040503050406030204" pitchFamily="18" charset="0"/>
                      </a:rPr>
                      <m:t> – </m:t>
                    </m:r>
                    <m:r>
                      <a:rPr lang="en-AU" sz="4000" b="1" i="1" dirty="0" smtClean="0">
                        <a:latin typeface="Cambria Math" panose="02040503050406030204" pitchFamily="18" charset="0"/>
                      </a:rPr>
                      <m:t>𝟑𝟎</m:t>
                    </m:r>
                  </m:oMath>
                </a14:m>
                <a:r>
                  <a:rPr lang="en-AU" sz="4000" b="1" dirty="0"/>
                  <a:t> </a:t>
                </a:r>
              </a:p>
            </p:txBody>
          </p:sp>
        </mc:Choice>
        <mc:Fallback xmlns="">
          <p:sp>
            <p:nvSpPr>
              <p:cNvPr id="49" name="TextBox 48"/>
              <p:cNvSpPr txBox="1">
                <a:spLocks noRot="1" noChangeAspect="1" noMove="1" noResize="1" noEditPoints="1" noAdjustHandles="1" noChangeArrowheads="1" noChangeShapeType="1" noTextEdit="1"/>
              </p:cNvSpPr>
              <p:nvPr/>
            </p:nvSpPr>
            <p:spPr>
              <a:xfrm>
                <a:off x="6226185" y="2824683"/>
                <a:ext cx="4362797" cy="707886"/>
              </a:xfrm>
              <a:prstGeom prst="rect">
                <a:avLst/>
              </a:prstGeom>
              <a:blipFill rotWithShape="0">
                <a:blip r:embed="rId11"/>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6058716" y="5070176"/>
                <a:ext cx="4407681" cy="707886"/>
              </a:xfrm>
              <a:prstGeom prst="rect">
                <a:avLst/>
              </a:prstGeom>
              <a:noFill/>
            </p:spPr>
            <p:txBody>
              <a:bodyPr wrap="none" rtlCol="0">
                <a:spAutoFit/>
              </a:bodyPr>
              <a:lstStyle/>
              <a:p>
                <a14:m>
                  <m:oMath xmlns:m="http://schemas.openxmlformats.org/officeDocument/2006/math">
                    <m:r>
                      <a:rPr lang="en-AU" sz="4000" b="1" i="1" dirty="0" smtClean="0">
                        <a:latin typeface="Cambria Math" panose="02040503050406030204" pitchFamily="18" charset="0"/>
                      </a:rPr>
                      <m:t>= </m:t>
                    </m:r>
                    <m:r>
                      <a:rPr lang="en-AU" sz="4000" b="1" i="1" dirty="0" smtClean="0">
                        <a:latin typeface="Cambria Math" panose="02040503050406030204" pitchFamily="18" charset="0"/>
                      </a:rPr>
                      <m:t>𝟒</m:t>
                    </m:r>
                    <m:r>
                      <a:rPr lang="en-AU" sz="4000" b="1" i="1" dirty="0" smtClean="0">
                        <a:latin typeface="Cambria Math" panose="02040503050406030204" pitchFamily="18" charset="0"/>
                      </a:rPr>
                      <m:t>𝒂</m:t>
                    </m:r>
                    <m:r>
                      <a:rPr lang="en-AU" sz="4000" b="1" i="1" baseline="30000" dirty="0" smtClean="0">
                        <a:latin typeface="Cambria Math" panose="02040503050406030204" pitchFamily="18" charset="0"/>
                      </a:rPr>
                      <m:t>𝟐</m:t>
                    </m:r>
                    <m:r>
                      <a:rPr lang="en-AU" sz="4000" b="1" i="1" dirty="0" smtClean="0">
                        <a:latin typeface="Cambria Math" panose="02040503050406030204" pitchFamily="18" charset="0"/>
                      </a:rPr>
                      <m:t> + </m:t>
                    </m:r>
                    <m:r>
                      <a:rPr lang="en-AU" sz="4000" b="1" i="1" dirty="0" smtClean="0">
                        <a:latin typeface="Cambria Math" panose="02040503050406030204" pitchFamily="18" charset="0"/>
                      </a:rPr>
                      <m:t>𝟏𝟎</m:t>
                    </m:r>
                    <m:r>
                      <a:rPr lang="en-AU" sz="4000" b="1" i="1" dirty="0" smtClean="0">
                        <a:latin typeface="Cambria Math" panose="02040503050406030204" pitchFamily="18" charset="0"/>
                      </a:rPr>
                      <m:t>𝒂</m:t>
                    </m:r>
                    <m:r>
                      <a:rPr lang="en-AU" sz="4000" b="1" i="1" dirty="0" smtClean="0">
                        <a:latin typeface="Cambria Math" panose="02040503050406030204" pitchFamily="18" charset="0"/>
                      </a:rPr>
                      <m:t> – </m:t>
                    </m:r>
                    <m:r>
                      <a:rPr lang="en-AU" sz="4000" b="1" i="1" dirty="0" smtClean="0">
                        <a:latin typeface="Cambria Math" panose="02040503050406030204" pitchFamily="18" charset="0"/>
                      </a:rPr>
                      <m:t>𝟔</m:t>
                    </m:r>
                  </m:oMath>
                </a14:m>
                <a:r>
                  <a:rPr lang="en-AU" sz="4000" b="1" dirty="0"/>
                  <a:t> </a:t>
                </a:r>
              </a:p>
            </p:txBody>
          </p:sp>
        </mc:Choice>
        <mc:Fallback xmlns="">
          <p:sp>
            <p:nvSpPr>
              <p:cNvPr id="50" name="TextBox 49"/>
              <p:cNvSpPr txBox="1">
                <a:spLocks noRot="1" noChangeAspect="1" noMove="1" noResize="1" noEditPoints="1" noAdjustHandles="1" noChangeArrowheads="1" noChangeShapeType="1" noTextEdit="1"/>
              </p:cNvSpPr>
              <p:nvPr/>
            </p:nvSpPr>
            <p:spPr>
              <a:xfrm>
                <a:off x="6058716" y="5070176"/>
                <a:ext cx="4407681" cy="707886"/>
              </a:xfrm>
              <a:prstGeom prst="rect">
                <a:avLst/>
              </a:prstGeom>
              <a:blipFill rotWithShape="0">
                <a:blip r:embed="rId12"/>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366767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xit" presetSubtype="2" fill="hold" grpId="1" nodeType="clickEffect">
                                  <p:stCondLst>
                                    <p:cond delay="0"/>
                                  </p:stCondLst>
                                  <p:childTnLst>
                                    <p:animEffect transition="out" filter="wipe(right)">
                                      <p:cBhvr>
                                        <p:cTn id="15" dur="500"/>
                                        <p:tgtEl>
                                          <p:spTgt spid="4"/>
                                        </p:tgtEl>
                                      </p:cBhvr>
                                    </p:animEffect>
                                    <p:set>
                                      <p:cBhvr>
                                        <p:cTn id="16" dur="1" fill="hold">
                                          <p:stCondLst>
                                            <p:cond delay="499"/>
                                          </p:stCondLst>
                                        </p:cTn>
                                        <p:tgtEl>
                                          <p:spTgt spid="4"/>
                                        </p:tgtEl>
                                        <p:attrNameLst>
                                          <p:attrName>style.visibility</p:attrName>
                                        </p:attrNameLst>
                                      </p:cBhvr>
                                      <p:to>
                                        <p:strVal val="hidden"/>
                                      </p:to>
                                    </p:set>
                                  </p:childTnLst>
                                </p:cTn>
                              </p:par>
                              <p:par>
                                <p:cTn id="17" presetID="22" presetClass="entr" presetSubtype="8"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left)">
                                      <p:cBhvr>
                                        <p:cTn id="19" dur="50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xit" presetSubtype="2" fill="hold" grpId="1" nodeType="clickEffect">
                                  <p:stCondLst>
                                    <p:cond delay="0"/>
                                  </p:stCondLst>
                                  <p:childTnLst>
                                    <p:animEffect transition="out" filter="wipe(right)">
                                      <p:cBhvr>
                                        <p:cTn id="27" dur="500"/>
                                        <p:tgtEl>
                                          <p:spTgt spid="24"/>
                                        </p:tgtEl>
                                      </p:cBhvr>
                                    </p:animEffect>
                                    <p:set>
                                      <p:cBhvr>
                                        <p:cTn id="28" dur="1" fill="hold">
                                          <p:stCondLst>
                                            <p:cond delay="499"/>
                                          </p:stCondLst>
                                        </p:cTn>
                                        <p:tgtEl>
                                          <p:spTgt spid="24"/>
                                        </p:tgtEl>
                                        <p:attrNameLst>
                                          <p:attrName>style.visibility</p:attrName>
                                        </p:attrNameLst>
                                      </p:cBhvr>
                                      <p:to>
                                        <p:strVal val="hidden"/>
                                      </p:to>
                                    </p:set>
                                  </p:childTnLst>
                                </p:cTn>
                              </p:par>
                              <p:par>
                                <p:cTn id="29" presetID="22" presetClass="entr" presetSubtype="8"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left)">
                                      <p:cBhvr>
                                        <p:cTn id="31" dur="500"/>
                                        <p:tgtEl>
                                          <p:spTgt spid="2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xit" presetSubtype="2" fill="hold" grpId="1" nodeType="clickEffect">
                                  <p:stCondLst>
                                    <p:cond delay="0"/>
                                  </p:stCondLst>
                                  <p:childTnLst>
                                    <p:animEffect transition="out" filter="wipe(right)">
                                      <p:cBhvr>
                                        <p:cTn id="39" dur="500"/>
                                        <p:tgtEl>
                                          <p:spTgt spid="25"/>
                                        </p:tgtEl>
                                      </p:cBhvr>
                                    </p:animEffect>
                                    <p:set>
                                      <p:cBhvr>
                                        <p:cTn id="40" dur="1" fill="hold">
                                          <p:stCondLst>
                                            <p:cond delay="499"/>
                                          </p:stCondLst>
                                        </p:cTn>
                                        <p:tgtEl>
                                          <p:spTgt spid="25"/>
                                        </p:tgtEl>
                                        <p:attrNameLst>
                                          <p:attrName>style.visibility</p:attrName>
                                        </p:attrNameLst>
                                      </p:cBhvr>
                                      <p:to>
                                        <p:strVal val="hidden"/>
                                      </p:to>
                                    </p:set>
                                  </p:childTnLst>
                                </p:cTn>
                              </p:par>
                              <p:par>
                                <p:cTn id="41" presetID="22" presetClass="entr" presetSubtype="8"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left)">
                                      <p:cBhvr>
                                        <p:cTn id="43" dur="500"/>
                                        <p:tgtEl>
                                          <p:spTgt spid="26"/>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xit" presetSubtype="2" fill="hold" grpId="1" nodeType="clickEffect">
                                  <p:stCondLst>
                                    <p:cond delay="0"/>
                                  </p:stCondLst>
                                  <p:childTnLst>
                                    <p:animEffect transition="out" filter="wipe(right)">
                                      <p:cBhvr>
                                        <p:cTn id="51" dur="500"/>
                                        <p:tgtEl>
                                          <p:spTgt spid="26"/>
                                        </p:tgtEl>
                                      </p:cBhvr>
                                    </p:animEffect>
                                    <p:set>
                                      <p:cBhvr>
                                        <p:cTn id="52" dur="1" fill="hold">
                                          <p:stCondLst>
                                            <p:cond delay="499"/>
                                          </p:stCondLst>
                                        </p:cTn>
                                        <p:tgtEl>
                                          <p:spTgt spid="26"/>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wipe(left)">
                                      <p:cBhvr>
                                        <p:cTn id="59" dur="500"/>
                                        <p:tgtEl>
                                          <p:spTgt spid="41"/>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2"/>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xit" presetSubtype="2" fill="hold" grpId="1" nodeType="clickEffect">
                                  <p:stCondLst>
                                    <p:cond delay="0"/>
                                  </p:stCondLst>
                                  <p:childTnLst>
                                    <p:animEffect transition="out" filter="wipe(right)">
                                      <p:cBhvr>
                                        <p:cTn id="67" dur="500"/>
                                        <p:tgtEl>
                                          <p:spTgt spid="41"/>
                                        </p:tgtEl>
                                      </p:cBhvr>
                                    </p:animEffect>
                                    <p:set>
                                      <p:cBhvr>
                                        <p:cTn id="68" dur="1" fill="hold">
                                          <p:stCondLst>
                                            <p:cond delay="499"/>
                                          </p:stCondLst>
                                        </p:cTn>
                                        <p:tgtEl>
                                          <p:spTgt spid="41"/>
                                        </p:tgtEl>
                                        <p:attrNameLst>
                                          <p:attrName>style.visibility</p:attrName>
                                        </p:attrNameLst>
                                      </p:cBhvr>
                                      <p:to>
                                        <p:strVal val="hidden"/>
                                      </p:to>
                                    </p:set>
                                  </p:childTnLst>
                                </p:cTn>
                              </p:par>
                              <p:par>
                                <p:cTn id="69" presetID="22" presetClass="entr" presetSubtype="8" fill="hold" grpId="0" nodeType="withEffect">
                                  <p:stCondLst>
                                    <p:cond delay="0"/>
                                  </p:stCondLst>
                                  <p:childTnLst>
                                    <p:set>
                                      <p:cBhvr>
                                        <p:cTn id="70" dur="1" fill="hold">
                                          <p:stCondLst>
                                            <p:cond delay="0"/>
                                          </p:stCondLst>
                                        </p:cTn>
                                        <p:tgtEl>
                                          <p:spTgt spid="46"/>
                                        </p:tgtEl>
                                        <p:attrNameLst>
                                          <p:attrName>style.visibility</p:attrName>
                                        </p:attrNameLst>
                                      </p:cBhvr>
                                      <p:to>
                                        <p:strVal val="visible"/>
                                      </p:to>
                                    </p:set>
                                    <p:animEffect transition="in" filter="wipe(left)">
                                      <p:cBhvr>
                                        <p:cTn id="71" dur="500"/>
                                        <p:tgtEl>
                                          <p:spTgt spid="4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43"/>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2" presetClass="exit" presetSubtype="2" fill="hold" grpId="1" nodeType="clickEffect">
                                  <p:stCondLst>
                                    <p:cond delay="0"/>
                                  </p:stCondLst>
                                  <p:childTnLst>
                                    <p:animEffect transition="out" filter="wipe(right)">
                                      <p:cBhvr>
                                        <p:cTn id="79" dur="500"/>
                                        <p:tgtEl>
                                          <p:spTgt spid="46"/>
                                        </p:tgtEl>
                                      </p:cBhvr>
                                    </p:animEffect>
                                    <p:set>
                                      <p:cBhvr>
                                        <p:cTn id="80" dur="1" fill="hold">
                                          <p:stCondLst>
                                            <p:cond delay="499"/>
                                          </p:stCondLst>
                                        </p:cTn>
                                        <p:tgtEl>
                                          <p:spTgt spid="46"/>
                                        </p:tgtEl>
                                        <p:attrNameLst>
                                          <p:attrName>style.visibility</p:attrName>
                                        </p:attrNameLst>
                                      </p:cBhvr>
                                      <p:to>
                                        <p:strVal val="hidden"/>
                                      </p:to>
                                    </p:set>
                                  </p:childTnLst>
                                </p:cTn>
                              </p:par>
                              <p:par>
                                <p:cTn id="81" presetID="22" presetClass="entr" presetSubtype="8"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animEffect transition="in" filter="wipe(left)">
                                      <p:cBhvr>
                                        <p:cTn id="83" dur="500"/>
                                        <p:tgtEl>
                                          <p:spTgt spid="47"/>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4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22" presetClass="exit" presetSubtype="2" fill="hold" grpId="1" nodeType="clickEffect">
                                  <p:stCondLst>
                                    <p:cond delay="0"/>
                                  </p:stCondLst>
                                  <p:childTnLst>
                                    <p:animEffect transition="out" filter="wipe(right)">
                                      <p:cBhvr>
                                        <p:cTn id="91" dur="500"/>
                                        <p:tgtEl>
                                          <p:spTgt spid="47"/>
                                        </p:tgtEl>
                                      </p:cBhvr>
                                    </p:animEffect>
                                    <p:set>
                                      <p:cBhvr>
                                        <p:cTn id="92" dur="1" fill="hold">
                                          <p:stCondLst>
                                            <p:cond delay="499"/>
                                          </p:stCondLst>
                                        </p:cTn>
                                        <p:tgtEl>
                                          <p:spTgt spid="47"/>
                                        </p:tgtEl>
                                        <p:attrNameLst>
                                          <p:attrName>style.visibility</p:attrName>
                                        </p:attrNameLst>
                                      </p:cBhvr>
                                      <p:to>
                                        <p:strVal val="hidden"/>
                                      </p:to>
                                    </p:set>
                                  </p:childTnLst>
                                </p:cTn>
                              </p:par>
                              <p:par>
                                <p:cTn id="93" presetID="22" presetClass="entr" presetSubtype="8"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animEffect transition="in" filter="wipe(left)">
                                      <p:cBhvr>
                                        <p:cTn id="95" dur="500"/>
                                        <p:tgtEl>
                                          <p:spTgt spid="48"/>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45"/>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22" presetClass="exit" presetSubtype="2" fill="hold" grpId="1" nodeType="clickEffect">
                                  <p:stCondLst>
                                    <p:cond delay="0"/>
                                  </p:stCondLst>
                                  <p:childTnLst>
                                    <p:animEffect transition="out" filter="wipe(right)">
                                      <p:cBhvr>
                                        <p:cTn id="103" dur="500"/>
                                        <p:tgtEl>
                                          <p:spTgt spid="48"/>
                                        </p:tgtEl>
                                      </p:cBhvr>
                                    </p:animEffect>
                                    <p:set>
                                      <p:cBhvr>
                                        <p:cTn id="104" dur="1" fill="hold">
                                          <p:stCondLst>
                                            <p:cond delay="499"/>
                                          </p:stCondLst>
                                        </p:cTn>
                                        <p:tgtEl>
                                          <p:spTgt spid="48"/>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20" grpId="0"/>
      <p:bldP spid="21" grpId="0"/>
      <p:bldP spid="23" grpId="0"/>
      <p:bldP spid="24" grpId="0" animBg="1"/>
      <p:bldP spid="24" grpId="1" animBg="1"/>
      <p:bldP spid="25" grpId="0" animBg="1"/>
      <p:bldP spid="25" grpId="1" animBg="1"/>
      <p:bldP spid="26" grpId="0" animBg="1"/>
      <p:bldP spid="26" grpId="1" animBg="1"/>
      <p:bldP spid="41" grpId="0" animBg="1"/>
      <p:bldP spid="41" grpId="1" animBg="1"/>
      <p:bldP spid="42" grpId="0"/>
      <p:bldP spid="43" grpId="0"/>
      <p:bldP spid="44" grpId="0"/>
      <p:bldP spid="45" grpId="0"/>
      <p:bldP spid="46" grpId="0" animBg="1"/>
      <p:bldP spid="46" grpId="1" animBg="1"/>
      <p:bldP spid="47" grpId="0" animBg="1"/>
      <p:bldP spid="47" grpId="1" animBg="1"/>
      <p:bldP spid="48" grpId="0" animBg="1"/>
      <p:bldP spid="48" grpId="1" animBg="1"/>
      <p:bldP spid="49" grpId="0"/>
      <p:bldP spid="5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49489" y="5575069"/>
            <a:ext cx="1091738" cy="11628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p:cNvSpPr txBox="1"/>
          <p:nvPr/>
        </p:nvSpPr>
        <p:spPr>
          <a:xfrm>
            <a:off x="103948" y="82302"/>
            <a:ext cx="5110904" cy="584775"/>
          </a:xfrm>
          <a:prstGeom prst="homePlate">
            <a:avLst/>
          </a:prstGeom>
          <a:solidFill>
            <a:schemeClr val="accent5">
              <a:lumMod val="50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AU" sz="3200" dirty="0"/>
              <a:t>Concept Development</a:t>
            </a:r>
          </a:p>
        </p:txBody>
      </p:sp>
      <mc:AlternateContent xmlns:mc="http://schemas.openxmlformats.org/markup-compatibility/2006" xmlns:a14="http://schemas.microsoft.com/office/drawing/2010/main">
        <mc:Choice Requires="a14">
          <p:sp>
            <p:nvSpPr>
              <p:cNvPr id="3" name="Content Placeholder 2"/>
              <p:cNvSpPr>
                <a:spLocks noGrp="1"/>
              </p:cNvSpPr>
              <p:nvPr>
                <p:ph sz="half" idx="4294967295"/>
              </p:nvPr>
            </p:nvSpPr>
            <p:spPr>
              <a:xfrm>
                <a:off x="0" y="842963"/>
                <a:ext cx="9669463" cy="5851525"/>
              </a:xfrm>
            </p:spPr>
            <p:txBody>
              <a:bodyPr>
                <a:normAutofit/>
              </a:bodyPr>
              <a:lstStyle/>
              <a:p>
                <a:pPr marL="0" indent="0">
                  <a:buNone/>
                </a:pPr>
                <a:r>
                  <a:rPr lang="en-AU" sz="3200" dirty="0"/>
                  <a:t>The perfect square rule states that if you have the binomial product:</a:t>
                </a:r>
              </a:p>
              <a:p>
                <a:pPr marL="0" indent="0" algn="ctr">
                  <a:buNone/>
                </a:pPr>
                <a14:m>
                  <m:oMathPara xmlns:m="http://schemas.openxmlformats.org/officeDocument/2006/math">
                    <m:oMathParaPr>
                      <m:jc m:val="centerGroup"/>
                    </m:oMathParaPr>
                    <m:oMath xmlns:m="http://schemas.openxmlformats.org/officeDocument/2006/math">
                      <m:r>
                        <a:rPr lang="en-AU" sz="3200" b="1" i="1" dirty="0" smtClean="0">
                          <a:solidFill>
                            <a:srgbClr val="7030A0"/>
                          </a:solidFill>
                          <a:latin typeface="Cambria Math" panose="02040503050406030204" pitchFamily="18" charset="0"/>
                        </a:rPr>
                        <m:t>(</m:t>
                      </m:r>
                      <m:r>
                        <a:rPr lang="en-AU" sz="3200" b="1" i="1" dirty="0" smtClean="0">
                          <a:solidFill>
                            <a:srgbClr val="7030A0"/>
                          </a:solidFill>
                          <a:latin typeface="Cambria Math" panose="02040503050406030204" pitchFamily="18" charset="0"/>
                        </a:rPr>
                        <m:t>𝒂</m:t>
                      </m:r>
                      <m:r>
                        <a:rPr lang="en-AU" sz="3200" b="1" i="1" dirty="0" smtClean="0">
                          <a:solidFill>
                            <a:srgbClr val="7030A0"/>
                          </a:solidFill>
                          <a:latin typeface="Cambria Math" panose="02040503050406030204" pitchFamily="18" charset="0"/>
                        </a:rPr>
                        <m:t> + </m:t>
                      </m:r>
                      <m:r>
                        <a:rPr lang="en-AU" sz="3200" b="1" i="1" dirty="0" smtClean="0">
                          <a:solidFill>
                            <a:srgbClr val="7030A0"/>
                          </a:solidFill>
                          <a:latin typeface="Cambria Math" panose="02040503050406030204" pitchFamily="18" charset="0"/>
                        </a:rPr>
                        <m:t>𝒃</m:t>
                      </m:r>
                      <m:r>
                        <a:rPr lang="en-AU" sz="3200" b="1" i="1" dirty="0" smtClean="0">
                          <a:solidFill>
                            <a:srgbClr val="7030A0"/>
                          </a:solidFill>
                          <a:latin typeface="Cambria Math" panose="02040503050406030204" pitchFamily="18" charset="0"/>
                        </a:rPr>
                        <m:t>)(</m:t>
                      </m:r>
                      <m:r>
                        <a:rPr lang="en-AU" sz="3200" b="1" i="1" dirty="0" smtClean="0">
                          <a:solidFill>
                            <a:srgbClr val="7030A0"/>
                          </a:solidFill>
                          <a:latin typeface="Cambria Math" panose="02040503050406030204" pitchFamily="18" charset="0"/>
                        </a:rPr>
                        <m:t>𝒂</m:t>
                      </m:r>
                      <m:r>
                        <a:rPr lang="en-AU" sz="3200" b="1" i="1" dirty="0" smtClean="0">
                          <a:solidFill>
                            <a:srgbClr val="7030A0"/>
                          </a:solidFill>
                          <a:latin typeface="Cambria Math" panose="02040503050406030204" pitchFamily="18" charset="0"/>
                        </a:rPr>
                        <m:t> + </m:t>
                      </m:r>
                      <m:r>
                        <a:rPr lang="en-AU" sz="3200" b="1" i="1" dirty="0" smtClean="0">
                          <a:solidFill>
                            <a:srgbClr val="7030A0"/>
                          </a:solidFill>
                          <a:latin typeface="Cambria Math" panose="02040503050406030204" pitchFamily="18" charset="0"/>
                        </a:rPr>
                        <m:t>𝒃</m:t>
                      </m:r>
                      <m:r>
                        <a:rPr lang="en-AU" sz="3200" b="1" i="1" dirty="0" smtClean="0">
                          <a:solidFill>
                            <a:srgbClr val="7030A0"/>
                          </a:solidFill>
                          <a:latin typeface="Cambria Math" panose="02040503050406030204" pitchFamily="18" charset="0"/>
                        </a:rPr>
                        <m:t>)</m:t>
                      </m:r>
                    </m:oMath>
                  </m:oMathPara>
                </a14:m>
                <a:endParaRPr lang="en-AU" sz="3200" b="1" dirty="0">
                  <a:solidFill>
                    <a:srgbClr val="7030A0"/>
                  </a:solidFill>
                </a:endParaRPr>
              </a:p>
              <a:p>
                <a:pPr marL="0" indent="0" algn="ctr">
                  <a:buNone/>
                </a:pPr>
                <a:endParaRPr lang="en-AU" sz="3200" dirty="0"/>
              </a:p>
              <a:p>
                <a:pPr marL="0" indent="0">
                  <a:buNone/>
                </a:pPr>
                <a:r>
                  <a:rPr lang="en-AU" sz="3200" dirty="0"/>
                  <a:t>It expands to give: </a:t>
                </a:r>
                <a14:m>
                  <m:oMath xmlns:m="http://schemas.openxmlformats.org/officeDocument/2006/math">
                    <m:r>
                      <a:rPr lang="en-AU" sz="3200" b="1" i="1" dirty="0" smtClean="0">
                        <a:solidFill>
                          <a:srgbClr val="7030A0"/>
                        </a:solidFill>
                        <a:latin typeface="Cambria Math" panose="02040503050406030204" pitchFamily="18" charset="0"/>
                      </a:rPr>
                      <m:t>𝒂</m:t>
                    </m:r>
                    <m:r>
                      <a:rPr lang="en-AU" sz="3200" b="1" i="1" baseline="30000" dirty="0" smtClean="0">
                        <a:solidFill>
                          <a:srgbClr val="7030A0"/>
                        </a:solidFill>
                        <a:latin typeface="Cambria Math" panose="02040503050406030204" pitchFamily="18" charset="0"/>
                      </a:rPr>
                      <m:t>𝟐</m:t>
                    </m:r>
                    <m:r>
                      <a:rPr lang="en-AU" sz="3200" b="1" i="1" dirty="0" smtClean="0">
                        <a:solidFill>
                          <a:srgbClr val="7030A0"/>
                        </a:solidFill>
                        <a:latin typeface="Cambria Math" panose="02040503050406030204" pitchFamily="18" charset="0"/>
                      </a:rPr>
                      <m:t> + </m:t>
                    </m:r>
                    <m:r>
                      <a:rPr lang="en-AU" sz="3200" b="1" i="1" dirty="0" smtClean="0">
                        <a:solidFill>
                          <a:srgbClr val="7030A0"/>
                        </a:solidFill>
                        <a:latin typeface="Cambria Math" panose="02040503050406030204" pitchFamily="18" charset="0"/>
                      </a:rPr>
                      <m:t>𝟐</m:t>
                    </m:r>
                    <m:r>
                      <a:rPr lang="en-AU" sz="3200" b="1" i="1" dirty="0" smtClean="0">
                        <a:solidFill>
                          <a:srgbClr val="7030A0"/>
                        </a:solidFill>
                        <a:latin typeface="Cambria Math" panose="02040503050406030204" pitchFamily="18" charset="0"/>
                      </a:rPr>
                      <m:t>𝒂𝒃</m:t>
                    </m:r>
                    <m:r>
                      <a:rPr lang="en-AU" sz="3200" b="1" i="1" dirty="0" smtClean="0">
                        <a:solidFill>
                          <a:srgbClr val="7030A0"/>
                        </a:solidFill>
                        <a:latin typeface="Cambria Math" panose="02040503050406030204" pitchFamily="18" charset="0"/>
                      </a:rPr>
                      <m:t> + </m:t>
                    </m:r>
                    <m:r>
                      <a:rPr lang="en-AU" sz="3200" b="1" i="1" dirty="0" smtClean="0">
                        <a:solidFill>
                          <a:srgbClr val="7030A0"/>
                        </a:solidFill>
                        <a:latin typeface="Cambria Math" panose="02040503050406030204" pitchFamily="18" charset="0"/>
                      </a:rPr>
                      <m:t>𝒃</m:t>
                    </m:r>
                    <m:r>
                      <a:rPr lang="en-AU" sz="3200" b="1" i="1" baseline="30000" dirty="0" smtClean="0">
                        <a:solidFill>
                          <a:srgbClr val="7030A0"/>
                        </a:solidFill>
                        <a:latin typeface="Cambria Math" panose="02040503050406030204" pitchFamily="18" charset="0"/>
                      </a:rPr>
                      <m:t>𝟐</m:t>
                    </m:r>
                    <m:r>
                      <a:rPr lang="en-AU" sz="3200" b="1" i="1" baseline="30000" dirty="0" smtClean="0">
                        <a:solidFill>
                          <a:srgbClr val="7030A0"/>
                        </a:solidFill>
                        <a:latin typeface="Cambria Math" panose="02040503050406030204" pitchFamily="18" charset="0"/>
                      </a:rPr>
                      <m:t> </m:t>
                    </m:r>
                  </m:oMath>
                </a14:m>
                <a:endParaRPr lang="en-AU" sz="3200" b="1" dirty="0">
                  <a:solidFill>
                    <a:srgbClr val="7030A0"/>
                  </a:solidFill>
                </a:endParaRPr>
              </a:p>
              <a:p>
                <a:pPr marL="0" indent="0">
                  <a:buNone/>
                </a:pPr>
                <a:endParaRPr lang="en-AU" sz="3200" dirty="0"/>
              </a:p>
              <a:p>
                <a:pPr marL="0" indent="0">
                  <a:buNone/>
                </a:pPr>
                <a:r>
                  <a:rPr lang="en-AU" sz="3200" dirty="0"/>
                  <a:t>If you have the binomial product:</a:t>
                </a:r>
              </a:p>
              <a:p>
                <a:pPr marL="0" indent="0" algn="ctr">
                  <a:buNone/>
                </a:pPr>
                <a14:m>
                  <m:oMathPara xmlns:m="http://schemas.openxmlformats.org/officeDocument/2006/math">
                    <m:oMathParaPr>
                      <m:jc m:val="centerGroup"/>
                    </m:oMathParaPr>
                    <m:oMath xmlns:m="http://schemas.openxmlformats.org/officeDocument/2006/math">
                      <m:r>
                        <a:rPr lang="en-AU" sz="3200" b="1" i="1" dirty="0" smtClean="0">
                          <a:solidFill>
                            <a:srgbClr val="7030A0"/>
                          </a:solidFill>
                          <a:latin typeface="Cambria Math" panose="02040503050406030204" pitchFamily="18" charset="0"/>
                        </a:rPr>
                        <m:t>(</m:t>
                      </m:r>
                      <m:r>
                        <a:rPr lang="en-AU" sz="3200" b="1" i="1" dirty="0" smtClean="0">
                          <a:solidFill>
                            <a:srgbClr val="7030A0"/>
                          </a:solidFill>
                          <a:latin typeface="Cambria Math" panose="02040503050406030204" pitchFamily="18" charset="0"/>
                        </a:rPr>
                        <m:t>𝒂</m:t>
                      </m:r>
                      <m:r>
                        <a:rPr lang="en-AU" sz="3200" b="1" i="1" dirty="0" smtClean="0">
                          <a:solidFill>
                            <a:srgbClr val="7030A0"/>
                          </a:solidFill>
                          <a:latin typeface="Cambria Math" panose="02040503050406030204" pitchFamily="18" charset="0"/>
                        </a:rPr>
                        <m:t> – </m:t>
                      </m:r>
                      <m:r>
                        <a:rPr lang="en-AU" sz="3200" b="1" i="1" dirty="0" smtClean="0">
                          <a:solidFill>
                            <a:srgbClr val="7030A0"/>
                          </a:solidFill>
                          <a:latin typeface="Cambria Math" panose="02040503050406030204" pitchFamily="18" charset="0"/>
                        </a:rPr>
                        <m:t>𝒃</m:t>
                      </m:r>
                      <m:r>
                        <a:rPr lang="en-AU" sz="3200" b="1" i="1" dirty="0" smtClean="0">
                          <a:solidFill>
                            <a:srgbClr val="7030A0"/>
                          </a:solidFill>
                          <a:latin typeface="Cambria Math" panose="02040503050406030204" pitchFamily="18" charset="0"/>
                        </a:rPr>
                        <m:t>)(</m:t>
                      </m:r>
                      <m:r>
                        <a:rPr lang="en-AU" sz="3200" b="1" i="1" dirty="0" smtClean="0">
                          <a:solidFill>
                            <a:srgbClr val="7030A0"/>
                          </a:solidFill>
                          <a:latin typeface="Cambria Math" panose="02040503050406030204" pitchFamily="18" charset="0"/>
                        </a:rPr>
                        <m:t>𝒂</m:t>
                      </m:r>
                      <m:r>
                        <a:rPr lang="en-AU" sz="3200" b="1" i="1" dirty="0" smtClean="0">
                          <a:solidFill>
                            <a:srgbClr val="7030A0"/>
                          </a:solidFill>
                          <a:latin typeface="Cambria Math" panose="02040503050406030204" pitchFamily="18" charset="0"/>
                        </a:rPr>
                        <m:t> – </m:t>
                      </m:r>
                      <m:r>
                        <a:rPr lang="en-AU" sz="3200" b="1" i="1" dirty="0" smtClean="0">
                          <a:solidFill>
                            <a:srgbClr val="7030A0"/>
                          </a:solidFill>
                          <a:latin typeface="Cambria Math" panose="02040503050406030204" pitchFamily="18" charset="0"/>
                        </a:rPr>
                        <m:t>𝒃</m:t>
                      </m:r>
                      <m:r>
                        <a:rPr lang="en-AU" sz="3200" b="1" i="1" dirty="0" smtClean="0">
                          <a:solidFill>
                            <a:srgbClr val="7030A0"/>
                          </a:solidFill>
                          <a:latin typeface="Cambria Math" panose="02040503050406030204" pitchFamily="18" charset="0"/>
                        </a:rPr>
                        <m:t>)</m:t>
                      </m:r>
                    </m:oMath>
                  </m:oMathPara>
                </a14:m>
                <a:endParaRPr lang="en-AU" sz="3200" b="1" dirty="0">
                  <a:solidFill>
                    <a:srgbClr val="7030A0"/>
                  </a:solidFill>
                </a:endParaRPr>
              </a:p>
              <a:p>
                <a:pPr marL="0" indent="0" algn="ctr">
                  <a:buNone/>
                </a:pPr>
                <a:endParaRPr lang="en-AU" sz="3200" dirty="0"/>
              </a:p>
              <a:p>
                <a:pPr marL="0" indent="0">
                  <a:buNone/>
                </a:pPr>
                <a:r>
                  <a:rPr lang="en-AU" sz="3200" dirty="0"/>
                  <a:t>It will expand to give: </a:t>
                </a:r>
                <a14:m>
                  <m:oMath xmlns:m="http://schemas.openxmlformats.org/officeDocument/2006/math">
                    <m:r>
                      <a:rPr lang="en-AU" sz="3200" b="1" i="1" dirty="0" smtClean="0">
                        <a:solidFill>
                          <a:srgbClr val="7030A0"/>
                        </a:solidFill>
                        <a:latin typeface="Cambria Math" panose="02040503050406030204" pitchFamily="18" charset="0"/>
                      </a:rPr>
                      <m:t>𝒂</m:t>
                    </m:r>
                    <m:r>
                      <a:rPr lang="en-AU" sz="3200" b="1" i="1" baseline="30000" dirty="0" smtClean="0">
                        <a:solidFill>
                          <a:srgbClr val="7030A0"/>
                        </a:solidFill>
                        <a:latin typeface="Cambria Math" panose="02040503050406030204" pitchFamily="18" charset="0"/>
                      </a:rPr>
                      <m:t>𝟐</m:t>
                    </m:r>
                    <m:r>
                      <a:rPr lang="en-AU" sz="3200" b="1" i="1" dirty="0" smtClean="0">
                        <a:solidFill>
                          <a:srgbClr val="7030A0"/>
                        </a:solidFill>
                        <a:latin typeface="Cambria Math" panose="02040503050406030204" pitchFamily="18" charset="0"/>
                      </a:rPr>
                      <m:t> – </m:t>
                    </m:r>
                    <m:r>
                      <a:rPr lang="en-AU" sz="3200" b="1" i="1" dirty="0" smtClean="0">
                        <a:solidFill>
                          <a:srgbClr val="7030A0"/>
                        </a:solidFill>
                        <a:latin typeface="Cambria Math" panose="02040503050406030204" pitchFamily="18" charset="0"/>
                      </a:rPr>
                      <m:t>𝟐</m:t>
                    </m:r>
                    <m:r>
                      <a:rPr lang="en-AU" sz="3200" b="1" i="1" dirty="0" smtClean="0">
                        <a:solidFill>
                          <a:srgbClr val="7030A0"/>
                        </a:solidFill>
                        <a:latin typeface="Cambria Math" panose="02040503050406030204" pitchFamily="18" charset="0"/>
                      </a:rPr>
                      <m:t>𝒂𝒃</m:t>
                    </m:r>
                    <m:r>
                      <a:rPr lang="en-AU" sz="3200" b="1" i="1" dirty="0" smtClean="0">
                        <a:solidFill>
                          <a:srgbClr val="7030A0"/>
                        </a:solidFill>
                        <a:latin typeface="Cambria Math" panose="02040503050406030204" pitchFamily="18" charset="0"/>
                      </a:rPr>
                      <m:t> + </m:t>
                    </m:r>
                    <m:r>
                      <a:rPr lang="en-AU" sz="3200" b="1" i="1" dirty="0" smtClean="0">
                        <a:solidFill>
                          <a:srgbClr val="7030A0"/>
                        </a:solidFill>
                        <a:latin typeface="Cambria Math" panose="02040503050406030204" pitchFamily="18" charset="0"/>
                      </a:rPr>
                      <m:t>𝒃</m:t>
                    </m:r>
                    <m:r>
                      <a:rPr lang="en-AU" sz="3200" b="1" i="1" baseline="30000" dirty="0" smtClean="0">
                        <a:solidFill>
                          <a:srgbClr val="7030A0"/>
                        </a:solidFill>
                        <a:latin typeface="Cambria Math" panose="02040503050406030204" pitchFamily="18" charset="0"/>
                      </a:rPr>
                      <m:t>𝟐</m:t>
                    </m:r>
                    <m:r>
                      <a:rPr lang="en-AU" sz="3200" b="1" i="1" baseline="30000" dirty="0" smtClean="0">
                        <a:solidFill>
                          <a:srgbClr val="7030A0"/>
                        </a:solidFill>
                        <a:latin typeface="Cambria Math" panose="02040503050406030204" pitchFamily="18" charset="0"/>
                      </a:rPr>
                      <m:t> </m:t>
                    </m:r>
                  </m:oMath>
                </a14:m>
                <a:endParaRPr lang="en-AU" sz="3200" b="1" dirty="0">
                  <a:solidFill>
                    <a:srgbClr val="7030A0"/>
                  </a:solidFill>
                </a:endParaRPr>
              </a:p>
              <a:p>
                <a:pPr marL="0" indent="0">
                  <a:buNone/>
                </a:pPr>
                <a:endParaRPr lang="en-AU" sz="3200" dirty="0"/>
              </a:p>
              <a:p>
                <a:pPr marL="0" indent="0" algn="ctr">
                  <a:buNone/>
                </a:pPr>
                <a:endParaRPr lang="en-AU" sz="3200" dirty="0"/>
              </a:p>
              <a:p>
                <a:pPr marL="0" indent="0">
                  <a:buNone/>
                </a:pPr>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sz="half" idx="4294967295"/>
              </p:nvPr>
            </p:nvSpPr>
            <p:spPr>
              <a:xfrm>
                <a:off x="0" y="842963"/>
                <a:ext cx="9669463" cy="5851525"/>
              </a:xfrm>
              <a:blipFill rotWithShape="0">
                <a:blip r:embed="rId2"/>
                <a:stretch>
                  <a:fillRect l="-1576" t="-2188"/>
                </a:stretch>
              </a:blipFill>
            </p:spPr>
            <p:txBody>
              <a:bodyPr/>
              <a:lstStyle/>
              <a:p>
                <a:r>
                  <a:rPr lang="en-AU">
                    <a:noFill/>
                  </a:rPr>
                  <a:t> </a:t>
                </a:r>
              </a:p>
            </p:txBody>
          </p:sp>
        </mc:Fallback>
      </mc:AlternateContent>
    </p:spTree>
    <p:extLst>
      <p:ext uri="{BB962C8B-B14F-4D97-AF65-F5344CB8AC3E}">
        <p14:creationId xmlns:p14="http://schemas.microsoft.com/office/powerpoint/2010/main" val="2440167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49489" y="5575069"/>
            <a:ext cx="1091738" cy="11628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p:cNvSpPr txBox="1"/>
          <p:nvPr/>
        </p:nvSpPr>
        <p:spPr>
          <a:xfrm>
            <a:off x="103948" y="82302"/>
            <a:ext cx="5110904" cy="584775"/>
          </a:xfrm>
          <a:prstGeom prst="homePlate">
            <a:avLst/>
          </a:prstGeom>
          <a:solidFill>
            <a:schemeClr val="accent5">
              <a:lumMod val="50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AU" sz="3200" dirty="0"/>
              <a:t>Concept Development</a:t>
            </a:r>
          </a:p>
        </p:txBody>
      </p:sp>
      <p:sp>
        <p:nvSpPr>
          <p:cNvPr id="3" name="Content Placeholder 2"/>
          <p:cNvSpPr>
            <a:spLocks noGrp="1"/>
          </p:cNvSpPr>
          <p:nvPr>
            <p:ph sz="half" idx="4294967295"/>
          </p:nvPr>
        </p:nvSpPr>
        <p:spPr>
          <a:xfrm>
            <a:off x="0" y="842963"/>
            <a:ext cx="5000017" cy="584775"/>
          </a:xfrm>
        </p:spPr>
        <p:txBody>
          <a:bodyPr>
            <a:normAutofit/>
          </a:bodyPr>
          <a:lstStyle/>
          <a:p>
            <a:pPr marL="0" indent="0">
              <a:buNone/>
            </a:pPr>
            <a:r>
              <a:rPr lang="en-AU" sz="3200" dirty="0"/>
              <a:t>Perfect square rules:</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xmlns="" id="{38560671-FEF6-4E20-9E8F-1C6864AE707E}"/>
                  </a:ext>
                </a:extLst>
              </p:cNvPr>
              <p:cNvSpPr txBox="1">
                <a:spLocks/>
              </p:cNvSpPr>
              <p:nvPr/>
            </p:nvSpPr>
            <p:spPr>
              <a:xfrm>
                <a:off x="3219856" y="1525015"/>
                <a:ext cx="5000017" cy="5847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𝑎</m:t>
                              </m:r>
                              <m:r>
                                <a:rPr lang="en-US" sz="3200" b="0" i="1" smtClean="0">
                                  <a:solidFill>
                                    <a:srgbClr val="7030A0"/>
                                  </a:solidFill>
                                  <a:latin typeface="Cambria Math" panose="02040503050406030204" pitchFamily="18" charset="0"/>
                                </a:rPr>
                                <m:t>+</m:t>
                              </m:r>
                              <m:r>
                                <a:rPr lang="en-US" sz="3200" b="0" i="1" smtClean="0">
                                  <a:latin typeface="Cambria Math" panose="02040503050406030204" pitchFamily="18" charset="0"/>
                                </a:rPr>
                                <m:t>𝑏</m:t>
                              </m:r>
                            </m:e>
                          </m:d>
                        </m:e>
                        <m:sup>
                          <m:r>
                            <a:rPr lang="en-US" sz="3200" b="0" i="1" smtClean="0">
                              <a:latin typeface="Cambria Math" panose="02040503050406030204" pitchFamily="18" charset="0"/>
                            </a:rPr>
                            <m:t>2</m:t>
                          </m:r>
                        </m:sup>
                      </m:sSup>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𝑎</m:t>
                          </m:r>
                        </m:e>
                        <m:sup>
                          <m:r>
                            <a:rPr lang="en-US" sz="3200" b="0" i="1" smtClean="0">
                              <a:latin typeface="Cambria Math" panose="02040503050406030204" pitchFamily="18" charset="0"/>
                            </a:rPr>
                            <m:t>2</m:t>
                          </m:r>
                        </m:sup>
                      </m:sSup>
                      <m:r>
                        <a:rPr lang="en-US" sz="3200" b="0" i="1" smtClean="0">
                          <a:solidFill>
                            <a:srgbClr val="7030A0"/>
                          </a:solidFill>
                          <a:latin typeface="Cambria Math" panose="02040503050406030204" pitchFamily="18" charset="0"/>
                        </a:rPr>
                        <m:t>+</m:t>
                      </m:r>
                      <m:r>
                        <a:rPr lang="en-US" sz="3200" b="0" i="1" smtClean="0">
                          <a:latin typeface="Cambria Math" panose="02040503050406030204" pitchFamily="18" charset="0"/>
                        </a:rPr>
                        <m:t>2</m:t>
                      </m:r>
                      <m:r>
                        <a:rPr lang="en-US" sz="3200" b="0" i="1" smtClean="0">
                          <a:latin typeface="Cambria Math" panose="02040503050406030204" pitchFamily="18" charset="0"/>
                        </a:rPr>
                        <m:t>𝑎𝑏</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𝑏</m:t>
                          </m:r>
                        </m:e>
                        <m:sup>
                          <m:r>
                            <a:rPr lang="en-US" sz="3200" b="0" i="1" smtClean="0">
                              <a:latin typeface="Cambria Math" panose="02040503050406030204" pitchFamily="18" charset="0"/>
                            </a:rPr>
                            <m:t>2</m:t>
                          </m:r>
                        </m:sup>
                      </m:sSup>
                    </m:oMath>
                  </m:oMathPara>
                </a14:m>
                <a:endParaRPr lang="en-AU" sz="3200" dirty="0"/>
              </a:p>
            </p:txBody>
          </p:sp>
        </mc:Choice>
        <mc:Fallback xmlns="">
          <p:sp>
            <p:nvSpPr>
              <p:cNvPr id="6" name="Content Placeholder 2">
                <a:extLst>
                  <a:ext uri="{FF2B5EF4-FFF2-40B4-BE49-F238E27FC236}">
                    <a16:creationId xmlns:a16="http://schemas.microsoft.com/office/drawing/2014/main" xmlns:a14="http://schemas.microsoft.com/office/drawing/2010/main" xmlns="" id="{38560671-FEF6-4E20-9E8F-1C6864AE707E}"/>
                  </a:ext>
                </a:extLst>
              </p:cNvPr>
              <p:cNvSpPr txBox="1">
                <a:spLocks noRot="1" noChangeAspect="1" noMove="1" noResize="1" noEditPoints="1" noAdjustHandles="1" noChangeArrowheads="1" noChangeShapeType="1" noTextEdit="1"/>
              </p:cNvSpPr>
              <p:nvPr/>
            </p:nvSpPr>
            <p:spPr>
              <a:xfrm>
                <a:off x="3219856" y="1525015"/>
                <a:ext cx="5000017" cy="584775"/>
              </a:xfrm>
              <a:prstGeom prst="rect">
                <a:avLst/>
              </a:prstGeom>
              <a:blipFill rotWithShape="0">
                <a:blip r:embed="rId2"/>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xmlns="" id="{30A47C7F-2979-4C70-B4CE-4FC53A50B73B}"/>
                  </a:ext>
                </a:extLst>
              </p:cNvPr>
              <p:cNvSpPr txBox="1">
                <a:spLocks/>
              </p:cNvSpPr>
              <p:nvPr/>
            </p:nvSpPr>
            <p:spPr>
              <a:xfrm>
                <a:off x="3219856" y="2301275"/>
                <a:ext cx="5000017" cy="5847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𝑎</m:t>
                              </m:r>
                              <m:r>
                                <a:rPr lang="en-US" sz="3200" b="0" i="1" smtClean="0">
                                  <a:solidFill>
                                    <a:srgbClr val="FF0000"/>
                                  </a:solidFill>
                                  <a:latin typeface="Cambria Math" panose="02040503050406030204" pitchFamily="18" charset="0"/>
                                </a:rPr>
                                <m:t>−</m:t>
                              </m:r>
                              <m:r>
                                <a:rPr lang="en-US" sz="3200" b="0" i="1" smtClean="0">
                                  <a:latin typeface="Cambria Math" panose="02040503050406030204" pitchFamily="18" charset="0"/>
                                </a:rPr>
                                <m:t>𝑏</m:t>
                              </m:r>
                            </m:e>
                          </m:d>
                        </m:e>
                        <m:sup>
                          <m:r>
                            <a:rPr lang="en-US" sz="3200" b="0" i="1" smtClean="0">
                              <a:latin typeface="Cambria Math" panose="02040503050406030204" pitchFamily="18" charset="0"/>
                            </a:rPr>
                            <m:t>2</m:t>
                          </m:r>
                        </m:sup>
                      </m:sSup>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𝑎</m:t>
                          </m:r>
                        </m:e>
                        <m:sup>
                          <m:r>
                            <a:rPr lang="en-US" sz="3200" b="0" i="1" smtClean="0">
                              <a:latin typeface="Cambria Math" panose="02040503050406030204" pitchFamily="18" charset="0"/>
                            </a:rPr>
                            <m:t>2</m:t>
                          </m:r>
                        </m:sup>
                      </m:sSup>
                      <m:r>
                        <a:rPr lang="en-US" sz="3200" b="0" i="1" smtClean="0">
                          <a:solidFill>
                            <a:srgbClr val="FF0000"/>
                          </a:solidFill>
                          <a:latin typeface="Cambria Math" panose="02040503050406030204" pitchFamily="18" charset="0"/>
                        </a:rPr>
                        <m:t>−</m:t>
                      </m:r>
                      <m:r>
                        <a:rPr lang="en-US" sz="3200" b="0" i="1" smtClean="0">
                          <a:latin typeface="Cambria Math" panose="02040503050406030204" pitchFamily="18" charset="0"/>
                        </a:rPr>
                        <m:t>2</m:t>
                      </m:r>
                      <m:r>
                        <a:rPr lang="en-US" sz="3200" b="0" i="1" smtClean="0">
                          <a:latin typeface="Cambria Math" panose="02040503050406030204" pitchFamily="18" charset="0"/>
                        </a:rPr>
                        <m:t>𝑎𝑏</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𝑏</m:t>
                          </m:r>
                        </m:e>
                        <m:sup>
                          <m:r>
                            <a:rPr lang="en-US" sz="3200" b="0" i="1" smtClean="0">
                              <a:latin typeface="Cambria Math" panose="02040503050406030204" pitchFamily="18" charset="0"/>
                            </a:rPr>
                            <m:t>2</m:t>
                          </m:r>
                        </m:sup>
                      </m:sSup>
                    </m:oMath>
                  </m:oMathPara>
                </a14:m>
                <a:endParaRPr lang="en-AU" sz="3200" dirty="0"/>
              </a:p>
            </p:txBody>
          </p:sp>
        </mc:Choice>
        <mc:Fallback xmlns="">
          <p:sp>
            <p:nvSpPr>
              <p:cNvPr id="7" name="Content Placeholder 2">
                <a:extLst>
                  <a:ext uri="{FF2B5EF4-FFF2-40B4-BE49-F238E27FC236}">
                    <a16:creationId xmlns:a16="http://schemas.microsoft.com/office/drawing/2014/main" xmlns:a14="http://schemas.microsoft.com/office/drawing/2010/main" xmlns="" id="{30A47C7F-2979-4C70-B4CE-4FC53A50B73B}"/>
                  </a:ext>
                </a:extLst>
              </p:cNvPr>
              <p:cNvSpPr txBox="1">
                <a:spLocks noRot="1" noChangeAspect="1" noMove="1" noResize="1" noEditPoints="1" noAdjustHandles="1" noChangeArrowheads="1" noChangeShapeType="1" noTextEdit="1"/>
              </p:cNvSpPr>
              <p:nvPr/>
            </p:nvSpPr>
            <p:spPr>
              <a:xfrm>
                <a:off x="3219856" y="2301275"/>
                <a:ext cx="5000017" cy="584775"/>
              </a:xfrm>
              <a:prstGeom prst="rect">
                <a:avLst/>
              </a:prstGeom>
              <a:blipFill rotWithShape="0">
                <a:blip r:embed="rId3"/>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1634430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49489" y="5575069"/>
            <a:ext cx="1091738" cy="11628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p:cNvSpPr txBox="1"/>
          <p:nvPr/>
        </p:nvSpPr>
        <p:spPr>
          <a:xfrm>
            <a:off x="103948" y="82302"/>
            <a:ext cx="4113376" cy="584775"/>
          </a:xfrm>
          <a:prstGeom prst="homePlate">
            <a:avLst/>
          </a:prstGeom>
          <a:solidFill>
            <a:schemeClr val="accent5">
              <a:lumMod val="50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AU" sz="3200" dirty="0"/>
              <a:t>Skill Development</a:t>
            </a:r>
          </a:p>
        </p:txBody>
      </p:sp>
      <mc:AlternateContent xmlns:mc="http://schemas.openxmlformats.org/markup-compatibility/2006" xmlns:a14="http://schemas.microsoft.com/office/drawing/2010/main">
        <mc:Choice Requires="a14">
          <p:sp>
            <p:nvSpPr>
              <p:cNvPr id="3" name="Content Placeholder 2"/>
              <p:cNvSpPr>
                <a:spLocks noGrp="1"/>
              </p:cNvSpPr>
              <p:nvPr>
                <p:ph sz="half" idx="4294967295"/>
              </p:nvPr>
            </p:nvSpPr>
            <p:spPr>
              <a:xfrm>
                <a:off x="0" y="842963"/>
                <a:ext cx="9669463" cy="5851525"/>
              </a:xfrm>
            </p:spPr>
            <p:txBody>
              <a:bodyPr>
                <a:normAutofit/>
              </a:bodyPr>
              <a:lstStyle/>
              <a:p>
                <a:pPr marL="0" indent="0">
                  <a:buNone/>
                </a:pPr>
                <a:r>
                  <a:rPr lang="en-AU" sz="3200" dirty="0"/>
                  <a:t>Use the perfect squares to expand the following:</a:t>
                </a:r>
              </a:p>
              <a:p>
                <a:pPr marL="0" indent="0" algn="ctr">
                  <a:buNone/>
                </a:pPr>
                <a:endParaRPr lang="en-AU" sz="3200" dirty="0"/>
              </a:p>
              <a:p>
                <a:pPr marL="0" indent="0">
                  <a:buNone/>
                </a:pPr>
                <a14:m>
                  <m:oMathPara xmlns:m="http://schemas.openxmlformats.org/officeDocument/2006/math">
                    <m:oMathParaPr>
                      <m:jc m:val="left"/>
                    </m:oMathParaPr>
                    <m:oMath xmlns:m="http://schemas.openxmlformats.org/officeDocument/2006/math">
                      <m:r>
                        <a:rPr lang="en-AU" sz="3200" i="1" dirty="0" smtClean="0">
                          <a:latin typeface="Cambria Math" panose="02040503050406030204" pitchFamily="18" charset="0"/>
                        </a:rPr>
                        <m:t>(</m:t>
                      </m:r>
                      <m:r>
                        <a:rPr lang="en-AU" sz="3200" i="1" dirty="0" smtClean="0">
                          <a:latin typeface="Cambria Math" panose="02040503050406030204" pitchFamily="18" charset="0"/>
                        </a:rPr>
                        <m:t>𝑥</m:t>
                      </m:r>
                      <m:r>
                        <a:rPr lang="en-AU" sz="3200" i="1" dirty="0" smtClean="0">
                          <a:latin typeface="Cambria Math" panose="02040503050406030204" pitchFamily="18" charset="0"/>
                        </a:rPr>
                        <m:t> + 7)(</m:t>
                      </m:r>
                      <m:r>
                        <a:rPr lang="en-AU" sz="3200" i="1" dirty="0" smtClean="0">
                          <a:latin typeface="Cambria Math" panose="02040503050406030204" pitchFamily="18" charset="0"/>
                        </a:rPr>
                        <m:t>𝑥</m:t>
                      </m:r>
                      <m:r>
                        <a:rPr lang="en-AU" sz="3200" i="1" dirty="0" smtClean="0">
                          <a:latin typeface="Cambria Math" panose="02040503050406030204" pitchFamily="18" charset="0"/>
                        </a:rPr>
                        <m:t> + 7)</m:t>
                      </m:r>
                    </m:oMath>
                  </m:oMathPara>
                </a14:m>
                <a:endParaRPr lang="en-AU" sz="3200" dirty="0"/>
              </a:p>
              <a:p>
                <a:pPr marL="0" indent="0">
                  <a:buNone/>
                </a:pPr>
                <a:endParaRPr lang="en-AU" sz="3200" dirty="0"/>
              </a:p>
              <a:p>
                <a:pPr marL="0" indent="0">
                  <a:buNone/>
                </a:pPr>
                <a:endParaRPr lang="en-AU" sz="3200" dirty="0"/>
              </a:p>
              <a:p>
                <a:pPr marL="0" indent="0">
                  <a:buNone/>
                </a:pPr>
                <a:endParaRPr lang="en-AU" sz="3200" dirty="0"/>
              </a:p>
              <a:p>
                <a:pPr marL="0" indent="0">
                  <a:buNone/>
                </a:pPr>
                <a14:m>
                  <m:oMathPara xmlns:m="http://schemas.openxmlformats.org/officeDocument/2006/math">
                    <m:oMathParaPr>
                      <m:jc m:val="left"/>
                    </m:oMathParaPr>
                    <m:oMath xmlns:m="http://schemas.openxmlformats.org/officeDocument/2006/math">
                      <m:r>
                        <a:rPr lang="en-AU" sz="3200" i="1" dirty="0" smtClean="0">
                          <a:latin typeface="Cambria Math" panose="02040503050406030204" pitchFamily="18" charset="0"/>
                        </a:rPr>
                        <m:t>(2</m:t>
                      </m:r>
                      <m:r>
                        <a:rPr lang="en-AU" sz="3200" i="1" dirty="0" smtClean="0">
                          <a:latin typeface="Cambria Math" panose="02040503050406030204" pitchFamily="18" charset="0"/>
                        </a:rPr>
                        <m:t>𝑎</m:t>
                      </m:r>
                      <m:r>
                        <a:rPr lang="en-AU" sz="3200" i="1" dirty="0" smtClean="0">
                          <a:latin typeface="Cambria Math" panose="02040503050406030204" pitchFamily="18" charset="0"/>
                        </a:rPr>
                        <m:t> – 2)(2</m:t>
                      </m:r>
                      <m:r>
                        <a:rPr lang="en-AU" sz="3200" i="1" dirty="0" smtClean="0">
                          <a:latin typeface="Cambria Math" panose="02040503050406030204" pitchFamily="18" charset="0"/>
                        </a:rPr>
                        <m:t>𝑎</m:t>
                      </m:r>
                      <m:r>
                        <a:rPr lang="en-AU" sz="3200" i="1" dirty="0" smtClean="0">
                          <a:latin typeface="Cambria Math" panose="02040503050406030204" pitchFamily="18" charset="0"/>
                        </a:rPr>
                        <m:t> – 2)</m:t>
                      </m:r>
                    </m:oMath>
                  </m:oMathPara>
                </a14:m>
                <a:endParaRPr lang="en-AU" sz="3200" dirty="0"/>
              </a:p>
              <a:p>
                <a:pPr marL="0" indent="0">
                  <a:buNone/>
                </a:pPr>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sz="half" idx="4294967295"/>
              </p:nvPr>
            </p:nvSpPr>
            <p:spPr>
              <a:xfrm>
                <a:off x="0" y="842963"/>
                <a:ext cx="9669463" cy="5851525"/>
              </a:xfrm>
              <a:blipFill rotWithShape="0">
                <a:blip r:embed="rId2"/>
                <a:stretch>
                  <a:fillRect l="-1576" t="-2188"/>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046936" y="1807635"/>
                <a:ext cx="3742756" cy="10772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AU" sz="3200" b="1" i="1" dirty="0" smtClean="0">
                          <a:solidFill>
                            <a:srgbClr val="7030A0"/>
                          </a:solidFill>
                          <a:latin typeface="Cambria Math" panose="02040503050406030204" pitchFamily="18" charset="0"/>
                        </a:rPr>
                        <m:t>= </m:t>
                      </m:r>
                      <m:r>
                        <a:rPr lang="en-AU" sz="3200" b="1" i="1" dirty="0" smtClean="0">
                          <a:solidFill>
                            <a:srgbClr val="7030A0"/>
                          </a:solidFill>
                          <a:latin typeface="Cambria Math" panose="02040503050406030204" pitchFamily="18" charset="0"/>
                        </a:rPr>
                        <m:t>𝒙</m:t>
                      </m:r>
                      <m:r>
                        <a:rPr lang="en-AU" sz="3200" b="1" i="1" baseline="30000" dirty="0" smtClean="0">
                          <a:solidFill>
                            <a:srgbClr val="7030A0"/>
                          </a:solidFill>
                          <a:latin typeface="Cambria Math" panose="02040503050406030204" pitchFamily="18" charset="0"/>
                        </a:rPr>
                        <m:t>𝟐</m:t>
                      </m:r>
                      <m:r>
                        <a:rPr lang="en-AU" sz="3200" b="1" i="1" dirty="0" smtClean="0">
                          <a:solidFill>
                            <a:srgbClr val="7030A0"/>
                          </a:solidFill>
                          <a:latin typeface="Cambria Math" panose="02040503050406030204" pitchFamily="18" charset="0"/>
                        </a:rPr>
                        <m:t> + </m:t>
                      </m:r>
                      <m:r>
                        <a:rPr lang="en-AU" sz="3200" b="1" i="1" dirty="0" smtClean="0">
                          <a:solidFill>
                            <a:srgbClr val="7030A0"/>
                          </a:solidFill>
                          <a:latin typeface="Cambria Math" panose="02040503050406030204" pitchFamily="18" charset="0"/>
                        </a:rPr>
                        <m:t>𝟏𝟒</m:t>
                      </m:r>
                      <m:r>
                        <a:rPr lang="en-AU" sz="3200" b="1" i="1" dirty="0" smtClean="0">
                          <a:solidFill>
                            <a:srgbClr val="7030A0"/>
                          </a:solidFill>
                          <a:latin typeface="Cambria Math" panose="02040503050406030204" pitchFamily="18" charset="0"/>
                        </a:rPr>
                        <m:t>𝒙</m:t>
                      </m:r>
                      <m:r>
                        <a:rPr lang="en-AU" sz="3200" b="1" i="1" dirty="0" smtClean="0">
                          <a:solidFill>
                            <a:srgbClr val="7030A0"/>
                          </a:solidFill>
                          <a:latin typeface="Cambria Math" panose="02040503050406030204" pitchFamily="18" charset="0"/>
                        </a:rPr>
                        <m:t> + </m:t>
                      </m:r>
                      <m:r>
                        <a:rPr lang="en-AU" sz="3200" b="1" i="1" dirty="0" smtClean="0">
                          <a:solidFill>
                            <a:srgbClr val="7030A0"/>
                          </a:solidFill>
                          <a:latin typeface="Cambria Math" panose="02040503050406030204" pitchFamily="18" charset="0"/>
                        </a:rPr>
                        <m:t>𝟒𝟗</m:t>
                      </m:r>
                    </m:oMath>
                  </m:oMathPara>
                </a14:m>
                <a:endParaRPr lang="en-AU" sz="3200" b="1" dirty="0">
                  <a:solidFill>
                    <a:srgbClr val="7030A0"/>
                  </a:solidFill>
                </a:endParaRPr>
              </a:p>
              <a:p>
                <a:endParaRPr lang="en-AU" sz="3200" b="1" dirty="0">
                  <a:solidFill>
                    <a:srgbClr val="7030A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046936" y="1807635"/>
                <a:ext cx="3742756" cy="1077218"/>
              </a:xfrm>
              <a:prstGeom prst="rect">
                <a:avLst/>
              </a:prstGeom>
              <a:blipFill rotWithShape="0">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196153" y="3941977"/>
                <a:ext cx="5204886" cy="156966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AU" sz="3200" b="1" i="1" dirty="0" smtClean="0">
                          <a:solidFill>
                            <a:srgbClr val="7030A0"/>
                          </a:solidFill>
                          <a:latin typeface="Cambria Math" panose="02040503050406030204" pitchFamily="18" charset="0"/>
                        </a:rPr>
                        <m:t>= (</m:t>
                      </m:r>
                      <m:r>
                        <a:rPr lang="en-AU" sz="3200" b="1" i="1" dirty="0" smtClean="0">
                          <a:solidFill>
                            <a:srgbClr val="7030A0"/>
                          </a:solidFill>
                          <a:latin typeface="Cambria Math" panose="02040503050406030204" pitchFamily="18" charset="0"/>
                        </a:rPr>
                        <m:t>𝟐</m:t>
                      </m:r>
                      <m:r>
                        <a:rPr lang="en-AU" sz="3200" b="1" i="1" dirty="0" smtClean="0">
                          <a:solidFill>
                            <a:srgbClr val="7030A0"/>
                          </a:solidFill>
                          <a:latin typeface="Cambria Math" panose="02040503050406030204" pitchFamily="18" charset="0"/>
                        </a:rPr>
                        <m:t>𝒂</m:t>
                      </m:r>
                      <m:r>
                        <a:rPr lang="en-AU" sz="3200" b="1" i="1" dirty="0" smtClean="0">
                          <a:solidFill>
                            <a:srgbClr val="7030A0"/>
                          </a:solidFill>
                          <a:latin typeface="Cambria Math" panose="02040503050406030204" pitchFamily="18" charset="0"/>
                        </a:rPr>
                        <m:t>)</m:t>
                      </m:r>
                      <m:r>
                        <a:rPr lang="en-AU" sz="3200" b="1" i="1" baseline="30000" dirty="0" smtClean="0">
                          <a:solidFill>
                            <a:srgbClr val="7030A0"/>
                          </a:solidFill>
                          <a:latin typeface="Cambria Math" panose="02040503050406030204" pitchFamily="18" charset="0"/>
                        </a:rPr>
                        <m:t>𝟐</m:t>
                      </m:r>
                      <m:r>
                        <a:rPr lang="en-AU" sz="3200" b="1" i="1" dirty="0" smtClean="0">
                          <a:solidFill>
                            <a:srgbClr val="7030A0"/>
                          </a:solidFill>
                          <a:latin typeface="Cambria Math" panose="02040503050406030204" pitchFamily="18" charset="0"/>
                        </a:rPr>
                        <m:t> – </m:t>
                      </m:r>
                      <m:r>
                        <a:rPr lang="en-AU" sz="3200" b="1" i="1" dirty="0" smtClean="0">
                          <a:solidFill>
                            <a:srgbClr val="7030A0"/>
                          </a:solidFill>
                          <a:latin typeface="Cambria Math" panose="02040503050406030204" pitchFamily="18" charset="0"/>
                        </a:rPr>
                        <m:t>𝟐</m:t>
                      </m:r>
                      <m:r>
                        <a:rPr lang="en-AU" sz="3200" b="1" i="1" dirty="0" smtClean="0">
                          <a:solidFill>
                            <a:srgbClr val="7030A0"/>
                          </a:solidFill>
                          <a:latin typeface="Cambria Math" panose="02040503050406030204" pitchFamily="18" charset="0"/>
                        </a:rPr>
                        <m:t>(</m:t>
                      </m:r>
                      <m:r>
                        <a:rPr lang="en-AU" sz="3200" b="1" i="1" dirty="0" smtClean="0">
                          <a:solidFill>
                            <a:srgbClr val="7030A0"/>
                          </a:solidFill>
                          <a:latin typeface="Cambria Math" panose="02040503050406030204" pitchFamily="18" charset="0"/>
                        </a:rPr>
                        <m:t>𝟐</m:t>
                      </m:r>
                      <m:r>
                        <a:rPr lang="en-AU" sz="3200" b="1" i="1" dirty="0" smtClean="0">
                          <a:solidFill>
                            <a:srgbClr val="7030A0"/>
                          </a:solidFill>
                          <a:latin typeface="Cambria Math" panose="02040503050406030204" pitchFamily="18" charset="0"/>
                        </a:rPr>
                        <m:t>𝒂</m:t>
                      </m:r>
                      <m:r>
                        <a:rPr lang="en-AU" sz="3200" b="1" i="1" dirty="0" smtClean="0">
                          <a:solidFill>
                            <a:srgbClr val="7030A0"/>
                          </a:solidFill>
                          <a:latin typeface="Cambria Math" panose="02040503050406030204" pitchFamily="18" charset="0"/>
                        </a:rPr>
                        <m:t>)(−</m:t>
                      </m:r>
                      <m:r>
                        <a:rPr lang="en-AU" sz="3200" b="1" i="1" dirty="0" smtClean="0">
                          <a:solidFill>
                            <a:srgbClr val="7030A0"/>
                          </a:solidFill>
                          <a:latin typeface="Cambria Math" panose="02040503050406030204" pitchFamily="18" charset="0"/>
                        </a:rPr>
                        <m:t>𝟐</m:t>
                      </m:r>
                      <m:r>
                        <a:rPr lang="en-AU" sz="3200" b="1" i="1" dirty="0" smtClean="0">
                          <a:solidFill>
                            <a:srgbClr val="7030A0"/>
                          </a:solidFill>
                          <a:latin typeface="Cambria Math" panose="02040503050406030204" pitchFamily="18" charset="0"/>
                        </a:rPr>
                        <m:t>) + </m:t>
                      </m:r>
                      <m:r>
                        <a:rPr lang="en-AU" sz="3200" b="1" i="1" dirty="0" smtClean="0">
                          <a:solidFill>
                            <a:srgbClr val="7030A0"/>
                          </a:solidFill>
                          <a:latin typeface="Cambria Math" panose="02040503050406030204" pitchFamily="18" charset="0"/>
                        </a:rPr>
                        <m:t>𝟒</m:t>
                      </m:r>
                    </m:oMath>
                  </m:oMathPara>
                </a14:m>
                <a:endParaRPr lang="en-AU" sz="3200" b="1" dirty="0">
                  <a:solidFill>
                    <a:srgbClr val="7030A0"/>
                  </a:solidFill>
                </a:endParaRPr>
              </a:p>
              <a:p>
                <a:pPr/>
                <a14:m>
                  <m:oMathPara xmlns:m="http://schemas.openxmlformats.org/officeDocument/2006/math">
                    <m:oMathParaPr>
                      <m:jc m:val="left"/>
                    </m:oMathParaPr>
                    <m:oMath xmlns:m="http://schemas.openxmlformats.org/officeDocument/2006/math">
                      <m:r>
                        <a:rPr lang="en-AU" sz="3200" b="1" i="1" dirty="0" smtClean="0">
                          <a:solidFill>
                            <a:srgbClr val="7030A0"/>
                          </a:solidFill>
                          <a:latin typeface="Cambria Math" panose="02040503050406030204" pitchFamily="18" charset="0"/>
                        </a:rPr>
                        <m:t>= </m:t>
                      </m:r>
                      <m:r>
                        <a:rPr lang="en-AU" sz="3200" b="1" i="1" dirty="0" smtClean="0">
                          <a:solidFill>
                            <a:srgbClr val="7030A0"/>
                          </a:solidFill>
                          <a:latin typeface="Cambria Math" panose="02040503050406030204" pitchFamily="18" charset="0"/>
                        </a:rPr>
                        <m:t>𝟒</m:t>
                      </m:r>
                      <m:r>
                        <a:rPr lang="en-AU" sz="3200" b="1" i="1" dirty="0" smtClean="0">
                          <a:solidFill>
                            <a:srgbClr val="7030A0"/>
                          </a:solidFill>
                          <a:latin typeface="Cambria Math" panose="02040503050406030204" pitchFamily="18" charset="0"/>
                        </a:rPr>
                        <m:t>𝒂</m:t>
                      </m:r>
                      <m:r>
                        <a:rPr lang="en-AU" sz="3200" b="1" i="1" baseline="30000" dirty="0" smtClean="0">
                          <a:solidFill>
                            <a:srgbClr val="7030A0"/>
                          </a:solidFill>
                          <a:latin typeface="Cambria Math" panose="02040503050406030204" pitchFamily="18" charset="0"/>
                        </a:rPr>
                        <m:t>𝟐</m:t>
                      </m:r>
                      <m:r>
                        <a:rPr lang="en-AU" sz="3200" b="1" i="1" dirty="0" smtClean="0">
                          <a:solidFill>
                            <a:srgbClr val="7030A0"/>
                          </a:solidFill>
                          <a:latin typeface="Cambria Math" panose="02040503050406030204" pitchFamily="18" charset="0"/>
                        </a:rPr>
                        <m:t> + </m:t>
                      </m:r>
                      <m:r>
                        <a:rPr lang="en-AU" sz="3200" b="1" i="1" dirty="0" smtClean="0">
                          <a:solidFill>
                            <a:srgbClr val="7030A0"/>
                          </a:solidFill>
                          <a:latin typeface="Cambria Math" panose="02040503050406030204" pitchFamily="18" charset="0"/>
                        </a:rPr>
                        <m:t>𝟖</m:t>
                      </m:r>
                      <m:r>
                        <a:rPr lang="en-AU" sz="3200" b="1" i="1" dirty="0" smtClean="0">
                          <a:solidFill>
                            <a:srgbClr val="7030A0"/>
                          </a:solidFill>
                          <a:latin typeface="Cambria Math" panose="02040503050406030204" pitchFamily="18" charset="0"/>
                        </a:rPr>
                        <m:t>𝒂</m:t>
                      </m:r>
                      <m:r>
                        <a:rPr lang="en-AU" sz="3200" b="1" i="1" dirty="0" smtClean="0">
                          <a:solidFill>
                            <a:srgbClr val="7030A0"/>
                          </a:solidFill>
                          <a:latin typeface="Cambria Math" panose="02040503050406030204" pitchFamily="18" charset="0"/>
                        </a:rPr>
                        <m:t> + </m:t>
                      </m:r>
                      <m:r>
                        <a:rPr lang="en-AU" sz="3200" b="1" i="1" dirty="0" smtClean="0">
                          <a:solidFill>
                            <a:srgbClr val="7030A0"/>
                          </a:solidFill>
                          <a:latin typeface="Cambria Math" panose="02040503050406030204" pitchFamily="18" charset="0"/>
                        </a:rPr>
                        <m:t>𝟒</m:t>
                      </m:r>
                      <m:r>
                        <a:rPr lang="en-AU" sz="3200" b="1" i="1" dirty="0" smtClean="0">
                          <a:solidFill>
                            <a:srgbClr val="7030A0"/>
                          </a:solidFill>
                          <a:latin typeface="Cambria Math" panose="02040503050406030204" pitchFamily="18" charset="0"/>
                        </a:rPr>
                        <m:t> </m:t>
                      </m:r>
                    </m:oMath>
                  </m:oMathPara>
                </a14:m>
                <a:endParaRPr lang="en-AU" sz="3200" b="1" dirty="0">
                  <a:solidFill>
                    <a:srgbClr val="7030A0"/>
                  </a:solidFill>
                </a:endParaRPr>
              </a:p>
              <a:p>
                <a:endParaRPr lang="en-AU" sz="3200" b="1" dirty="0">
                  <a:solidFill>
                    <a:srgbClr val="7030A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3196153" y="3941977"/>
                <a:ext cx="5204886" cy="1569660"/>
              </a:xfrm>
              <a:prstGeom prst="rect">
                <a:avLst/>
              </a:prstGeom>
              <a:blipFill rotWithShape="0">
                <a:blip r:embed="rId4"/>
                <a:stretch>
                  <a:fillRect/>
                </a:stretch>
              </a:blipFill>
            </p:spPr>
            <p:txBody>
              <a:bodyPr/>
              <a:lstStyle/>
              <a:p>
                <a:r>
                  <a:rPr lang="en-AU">
                    <a:noFill/>
                  </a:rPr>
                  <a:t> </a:t>
                </a:r>
              </a:p>
            </p:txBody>
          </p:sp>
        </mc:Fallback>
      </mc:AlternateContent>
      <p:pic>
        <p:nvPicPr>
          <p:cNvPr id="8" name="Picture 7">
            <a:extLst>
              <a:ext uri="{FF2B5EF4-FFF2-40B4-BE49-F238E27FC236}">
                <a16:creationId xmlns:a16="http://schemas.microsoft.com/office/drawing/2014/main" xmlns="" id="{3DF25B04-C9DA-4505-A81C-180C20B4A6FA}"/>
              </a:ext>
            </a:extLst>
          </p:cNvPr>
          <p:cNvPicPr>
            <a:picLocks noChangeAspect="1"/>
          </p:cNvPicPr>
          <p:nvPr/>
        </p:nvPicPr>
        <p:blipFill>
          <a:blip r:embed="rId5"/>
          <a:stretch>
            <a:fillRect/>
          </a:stretch>
        </p:blipFill>
        <p:spPr>
          <a:xfrm>
            <a:off x="8647889" y="5419535"/>
            <a:ext cx="3393338" cy="1274953"/>
          </a:xfrm>
          <a:prstGeom prst="rect">
            <a:avLst/>
          </a:prstGeom>
          <a:ln w="28575" cap="sq">
            <a:solidFill>
              <a:srgbClr val="FF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672833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49489" y="5575069"/>
            <a:ext cx="1091738" cy="11628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p:cNvSpPr txBox="1"/>
          <p:nvPr/>
        </p:nvSpPr>
        <p:spPr>
          <a:xfrm>
            <a:off x="103948" y="82302"/>
            <a:ext cx="5110904" cy="584775"/>
          </a:xfrm>
          <a:prstGeom prst="homePlate">
            <a:avLst/>
          </a:prstGeom>
          <a:solidFill>
            <a:schemeClr val="accent5">
              <a:lumMod val="50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AU" sz="3200" dirty="0"/>
              <a:t>Concept Development</a:t>
            </a:r>
          </a:p>
        </p:txBody>
      </p:sp>
      <mc:AlternateContent xmlns:mc="http://schemas.openxmlformats.org/markup-compatibility/2006" xmlns:a14="http://schemas.microsoft.com/office/drawing/2010/main">
        <mc:Choice Requires="a14">
          <p:sp>
            <p:nvSpPr>
              <p:cNvPr id="3" name="Content Placeholder 2"/>
              <p:cNvSpPr>
                <a:spLocks noGrp="1"/>
              </p:cNvSpPr>
              <p:nvPr>
                <p:ph sz="half" idx="4294967295"/>
              </p:nvPr>
            </p:nvSpPr>
            <p:spPr>
              <a:xfrm>
                <a:off x="0" y="842963"/>
                <a:ext cx="9669463" cy="5851525"/>
              </a:xfrm>
            </p:spPr>
            <p:txBody>
              <a:bodyPr>
                <a:normAutofit/>
              </a:bodyPr>
              <a:lstStyle/>
              <a:p>
                <a:pPr marL="0" indent="0">
                  <a:buNone/>
                </a:pPr>
                <a:r>
                  <a:rPr lang="en-AU" sz="3200" dirty="0"/>
                  <a:t>The difference of two squares rule states that if you have the binomial products:</a:t>
                </a:r>
              </a:p>
              <a:p>
                <a:pPr marL="0" indent="0" algn="ctr">
                  <a:buNone/>
                </a:pPr>
                <a14:m>
                  <m:oMathPara xmlns:m="http://schemas.openxmlformats.org/officeDocument/2006/math">
                    <m:oMathParaPr>
                      <m:jc m:val="centerGroup"/>
                    </m:oMathParaPr>
                    <m:oMath xmlns:m="http://schemas.openxmlformats.org/officeDocument/2006/math">
                      <m:r>
                        <a:rPr lang="en-AU" sz="3200" b="1" i="1" dirty="0" smtClean="0">
                          <a:solidFill>
                            <a:srgbClr val="7030A0"/>
                          </a:solidFill>
                          <a:latin typeface="Cambria Math" panose="02040503050406030204" pitchFamily="18" charset="0"/>
                        </a:rPr>
                        <m:t>(</m:t>
                      </m:r>
                      <m:r>
                        <a:rPr lang="en-AU" sz="3200" b="1" i="1" dirty="0" smtClean="0">
                          <a:solidFill>
                            <a:srgbClr val="7030A0"/>
                          </a:solidFill>
                          <a:latin typeface="Cambria Math" panose="02040503050406030204" pitchFamily="18" charset="0"/>
                        </a:rPr>
                        <m:t>𝒂</m:t>
                      </m:r>
                      <m:r>
                        <a:rPr lang="en-AU" sz="3200" b="1" i="1" dirty="0" smtClean="0">
                          <a:solidFill>
                            <a:srgbClr val="7030A0"/>
                          </a:solidFill>
                          <a:latin typeface="Cambria Math" panose="02040503050406030204" pitchFamily="18" charset="0"/>
                        </a:rPr>
                        <m:t> + </m:t>
                      </m:r>
                      <m:r>
                        <a:rPr lang="en-AU" sz="3200" b="1" i="1" dirty="0" smtClean="0">
                          <a:solidFill>
                            <a:srgbClr val="7030A0"/>
                          </a:solidFill>
                          <a:latin typeface="Cambria Math" panose="02040503050406030204" pitchFamily="18" charset="0"/>
                        </a:rPr>
                        <m:t>𝒃</m:t>
                      </m:r>
                      <m:r>
                        <a:rPr lang="en-AU" sz="3200" b="1" i="1" dirty="0" smtClean="0">
                          <a:solidFill>
                            <a:srgbClr val="7030A0"/>
                          </a:solidFill>
                          <a:latin typeface="Cambria Math" panose="02040503050406030204" pitchFamily="18" charset="0"/>
                        </a:rPr>
                        <m:t>)(</m:t>
                      </m:r>
                      <m:r>
                        <a:rPr lang="en-AU" sz="3200" b="1" i="1" dirty="0" smtClean="0">
                          <a:solidFill>
                            <a:srgbClr val="7030A0"/>
                          </a:solidFill>
                          <a:latin typeface="Cambria Math" panose="02040503050406030204" pitchFamily="18" charset="0"/>
                        </a:rPr>
                        <m:t>𝒂</m:t>
                      </m:r>
                      <m:r>
                        <a:rPr lang="en-AU" sz="3200" b="1" i="1" dirty="0" smtClean="0">
                          <a:solidFill>
                            <a:srgbClr val="7030A0"/>
                          </a:solidFill>
                          <a:latin typeface="Cambria Math" panose="02040503050406030204" pitchFamily="18" charset="0"/>
                        </a:rPr>
                        <m:t> – </m:t>
                      </m:r>
                      <m:r>
                        <a:rPr lang="en-AU" sz="3200" b="1" i="1" dirty="0" smtClean="0">
                          <a:solidFill>
                            <a:srgbClr val="7030A0"/>
                          </a:solidFill>
                          <a:latin typeface="Cambria Math" panose="02040503050406030204" pitchFamily="18" charset="0"/>
                        </a:rPr>
                        <m:t>𝒃</m:t>
                      </m:r>
                      <m:r>
                        <a:rPr lang="en-AU" sz="3200" b="1" i="1" dirty="0" smtClean="0">
                          <a:solidFill>
                            <a:srgbClr val="7030A0"/>
                          </a:solidFill>
                          <a:latin typeface="Cambria Math" panose="02040503050406030204" pitchFamily="18" charset="0"/>
                        </a:rPr>
                        <m:t>)</m:t>
                      </m:r>
                    </m:oMath>
                  </m:oMathPara>
                </a14:m>
                <a:endParaRPr lang="en-AU" sz="3200" b="1" dirty="0">
                  <a:solidFill>
                    <a:srgbClr val="7030A0"/>
                  </a:solidFill>
                </a:endParaRPr>
              </a:p>
              <a:p>
                <a:pPr marL="0" indent="0" algn="ctr">
                  <a:buNone/>
                </a:pPr>
                <a:endParaRPr lang="en-AU" sz="3200" dirty="0"/>
              </a:p>
              <a:p>
                <a:pPr marL="0" indent="0" algn="ctr">
                  <a:buNone/>
                </a:pPr>
                <a:r>
                  <a:rPr lang="en-AU" sz="3200" dirty="0"/>
                  <a:t>OR</a:t>
                </a:r>
              </a:p>
              <a:p>
                <a:pPr marL="0" indent="0" algn="ctr">
                  <a:buNone/>
                </a:pPr>
                <a:endParaRPr lang="en-AU" sz="3200" dirty="0"/>
              </a:p>
              <a:p>
                <a:pPr marL="0" indent="0" algn="ctr">
                  <a:buNone/>
                </a:pPr>
                <a14:m>
                  <m:oMathPara xmlns:m="http://schemas.openxmlformats.org/officeDocument/2006/math">
                    <m:oMathParaPr>
                      <m:jc m:val="centerGroup"/>
                    </m:oMathParaPr>
                    <m:oMath xmlns:m="http://schemas.openxmlformats.org/officeDocument/2006/math">
                      <m:r>
                        <a:rPr lang="en-AU" sz="3200" b="1" i="1" dirty="0" smtClean="0">
                          <a:solidFill>
                            <a:srgbClr val="7030A0"/>
                          </a:solidFill>
                          <a:latin typeface="Cambria Math" panose="02040503050406030204" pitchFamily="18" charset="0"/>
                        </a:rPr>
                        <m:t>(</m:t>
                      </m:r>
                      <m:r>
                        <a:rPr lang="en-AU" sz="3200" b="1" i="1" dirty="0" smtClean="0">
                          <a:solidFill>
                            <a:srgbClr val="7030A0"/>
                          </a:solidFill>
                          <a:latin typeface="Cambria Math" panose="02040503050406030204" pitchFamily="18" charset="0"/>
                        </a:rPr>
                        <m:t>𝒂</m:t>
                      </m:r>
                      <m:r>
                        <a:rPr lang="en-AU" sz="3200" b="1" i="1" dirty="0" smtClean="0">
                          <a:solidFill>
                            <a:srgbClr val="7030A0"/>
                          </a:solidFill>
                          <a:latin typeface="Cambria Math" panose="02040503050406030204" pitchFamily="18" charset="0"/>
                        </a:rPr>
                        <m:t> – </m:t>
                      </m:r>
                      <m:r>
                        <a:rPr lang="en-AU" sz="3200" b="1" i="1" dirty="0" smtClean="0">
                          <a:solidFill>
                            <a:srgbClr val="7030A0"/>
                          </a:solidFill>
                          <a:latin typeface="Cambria Math" panose="02040503050406030204" pitchFamily="18" charset="0"/>
                        </a:rPr>
                        <m:t>𝒃</m:t>
                      </m:r>
                      <m:r>
                        <a:rPr lang="en-AU" sz="3200" b="1" i="1" dirty="0" smtClean="0">
                          <a:solidFill>
                            <a:srgbClr val="7030A0"/>
                          </a:solidFill>
                          <a:latin typeface="Cambria Math" panose="02040503050406030204" pitchFamily="18" charset="0"/>
                        </a:rPr>
                        <m:t>)(</m:t>
                      </m:r>
                      <m:r>
                        <a:rPr lang="en-AU" sz="3200" b="1" i="1" dirty="0" smtClean="0">
                          <a:solidFill>
                            <a:srgbClr val="7030A0"/>
                          </a:solidFill>
                          <a:latin typeface="Cambria Math" panose="02040503050406030204" pitchFamily="18" charset="0"/>
                        </a:rPr>
                        <m:t>𝒂</m:t>
                      </m:r>
                      <m:r>
                        <a:rPr lang="en-AU" sz="3200" b="1" i="1" dirty="0" smtClean="0">
                          <a:solidFill>
                            <a:srgbClr val="7030A0"/>
                          </a:solidFill>
                          <a:latin typeface="Cambria Math" panose="02040503050406030204" pitchFamily="18" charset="0"/>
                        </a:rPr>
                        <m:t> + </m:t>
                      </m:r>
                      <m:r>
                        <a:rPr lang="en-AU" sz="3200" b="1" i="1" dirty="0" smtClean="0">
                          <a:solidFill>
                            <a:srgbClr val="7030A0"/>
                          </a:solidFill>
                          <a:latin typeface="Cambria Math" panose="02040503050406030204" pitchFamily="18" charset="0"/>
                        </a:rPr>
                        <m:t>𝒃</m:t>
                      </m:r>
                      <m:r>
                        <a:rPr lang="en-AU" sz="3200" b="1" i="1" dirty="0" smtClean="0">
                          <a:solidFill>
                            <a:srgbClr val="7030A0"/>
                          </a:solidFill>
                          <a:latin typeface="Cambria Math" panose="02040503050406030204" pitchFamily="18" charset="0"/>
                        </a:rPr>
                        <m:t>)</m:t>
                      </m:r>
                    </m:oMath>
                  </m:oMathPara>
                </a14:m>
                <a:endParaRPr lang="en-AU" sz="3200" b="1" dirty="0">
                  <a:solidFill>
                    <a:srgbClr val="7030A0"/>
                  </a:solidFill>
                </a:endParaRPr>
              </a:p>
              <a:p>
                <a:pPr marL="0" indent="0" algn="ctr">
                  <a:buNone/>
                </a:pPr>
                <a:endParaRPr lang="en-AU" sz="3200" dirty="0"/>
              </a:p>
              <a:p>
                <a:pPr marL="0" indent="0">
                  <a:buNone/>
                </a:pPr>
                <a:r>
                  <a:rPr lang="en-AU" sz="3200" dirty="0"/>
                  <a:t>They will expand to give:</a:t>
                </a:r>
              </a:p>
              <a:p>
                <a:pPr marL="0" indent="0" algn="ctr">
                  <a:buNone/>
                </a:pPr>
                <a14:m>
                  <m:oMathPara xmlns:m="http://schemas.openxmlformats.org/officeDocument/2006/math">
                    <m:oMathParaPr>
                      <m:jc m:val="centerGroup"/>
                    </m:oMathParaPr>
                    <m:oMath xmlns:m="http://schemas.openxmlformats.org/officeDocument/2006/math">
                      <m:r>
                        <a:rPr lang="en-AU" sz="3200" b="1" i="1" dirty="0" smtClean="0">
                          <a:solidFill>
                            <a:srgbClr val="7030A0"/>
                          </a:solidFill>
                          <a:latin typeface="Cambria Math" panose="02040503050406030204" pitchFamily="18" charset="0"/>
                        </a:rPr>
                        <m:t>𝒂</m:t>
                      </m:r>
                      <m:r>
                        <a:rPr lang="en-AU" sz="3200" b="1" i="1" baseline="30000" dirty="0" smtClean="0">
                          <a:solidFill>
                            <a:srgbClr val="7030A0"/>
                          </a:solidFill>
                          <a:latin typeface="Cambria Math" panose="02040503050406030204" pitchFamily="18" charset="0"/>
                        </a:rPr>
                        <m:t>𝟐</m:t>
                      </m:r>
                      <m:r>
                        <a:rPr lang="en-AU" sz="3200" b="1" i="1" dirty="0" smtClean="0">
                          <a:solidFill>
                            <a:srgbClr val="7030A0"/>
                          </a:solidFill>
                          <a:latin typeface="Cambria Math" panose="02040503050406030204" pitchFamily="18" charset="0"/>
                        </a:rPr>
                        <m:t> – </m:t>
                      </m:r>
                      <m:r>
                        <a:rPr lang="en-AU" sz="3200" b="1" i="1" dirty="0" smtClean="0">
                          <a:solidFill>
                            <a:srgbClr val="7030A0"/>
                          </a:solidFill>
                          <a:latin typeface="Cambria Math" panose="02040503050406030204" pitchFamily="18" charset="0"/>
                        </a:rPr>
                        <m:t>𝒃</m:t>
                      </m:r>
                      <m:r>
                        <a:rPr lang="en-AU" sz="3200" b="1" i="1" baseline="30000" dirty="0" smtClean="0">
                          <a:solidFill>
                            <a:srgbClr val="7030A0"/>
                          </a:solidFill>
                          <a:latin typeface="Cambria Math" panose="02040503050406030204" pitchFamily="18" charset="0"/>
                        </a:rPr>
                        <m:t>𝟐</m:t>
                      </m:r>
                    </m:oMath>
                  </m:oMathPara>
                </a14:m>
                <a:endParaRPr lang="en-AU" sz="3200" b="1" dirty="0">
                  <a:solidFill>
                    <a:srgbClr val="7030A0"/>
                  </a:solidFill>
                </a:endParaRPr>
              </a:p>
              <a:p>
                <a:pPr marL="0" indent="0" algn="ctr">
                  <a:buNone/>
                </a:pPr>
                <a:endParaRPr lang="en-AU" sz="3200" dirty="0"/>
              </a:p>
              <a:p>
                <a:pPr marL="0" indent="0">
                  <a:buNone/>
                </a:pPr>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sz="half" idx="4294967295"/>
              </p:nvPr>
            </p:nvSpPr>
            <p:spPr>
              <a:xfrm>
                <a:off x="0" y="842963"/>
                <a:ext cx="9669463" cy="5851525"/>
              </a:xfrm>
              <a:blipFill rotWithShape="0">
                <a:blip r:embed="rId2"/>
                <a:stretch>
                  <a:fillRect l="-1576" t="-2188" r="-1324"/>
                </a:stretch>
              </a:blipFill>
            </p:spPr>
            <p:txBody>
              <a:bodyPr/>
              <a:lstStyle/>
              <a:p>
                <a:r>
                  <a:rPr lang="en-AU">
                    <a:noFill/>
                  </a:rPr>
                  <a:t> </a:t>
                </a:r>
              </a:p>
            </p:txBody>
          </p:sp>
        </mc:Fallback>
      </mc:AlternateContent>
    </p:spTree>
    <p:extLst>
      <p:ext uri="{BB962C8B-B14F-4D97-AF65-F5344CB8AC3E}">
        <p14:creationId xmlns:p14="http://schemas.microsoft.com/office/powerpoint/2010/main" val="3797193756"/>
      </p:ext>
    </p:extLst>
  </p:cSld>
  <p:clrMapOvr>
    <a:masterClrMapping/>
  </p:clrMapOvr>
</p:sld>
</file>

<file path=ppt/theme/theme1.xml><?xml version="1.0" encoding="utf-8"?>
<a:theme xmlns:a="http://schemas.openxmlformats.org/drawingml/2006/main" name="Harrisdal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18D09F3E-4688-4AEC-BB50-774283436312}" vid="{7665B62D-697D-483D-AB8C-FB5EBA543C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Harrisdale SHS Master Slides</Template>
  <TotalTime>6495</TotalTime>
  <Words>1918</Words>
  <Application>Microsoft Office PowerPoint</Application>
  <PresentationFormat>Widescreen</PresentationFormat>
  <Paragraphs>480</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Cambria Math</vt:lpstr>
      <vt:lpstr>Mangal</vt:lpstr>
      <vt:lpstr>Harrisdale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Factorisation by Highest Common Factor (HCF)</vt:lpstr>
      <vt:lpstr>Factorisation by grouping</vt:lpstr>
      <vt:lpstr>PowerPoint Presentation</vt:lpstr>
      <vt:lpstr>Factorising perfect squares and  differences of perfect square</vt:lpstr>
      <vt:lpstr>PowerPoint Presentation</vt:lpstr>
      <vt:lpstr>PowerPoint Presentation</vt:lpstr>
      <vt:lpstr>Binomial products</vt:lpstr>
      <vt:lpstr>Reverse the process</vt:lpstr>
      <vt:lpstr>In general</vt:lpstr>
      <vt:lpstr>Factorise the following:</vt:lpstr>
      <vt:lpstr>Factorise the following:</vt:lpstr>
      <vt:lpstr>Factorise the following:</vt:lpstr>
      <vt:lpstr>Factorise the following:</vt:lpstr>
      <vt:lpstr>PowerPoint Presentation</vt:lpstr>
      <vt:lpstr>PowerPoint Presentation</vt:lpstr>
      <vt:lpstr>PowerPoint Presentation</vt:lpstr>
      <vt:lpstr>PowerPoint Presentation</vt:lpstr>
      <vt:lpstr>PowerPoint Presentation</vt:lpstr>
      <vt:lpstr>PowerPoint Presentation</vt:lpstr>
      <vt:lpstr>Null factor law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teacher</dc:creator>
  <cp:lastModifiedBy>Microsoft account</cp:lastModifiedBy>
  <cp:revision>360</cp:revision>
  <dcterms:created xsi:type="dcterms:W3CDTF">2018-12-02T08:34:01Z</dcterms:created>
  <dcterms:modified xsi:type="dcterms:W3CDTF">2022-02-15T05:16:08Z</dcterms:modified>
</cp:coreProperties>
</file>