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446" r:id="rId2"/>
    <p:sldId id="447" r:id="rId3"/>
    <p:sldId id="483" r:id="rId4"/>
    <p:sldId id="484" r:id="rId5"/>
    <p:sldId id="47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0355"/>
    <a:srgbClr val="2153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 varScale="1">
        <p:scale>
          <a:sx n="68" d="100"/>
          <a:sy n="68" d="100"/>
        </p:scale>
        <p:origin x="60" y="6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2-19T00:57:33.877"/>
    </inkml:context>
    <inkml:brush xml:id="br0">
      <inkml:brushProperty name="width" value="0.03969" units="cm"/>
      <inkml:brushProperty name="height" value="0.07938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449 222 1062,'0'0'47,"0"0"9,8 4-44,1-4-12,5 4 0,-1 0 0,0-8 37,1 4 6,3 0 1,6 0 0,-6 0-10,1 0-2,0 0 0,4 0 0,-4 0-32,0 0-9,4 0-1,0 0 0,-4-4 10,8 4 0,-3 4 0,-1 0 0,0-4 0,5-4 11,-5 4-3,0 0 0,0 0 28,1 0 4,-1 0 2,0-4 0,-4 4-6,-1 0 0,1-4-1,-4 0 0,-1 4-10,0 0-1,-4-4-1,-9 4 0,0 0-11,0 0-3,9-8 0,-9 8 0,0 0 1,-4-7 0,-1 3 0,-8-4 0,-1 4-10,-3 0 0,-6 0-10,-8 0 10,0 0-20,-4 4 3,-1 0 0,1 0 0,-5 0 5,0 4 2,-5 4 0,5-4 0,0 4 10,-4 0-10,4-1 10,-4 1-10,-1 0 10,1 4 0,4-4 0,0 0 0,0-4 0,0 4 0,4-4 10,1 4-10,4-4 18,4-1-2,1 1-1,3 0 0,1 0 3,4 0 1,1-4 0,3 4 0,5-8-2,0 4 0,5 0 0,4 0 0,0 0-5,0 0-2,0 0 0,0 0 0,0 0-10,13 4 0,1 0 0,3 0 8,1-8 0,9 0-8,0 0 12,8 4-4,1 0 1,4 0 0,-5-4 0,5 4 0,4 0-9,5-4 10,-4 0-10,-1 4 10,1 0 2,3 0 0,-3-4 0,-1 4 0,1 0-1,3 0 0,1-3 0,5 3 0,-6-4 5,1 4 2,-9 0 0,5 0 0,-1 0-1,-4 0 0,-9-4 0,0 0 0,-4 4-5,0 0 0,-1 0-1,-8-4 0,-5 0-11,1 0 8,-1 4-8,-13 0 8,0 0 0,0 0-8,4-8 12,-4 8-4,5-8 5,-5 8 1,-5-8 0,1 4 0,-5-4-14,-4-4 0,-5 9 0,0-1-10,-8 0 10,-1 0-8,-4 0 8,-5 0-8,-4 4 8,0-4 0,0 4 0,-4 0 0,4 0 0,-4 0-13,-1 4 3,1 0 1,4-4 9,0 4 0,4 0 0,-4-4-8,5 0 8,-1 4 0,1 0-9,-1-1 9,1 5 0,-1-4 15,9 0-3,5 0 0,5 4-12,-1-4 0,0 0 0,5 0 0,4 0-12,0 0-4,9-4-2,0 0 0,-9 4 18,9-4 0,0 0 0,0 0 0,0 0 0,18 8 0,0 0 0,-1-4 0,10 3 0,4-7 0,0 4 0,5-4 9,-1 0-1,1-4-8,4 4 12,0-4-4,4 4-8,0 0 8,1 0-8,4-3 8,0-1 2,4 0 0,-9 0 0,5-4 0,-4 4-10,-1 0 0,-4 4 0,-9-4 0,5-4 8,-10 4-8,5-4 12,-8 4-4,-6 0 7,1 0 1,-5 0 0,1 4 0,-14 0-7,0 0-1,9-4 0,-9 4 0,0 0-8,0 0 8,0 0-8,0 0 8,-5-7-8,-4-1 0,0 0 0,-8 0 0,-1 0-16,-9 4 2,1 0 0,-6 4 0,-3-8 14,-5 4-12,0 4 12,-4-4-12,-5 4 12,-5-4-9,1 4 9,4 4-8,0 0 0,1 0 0,-1-4 0,0 4 0,4-4 8,-3 4 0,-6-8-9,5 4 9,9 0 0,5 0-11,-5 0 11,4 0-8,-4-4 8,9 0 0,5 0 0,-1 0 0,0 4 0,5-4 0,5 0 0,3 1 0,-4-1 0,10 0 0,-1 0 0,0 0 0,9 4 13,-5-4-1,5-4-1,0 0 0,0 0-3,9 4 0,-4-4 0,8 0 0,0 0-8,5 1 0,9-1 0,-1 4 0,5-8 0,1 8 0,-1-4-9,4 8 9,1-8 0,4 4 0,0 4-8,0 0 8,0 0 0,0 4 0,-1-8 0,1 8 0,5 0 0,-5 0 0,0 0 0,0 0 0,4 0 0,1 0 0,-10-4 0,5 4 0,0 0 0,0 0 0,-4 4 0,-1-4 0,-8-1 9,4 1-1,-9 4 0,0-4 0,0-4-8,-4 0 12,0 0-12,-5 0 12,-13 0-12,9 0 8,5 0-8,-14 0 8,0 0-8,0 0 8,0 0-8,0 0 8,0 0-8,0 0 0,0 0 0,-9 0 8,-5-4-8,-3 0 0,-6 4 0,-3 0 0,-1 0-12,-4 0 1,-5 0 1,1 0 0,-1 4 2,-4 0 0,0-4 0,0 0 0,0 0 8,1 0-12,-1 4 12,0 0-12,0-4 12,4 4 0,1-4 0,-1 0-8,5 4 8,0-4 0,4 0 0,-4 0 0,4 0 0,1 0 0,8 0 0,5 0 0,-1 4 0,6-4 0,-1 0 0,9 0 0,0 0 0,0 0 0,0 0 0,0 0-8,0 0 8,13-4 0,5 4 0,-1 0-8,6 0 8,3 4 0,5-4 0,1 0-8,-1 0 8,4 0 8,1 0-8,4 4 11,4-4-11,5 4 8,0-4-8,4 0 8,5 0-8,-5 4 8,5-4-8,-5 4 8,-4 0-8,4-4 0,-4 0 0,-4 4 8,-6-4-8,1 0 8,-4 0-8,0 0 8,3 4-8,-7-4 8,-10 0-8,0 0 8,0 0-8,0-4 12,-13 4-12,-9 0 12,0 0-12,0 0 12,14-4-12,-14 4 12,-9 0-4,9 0 0,0 0 0,-5-8 0,-8 0-8,-5 0 0,-4 4 0,0 0 8,-5-4 2,-4 8 0,0-4 0,-5-4 0,-4 1-26,0 3-4,-4 4-2,-5 0 0,0 0 22,-4-4 0,0 4-9,-1 0 9,1 0 0,4 0 0,-4 0 0,4 0 0,5 0 0,-1 0 0,1 0 0,4 0 0,0 4 0,0 0 0,0-1 0,0-3 0,0 0 0,5 0 0,8 4 0,5 0 0,-5 0 0,5 0 0,0 0 0,-1 0 0,6-4 0,3 0 0,6 0-8,-1 4 8,4 0 0,5-4-10,0 0 10,0 0-8,0 8 8,5 0 0,8 0 0,-4-4-8,4 0 8,5 0 0,4 0 0,5-1 0,4 5 9,0-4-9,9 0 12,0 0-12,0 0 10,4 0-10,1 0 8,-1 0-8,1-4 0,3 0 8,1 0-8,0 0 0,4 0 0,1 0 8,-5 0-8,-1 0 0,1 0 20,-4-4-2,-5 0 0,-5 4 0,-4-4-18,0 0 0,-4 0 0,-5 0-9,0 4 9,-8-4 8,-1 4-8,-13 0 11,0 0-11,9-8 8,0 5-8,-9 3 8,-5-8-8,1 0 0,-1 4 0,-8-4 0,0 0 0,-9 0-17,-1 4 4,-3-4 1,-5 0-2,-9 0 0,0 5 0,-5-5 0,-4 4 14,5 4-12,-5-4 12,0 4-12,0 4 12,5-4-9,-5 4 9,9 0-8,-4-4 8,4 4-12,-5-4 12,1 3-12,9 5 4,-1-4 0,-4-4 0,4 4 0,10-4 8,4 8-12,-1-4 12,6 0-12,-6-4 12,10 4-8,0 0 8,-1 0-8,6 0 8,-1 0-8,9-4 8,0 0-8,0 0 8,0 0 0,0 0-9,9 8 9,-5 0 0,9-4 0,-13-4-9,18 7 9,4-3 0,5 4 8,0-4-8,-1 0 12,1 0-4,4 0-8,0 0 11,0-4-11,5 4 10,-5 0-10,4 0 8,1-4-8,-5 0 0,0 0 8,5 0-8,-1 0 0,5 0 10,-4 0-10,-1-4 12,1 4-12,-5 4 10,0-4-10,0-4 8,-4 4-8,-1 0 8,-8 0-8,0-4 8,-5 4-8,-13 0 10,0 0-10,0 0 12,0 0-12,0 0 13,0 0-4,0 0-1,-9-4 0,-9-4-8,-4 4 0,4-4 0,-8 4 0,-5 0 0,0 0-11,-9 0 11,0 1-8,0-1 8,0 4 0,0-4 0,0 4-8,0 0 8,0-4 0,0 4 0,4 4 0,-8-4 0,8 4 8,1 0-8,4-1 0,-5 1 11,10 0-3,3 0 0,1 0 0,4 4-8,5-4 12,0 0-12,-1 0 12,6 0-4,-1 4 0,9-8 0,0 0 0,0 0 2,0 0 0,9 8 0,-1 4 0,-3-5-10,13 1 10,4 0-10,5 0 10,4 0 5,4-4 1,1 4 0,8 4 0,-4-4-8,4-4 0,1 3-8,4-3 12,4 0-12,5 4 0,4 0 8,0-4-8,9 0-10,5 0-5,-5 4-1,0-4 0,9-4-152,0 4-32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2-19T00:57:33.877"/>
    </inkml:context>
    <inkml:brush xml:id="br0">
      <inkml:brushProperty name="width" value="0.03969" units="cm"/>
      <inkml:brushProperty name="height" value="0.07938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449 222 1062,'0'0'47,"0"0"9,8 4-44,1-4-12,5 4 0,-1 0 0,0-8 37,1 4 6,3 0 1,6 0 0,-6 0-10,1 0-2,0 0 0,4 0 0,-4 0-32,0 0-9,4 0-1,0 0 0,-4-4 10,8 4 0,-3 4 0,-1 0 0,0-4 0,5-4 11,-5 4-3,0 0 0,0 0 28,1 0 4,-1 0 2,0-4 0,-4 4-6,-1 0 0,1-4-1,-4 0 0,-1 4-10,0 0-1,-4-4-1,-9 4 0,0 0-11,0 0-3,9-8 0,-9 8 0,0 0 1,-4-7 0,-1 3 0,-8-4 0,-1 4-10,-3 0 0,-6 0-10,-8 0 10,0 0-20,-4 4 3,-1 0 0,1 0 0,-5 0 5,0 4 2,-5 4 0,5-4 0,0 4 10,-4 0-10,4-1 10,-4 1-10,-1 0 10,1 4 0,4-4 0,0 0 0,0-4 0,0 4 0,4-4 10,1 4-10,4-4 18,4-1-2,1 1-1,3 0 0,1 0 3,4 0 1,1-4 0,3 4 0,5-8-2,0 4 0,5 0 0,4 0 0,0 0-5,0 0-2,0 0 0,0 0 0,0 0-10,13 4 0,1 0 0,3 0 8,1-8 0,9 0-8,0 0 12,8 4-4,1 0 1,4 0 0,-5-4 0,5 4 0,4 0-9,5-4 10,-4 0-10,-1 4 10,1 0 2,3 0 0,-3-4 0,-1 4 0,1 0-1,3 0 0,1-3 0,5 3 0,-6-4 5,1 4 2,-9 0 0,5 0 0,-1 0-1,-4 0 0,-9-4 0,0 0 0,-4 4-5,0 0 0,-1 0-1,-8-4 0,-5 0-11,1 0 8,-1 4-8,-13 0 8,0 0 0,0 0-8,4-8 12,-4 8-4,5-8 5,-5 8 1,-5-8 0,1 4 0,-5-4-14,-4-4 0,-5 9 0,0-1-10,-8 0 10,-1 0-8,-4 0 8,-5 0-8,-4 4 8,0-4 0,0 4 0,-4 0 0,4 0 0,-4 0-13,-1 4 3,1 0 1,4-4 9,0 4 0,4 0 0,-4-4-8,5 0 8,-1 4 0,1 0-9,-1-1 9,1 5 0,-1-4 15,9 0-3,5 0 0,5 4-12,-1-4 0,0 0 0,5 0 0,4 0-12,0 0-4,9-4-2,0 0 0,-9 4 18,9-4 0,0 0 0,0 0 0,0 0 0,18 8 0,0 0 0,-1-4 0,10 3 0,4-7 0,0 4 0,5-4 9,-1 0-1,1-4-8,4 4 12,0-4-4,4 4-8,0 0 8,1 0-8,4-3 8,0-1 2,4 0 0,-9 0 0,5-4 0,-4 4-10,-1 0 0,-4 4 0,-9-4 0,5-4 8,-10 4-8,5-4 12,-8 4-4,-6 0 7,1 0 1,-5 0 0,1 4 0,-14 0-7,0 0-1,9-4 0,-9 4 0,0 0-8,0 0 8,0 0-8,0 0 8,-5-7-8,-4-1 0,0 0 0,-8 0 0,-1 0-16,-9 4 2,1 0 0,-6 4 0,-3-8 14,-5 4-12,0 4 12,-4-4-12,-5 4 12,-5-4-9,1 4 9,4 4-8,0 0 0,1 0 0,-1-4 0,0 4 0,4-4 8,-3 4 0,-6-8-9,5 4 9,9 0 0,5 0-11,-5 0 11,4 0-8,-4-4 8,9 0 0,5 0 0,-1 0 0,0 4 0,5-4 0,5 0 0,3 1 0,-4-1 0,10 0 0,-1 0 0,0 0 0,9 4 13,-5-4-1,5-4-1,0 0 0,0 0-3,9 4 0,-4-4 0,8 0 0,0 0-8,5 1 0,9-1 0,-1 4 0,5-8 0,1 8 0,-1-4-9,4 8 9,1-8 0,4 4 0,0 4-8,0 0 8,0 0 0,0 4 0,-1-8 0,1 8 0,5 0 0,-5 0 0,0 0 0,0 0 0,4 0 0,1 0 0,-10-4 0,5 4 0,0 0 0,0 0 0,-4 4 0,-1-4 0,-8-1 9,4 1-1,-9 4 0,0-4 0,0-4-8,-4 0 12,0 0-12,-5 0 12,-13 0-12,9 0 8,5 0-8,-14 0 8,0 0-8,0 0 8,0 0-8,0 0 8,0 0-8,0 0 0,0 0 0,-9 0 8,-5-4-8,-3 0 0,-6 4 0,-3 0 0,-1 0-12,-4 0 1,-5 0 1,1 0 0,-1 4 2,-4 0 0,0-4 0,0 0 0,0 0 8,1 0-12,-1 4 12,0 0-12,0-4 12,4 4 0,1-4 0,-1 0-8,5 4 8,0-4 0,4 0 0,-4 0 0,4 0 0,1 0 0,8 0 0,5 0 0,-1 4 0,6-4 0,-1 0 0,9 0 0,0 0 0,0 0 0,0 0 0,0 0-8,0 0 8,13-4 0,5 4 0,-1 0-8,6 0 8,3 4 0,5-4 0,1 0-8,-1 0 8,4 0 8,1 0-8,4 4 11,4-4-11,5 4 8,0-4-8,4 0 8,5 0-8,-5 4 8,5-4-8,-5 4 8,-4 0-8,4-4 0,-4 0 0,-4 4 8,-6-4-8,1 0 8,-4 0-8,0 0 8,3 4-8,-7-4 8,-10 0-8,0 0 8,0 0-8,0-4 12,-13 4-12,-9 0 12,0 0-12,0 0 12,14-4-12,-14 4 12,-9 0-4,9 0 0,0 0 0,-5-8 0,-8 0-8,-5 0 0,-4 4 0,0 0 8,-5-4 2,-4 8 0,0-4 0,-5-4 0,-4 1-26,0 3-4,-4 4-2,-5 0 0,0 0 22,-4-4 0,0 4-9,-1 0 9,1 0 0,4 0 0,-4 0 0,4 0 0,5 0 0,-1 0 0,1 0 0,4 0 0,0 4 0,0 0 0,0-1 0,0-3 0,0 0 0,5 0 0,8 4 0,5 0 0,-5 0 0,5 0 0,0 0 0,-1 0 0,6-4 0,3 0 0,6 0-8,-1 4 8,4 0 0,5-4-10,0 0 10,0 0-8,0 8 8,5 0 0,8 0 0,-4-4-8,4 0 8,5 0 0,4 0 0,5-1 0,4 5 9,0-4-9,9 0 12,0 0-12,0 0 10,4 0-10,1 0 8,-1 0-8,1-4 0,3 0 8,1 0-8,0 0 0,4 0 0,1 0 8,-5 0-8,-1 0 0,1 0 20,-4-4-2,-5 0 0,-5 4 0,-4-4-18,0 0 0,-4 0 0,-5 0-9,0 4 9,-8-4 8,-1 4-8,-13 0 11,0 0-11,9-8 8,0 5-8,-9 3 8,-5-8-8,1 0 0,-1 4 0,-8-4 0,0 0 0,-9 0-17,-1 4 4,-3-4 1,-5 0-2,-9 0 0,0 5 0,-5-5 0,-4 4 14,5 4-12,-5-4 12,0 4-12,0 4 12,5-4-9,-5 4 9,9 0-8,-4-4 8,4 4-12,-5-4 12,1 3-12,9 5 4,-1-4 0,-4-4 0,4 4 0,10-4 8,4 8-12,-1-4 12,6 0-12,-6-4 12,10 4-8,0 0 8,-1 0-8,6 0 8,-1 0-8,9-4 8,0 0-8,0 0 8,0 0 0,0 0-9,9 8 9,-5 0 0,9-4 0,-13-4-9,18 7 9,4-3 0,5 4 8,0-4-8,-1 0 12,1 0-4,4 0-8,0 0 11,0-4-11,5 4 10,-5 0-10,4 0 8,1-4-8,-5 0 0,0 0 8,5 0-8,-1 0 0,5 0 10,-4 0-10,-1-4 12,1 4-12,-5 4 10,0-4-10,0-4 8,-4 4-8,-1 0 8,-8 0-8,0-4 8,-5 4-8,-13 0 10,0 0-10,0 0 12,0 0-12,0 0 13,0 0-4,0 0-1,-9-4 0,-9-4-8,-4 4 0,4-4 0,-8 4 0,-5 0 0,0 0-11,-9 0 11,0 1-8,0-1 8,0 4 0,0-4 0,0 4-8,0 0 8,0-4 0,0 4 0,4 4 0,-8-4 0,8 4 8,1 0-8,4-1 0,-5 1 11,10 0-3,3 0 0,1 0 0,4 4-8,5-4 12,0 0-12,-1 0 12,6 0-4,-1 4 0,9-8 0,0 0 0,0 0 2,0 0 0,9 8 0,-1 4 0,-3-5-10,13 1 10,4 0-10,5 0 10,4 0 5,4-4 1,1 4 0,8 4 0,-4-4-8,4-4 0,1 3-8,4-3 12,4 0-12,5 4 0,4 0 8,0-4-8,9 0-10,5 0-5,-5 4-1,0-4 0,9-4-152,0 4-32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5C26A2-E6D3-4FD8-90B1-7469BEF451EF}" type="datetimeFigureOut">
              <a:rPr lang="en-AU" smtClean="0"/>
              <a:t>25/03/2021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6D9329-E501-4AF3-9004-DE74661E42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4576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64570-5939-43EF-9B7B-854F84FD3A97}" type="datetimeFigureOut">
              <a:rPr lang="en-AU" smtClean="0"/>
              <a:t>25/03/2021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8769-0E83-4683-82FB-4EA77C663467}" type="slidenum">
              <a:rPr lang="en-AU" smtClean="0"/>
              <a:t>‹#›</a:t>
            </a:fld>
            <a:endParaRPr lang="en-AU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 smtClean="0"/>
              <a:t>EDIT TITLE</a:t>
            </a:r>
            <a:endParaRPr lang="en-AU" dirty="0"/>
          </a:p>
        </p:txBody>
      </p:sp>
      <p:sp>
        <p:nvSpPr>
          <p:cNvPr id="8" name="Subtitle 2"/>
          <p:cNvSpPr txBox="1">
            <a:spLocks/>
          </p:cNvSpPr>
          <p:nvPr userDrawn="1"/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mtClean="0"/>
              <a:t>Lesson Topic/ Date</a:t>
            </a:r>
            <a:endParaRPr lang="en-AU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noFill/>
          <a:ln w="190500" cap="flat" cmpd="sng">
            <a:gradFill>
              <a:gsLst>
                <a:gs pos="100000">
                  <a:srgbClr val="01244E"/>
                </a:gs>
                <a:gs pos="0">
                  <a:srgbClr val="94B5E0"/>
                </a:gs>
              </a:gsLst>
              <a:lin ang="540000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1813" y="5671455"/>
            <a:ext cx="1049557" cy="104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352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sson Clos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10"/>
          <p:cNvSpPr>
            <a:spLocks noGrp="1"/>
          </p:cNvSpPr>
          <p:nvPr>
            <p:ph sz="half" idx="1"/>
          </p:nvPr>
        </p:nvSpPr>
        <p:spPr>
          <a:xfrm>
            <a:off x="838200" y="877084"/>
            <a:ext cx="10515600" cy="22852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11"/>
          <p:cNvSpPr>
            <a:spLocks noGrp="1"/>
          </p:cNvSpPr>
          <p:nvPr>
            <p:ph sz="half" idx="2"/>
          </p:nvPr>
        </p:nvSpPr>
        <p:spPr>
          <a:xfrm>
            <a:off x="838200" y="3879590"/>
            <a:ext cx="10515600" cy="249963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-44335"/>
            <a:ext cx="12192000" cy="6858000"/>
          </a:xfrm>
          <a:prstGeom prst="rect">
            <a:avLst/>
          </a:prstGeom>
          <a:noFill/>
          <a:ln w="190500" cap="flat" cmpd="sng">
            <a:gradFill>
              <a:gsLst>
                <a:gs pos="100000">
                  <a:srgbClr val="01244E"/>
                </a:gs>
                <a:gs pos="0">
                  <a:srgbClr val="94B5E0"/>
                </a:gs>
              </a:gsLst>
              <a:lin ang="540000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014" y="5747656"/>
            <a:ext cx="975044" cy="975044"/>
          </a:xfrm>
          <a:prstGeom prst="rect">
            <a:avLst/>
          </a:prstGeom>
        </p:spPr>
      </p:pic>
      <p:sp>
        <p:nvSpPr>
          <p:cNvPr id="11" name="Pentagon 10"/>
          <p:cNvSpPr/>
          <p:nvPr userDrawn="1"/>
        </p:nvSpPr>
        <p:spPr>
          <a:xfrm>
            <a:off x="88638" y="48093"/>
            <a:ext cx="2835537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 smtClean="0"/>
              <a:t>Lesson Closure</a:t>
            </a:r>
            <a:endParaRPr lang="en-AU" sz="3200" dirty="0"/>
          </a:p>
        </p:txBody>
      </p:sp>
      <p:sp>
        <p:nvSpPr>
          <p:cNvPr id="12" name="Pentagon 11"/>
          <p:cNvSpPr/>
          <p:nvPr userDrawn="1"/>
        </p:nvSpPr>
        <p:spPr>
          <a:xfrm>
            <a:off x="88638" y="3248025"/>
            <a:ext cx="2340237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 smtClean="0"/>
              <a:t>Skill Closure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2751057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14ADA-8B9F-4ECF-9857-DA0E09389161}" type="datetimeFigureOut">
              <a:rPr lang="en-AU" smtClean="0"/>
              <a:t>25/03/2021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AFD57-68CF-4DF2-BA7E-BB906AB4CDA9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180065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25/03/2021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61170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mp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64570-5939-43EF-9B7B-854F84FD3A97}" type="datetimeFigureOut">
              <a:rPr lang="en-AU" smtClean="0"/>
              <a:t>25/03/2021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8769-0E83-4683-82FB-4EA77C663467}" type="slidenum">
              <a:rPr lang="en-AU" smtClean="0"/>
              <a:t>‹#›</a:t>
            </a:fld>
            <a:endParaRPr lang="en-AU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838200" y="1023257"/>
            <a:ext cx="10515600" cy="1785257"/>
          </a:xfrm>
        </p:spPr>
        <p:txBody>
          <a:bodyPr/>
          <a:lstStyle/>
          <a:p>
            <a:pPr marL="0" indent="0">
              <a:buNone/>
            </a:pPr>
            <a:r>
              <a:rPr lang="en-AU" dirty="0" smtClean="0"/>
              <a:t>This slide is designed so that you can copy the prompt box you need and insert it into your slides.</a:t>
            </a:r>
          </a:p>
          <a:p>
            <a:pPr marL="0" indent="0">
              <a:buNone/>
            </a:pPr>
            <a:r>
              <a:rPr lang="en-AU" dirty="0" smtClean="0"/>
              <a:t>This slide is hidden and will not be included when presenting your lesson.</a:t>
            </a:r>
            <a:endParaRPr lang="en-AU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-149628"/>
            <a:ext cx="12192000" cy="6858000"/>
          </a:xfrm>
          <a:prstGeom prst="rect">
            <a:avLst/>
          </a:prstGeom>
          <a:noFill/>
          <a:ln w="190500" cap="flat" cmpd="sng">
            <a:gradFill>
              <a:gsLst>
                <a:gs pos="100000">
                  <a:srgbClr val="01244E"/>
                </a:gs>
                <a:gs pos="0">
                  <a:srgbClr val="94B5E0"/>
                </a:gs>
              </a:gsLst>
              <a:lin ang="540000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1813" y="5671455"/>
            <a:ext cx="1049557" cy="1049557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>
          <a:xfrm>
            <a:off x="2823158" y="3602071"/>
            <a:ext cx="2035630" cy="971026"/>
            <a:chOff x="2813050" y="3602071"/>
            <a:chExt cx="2035630" cy="971026"/>
          </a:xfrm>
        </p:grpSpPr>
        <p:sp>
          <p:nvSpPr>
            <p:cNvPr id="12" name="Rectangle 11"/>
            <p:cNvSpPr/>
            <p:nvPr/>
          </p:nvSpPr>
          <p:spPr>
            <a:xfrm>
              <a:off x="2813051" y="3931961"/>
              <a:ext cx="2035629" cy="641136"/>
            </a:xfrm>
            <a:prstGeom prst="rect">
              <a:avLst/>
            </a:prstGeom>
            <a:solidFill>
              <a:srgbClr val="8E4FC9">
                <a:alpha val="60000"/>
              </a:srgbClr>
            </a:solidFill>
            <a:ln>
              <a:solidFill>
                <a:srgbClr val="005C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813050" y="3602071"/>
              <a:ext cx="2035629" cy="307777"/>
            </a:xfrm>
            <a:prstGeom prst="rect">
              <a:avLst/>
            </a:prstGeom>
            <a:solidFill>
              <a:srgbClr val="8A2BE2"/>
            </a:solidFill>
            <a:ln>
              <a:solidFill>
                <a:srgbClr val="005C4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AU" sz="1400" b="1" dirty="0" smtClean="0">
                  <a:solidFill>
                    <a:schemeClr val="bg1"/>
                  </a:solidFill>
                </a:rPr>
                <a:t>VOCABULARY</a:t>
              </a:r>
              <a:endParaRPr lang="en-AU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4975225" y="3602071"/>
            <a:ext cx="2035629" cy="971026"/>
            <a:chOff x="4965700" y="3602071"/>
            <a:chExt cx="2035629" cy="971026"/>
          </a:xfrm>
        </p:grpSpPr>
        <p:sp>
          <p:nvSpPr>
            <p:cNvPr id="15" name="TextBox 14"/>
            <p:cNvSpPr txBox="1"/>
            <p:nvPr/>
          </p:nvSpPr>
          <p:spPr>
            <a:xfrm>
              <a:off x="4965700" y="3602071"/>
              <a:ext cx="2035629" cy="307777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005C4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AU" sz="1400" b="1" dirty="0" smtClean="0">
                  <a:solidFill>
                    <a:schemeClr val="bg1"/>
                  </a:solidFill>
                </a:rPr>
                <a:t>EXTENSION</a:t>
              </a:r>
              <a:endParaRPr lang="en-AU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965700" y="3931961"/>
              <a:ext cx="2035629" cy="641136"/>
            </a:xfrm>
            <a:prstGeom prst="rect">
              <a:avLst/>
            </a:prstGeom>
            <a:solidFill>
              <a:srgbClr val="E6B82E">
                <a:alpha val="60000"/>
              </a:srgbClr>
            </a:solidFill>
            <a:ln>
              <a:solidFill>
                <a:srgbClr val="005C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oup 16"/>
          <p:cNvGrpSpPr/>
          <p:nvPr userDrawn="1"/>
        </p:nvGrpSpPr>
        <p:grpSpPr>
          <a:xfrm>
            <a:off x="7113813" y="3602071"/>
            <a:ext cx="2035630" cy="971026"/>
            <a:chOff x="7094763" y="3602071"/>
            <a:chExt cx="2035630" cy="971026"/>
          </a:xfrm>
        </p:grpSpPr>
        <p:sp>
          <p:nvSpPr>
            <p:cNvPr id="18" name="TextBox 17"/>
            <p:cNvSpPr txBox="1"/>
            <p:nvPr/>
          </p:nvSpPr>
          <p:spPr>
            <a:xfrm>
              <a:off x="7094764" y="3602071"/>
              <a:ext cx="2035629" cy="307777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5C4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AU" sz="1400" b="1" dirty="0" smtClean="0">
                  <a:solidFill>
                    <a:schemeClr val="bg1"/>
                  </a:solidFill>
                </a:rPr>
                <a:t>HINT</a:t>
              </a:r>
              <a:endParaRPr lang="en-AU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094763" y="3931961"/>
              <a:ext cx="2035629" cy="641136"/>
            </a:xfrm>
            <a:prstGeom prst="rect">
              <a:avLst/>
            </a:prstGeom>
            <a:solidFill>
              <a:srgbClr val="1E9654">
                <a:alpha val="60000"/>
              </a:srgbClr>
            </a:solidFill>
            <a:ln>
              <a:solidFill>
                <a:srgbClr val="005C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660399" y="3602071"/>
            <a:ext cx="2035630" cy="971026"/>
            <a:chOff x="660399" y="3602071"/>
            <a:chExt cx="2035630" cy="971026"/>
          </a:xfrm>
        </p:grpSpPr>
        <p:sp>
          <p:nvSpPr>
            <p:cNvPr id="21" name="TextBox 20"/>
            <p:cNvSpPr txBox="1"/>
            <p:nvPr/>
          </p:nvSpPr>
          <p:spPr>
            <a:xfrm>
              <a:off x="660400" y="3602071"/>
              <a:ext cx="2035629" cy="307777"/>
            </a:xfrm>
            <a:prstGeom prst="rect">
              <a:avLst/>
            </a:prstGeom>
            <a:solidFill>
              <a:srgbClr val="01244E"/>
            </a:solidFill>
            <a:ln>
              <a:solidFill>
                <a:srgbClr val="005C4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AU" sz="1400" b="1" dirty="0" smtClean="0">
                  <a:solidFill>
                    <a:schemeClr val="bg1"/>
                  </a:solidFill>
                </a:rPr>
                <a:t>CFU 1</a:t>
              </a:r>
              <a:endParaRPr lang="en-AU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60399" y="3931961"/>
              <a:ext cx="2035629" cy="641136"/>
            </a:xfrm>
            <a:prstGeom prst="rect">
              <a:avLst/>
            </a:prstGeom>
            <a:solidFill>
              <a:srgbClr val="163B68">
                <a:alpha val="60000"/>
              </a:srgbClr>
            </a:solidFill>
            <a:ln>
              <a:solidFill>
                <a:srgbClr val="005C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</p:grpSp>
      <p:sp>
        <p:nvSpPr>
          <p:cNvPr id="23" name="Pentagon 22"/>
          <p:cNvSpPr/>
          <p:nvPr userDrawn="1"/>
        </p:nvSpPr>
        <p:spPr>
          <a:xfrm>
            <a:off x="94181" y="-59847"/>
            <a:ext cx="3839549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 smtClean="0"/>
              <a:t>Prompt Box Slide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994932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ily Re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 cap="flat" cmpd="sng">
            <a:gradFill>
              <a:gsLst>
                <a:gs pos="100000">
                  <a:srgbClr val="01244E"/>
                </a:gs>
                <a:gs pos="0">
                  <a:srgbClr val="94B5E0"/>
                </a:gs>
              </a:gsLst>
              <a:lin ang="540000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014" y="5747656"/>
            <a:ext cx="975044" cy="975044"/>
          </a:xfrm>
          <a:prstGeom prst="rect">
            <a:avLst/>
          </a:prstGeom>
        </p:spPr>
      </p:pic>
      <p:sp>
        <p:nvSpPr>
          <p:cNvPr id="10" name="AutoShape 2" descr="data:image/png;base64,iVBORw0KGgoAAAANSUhEUgAAAf8AAAEOCAYAAACHPx4CAAAxEUlEQVR42u2d93tV1b6v79+z+W0fOd69gyBoVDCCAqEIHIIUg4fg3ogQKYfLBs7GDRaKBAm9Q0B6KNKLEiAovRo6gZCEpnT43vMZ95nzzrWyahop7/s848mac8y25pgZ72hzjf915rZZfQwAAABQOf4X8gcAAED+yB8AAAD5I38AAADkj/wBAACQP/IHAACo5/J/4+02cSX82cix1uqtd/zlfaeLrV3HLn74U5MmIcuKDx73z680tdzlG5I+NwAAALwE+R8tfmjvd/rQ+g/Ktryt+xM+RnDda6+3coWHA0VlyB8AAKCuy3/ynGU2ZV6e5e8/YR998mml5K/Ps1ZstIzMLOQPAABQ1+Wf3q2nHbvxyH1WC0B47T1R+euv5K9CAPIHAACoo/JfveuwDRs70V/OWbzaxn77faXlr4JDsPkf+QMAANQx+ffN+sxat/3AH8j3XvtO1jL1bTtd/qJS8leYmZdvvfoPRP4AAAB1Tf6qnad3z6iw/tPsUbZ0095Ky1+h58cDbPbKTcgfAACgLsl/zNc5brBf+Po1u3+xHn36V0n+Bb+VuhYEvQWA/AEAAGpZ/q/+NcXS2qeHhHc/6GgpLVpa4eW7Efd5/c237OdzJZWWv4Le+9f7/8gfAACgluXPL/wBAAAgf+QPAACA/JE/AAAA8kf+AAAAyB/5AwAA1BH5cwsAAACQPwAAACB/AAAAQP4AAACA/AEAAAD5AwAAAPIHAAAA5A8AAADIHwAAAOqx/Nu0acOdBgAAQP4AAABQb+RfWlpqo0ePtoyMDOvSpYsNHjzYioqKXNyzZ89szZo11r17d+vQoYNt374d+QMAANR3+Y8fP97y8/P95cLCQhs0aJD7vGnTJvv888/t/v37VlZWZiNGjLAWLVpwpwEAAOqz/A8cOBCyfPLkSUtJSXGfhwwZYqdOnfLjjh8/bk2bNk342OXl5dUa7t27Z0+fPiWlAQAAqiL/mzdv2siRIy0zM9PV+HNyciw1NdXFtW3b1l68eOFv+/z5c2vWrJn7fPbsWddN4IXHjx9XOPZvv/1WI6GkpMRdCwAAAPKvBNnZ2bZ//35/+c6dO9a8eXP3eejQoXb69Ok6U/MvLi62CxcuuALAlStXSHEAAED+ldmpd+/erqlf3L1714YNG+Y3+2/ZssXv81ehQC0EXqvAy0LN/pcuXXIFAHUDAAAAIP8kUW2+T58+1qlTJ0tLS3OD/IYPH26TJ092o/1XrVpl3bp1c/G7d+92TfwvG0lf8r927RqpDgAAyL8xoP5+r/8fAAAA+TcSqir/M7frT2gMkB6kF4HnDJA/8kf+pAfphfwBkD/yRyakB+mF/AGQP/JHJqQH6YX8Afkjf2SDTEgP0gv5A/JH/sgGmZAeyB/5A/JH/pH/2d54u03cf8jPRo61Vm+94y/vO11s7Tp28cOfmjQJWVZ88Lh/fqWp5S7fkNS5G6tMSI/6lV7Hbjyy7H/8y97v9KF90LmbdfvoYxv1r8l27ObjhO7rq39N8dPpnffet7T26TZw6H9ZwW+lCe3jhe69MyPG6XiZfx9q+87ciLm/wuyVmxJ+Po4WP7Qh/+ef9n56V7dvz48H2PTFaxJ6nnjOAPnXA/nrn1wZW/9B2Za3dX/Cxwiue+31Vk5WB4rKyARIjwaTXsdLnljbDp0tZ/HqkPVT56+wjz751E7cehr3vkaKm7tqi6W2TrNDl+4k/YxEipOUB40Yk/AzFu/5UMFGhYoZS9f5cSqs/EffT0IKDcgfalz+s2bNqlMXVVPX8zLkP3nOMpsyL8/y959wGVplZKPPs1ZstIzMLDIB0qPBpNfYb793tepI9+vjTz+3f+XMrZSsFXKXrXctPNUh/yPXH9jbae0SfsbiPR9jvs6xTz77osJ+KqyoBSBeoYfnDJB/PZB/ereermlTn1XjDK8NJCob/VVmokyFTID0aAjppWb+ZZv3RbxfWt+jT/9Ky//wlfuuVaGq8tezMnL8ty4kI/9Yz4eeu+U//hy3ewr5Q43Kf+HChTZx4kTT3+vXr7uVmglv48aNbp3+alksXrzYTdbjMW/ePDt06JC/vHfvXjt69Kj98ccfboKfZcuWuWOsW7fOysrKQuR++fJlW7BggZsB8MSJE7ZkyRJ3vPPnz4fIX9MHa66ARYsW2cqVK+3WrVv1Rv6rdx22YWMn+stq3lRtp7KykaiCzYnIn/Soz+nVvNWbfi03UpdAy9S3Ky1/hTffeTfhPn+vEBIep+UOXXu464nX53/48r2Eno9Y3zvedXrXxHMG1V7zLy0tdVL2JHvjxg2bP3++W3/w4EE7fPiwW//w4UNfyB7a78GDB7Z9+3Y7deqUv/7q1au2du1af3n69OmuUKHJds6cOWPr16+3x48fu301SVBOTo6/rQoQXoFDk/IEj1PX5d836zNr3fYD/5/2vfadXIZ2uvxFpWSjMDMv33r1H4hsSI96n16xasCSsVoGqlLzVxpXteYvSY+fOssNIky25h/t+dAgv2jjTTS+4ODF29T8ofblL3EXFRVVkOaOHTuchPPy8tw6yV0FAdXYNWmOxK3CgFCtPohq71OnTvWXJ02a5AoVYsOGDS7eQ+sV77FmzRo3i+CLFy/ccrDloS7LX6X99O4ZFdZ/mj3Klm7aW2nZKKhfUCOLkT/pUZ/TK1rft0Lm34b4rTKVkf/3S9ZWW5//ydJnbhBfZeQf6fnQ984aMqLCfntOXnMFUpr94aXIf+7cuU7mQTRN7+zZs91ntQJoWTX327dvuyl7JXsJuqCgwG1z//59V4NXq4Bq6j/99JPNmDHDP15ubq7/ec6cOSHnkuS/++47f1ktAjquCh3qPqgv8tc/uAaXha9fs/sXvy+zsrLRyGDVWIMZEvInPepbemnU+7vvd6jwilvOolVuNLzX1J6srOet2erWV9dof4VWb7WutPzDn4/jGu3/QUfXKuBts/Xweeua0dfmrv4R+cPLq/lfuHChgjS95n3JXvFLly71m/R37drlJF9eXu7W5efn26VLl/z91UUwbdo0fzl4PtX8S0pKItb8VcgIylpjEryWh7oif/W/KaMKhnf/5x87pUVLK7x8N+I+r7/5lv18rqTSsnGjmZdvcO8TI3/Soz6nl0bSDxk93u+K0SA9LeuVzFhpqqDm8WC/eJt27Z1Us4aMtP3nb1VqnEC0OA0U9a4pWl/8tIU/JPx86HurZcL7znq7QS1QwS4o5A81Lv+ZM2f6K9S3r0F6Xp+/xKzmfK8rQIP/JGAN6PNq6mr695r8xfLly/2mfIlfrQTBZv+g/M+ePev3+WtbtRgEWwl0LXfv3vW7DzT4ry7Jn1/6qlsyIT1IL37hDyBB+e/cudMJ3BvV7432VxO/RvhrRH4QiVyj8j1++OEHV/sP1t5VQNAAQHUXaFCfjqe3AcLlr8KDugx0Hm2vQoaE76GWhRUrVrjChcQffGsA+SN/0oP0IvCcQSXl31hA/siE9CC9kD8A8kc2yIT0IL2QPyB/5I9skAnpgfyRPyB/5A8AAID8kT8AAADyR/4AAADIH/kDAAAgf+QPAACA/JE/AAAA8kf+AAAAyB/5AwAAIH/kDwAAgPyrJn/NLFgTtGnTJuJniE9NpEl1pQdpWb+fg5p8FoLLmtysc+fObrp0AORfB+VfXl7upjCuyQzmypUrPHVJcOHChWrP+KsrPZB/7VHX/zfDn4Xgsdq1a+dmLwVA/nVY/oqPl8mUlpba6NGjLSMjw7p06WKDBw92UxGLZ8+e2Zo1a6x79+7WoUMHV9qPVrsoKCiwgQMHWteuXW348OHuvMoktm3bZn379rXWrVvbpEmT/IxD+2qfTp06uSmSo23X0NIsXgGgOtIj1n0PTycdW+dp0qSJ+/vrr7+Sk9SC/Gvrf7M6ngUd6+HDhyFxZ8+eJSEB+ddl+cfLZMaPH2/5+fn+cmFhoQ0aNMh93rRpk33++ed2//59KysrsxEjRliLFi0qZDDKJHr16mXXrl1zyxs2bLBRo0bZjh07bMCAAW7/Bw8euAxmz549bpuWLVu65eLi4pjbNcQ0i1UAqI70iHY/o6UTNf+XI//a+N+sjmeBrj5A/nVQJMpIIoXr16/728TKZA4cOBCyfPLkSUtJSXGfhwwZYqdOnfLjjh8/bk2bNq2QEYwZM8YOHjwYchzVKpTRBGsIaj4cO3as+6zjnDhxwn2OtZ2Hah7Rvmt9CcH0iFYAqI70iHY/o6VTZTL1+p4WLzPU5v9mdTwL8eRf1/837927Z0+fPsWQyL9hyT+ZoH+CcG7evGkjR460zMxMV6vIycmx1NRUF9e2bduQ5vfnz59bs2bNKmQE6gdUM2Q4ilcTYTD07t3bxb3zzjsJbRepttRQwqVLl2okPaLdz2jpFJ6pSxbBfSMVUhpaWrzsUFP/m1V9FhKRf33531QhS/cJkH+DrvmrOS/44CsjiUR2drbt37/fX75z5441b97cfR46dKidPn066Zq//sGmTJliw4YNs6tXr/rrlVkdOnSoQiYSa7vGVvOvjvSIdj+jpRM1/9oNtfm/WR3PQn2v+atrUf9vutcMUkb+DUb+ifQrRstchGoBak4Ud+/edZmF17S4ZcsWv19RGY9qIV7NI5gRhPcfLlmyxL755hs30Ej7qK9R6DWh+fPnV8hEYm3XENMsVp9/daRHtPsZLZ2EBoMxirt2qM3/zep4FhpCn7+a/dXSFq2VBZB/g5N/rMzFqzH06dPHjbpPS0tzA4nUTzh58mTXLLhq1Srr1q2bi9+9e7drNoyUEaiGkpWV5d4BVp+iMivtv379epeJ6Rjjxo3z+96C+8barqGlWbzR/tWRHrHuZ6R0EhMmTLAePXrY0aNHyUlqSf618b9ZHc9CQxnwJ+nrvnsFHkD+DVb+8TIXqF1q4j3/IIzErj/yr+n/TZ6Fiqhrg19GbeDyP3O7/oSakn9NSgYqR02miTK2YM0PGudzwLNQtXwTkH+9lz80HtRcqx97WbZsGTeDZ4FngXwT+SN/AAAg30T+yB8AGjz0+ZNvIn/kDwCNDN5nJ99E/sgfABppzb99+/bu54Q99LqbNzNfY5hMi3wT+dsbb7eJK+LPRo61Vm+94y/vO11s7Tp28cOfmjQJWVZ88Lh/fqWp5S7fkNS5eYgBoKbkrx/0yc3N9devXLnSpk+f3mgm0yLfRP5x5X+0+KG93+lD6z8o2/K27k/4GMF1r73eyhUeDhSVIX8AeOny128KpKen++v1o0FqCUhkMi3kD41C/pPnLLMp8/Isf/8J++iTTyslf32etWKjZWRmIX+oVWbNmlWpuOrcB2qfaJMwBQf8aWKgixcvup8B7tmzpx8fbzIt5A+NQv7p3XrasRuP3Ge1AITX3hOVv/5K/ioEIH9A/vAya/5i8+bNNnXqVFu+fLkLIpHJtJA/NHj5r9512IaNnegv5yxebWO//b7S8lfBIdj8j/whWf744w83eYt+rGXhwoW2bt06Kysr8zPqEydOuMlY5s2bZ+fPn/dlHStOnDt3zvLy8mzmzJl+H2+8faB+y//JkyfWtWtX69evnz+pTWOZTIt8E/nHFHDfrM+sddsP/IF877XvZC1T37bT5S8qJX+FmXn51qv/QOQPlWL79u126tQpf1m1tLVr1/6/5/vMGTdZi5p4lXlrwhfN9R4vTs+LJoNRnISwceNGKyoqirkP1H/5i1GjRtnAgQP95cYymRb5JvKPKmDVztO7Z1RY/2n2KFu6aW+l5a/Q8+MBNnvlJuQPSXP58uWQZU0Eo6ZbsWHDhpCJYW7cuOFe1YoXJ9nfunXLj1Mf8NatW2PuA4D8oUHKf8zXOW6wX/j6Nbt/sR59+ldJ/gW/lboWBL0FgPwhGfQKlmrgejVLNf6ffvrJZsyY4eLmzJkTsq2a7b/77ru4cWrKVxdCMKgPONY+AMgf6rX8X/1riqW1Tw8J737Q0VJatLTCy3cj7vP6m2/Zz+dKKi1/Bb33r/f/kT8kQ35+vl26dMlffvjwoU2bNs2v3ZeUlESt+UeLU81ftf0g6k6ItQ8A8od6LX9+4Q/qE6qRe03xEr/E7TX76/Uur49ecWoh8FoFYsVpsJ+W1d8vDh486EZ4x9oHAPkD8kf+UEuo9q1R+QsWLHAjsTUoTwWAvXv3umb548eP2+LFi128Bu2pCV/Eizt58qQrWCheI74193usfQCQPyB/5A8AgPwB+SN/AADkD8gf+QMAIH+obfnzEAMAAPkm8uchBgBA/uSbyJ+HGACAfBOQPw8xAAD5JiB/HmIAAPJNQP48xAAA5JuA/HmIAQDINwH58xADAJBvAvLnIQYAIN+EWpZ/mzZteIgBAJA/NCb5X7lypUF8Uc3ExkMMAID8IYmaf2lpqY0ePdoyMjKsS5cuNnjwYDeNqUdBQYENHDjQunbtasOHD7eSkhI37ammQO3bt6+1bt3aJk2a5NZ5x9U+nTp1ctOuRtuuurh37557gK9du0aqAwAgf+SfiPzHjx9v+fn5/vrCwkIbNGiQ+/zrr79ar169fLFu2LDBRo0aZTt27LABAwbY/fv37cGDB65QsGfPHrdNy5Yt3XJxcXHM7aqDp0+f2qVLl9wDrEIAAAAgf+SfgPwPHDgQsv7kyZOWkpLiPo8ZM8YOHjwYEq9avSR+9uxZf526EMaOHes+N23a1E6cOOE+x9ouSHl5edJBhQvv4W0oXRgAAMgfakX+N2/etJEjR1pmZqar8efk5FhqaqqLa9eunT179izivuoiCIbevXu7uHfeeSeh7SI9hJUJun71+wMAAPJH/gnKPzs72/bv3++vv3PnjjVv3jxizV+SnTJlig0bNsyuXr3qr1c//qFDh0KOK2JtV9Wav5r51ewPAADIH5KUv2riauoXd+/edcL2mv3D+/yXLFli33zzjRvEp9YC9eOL2bNn2/z58yvIP9Z2AACA/OElyf/48ePWp08fNzo/LS3NNm3a5PrqJ0+e7OLVKpCVlWWdO3d2/fUqIKgrYP369a7g0K1bNxs3bpxfCw/KP9Z2AACA/OElyR8AAJA/NAL5q+9eg+8AAAD5QyOQv5rtu3fvbsuWLeMuAQAgf2gsNX8AAED+yB/5AwAA8gfkDwAAyB+QPwAAIH9A/gAAgPwB+QMAAPKHuij/WbNmxVwGAADkD8gfAACQP9RH+T969MgWLlxoEydOdH+vX7/uy//ixYvux380+U5+fr6b4S9YOLh8+bItWLDAzpw5Y8XFxbZx40Z3DP3Vsli8eHHIfvPmzQuZyW/v3r129OhRUggAAPnDy675T5s2zXbt2uUvHzlyxLZu3eovT58+3UleU+mWlpa6QsCtW7dc3I0bN1yBQes1BfDhw4fd+ocPH9qiRYts5cqV/nG0nzfLHwAAIH94ifKfMmWKPX782F/WjHzBbSZNmuQkL7Zv325FRUUVHqQdO3a4Wn9eXp5bd+rUKVcQ0FTAmk9A0ldhAAAAkD/UAflH6vMPrsvNzfU/z50718k8iAoLs2fPdp/VCqBltRTcvn3bdu/e7boMNH1wQUEBqQMAgPyhPsg/+Fk1/wsXLlR4kLzmfcle8UuXLnXLV69edV0Ka9eutfLyclIHAAD5w8uQ/8yZMystf/Xta6Cf1+dfUlLimvO9rgAN/lPT/5YtW9zyixcvXNM/Tf4AAMgfXqL8d+7c6YTsjdJPRv6e4NWsryZ+jfA/ffp0SPzUqVPt/Pnz/vIPP/wQMqAQAACQP9Sy/AEAAPkD8gcAAOQPyB8AAJA/IH8AAED+gPwBAAD5A/IHAADkD8gfAACQPyB/AABA/oD8AQAA+QPyBwAA5A/IHwAAkD8gfwAAQP7IHwAAAPkjfwAAAOSP/AEAAPkD8gcAAOQPyB8AAJA/IH8AAED+gPwBAAD5A/IHAADkD8gfAACQPyB/AABA/oD8AaB+ceY2oToD8gfkDwDIH/kjf0D+AID8kT/yB+QPAMgf+SN/5A8AgPyRP/JH/gAAyB/5I3/kDwDw8uX/6l9TrF3HLhXC7JWbXPyfX2lqucs3VNjvjbfb+J+Plzyxf3w9zT7o3M3eT+9q73f60LL/8S/7sfBc1H2iHe9o8UMbP3WWdc3o647X8+MBNmVeXtxjxDo28gfkDwDIPwlpvvZ6K2v11jt2oKgs4n4nS59Z+y7d7asZC+10+Qu37tjNx7Zk4x5LbZ1mhy/fS0r+/z0518Z++72duPXULWv/Tz77wuav3Yb8AfkDANSG/BU/a8VGy8jMirifaum9P/lbxH0XrtthU+evSEr+bdq1t2M3HoXEHbhQbsPGfYX8AfkDANSW/PVX8lchIHy9av2L83dX+VzBmn+/gYNt/U/H7FTZ84SPgfxfPm3atIn4uSrHqeqxkD8AIP8k+vy95npPqmr2Dzb/e+tbvJHq+vy9463aWRhynNZtP0hK/gqbDpy2QSPGuLEDPfr0t2Wb98W9Xq1H/olz8+bNGpX/lStXqk3+VTkW8gcA5F+Fmr/CzLx869V/YIWav/r3I+27/cgF+7em/570gL/g+v3nb1nWkJE25pvp1Pyr+TpKSkpiblNaWmqjR4+2jIwM69Kliw0ePNiKiopc3LNnz2zNmjXWvXt369Chg23fvj1izf/Fixe2bds269u3r7Vu3domTZrk1omCggIbOHCgde3a1YYPH+6OrfM0adLE/f31119DjtW+fXu7fv26f4579+5Zu3btYp4D+QMA8q+i/BU0+l5vAnjrv/xutvX+z79H3HfI6PHubYFk5K8R/rtPXg2JO3zlvhsLgPyr/zpiFQDGjx9v+fn5/nJhYaENGjTIfd60aZN9/vnndv/+fSsrK7MRI0ZYixYtKsh/x44dNmDAALfdgwcPnOT37NnjxN6rVy+7du2a227Dhg02atSoiDV/b3n+/PmWm5vrr1+5cqVNnz496jmQPwAg/2qSf8FvpdYy9W33FkBwtP/XuYv80f4HL952y32zPnPbJiN/FSwy/z7U715Ql8KwsRPtn1NmNij5P3z48KUG7zpiFQAOHDgQsnzy5ElLSUlxn4cMGWKnTp3y444fP25NmzatIGyJ+OzZs/56NeGPHTvWxowZYwcPHgw5vloCYsm/vLzc0tPT/fV9+vRxLQHRzoH8AQD5J9nnP23hD1Glqvf+gzV6CXr0V9+5Pvq2HTrb22ntXJ+9Ru0H99e50tqnVwgqLHjbaZCfCg7dPvrY3mvfyT7s1c/GfJ1jR64/aFDyr2shUgFA4wJGjhxpmZmZrsafk5NjqampLq5t27YhTevPnz+3Zs2aVRC2/qoJPxh69+7tmuvVdRCJWAP+dC0XL160O3fuWM+ePWOeA/kDAPIn1Cn5q7n7ZYZw+av/PJzs7Gzbv3+/vyzhNm/e3H0eOnSonT59Om7Nf9iwYXb16lV/vQoMhw4dqlDzV+FhypQpceW/efNmmzp1qi1fvtyFWOdA/gCA/An0+UdpgYgkfqHas5r6xd27d51kvWb/LVu2+H3+KhSohcBrFQgKWwPxFKe+eDF79mzXdx/e579kyRL75ptv3GcN2gu2KgTl/+TJEzdAsF+/fv51RzsH8gcA5E9A/hGuI5r4vdq8+tU7depkaWlpbpCf+tcnT57smuxXrVpl3bp1c/G7d+92ze3hwtZ269evdwUJbTtu3Dh7+vSpi1OrQlZWlnXu3Nn10auAISZMmGA9evSwo0ePRmwJ0MBAvSXgEescyB8AkD8B+QeuI5b4q0p9+GEe5A8AyJ/QqORfk+JX/32wFQD5AwBAo6ah/7a/mu71wz/Lli1D/gAAAI1B/o0V5A8AAMgf+QMAACB/5A8AAMgfkD8AACB/QP4AAID8AfkDAEBjl/+lS5fsxx9/jLvdrFmzKnV8zfqn6Xyj/T6+fplP8Y8ePbILFy64n9eNhCbg0c8Ax4pL9LsE0c/46qeAFy5cWCHcvn27Svc01vfxttu6dSvyBwCA2pX/Tz/9FDKdbiT0e/vexDfJcv78efee/saNGyMed/Hixf5v53tTBEdi79697ieCY8Ul8l0iXV9+fn61pot3HbG+j7ddcEIj5A8AkCTBn4Ctys/BxpoFriHKPy8vz/1Cn6bhXbNmjavxamIcb057TZozffp0FxQvtP2KFSts7ty5rlAQ6xp27drlBBdpchwdQ9L25Kvj6Xf01Qqwbt06dy3z5s1z16IChGriseK875Ls9f3yyy8R43R81c51fB1rx44dftwff/xhP/zwgy1YsMAVYG7cuGGLFi0Kuafe99F31DEUr2v3CgTa7syZMxWOj/wBACoh7StXrlSb/KtyrJpEP3tbHfLXrHVCAisvL3efHz9+bDNmzPC3UdN1UVGR+6wZ8mbOnOma2oWazefMmeOuJxIqSEh22iaIZviTeNUdcOTIESdJCVDHkdi942v92rVrXeEjVpz3XSpzfRJ3ODq2ugMkZE/WkrfXFSDpe1P/6hwqCGhyIu86vO+jOF2zN7NgYWGh3wXy3XffuUmMVKAJHh/5A8BLkei+ffvso48+svT0dPviiy9CBKjZ0TQbm2ZP019vtrRoteTwGnmsYwcpLS210aNHW0ZGhvtt98GDB/sC0sxrqoXqp187dOhg27dvj1jzV4YrcfXt29dN7Tpp0iQ/Ey4oKHCzuWlKV30PHVvnadKkifurGm/wWO3bt7fr16/751DNrl27djHPUZPo/FWVv2QvYel+quYfXJ+bm+svq2DgCfDy5cuumT1IsHAQRPfBk77O4xUudCzJU4JcvXq1S2tNx6sWANXCw7sIVHNWTT5WnPddkr0+CV7XEuzrV2uBrkczDgZn9NNsf7pPN2/erNBVoEKCmvG96/C+j+6tCgPFxcX+s6upi7VdtOMjfwCodZo3b24TJ070BaaMUFOkinPnzrkpV9VU6WW8HTt2dP2micg/1rHD0SCwYAarGtOgQYPcZ00H683/XlZWZiNGjLAWLVpUOKcy5AEDBrjtVAOT5Pfs2VNh/vcNGza4qV0jfQdvWc3WQSGuXLnS1TijnaMmkTDUHF1V+R87dswOHDhgt27dcuJR87PXPK1lD9VgPTZv3uyaw4Oy1GDASNchSapmLiRk77mRwL2auWrpQrVhyV33NVzUGjz3888/x4zzvksy1yfRek314eh6JPMgug96dtViEX48fU9dm3cd3vfxWgY0sE8FVt0T795HOz7yB4Ba5y9/+Yv9/vvv/rKagD0BSshqpgyijPDLL79MSP6xjh2OMtAgaiZOSUlxn4cMGRIysEuFkKZNm1Y4p0Ts9V0LtTKosDFmzBg7ePBgyPHVEhBL/qqpqbXCQ3PTqyUg2jki1bKrI6gG6Um/qvJXIUoFIAkyWPPXvVBTvFDhyhO4UD+1+ruDBFtEgqjApuAVHFUo0v1RYUtowN/SpUvdZ/WFq/ldy8FnREydOtXV6GPFed8lmetTIXDnzp0R43Q9wf30rHoFBRWMvIKjV5v/6quvXIuGdx3e9wkO6FO8BK9jabtox0f+AFDrxBK4mrmfPHkSEqdMKy0tLeq+qampCR07Uq1x5MiRlpmZ6Wr8OTk5/rHatm0b0rSu/txmzZpVOKb+qgk/GHr37u2+hzLsRL5/cFnXohqrpNWzZ8+Y5wgnXNhVDbo/VZW/JyKvr9yrDasp3KuhqtClmnWwtUASD3af6HW9SKjQ4DV3a4Y+iVkFDdWEvUKb10ri9curxhw8n7qJdD1q7YgVp++iNE3m+lQI8VqtwtE9CT4jSnfvtT0V9tQq5Y0j0Pn0fHr3VPt530ctKd691Hqvu0OtE9GOj/wBoE7JXzX/8P5U1fwlRfHuu++GZGjRauSJyD87Ozsk05Zw1W0ghg4dGlKjinaeYcOG+YOyhIQggYTX/JVJT5kyJa781aSsmqa6K7xX36Kdo6Zq/urr9/qJqyJ/FeIkIqHmaXVrqOYpASlNvdq+5K1mc+8de+0n2XlvBWjbaGMc1KQfHGgnUQdf11PtV9evAkjwdT9dg5ZV01eLQby44HdJ5vrUjSNZh7/f792PIGqiV0HIk7gKIRK4ngO1IGjsgncdwe8j8WswoI6rbgtdc/B6Ix0f+QNAnZK/Mi7VbL2+Wwn4ww8/9LsC1G/uNemquVhifPPNNyslf9WevcxQtUYdy2v2l4i8Pn8VCtRCEKmFQaJQnFfTVG1OmXJ4n78kITEJDdoLyiJ4fcq0NUCwX79+TsKxzlEb8At/tY8KIF5rhoe6qIIDX6sK8geAOiV/oUxOItZAv27durnam4d+0Uyj8tWsrpH4yhRVWKiM/FVDVL+6BhiqW0HnUf+6Rkir5qUR1Tq/4lX4iHQebaf+WRUktO24ceP8WrNaFbKystxbC+qjVwFDTJgwwXr06OFn5uHXpwKO3hLwiHUO5N/w8Jr0ve4vtcbotUjvdT3kDwBQhwowDRHk/3LwflhIr0DqzYVIvxOA/AEAahH1MQdbAZA/1DeQPwBAEqjpXt0NqpUhf0D+AACA/AH5AwAA8gfkDwAAyB+QPwAAIH9A/gAAgPwB+QMAAPIH5A8AAMgfkD8AACB/QP4AAID8AfkDAADyR/4AAADIH/kDAAAgf+QPAADIH5A/AAAgf0D+AACA/AH5AwAA8gfkDwAAyB+QP9R3ztwm1IVA2hOq89lA/sgfAAEgf9Ie+QPyB0AAyJ97jvwB+QPyJyB/AvIH5A/In4D8CcgfkD8gfwLyJyB/QP6A/JMLx0ue2D++nmYfdO5m76d3tfc7fWjZ//iX/Vh4LmS7V/+aYu06dvFDWvt0y/z7UNt35kbUbbwwe+WmhOLfeLtNheubv3abtWnXPuQ8yL/2QqQ0CQ+fjRxrrd56x1/ed7o4JH3/1KRJyLLig8f98ytNLXf5hkqdG/kD8gfkn2Q4WfrM2nfpbl/NWGiny1+4dcduPrYlG/dYaus0O3z5XsyMePriNTZoxJiEM+tk4yfPWeauL3gdyL9uyf9o8UNXYOw/KNvytu5P+BjBda+93soVHg4UlSF/QP6A/Gs6jJ86y3p/8reIcQvX7bCp81fEzIiPXH9gb6e1qxH5j5owxf6j33/a8f8pjNDsX3flrwLalHl5lr//hH30yaeVkr8+z1qx0TIys5A/IH9A/jUdVKtenL+7UhI4duORjRz/rQvVKf9TZc8ta8hI69V/oPtMn3/dln96t57uWdBntQCE194Tlb/+Sv4qBCB/QP6A/GswtHgj1fX5e8urdhaG9M22bvtB1P58LXfo2iNk/2h9+l6zfbz4lqlvW48+/Z381RT887kS5F+H5b9612EbNnaiv5yzeLWN/fb7SstfBYdg8z/yB+QPyL+Gav7q348Ut/3IBfu3pv8eNQM/ceup6zYYOPS/qq3m3/R//8U1IXvjCd59vwPN/nVY/n2zPnMFRK8Q9177Tq4A540fSVb+CjPz8l2rD/IH5A/Iv4bCl9/Ntt7/+feIcUNGj3ejsGNl4BowqBp6TQ34+2LMBOs3cDDyr4PyV+08vXtGhfWfZo+ypZv2Vlr+Cj0/HuDeAEH+gPwB+dfgaP+vcxf5tbWDF2+7ZdXqVIuLJ4FWb7WuMfnrmj7s1c/+e3Iu8q9j8h/zdY4b7Be+fs3uX1zXTVXkX/BbqXv2ggVL5A/IH5B/Nb/nP/qr79xgrbYdOrvR+3p9T4O4YmXQwQFfet0rVp/+tIU/JBQf6Ry/XP3dvXaotw+Qf+0HpZl+0yEY3v2go6W0aGmFl+9G3Of1N98KGa+RrPwV9N5/sOUJ+QPyB+RPQP4E5A/IH5A/AfkTkD8gf0D+BORPQP6A/AH5E5A/AfkD8gfkT0D+BOQPyB8AAKoX5I/8AQAA+QPyBwAA5A/IHwAAkD8gfwAAQP6A/AEAAPkD8gcAAOQPyB8AAJA/IH8AAED+gPwBapU2bdpE/BxpuTLHrGs8fvyYNI+R5lVJ57qc7sgf+QNAgCtXrjQq+V+4cKHRFwCC6RNM/6qmc1WOVRs8f/4c+SN/gPgcPXrUhg8fbp07d3Z/tRzM+Pbt22cfffSRpaen2xdffBGS+cXat0uXLrZy5Urr1KmTvffeey5u9uzZbjkjI8PftrS01EaPHu3WaZ/BgwdbUVFRxGt98eKFbdu2zfr27WutW7e2SZMmuXXe+bZs2eKus3v37rZ+/XqXEXrf4969e26bJk2auL+//vpr3O8Y6XzRjlOV+1gTNb9ECgC1kb6x0iyZ+xLrOXn27JmtWbPGpXuHDh1s+/btEWv+sa6loKDABg4caF27dnXfVceO9ryI9u3b2/Xr1/1z6Llo165d1IJhcF2i964y6DqU/teuXSNzQ/4AkTl37pzLcM6cOeOWjx8/bh07drTz58+75ebNm9vEiRP9DHL58uU2duzYhPZt1aqVTZ482Z4+fWqnTp2yV1991RYsWODijh07ZllZWe7z+PHjLT8/37+mwsJCGzRoUMTr3bFjhw0YMMDu379vDx48cJn0nj17XFxqaqr985//tN9//91lgH/7299s8+bNFTLe8Iw51neMdb7gcapyH2tK/okUAGojfWPdw2TuS6znZNOmTfb555+7c5SVldmIESOsRYsWFdI82rVI7L169fKFuWHDBhs1alTMlqL58+dbbm6uv14ynz59ekLyT/TeJYuOd+nSJZf2+h8A5A8QNUPdvXt3yLpdu3bZl19+6T7/5S9/cTL1kEi8TCzevsrQSkpK/LhXXnnF7t696y+r5iUOHDgQcoyTJ09aSkpKxOtVZn327Fl/WbVETxZNmzb1RSVOnDhhQ4cOjSv/WN8x1vmCx6nKfQynvLy8ysGTf7wCQG2kb6x7mMx9ifWcDBkyxEnUQwUVPQ/haR7tWsaMGWMHDx4MOb5aAmLJX/dZrRUeffr08VsC4sk/0XuXzLNRXFzsp3ld75oA5A8vGTVTPnnyJGSdMuC0tLS4mVi8fcMzsGiZ6M2bN23kyJGWmZnpanI5OTmuFh8J7aMm02Do3bu3i3vttdf8GqTQ57Zt28aVf6zvGOt8wf2qch+j1dqrM6g2GO1+1nT6JnoP492XWM+J0jmY9uruadasWcLXou+qroNE7lFwWddy8eJFu3PnjvXs2TPmdwg+04neu8o8G7pPXncXIH+AqDX/vXv3VqjdKVOLlzknu2+05ezsbNu/f7+/XhmpmoMjMWzYMLt69WqI4A8dOuTX/FXbD9YME6n5x/qOsc4XXvOv7H18mTX/2kjfRO9hvPsS6zlROp8+fTpuzT/atYTX/CXPKVOmxP2e6laaOnWq665Q8Hj33XdDChPRridZ+cdKczXzq9kfkD9AXNSvq9qP11yuDPTDDz/0m3tjZc7J7httWTUviVqo6VMZdLRmfw3WUu1P/bVCg6TU9yrUx6u427dvuz5d1Q4j9fmr1hWsJcb6jrHOFzxOVe5jTZBon39tpG+se5jMfYn1nGigp9fnr0KBzhesace7lvA+/yVLltg333wT93lRy4gGCPbr1y+kj13jBTRuQGgMgq71zTffrLL8AfkDVBsaWazMSYO5unXr5gZPJSKHZPeNtqxakfpLNbhMTco6hvpmNSAqHNWmNIpfItD5xo0b59d2dLytW7e6Udga9b127dqQ0f4eEyZMsB49evgjqmN9x1jnCz9OVe5jTcg/0dH+NZ2+8dIs0fsS6znROVatWuWOr3gVUFRwSeZa1KqggXZ6s0HjALw++HjPi0SvtwSC6N7rbQR1J+hZ1HiFSNeD/AH5A1QRMsxQ+fBDPzwbgPwByOAbEYj//6PWn2CtGwD5AyB/aMCo6V7N7suWLeNmAPIHAAAA5A8AAADIHwAAAJA/AAAAIH8AAABA/gAAAID8oSEwa9asmMuxto+3bXWeFwAA+QO8JPnrN9ZrQv7B4wIAIH+AKvDHH3+4CVL0gygLFy60devWuUlJHj165JYnTpzo/mp62OCyN4e5JH358mVbsGCBmwwmvOaviWI0iYomTdHc695kKZEKBloXft7gecS8efNCJlPR9nPnznWfda68vDybOXOm7dmzJ2bBQlOy6jvr2vLz8/3CRbT74aF1x44dc99XE8To+vQb7lrWPt71JnM9AADIH2qV7du3Oyl7aOpTTY6TaM1/+vTptnHjRl/IwXjNva4Z9h4+fOgkreOePXs2pvzjnVdTsRYUFPjrJeKff/7ZTWqjSV70E7eadU3XVFRUFPE7T5s2zU1T63HkyBE3OVAi90PfV1Pe6udjNYe6JpgpLCx0ccXFxbZ69Wr3OZnrAQBA/lCrqNYeRELTXOWJyn/SpEl248aNiPHhcfqsWnZV5K9pWb2pYYVq1ip4SK63bt3y16sm7wk9HM3ZHvwdfM365h0/3v2Q7H///Xd/+dtvv3WFGw/V8kUy1wMAgPyhVtFc6JomdeXKla6G+9NPP9mMGTMSln9ubm7UeNWww5kzZ05U+Sd6Xl1reXm5k+7SpUv9eDXJB8Py5csjfudYBY9498OTe7zrTOZ6AACQP9QqqomrP99DQg1KO578Yy2H1/xViw7W/L3+f69VQNsnclyNLdi3b59rrlfwatrhgwLVZJ+s/KvrfiRzPQAAyB9qFdVGJWVPdJJWsJk7vKabaM3Xq8nreDqumtlVk9YgOKFBdV7fuprytd3333+f0HnU375o0SJbsWKFG0sgdFzV2NW/Lg4ePOjGByQr/3j3I1H5J3M9AADIH2oV1bjVb+6NXletWsLToDaxc+dON1Jfg9kiLceSoZq6NcBPo/G1z8mTJ/3avprtNZLei1Nfu7b3iHceFR68wXVCx9XxJe/Fixfbtm3bXCEhWfnHux+Jyj+Z6wEAiMb/BcRRmn4M+gkIAAAAAElFTkSuQmCC"/>
          <p:cNvSpPr>
            <a:spLocks noChangeAspect="1" noChangeArrowheads="1"/>
          </p:cNvSpPr>
          <p:nvPr userDrawn="1"/>
        </p:nvSpPr>
        <p:spPr bwMode="auto">
          <a:xfrm>
            <a:off x="155575" y="-1233488"/>
            <a:ext cx="486727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1" name="Pentagon 10"/>
          <p:cNvSpPr/>
          <p:nvPr userDrawn="1"/>
        </p:nvSpPr>
        <p:spPr>
          <a:xfrm>
            <a:off x="88639" y="86887"/>
            <a:ext cx="2675502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AU" sz="3200" dirty="0" smtClean="0"/>
              <a:t> Daily Review</a:t>
            </a:r>
            <a:endParaRPr lang="en-AU" sz="3200" dirty="0"/>
          </a:p>
        </p:txBody>
      </p:sp>
      <p:sp>
        <p:nvSpPr>
          <p:cNvPr id="7" name="Content Placeholder 10"/>
          <p:cNvSpPr>
            <a:spLocks noGrp="1"/>
          </p:cNvSpPr>
          <p:nvPr>
            <p:ph sz="half" idx="1"/>
          </p:nvPr>
        </p:nvSpPr>
        <p:spPr>
          <a:xfrm>
            <a:off x="572414" y="1012384"/>
            <a:ext cx="11059862" cy="47352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7633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cabul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 cap="flat" cmpd="sng">
            <a:gradFill>
              <a:gsLst>
                <a:gs pos="100000">
                  <a:srgbClr val="01244E"/>
                </a:gs>
                <a:gs pos="0">
                  <a:srgbClr val="94B5E0"/>
                </a:gs>
              </a:gsLst>
              <a:lin ang="540000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014" y="5747656"/>
            <a:ext cx="975044" cy="975044"/>
          </a:xfrm>
          <a:prstGeom prst="rect">
            <a:avLst/>
          </a:prstGeom>
        </p:spPr>
      </p:pic>
      <p:sp>
        <p:nvSpPr>
          <p:cNvPr id="16" name="AutoShape 2" descr="data:image/png;base64,iVBORw0KGgoAAAANSUhEUgAAAf8AAAEOCAYAAACHPx4CAAAxEUlEQVR42u2d93tV1b6v79+z+W0fOd69gyBoVDCCAqEIHIIUg4fg3ogQKYfLBs7GDRaKBAm9Q0B6KNKLEiAovRo6gZCEpnT43vMZ95nzzrWyahop7/s848mac8y25pgZ72hzjf915rZZfQwAAABQOf4X8gcAAED+yB8AAAD5I38AAADkj/wBAACQP/IHAACo5/J/4+02cSX82cix1uqtd/zlfaeLrV3HLn74U5MmIcuKDx73z680tdzlG5I+NwAAALwE+R8tfmjvd/rQ+g/Ktryt+xM+RnDda6+3coWHA0VlyB8AAKCuy3/ynGU2ZV6e5e8/YR998mml5K/Ps1ZstIzMLOQPAABQ1+Wf3q2nHbvxyH1WC0B47T1R+euv5K9CAPIHAACoo/JfveuwDRs70V/OWbzaxn77faXlr4JDsPkf+QMAANQx+ffN+sxat/3AH8j3XvtO1jL1bTtd/qJS8leYmZdvvfoPRP4AAAB1Tf6qnad3z6iw/tPsUbZ0095Ky1+h58cDbPbKTcgfAACgLsl/zNc5brBf+Po1u3+xHn36V0n+Bb+VuhYEvQWA/AEAAGpZ/q/+NcXS2qeHhHc/6GgpLVpa4eW7Efd5/c237OdzJZWWv4Le+9f7/8gfAACgluXPL/wBAAAgf+QPAACA/JE/AAAA8kf+AAAAyB/5AwAA1BH5cwsAAACQPwAAACB/AAAAQP4AAACA/AEAAAD5AwAAAPIHAAAA5A8AAADIHwAAAOqx/Nu0acOdBgAAQP4AAABQb+RfWlpqo0ePtoyMDOvSpYsNHjzYioqKXNyzZ89szZo11r17d+vQoYNt374d+QMAANR3+Y8fP97y8/P95cLCQhs0aJD7vGnTJvv888/t/v37VlZWZiNGjLAWLVpwpwEAAOqz/A8cOBCyfPLkSUtJSXGfhwwZYqdOnfLjjh8/bk2bNk342OXl5dUa7t27Z0+fPiWlAQAAqiL/mzdv2siRIy0zM9PV+HNyciw1NdXFtW3b1l68eOFv+/z5c2vWrJn7fPbsWddN4IXHjx9XOPZvv/1WI6GkpMRdCwAAAPKvBNnZ2bZ//35/+c6dO9a8eXP3eejQoXb69Ok6U/MvLi62CxcuuALAlStXSHEAAED+ldmpd+/erqlf3L1714YNG+Y3+2/ZssXv81ehQC0EXqvAy0LN/pcuXXIFAHUDAAAAIP8kUW2+T58+1qlTJ0tLS3OD/IYPH26TJ092o/1XrVpl3bp1c/G7d+92TfwvG0lf8r927RqpDgAAyL8xoP5+r/8fAAAA+TcSqir/M7frT2gMkB6kF4HnDJA/8kf+pAfphfwBkD/yRyakB+mF/AGQP/JHJqQH6YX8Afkjf2SDTEgP0gv5A/JH/sgGmZAeyB/5A/JH/pH/2d54u03cf8jPRo61Vm+94y/vO11s7Tp28cOfmjQJWVZ88Lh/fqWp5S7fkNS5G6tMSI/6lV7Hbjyy7H/8y97v9KF90LmbdfvoYxv1r8l27ObjhO7rq39N8dPpnffet7T26TZw6H9ZwW+lCe3jhe69MyPG6XiZfx9q+87ciLm/wuyVmxJ+Po4WP7Qh/+ef9n56V7dvz48H2PTFaxJ6nnjOAPnXA/nrn1wZW/9B2Za3dX/Cxwiue+31Vk5WB4rKyARIjwaTXsdLnljbDp0tZ/HqkPVT56+wjz751E7cehr3vkaKm7tqi6W2TrNDl+4k/YxEipOUB40Yk/AzFu/5UMFGhYoZS9f5cSqs/EffT0IKDcgfalz+s2bNqlMXVVPX8zLkP3nOMpsyL8/y959wGVplZKPPs1ZstIzMLDIB0qPBpNfYb793tepI9+vjTz+3f+XMrZSsFXKXrXctPNUh/yPXH9jbae0SfsbiPR9jvs6xTz77osJ+KqyoBSBeoYfnDJB/PZB/ereermlTn1XjDK8NJCob/VVmokyFTID0aAjppWb+ZZv3RbxfWt+jT/9Ky//wlfuuVaGq8tezMnL8ty4kI/9Yz4eeu+U//hy3ewr5Q43Kf+HChTZx4kTT3+vXr7uVmglv48aNbp3+alksXrzYTdbjMW/ePDt06JC/vHfvXjt69Kj98ccfboKfZcuWuWOsW7fOysrKQuR++fJlW7BggZsB8MSJE7ZkyRJ3vPPnz4fIX9MHa66ARYsW2cqVK+3WrVv1Rv6rdx22YWMn+stq3lRtp7KykaiCzYnIn/Soz+nVvNWbfi03UpdAy9S3Ky1/hTffeTfhPn+vEBIep+UOXXu464nX53/48r2Eno9Y3zvedXrXxHMG1V7zLy0tdVL2JHvjxg2bP3++W3/w4EE7fPiwW//w4UNfyB7a78GDB7Z9+3Y7deqUv/7q1au2du1af3n69OmuUKHJds6cOWPr16+3x48fu301SVBOTo6/rQoQXoFDk/IEj1PX5d836zNr3fYD/5/2vfadXIZ2uvxFpWSjMDMv33r1H4hsSI96n16xasCSsVoGqlLzVxpXteYvSY+fOssNIky25h/t+dAgv2jjTTS+4ODF29T8ofblL3EXFRVVkOaOHTuchPPy8tw6yV0FAdXYNWmOxK3CgFCtPohq71OnTvWXJ02a5AoVYsOGDS7eQ+sV77FmzRo3i+CLFy/ccrDloS7LX6X99O4ZFdZ/mj3Klm7aW2nZKKhfUCOLkT/pUZ/TK1rft0Lm34b4rTKVkf/3S9ZWW5//ydJnbhBfZeQf6fnQ984aMqLCfntOXnMFUpr94aXIf+7cuU7mQTRN7+zZs91ntQJoWTX327dvuyl7JXsJuqCgwG1z//59V4NXq4Bq6j/99JPNmDHDP15ubq7/ec6cOSHnkuS/++47f1ktAjquCh3qPqgv8tc/uAaXha9fs/sXvy+zsrLRyGDVWIMZEvInPepbemnU+7vvd6jwilvOolVuNLzX1J6srOet2erWV9dof4VWb7WutPzDn4/jGu3/QUfXKuBts/Xweeua0dfmrv4R+cPLq/lfuHChgjS95n3JXvFLly71m/R37drlJF9eXu7W5efn26VLl/z91UUwbdo0fzl4PtX8S0pKItb8VcgIylpjEryWh7oif/W/KaMKhnf/5x87pUVLK7x8N+I+r7/5lv18rqTSsnGjmZdvcO8TI3/Soz6nl0bSDxk93u+K0SA9LeuVzFhpqqDm8WC/eJt27Z1Us4aMtP3nb1VqnEC0OA0U9a4pWl/8tIU/JPx86HurZcL7znq7QS1QwS4o5A81Lv+ZM2f6K9S3r0F6Xp+/xKzmfK8rQIP/JGAN6PNq6mr695r8xfLly/2mfIlfrQTBZv+g/M+ePev3+WtbtRgEWwl0LXfv3vW7DzT4ry7Jn1/6qlsyIT1IL37hDyBB+e/cudMJ3BvV7432VxO/RvhrRH4QiVyj8j1++OEHV/sP1t5VQNAAQHUXaFCfjqe3AcLlr8KDugx0Hm2vQoaE76GWhRUrVrjChcQffGsA+SN/0oP0IvCcQSXl31hA/siE9CC9kD8A8kc2yIT0IL2QPyB/5I9skAnpgfyRPyB/5A8AAID8kT8AAADyR/4AAADIH/kDAAAgf+QPAACA/JE/AAAA8kf+AAAAyB/5AwAAIH/kDwAAgPyrJn/NLFgTtGnTJuJniE9NpEl1pQdpWb+fg5p8FoLLmtysc+fObrp0AORfB+VfXl7upjCuyQzmypUrPHVJcOHChWrP+KsrPZB/7VHX/zfDn4Xgsdq1a+dmLwVA/nVY/oqPl8mUlpba6NGjLSMjw7p06WKDBw92UxGLZ8+e2Zo1a6x79+7WoUMHV9qPVrsoKCiwgQMHWteuXW348OHuvMoktm3bZn379rXWrVvbpEmT/IxD+2qfTp06uSmSo23X0NIsXgGgOtIj1n0PTycdW+dp0qSJ+/vrr7+Sk9SC/Gvrf7M6ngUd6+HDhyFxZ8+eJSEB+ddl+cfLZMaPH2/5+fn+cmFhoQ0aNMh93rRpk33++ed2//59KysrsxEjRliLFi0qZDDKJHr16mXXrl1zyxs2bLBRo0bZjh07bMCAAW7/Bw8euAxmz549bpuWLVu65eLi4pjbNcQ0i1UAqI70iHY/o6UTNf+XI//a+N+sjmeBrj5A/nVQJMpIIoXr16/728TKZA4cOBCyfPLkSUtJSXGfhwwZYqdOnfLjjh8/bk2bNq2QEYwZM8YOHjwYchzVKpTRBGsIaj4cO3as+6zjnDhxwn2OtZ2Hah7Rvmt9CcH0iFYAqI70iHY/o6VTZTL1+p4WLzPU5v9mdTwL8eRf1/837927Z0+fPsWQyL9hyT+ZoH+CcG7evGkjR460zMxMV6vIycmx1NRUF9e2bduQ5vfnz59bs2bNKmQE6gdUM2Q4ilcTYTD07t3bxb3zzjsJbRepttRQwqVLl2okPaLdz2jpFJ6pSxbBfSMVUhpaWrzsUFP/m1V9FhKRf33531QhS/cJkH+DrvmrOS/44CsjiUR2drbt37/fX75z5441b97cfR46dKidPn066Zq//sGmTJliw4YNs6tXr/rrlVkdOnSoQiYSa7vGVvOvjvSIdj+jpRM1/9oNtfm/WR3PQn2v+atrUf9vutcMUkb+DUb+ifQrRstchGoBak4Ud+/edZmF17S4ZcsWv19RGY9qIV7NI5gRhPcfLlmyxL755hs30Ej7qK9R6DWh+fPnV8hEYm3XENMsVp9/daRHtPsZLZ2EBoMxirt2qM3/zep4FhpCn7+a/dXSFq2VBZB/g5N/rMzFqzH06dPHjbpPS0tzA4nUTzh58mTXLLhq1Srr1q2bi9+9e7drNoyUEaiGkpWV5d4BVp+iMivtv379epeJ6Rjjxo3z+96C+8barqGlWbzR/tWRHrHuZ6R0EhMmTLAePXrY0aNHyUlqSf618b9ZHc9CQxnwJ+nrvnsFHkD+DVb+8TIXqF1q4j3/IIzErj/yr+n/TZ6Fiqhrg19GbeDyP3O7/oSakn9NSgYqR02miTK2YM0PGudzwLNQtXwTkH+9lz80HtRcqx97WbZsGTeDZ4FngXwT+SN/AAAg30T+yB8AGjz0+ZNvIn/kDwCNDN5nJ99E/sgfABppzb99+/bu54Q99LqbNzNfY5hMi3wT+dsbb7eJK+LPRo61Vm+94y/vO11s7Tp28cOfmjQJWVZ88Lh/fqWp5S7fkNS5eYgBoKbkrx/0yc3N9devXLnSpk+f3mgm0yLfRP5x5X+0+KG93+lD6z8o2/K27k/4GMF1r73eyhUeDhSVIX8AeOny128KpKen++v1o0FqCUhkMi3kD41C/pPnLLMp8/Isf/8J++iTTyslf32etWKjZWRmIX+oVWbNmlWpuOrcB2qfaJMwBQf8aWKgixcvup8B7tmzpx8fbzIt5A+NQv7p3XrasRuP3Ge1AITX3hOVv/5K/ioEIH9A/vAya/5i8+bNNnXqVFu+fLkLIpHJtJA/NHj5r9512IaNnegv5yxebWO//b7S8lfBIdj8j/whWf744w83eYt+rGXhwoW2bt06Kysr8zPqEydOuMlY5s2bZ+fPn/dlHStOnDt3zvLy8mzmzJl+H2+8faB+y//JkyfWtWtX69evnz+pTWOZTIt8E/nHFHDfrM+sddsP/IF877XvZC1T37bT5S8qJX+FmXn51qv/QOQPlWL79u126tQpf1m1tLVr1/6/5/vMGTdZi5p4lXlrwhfN9R4vTs+LJoNRnISwceNGKyoqirkP1H/5i1GjRtnAgQP95cYymRb5JvKPKmDVztO7Z1RY/2n2KFu6aW+l5a/Q8+MBNnvlJuQPSXP58uWQZU0Eo6ZbsWHDhpCJYW7cuOFe1YoXJ9nfunXLj1Mf8NatW2PuA4D8oUHKf8zXOW6wX/j6Nbt/sR59+ldJ/gW/lboWBL0FgPwhGfQKlmrgejVLNf6ffvrJZsyY4eLmzJkTsq2a7b/77ru4cWrKVxdCMKgPONY+AMgf6rX8X/1riqW1Tw8J737Q0VJatLTCy3cj7vP6m2/Zz+dKKi1/Bb33r/f/kT8kQ35+vl26dMlffvjwoU2bNs2v3ZeUlESt+UeLU81ftf0g6k6ItQ8A8od6LX9+4Q/qE6qRe03xEr/E7TX76/Uur49ecWoh8FoFYsVpsJ+W1d8vDh486EZ4x9oHAPkD8kf+UEuo9q1R+QsWLHAjsTUoTwWAvXv3umb548eP2+LFi128Bu2pCV/Eizt58qQrWCheI74193usfQCQPyB/5A8AgPwB+SN/AADkD8gf+QMAIH+obfnzEAMAAPkm8uchBgBA/uSbyJ+HGACAfBOQPw8xAAD5JiB/HmIAAPJNQP48xAAA5JuA/HmIAQDINwH58xADAJBvAvLnIQYAIN+EWpZ/mzZteIgBAJA/NCb5X7lypUF8Uc3ExkMMAID8IYmaf2lpqY0ePdoyMjKsS5cuNnjwYDeNqUdBQYENHDjQunbtasOHD7eSkhI37ammQO3bt6+1bt3aJk2a5NZ5x9U+nTp1ctOuRtuuurh37557gK9du0aqAwAgf+SfiPzHjx9v+fn5/vrCwkIbNGiQ+/zrr79ar169fLFu2LDBRo0aZTt27LABAwbY/fv37cGDB65QsGfPHrdNy5Yt3XJxcXHM7aqDp0+f2qVLl9wDrEIAAAAgf+SfgPwPHDgQsv7kyZOWkpLiPo8ZM8YOHjwYEq9avSR+9uxZf526EMaOHes+N23a1E6cOOE+x9ouSHl5edJBhQvv4W0oXRgAAMgfakX+N2/etJEjR1pmZqar8efk5FhqaqqLa9eunT179izivuoiCIbevXu7uHfeeSeh7SI9hJUJun71+wMAAPJH/gnKPzs72/bv3++vv3PnjjVv3jxizV+SnTJlig0bNsyuXr3qr1c//qFDh0KOK2JtV9Wav5r51ewPAADIH5KUv2riauoXd+/edcL2mv3D+/yXLFli33zzjRvEp9YC9eOL2bNn2/z58yvIP9Z2AACA/OElyf/48ePWp08fNzo/LS3NNm3a5PrqJ0+e7OLVKpCVlWWdO3d2/fUqIKgrYP369a7g0K1bNxs3bpxfCw/KP9Z2AACA/OElyR8AAJA/NAL5q+9eg+8AAAD5QyOQv5rtu3fvbsuWLeMuAQAgf2gsNX8AAED+yB/5AwAA8gfkDwAAyB+QPwAAIH9A/gAAgPwB+QMAAPKHuij/WbNmxVwGAADkD8gfAACQP9RH+T969MgWLlxoEydOdH+vX7/uy//ixYvux380+U5+fr6b4S9YOLh8+bItWLDAzpw5Y8XFxbZx40Z3DP3Vsli8eHHIfvPmzQuZyW/v3r129OhRUggAAPnDy675T5s2zXbt2uUvHzlyxLZu3eovT58+3UleU+mWlpa6QsCtW7dc3I0bN1yBQes1BfDhw4fd+ocPH9qiRYts5cqV/nG0nzfLHwAAIH94ifKfMmWKPX782F/WjHzBbSZNmuQkL7Zv325FRUUVHqQdO3a4Wn9eXp5bd+rUKVcQ0FTAmk9A0ldhAAAAkD/UAflH6vMPrsvNzfU/z50718k8iAoLs2fPdp/VCqBltRTcvn3bdu/e7boMNH1wQUEBqQMAgPyhPsg/+Fk1/wsXLlR4kLzmfcle8UuXLnXLV69edV0Ka9eutfLyclIHAAD5w8uQ/8yZMystf/Xta6Cf1+dfUlLimvO9rgAN/lPT/5YtW9zyixcvXNM/Tf4AAMgfXqL8d+7c6YTsjdJPRv6e4NWsryZ+jfA/ffp0SPzUqVPt/Pnz/vIPP/wQMqAQAACQP9Sy/AEAAPkD8gcAAOQPyB8AAJA/IH8AAED+gPwBAAD5A/IHAADkD8gfAACQPyB/AABA/oD8AQAA+QPyBwAA5A/IHwAAkD8gfwAAQP7IHwAAAPkjfwAAAOSP/AEAAPkD8gcAAOQPyB8AAJA/IH8AAED+gPwBAAD5A/IHAADkD8gfAACQPyB/AABA/oD8AaB+ceY2oToD8gfkDwDIH/kjf0D+AID8kT/yB+QPAMgf+SN/5A8AgPyRP/JH/gAAyB/5I3/kDwDw8uX/6l9TrF3HLhXC7JWbXPyfX2lqucs3VNjvjbfb+J+Plzyxf3w9zT7o3M3eT+9q73f60LL/8S/7sfBc1H2iHe9o8UMbP3WWdc3o647X8+MBNmVeXtxjxDo28gfkDwDIPwlpvvZ6K2v11jt2oKgs4n4nS59Z+y7d7asZC+10+Qu37tjNx7Zk4x5LbZ1mhy/fS0r+/z0518Z++72duPXULWv/Tz77wuav3Yb8AfkDANSG/BU/a8VGy8jMirifaum9P/lbxH0XrtthU+evSEr+bdq1t2M3HoXEHbhQbsPGfYX8AfkDANSW/PVX8lchIHy9av2L83dX+VzBmn+/gYNt/U/H7FTZ84SPgfxfPm3atIn4uSrHqeqxkD8AIP8k+vy95npPqmr2Dzb/e+tbvJHq+vy9463aWRhynNZtP0hK/gqbDpy2QSPGuLEDPfr0t2Wb98W9Xq1H/olz8+bNGpX/lStXqk3+VTkW8gcA5F+Fmr/CzLx869V/YIWav/r3I+27/cgF+7em/570gL/g+v3nb1nWkJE25pvp1Pyr+TpKSkpiblNaWmqjR4+2jIwM69Kliw0ePNiKiopc3LNnz2zNmjXWvXt369Chg23fvj1izf/Fixe2bds269u3r7Vu3domTZrk1omCggIbOHCgde3a1YYPH+6OrfM0adLE/f31119DjtW+fXu7fv26f4579+5Zu3btYp4D+QMA8q+i/BU0+l5vAnjrv/xutvX+z79H3HfI6PHubYFk5K8R/rtPXg2JO3zlvhsLgPyr/zpiFQDGjx9v+fn5/nJhYaENGjTIfd60aZN9/vnndv/+fSsrK7MRI0ZYixYtKsh/x44dNmDAALfdgwcPnOT37NnjxN6rVy+7du2a227Dhg02atSoiDV/b3n+/PmWm5vrr1+5cqVNnz496jmQPwAg/2qSf8FvpdYy9W33FkBwtP/XuYv80f4HL952y32zPnPbJiN/FSwy/z7U715Ql8KwsRPtn1NmNij5P3z48KUG7zpiFQAOHDgQsnzy5ElLSUlxn4cMGWKnTp3y444fP25NmzatIGyJ+OzZs/56NeGPHTvWxowZYwcPHgw5vloCYsm/vLzc0tPT/fV9+vRxLQHRzoH8AQD5J9nnP23hD1Glqvf+gzV6CXr0V9+5Pvq2HTrb22ntXJ+9Ru0H99e50tqnVwgqLHjbaZCfCg7dPvrY3mvfyT7s1c/GfJ1jR64/aFDyr2shUgFA4wJGjhxpmZmZrsafk5NjqampLq5t27YhTevPnz+3Zs2aVRC2/qoJPxh69+7tmuvVdRCJWAP+dC0XL160O3fuWM+ePWOeA/kDAPIn1Cn5q7n7ZYZw+av/PJzs7Gzbv3+/vyzhNm/e3H0eOnSonT59Om7Nf9iwYXb16lV/vQoMhw4dqlDzV+FhypQpceW/efNmmzp1qi1fvtyFWOdA/gCA/An0+UdpgYgkfqHas5r6xd27d51kvWb/LVu2+H3+KhSohcBrFQgKWwPxFKe+eDF79mzXdx/e579kyRL75ptv3GcN2gu2KgTl/+TJEzdAsF+/fv51RzsH8gcA5E9A/hGuI5r4vdq8+tU7depkaWlpbpCf+tcnT57smuxXrVpl3bp1c/G7d+92ze3hwtZ269evdwUJbTtu3Dh7+vSpi1OrQlZWlnXu3Nn10auAISZMmGA9evSwo0ePRmwJ0MBAvSXgEescyB8AkD8B+QeuI5b4q0p9+GEe5A8AyJ/QqORfk+JX/32wFQD5AwBAo6ah/7a/mu71wz/Lli1D/gAAAI1B/o0V5A8AAMgf+QMAACB/5A8AAMgfkD8AACB/QP4AAID8AfkDAEBjl/+lS5fsxx9/jLvdrFmzKnV8zfqn6Xyj/T6+fplP8Y8ePbILFy64n9eNhCbg0c8Ax4pL9LsE0c/46qeAFy5cWCHcvn27Svc01vfxttu6dSvyBwCA2pX/Tz/9FDKdbiT0e/vexDfJcv78efee/saNGyMed/Hixf5v53tTBEdi79697ieCY8Ul8l0iXV9+fn61pot3HbG+j7ddcEIj5A8AkCTBn4Ctys/BxpoFriHKPy8vz/1Cn6bhXbNmjavxamIcb057TZozffp0FxQvtP2KFSts7ty5rlAQ6xp27drlBBdpchwdQ9L25Kvj6Xf01Qqwbt06dy3z5s1z16IChGriseK875Ls9f3yyy8R43R81c51fB1rx44dftwff/xhP/zwgy1YsMAVYG7cuGGLFi0Kuafe99F31DEUr2v3CgTa7syZMxWOj/wBACoh7StXrlSb/KtyrJpEP3tbHfLXrHVCAisvL3efHz9+bDNmzPC3UdN1UVGR+6wZ8mbOnOma2oWazefMmeOuJxIqSEh22iaIZviTeNUdcOTIESdJCVDHkdi942v92rVrXeEjVpz3XSpzfRJ3ODq2ugMkZE/WkrfXFSDpe1P/6hwqCGhyIu86vO+jOF2zN7NgYWGh3wXy3XffuUmMVKAJHh/5A8BLkei+ffvso48+svT0dPviiy9CBKjZ0TQbm2ZP019vtrRoteTwGnmsYwcpLS210aNHW0ZGhvtt98GDB/sC0sxrqoXqp187dOhg27dvj1jzV4YrcfXt29dN7Tpp0iQ/Ey4oKHCzuWlKV30PHVvnadKkifurGm/wWO3bt7fr16/751DNrl27djHPUZPo/FWVv2QvYel+quYfXJ+bm+svq2DgCfDy5cuumT1IsHAQRPfBk77O4xUudCzJU4JcvXq1S2tNx6sWANXCw7sIVHNWTT5WnPddkr0+CV7XEuzrV2uBrkczDgZn9NNsf7pPN2/erNBVoEKCmvG96/C+j+6tCgPFxcX+s6upi7VdtOMjfwCodZo3b24TJ070BaaMUFOkinPnzrkpV9VU6WW8HTt2dP2micg/1rHD0SCwYAarGtOgQYPcZ00H683/XlZWZiNGjLAWLVpUOKcy5AEDBrjtVAOT5Pfs2VNh/vcNGza4qV0jfQdvWc3WQSGuXLnS1TijnaMmkTDUHF1V+R87dswOHDhgt27dcuJR87PXPK1lD9VgPTZv3uyaw4Oy1GDASNchSapmLiRk77mRwL2auWrpQrVhyV33NVzUGjz3888/x4zzvksy1yfRek314eh6JPMgug96dtViEX48fU9dm3cd3vfxWgY0sE8FVt0T795HOz7yB4Ba5y9/+Yv9/vvv/rKagD0BSshqpgyijPDLL79MSP6xjh2OMtAgaiZOSUlxn4cMGRIysEuFkKZNm1Y4p0Ts9V0LtTKosDFmzBg7ePBgyPHVEhBL/qqpqbXCQ3PTqyUg2jki1bKrI6gG6Um/qvJXIUoFIAkyWPPXvVBTvFDhyhO4UD+1+ruDBFtEgqjApuAVHFUo0v1RYUtowN/SpUvdZ/WFq/ldy8FnREydOtXV6GPFed8lmetTIXDnzp0R43Q9wf30rHoFBRWMvIKjV5v/6quvXIuGdx3e9wkO6FO8BK9jabtox0f+AFDrxBK4mrmfPHkSEqdMKy0tLeq+qampCR07Uq1x5MiRlpmZ6Wr8OTk5/rHatm0b0rSu/txmzZpVOKb+qgk/GHr37u2+hzLsRL5/cFnXohqrpNWzZ8+Y5wgnXNhVDbo/VZW/JyKvr9yrDasp3KuhqtClmnWwtUASD3af6HW9SKjQ4DV3a4Y+iVkFDdWEvUKb10ri9curxhw8n7qJdD1q7YgVp++iNE3m+lQI8VqtwtE9CT4jSnfvtT0V9tQq5Y0j0Pn0fHr3VPt530ctKd691Hqvu0OtE9GOj/wBoE7JXzX/8P5U1fwlRfHuu++GZGjRauSJyD87Ozsk05Zw1W0ghg4dGlKjinaeYcOG+YOyhIQggYTX/JVJT5kyJa781aSsmqa6K7xX36Kdo6Zq/urr9/qJqyJ/FeIkIqHmaXVrqOYpASlNvdq+5K1mc+8de+0n2XlvBWjbaGMc1KQfHGgnUQdf11PtV9evAkjwdT9dg5ZV01eLQby44HdJ5vrUjSNZh7/f792PIGqiV0HIk7gKIRK4ngO1IGjsgncdwe8j8WswoI6rbgtdc/B6Ix0f+QNAnZK/Mi7VbL2+Wwn4ww8/9LsC1G/uNemquVhifPPNNyslf9WevcxQtUYdy2v2l4i8Pn8VCtRCEKmFQaJQnFfTVG1OmXJ4n78kITEJDdoLyiJ4fcq0NUCwX79+TsKxzlEb8At/tY8KIF5rhoe6qIIDX6sK8geAOiV/oUxOItZAv27durnam4d+0Uyj8tWsrpH4yhRVWKiM/FVDVL+6BhiqW0HnUf+6Rkir5qUR1Tq/4lX4iHQebaf+WRUktO24ceP8WrNaFbKystxbC+qjVwFDTJgwwXr06OFn5uHXpwKO3hLwiHUO5N/w8Jr0ve4vtcbotUjvdT3kDwBQhwowDRHk/3LwflhIr0DqzYVIvxOA/AEAahH1MQdbAZA/1DeQPwBAEqjpXt0NqpUhf0D+AACA/AH5AwAA8gfkDwAAyB+QPwAAIH9A/gAAgPwB+QMAAPIH5A8AAMgfkD8AACB/QP4AAID8AfkDAADyR/4AAADIH/kDAAAgf+QPAADIH5A/AAAgf0D+AACA/AH5AwAA8gfkDwAAyB+QP9R3ztwm1IVA2hOq89lA/sgfAAEgf9Ie+QPyB0AAyJ97jvwB+QPyJyB/AvIH5A/In4D8CcgfkD8gfwLyJyB/QP6A/JMLx0ue2D++nmYfdO5m76d3tfc7fWjZ//iX/Vh4LmS7V/+aYu06dvFDWvt0y/z7UNt35kbUbbwwe+WmhOLfeLtNheubv3abtWnXPuQ8yL/2QqQ0CQ+fjRxrrd56x1/ed7o4JH3/1KRJyLLig8f98ytNLXf5hkqdG/kD8gfkn2Q4WfrM2nfpbl/NWGiny1+4dcduPrYlG/dYaus0O3z5XsyMePriNTZoxJiEM+tk4yfPWeauL3gdyL9uyf9o8UNXYOw/KNvytu5P+BjBda+93soVHg4UlSF/QP6A/Gs6jJ86y3p/8reIcQvX7bCp81fEzIiPXH9gb6e1qxH5j5owxf6j33/a8f8pjNDsX3flrwLalHl5lr//hH30yaeVkr8+z1qx0TIys5A/IH9A/jUdVKtenL+7UhI4duORjRz/rQvVKf9TZc8ta8hI69V/oPtMn3/dln96t57uWdBntQCE194Tlb/+Sv4qBCB/QP6A/GswtHgj1fX5e8urdhaG9M22bvtB1P58LXfo2iNk/2h9+l6zfbz4lqlvW48+/Z381RT887kS5F+H5b9612EbNnaiv5yzeLWN/fb7SstfBYdg8z/yB+QPyL+Gav7q348Ut/3IBfu3pv8eNQM/ceup6zYYOPS/qq3m3/R//8U1IXvjCd59vwPN/nVY/n2zPnMFRK8Q9177Tq4A540fSVb+CjPz8l2rD/IH5A/Iv4bCl9/Ntt7/+feIcUNGj3ejsGNl4BowqBp6TQ34+2LMBOs3cDDyr4PyV+08vXtGhfWfZo+ypZv2Vlr+Cj0/HuDeAEH+gPwB+dfgaP+vcxf5tbWDF2+7ZdXqVIuLJ4FWb7WuMfnrmj7s1c/+e3Iu8q9j8h/zdY4b7Be+fs3uX1zXTVXkX/BbqXv2ggVL5A/IH5B/Nb/nP/qr79xgrbYdOrvR+3p9T4O4YmXQwQFfet0rVp/+tIU/JBQf6Ry/XP3dvXaotw+Qf+0HpZl+0yEY3v2go6W0aGmFl+9G3Of1N98KGa+RrPwV9N5/sOUJ+QPyB+RPQP4E5A/IH5A/AfkTkD8gf0D+BORPQP6A/AH5E5A/AfkD8gfkT0D+BOQPyB8AAKoX5I/8AQAA+QPyBwAA5A/IHwAAkD8gfwAAQP6A/AEAAPkD8gcAAOQPyB8AAJA/IH8AAED+gPwBapU2bdpE/BxpuTLHrGs8fvyYNI+R5lVJ57qc7sgf+QNAgCtXrjQq+V+4cKHRFwCC6RNM/6qmc1WOVRs8f/4c+SN/gPgcPXrUhg8fbp07d3Z/tRzM+Pbt22cfffSRpaen2xdffBGS+cXat0uXLrZy5Urr1KmTvffeey5u9uzZbjkjI8PftrS01EaPHu3WaZ/BgwdbUVFRxGt98eKFbdu2zfr27WutW7e2SZMmuXXe+bZs2eKus3v37rZ+/XqXEXrf4969e26bJk2auL+//vpr3O8Y6XzRjlOV+1gTNb9ECgC1kb6x0iyZ+xLrOXn27JmtWbPGpXuHDh1s+/btEWv+sa6loKDABg4caF27dnXfVceO9ryI9u3b2/Xr1/1z6Llo165d1IJhcF2i964y6DqU/teuXSNzQ/4AkTl37pzLcM6cOeOWjx8/bh07drTz58+75ebNm9vEiRP9DHL58uU2duzYhPZt1aqVTZ482Z4+fWqnTp2yV1991RYsWODijh07ZllZWe7z+PHjLT8/37+mwsJCGzRoUMTr3bFjhw0YMMDu379vDx48cJn0nj17XFxqaqr985//tN9//91lgH/7299s8+bNFTLe8Iw51neMdb7gcapyH2tK/okUAGojfWPdw2TuS6znZNOmTfb555+7c5SVldmIESOsRYsWFdI82rVI7L169fKFuWHDBhs1alTMlqL58+dbbm6uv14ynz59ekLyT/TeJYuOd+nSJZf2+h8A5A8QNUPdvXt3yLpdu3bZl19+6T7/5S9/cTL1kEi8TCzevsrQSkpK/LhXXnnF7t696y+r5iUOHDgQcoyTJ09aSkpKxOtVZn327Fl/WbVETxZNmzb1RSVOnDhhQ4cOjSv/WN8x1vmCx6nKfQynvLy8ysGTf7wCQG2kb6x7mMx9ifWcDBkyxEnUQwUVPQ/haR7tWsaMGWMHDx4MOb5aAmLJX/dZrRUeffr08VsC4sk/0XuXzLNRXFzsp3ld75oA5A8vGTVTPnnyJGSdMuC0tLS4mVi8fcMzsGiZ6M2bN23kyJGWmZnpanI5OTmuFh8J7aMm02Do3bu3i3vttdf8GqTQ57Zt28aVf6zvGOt8wf2qch+j1dqrM6g2GO1+1nT6JnoP492XWM+J0jmY9uruadasWcLXou+qroNE7lFwWddy8eJFu3PnjvXs2TPmdwg+04neu8o8G7pPXncXIH+AqDX/vXv3VqjdKVOLlzknu2+05ezsbNu/f7+/XhmpmoMjMWzYMLt69WqI4A8dOuTX/FXbD9YME6n5x/qOsc4XXvOv7H18mTX/2kjfRO9hvPsS6zlROp8+fTpuzT/atYTX/CXPKVOmxP2e6laaOnWq665Q8Hj33XdDChPRridZ+cdKczXzq9kfkD9AXNSvq9qP11yuDPTDDz/0m3tjZc7J7httWTUviVqo6VMZdLRmfw3WUu1P/bVCg6TU9yrUx6u427dvuz5d1Q4j9fmr1hWsJcb6jrHOFzxOVe5jTZBon39tpG+se5jMfYn1nGigp9fnr0KBzhesace7lvA+/yVLltg333wT93lRy4gGCPbr1y+kj13jBTRuQGgMgq71zTffrLL8AfkDVBsaWazMSYO5unXr5gZPJSKHZPeNtqxakfpLNbhMTco6hvpmNSAqHNWmNIpfItD5xo0b59d2dLytW7e6Udga9b127dqQ0f4eEyZMsB49evgjqmN9x1jnCz9OVe5jTcg/0dH+NZ2+8dIs0fsS6znROVatWuWOr3gVUFRwSeZa1KqggXZ6s0HjALw++HjPi0SvtwSC6N7rbQR1J+hZ1HiFSNeD/AH5A1QRMsxQ+fBDPzwbgPwByOAbEYj//6PWn2CtGwD5AyB/aMCo6V7N7suWLeNmAPIHAAAA5A8AAADIHwAAAJA/AAAAIH8AAABA/gAAAID8oSEwa9asmMuxto+3bXWeFwAA+QO8JPnrN9ZrQv7B4wIAIH+AKvDHH3+4CVL0gygLFy60devWuUlJHj165JYnTpzo/mp62OCyN4e5JH358mVbsGCBmwwmvOaviWI0iYomTdHc695kKZEKBloXft7gecS8efNCJlPR9nPnznWfda68vDybOXOm7dmzJ2bBQlOy6jvr2vLz8/3CRbT74aF1x44dc99XE8To+vQb7lrWPt71JnM9AADIH2qV7du3Oyl7aOpTTY6TaM1/+vTptnHjRl/IwXjNva4Z9h4+fOgkreOePXs2pvzjnVdTsRYUFPjrJeKff/7ZTWqjSV70E7eadU3XVFRUFPE7T5s2zU1T63HkyBE3OVAi90PfV1Pe6udjNYe6JpgpLCx0ccXFxbZ69Wr3OZnrAQBA/lCrqNYeRELTXOWJyn/SpEl248aNiPHhcfqsWnZV5K9pWb2pYYVq1ip4SK63bt3y16sm7wk9HM3ZHvwdfM365h0/3v2Q7H///Xd/+dtvv3WFGw/V8kUy1wMAgPyhVtFc6JomdeXKla6G+9NPP9mMGTMSln9ubm7UeNWww5kzZ05U+Sd6Xl1reXm5k+7SpUv9eDXJB8Py5csjfudYBY9498OTe7zrTOZ6AACQP9QqqomrP99DQg1KO578Yy2H1/xViw7W/L3+f69VQNsnclyNLdi3b59rrlfwatrhgwLVZJ+s/KvrfiRzPQAAyB9qFdVGJWVPdJJWsJk7vKabaM3Xq8nreDqumtlVk9YgOKFBdV7fuprytd3333+f0HnU375o0SJbsWKFG0sgdFzV2NW/Lg4ePOjGByQr/3j3I1H5J3M9AADIH2oV1bjVb+6NXletWsLToDaxc+dON1Jfg9kiLceSoZq6NcBPo/G1z8mTJ/3avprtNZLei1Nfu7b3iHceFR68wXVCx9XxJe/Fixfbtm3bXCEhWfnHux+Jyj+Z6wEAiMb/BcRRmn4M+gkIAAAAAElFTkSuQmCC"/>
          <p:cNvSpPr>
            <a:spLocks noChangeAspect="1" noChangeArrowheads="1"/>
          </p:cNvSpPr>
          <p:nvPr userDrawn="1"/>
        </p:nvSpPr>
        <p:spPr bwMode="auto">
          <a:xfrm>
            <a:off x="155575" y="-1233488"/>
            <a:ext cx="486727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7" name="Pentagon 16"/>
          <p:cNvSpPr/>
          <p:nvPr userDrawn="1"/>
        </p:nvSpPr>
        <p:spPr>
          <a:xfrm>
            <a:off x="88639" y="86887"/>
            <a:ext cx="2487038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AU" sz="3200" dirty="0" smtClean="0"/>
              <a:t> Vocabulary</a:t>
            </a:r>
            <a:endParaRPr lang="en-AU" sz="3200" dirty="0"/>
          </a:p>
        </p:txBody>
      </p:sp>
      <p:sp>
        <p:nvSpPr>
          <p:cNvPr id="8" name="Content Placeholder 10"/>
          <p:cNvSpPr>
            <a:spLocks noGrp="1"/>
          </p:cNvSpPr>
          <p:nvPr>
            <p:ph sz="half" idx="1"/>
          </p:nvPr>
        </p:nvSpPr>
        <p:spPr>
          <a:xfrm>
            <a:off x="572414" y="990216"/>
            <a:ext cx="11059862" cy="47352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66744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 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10"/>
          <p:cNvSpPr>
            <a:spLocks noGrp="1"/>
          </p:cNvSpPr>
          <p:nvPr>
            <p:ph sz="half" idx="1"/>
          </p:nvPr>
        </p:nvSpPr>
        <p:spPr>
          <a:xfrm>
            <a:off x="838200" y="877084"/>
            <a:ext cx="10515600" cy="22852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1"/>
          <p:cNvSpPr>
            <a:spLocks noGrp="1"/>
          </p:cNvSpPr>
          <p:nvPr>
            <p:ph sz="half" idx="2"/>
          </p:nvPr>
        </p:nvSpPr>
        <p:spPr>
          <a:xfrm>
            <a:off x="838200" y="3879590"/>
            <a:ext cx="10515600" cy="249963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 cap="flat" cmpd="sng">
            <a:gradFill>
              <a:gsLst>
                <a:gs pos="100000">
                  <a:srgbClr val="01244E"/>
                </a:gs>
                <a:gs pos="0">
                  <a:srgbClr val="94B5E0"/>
                </a:gs>
              </a:gsLst>
              <a:lin ang="540000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014" y="5747656"/>
            <a:ext cx="975044" cy="975044"/>
          </a:xfrm>
          <a:prstGeom prst="rect">
            <a:avLst/>
          </a:prstGeom>
        </p:spPr>
      </p:pic>
      <p:sp>
        <p:nvSpPr>
          <p:cNvPr id="14" name="Pentagon 13"/>
          <p:cNvSpPr/>
          <p:nvPr userDrawn="1"/>
        </p:nvSpPr>
        <p:spPr>
          <a:xfrm>
            <a:off x="88638" y="86887"/>
            <a:ext cx="3561981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 smtClean="0"/>
              <a:t>Learning Objective</a:t>
            </a:r>
            <a:endParaRPr lang="en-AU" sz="3200" dirty="0"/>
          </a:p>
        </p:txBody>
      </p:sp>
      <p:sp>
        <p:nvSpPr>
          <p:cNvPr id="15" name="Pentagon 14"/>
          <p:cNvSpPr/>
          <p:nvPr userDrawn="1"/>
        </p:nvSpPr>
        <p:spPr>
          <a:xfrm>
            <a:off x="88639" y="3248025"/>
            <a:ext cx="2978412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 smtClean="0"/>
              <a:t>Success Criteria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2722862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Develop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 cap="flat" cmpd="sng">
            <a:gradFill>
              <a:gsLst>
                <a:gs pos="100000">
                  <a:srgbClr val="01244E"/>
                </a:gs>
                <a:gs pos="0">
                  <a:srgbClr val="94B5E0"/>
                </a:gs>
              </a:gsLst>
              <a:lin ang="540000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014" y="5747656"/>
            <a:ext cx="975044" cy="975044"/>
          </a:xfrm>
          <a:prstGeom prst="rect">
            <a:avLst/>
          </a:prstGeom>
        </p:spPr>
      </p:pic>
      <p:sp>
        <p:nvSpPr>
          <p:cNvPr id="9" name="AutoShape 2" descr="data:image/png;base64,iVBORw0KGgoAAAANSUhEUgAAAf8AAAEOCAYAAACHPx4CAAAxEUlEQVR42u2d93tV1b6v79+z+W0fOd69gyBoVDCCAqEIHIIUg4fg3ogQKYfLBs7GDRaKBAm9Q0B6KNKLEiAovRo6gZCEpnT43vMZ95nzzrWyahop7/s848mac8y25pgZ72hzjf915rZZfQwAAABQOf4X8gcAAED+yB8AAAD5I38AAADkj/wBAACQP/IHAACo5/J/4+02cSX82cix1uqtd/zlfaeLrV3HLn74U5MmIcuKDx73z680tdzlG5I+NwAAALwE+R8tfmjvd/rQ+g/Ktryt+xM+RnDda6+3coWHA0VlyB8AAKCuy3/ynGU2ZV6e5e8/YR998mml5K/Ps1ZstIzMLOQPAABQ1+Wf3q2nHbvxyH1WC0B47T1R+euv5K9CAPIHAACoo/JfveuwDRs70V/OWbzaxn77faXlr4JDsPkf+QMAANQx+ffN+sxat/3AH8j3XvtO1jL1bTtd/qJS8leYmZdvvfoPRP4AAAB1Tf6qnad3z6iw/tPsUbZ0095Ky1+h58cDbPbKTcgfAACgLsl/zNc5brBf+Po1u3+xHn36V0n+Bb+VuhYEvQWA/AEAAGpZ/q/+NcXS2qeHhHc/6GgpLVpa4eW7Efd5/c237OdzJZWWv4Le+9f7/8gfAACgluXPL/wBAAAgf+QPAACA/JE/AAAA8kf+AAAAyB/5AwAA1BH5cwsAAACQPwAAACB/AAAAQP4AAACA/AEAAAD5AwAAAPIHAAAA5A8AAADIHwAAAOqx/Nu0acOdBgAAQP4AAABQb+RfWlpqo0ePtoyMDOvSpYsNHjzYioqKXNyzZ89szZo11r17d+vQoYNt374d+QMAANR3+Y8fP97y8/P95cLCQhs0aJD7vGnTJvv888/t/v37VlZWZiNGjLAWLVpwpwEAAOqz/A8cOBCyfPLkSUtJSXGfhwwZYqdOnfLjjh8/bk2bNk342OXl5dUa7t27Z0+fPiWlAQAAqiL/mzdv2siRIy0zM9PV+HNyciw1NdXFtW3b1l68eOFv+/z5c2vWrJn7fPbsWddN4IXHjx9XOPZvv/1WI6GkpMRdCwAAAPKvBNnZ2bZ//35/+c6dO9a8eXP3eejQoXb69Ok6U/MvLi62CxcuuALAlStXSHEAAED+ldmpd+/erqlf3L1714YNG+Y3+2/ZssXv81ehQC0EXqvAy0LN/pcuXXIFAHUDAAAAIP8kUW2+T58+1qlTJ0tLS3OD/IYPH26TJ092o/1XrVpl3bp1c/G7d+92TfwvG0lf8r927RqpDgAAyL8xoP5+r/8fAAAA+TcSqir/M7frT2gMkB6kF4HnDJA/8kf+pAfphfwBkD/yRyakB+mF/AGQP/JHJqQH6YX8Afkjf2SDTEgP0gv5A/JH/sgGmZAeyB/5A/JH/pH/2d54u03cf8jPRo61Vm+94y/vO11s7Tp28cOfmjQJWVZ88Lh/fqWp5S7fkNS5G6tMSI/6lV7Hbjyy7H/8y97v9KF90LmbdfvoYxv1r8l27ObjhO7rq39N8dPpnffet7T26TZw6H9ZwW+lCe3jhe69MyPG6XiZfx9q+87ciLm/wuyVmxJ+Po4WP7Qh/+ef9n56V7dvz48H2PTFaxJ6nnjOAPnXA/nrn1wZW/9B2Za3dX/Cxwiue+31Vk5WB4rKyARIjwaTXsdLnljbDp0tZ/HqkPVT56+wjz751E7cehr3vkaKm7tqi6W2TrNDl+4k/YxEipOUB40Yk/AzFu/5UMFGhYoZS9f5cSqs/EffT0IKDcgfalz+s2bNqlMXVVPX8zLkP3nOMpsyL8/y959wGVplZKPPs1ZstIzMLDIB0qPBpNfYb793tepI9+vjTz+3f+XMrZSsFXKXrXctPNUh/yPXH9jbae0SfsbiPR9jvs6xTz77osJ+KqyoBSBeoYfnDJB/PZB/ereermlTn1XjDK8NJCob/VVmokyFTID0aAjppWb+ZZv3RbxfWt+jT/9Ky//wlfuuVaGq8tezMnL8ty4kI/9Yz4eeu+U//hy3ewr5Q43Kf+HChTZx4kTT3+vXr7uVmglv48aNbp3+alksXrzYTdbjMW/ePDt06JC/vHfvXjt69Kj98ccfboKfZcuWuWOsW7fOysrKQuR++fJlW7BggZsB8MSJE7ZkyRJ3vPPnz4fIX9MHa66ARYsW2cqVK+3WrVv1Rv6rdx22YWMn+stq3lRtp7KykaiCzYnIn/Soz+nVvNWbfi03UpdAy9S3Ky1/hTffeTfhPn+vEBIep+UOXXu464nX53/48r2Eno9Y3zvedXrXxHMG1V7zLy0tdVL2JHvjxg2bP3++W3/w4EE7fPiwW//w4UNfyB7a78GDB7Z9+3Y7deqUv/7q1au2du1af3n69OmuUKHJds6cOWPr16+3x48fu301SVBOTo6/rQoQXoFDk/IEj1PX5d836zNr3fYD/5/2vfadXIZ2uvxFpWSjMDMv33r1H4hsSI96n16xasCSsVoGqlLzVxpXteYvSY+fOssNIky25h/t+dAgv2jjTTS+4ODF29T8ofblL3EXFRVVkOaOHTuchPPy8tw6yV0FAdXYNWmOxK3CgFCtPohq71OnTvWXJ02a5AoVYsOGDS7eQ+sV77FmzRo3i+CLFy/ccrDloS7LX6X99O4ZFdZ/mj3Klm7aW2nZKKhfUCOLkT/pUZ/TK1rft0Lm34b4rTKVkf/3S9ZWW5//ydJnbhBfZeQf6fnQ984aMqLCfntOXnMFUpr94aXIf+7cuU7mQTRN7+zZs91ntQJoWTX327dvuyl7JXsJuqCgwG1z//59V4NXq4Bq6j/99JPNmDHDP15ubq7/ec6cOSHnkuS/++47f1ktAjquCh3qPqgv8tc/uAaXha9fs/sXvy+zsrLRyGDVWIMZEvInPepbemnU+7vvd6jwilvOolVuNLzX1J6srOet2erWV9dof4VWb7WutPzDn4/jGu3/QUfXKuBts/Xweeua0dfmrv4R+cPLq/lfuHChgjS95n3JXvFLly71m/R37drlJF9eXu7W5efn26VLl/z91UUwbdo0fzl4PtX8S0pKItb8VcgIylpjEryWh7oif/W/KaMKhnf/5x87pUVLK7x8N+I+r7/5lv18rqTSsnGjmZdvcO8TI3/Soz6nl0bSDxk93u+K0SA9LeuVzFhpqqDm8WC/eJt27Z1Us4aMtP3nb1VqnEC0OA0U9a4pWl/8tIU/JPx86HurZcL7znq7QS1QwS4o5A81Lv+ZM2f6K9S3r0F6Xp+/xKzmfK8rQIP/JGAN6PNq6mr695r8xfLly/2mfIlfrQTBZv+g/M+ePev3+WtbtRgEWwl0LXfv3vW7DzT4ry7Jn1/6qlsyIT1IL37hDyBB+e/cudMJ3BvV7432VxO/RvhrRH4QiVyj8j1++OEHV/sP1t5VQNAAQHUXaFCfjqe3AcLlr8KDugx0Hm2vQoaE76GWhRUrVrjChcQffGsA+SN/0oP0IvCcQSXl31hA/siE9CC9kD8A8kc2yIT0IL2QPyB/5I9skAnpgfyRPyB/5A8AAID8kT8AAADyR/4AAADIH/kDAAAgf+QPAACA/JE/AAAA8kf+AAAAyB/5AwAAIH/kDwAAgPyrJn/NLFgTtGnTJuJniE9NpEl1pQdpWb+fg5p8FoLLmtysc+fObrp0AORfB+VfXl7upjCuyQzmypUrPHVJcOHChWrP+KsrPZB/7VHX/zfDn4Xgsdq1a+dmLwVA/nVY/oqPl8mUlpba6NGjLSMjw7p06WKDBw92UxGLZ8+e2Zo1a6x79+7WoUMHV9qPVrsoKCiwgQMHWteuXW348OHuvMoktm3bZn379rXWrVvbpEmT/IxD+2qfTp06uSmSo23X0NIsXgGgOtIj1n0PTycdW+dp0qSJ+/vrr7+Sk9SC/Gvrf7M6ngUd6+HDhyFxZ8+eJSEB+ddl+cfLZMaPH2/5+fn+cmFhoQ0aNMh93rRpk33++ed2//59KysrsxEjRliLFi0qZDDKJHr16mXXrl1zyxs2bLBRo0bZjh07bMCAAW7/Bw8euAxmz549bpuWLVu65eLi4pjbNcQ0i1UAqI70iHY/o6UTNf+XI//a+N+sjmeBrj5A/nVQJMpIIoXr16/728TKZA4cOBCyfPLkSUtJSXGfhwwZYqdOnfLjjh8/bk2bNq2QEYwZM8YOHjwYchzVKpTRBGsIaj4cO3as+6zjnDhxwn2OtZ2Hah7Rvmt9CcH0iFYAqI70iHY/o6VTZTL1+p4WLzPU5v9mdTwL8eRf1/837927Z0+fPsWQyL9hyT+ZoH+CcG7evGkjR460zMxMV6vIycmx1NRUF9e2bduQ5vfnz59bs2bNKmQE6gdUM2Q4ilcTYTD07t3bxb3zzjsJbRepttRQwqVLl2okPaLdz2jpFJ6pSxbBfSMVUhpaWrzsUFP/m1V9FhKRf33531QhS/cJkH+DrvmrOS/44CsjiUR2drbt37/fX75z5441b97cfR46dKidPn066Zq//sGmTJliw4YNs6tXr/rrlVkdOnSoQiYSa7vGVvOvjvSIdj+jpRM1/9oNtfm/WR3PQn2v+atrUf9vutcMUkb+DUb+ifQrRstchGoBak4Ud+/edZmF17S4ZcsWv19RGY9qIV7NI5gRhPcfLlmyxL755hs30Ej7qK9R6DWh+fPnV8hEYm3XENMsVp9/daRHtPsZLZ2EBoMxirt2qM3/zep4FhpCn7+a/dXSFq2VBZB/g5N/rMzFqzH06dPHjbpPS0tzA4nUTzh58mTXLLhq1Srr1q2bi9+9e7drNoyUEaiGkpWV5d4BVp+iMivtv379epeJ6Rjjxo3z+96C+8barqGlWbzR/tWRHrHuZ6R0EhMmTLAePXrY0aNHyUlqSf618b9ZHc9CQxnwJ+nrvnsFHkD+DVb+8TIXqF1q4j3/IIzErj/yr+n/TZ6Fiqhrg19GbeDyP3O7/oSakn9NSgYqR02miTK2YM0PGudzwLNQtXwTkH+9lz80HtRcqx97WbZsGTeDZ4FngXwT+SN/AAAg30T+yB8AGjz0+ZNvIn/kDwCNDN5nJ99E/sgfABppzb99+/bu54Q99LqbNzNfY5hMi3wT+dsbb7eJK+LPRo61Vm+94y/vO11s7Tp28cOfmjQJWVZ88Lh/fqWp5S7fkNS5eYgBoKbkrx/0yc3N9devXLnSpk+f3mgm0yLfRP5x5X+0+KG93+lD6z8o2/K27k/4GMF1r73eyhUeDhSVIX8AeOny128KpKen++v1o0FqCUhkMi3kD41C/pPnLLMp8/Isf/8J++iTTyslf32etWKjZWRmIX+oVWbNmlWpuOrcB2qfaJMwBQf8aWKgixcvup8B7tmzpx8fbzIt5A+NQv7p3XrasRuP3Ge1AITX3hOVv/5K/ioEIH9A/vAya/5i8+bNNnXqVFu+fLkLIpHJtJA/NHj5r9512IaNnegv5yxebWO//b7S8lfBIdj8j/whWf744w83eYt+rGXhwoW2bt06Kysr8zPqEydOuMlY5s2bZ+fPn/dlHStOnDt3zvLy8mzmzJl+H2+8faB+y//JkyfWtWtX69evnz+pTWOZTIt8E/nHFHDfrM+sddsP/IF877XvZC1T37bT5S8qJX+FmXn51qv/QOQPlWL79u126tQpf1m1tLVr1/6/5/vMGTdZi5p4lXlrwhfN9R4vTs+LJoNRnISwceNGKyoqirkP1H/5i1GjRtnAgQP95cYymRb5JvKPKmDVztO7Z1RY/2n2KFu6aW+l5a/Q8+MBNnvlJuQPSXP58uWQZU0Eo6ZbsWHDhpCJYW7cuOFe1YoXJ9nfunXLj1Mf8NatW2PuA4D8oUHKf8zXOW6wX/j6Nbt/sR59+ldJ/gW/lboWBL0FgPwhGfQKlmrgejVLNf6ffvrJZsyY4eLmzJkTsq2a7b/77ru4cWrKVxdCMKgPONY+AMgf6rX8X/1riqW1Tw8J737Q0VJatLTCy3cj7vP6m2/Zz+dKKi1/Bb33r/f/kT8kQ35+vl26dMlffvjwoU2bNs2v3ZeUlESt+UeLU81ftf0g6k6ItQ8A8od6LX9+4Q/qE6qRe03xEr/E7TX76/Uur49ecWoh8FoFYsVpsJ+W1d8vDh486EZ4x9oHAPkD8kf+UEuo9q1R+QsWLHAjsTUoTwWAvXv3umb548eP2+LFi128Bu2pCV/Eizt58qQrWCheI74193usfQCQPyB/5A8AgPwB+SN/AADkD8gf+QMAIH+obfnzEAMAAPkm8uchBgBA/uSbyJ+HGACAfBOQPw8xAAD5JiB/HmIAAPJNQP48xAAA5JuA/HmIAQDINwH58xADAJBvAvLnIQYAIN+EWpZ/mzZteIgBAJA/NCb5X7lypUF8Uc3ExkMMAID8IYmaf2lpqY0ePdoyMjKsS5cuNnjwYDeNqUdBQYENHDjQunbtasOHD7eSkhI37ammQO3bt6+1bt3aJk2a5NZ5x9U+nTp1ctOuRtuuurh37557gK9du0aqAwAgf+SfiPzHjx9v+fn5/vrCwkIbNGiQ+/zrr79ar169fLFu2LDBRo0aZTt27LABAwbY/fv37cGDB65QsGfPHrdNy5Yt3XJxcXHM7aqDp0+f2qVLl9wDrEIAAAAgf+SfgPwPHDgQsv7kyZOWkpLiPo8ZM8YOHjwYEq9avSR+9uxZf526EMaOHes+N23a1E6cOOE+x9ouSHl5edJBhQvv4W0oXRgAAMgfakX+N2/etJEjR1pmZqar8efk5FhqaqqLa9eunT179izivuoiCIbevXu7uHfeeSeh7SI9hJUJun71+wMAAPJH/gnKPzs72/bv3++vv3PnjjVv3jxizV+SnTJlig0bNsyuXr3qr1c//qFDh0KOK2JtV9Wav5r51ewPAADIH5KUv2riauoXd+/edcL2mv3D+/yXLFli33zzjRvEp9YC9eOL2bNn2/z58yvIP9Z2AACA/OElyf/48ePWp08fNzo/LS3NNm3a5PrqJ0+e7OLVKpCVlWWdO3d2/fUqIKgrYP369a7g0K1bNxs3bpxfCw/KP9Z2AACA/OElyR8AAJA/NAL5q+9eg+8AAAD5QyOQv5rtu3fvbsuWLeMuAQAgf2gsNX8AAED+yB/5AwAA8gfkDwAAyB+QPwAAIH9A/gAAgPwB+QMAAPKHuij/WbNmxVwGAADkD8gfAACQP9RH+T969MgWLlxoEydOdH+vX7/uy//ixYvux380+U5+fr6b4S9YOLh8+bItWLDAzpw5Y8XFxbZx40Z3DP3Vsli8eHHIfvPmzQuZyW/v3r129OhRUggAAPnDy675T5s2zXbt2uUvHzlyxLZu3eovT58+3UleU+mWlpa6QsCtW7dc3I0bN1yBQes1BfDhw4fd+ocPH9qiRYts5cqV/nG0nzfLHwAAIH94ifKfMmWKPX782F/WjHzBbSZNmuQkL7Zv325FRUUVHqQdO3a4Wn9eXp5bd+rUKVcQ0FTAmk9A0ldhAAAAkD/UAflH6vMPrsvNzfU/z50718k8iAoLs2fPdp/VCqBltRTcvn3bdu/e7boMNH1wQUEBqQMAgPyhPsg/+Fk1/wsXLlR4kLzmfcle8UuXLnXLV69edV0Ka9eutfLyclIHAAD5w8uQ/8yZMystf/Xta6Cf1+dfUlLimvO9rgAN/lPT/5YtW9zyixcvXNM/Tf4AAMgfXqL8d+7c6YTsjdJPRv6e4NWsryZ+jfA/ffp0SPzUqVPt/Pnz/vIPP/wQMqAQAACQP9Sy/AEAAPkD8gcAAOQPyB8AAJA/IH8AAED+gPwBAAD5A/IHAADkD8gfAACQPyB/AABA/oD8AQAA+QPyBwAA5A/IHwAAkD8gfwAAQP7IHwAAAPkjfwAAAOSP/AEAAPkD8gcAAOQPyB8AAJA/IH8AAED+gPwBAAD5A/IHAADkD8gfAACQPyB/AABA/oD8AaB+ceY2oToD8gfkDwDIH/kjf0D+AID8kT/yB+QPAMgf+SN/5A8AgPyRP/JH/gAAyB/5I3/kDwDw8uX/6l9TrF3HLhXC7JWbXPyfX2lqucs3VNjvjbfb+J+Plzyxf3w9zT7o3M3eT+9q73f60LL/8S/7sfBc1H2iHe9o8UMbP3WWdc3o647X8+MBNmVeXtxjxDo28gfkDwDIPwlpvvZ6K2v11jt2oKgs4n4nS59Z+y7d7asZC+10+Qu37tjNx7Zk4x5LbZ1mhy/fS0r+/z0518Z++72duPXULWv/Tz77wuav3Yb8AfkDANSG/BU/a8VGy8jMirifaum9P/lbxH0XrtthU+evSEr+bdq1t2M3HoXEHbhQbsPGfYX8AfkDANSW/PVX8lchIHy9av2L83dX+VzBmn+/gYNt/U/H7FTZ84SPgfxfPm3atIn4uSrHqeqxkD8AIP8k+vy95npPqmr2Dzb/e+tbvJHq+vy9463aWRhynNZtP0hK/gqbDpy2QSPGuLEDPfr0t2Wb98W9Xq1H/olz8+bNGpX/lStXqk3+VTkW8gcA5F+Fmr/CzLx869V/YIWav/r3I+27/cgF+7em/570gL/g+v3nb1nWkJE25pvp1Pyr+TpKSkpiblNaWmqjR4+2jIwM69Kliw0ePNiKiopc3LNnz2zNmjXWvXt369Chg23fvj1izf/Fixe2bds269u3r7Vu3domTZrk1omCggIbOHCgde3a1YYPH+6OrfM0adLE/f31119DjtW+fXu7fv26f4579+5Zu3btYp4D+QMA8q+i/BU0+l5vAnjrv/xutvX+z79H3HfI6PHubYFk5K8R/rtPXg2JO3zlvhsLgPyr/zpiFQDGjx9v+fn5/nJhYaENGjTIfd60aZN9/vnndv/+fSsrK7MRI0ZYixYtKsh/x44dNmDAALfdgwcPnOT37NnjxN6rVy+7du2a227Dhg02atSoiDV/b3n+/PmWm5vrr1+5cqVNnz496jmQPwAg/2qSf8FvpdYy9W33FkBwtP/XuYv80f4HL952y32zPnPbJiN/FSwy/z7U715Ql8KwsRPtn1NmNij5P3z48KUG7zpiFQAOHDgQsnzy5ElLSUlxn4cMGWKnTp3y444fP25NmzatIGyJ+OzZs/56NeGPHTvWxowZYwcPHgw5vloCYsm/vLzc0tPT/fV9+vRxLQHRzoH8AQD5J9nnP23hD1Glqvf+gzV6CXr0V9+5Pvq2HTrb22ntXJ+9Ru0H99e50tqnVwgqLHjbaZCfCg7dPvrY3mvfyT7s1c/GfJ1jR64/aFDyr2shUgFA4wJGjhxpmZmZrsafk5NjqampLq5t27YhTevPnz+3Zs2aVRC2/qoJPxh69+7tmuvVdRCJWAP+dC0XL160O3fuWM+ePWOeA/kDAPIn1Cn5q7n7ZYZw+av/PJzs7Gzbv3+/vyzhNm/e3H0eOnSonT59Om7Nf9iwYXb16lV/vQoMhw4dqlDzV+FhypQpceW/efNmmzp1qi1fvtyFWOdA/gCA/An0+UdpgYgkfqHas5r6xd27d51kvWb/LVu2+H3+KhSohcBrFQgKWwPxFKe+eDF79mzXdx/e579kyRL75ptv3GcN2gu2KgTl/+TJEzdAsF+/fv51RzsH8gcA5E9A/hGuI5r4vdq8+tU7depkaWlpbpCf+tcnT57smuxXrVpl3bp1c/G7d+92ze3hwtZ269evdwUJbTtu3Dh7+vSpi1OrQlZWlnXu3Nn10auAISZMmGA9evSwo0ePRmwJ0MBAvSXgEescyB8AkD8B+QeuI5b4q0p9+GEe5A8AyJ/QqORfk+JX/32wFQD5AwBAo6ah/7a/mu71wz/Lli1D/gAAAI1B/o0V5A8AAMgf+QMAACB/5A8AAMgfkD8AACB/QP4AAID8AfkDAEBjl/+lS5fsxx9/jLvdrFmzKnV8zfqn6Xyj/T6+fplP8Y8ePbILFy64n9eNhCbg0c8Ax4pL9LsE0c/46qeAFy5cWCHcvn27Svc01vfxttu6dSvyBwCA2pX/Tz/9FDKdbiT0e/vexDfJcv78efee/saNGyMed/Hixf5v53tTBEdi79697ieCY8Ul8l0iXV9+fn61pot3HbG+j7ddcEIj5A8AkCTBn4Ctys/BxpoFriHKPy8vz/1Cn6bhXbNmjavxamIcb057TZozffp0FxQvtP2KFSts7ty5rlAQ6xp27drlBBdpchwdQ9L25Kvj6Xf01Qqwbt06dy3z5s1z16IChGriseK875Ls9f3yyy8R43R81c51fB1rx44dftwff/xhP/zwgy1YsMAVYG7cuGGLFi0Kuafe99F31DEUr2v3CgTa7syZMxWOj/wBACoh7StXrlSb/KtyrJpEP3tbHfLXrHVCAisvL3efHz9+bDNmzPC3UdN1UVGR+6wZ8mbOnOma2oWazefMmeOuJxIqSEh22iaIZviTeNUdcOTIESdJCVDHkdi942v92rVrXeEjVpz3XSpzfRJ3ODq2ugMkZE/WkrfXFSDpe1P/6hwqCGhyIu86vO+jOF2zN7NgYWGh3wXy3XffuUmMVKAJHh/5A8BLkei+ffvso48+svT0dPviiy9CBKjZ0TQbm2ZP019vtrRoteTwGnmsYwcpLS210aNHW0ZGhvtt98GDB/sC0sxrqoXqp187dOhg27dvj1jzV4YrcfXt29dN7Tpp0iQ/Ey4oKHCzuWlKV30PHVvnadKkifurGm/wWO3bt7fr16/751DNrl27djHPUZPo/FWVv2QvYel+quYfXJ+bm+svq2DgCfDy5cuumT1IsHAQRPfBk77O4xUudCzJU4JcvXq1S2tNx6sWANXCw7sIVHNWTT5WnPddkr0+CV7XEuzrV2uBrkczDgZn9NNsf7pPN2/erNBVoEKCmvG96/C+j+6tCgPFxcX+s6upi7VdtOMjfwCodZo3b24TJ070BaaMUFOkinPnzrkpV9VU6WW8HTt2dP2micg/1rHD0SCwYAarGtOgQYPcZ00H683/XlZWZiNGjLAWLVpUOKcy5AEDBrjtVAOT5Pfs2VNh/vcNGza4qV0jfQdvWc3WQSGuXLnS1TijnaMmkTDUHF1V+R87dswOHDhgt27dcuJR87PXPK1lD9VgPTZv3uyaw4Oy1GDASNchSapmLiRk77mRwL2auWrpQrVhyV33NVzUGjz3888/x4zzvksy1yfRek314eh6JPMgug96dtViEX48fU9dm3cd3vfxWgY0sE8FVt0T795HOz7yB4Ba5y9/+Yv9/vvv/rKagD0BSshqpgyijPDLL79MSP6xjh2OMtAgaiZOSUlxn4cMGRIysEuFkKZNm1Y4p0Ts9V0LtTKosDFmzBg7ePBgyPHVEhBL/qqpqbXCQ3PTqyUg2jki1bKrI6gG6Um/qvJXIUoFIAkyWPPXvVBTvFDhyhO4UD+1+ruDBFtEgqjApuAVHFUo0v1RYUtowN/SpUvdZ/WFq/ldy8FnREydOtXV6GPFed8lmetTIXDnzp0R43Q9wf30rHoFBRWMvIKjV5v/6quvXIuGdx3e9wkO6FO8BK9jabtox0f+AFDrxBK4mrmfPHkSEqdMKy0tLeq+qampCR07Uq1x5MiRlpmZ6Wr8OTk5/rHatm0b0rSu/txmzZpVOKb+qgk/GHr37u2+hzLsRL5/cFnXohqrpNWzZ8+Y5wgnXNhVDbo/VZW/JyKvr9yrDasp3KuhqtClmnWwtUASD3af6HW9SKjQ4DV3a4Y+iVkFDdWEvUKb10ri9curxhw8n7qJdD1q7YgVp++iNE3m+lQI8VqtwtE9CT4jSnfvtT0V9tQq5Y0j0Pn0fHr3VPt530ctKd691Hqvu0OtE9GOj/wBoE7JXzX/8P5U1fwlRfHuu++GZGjRauSJyD87Ozsk05Zw1W0ghg4dGlKjinaeYcOG+YOyhIQggYTX/JVJT5kyJa781aSsmqa6K7xX36Kdo6Zq/urr9/qJqyJ/FeIkIqHmaXVrqOYpASlNvdq+5K1mc+8de+0n2XlvBWjbaGMc1KQfHGgnUQdf11PtV9evAkjwdT9dg5ZV01eLQby44HdJ5vrUjSNZh7/f792PIGqiV0HIk7gKIRK4ngO1IGjsgncdwe8j8WswoI6rbgtdc/B6Ix0f+QNAnZK/Mi7VbL2+Wwn4ww8/9LsC1G/uNemquVhifPPNNyslf9WevcxQtUYdy2v2l4i8Pn8VCtRCEKmFQaJQnFfTVG1OmXJ4n78kITEJDdoLyiJ4fcq0NUCwX79+TsKxzlEb8At/tY8KIF5rhoe6qIIDX6sK8geAOiV/oUxOItZAv27durnam4d+0Uyj8tWsrpH4yhRVWKiM/FVDVL+6BhiqW0HnUf+6Rkir5qUR1Tq/4lX4iHQebaf+WRUktO24ceP8WrNaFbKystxbC+qjVwFDTJgwwXr06OFn5uHXpwKO3hLwiHUO5N/w8Jr0ve4vtcbotUjvdT3kDwBQhwowDRHk/3LwflhIr0DqzYVIvxOA/AEAahH1MQdbAZA/1DeQPwBAEqjpXt0NqpUhf0D+AACA/AH5AwAA8gfkDwAAyB+QPwAAIH9A/gAAgPwB+QMAAPIH5A8AAMgfkD8AACB/QP4AAID8AfkDAADyR/4AAADIH/kDAAAgf+QPAADIH5A/AAAgf0D+AACA/AH5AwAA8gfkDwAAyB+QP9R3ztwm1IVA2hOq89lA/sgfAAEgf9Ie+QPyB0AAyJ97jvwB+QPyJyB/AvIH5A/In4D8CcgfkD8gfwLyJyB/QP6A/JMLx0ue2D++nmYfdO5m76d3tfc7fWjZ//iX/Vh4LmS7V/+aYu06dvFDWvt0y/z7UNt35kbUbbwwe+WmhOLfeLtNheubv3abtWnXPuQ8yL/2QqQ0CQ+fjRxrrd56x1/ed7o4JH3/1KRJyLLig8f98ytNLXf5hkqdG/kD8gfkn2Q4WfrM2nfpbl/NWGiny1+4dcduPrYlG/dYaus0O3z5XsyMePriNTZoxJiEM+tk4yfPWeauL3gdyL9uyf9o8UNXYOw/KNvytu5P+BjBda+93soVHg4UlSF/QP6A/Gs6jJ86y3p/8reIcQvX7bCp81fEzIiPXH9gb6e1qxH5j5owxf6j33/a8f8pjNDsX3flrwLalHl5lr//hH30yaeVkr8+z1qx0TIys5A/IH9A/jUdVKtenL+7UhI4duORjRz/rQvVKf9TZc8ta8hI69V/oPtMn3/dln96t57uWdBntQCE194Tlb/+Sv4qBCB/QP6A/GswtHgj1fX5e8urdhaG9M22bvtB1P58LXfo2iNk/2h9+l6zfbz4lqlvW48+/Z381RT887kS5F+H5b9612EbNnaiv5yzeLWN/fb7SstfBYdg8z/yB+QPyL+Gav7q348Ut/3IBfu3pv8eNQM/ceup6zYYOPS/qq3m3/R//8U1IXvjCd59vwPN/nVY/n2zPnMFRK8Q9177Tq4A540fSVb+CjPz8l2rD/IH5A/Iv4bCl9/Ntt7/+feIcUNGj3ejsGNl4BowqBp6TQ34+2LMBOs3cDDyr4PyV+08vXtGhfWfZo+ypZv2Vlr+Cj0/HuDeAEH+gPwB+dfgaP+vcxf5tbWDF2+7ZdXqVIuLJ4FWb7WuMfnrmj7s1c/+e3Iu8q9j8h/zdY4b7Be+fs3uX1zXTVXkX/BbqXv2ggVL5A/IH5B/Nb/nP/qr79xgrbYdOrvR+3p9T4O4YmXQwQFfet0rVp/+tIU/JBQf6Ry/XP3dvXaotw+Qf+0HpZl+0yEY3v2go6W0aGmFl+9G3Of1N98KGa+RrPwV9N5/sOUJ+QPyB+RPQP4E5A/IH5A/AfkTkD8gf0D+BORPQP6A/AH5E5A/AfkD8gfkT0D+BOQPyB8AAKoX5I/8AQAA+QPyBwAA5A/IHwAAkD8gfwAAQP6A/AEAAPkD8gcAAOQPyB8AAJA/IH8AAED+gPwBapU2bdpE/BxpuTLHrGs8fvyYNI+R5lVJ57qc7sgf+QNAgCtXrjQq+V+4cKHRFwCC6RNM/6qmc1WOVRs8f/4c+SN/gPgcPXrUhg8fbp07d3Z/tRzM+Pbt22cfffSRpaen2xdffBGS+cXat0uXLrZy5Urr1KmTvffeey5u9uzZbjkjI8PftrS01EaPHu3WaZ/BgwdbUVFRxGt98eKFbdu2zfr27WutW7e2SZMmuXXe+bZs2eKus3v37rZ+/XqXEXrf4969e26bJk2auL+//vpr3O8Y6XzRjlOV+1gTNb9ECgC1kb6x0iyZ+xLrOXn27JmtWbPGpXuHDh1s+/btEWv+sa6loKDABg4caF27dnXfVceO9ryI9u3b2/Xr1/1z6Llo165d1IJhcF2i964y6DqU/teuXSNzQ/4AkTl37pzLcM6cOeOWjx8/bh07drTz58+75ebNm9vEiRP9DHL58uU2duzYhPZt1aqVTZ482Z4+fWqnTp2yV1991RYsWODijh07ZllZWe7z+PHjLT8/37+mwsJCGzRoUMTr3bFjhw0YMMDu379vDx48cJn0nj17XFxqaqr985//tN9//91lgH/7299s8+bNFTLe8Iw51neMdb7gcapyH2tK/okUAGojfWPdw2TuS6znZNOmTfb555+7c5SVldmIESOsRYsWFdI82rVI7L169fKFuWHDBhs1alTMlqL58+dbbm6uv14ynz59ekLyT/TeJYuOd+nSJZf2+h8A5A8QNUPdvXt3yLpdu3bZl19+6T7/5S9/cTL1kEi8TCzevsrQSkpK/LhXXnnF7t696y+r5iUOHDgQcoyTJ09aSkpKxOtVZn327Fl/WbVETxZNmzb1RSVOnDhhQ4cOjSv/WN8x1vmCx6nKfQynvLy8ysGTf7wCQG2kb6x7mMx9ifWcDBkyxEnUQwUVPQ/haR7tWsaMGWMHDx4MOb5aAmLJX/dZrRUeffr08VsC4sk/0XuXzLNRXFzsp3ld75oA5A8vGTVTPnnyJGSdMuC0tLS4mVi8fcMzsGiZ6M2bN23kyJGWmZnpanI5OTmuFh8J7aMm02Do3bu3i3vttdf8GqTQ57Zt28aVf6zvGOt8wf2qch+j1dqrM6g2GO1+1nT6JnoP492XWM+J0jmY9uruadasWcLXou+qroNE7lFwWddy8eJFu3PnjvXs2TPmdwg+04neu8o8G7pPXncXIH+AqDX/vXv3VqjdKVOLlzknu2+05ezsbNu/f7+/XhmpmoMjMWzYMLt69WqI4A8dOuTX/FXbD9YME6n5x/qOsc4XXvOv7H18mTX/2kjfRO9hvPsS6zlROp8+fTpuzT/atYTX/CXPKVOmxP2e6laaOnWq665Q8Hj33XdDChPRridZ+cdKczXzq9kfkD9AXNSvq9qP11yuDPTDDz/0m3tjZc7J7httWTUviVqo6VMZdLRmfw3WUu1P/bVCg6TU9yrUx6u427dvuz5d1Q4j9fmr1hWsJcb6jrHOFzxOVe5jTZBon39tpG+se5jMfYn1nGigp9fnr0KBzhesace7lvA+/yVLltg333wT93lRy4gGCPbr1y+kj13jBTRuQGgMgq71zTffrLL8AfkDVBsaWazMSYO5unXr5gZPJSKHZPeNtqxakfpLNbhMTco6hvpmNSAqHNWmNIpfItD5xo0b59d2dLytW7e6Udga9b127dqQ0f4eEyZMsB49evgjqmN9x1jnCz9OVe5jTcg/0dH+NZ2+8dIs0fsS6znROVatWuWOr3gVUFRwSeZa1KqggXZ6s0HjALw++HjPi0SvtwSC6N7rbQR1J+hZ1HiFSNeD/AH5A1QRMsxQ+fBDPzwbgPwByOAbEYj//6PWn2CtGwD5AyB/aMCo6V7N7suWLeNmAPIHAAAA5A8AAADIHwAAAJA/AAAAIH8AAABA/gAAAID8oSEwa9asmMuxto+3bXWeFwAA+QO8JPnrN9ZrQv7B4wIAIH+AKvDHH3+4CVL0gygLFy60devWuUlJHj165JYnTpzo/mp62OCyN4e5JH358mVbsGCBmwwmvOaviWI0iYomTdHc695kKZEKBloXft7gecS8efNCJlPR9nPnznWfda68vDybOXOm7dmzJ2bBQlOy6jvr2vLz8/3CRbT74aF1x44dc99XE8To+vQb7lrWPt71JnM9AADIH2qV7du3Oyl7aOpTTY6TaM1/+vTptnHjRl/IwXjNva4Z9h4+fOgkreOePXs2pvzjnVdTsRYUFPjrJeKff/7ZTWqjSV70E7eadU3XVFRUFPE7T5s2zU1T63HkyBE3OVAi90PfV1Pe6udjNYe6JpgpLCx0ccXFxbZ69Wr3OZnrAQBA/lCrqNYeRELTXOWJyn/SpEl248aNiPHhcfqsWnZV5K9pWb2pYYVq1ip4SK63bt3y16sm7wk9HM3ZHvwdfM365h0/3v2Q7H///Xd/+dtvv3WFGw/V8kUy1wMAgPyhVtFc6JomdeXKla6G+9NPP9mMGTMSln9ubm7UeNWww5kzZ05U+Sd6Xl1reXm5k+7SpUv9eDXJB8Py5csjfudYBY9498OTe7zrTOZ6AACQP9QqqomrP99DQg1KO578Yy2H1/xViw7W/L3+f69VQNsnclyNLdi3b59rrlfwatrhgwLVZJ+s/KvrfiRzPQAAyB9qFdVGJWVPdJJWsJk7vKabaM3Xq8nreDqumtlVk9YgOKFBdV7fuprytd3333+f0HnU375o0SJbsWKFG0sgdFzV2NW/Lg4ePOjGByQr/3j3I1H5J3M9AADIH2oV1bjVb+6NXletWsLToDaxc+dON1Jfg9kiLceSoZq6NcBPo/G1z8mTJ/3avprtNZLei1Nfu7b3iHceFR68wXVCx9XxJe/Fixfbtm3bXCEhWfnHux+Jyj+Z6wEAiMb/BcRRmn4M+gkIAAAAAElFTkSuQmCC"/>
          <p:cNvSpPr>
            <a:spLocks noChangeAspect="1" noChangeArrowheads="1"/>
          </p:cNvSpPr>
          <p:nvPr userDrawn="1"/>
        </p:nvSpPr>
        <p:spPr bwMode="auto">
          <a:xfrm>
            <a:off x="155575" y="-1233488"/>
            <a:ext cx="486727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0" name="Pentagon 9"/>
          <p:cNvSpPr/>
          <p:nvPr userDrawn="1"/>
        </p:nvSpPr>
        <p:spPr>
          <a:xfrm>
            <a:off x="88638" y="86887"/>
            <a:ext cx="4225096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 smtClean="0"/>
              <a:t>Concept Development</a:t>
            </a:r>
            <a:endParaRPr lang="en-AU" sz="3200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572414" y="1012384"/>
            <a:ext cx="11059862" cy="47352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215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kill Develop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 cap="flat" cmpd="sng">
            <a:gradFill>
              <a:gsLst>
                <a:gs pos="100000">
                  <a:srgbClr val="01244E"/>
                </a:gs>
                <a:gs pos="0">
                  <a:srgbClr val="94B5E0"/>
                </a:gs>
              </a:gsLst>
              <a:lin ang="540000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014" y="5747656"/>
            <a:ext cx="975044" cy="975044"/>
          </a:xfrm>
          <a:prstGeom prst="rect">
            <a:avLst/>
          </a:prstGeom>
        </p:spPr>
      </p:pic>
      <p:sp>
        <p:nvSpPr>
          <p:cNvPr id="8" name="AutoShape 2" descr="data:image/png;base64,iVBORw0KGgoAAAANSUhEUgAAAf8AAAEOCAYAAACHPx4CAAAxEUlEQVR42u2d93tV1b6v79+z+W0fOd69gyBoVDCCAqEIHIIUg4fg3ogQKYfLBs7GDRaKBAm9Q0B6KNKLEiAovRo6gZCEpnT43vMZ95nzzrWyahop7/s848mac8y25pgZ72hzjf915rZZfQwAAABQOf4X8gcAAED+yB8AAAD5I38AAADkj/wBAACQP/IHAACo5/J/4+02cSX82cix1uqtd/zlfaeLrV3HLn74U5MmIcuKDx73z680tdzlG5I+NwAAALwE+R8tfmjvd/rQ+g/Ktryt+xM+RnDda6+3coWHA0VlyB8AAKCuy3/ynGU2ZV6e5e8/YR998mml5K/Ps1ZstIzMLOQPAABQ1+Wf3q2nHbvxyH1WC0B47T1R+euv5K9CAPIHAACoo/JfveuwDRs70V/OWbzaxn77faXlr4JDsPkf+QMAANQx+ffN+sxat/3AH8j3XvtO1jL1bTtd/qJS8leYmZdvvfoPRP4AAAB1Tf6qnad3z6iw/tPsUbZ0095Ky1+h58cDbPbKTcgfAACgLsl/zNc5brBf+Po1u3+xHn36V0n+Bb+VuhYEvQWA/AEAAGpZ/q/+NcXS2qeHhHc/6GgpLVpa4eW7Efd5/c237OdzJZWWv4Le+9f7/8gfAACgluXPL/wBAAAgf+QPAACA/JE/AAAA8kf+AAAAyB/5AwAA1BH5cwsAAACQPwAAACB/AAAAQP4AAACA/AEAAAD5AwAAAPIHAAAA5A8AAADIHwAAAOqx/Nu0acOdBgAAQP4AAABQb+RfWlpqo0ePtoyMDOvSpYsNHjzYioqKXNyzZ89szZo11r17d+vQoYNt374d+QMAANR3+Y8fP97y8/P95cLCQhs0aJD7vGnTJvv888/t/v37VlZWZiNGjLAWLVpwpwEAAOqz/A8cOBCyfPLkSUtJSXGfhwwZYqdOnfLjjh8/bk2bNk342OXl5dUa7t27Z0+fPiWlAQAAqiL/mzdv2siRIy0zM9PV+HNyciw1NdXFtW3b1l68eOFv+/z5c2vWrJn7fPbsWddN4IXHjx9XOPZvv/1WI6GkpMRdCwAAAPKvBNnZ2bZ//35/+c6dO9a8eXP3eejQoXb69Ok6U/MvLi62CxcuuALAlStXSHEAAED+ldmpd+/erqlf3L1714YNG+Y3+2/ZssXv81ehQC0EXqvAy0LN/pcuXXIFAHUDAAAAIP8kUW2+T58+1qlTJ0tLS3OD/IYPH26TJ092o/1XrVpl3bp1c/G7d+92TfwvG0lf8r927RqpDgAAyL8xoP5+r/8fAAAA+TcSqir/M7frT2gMkB6kF4HnDJA/8kf+pAfphfwBkD/yRyakB+mF/AGQP/JHJqQH6YX8Afkjf2SDTEgP0gv5A/JH/sgGmZAeyB/5A/JH/pH/2d54u03cf8jPRo61Vm+94y/vO11s7Tp28cOfmjQJWVZ88Lh/fqWp5S7fkNS5G6tMSI/6lV7Hbjyy7H/8y97v9KF90LmbdfvoYxv1r8l27ObjhO7rq39N8dPpnffet7T26TZw6H9ZwW+lCe3jhe69MyPG6XiZfx9q+87ciLm/wuyVmxJ+Po4WP7Qh/+ef9n56V7dvz48H2PTFaxJ6nnjOAPnXA/nrn1wZW/9B2Za3dX/Cxwiue+31Vk5WB4rKyARIjwaTXsdLnljbDp0tZ/HqkPVT56+wjz751E7cehr3vkaKm7tqi6W2TrNDl+4k/YxEipOUB40Yk/AzFu/5UMFGhYoZS9f5cSqs/EffT0IKDcgfalz+s2bNqlMXVVPX8zLkP3nOMpsyL8/y959wGVplZKPPs1ZstIzMLDIB0qPBpNfYb793tepI9+vjTz+3f+XMrZSsFXKXrXctPNUh/yPXH9jbae0SfsbiPR9jvs6xTz77osJ+KqyoBSBeoYfnDJB/PZB/ereermlTn1XjDK8NJCob/VVmokyFTID0aAjppWb+ZZv3RbxfWt+jT/9Ky//wlfuuVaGq8tezMnL8ty4kI/9Yz4eeu+U//hy3ewr5Q43Kf+HChTZx4kTT3+vXr7uVmglv48aNbp3+alksXrzYTdbjMW/ePDt06JC/vHfvXjt69Kj98ccfboKfZcuWuWOsW7fOysrKQuR++fJlW7BggZsB8MSJE7ZkyRJ3vPPnz4fIX9MHa66ARYsW2cqVK+3WrVv1Rv6rdx22YWMn+stq3lRtp7KykaiCzYnIn/Soz+nVvNWbfi03UpdAy9S3Ky1/hTffeTfhPn+vEBIep+UOXXu464nX53/48r2Eno9Y3zvedXrXxHMG1V7zLy0tdVL2JHvjxg2bP3++W3/w4EE7fPiwW//w4UNfyB7a78GDB7Z9+3Y7deqUv/7q1au2du1af3n69OmuUKHJds6cOWPr16+3x48fu301SVBOTo6/rQoQXoFDk/IEj1PX5d836zNr3fYD/5/2vfadXIZ2uvxFpWSjMDMv33r1H4hsSI96n16xasCSsVoGqlLzVxpXteYvSY+fOssNIky25h/t+dAgv2jjTTS+4ODF29T8ofblL3EXFRVVkOaOHTuchPPy8tw6yV0FAdXYNWmOxK3CgFCtPohq71OnTvWXJ02a5AoVYsOGDS7eQ+sV77FmzRo3i+CLFy/ccrDloS7LX6X99O4ZFdZ/mj3Klm7aW2nZKKhfUCOLkT/pUZ/TK1rft0Lm34b4rTKVkf/3S9ZWW5//ydJnbhBfZeQf6fnQ984aMqLCfntOXnMFUpr94aXIf+7cuU7mQTRN7+zZs91ntQJoWTX327dvuyl7JXsJuqCgwG1z//59V4NXq4Bq6j/99JPNmDHDP15ubq7/ec6cOSHnkuS/++47f1ktAjquCh3qPqgv8tc/uAaXha9fs/sXvy+zsrLRyGDVWIMZEvInPepbemnU+7vvd6jwilvOolVuNLzX1J6srOet2erWV9dof4VWb7WutPzDn4/jGu3/QUfXKuBts/Xweeua0dfmrv4R+cPLq/lfuHChgjS95n3JXvFLly71m/R37drlJF9eXu7W5efn26VLl/z91UUwbdo0fzl4PtX8S0pKItb8VcgIylpjEryWh7oif/W/KaMKhnf/5x87pUVLK7x8N+I+r7/5lv18rqTSsnGjmZdvcO8TI3/Soz6nl0bSDxk93u+K0SA9LeuVzFhpqqDm8WC/eJt27Z1Us4aMtP3nb1VqnEC0OA0U9a4pWl/8tIU/JPx86HurZcL7znq7QS1QwS4o5A81Lv+ZM2f6K9S3r0F6Xp+/xKzmfK8rQIP/JGAN6PNq6mr695r8xfLly/2mfIlfrQTBZv+g/M+ePev3+WtbtRgEWwl0LXfv3vW7DzT4ry7Jn1/6qlsyIT1IL37hDyBB+e/cudMJ3BvV7432VxO/RvhrRH4QiVyj8j1++OEHV/sP1t5VQNAAQHUXaFCfjqe3AcLlr8KDugx0Hm2vQoaE76GWhRUrVrjChcQffGsA+SN/0oP0IvCcQSXl31hA/siE9CC9kD8A8kc2yIT0IL2QPyB/5I9skAnpgfyRPyB/5A8AAID8kT8AAADyR/4AAADIH/kDAAAgf+QPAACA/JE/AAAA8kf+AAAAyB/5AwAAIH/kDwAAgPyrJn/NLFgTtGnTJuJniE9NpEl1pQdpWb+fg5p8FoLLmtysc+fObrp0AORfB+VfXl7upjCuyQzmypUrPHVJcOHChWrP+KsrPZB/7VHX/zfDn4Xgsdq1a+dmLwVA/nVY/oqPl8mUlpba6NGjLSMjw7p06WKDBw92UxGLZ8+e2Zo1a6x79+7WoUMHV9qPVrsoKCiwgQMHWteuXW348OHuvMoktm3bZn379rXWrVvbpEmT/IxD+2qfTp06uSmSo23X0NIsXgGgOtIj1n0PTycdW+dp0qSJ+/vrr7+Sk9SC/Gvrf7M6ngUd6+HDhyFxZ8+eJSEB+ddl+cfLZMaPH2/5+fn+cmFhoQ0aNMh93rRpk33++ed2//59KysrsxEjRliLFi0qZDDKJHr16mXXrl1zyxs2bLBRo0bZjh07bMCAAW7/Bw8euAxmz549bpuWLVu65eLi4pjbNcQ0i1UAqI70iHY/o6UTNf+XI//a+N+sjmeBrj5A/nVQJMpIIoXr16/728TKZA4cOBCyfPLkSUtJSXGfhwwZYqdOnfLjjh8/bk2bNq2QEYwZM8YOHjwYchzVKpTRBGsIaj4cO3as+6zjnDhxwn2OtZ2Hah7Rvmt9CcH0iFYAqI70iHY/o6VTZTL1+p4WLzPU5v9mdTwL8eRf1/837927Z0+fPsWQyL9hyT+ZoH+CcG7evGkjR460zMxMV6vIycmx1NRUF9e2bduQ5vfnz59bs2bNKmQE6gdUM2Q4ilcTYTD07t3bxb3zzjsJbRepttRQwqVLl2okPaLdz2jpFJ6pSxbBfSMVUhpaWrzsUFP/m1V9FhKRf33531QhS/cJkH+DrvmrOS/44CsjiUR2drbt37/fX75z5441b97cfR46dKidPn066Zq//sGmTJliw4YNs6tXr/rrlVkdOnSoQiYSa7vGVvOvjvSIdj+jpRM1/9oNtfm/WR3PQn2v+atrUf9vutcMUkb+DUb+ifQrRstchGoBak4Ud+/edZmF17S4ZcsWv19RGY9qIV7NI5gRhPcfLlmyxL755hs30Ej7qK9R6DWh+fPnV8hEYm3XENMsVp9/daRHtPsZLZ2EBoMxirt2qM3/zep4FhpCn7+a/dXSFq2VBZB/g5N/rMzFqzH06dPHjbpPS0tzA4nUTzh58mTXLLhq1Srr1q2bi9+9e7drNoyUEaiGkpWV5d4BVp+iMivtv379epeJ6Rjjxo3z+96C+8barqGlWbzR/tWRHrHuZ6R0EhMmTLAePXrY0aNHyUlqSf618b9ZHc9CQxnwJ+nrvnsFHkD+DVb+8TIXqF1q4j3/IIzErj/yr+n/TZ6Fiqhrg19GbeDyP3O7/oSakn9NSgYqR02miTK2YM0PGudzwLNQtXwTkH+9lz80HtRcqx97WbZsGTeDZ4FngXwT+SN/AAAg30T+yB8AGjz0+ZNvIn/kDwCNDN5nJ99E/sgfABppzb99+/bu54Q99LqbNzNfY5hMi3wT+dsbb7eJK+LPRo61Vm+94y/vO11s7Tp28cOfmjQJWVZ88Lh/fqWp5S7fkNS5eYgBoKbkrx/0yc3N9devXLnSpk+f3mgm0yLfRP5x5X+0+KG93+lD6z8o2/K27k/4GMF1r73eyhUeDhSVIX8AeOny128KpKen++v1o0FqCUhkMi3kD41C/pPnLLMp8/Isf/8J++iTTyslf32etWKjZWRmIX+oVWbNmlWpuOrcB2qfaJMwBQf8aWKgixcvup8B7tmzpx8fbzIt5A+NQv7p3XrasRuP3Ge1AITX3hOVv/5K/ioEIH9A/vAya/5i8+bNNnXqVFu+fLkLIpHJtJA/NHj5r9512IaNnegv5yxebWO//b7S8lfBIdj8j/whWf744w83eYt+rGXhwoW2bt06Kysr8zPqEydOuMlY5s2bZ+fPn/dlHStOnDt3zvLy8mzmzJl+H2+8faB+y//JkyfWtWtX69evnz+pTWOZTIt8E/nHFHDfrM+sddsP/IF877XvZC1T37bT5S8qJX+FmXn51qv/QOQPlWL79u126tQpf1m1tLVr1/6/5/vMGTdZi5p4lXlrwhfN9R4vTs+LJoNRnISwceNGKyoqirkP1H/5i1GjRtnAgQP95cYymRb5JvKPKmDVztO7Z1RY/2n2KFu6aW+l5a/Q8+MBNnvlJuQPSXP58uWQZU0Eo6ZbsWHDhpCJYW7cuOFe1YoXJ9nfunXLj1Mf8NatW2PuA4D8oUHKf8zXOW6wX/j6Nbt/sR59+ldJ/gW/lboWBL0FgPwhGfQKlmrgejVLNf6ffvrJZsyY4eLmzJkTsq2a7b/77ru4cWrKVxdCMKgPONY+AMgf6rX8X/1riqW1Tw8J737Q0VJatLTCy3cj7vP6m2/Zz+dKKi1/Bb33r/f/kT8kQ35+vl26dMlffvjwoU2bNs2v3ZeUlESt+UeLU81ftf0g6k6ItQ8A8od6LX9+4Q/qE6qRe03xEr/E7TX76/Uur49ecWoh8FoFYsVpsJ+W1d8vDh486EZ4x9oHAPkD8kf+UEuo9q1R+QsWLHAjsTUoTwWAvXv3umb548eP2+LFi128Bu2pCV/Eizt58qQrWCheI74193usfQCQPyB/5A8AgPwB+SN/AADkD8gf+QMAIH+obfnzEAMAAPkm8uchBgBA/uSbyJ+HGACAfBOQPw8xAAD5JiB/HmIAAPJNQP48xAAA5JuA/HmIAQDINwH58xADAJBvAvLnIQYAIN+EWpZ/mzZteIgBAJA/NCb5X7lypUF8Uc3ExkMMAID8IYmaf2lpqY0ePdoyMjKsS5cuNnjwYDeNqUdBQYENHDjQunbtasOHD7eSkhI37ammQO3bt6+1bt3aJk2a5NZ5x9U+nTp1ctOuRtuuurh37557gK9du0aqAwAgf+SfiPzHjx9v+fn5/vrCwkIbNGiQ+/zrr79ar169fLFu2LDBRo0aZTt27LABAwbY/fv37cGDB65QsGfPHrdNy5Yt3XJxcXHM7aqDp0+f2qVLl9wDrEIAAAAgf+SfgPwPHDgQsv7kyZOWkpLiPo8ZM8YOHjwYEq9avSR+9uxZf526EMaOHes+N23a1E6cOOE+x9ouSHl5edJBhQvv4W0oXRgAAMgfakX+N2/etJEjR1pmZqar8efk5FhqaqqLa9eunT179izivuoiCIbevXu7uHfeeSeh7SI9hJUJun71+wMAAPJH/gnKPzs72/bv3++vv3PnjjVv3jxizV+SnTJlig0bNsyuXr3qr1c//qFDh0KOK2JtV9Wav5r51ewPAADIH5KUv2riauoXd+/edcL2mv3D+/yXLFli33zzjRvEp9YC9eOL2bNn2/z58yvIP9Z2AACA/OElyf/48ePWp08fNzo/LS3NNm3a5PrqJ0+e7OLVKpCVlWWdO3d2/fUqIKgrYP369a7g0K1bNxs3bpxfCw/KP9Z2AACA/OElyR8AAJA/NAL5q+9eg+8AAAD5QyOQv5rtu3fvbsuWLeMuAQAgf2gsNX8AAED+yB/5AwAA8gfkDwAAyB+QPwAAIH9A/gAAgPwB+QMAAPKHuij/WbNmxVwGAADkD8gfAACQP9RH+T969MgWLlxoEydOdH+vX7/uy//ixYvux380+U5+fr6b4S9YOLh8+bItWLDAzpw5Y8XFxbZx40Z3DP3Vsli8eHHIfvPmzQuZyW/v3r129OhRUggAAPnDy675T5s2zXbt2uUvHzlyxLZu3eovT58+3UleU+mWlpa6QsCtW7dc3I0bN1yBQes1BfDhw4fd+ocPH9qiRYts5cqV/nG0nzfLHwAAIH94ifKfMmWKPX782F/WjHzBbSZNmuQkL7Zv325FRUUVHqQdO3a4Wn9eXp5bd+rUKVcQ0FTAmk9A0ldhAAAAkD/UAflH6vMPrsvNzfU/z50718k8iAoLs2fPdp/VCqBltRTcvn3bdu/e7boMNH1wQUEBqQMAgPyhPsg/+Fk1/wsXLlR4kLzmfcle8UuXLnXLV69edV0Ka9eutfLyclIHAAD5w8uQ/8yZMystf/Xta6Cf1+dfUlLimvO9rgAN/lPT/5YtW9zyixcvXNM/Tf4AAMgfXqL8d+7c6YTsjdJPRv6e4NWsryZ+jfA/ffp0SPzUqVPt/Pnz/vIPP/wQMqAQAACQP9Sy/AEAAPkD8gcAAOQPyB8AAJA/IH8AAED+gPwBAAD5A/IHAADkD8gfAACQPyB/AABA/oD8AQAA+QPyBwAA5A/IHwAAkD8gfwAAQP7IHwAAAPkjfwAAAOSP/AEAAPkD8gcAAOQPyB8AAJA/IH8AAED+gPwBAAD5A/IHAADkD8gfAACQPyB/AABA/oD8AaB+ceY2oToD8gfkDwDIH/kjf0D+AID8kT/yB+QPAMgf+SN/5A8AgPyRP/JH/gAAyB/5I3/kDwDw8uX/6l9TrF3HLhXC7JWbXPyfX2lqucs3VNjvjbfb+J+Plzyxf3w9zT7o3M3eT+9q73f60LL/8S/7sfBc1H2iHe9o8UMbP3WWdc3o647X8+MBNmVeXtxjxDo28gfkDwDIPwlpvvZ6K2v11jt2oKgs4n4nS59Z+y7d7asZC+10+Qu37tjNx7Zk4x5LbZ1mhy/fS0r+/z0518Z++72duPXULWv/Tz77wuav3Yb8AfkDANSG/BU/a8VGy8jMirifaum9P/lbxH0XrtthU+evSEr+bdq1t2M3HoXEHbhQbsPGfYX8AfkDANSW/PVX8lchIHy9av2L83dX+VzBmn+/gYNt/U/H7FTZ84SPgfxfPm3atIn4uSrHqeqxkD8AIP8k+vy95npPqmr2Dzb/e+tbvJHq+vy9463aWRhynNZtP0hK/gqbDpy2QSPGuLEDPfr0t2Wb98W9Xq1H/olz8+bNGpX/lStXqk3+VTkW8gcA5F+Fmr/CzLx869V/YIWav/r3I+27/cgF+7em/570gL/g+v3nb1nWkJE25pvp1Pyr+TpKSkpiblNaWmqjR4+2jIwM69Kliw0ePNiKiopc3LNnz2zNmjXWvXt369Chg23fvj1izf/Fixe2bds269u3r7Vu3domTZrk1omCggIbOHCgde3a1YYPH+6OrfM0adLE/f31119DjtW+fXu7fv26f4579+5Zu3btYp4D+QMA8q+i/BU0+l5vAnjrv/xutvX+z79H3HfI6PHubYFk5K8R/rtPXg2JO3zlvhsLgPyr/zpiFQDGjx9v+fn5/nJhYaENGjTIfd60aZN9/vnndv/+fSsrK7MRI0ZYixYtKsh/x44dNmDAALfdgwcPnOT37NnjxN6rVy+7du2a227Dhg02atSoiDV/b3n+/PmWm5vrr1+5cqVNnz496jmQPwAg/2qSf8FvpdYy9W33FkBwtP/XuYv80f4HL952y32zPnPbJiN/FSwy/z7U715Ql8KwsRPtn1NmNij5P3z48KUG7zpiFQAOHDgQsnzy5ElLSUlxn4cMGWKnTp3y444fP25NmzatIGyJ+OzZs/56NeGPHTvWxowZYwcPHgw5vloCYsm/vLzc0tPT/fV9+vRxLQHRzoH8AQD5J9nnP23hD1Glqvf+gzV6CXr0V9+5Pvq2HTrb22ntXJ+9Ru0H99e50tqnVwgqLHjbaZCfCg7dPvrY3mvfyT7s1c/GfJ1jR64/aFDyr2shUgFA4wJGjhxpmZmZrsafk5NjqampLq5t27YhTevPnz+3Zs2aVRC2/qoJPxh69+7tmuvVdRCJWAP+dC0XL160O3fuWM+ePWOeA/kDAPIn1Cn5q7n7ZYZw+av/PJzs7Gzbv3+/vyzhNm/e3H0eOnSonT59Om7Nf9iwYXb16lV/vQoMhw4dqlDzV+FhypQpceW/efNmmzp1qi1fvtyFWOdA/gCA/An0+UdpgYgkfqHas5r6xd27d51kvWb/LVu2+H3+KhSohcBrFQgKWwPxFKe+eDF79mzXdx/e579kyRL75ptv3GcN2gu2KgTl/+TJEzdAsF+/fv51RzsH8gcA5E9A/hGuI5r4vdq8+tU7depkaWlpbpCf+tcnT57smuxXrVpl3bp1c/G7d+92ze3hwtZ269evdwUJbTtu3Dh7+vSpi1OrQlZWlnXu3Nn10auAISZMmGA9evSwo0ePRmwJ0MBAvSXgEescyB8AkD8B+QeuI5b4q0p9+GEe5A8AyJ/QqORfk+JX/32wFQD5AwBAo6ah/7a/mu71wz/Lli1D/gAAAI1B/o0V5A8AAMgf+QMAACB/5A8AAMgfkD8AACB/QP4AAID8AfkDAEBjl/+lS5fsxx9/jLvdrFmzKnV8zfqn6Xyj/T6+fplP8Y8ePbILFy64n9eNhCbg0c8Ax4pL9LsE0c/46qeAFy5cWCHcvn27Svc01vfxttu6dSvyBwCA2pX/Tz/9FDKdbiT0e/vexDfJcv78efee/saNGyMed/Hixf5v53tTBEdi79697ieCY8Ul8l0iXV9+fn61pot3HbG+j7ddcEIj5A8AkCTBn4Ctys/BxpoFriHKPy8vz/1Cn6bhXbNmjavxamIcb057TZozffp0FxQvtP2KFSts7ty5rlAQ6xp27drlBBdpchwdQ9L25Kvj6Xf01Qqwbt06dy3z5s1z16IChGriseK875Ls9f3yyy8R43R81c51fB1rx44dftwff/xhP/zwgy1YsMAVYG7cuGGLFi0Kuafe99F31DEUr2v3CgTa7syZMxWOj/wBACoh7StXrlSb/KtyrJpEP3tbHfLXrHVCAisvL3efHz9+bDNmzPC3UdN1UVGR+6wZ8mbOnOma2oWazefMmeOuJxIqSEh22iaIZviTeNUdcOTIESdJCVDHkdi942v92rVrXeEjVpz3XSpzfRJ3ODq2ugMkZE/WkrfXFSDpe1P/6hwqCGhyIu86vO+jOF2zN7NgYWGh3wXy3XffuUmMVKAJHh/5A8BLkei+ffvso48+svT0dPviiy9CBKjZ0TQbm2ZP019vtrRoteTwGnmsYwcpLS210aNHW0ZGhvtt98GDB/sC0sxrqoXqp187dOhg27dvj1jzV4YrcfXt29dN7Tpp0iQ/Ey4oKHCzuWlKV30PHVvnadKkifurGm/wWO3bt7fr16/751DNrl27djHPUZPo/FWVv2QvYel+quYfXJ+bm+svq2DgCfDy5cuumT1IsHAQRPfBk77O4xUudCzJU4JcvXq1S2tNx6sWANXCw7sIVHNWTT5WnPddkr0+CV7XEuzrV2uBrkczDgZn9NNsf7pPN2/erNBVoEKCmvG96/C+j+6tCgPFxcX+s6upi7VdtOMjfwCodZo3b24TJ070BaaMUFOkinPnzrkpV9VU6WW8HTt2dP2micg/1rHD0SCwYAarGtOgQYPcZ00H683/XlZWZiNGjLAWLVpUOKcy5AEDBrjtVAOT5Pfs2VNh/vcNGza4qV0jfQdvWc3WQSGuXLnS1TijnaMmkTDUHF1V+R87dswOHDhgt27dcuJR87PXPK1lD9VgPTZv3uyaw4Oy1GDASNchSapmLiRk77mRwL2auWrpQrVhyV33NVzUGjz3888/x4zzvksy1yfRek314eh6JPMgug96dtViEX48fU9dm3cd3vfxWgY0sE8FVt0T795HOz7yB4Ba5y9/+Yv9/vvv/rKagD0BSshqpgyijPDLL79MSP6xjh2OMtAgaiZOSUlxn4cMGRIysEuFkKZNm1Y4p0Ts9V0LtTKosDFmzBg7ePBgyPHVEhBL/qqpqbXCQ3PTqyUg2jki1bKrI6gG6Um/qvJXIUoFIAkyWPPXvVBTvFDhyhO4UD+1+ruDBFtEgqjApuAVHFUo0v1RYUtowN/SpUvdZ/WFq/ldy8FnREydOtXV6GPFed8lmetTIXDnzp0R43Q9wf30rHoFBRWMvIKjV5v/6quvXIuGdx3e9wkO6FO8BK9jabtox0f+AFDrxBK4mrmfPHkSEqdMKy0tLeq+qampCR07Uq1x5MiRlpmZ6Wr8OTk5/rHatm0b0rSu/txmzZpVOKb+qgk/GHr37u2+hzLsRL5/cFnXohqrpNWzZ8+Y5wgnXNhVDbo/VZW/JyKvr9yrDasp3KuhqtClmnWwtUASD3af6HW9SKjQ4DV3a4Y+iVkFDdWEvUKb10ri9curxhw8n7qJdD1q7YgVp++iNE3m+lQI8VqtwtE9CT4jSnfvtT0V9tQq5Y0j0Pn0fHr3VPt530ctKd691Hqvu0OtE9GOj/wBoE7JXzX/8P5U1fwlRfHuu++GZGjRauSJyD87Ozsk05Zw1W0ghg4dGlKjinaeYcOG+YOyhIQggYTX/JVJT5kyJa781aSsmqa6K7xX36Kdo6Zq/urr9/qJqyJ/FeIkIqHmaXVrqOYpASlNvdq+5K1mc+8de+0n2XlvBWjbaGMc1KQfHGgnUQdf11PtV9evAkjwdT9dg5ZV01eLQby44HdJ5vrUjSNZh7/f792PIGqiV0HIk7gKIRK4ngO1IGjsgncdwe8j8WswoI6rbgtdc/B6Ix0f+QNAnZK/Mi7VbL2+Wwn4ww8/9LsC1G/uNemquVhifPPNNyslf9WevcxQtUYdy2v2l4i8Pn8VCtRCEKmFQaJQnFfTVG1OmXJ4n78kITEJDdoLyiJ4fcq0NUCwX79+TsKxzlEb8At/tY8KIF5rhoe6qIIDX6sK8geAOiV/oUxOItZAv27durnam4d+0Uyj8tWsrpH4yhRVWKiM/FVDVL+6BhiqW0HnUf+6Rkir5qUR1Tq/4lX4iHQebaf+WRUktO24ceP8WrNaFbKystxbC+qjVwFDTJgwwXr06OFn5uHXpwKO3hLwiHUO5N/w8Jr0ve4vtcbotUjvdT3kDwBQhwowDRHk/3LwflhIr0DqzYVIvxOA/AEAahH1MQdbAZA/1DeQPwBAEqjpXt0NqpUhf0D+AACA/AH5AwAA8gfkDwAAyB+QPwAAIH9A/gAAgPwB+QMAAPIH5A8AAMgfkD8AACB/QP4AAID8AfkDAADyR/4AAADIH/kDAAAgf+QPAADIH5A/AAAgf0D+AACA/AH5AwAA8gfkDwAAyB+QP9R3ztwm1IVA2hOq89lA/sgfAAEgf9Ie+QPyB0AAyJ97jvwB+QPyJyB/AvIH5A/In4D8CcgfkD8gfwLyJyB/QP6A/JMLx0ue2D++nmYfdO5m76d3tfc7fWjZ//iX/Vh4LmS7V/+aYu06dvFDWvt0y/z7UNt35kbUbbwwe+WmhOLfeLtNheubv3abtWnXPuQ8yL/2QqQ0CQ+fjRxrrd56x1/ed7o4JH3/1KRJyLLig8f98ytNLXf5hkqdG/kD8gfkn2Q4WfrM2nfpbl/NWGiny1+4dcduPrYlG/dYaus0O3z5XsyMePriNTZoxJiEM+tk4yfPWeauL3gdyL9uyf9o8UNXYOw/KNvytu5P+BjBda+93soVHg4UlSF/QP6A/Gs6jJ86y3p/8reIcQvX7bCp81fEzIiPXH9gb6e1qxH5j5owxf6j33/a8f8pjNDsX3flrwLalHl5lr//hH30yaeVkr8+z1qx0TIys5A/IH9A/jUdVKtenL+7UhI4duORjRz/rQvVKf9TZc8ta8hI69V/oPtMn3/dln96t57uWdBntQCE194Tlb/+Sv4qBCB/QP6A/GswtHgj1fX5e8urdhaG9M22bvtB1P58LXfo2iNk/2h9+l6zfbz4lqlvW48+/Z381RT887kS5F+H5b9612EbNnaiv5yzeLWN/fb7SstfBYdg8z/yB+QPyL+Gav7q348Ut/3IBfu3pv8eNQM/ceup6zYYOPS/qq3m3/R//8U1IXvjCd59vwPN/nVY/n2zPnMFRK8Q9177Tq4A540fSVb+CjPz8l2rD/IH5A/Iv4bCl9/Ntt7/+feIcUNGj3ejsGNl4BowqBp6TQ34+2LMBOs3cDDyr4PyV+08vXtGhfWfZo+ypZv2Vlr+Cj0/HuDeAEH+gPwB+dfgaP+vcxf5tbWDF2+7ZdXqVIuLJ4FWb7WuMfnrmj7s1c/+e3Iu8q9j8h/zdY4b7Be+fs3uX1zXTVXkX/BbqXv2ggVL5A/IH5B/Nb/nP/qr79xgrbYdOrvR+3p9T4O4YmXQwQFfet0rVp/+tIU/JBQf6Ry/XP3dvXaotw+Qf+0HpZl+0yEY3v2go6W0aGmFl+9G3Of1N98KGa+RrPwV9N5/sOUJ+QPyB+RPQP4E5A/IH5A/AfkTkD8gf0D+BORPQP6A/AH5E5A/AfkD8gfkT0D+BOQPyB8AAKoX5I/8AQAA+QPyBwAA5A/IHwAAkD8gfwAAQP6A/AEAAPkD8gcAAOQPyB8AAJA/IH8AAED+gPwBapU2bdpE/BxpuTLHrGs8fvyYNI+R5lVJ57qc7sgf+QNAgCtXrjQq+V+4cKHRFwCC6RNM/6qmc1WOVRs8f/4c+SN/gPgcPXrUhg8fbp07d3Z/tRzM+Pbt22cfffSRpaen2xdffBGS+cXat0uXLrZy5Urr1KmTvffeey5u9uzZbjkjI8PftrS01EaPHu3WaZ/BgwdbUVFRxGt98eKFbdu2zfr27WutW7e2SZMmuXXe+bZs2eKus3v37rZ+/XqXEXrf4969e26bJk2auL+//vpr3O8Y6XzRjlOV+1gTNb9ECgC1kb6x0iyZ+xLrOXn27JmtWbPGpXuHDh1s+/btEWv+sa6loKDABg4caF27dnXfVceO9ryI9u3b2/Xr1/1z6Llo165d1IJhcF2i964y6DqU/teuXSNzQ/4AkTl37pzLcM6cOeOWjx8/bh07drTz58+75ebNm9vEiRP9DHL58uU2duzYhPZt1aqVTZ482Z4+fWqnTp2yV1991RYsWODijh07ZllZWe7z+PHjLT8/37+mwsJCGzRoUMTr3bFjhw0YMMDu379vDx48cJn0nj17XFxqaqr985//tN9//91lgH/7299s8+bNFTLe8Iw51neMdb7gcapyH2tK/okUAGojfWPdw2TuS6znZNOmTfb555+7c5SVldmIESOsRYsWFdI82rVI7L169fKFuWHDBhs1alTMlqL58+dbbm6uv14ynz59ekLyT/TeJYuOd+nSJZf2+h8A5A8QNUPdvXt3yLpdu3bZl19+6T7/5S9/cTL1kEi8TCzevsrQSkpK/LhXXnnF7t696y+r5iUOHDgQcoyTJ09aSkpKxOtVZn327Fl/WbVETxZNmzb1RSVOnDhhQ4cOjSv/WN8x1vmCx6nKfQynvLy8ysGTf7wCQG2kb6x7mMx9ifWcDBkyxEnUQwUVPQ/haR7tWsaMGWMHDx4MOb5aAmLJX/dZrRUeffr08VsC4sk/0XuXzLNRXFzsp3ld75oA5A8vGTVTPnnyJGSdMuC0tLS4mVi8fcMzsGiZ6M2bN23kyJGWmZnpanI5OTmuFh8J7aMm02Do3bu3i3vttdf8GqTQ57Zt28aVf6zvGOt8wf2qch+j1dqrM6g2GO1+1nT6JnoP492XWM+J0jmY9uruadasWcLXou+qroNE7lFwWddy8eJFu3PnjvXs2TPmdwg+04neu8o8G7pPXncXIH+AqDX/vXv3VqjdKVOLlzknu2+05ezsbNu/f7+/XhmpmoMjMWzYMLt69WqI4A8dOuTX/FXbD9YME6n5x/qOsc4XXvOv7H18mTX/2kjfRO9hvPsS6zlROp8+fTpuzT/atYTX/CXPKVOmxP2e6laaOnWq665Q8Hj33XdDChPRridZ+cdKczXzq9kfkD9AXNSvq9qP11yuDPTDDz/0m3tjZc7J7httWTUviVqo6VMZdLRmfw3WUu1P/bVCg6TU9yrUx6u427dvuz5d1Q4j9fmr1hWsJcb6jrHOFzxOVe5jTZBon39tpG+se5jMfYn1nGigp9fnr0KBzhesace7lvA+/yVLltg333wT93lRy4gGCPbr1y+kj13jBTRuQGgMgq71zTffrLL8AfkDVBsaWazMSYO5unXr5gZPJSKHZPeNtqxakfpLNbhMTco6hvpmNSAqHNWmNIpfItD5xo0b59d2dLytW7e6Udga9b127dqQ0f4eEyZMsB49evgjqmN9x1jnCz9OVe5jTcg/0dH+NZ2+8dIs0fsS6znROVatWuWOr3gVUFRwSeZa1KqggXZ6s0HjALw++HjPi0SvtwSC6N7rbQR1J+hZ1HiFSNeD/AH5A1QRMsxQ+fBDPzwbgPwByOAbEYj//6PWn2CtGwD5AyB/aMCo6V7N7suWLeNmAPIHAAAA5A8AAADIHwAAAJA/AAAAIH8AAABA/gAAAID8oSEwa9asmMuxto+3bXWeFwAA+QO8JPnrN9ZrQv7B4wIAIH+AKvDHH3+4CVL0gygLFy60devWuUlJHj165JYnTpzo/mp62OCyN4e5JH358mVbsGCBmwwmvOaviWI0iYomTdHc695kKZEKBloXft7gecS8efNCJlPR9nPnznWfda68vDybOXOm7dmzJ2bBQlOy6jvr2vLz8/3CRbT74aF1x44dc99XE8To+vQb7lrWPt71JnM9AADIH2qV7du3Oyl7aOpTTY6TaM1/+vTptnHjRl/IwXjNva4Z9h4+fOgkreOePXs2pvzjnVdTsRYUFPjrJeKff/7ZTWqjSV70E7eadU3XVFRUFPE7T5s2zU1T63HkyBE3OVAi90PfV1Pe6udjNYe6JpgpLCx0ccXFxbZ69Wr3OZnrAQBA/lCrqNYeRELTXOWJyn/SpEl248aNiPHhcfqsWnZV5K9pWb2pYYVq1ip4SK63bt3y16sm7wk9HM3ZHvwdfM365h0/3v2Q7H///Xd/+dtvv3WFGw/V8kUy1wMAgPyhVtFc6JomdeXKla6G+9NPP9mMGTMSln9ubm7UeNWww5kzZ05U+Sd6Xl1reXm5k+7SpUv9eDXJB8Py5csjfudYBY9498OTe7zrTOZ6AACQP9QqqomrP99DQg1KO578Yy2H1/xViw7W/L3+f69VQNsnclyNLdi3b59rrlfwatrhgwLVZJ+s/KvrfiRzPQAAyB9qFdVGJWVPdJJWsJk7vKabaM3Xq8nreDqumtlVk9YgOKFBdV7fuprytd3333+f0HnU375o0SJbsWKFG0sgdFzV2NW/Lg4ePOjGByQr/3j3I1H5J3M9AADIH2oV1bjVb+6NXletWsLToDaxc+dON1Jfg9kiLceSoZq6NcBPo/G1z8mTJ/3avprtNZLei1Nfu7b3iHceFR68wXVCx9XxJe/Fixfbtm3bXCEhWfnHux+Jyj+Z6wEAiMb/BcRRmn4M+gkIAAAAAElFTkSuQmCC"/>
          <p:cNvSpPr>
            <a:spLocks noChangeAspect="1" noChangeArrowheads="1"/>
          </p:cNvSpPr>
          <p:nvPr userDrawn="1"/>
        </p:nvSpPr>
        <p:spPr bwMode="auto">
          <a:xfrm>
            <a:off x="155575" y="-1233488"/>
            <a:ext cx="486727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9" name="Pentagon 8"/>
          <p:cNvSpPr/>
          <p:nvPr userDrawn="1"/>
        </p:nvSpPr>
        <p:spPr>
          <a:xfrm>
            <a:off x="88638" y="86887"/>
            <a:ext cx="3702312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 smtClean="0"/>
              <a:t>Skill Development</a:t>
            </a:r>
            <a:endParaRPr lang="en-AU" sz="3200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572414" y="1012384"/>
            <a:ext cx="11059862" cy="47352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86770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d Pract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 cap="flat" cmpd="sng">
            <a:gradFill>
              <a:gsLst>
                <a:gs pos="100000">
                  <a:srgbClr val="01244E"/>
                </a:gs>
                <a:gs pos="0">
                  <a:srgbClr val="94B5E0"/>
                </a:gs>
              </a:gsLst>
              <a:lin ang="540000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014" y="5747656"/>
            <a:ext cx="975044" cy="975044"/>
          </a:xfrm>
          <a:prstGeom prst="rect">
            <a:avLst/>
          </a:prstGeom>
        </p:spPr>
      </p:pic>
      <p:sp>
        <p:nvSpPr>
          <p:cNvPr id="11" name="AutoShape 2" descr="data:image/png;base64,iVBORw0KGgoAAAANSUhEUgAAAf8AAAEOCAYAAACHPx4CAAAxEUlEQVR42u2d93tV1b6v79+z+W0fOd69gyBoVDCCAqEIHIIUg4fg3ogQKYfLBs7GDRaKBAm9Q0B6KNKLEiAovRo6gZCEpnT43vMZ95nzzrWyahop7/s848mac8y25pgZ72hzjf915rZZfQwAAABQOf4X8gcAAED+yB8AAAD5I38AAADkj/wBAACQP/IHAACo5/J/4+02cSX82cix1uqtd/zlfaeLrV3HLn74U5MmIcuKDx73z680tdzlG5I+NwAAALwE+R8tfmjvd/rQ+g/Ktryt+xM+RnDda6+3coWHA0VlyB8AAKCuy3/ynGU2ZV6e5e8/YR998mml5K/Ps1ZstIzMLOQPAABQ1+Wf3q2nHbvxyH1WC0B47T1R+euv5K9CAPIHAACoo/JfveuwDRs70V/OWbzaxn77faXlr4JDsPkf+QMAANQx+ffN+sxat/3AH8j3XvtO1jL1bTtd/qJS8leYmZdvvfoPRP4AAAB1Tf6qnad3z6iw/tPsUbZ0095Ky1+h58cDbPbKTcgfAACgLsl/zNc5brBf+Po1u3+xHn36V0n+Bb+VuhYEvQWA/AEAAGpZ/q/+NcXS2qeHhHc/6GgpLVpa4eW7Efd5/c237OdzJZWWv4Le+9f7/8gfAACgluXPL/wBAAAgf+QPAACA/JE/AAAA8kf+AAAAyB/5AwAA1BH5cwsAAACQPwAAACB/AAAAQP4AAACA/AEAAAD5AwAAAPIHAAAA5A8AAADIHwAAAOqx/Nu0acOdBgAAQP4AAABQb+RfWlpqo0ePtoyMDOvSpYsNHjzYioqKXNyzZ89szZo11r17d+vQoYNt374d+QMAANR3+Y8fP97y8/P95cLCQhs0aJD7vGnTJvv888/t/v37VlZWZiNGjLAWLVpwpwEAAOqz/A8cOBCyfPLkSUtJSXGfhwwZYqdOnfLjjh8/bk2bNk342OXl5dUa7t27Z0+fPiWlAQAAqiL/mzdv2siRIy0zM9PV+HNyciw1NdXFtW3b1l68eOFv+/z5c2vWrJn7fPbsWddN4IXHjx9XOPZvv/1WI6GkpMRdCwAAAPKvBNnZ2bZ//35/+c6dO9a8eXP3eejQoXb69Ok6U/MvLi62CxcuuALAlStXSHEAAED+ldmpd+/erqlf3L1714YNG+Y3+2/ZssXv81ehQC0EXqvAy0LN/pcuXXIFAHUDAAAAIP8kUW2+T58+1qlTJ0tLS3OD/IYPH26TJ092o/1XrVpl3bp1c/G7d+92TfwvG0lf8r927RqpDgAAyL8xoP5+r/8fAAAA+TcSqir/M7frT2gMkB6kF4HnDJA/8kf+pAfphfwBkD/yRyakB+mF/AGQP/JHJqQH6YX8Afkjf2SDTEgP0gv5A/JH/sgGmZAeyB/5A/JH/pH/2d54u03cf8jPRo61Vm+94y/vO11s7Tp28cOfmjQJWVZ88Lh/fqWp5S7fkNS5G6tMSI/6lV7Hbjyy7H/8y97v9KF90LmbdfvoYxv1r8l27ObjhO7rq39N8dPpnffet7T26TZw6H9ZwW+lCe3jhe69MyPG6XiZfx9q+87ciLm/wuyVmxJ+Po4WP7Qh/+ef9n56V7dvz48H2PTFaxJ6nnjOAPnXA/nrn1wZW/9B2Za3dX/Cxwiue+31Vk5WB4rKyARIjwaTXsdLnljbDp0tZ/HqkPVT56+wjz751E7cehr3vkaKm7tqi6W2TrNDl+4k/YxEipOUB40Yk/AzFu/5UMFGhYoZS9f5cSqs/EffT0IKDcgfalz+s2bNqlMXVVPX8zLkP3nOMpsyL8/y959wGVplZKPPs1ZstIzMLDIB0qPBpNfYb793tepI9+vjTz+3f+XMrZSsFXKXrXctPNUh/yPXH9jbae0SfsbiPR9jvs6xTz77osJ+KqyoBSBeoYfnDJB/PZB/ereermlTn1XjDK8NJCob/VVmokyFTID0aAjppWb+ZZv3RbxfWt+jT/9Ky//wlfuuVaGq8tezMnL8ty4kI/9Yz4eeu+U//hy3ewr5Q43Kf+HChTZx4kTT3+vXr7uVmglv48aNbp3+alksXrzYTdbjMW/ePDt06JC/vHfvXjt69Kj98ccfboKfZcuWuWOsW7fOysrKQuR++fJlW7BggZsB8MSJE7ZkyRJ3vPPnz4fIX9MHa66ARYsW2cqVK+3WrVv1Rv6rdx22YWMn+stq3lRtp7KykaiCzYnIn/Soz+nVvNWbfi03UpdAy9S3Ky1/hTffeTfhPn+vEBIep+UOXXu464nX53/48r2Eno9Y3zvedXrXxHMG1V7zLy0tdVL2JHvjxg2bP3++W3/w4EE7fPiwW//w4UNfyB7a78GDB7Z9+3Y7deqUv/7q1au2du1af3n69OmuUKHJds6cOWPr16+3x48fu301SVBOTo6/rQoQXoFDk/IEj1PX5d836zNr3fYD/5/2vfadXIZ2uvxFpWSjMDMv33r1H4hsSI96n16xasCSsVoGqlLzVxpXteYvSY+fOssNIky25h/t+dAgv2jjTTS+4ODF29T8ofblL3EXFRVVkOaOHTuchPPy8tw6yV0FAdXYNWmOxK3CgFCtPohq71OnTvWXJ02a5AoVYsOGDS7eQ+sV77FmzRo3i+CLFy/ccrDloS7LX6X99O4ZFdZ/mj3Klm7aW2nZKKhfUCOLkT/pUZ/TK1rft0Lm34b4rTKVkf/3S9ZWW5//ydJnbhBfZeQf6fnQ984aMqLCfntOXnMFUpr94aXIf+7cuU7mQTRN7+zZs91ntQJoWTX327dvuyl7JXsJuqCgwG1z//59V4NXq4Bq6j/99JPNmDHDP15ubq7/ec6cOSHnkuS/++47f1ktAjquCh3qPqgv8tc/uAaXha9fs/sXvy+zsrLRyGDVWIMZEvInPepbemnU+7vvd6jwilvOolVuNLzX1J6srOet2erWV9dof4VWb7WutPzDn4/jGu3/QUfXKuBts/Xweeua0dfmrv4R+cPLq/lfuHChgjS95n3JXvFLly71m/R37drlJF9eXu7W5efn26VLl/z91UUwbdo0fzl4PtX8S0pKItb8VcgIylpjEryWh7oif/W/KaMKhnf/5x87pUVLK7x8N+I+r7/5lv18rqTSsnGjmZdvcO8TI3/Soz6nl0bSDxk93u+K0SA9LeuVzFhpqqDm8WC/eJt27Z1Us4aMtP3nb1VqnEC0OA0U9a4pWl/8tIU/JPx86HurZcL7znq7QS1QwS4o5A81Lv+ZM2f6K9S3r0F6Xp+/xKzmfK8rQIP/JGAN6PNq6mr695r8xfLly/2mfIlfrQTBZv+g/M+ePev3+WtbtRgEWwl0LXfv3vW7DzT4ry7Jn1/6qlsyIT1IL37hDyBB+e/cudMJ3BvV7432VxO/RvhrRH4QiVyj8j1++OEHV/sP1t5VQNAAQHUXaFCfjqe3AcLlr8KDugx0Hm2vQoaE76GWhRUrVrjChcQffGsA+SN/0oP0IvCcQSXl31hA/siE9CC9kD8A8kc2yIT0IL2QPyB/5I9skAnpgfyRPyB/5A8AAID8kT8AAADyR/4AAADIH/kDAAAgf+QPAACA/JE/AAAA8kf+AAAAyB/5AwAAIH/kDwAAgPyrJn/NLFgTtGnTJuJniE9NpEl1pQdpWb+fg5p8FoLLmtysc+fObrp0AORfB+VfXl7upjCuyQzmypUrPHVJcOHChWrP+KsrPZB/7VHX/zfDn4Xgsdq1a+dmLwVA/nVY/oqPl8mUlpba6NGjLSMjw7p06WKDBw92UxGLZ8+e2Zo1a6x79+7WoUMHV9qPVrsoKCiwgQMHWteuXW348OHuvMoktm3bZn379rXWrVvbpEmT/IxD+2qfTp06uSmSo23X0NIsXgGgOtIj1n0PTycdW+dp0qSJ+/vrr7+Sk9SC/Gvrf7M6ngUd6+HDhyFxZ8+eJSEB+ddl+cfLZMaPH2/5+fn+cmFhoQ0aNMh93rRpk33++ed2//59KysrsxEjRliLFi0qZDDKJHr16mXXrl1zyxs2bLBRo0bZjh07bMCAAW7/Bw8euAxmz549bpuWLVu65eLi4pjbNcQ0i1UAqI70iHY/o6UTNf+XI//a+N+sjmeBrj5A/nVQJMpIIoXr16/728TKZA4cOBCyfPLkSUtJSXGfhwwZYqdOnfLjjh8/bk2bNq2QEYwZM8YOHjwYchzVKpTRBGsIaj4cO3as+6zjnDhxwn2OtZ2Hah7Rvmt9CcH0iFYAqI70iHY/o6VTZTL1+p4WLzPU5v9mdTwL8eRf1/837927Z0+fPsWQyL9hyT+ZoH+CcG7evGkjR460zMxMV6vIycmx1NRUF9e2bduQ5vfnz59bs2bNKmQE6gdUM2Q4ilcTYTD07t3bxb3zzjsJbRepttRQwqVLl2okPaLdz2jpFJ6pSxbBfSMVUhpaWrzsUFP/m1V9FhKRf33531QhS/cJkH+DrvmrOS/44CsjiUR2drbt37/fX75z5441b97cfR46dKidPn066Zq//sGmTJliw4YNs6tXr/rrlVkdOnSoQiYSa7vGVvOvjvSIdj+jpRM1/9oNtfm/WR3PQn2v+atrUf9vutcMUkb+DUb+ifQrRstchGoBak4Ud+/edZmF17S4ZcsWv19RGY9qIV7NI5gRhPcfLlmyxL755hs30Ej7qK9R6DWh+fPnV8hEYm3XENMsVp9/daRHtPsZLZ2EBoMxirt2qM3/zep4FhpCn7+a/dXSFq2VBZB/g5N/rMzFqzH06dPHjbpPS0tzA4nUTzh58mTXLLhq1Srr1q2bi9+9e7drNoyUEaiGkpWV5d4BVp+iMivtv379epeJ6Rjjxo3z+96C+8barqGlWbzR/tWRHrHuZ6R0EhMmTLAePXrY0aNHyUlqSf618b9ZHc9CQxnwJ+nrvnsFHkD+DVb+8TIXqF1q4j3/IIzErj/yr+n/TZ6Fiqhrg19GbeDyP3O7/oSakn9NSgYqR02miTK2YM0PGudzwLNQtXwTkH+9lz80HtRcqx97WbZsGTeDZ4FngXwT+SN/AAAg30T+yB8AGjz0+ZNvIn/kDwCNDN5nJ99E/sgfABppzb99+/bu54Q99LqbNzNfY5hMi3wT+dsbb7eJK+LPRo61Vm+94y/vO11s7Tp28cOfmjQJWVZ88Lh/fqWp5S7fkNS5eYgBoKbkrx/0yc3N9devXLnSpk+f3mgm0yLfRP5x5X+0+KG93+lD6z8o2/K27k/4GMF1r73eyhUeDhSVIX8AeOny128KpKen++v1o0FqCUhkMi3kD41C/pPnLLMp8/Isf/8J++iTTyslf32etWKjZWRmIX+oVWbNmlWpuOrcB2qfaJMwBQf8aWKgixcvup8B7tmzpx8fbzIt5A+NQv7p3XrasRuP3Ge1AITX3hOVv/5K/ioEIH9A/vAya/5i8+bNNnXqVFu+fLkLIpHJtJA/NHj5r9512IaNnegv5yxebWO//b7S8lfBIdj8j/whWf744w83eYt+rGXhwoW2bt06Kysr8zPqEydOuMlY5s2bZ+fPn/dlHStOnDt3zvLy8mzmzJl+H2+8faB+y//JkyfWtWtX69evnz+pTWOZTIt8E/nHFHDfrM+sddsP/IF877XvZC1T37bT5S8qJX+FmXn51qv/QOQPlWL79u126tQpf1m1tLVr1/6/5/vMGTdZi5p4lXlrwhfN9R4vTs+LJoNRnISwceNGKyoqirkP1H/5i1GjRtnAgQP95cYymRb5JvKPKmDVztO7Z1RY/2n2KFu6aW+l5a/Q8+MBNnvlJuQPSXP58uWQZU0Eo6ZbsWHDhpCJYW7cuOFe1YoXJ9nfunXLj1Mf8NatW2PuA4D8oUHKf8zXOW6wX/j6Nbt/sR59+ldJ/gW/lboWBL0FgPwhGfQKlmrgejVLNf6ffvrJZsyY4eLmzJkTsq2a7b/77ru4cWrKVxdCMKgPONY+AMgf6rX8X/1riqW1Tw8J737Q0VJatLTCy3cj7vP6m2/Zz+dKKi1/Bb33r/f/kT8kQ35+vl26dMlffvjwoU2bNs2v3ZeUlESt+UeLU81ftf0g6k6ItQ8A8od6LX9+4Q/qE6qRe03xEr/E7TX76/Uur49ecWoh8FoFYsVpsJ+W1d8vDh486EZ4x9oHAPkD8kf+UEuo9q1R+QsWLHAjsTUoTwWAvXv3umb548eP2+LFi128Bu2pCV/Eizt58qQrWCheI74193usfQCQPyB/5A8AgPwB+SN/AADkD8gf+QMAIH+obfnzEAMAAPkm8uchBgBA/uSbyJ+HGACAfBOQPw8xAAD5JiB/HmIAAPJNQP48xAAA5JuA/HmIAQDINwH58xADAJBvAvLnIQYAIN+EWpZ/mzZteIgBAJA/NCb5X7lypUF8Uc3ExkMMAID8IYmaf2lpqY0ePdoyMjKsS5cuNnjwYDeNqUdBQYENHDjQunbtasOHD7eSkhI37ammQO3bt6+1bt3aJk2a5NZ5x9U+nTp1ctOuRtuuurh37557gK9du0aqAwAgf+SfiPzHjx9v+fn5/vrCwkIbNGiQ+/zrr79ar169fLFu2LDBRo0aZTt27LABAwbY/fv37cGDB65QsGfPHrdNy5Yt3XJxcXHM7aqDp0+f2qVLl9wDrEIAAAAgf+SfgPwPHDgQsv7kyZOWkpLiPo8ZM8YOHjwYEq9avSR+9uxZf526EMaOHes+N23a1E6cOOE+x9ouSHl5edJBhQvv4W0oXRgAAMgfakX+N2/etJEjR1pmZqar8efk5FhqaqqLa9eunT179izivuoiCIbevXu7uHfeeSeh7SI9hJUJun71+wMAAPJH/gnKPzs72/bv3++vv3PnjjVv3jxizV+SnTJlig0bNsyuXr3qr1c//qFDh0KOK2JtV9Wav5r51ewPAADIH5KUv2riauoXd+/edcL2mv3D+/yXLFli33zzjRvEp9YC9eOL2bNn2/z58yvIP9Z2AACA/OElyf/48ePWp08fNzo/LS3NNm3a5PrqJ0+e7OLVKpCVlWWdO3d2/fUqIKgrYP369a7g0K1bNxs3bpxfCw/KP9Z2AACA/OElyR8AAJA/NAL5q+9eg+8AAAD5QyOQv5rtu3fvbsuWLeMuAQAgf2gsNX8AAED+yB/5AwAA8gfkDwAAyB+QPwAAIH9A/gAAgPwB+QMAAPKHuij/WbNmxVwGAADkD8gfAACQP9RH+T969MgWLlxoEydOdH+vX7/uy//ixYvux380+U5+fr6b4S9YOLh8+bItWLDAzpw5Y8XFxbZx40Z3DP3Vsli8eHHIfvPmzQuZyW/v3r129OhRUggAAPnDy675T5s2zXbt2uUvHzlyxLZu3eovT58+3UleU+mWlpa6QsCtW7dc3I0bN1yBQes1BfDhw4fd+ocPH9qiRYts5cqV/nG0nzfLHwAAIH94ifKfMmWKPX782F/WjHzBbSZNmuQkL7Zv325FRUUVHqQdO3a4Wn9eXp5bd+rUKVcQ0FTAmk9A0ldhAAAAkD/UAflH6vMPrsvNzfU/z50718k8iAoLs2fPdp/VCqBltRTcvn3bdu/e7boMNH1wQUEBqQMAgPyhPsg/+Fk1/wsXLlR4kLzmfcle8UuXLnXLV69edV0Ka9eutfLyclIHAAD5w8uQ/8yZMystf/Xta6Cf1+dfUlLimvO9rgAN/lPT/5YtW9zyixcvXNM/Tf4AAMgfXqL8d+7c6YTsjdJPRv6e4NWsryZ+jfA/ffp0SPzUqVPt/Pnz/vIPP/wQMqAQAACQP9Sy/AEAAPkD8gcAAOQPyB8AAJA/IH8AAED+gPwBAAD5A/IHAADkD8gfAACQPyB/AABA/oD8AQAA+QPyBwAA5A/IHwAAkD8gfwAAQP7IHwAAAPkjfwAAAOSP/AEAAPkD8gcAAOQPyB8AAJA/IH8AAED+gPwBAAD5A/IHAADkD8gfAACQPyB/AABA/oD8AaB+ceY2oToD8gfkDwDIH/kjf0D+AID8kT/yB+QPAMgf+SN/5A8AgPyRP/JH/gAAyB/5I3/kDwDw8uX/6l9TrF3HLhXC7JWbXPyfX2lqucs3VNjvjbfb+J+Plzyxf3w9zT7o3M3eT+9q73f60LL/8S/7sfBc1H2iHe9o8UMbP3WWdc3o647X8+MBNmVeXtxjxDo28gfkDwDIPwlpvvZ6K2v11jt2oKgs4n4nS59Z+y7d7asZC+10+Qu37tjNx7Zk4x5LbZ1mhy/fS0r+/z0518Z++72duPXULWv/Tz77wuav3Yb8AfkDANSG/BU/a8VGy8jMirifaum9P/lbxH0XrtthU+evSEr+bdq1t2M3HoXEHbhQbsPGfYX8AfkDANSW/PVX8lchIHy9av2L83dX+VzBmn+/gYNt/U/H7FTZ84SPgfxfPm3atIn4uSrHqeqxkD8AIP8k+vy95npPqmr2Dzb/e+tbvJHq+vy9463aWRhynNZtP0hK/gqbDpy2QSPGuLEDPfr0t2Wb98W9Xq1H/olz8+bNGpX/lStXqk3+VTkW8gcA5F+Fmr/CzLx869V/YIWav/r3I+27/cgF+7em/570gL/g+v3nb1nWkJE25pvp1Pyr+TpKSkpiblNaWmqjR4+2jIwM69Kliw0ePNiKiopc3LNnz2zNmjXWvXt369Chg23fvj1izf/Fixe2bds269u3r7Vu3domTZrk1omCggIbOHCgde3a1YYPH+6OrfM0adLE/f31119DjtW+fXu7fv26f4579+5Zu3btYp4D+QMA8q+i/BU0+l5vAnjrv/xutvX+z79H3HfI6PHubYFk5K8R/rtPXg2JO3zlvhsLgPyr/zpiFQDGjx9v+fn5/nJhYaENGjTIfd60aZN9/vnndv/+fSsrK7MRI0ZYixYtKsh/x44dNmDAALfdgwcPnOT37NnjxN6rVy+7du2a227Dhg02atSoiDV/b3n+/PmWm5vrr1+5cqVNnz496jmQPwAg/2qSf8FvpdYy9W33FkBwtP/XuYv80f4HL952y32zPnPbJiN/FSwy/z7U715Ql8KwsRPtn1NmNij5P3z48KUG7zpiFQAOHDgQsnzy5ElLSUlxn4cMGWKnTp3y444fP25NmzatIGyJ+OzZs/56NeGPHTvWxowZYwcPHgw5vloCYsm/vLzc0tPT/fV9+vRxLQHRzoH8AQD5J9nnP23hD1Glqvf+gzV6CXr0V9+5Pvq2HTrb22ntXJ+9Ru0H99e50tqnVwgqLHjbaZCfCg7dPvrY3mvfyT7s1c/GfJ1jR64/aFDyr2shUgFA4wJGjhxpmZmZrsafk5NjqampLq5t27YhTevPnz+3Zs2aVRC2/qoJPxh69+7tmuvVdRCJWAP+dC0XL160O3fuWM+ePWOeA/kDAPIn1Cn5q7n7ZYZw+av/PJzs7Gzbv3+/vyzhNm/e3H0eOnSonT59Om7Nf9iwYXb16lV/vQoMhw4dqlDzV+FhypQpceW/efNmmzp1qi1fvtyFWOdA/gCA/An0+UdpgYgkfqHas5r6xd27d51kvWb/LVu2+H3+KhSohcBrFQgKWwPxFKe+eDF79mzXdx/e579kyRL75ptv3GcN2gu2KgTl/+TJEzdAsF+/fv51RzsH8gcA5E9A/hGuI5r4vdq8+tU7depkaWlpbpCf+tcnT57smuxXrVpl3bp1c/G7d+92ze3hwtZ269evdwUJbTtu3Dh7+vSpi1OrQlZWlnXu3Nn10auAISZMmGA9evSwo0ePRmwJ0MBAvSXgEescyB8AkD8B+QeuI5b4q0p9+GEe5A8AyJ/QqORfk+JX/32wFQD5AwBAo6ah/7a/mu71wz/Lli1D/gAAAI1B/o0V5A8AAMgf+QMAACB/5A8AAMgfkD8AACB/QP4AAID8AfkDAEBjl/+lS5fsxx9/jLvdrFmzKnV8zfqn6Xyj/T6+fplP8Y8ePbILFy64n9eNhCbg0c8Ax4pL9LsE0c/46qeAFy5cWCHcvn27Svc01vfxttu6dSvyBwCA2pX/Tz/9FDKdbiT0e/vexDfJcv78efee/saNGyMed/Hixf5v53tTBEdi79697ieCY8Ul8l0iXV9+fn61pot3HbG+j7ddcEIj5A8AkCTBn4Ctys/BxpoFriHKPy8vz/1Cn6bhXbNmjavxamIcb057TZozffp0FxQvtP2KFSts7ty5rlAQ6xp27drlBBdpchwdQ9L25Kvj6Xf01Qqwbt06dy3z5s1z16IChGriseK875Ls9f3yyy8R43R81c51fB1rx44dftwff/xhP/zwgy1YsMAVYG7cuGGLFi0Kuafe99F31DEUr2v3CgTa7syZMxWOj/wBACoh7StXrlSb/KtyrJpEP3tbHfLXrHVCAisvL3efHz9+bDNmzPC3UdN1UVGR+6wZ8mbOnOma2oWazefMmeOuJxIqSEh22iaIZviTeNUdcOTIESdJCVDHkdi942v92rVrXeEjVpz3XSpzfRJ3ODq2ugMkZE/WkrfXFSDpe1P/6hwqCGhyIu86vO+jOF2zN7NgYWGh3wXy3XffuUmMVKAJHh/5A8BLkei+ffvso48+svT0dPviiy9CBKjZ0TQbm2ZP019vtrRoteTwGnmsYwcpLS210aNHW0ZGhvtt98GDB/sC0sxrqoXqp187dOhg27dvj1jzV4YrcfXt29dN7Tpp0iQ/Ey4oKHCzuWlKV30PHVvnadKkifurGm/wWO3bt7fr16/751DNrl27djHPUZPo/FWVv2QvYel+quYfXJ+bm+svq2DgCfDy5cuumT1IsHAQRPfBk77O4xUudCzJU4JcvXq1S2tNx6sWANXCw7sIVHNWTT5WnPddkr0+CV7XEuzrV2uBrkczDgZn9NNsf7pPN2/erNBVoEKCmvG96/C+j+6tCgPFxcX+s6upi7VdtOMjfwCodZo3b24TJ070BaaMUFOkinPnzrkpV9VU6WW8HTt2dP2micg/1rHD0SCwYAarGtOgQYPcZ00H683/XlZWZiNGjLAWLVpUOKcy5AEDBrjtVAOT5Pfs2VNh/vcNGza4qV0jfQdvWc3WQSGuXLnS1TijnaMmkTDUHF1V+R87dswOHDhgt27dcuJR87PXPK1lD9VgPTZv3uyaw4Oy1GDASNchSapmLiRk77mRwL2auWrpQrVhyV33NVzUGjz3888/x4zzvksy1yfRek314eh6JPMgug96dtViEX48fU9dm3cd3vfxWgY0sE8FVt0T795HOz7yB4Ba5y9/+Yv9/vvv/rKagD0BSshqpgyijPDLL79MSP6xjh2OMtAgaiZOSUlxn4cMGRIysEuFkKZNm1Y4p0Ts9V0LtTKosDFmzBg7ePBgyPHVEhBL/qqpqbXCQ3PTqyUg2jki1bKrI6gG6Um/qvJXIUoFIAkyWPPXvVBTvFDhyhO4UD+1+ruDBFtEgqjApuAVHFUo0v1RYUtowN/SpUvdZ/WFq/ldy8FnREydOtXV6GPFed8lmetTIXDnzp0R43Q9wf30rHoFBRWMvIKjV5v/6quvXIuGdx3e9wkO6FO8BK9jabtox0f+AFDrxBK4mrmfPHkSEqdMKy0tLeq+qampCR07Uq1x5MiRlpmZ6Wr8OTk5/rHatm0b0rSu/txmzZpVOKb+qgk/GHr37u2+hzLsRL5/cFnXohqrpNWzZ8+Y5wgnXNhVDbo/VZW/JyKvr9yrDasp3KuhqtClmnWwtUASD3af6HW9SKjQ4DV3a4Y+iVkFDdWEvUKb10ri9curxhw8n7qJdD1q7YgVp++iNE3m+lQI8VqtwtE9CT4jSnfvtT0V9tQq5Y0j0Pn0fHr3VPt530ctKd691Hqvu0OtE9GOj/wBoE7JXzX/8P5U1fwlRfHuu++GZGjRauSJyD87Ozsk05Zw1W0ghg4dGlKjinaeYcOG+YOyhIQggYTX/JVJT5kyJa781aSsmqa6K7xX36Kdo6Zq/urr9/qJqyJ/FeIkIqHmaXVrqOYpASlNvdq+5K1mc+8de+0n2XlvBWjbaGMc1KQfHGgnUQdf11PtV9evAkjwdT9dg5ZV01eLQby44HdJ5vrUjSNZh7/f792PIGqiV0HIk7gKIRK4ngO1IGjsgncdwe8j8WswoI6rbgtdc/B6Ix0f+QNAnZK/Mi7VbL2+Wwn4ww8/9LsC1G/uNemquVhifPPNNyslf9WevcxQtUYdy2v2l4i8Pn8VCtRCEKmFQaJQnFfTVG1OmXJ4n78kITEJDdoLyiJ4fcq0NUCwX79+TsKxzlEb8At/tY8KIF5rhoe6qIIDX6sK8geAOiV/oUxOItZAv27durnam4d+0Uyj8tWsrpH4yhRVWKiM/FVDVL+6BhiqW0HnUf+6Rkir5qUR1Tq/4lX4iHQebaf+WRUktO24ceP8WrNaFbKystxbC+qjVwFDTJgwwXr06OFn5uHXpwKO3hLwiHUO5N/w8Jr0ve4vtcbotUjvdT3kDwBQhwowDRHk/3LwflhIr0DqzYVIvxOA/AEAahH1MQdbAZA/1DeQPwBAEqjpXt0NqpUhf0D+AACA/AH5AwAA8gfkDwAAyB+QPwAAIH9A/gAAgPwB+QMAAPIH5A8AAMgfkD8AACB/QP4AAID8AfkDAADyR/4AAADIH/kDAAAgf+QPAADIH5A/AAAgf0D+AACA/AH5AwAA8gfkDwAAyB+QP9R3ztwm1IVA2hOq89lA/sgfAAEgf9Ie+QPyB0AAyJ97jvwB+QPyJyB/AvIH5A/In4D8CcgfkD8gfwLyJyB/QP6A/JMLx0ue2D++nmYfdO5m76d3tfc7fWjZ//iX/Vh4LmS7V/+aYu06dvFDWvt0y/z7UNt35kbUbbwwe+WmhOLfeLtNheubv3abtWnXPuQ8yL/2QqQ0CQ+fjRxrrd56x1/ed7o4JH3/1KRJyLLig8f98ytNLXf5hkqdG/kD8gfkn2Q4WfrM2nfpbl/NWGiny1+4dcduPrYlG/dYaus0O3z5XsyMePriNTZoxJiEM+tk4yfPWeauL3gdyL9uyf9o8UNXYOw/KNvytu5P+BjBda+93soVHg4UlSF/QP6A/Gs6jJ86y3p/8reIcQvX7bCp81fEzIiPXH9gb6e1qxH5j5owxf6j33/a8f8pjNDsX3flrwLalHl5lr//hH30yaeVkr8+z1qx0TIys5A/IH9A/jUdVKtenL+7UhI4duORjRz/rQvVKf9TZc8ta8hI69V/oPtMn3/dln96t57uWdBntQCE194Tlb/+Sv4qBCB/QP6A/GswtHgj1fX5e8urdhaG9M22bvtB1P58LXfo2iNk/2h9+l6zfbz4lqlvW48+/Z381RT887kS5F+H5b9612EbNnaiv5yzeLWN/fb7SstfBYdg8z/yB+QPyL+Gav7q348Ut/3IBfu3pv8eNQM/ceup6zYYOPS/qq3m3/R//8U1IXvjCd59vwPN/nVY/n2zPnMFRK8Q9177Tq4A540fSVb+CjPz8l2rD/IH5A/Iv4bCl9/Ntt7/+feIcUNGj3ejsGNl4BowqBp6TQ34+2LMBOs3cDDyr4PyV+08vXtGhfWfZo+ypZv2Vlr+Cj0/HuDeAEH+gPwB+dfgaP+vcxf5tbWDF2+7ZdXqVIuLJ4FWb7WuMfnrmj7s1c/+e3Iu8q9j8h/zdY4b7Be+fs3uX1zXTVXkX/BbqXv2ggVL5A/IH5B/Nb/nP/qr79xgrbYdOrvR+3p9T4O4YmXQwQFfet0rVp/+tIU/JBQf6Ry/XP3dvXaotw+Qf+0HpZl+0yEY3v2go6W0aGmFl+9G3Of1N98KGa+RrPwV9N5/sOUJ+QPyB+RPQP4E5A/IH5A/AfkTkD8gf0D+BORPQP6A/AH5E5A/AfkD8gfkT0D+BOQPyB8AAKoX5I/8AQAA+QPyBwAA5A/IHwAAkD8gfwAAQP6A/AEAAPkD8gcAAOQPyB8AAJA/IH8AAED+gPwBapU2bdpE/BxpuTLHrGs8fvyYNI+R5lVJ57qc7sgf+QNAgCtXrjQq+V+4cKHRFwCC6RNM/6qmc1WOVRs8f/4c+SN/gPgcPXrUhg8fbp07d3Z/tRzM+Pbt22cfffSRpaen2xdffBGS+cXat0uXLrZy5Urr1KmTvffeey5u9uzZbjkjI8PftrS01EaPHu3WaZ/BgwdbUVFRxGt98eKFbdu2zfr27WutW7e2SZMmuXXe+bZs2eKus3v37rZ+/XqXEXrf4969e26bJk2auL+//vpr3O8Y6XzRjlOV+1gTNb9ECgC1kb6x0iyZ+xLrOXn27JmtWbPGpXuHDh1s+/btEWv+sa6loKDABg4caF27dnXfVceO9ryI9u3b2/Xr1/1z6Llo165d1IJhcF2i964y6DqU/teuXSNzQ/4AkTl37pzLcM6cOeOWjx8/bh07drTz58+75ebNm9vEiRP9DHL58uU2duzYhPZt1aqVTZ482Z4+fWqnTp2yV1991RYsWODijh07ZllZWe7z+PHjLT8/37+mwsJCGzRoUMTr3bFjhw0YMMDu379vDx48cJn0nj17XFxqaqr985//tN9//91lgH/7299s8+bNFTLe8Iw51neMdb7gcapyH2tK/okUAGojfWPdw2TuS6znZNOmTfb555+7c5SVldmIESOsRYsWFdI82rVI7L169fKFuWHDBhs1alTMlqL58+dbbm6uv14ynz59ekLyT/TeJYuOd+nSJZf2+h8A5A8QNUPdvXt3yLpdu3bZl19+6T7/5S9/cTL1kEi8TCzevsrQSkpK/LhXXnnF7t696y+r5iUOHDgQcoyTJ09aSkpKxOtVZn327Fl/WbVETxZNmzb1RSVOnDhhQ4cOjSv/WN8x1vmCx6nKfQynvLy8ysGTf7wCQG2kb6x7mMx9ifWcDBkyxEnUQwUVPQ/haR7tWsaMGWMHDx4MOb5aAmLJX/dZrRUeffr08VsC4sk/0XuXzLNRXFzsp3ld75oA5A8vGTVTPnnyJGSdMuC0tLS4mVi8fcMzsGiZ6M2bN23kyJGWmZnpanI5OTmuFh8J7aMm02Do3bu3i3vttdf8GqTQ57Zt28aVf6zvGOt8wf2qch+j1dqrM6g2GO1+1nT6JnoP492XWM+J0jmY9uruadasWcLXou+qroNE7lFwWddy8eJFu3PnjvXs2TPmdwg+04neu8o8G7pPXncXIH+AqDX/vXv3VqjdKVOLlzknu2+05ezsbNu/f7+/XhmpmoMjMWzYMLt69WqI4A8dOuTX/FXbD9YME6n5x/qOsc4XXvOv7H18mTX/2kjfRO9hvPsS6zlROp8+fTpuzT/atYTX/CXPKVOmxP2e6laaOnWq665Q8Hj33XdDChPRridZ+cdKczXzq9kfkD9AXNSvq9qP11yuDPTDDz/0m3tjZc7J7httWTUviVqo6VMZdLRmfw3WUu1P/bVCg6TU9yrUx6u427dvuz5d1Q4j9fmr1hWsJcb6jrHOFzxOVe5jTZBon39tpG+se5jMfYn1nGigp9fnr0KBzhesace7lvA+/yVLltg333wT93lRy4gGCPbr1y+kj13jBTRuQGgMgq71zTffrLL8AfkDVBsaWazMSYO5unXr5gZPJSKHZPeNtqxakfpLNbhMTco6hvpmNSAqHNWmNIpfItD5xo0b59d2dLytW7e6Udga9b127dqQ0f4eEyZMsB49evgjqmN9x1jnCz9OVe5jTcg/0dH+NZ2+8dIs0fsS6znROVatWuWOr3gVUFRwSeZa1KqggXZ6s0HjALw++HjPi0SvtwSC6N7rbQR1J+hZ1HiFSNeD/AH5A1QRMsxQ+fBDPzwbgPwByOAbEYj//6PWn2CtGwD5AyB/aMCo6V7N7suWLeNmAPIHAAAA5A8AAADIHwAAAJA/AAAAIH8AAABA/gAAAID8oSEwa9asmMuxto+3bXWeFwAA+QO8JPnrN9ZrQv7B4wIAIH+AKvDHH3+4CVL0gygLFy60devWuUlJHj165JYnTpzo/mp62OCyN4e5JH358mVbsGCBmwwmvOaviWI0iYomTdHc695kKZEKBloXft7gecS8efNCJlPR9nPnznWfda68vDybOXOm7dmzJ2bBQlOy6jvr2vLz8/3CRbT74aF1x44dc99XE8To+vQb7lrWPt71JnM9AADIH2qV7du3Oyl7aOpTTY6TaM1/+vTptnHjRl/IwXjNva4Z9h4+fOgkreOePXs2pvzjnVdTsRYUFPjrJeKff/7ZTWqjSV70E7eadU3XVFRUFPE7T5s2zU1T63HkyBE3OVAi90PfV1Pe6udjNYe6JpgpLCx0ccXFxbZ69Wr3OZnrAQBA/lCrqNYeRELTXOWJyn/SpEl248aNiPHhcfqsWnZV5K9pWb2pYYVq1ip4SK63bt3y16sm7wk9HM3ZHvwdfM365h0/3v2Q7H///Xd/+dtvv3WFGw/V8kUy1wMAgPyhVtFc6JomdeXKla6G+9NPP9mMGTMSln9ubm7UeNWww5kzZ05U+Sd6Xl1reXm5k+7SpUv9eDXJB8Py5csjfudYBY9498OTe7zrTOZ6AACQP9QqqomrP99DQg1KO578Yy2H1/xViw7W/L3+f69VQNsnclyNLdi3b59rrlfwatrhgwLVZJ+s/KvrfiRzPQAAyB9qFdVGJWVPdJJWsJk7vKabaM3Xq8nreDqumtlVk9YgOKFBdV7fuprytd3333+f0HnU375o0SJbsWKFG0sgdFzV2NW/Lg4ePOjGByQr/3j3I1H5J3M9AADIH2oV1bjVb+6NXletWsLToDaxc+dON1Jfg9kiLceSoZq6NcBPo/G1z8mTJ/3avprtNZLei1Nfu7b3iHceFR68wXVCx9XxJe/Fixfbtm3bXCEhWfnHux+Jyj+Z6wEAiMb/BcRRmn4M+gkIAAAAAElFTkSuQmCC"/>
          <p:cNvSpPr>
            <a:spLocks noChangeAspect="1" noChangeArrowheads="1"/>
          </p:cNvSpPr>
          <p:nvPr userDrawn="1"/>
        </p:nvSpPr>
        <p:spPr bwMode="auto">
          <a:xfrm>
            <a:off x="155575" y="-1233488"/>
            <a:ext cx="486727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2" name="Pentagon 11"/>
          <p:cNvSpPr/>
          <p:nvPr userDrawn="1"/>
        </p:nvSpPr>
        <p:spPr>
          <a:xfrm>
            <a:off x="88638" y="86887"/>
            <a:ext cx="3187962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 smtClean="0"/>
              <a:t>Guided Practice</a:t>
            </a:r>
            <a:endParaRPr lang="en-AU" sz="3200" dirty="0"/>
          </a:p>
        </p:txBody>
      </p:sp>
      <p:sp>
        <p:nvSpPr>
          <p:cNvPr id="8" name="Content Placeholder 10"/>
          <p:cNvSpPr>
            <a:spLocks noGrp="1"/>
          </p:cNvSpPr>
          <p:nvPr>
            <p:ph sz="half" idx="1"/>
          </p:nvPr>
        </p:nvSpPr>
        <p:spPr>
          <a:xfrm>
            <a:off x="572414" y="1012384"/>
            <a:ext cx="11059862" cy="47352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43715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pendent Pract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 cap="flat" cmpd="sng">
            <a:gradFill>
              <a:gsLst>
                <a:gs pos="100000">
                  <a:srgbClr val="01244E"/>
                </a:gs>
                <a:gs pos="0">
                  <a:srgbClr val="94B5E0"/>
                </a:gs>
              </a:gsLst>
              <a:lin ang="540000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014" y="5747656"/>
            <a:ext cx="975044" cy="975044"/>
          </a:xfrm>
          <a:prstGeom prst="rect">
            <a:avLst/>
          </a:prstGeom>
        </p:spPr>
      </p:pic>
      <p:sp>
        <p:nvSpPr>
          <p:cNvPr id="11" name="AutoShape 2" descr="data:image/png;base64,iVBORw0KGgoAAAANSUhEUgAAAf8AAAEOCAYAAACHPx4CAAAxEUlEQVR42u2d93tV1b6v79+z+W0fOd69gyBoVDCCAqEIHIIUg4fg3ogQKYfLBs7GDRaKBAm9Q0B6KNKLEiAovRo6gZCEpnT43vMZ95nzzrWyahop7/s848mac8y25pgZ72hzjf915rZZfQwAAABQOf4X8gcAAED+yB8AAAD5I38AAADkj/wBAACQP/IHAACo5/J/4+02cSX82cix1uqtd/zlfaeLrV3HLn74U5MmIcuKDx73z680tdzlG5I+NwAAALwE+R8tfmjvd/rQ+g/Ktryt+xM+RnDda6+3coWHA0VlyB8AAKCuy3/ynGU2ZV6e5e8/YR998mml5K/Ps1ZstIzMLOQPAABQ1+Wf3q2nHbvxyH1WC0B47T1R+euv5K9CAPIHAACoo/JfveuwDRs70V/OWbzaxn77faXlr4JDsPkf+QMAANQx+ffN+sxat/3AH8j3XvtO1jL1bTtd/qJS8leYmZdvvfoPRP4AAAB1Tf6qnad3z6iw/tPsUbZ0095Ky1+h58cDbPbKTcgfAACgLsl/zNc5brBf+Po1u3+xHn36V0n+Bb+VuhYEvQWA/AEAAGpZ/q/+NcXS2qeHhHc/6GgpLVpa4eW7Efd5/c237OdzJZWWv4Le+9f7/8gfAACgluXPL/wBAAAgf+QPAACA/JE/AAAA8kf+AAAAyB/5AwAA1BH5cwsAAACQPwAAACB/AAAAQP4AAACA/AEAAAD5AwAAAPIHAAAA5A8AAADIHwAAAOqx/Nu0acOdBgAAQP4AAABQb+RfWlpqo0ePtoyMDOvSpYsNHjzYioqKXNyzZ89szZo11r17d+vQoYNt374d+QMAANR3+Y8fP97y8/P95cLCQhs0aJD7vGnTJvv888/t/v37VlZWZiNGjLAWLVpwpwEAAOqz/A8cOBCyfPLkSUtJSXGfhwwZYqdOnfLjjh8/bk2bNk342OXl5dUa7t27Z0+fPiWlAQAAqiL/mzdv2siRIy0zM9PV+HNyciw1NdXFtW3b1l68eOFv+/z5c2vWrJn7fPbsWddN4IXHjx9XOPZvv/1WI6GkpMRdCwAAAPKvBNnZ2bZ//35/+c6dO9a8eXP3eejQoXb69Ok6U/MvLi62CxcuuALAlStXSHEAAED+ldmpd+/erqlf3L1714YNG+Y3+2/ZssXv81ehQC0EXqvAy0LN/pcuXXIFAHUDAAAAIP8kUW2+T58+1qlTJ0tLS3OD/IYPH26TJ092o/1XrVpl3bp1c/G7d+92TfwvG0lf8r927RqpDgAAyL8xoP5+r/8fAAAA+TcSqir/M7frT2gMkB6kF4HnDJA/8kf+pAfphfwBkD/yRyakB+mF/AGQP/JHJqQH6YX8Afkjf2SDTEgP0gv5A/JH/sgGmZAeyB/5A/JH/pH/2d54u03cf8jPRo61Vm+94y/vO11s7Tp28cOfmjQJWVZ88Lh/fqWp5S7fkNS5G6tMSI/6lV7Hbjyy7H/8y97v9KF90LmbdfvoYxv1r8l27ObjhO7rq39N8dPpnffet7T26TZw6H9ZwW+lCe3jhe69MyPG6XiZfx9q+87ciLm/wuyVmxJ+Po4WP7Qh/+ef9n56V7dvz48H2PTFaxJ6nnjOAPnXA/nrn1wZW/9B2Za3dX/Cxwiue+31Vk5WB4rKyARIjwaTXsdLnljbDp0tZ/HqkPVT56+wjz751E7cehr3vkaKm7tqi6W2TrNDl+4k/YxEipOUB40Yk/AzFu/5UMFGhYoZS9f5cSqs/EffT0IKDcgfalz+s2bNqlMXVVPX8zLkP3nOMpsyL8/y959wGVplZKPPs1ZstIzMLDIB0qPBpNfYb793tepI9+vjTz+3f+XMrZSsFXKXrXctPNUh/yPXH9jbae0SfsbiPR9jvs6xTz77osJ+KqyoBSBeoYfnDJB/PZB/ereermlTn1XjDK8NJCob/VVmokyFTID0aAjppWb+ZZv3RbxfWt+jT/9Ky//wlfuuVaGq8tezMnL8ty4kI/9Yz4eeu+U//hy3ewr5Q43Kf+HChTZx4kTT3+vXr7uVmglv48aNbp3+alksXrzYTdbjMW/ePDt06JC/vHfvXjt69Kj98ccfboKfZcuWuWOsW7fOysrKQuR++fJlW7BggZsB8MSJE7ZkyRJ3vPPnz4fIX9MHa66ARYsW2cqVK+3WrVv1Rv6rdx22YWMn+stq3lRtp7KykaiCzYnIn/Soz+nVvNWbfi03UpdAy9S3Ky1/hTffeTfhPn+vEBIep+UOXXu464nX53/48r2Eno9Y3zvedXrXxHMG1V7zLy0tdVL2JHvjxg2bP3++W3/w4EE7fPiwW//w4UNfyB7a78GDB7Z9+3Y7deqUv/7q1au2du1af3n69OmuUKHJds6cOWPr16+3x48fu301SVBOTo6/rQoQXoFDk/IEj1PX5d836zNr3fYD/5/2vfadXIZ2uvxFpWSjMDMv33r1H4hsSI96n16xasCSsVoGqlLzVxpXteYvSY+fOssNIky25h/t+dAgv2jjTTS+4ODF29T8ofblL3EXFRVVkOaOHTuchPPy8tw6yV0FAdXYNWmOxK3CgFCtPohq71OnTvWXJ02a5AoVYsOGDS7eQ+sV77FmzRo3i+CLFy/ccrDloS7LX6X99O4ZFdZ/mj3Klm7aW2nZKKhfUCOLkT/pUZ/TK1rft0Lm34b4rTKVkf/3S9ZWW5//ydJnbhBfZeQf6fnQ984aMqLCfntOXnMFUpr94aXIf+7cuU7mQTRN7+zZs91ntQJoWTX327dvuyl7JXsJuqCgwG1z//59V4NXq4Bq6j/99JPNmDHDP15ubq7/ec6cOSHnkuS/++47f1ktAjquCh3qPqgv8tc/uAaXha9fs/sXvy+zsrLRyGDVWIMZEvInPepbemnU+7vvd6jwilvOolVuNLzX1J6srOet2erWV9dof4VWb7WutPzDn4/jGu3/QUfXKuBts/Xweeua0dfmrv4R+cPLq/lfuHChgjS95n3JXvFLly71m/R37drlJF9eXu7W5efn26VLl/z91UUwbdo0fzl4PtX8S0pKItb8VcgIylpjEryWh7oif/W/KaMKhnf/5x87pUVLK7x8N+I+r7/5lv18rqTSsnGjmZdvcO8TI3/Soz6nl0bSDxk93u+K0SA9LeuVzFhpqqDm8WC/eJt27Z1Us4aMtP3nb1VqnEC0OA0U9a4pWl/8tIU/JPx86HurZcL7znq7QS1QwS4o5A81Lv+ZM2f6K9S3r0F6Xp+/xKzmfK8rQIP/JGAN6PNq6mr695r8xfLly/2mfIlfrQTBZv+g/M+ePev3+WtbtRgEWwl0LXfv3vW7DzT4ry7Jn1/6qlsyIT1IL37hDyBB+e/cudMJ3BvV7432VxO/RvhrRH4QiVyj8j1++OEHV/sP1t5VQNAAQHUXaFCfjqe3AcLlr8KDugx0Hm2vQoaE76GWhRUrVrjChcQffGsA+SN/0oP0IvCcQSXl31hA/siE9CC9kD8A8kc2yIT0IL2QPyB/5I9skAnpgfyRPyB/5A8AAID8kT8AAADyR/4AAADIH/kDAAAgf+QPAACA/JE/AAAA8kf+AAAAyB/5AwAAIH/kDwAAgPyrJn/NLFgTtGnTJuJniE9NpEl1pQdpWb+fg5p8FoLLmtysc+fObrp0AORfB+VfXl7upjCuyQzmypUrPHVJcOHChWrP+KsrPZB/7VHX/zfDn4Xgsdq1a+dmLwVA/nVY/oqPl8mUlpba6NGjLSMjw7p06WKDBw92UxGLZ8+e2Zo1a6x79+7WoUMHV9qPVrsoKCiwgQMHWteuXW348OHuvMoktm3bZn379rXWrVvbpEmT/IxD+2qfTp06uSmSo23X0NIsXgGgOtIj1n0PTycdW+dp0qSJ+/vrr7+Sk9SC/Gvrf7M6ngUd6+HDhyFxZ8+eJSEB+ddl+cfLZMaPH2/5+fn+cmFhoQ0aNMh93rRpk33++ed2//59KysrsxEjRliLFi0qZDDKJHr16mXXrl1zyxs2bLBRo0bZjh07bMCAAW7/Bw8euAxmz549bpuWLVu65eLi4pjbNcQ0i1UAqI70iHY/o6UTNf+XI//a+N+sjmeBrj5A/nVQJMpIIoXr16/728TKZA4cOBCyfPLkSUtJSXGfhwwZYqdOnfLjjh8/bk2bNq2QEYwZM8YOHjwYchzVKpTRBGsIaj4cO3as+6zjnDhxwn2OtZ2Hah7Rvmt9CcH0iFYAqI70iHY/o6VTZTL1+p4WLzPU5v9mdTwL8eRf1/837927Z0+fPsWQyL9hyT+ZoH+CcG7evGkjR460zMxMV6vIycmx1NRUF9e2bduQ5vfnz59bs2bNKmQE6gdUM2Q4ilcTYTD07t3bxb3zzjsJbRepttRQwqVLl2okPaLdz2jpFJ6pSxbBfSMVUhpaWrzsUFP/m1V9FhKRf33531QhS/cJkH+DrvmrOS/44CsjiUR2drbt37/fX75z5441b97cfR46dKidPn066Zq//sGmTJliw4YNs6tXr/rrlVkdOnSoQiYSa7vGVvOvjvSIdj+jpRM1/9oNtfm/WR3PQn2v+atrUf9vutcMUkb+DUb+ifQrRstchGoBak4Ud+/edZmF17S4ZcsWv19RGY9qIV7NI5gRhPcfLlmyxL755hs30Ej7qK9R6DWh+fPnV8hEYm3XENMsVp9/daRHtPsZLZ2EBoMxirt2qM3/zep4FhpCn7+a/dXSFq2VBZB/g5N/rMzFqzH06dPHjbpPS0tzA4nUTzh58mTXLLhq1Srr1q2bi9+9e7drNoyUEaiGkpWV5d4BVp+iMivtv379epeJ6Rjjxo3z+96C+8barqGlWbzR/tWRHrHuZ6R0EhMmTLAePXrY0aNHyUlqSf618b9ZHc9CQxnwJ+nrvnsFHkD+DVb+8TIXqF1q4j3/IIzErj/yr+n/TZ6Fiqhrg19GbeDyP3O7/oSakn9NSgYqR02miTK2YM0PGudzwLNQtXwTkH+9lz80HtRcqx97WbZsGTeDZ4FngXwT+SN/AAAg30T+yB8AGjz0+ZNvIn/kDwCNDN5nJ99E/sgfABppzb99+/bu54Q99LqbNzNfY5hMi3wT+dsbb7eJK+LPRo61Vm+94y/vO11s7Tp28cOfmjQJWVZ88Lh/fqWp5S7fkNS5eYgBoKbkrx/0yc3N9devXLnSpk+f3mgm0yLfRP5x5X+0+KG93+lD6z8o2/K27k/4GMF1r73eyhUeDhSVIX8AeOny128KpKen++v1o0FqCUhkMi3kD41C/pPnLLMp8/Isf/8J++iTTyslf32etWKjZWRmIX+oVWbNmlWpuOrcB2qfaJMwBQf8aWKgixcvup8B7tmzpx8fbzIt5A+NQv7p3XrasRuP3Ge1AITX3hOVv/5K/ioEIH9A/vAya/5i8+bNNnXqVFu+fLkLIpHJtJA/NHj5r9512IaNnegv5yxebWO//b7S8lfBIdj8j/whWf744w83eYt+rGXhwoW2bt06Kysr8zPqEydOuMlY5s2bZ+fPn/dlHStOnDt3zvLy8mzmzJl+H2+8faB+y//JkyfWtWtX69evnz+pTWOZTIt8E/nHFHDfrM+sddsP/IF877XvZC1T37bT5S8qJX+FmXn51qv/QOQPlWL79u126tQpf1m1tLVr1/6/5/vMGTdZi5p4lXlrwhfN9R4vTs+LJoNRnISwceNGKyoqirkP1H/5i1GjRtnAgQP95cYymRb5JvKPKmDVztO7Z1RY/2n2KFu6aW+l5a/Q8+MBNnvlJuQPSXP58uWQZU0Eo6ZbsWHDhpCJYW7cuOFe1YoXJ9nfunXLj1Mf8NatW2PuA4D8oUHKf8zXOW6wX/j6Nbt/sR59+ldJ/gW/lboWBL0FgPwhGfQKlmrgejVLNf6ffvrJZsyY4eLmzJkTsq2a7b/77ru4cWrKVxdCMKgPONY+AMgf6rX8X/1riqW1Tw8J737Q0VJatLTCy3cj7vP6m2/Zz+dKKi1/Bb33r/f/kT8kQ35+vl26dMlffvjwoU2bNs2v3ZeUlESt+UeLU81ftf0g6k6ItQ8A8od6LX9+4Q/qE6qRe03xEr/E7TX76/Uur49ecWoh8FoFYsVpsJ+W1d8vDh486EZ4x9oHAPkD8kf+UEuo9q1R+QsWLHAjsTUoTwWAvXv3umb548eP2+LFi128Bu2pCV/Eizt58qQrWCheI74193usfQCQPyB/5A8AgPwB+SN/AADkD8gf+QMAIH+obfnzEAMAAPkm8uchBgBA/uSbyJ+HGACAfBOQPw8xAAD5JiB/HmIAAPJNQP48xAAA5JuA/HmIAQDINwH58xADAJBvAvLnIQYAIN+EWpZ/mzZteIgBAJA/NCb5X7lypUF8Uc3ExkMMAID8IYmaf2lpqY0ePdoyMjKsS5cuNnjwYDeNqUdBQYENHDjQunbtasOHD7eSkhI37ammQO3bt6+1bt3aJk2a5NZ5x9U+nTp1ctOuRtuuurh37557gK9du0aqAwAgf+SfiPzHjx9v+fn5/vrCwkIbNGiQ+/zrr79ar169fLFu2LDBRo0aZTt27LABAwbY/fv37cGDB65QsGfPHrdNy5Yt3XJxcXHM7aqDp0+f2qVLl9wDrEIAAAAgf+SfgPwPHDgQsv7kyZOWkpLiPo8ZM8YOHjwYEq9avSR+9uxZf526EMaOHes+N23a1E6cOOE+x9ouSHl5edJBhQvv4W0oXRgAAMgfakX+N2/etJEjR1pmZqar8efk5FhqaqqLa9eunT179izivuoiCIbevXu7uHfeeSeh7SI9hJUJun71+wMAAPJH/gnKPzs72/bv3++vv3PnjjVv3jxizV+SnTJlig0bNsyuXr3qr1c//qFDh0KOK2JtV9Wav5r51ewPAADIH5KUv2riauoXd+/edcL2mv3D+/yXLFli33zzjRvEp9YC9eOL2bNn2/z58yvIP9Z2AACA/OElyf/48ePWp08fNzo/LS3NNm3a5PrqJ0+e7OLVKpCVlWWdO3d2/fUqIKgrYP369a7g0K1bNxs3bpxfCw/KP9Z2AACA/OElyR8AAJA/NAL5q+9eg+8AAAD5QyOQv5rtu3fvbsuWLeMuAQAgf2gsNX8AAED+yB/5AwAA8gfkDwAAyB+QPwAAIH9A/gAAgPwB+QMAAPKHuij/WbNmxVwGAADkD8gfAACQP9RH+T969MgWLlxoEydOdH+vX7/uy//ixYvux380+U5+fr6b4S9YOLh8+bItWLDAzpw5Y8XFxbZx40Z3DP3Vsli8eHHIfvPmzQuZyW/v3r129OhRUggAAPnDy675T5s2zXbt2uUvHzlyxLZu3eovT58+3UleU+mWlpa6QsCtW7dc3I0bN1yBQes1BfDhw4fd+ocPH9qiRYts5cqV/nG0nzfLHwAAIH94ifKfMmWKPX782F/WjHzBbSZNmuQkL7Zv325FRUUVHqQdO3a4Wn9eXp5bd+rUKVcQ0FTAmk9A0ldhAAAAkD/UAflH6vMPrsvNzfU/z50718k8iAoLs2fPdp/VCqBltRTcvn3bdu/e7boMNH1wQUEBqQMAgPyhPsg/+Fk1/wsXLlR4kLzmfcle8UuXLnXLV69edV0Ka9eutfLyclIHAAD5w8uQ/8yZMystf/Xta6Cf1+dfUlLimvO9rgAN/lPT/5YtW9zyixcvXNM/Tf4AAMgfXqL8d+7c6YTsjdJPRv6e4NWsryZ+jfA/ffp0SPzUqVPt/Pnz/vIPP/wQMqAQAACQP9Sy/AEAAPkD8gcAAOQPyB8AAJA/IH8AAED+gPwBAAD5A/IHAADkD8gfAACQPyB/AABA/oD8AQAA+QPyBwAA5A/IHwAAkD8gfwAAQP7IHwAAAPkjfwAAAOSP/AEAAPkD8gcAAOQPyB8AAJA/IH8AAED+gPwBAAD5A/IHAADkD8gfAACQPyB/AABA/oD8AaB+ceY2oToD8gfkDwDIH/kjf0D+AID8kT/yB+QPAMgf+SN/5A8AgPyRP/JH/gAAyB/5I3/kDwDw8uX/6l9TrF3HLhXC7JWbXPyfX2lqucs3VNjvjbfb+J+Plzyxf3w9zT7o3M3eT+9q73f60LL/8S/7sfBc1H2iHe9o8UMbP3WWdc3o647X8+MBNmVeXtxjxDo28gfkDwDIPwlpvvZ6K2v11jt2oKgs4n4nS59Z+y7d7asZC+10+Qu37tjNx7Zk4x5LbZ1mhy/fS0r+/z0518Z++72duPXULWv/Tz77wuav3Yb8AfkDANSG/BU/a8VGy8jMirifaum9P/lbxH0XrtthU+evSEr+bdq1t2M3HoXEHbhQbsPGfYX8AfkDANSW/PVX8lchIHy9av2L83dX+VzBmn+/gYNt/U/H7FTZ84SPgfxfPm3atIn4uSrHqeqxkD8AIP8k+vy95npPqmr2Dzb/e+tbvJHq+vy9463aWRhynNZtP0hK/gqbDpy2QSPGuLEDPfr0t2Wb98W9Xq1H/olz8+bNGpX/lStXqk3+VTkW8gcA5F+Fmr/CzLx869V/YIWav/r3I+27/cgF+7em/570gL/g+v3nb1nWkJE25pvp1Pyr+TpKSkpiblNaWmqjR4+2jIwM69Kliw0ePNiKiopc3LNnz2zNmjXWvXt369Chg23fvj1izf/Fixe2bds269u3r7Vu3domTZrk1omCggIbOHCgde3a1YYPH+6OrfM0adLE/f31119DjtW+fXu7fv26f4579+5Zu3btYp4D+QMA8q+i/BU0+l5vAnjrv/xutvX+z79H3HfI6PHubYFk5K8R/rtPXg2JO3zlvhsLgPyr/zpiFQDGjx9v+fn5/nJhYaENGjTIfd60aZN9/vnndv/+fSsrK7MRI0ZYixYtKsh/x44dNmDAALfdgwcPnOT37NnjxN6rVy+7du2a227Dhg02atSoiDV/b3n+/PmWm5vrr1+5cqVNnz496jmQPwAg/2qSf8FvpdYy9W33FkBwtP/XuYv80f4HL952y32zPnPbJiN/FSwy/z7U715Ql8KwsRPtn1NmNij5P3z48KUG7zpiFQAOHDgQsnzy5ElLSUlxn4cMGWKnTp3y444fP25NmzatIGyJ+OzZs/56NeGPHTvWxowZYwcPHgw5vloCYsm/vLzc0tPT/fV9+vRxLQHRzoH8AQD5J9nnP23hD1Glqvf+gzV6CXr0V9+5Pvq2HTrb22ntXJ+9Ru0H99e50tqnVwgqLHjbaZCfCg7dPvrY3mvfyT7s1c/GfJ1jR64/aFDyr2shUgFA4wJGjhxpmZmZrsafk5NjqampLq5t27YhTevPnz+3Zs2aVRC2/qoJPxh69+7tmuvVdRCJWAP+dC0XL160O3fuWM+ePWOeA/kDAPIn1Cn5q7n7ZYZw+av/PJzs7Gzbv3+/vyzhNm/e3H0eOnSonT59Om7Nf9iwYXb16lV/vQoMhw4dqlDzV+FhypQpceW/efNmmzp1qi1fvtyFWOdA/gCA/An0+UdpgYgkfqHas5r6xd27d51kvWb/LVu2+H3+KhSohcBrFQgKWwPxFKe+eDF79mzXdx/e579kyRL75ptv3GcN2gu2KgTl/+TJEzdAsF+/fv51RzsH8gcA5E9A/hGuI5r4vdq8+tU7depkaWlpbpCf+tcnT57smuxXrVpl3bp1c/G7d+92ze3hwtZ269evdwUJbTtu3Dh7+vSpi1OrQlZWlnXu3Nn10auAISZMmGA9evSwo0ePRmwJ0MBAvSXgEescyB8AkD8B+QeuI5b4q0p9+GEe5A8AyJ/QqORfk+JX/32wFQD5AwBAo6ah/7a/mu71wz/Lli1D/gAAAI1B/o0V5A8AAMgf+QMAACB/5A8AAMgfkD8AACB/QP4AAID8AfkDAEBjl/+lS5fsxx9/jLvdrFmzKnV8zfqn6Xyj/T6+fplP8Y8ePbILFy64n9eNhCbg0c8Ax4pL9LsE0c/46qeAFy5cWCHcvn27Svc01vfxttu6dSvyBwCA2pX/Tz/9FDKdbiT0e/vexDfJcv78efee/saNGyMed/Hixf5v53tTBEdi79697ieCY8Ul8l0iXV9+fn61pot3HbG+j7ddcEIj5A8AkCTBn4Ctys/BxpoFriHKPy8vz/1Cn6bhXbNmjavxamIcb057TZozffp0FxQvtP2KFSts7ty5rlAQ6xp27drlBBdpchwdQ9L25Kvj6Xf01Qqwbt06dy3z5s1z16IChGriseK875Ls9f3yyy8R43R81c51fB1rx44dftwff/xhP/zwgy1YsMAVYG7cuGGLFi0Kuafe99F31DEUr2v3CgTa7syZMxWOj/wBACoh7StXrlSb/KtyrJpEP3tbHfLXrHVCAisvL3efHz9+bDNmzPC3UdN1UVGR+6wZ8mbOnOma2oWazefMmeOuJxIqSEh22iaIZviTeNUdcOTIESdJCVDHkdi942v92rVrXeEjVpz3XSpzfRJ3ODq2ugMkZE/WkrfXFSDpe1P/6hwqCGhyIu86vO+jOF2zN7NgYWGh3wXy3XffuUmMVKAJHh/5A8BLkei+ffvso48+svT0dPviiy9CBKjZ0TQbm2ZP019vtrRoteTwGnmsYwcpLS210aNHW0ZGhvtt98GDB/sC0sxrqoXqp187dOhg27dvj1jzV4YrcfXt29dN7Tpp0iQ/Ey4oKHCzuWlKV30PHVvnadKkifurGm/wWO3bt7fr16/751DNrl27djHPUZPo/FWVv2QvYel+quYfXJ+bm+svq2DgCfDy5cuumT1IsHAQRPfBk77O4xUudCzJU4JcvXq1S2tNx6sWANXCw7sIVHNWTT5WnPddkr0+CV7XEuzrV2uBrkczDgZn9NNsf7pPN2/erNBVoEKCmvG96/C+j+6tCgPFxcX+s6upi7VdtOMjfwCodZo3b24TJ070BaaMUFOkinPnzrkpV9VU6WW8HTt2dP2micg/1rHD0SCwYAarGtOgQYPcZ00H683/XlZWZiNGjLAWLVpUOKcy5AEDBrjtVAOT5Pfs2VNh/vcNGza4qV0jfQdvWc3WQSGuXLnS1TijnaMmkTDUHF1V+R87dswOHDhgt27dcuJR87PXPK1lD9VgPTZv3uyaw4Oy1GDASNchSapmLiRk77mRwL2auWrpQrVhyV33NVzUGjz3888/x4zzvksy1yfRek314eh6JPMgug96dtViEX48fU9dm3cd3vfxWgY0sE8FVt0T795HOz7yB4Ba5y9/+Yv9/vvv/rKagD0BSshqpgyijPDLL79MSP6xjh2OMtAgaiZOSUlxn4cMGRIysEuFkKZNm1Y4p0Ts9V0LtTKosDFmzBg7ePBgyPHVEhBL/qqpqbXCQ3PTqyUg2jki1bKrI6gG6Um/qvJXIUoFIAkyWPPXvVBTvFDhyhO4UD+1+ruDBFtEgqjApuAVHFUo0v1RYUtowN/SpUvdZ/WFq/ldy8FnREydOtXV6GPFed8lmetTIXDnzp0R43Q9wf30rHoFBRWMvIKjV5v/6quvXIuGdx3e9wkO6FO8BK9jabtox0f+AFDrxBK4mrmfPHkSEqdMKy0tLeq+qampCR07Uq1x5MiRlpmZ6Wr8OTk5/rHatm0b0rSu/txmzZpVOKb+qgk/GHr37u2+hzLsRL5/cFnXohqrpNWzZ8+Y5wgnXNhVDbo/VZW/JyKvr9yrDasp3KuhqtClmnWwtUASD3af6HW9SKjQ4DV3a4Y+iVkFDdWEvUKb10ri9curxhw8n7qJdD1q7YgVp++iNE3m+lQI8VqtwtE9CT4jSnfvtT0V9tQq5Y0j0Pn0fHr3VPt530ctKd691Hqvu0OtE9GOj/wBoE7JXzX/8P5U1fwlRfHuu++GZGjRauSJyD87Ozsk05Zw1W0ghg4dGlKjinaeYcOG+YOyhIQggYTX/JVJT5kyJa781aSsmqa6K7xX36Kdo6Zq/urr9/qJqyJ/FeIkIqHmaXVrqOYpASlNvdq+5K1mc+8de+0n2XlvBWjbaGMc1KQfHGgnUQdf11PtV9evAkjwdT9dg5ZV01eLQby44HdJ5vrUjSNZh7/f792PIGqiV0HIk7gKIRK4ngO1IGjsgncdwe8j8WswoI6rbgtdc/B6Ix0f+QNAnZK/Mi7VbL2+Wwn4ww8/9LsC1G/uNemquVhifPPNNyslf9WevcxQtUYdy2v2l4i8Pn8VCtRCEKmFQaJQnFfTVG1OmXJ4n78kITEJDdoLyiJ4fcq0NUCwX79+TsKxzlEb8At/tY8KIF5rhoe6qIIDX6sK8geAOiV/oUxOItZAv27durnam4d+0Uyj8tWsrpH4yhRVWKiM/FVDVL+6BhiqW0HnUf+6Rkir5qUR1Tq/4lX4iHQebaf+WRUktO24ceP8WrNaFbKystxbC+qjVwFDTJgwwXr06OFn5uHXpwKO3hLwiHUO5N/w8Jr0ve4vtcbotUjvdT3kDwBQhwowDRHk/3LwflhIr0DqzYVIvxOA/AEAahH1MQdbAZA/1DeQPwBAEqjpXt0NqpUhf0D+AACA/AH5AwAA8gfkDwAAyB+QPwAAIH9A/gAAgPwB+QMAAPIH5A8AAMgfkD8AACB/QP4AAID8AfkDAADyR/4AAADIH/kDAAAgf+QPAADIH5A/AAAgf0D+AACA/AH5AwAA8gfkDwAAyB+QP9R3ztwm1IVA2hOq89lA/sgfAAEgf9Ie+QPyB0AAyJ97jvwB+QPyJyB/AvIH5A/In4D8CcgfkD8gfwLyJyB/QP6A/JMLx0ue2D++nmYfdO5m76d3tfc7fWjZ//iX/Vh4LmS7V/+aYu06dvFDWvt0y/z7UNt35kbUbbwwe+WmhOLfeLtNheubv3abtWnXPuQ8yL/2QqQ0CQ+fjRxrrd56x1/ed7o4JH3/1KRJyLLig8f98ytNLXf5hkqdG/kD8gfkn2Q4WfrM2nfpbl/NWGiny1+4dcduPrYlG/dYaus0O3z5XsyMePriNTZoxJiEM+tk4yfPWeauL3gdyL9uyf9o8UNXYOw/KNvytu5P+BjBda+93soVHg4UlSF/QP6A/Gs6jJ86y3p/8reIcQvX7bCp81fEzIiPXH9gb6e1qxH5j5owxf6j33/a8f8pjNDsX3flrwLalHl5lr//hH30yaeVkr8+z1qx0TIys5A/IH9A/jUdVKtenL+7UhI4duORjRz/rQvVKf9TZc8ta8hI69V/oPtMn3/dln96t57uWdBntQCE194Tlb/+Sv4qBCB/QP6A/GswtHgj1fX5e8urdhaG9M22bvtB1P58LXfo2iNk/2h9+l6zfbz4lqlvW48+/Z381RT887kS5F+H5b9612EbNnaiv5yzeLWN/fb7SstfBYdg8z/yB+QPyL+Gav7q348Ut/3IBfu3pv8eNQM/ceup6zYYOPS/qq3m3/R//8U1IXvjCd59vwPN/nVY/n2zPnMFRK8Q9177Tq4A540fSVb+CjPz8l2rD/IH5A/Iv4bCl9/Ntt7/+feIcUNGj3ejsGNl4BowqBp6TQ34+2LMBOs3cDDyr4PyV+08vXtGhfWfZo+ypZv2Vlr+Cj0/HuDeAEH+gPwB+dfgaP+vcxf5tbWDF2+7ZdXqVIuLJ4FWb7WuMfnrmj7s1c/+e3Iu8q9j8h/zdY4b7Be+fs3uX1zXTVXkX/BbqXv2ggVL5A/IH5B/Nb/nP/qr79xgrbYdOrvR+3p9T4O4YmXQwQFfet0rVp/+tIU/JBQf6Ry/XP3dvXaotw+Qf+0HpZl+0yEY3v2go6W0aGmFl+9G3Of1N98KGa+RrPwV9N5/sOUJ+QPyB+RPQP4E5A/IH5A/AfkTkD8gf0D+BORPQP6A/AH5E5A/AfkD8gfkT0D+BOQPyB8AAKoX5I/8AQAA+QPyBwAA5A/IHwAAkD8gfwAAQP6A/AEAAPkD8gcAAOQPyB8AAJA/IH8AAED+gPwBapU2bdpE/BxpuTLHrGs8fvyYNI+R5lVJ57qc7sgf+QNAgCtXrjQq+V+4cKHRFwCC6RNM/6qmc1WOVRs8f/4c+SN/gPgcPXrUhg8fbp07d3Z/tRzM+Pbt22cfffSRpaen2xdffBGS+cXat0uXLrZy5Urr1KmTvffeey5u9uzZbjkjI8PftrS01EaPHu3WaZ/BgwdbUVFRxGt98eKFbdu2zfr27WutW7e2SZMmuXXe+bZs2eKus3v37rZ+/XqXEXrf4969e26bJk2auL+//vpr3O8Y6XzRjlOV+1gTNb9ECgC1kb6x0iyZ+xLrOXn27JmtWbPGpXuHDh1s+/btEWv+sa6loKDABg4caF27dnXfVceO9ryI9u3b2/Xr1/1z6Llo165d1IJhcF2i964y6DqU/teuXSNzQ/4AkTl37pzLcM6cOeOWjx8/bh07drTz58+75ebNm9vEiRP9DHL58uU2duzYhPZt1aqVTZ482Z4+fWqnTp2yV1991RYsWODijh07ZllZWe7z+PHjLT8/37+mwsJCGzRoUMTr3bFjhw0YMMDu379vDx48cJn0nj17XFxqaqr985//tN9//91lgH/7299s8+bNFTLe8Iw51neMdb7gcapyH2tK/okUAGojfWPdw2TuS6znZNOmTfb555+7c5SVldmIESOsRYsWFdI82rVI7L169fKFuWHDBhs1alTMlqL58+dbbm6uv14ynz59ekLyT/TeJYuOd+nSJZf2+h8A5A8QNUPdvXt3yLpdu3bZl19+6T7/5S9/cTL1kEi8TCzevsrQSkpK/LhXXnnF7t696y+r5iUOHDgQcoyTJ09aSkpKxOtVZn327Fl/WbVETxZNmzb1RSVOnDhhQ4cOjSv/WN8x1vmCx6nKfQynvLy8ysGTf7wCQG2kb6x7mMx9ifWcDBkyxEnUQwUVPQ/haR7tWsaMGWMHDx4MOb5aAmLJX/dZrRUeffr08VsC4sk/0XuXzLNRXFzsp3ld75oA5A8vGTVTPnnyJGSdMuC0tLS4mVi8fcMzsGiZ6M2bN23kyJGWmZnpanI5OTmuFh8J7aMm02Do3bu3i3vttdf8GqTQ57Zt28aVf6zvGOt8wf2qch+j1dqrM6g2GO1+1nT6JnoP492XWM+J0jmY9uruadasWcLXou+qroNE7lFwWddy8eJFu3PnjvXs2TPmdwg+04neu8o8G7pPXncXIH+AqDX/vXv3VqjdKVOLlzknu2+05ezsbNu/f7+/XhmpmoMjMWzYMLt69WqI4A8dOuTX/FXbD9YME6n5x/qOsc4XXvOv7H18mTX/2kjfRO9hvPsS6zlROp8+fTpuzT/atYTX/CXPKVOmxP2e6laaOnWq665Q8Hj33XdDChPRridZ+cdKczXzq9kfkD9AXNSvq9qP11yuDPTDDz/0m3tjZc7J7httWTUviVqo6VMZdLRmfw3WUu1P/bVCg6TU9yrUx6u427dvuz5d1Q4j9fmr1hWsJcb6jrHOFzxOVe5jTZBon39tpG+se5jMfYn1nGigp9fnr0KBzhesace7lvA+/yVLltg333wT93lRy4gGCPbr1y+kj13jBTRuQGgMgq71zTffrLL8AfkDVBsaWazMSYO5unXr5gZPJSKHZPeNtqxakfpLNbhMTco6hvpmNSAqHNWmNIpfItD5xo0b59d2dLytW7e6Udga9b127dqQ0f4eEyZMsB49evgjqmN9x1jnCz9OVe5jTcg/0dH+NZ2+8dIs0fsS6znROVatWuWOr3gVUFRwSeZa1KqggXZ6s0HjALw++HjPi0SvtwSC6N7rbQR1J+hZ1HiFSNeD/AH5A1QRMsxQ+fBDPzwbgPwByOAbEYj//6PWn2CtGwD5AyB/aMCo6V7N7suWLeNmAPIHAAAA5A8AAADIHwAAAJA/AAAAIH8AAABA/gAAAID8oSEwa9asmMuxto+3bXWeFwAA+QO8JPnrN9ZrQv7B4wIAIH+AKvDHH3+4CVL0gygLFy60devWuUlJHj165JYnTpzo/mp62OCyN4e5JH358mVbsGCBmwwmvOaviWI0iYomTdHc695kKZEKBloXft7gecS8efNCJlPR9nPnznWfda68vDybOXOm7dmzJ2bBQlOy6jvr2vLz8/3CRbT74aF1x44dc99XE8To+vQb7lrWPt71JnM9AADIH2qV7du3Oyl7aOpTTY6TaM1/+vTptnHjRl/IwXjNva4Z9h4+fOgkreOePXs2pvzjnVdTsRYUFPjrJeKff/7ZTWqjSV70E7eadU3XVFRUFPE7T5s2zU1T63HkyBE3OVAi90PfV1Pe6udjNYe6JpgpLCx0ccXFxbZ69Wr3OZnrAQBA/lCrqNYeRELTXOWJyn/SpEl248aNiPHhcfqsWnZV5K9pWb2pYYVq1ip4SK63bt3y16sm7wk9HM3ZHvwdfM365h0/3v2Q7H///Xd/+dtvv3WFGw/V8kUy1wMAgPyhVtFc6JomdeXKla6G+9NPP9mMGTMSln9ubm7UeNWww5kzZ05U+Sd6Xl1reXm5k+7SpUv9eDXJB8Py5csjfudYBY9498OTe7zrTOZ6AACQP9QqqomrP99DQg1KO578Yy2H1/xViw7W/L3+f69VQNsnclyNLdi3b59rrlfwatrhgwLVZJ+s/KvrfiRzPQAAyB9qFdVGJWVPdJJWsJk7vKabaM3Xq8nreDqumtlVk9YgOKFBdV7fuprytd3333+f0HnU375o0SJbsWKFG0sgdFzV2NW/Lg4ePOjGByQr/3j3I1H5J3M9AADIH2oV1bjVb+6NXletWsLToDaxc+dON1Jfg9kiLceSoZq6NcBPo/G1z8mTJ/3avprtNZLei1Nfu7b3iHceFR68wXVCx9XxJe/Fixfbtm3bXCEhWfnHux+Jyj+Z6wEAiMb/BcRRmn4M+gkIAAAAAElFTkSuQmCC"/>
          <p:cNvSpPr>
            <a:spLocks noChangeAspect="1" noChangeArrowheads="1"/>
          </p:cNvSpPr>
          <p:nvPr userDrawn="1"/>
        </p:nvSpPr>
        <p:spPr bwMode="auto">
          <a:xfrm>
            <a:off x="155575" y="-1233488"/>
            <a:ext cx="486727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2" name="Pentagon 11"/>
          <p:cNvSpPr/>
          <p:nvPr userDrawn="1"/>
        </p:nvSpPr>
        <p:spPr>
          <a:xfrm>
            <a:off x="88637" y="86887"/>
            <a:ext cx="4026163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 smtClean="0"/>
              <a:t>Independent Practice</a:t>
            </a:r>
            <a:endParaRPr lang="en-AU" sz="3200" dirty="0"/>
          </a:p>
        </p:txBody>
      </p:sp>
      <p:sp>
        <p:nvSpPr>
          <p:cNvPr id="8" name="Content Placeholder 10"/>
          <p:cNvSpPr>
            <a:spLocks noGrp="1"/>
          </p:cNvSpPr>
          <p:nvPr>
            <p:ph sz="half" idx="1"/>
          </p:nvPr>
        </p:nvSpPr>
        <p:spPr>
          <a:xfrm>
            <a:off x="572414" y="1012384"/>
            <a:ext cx="11059862" cy="47352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99903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64570-5939-43EF-9B7B-854F84FD3A97}" type="datetimeFigureOut">
              <a:rPr lang="en-AU" smtClean="0"/>
              <a:t>25/03/2021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D8769-0E83-4683-82FB-4EA77C66346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9784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7.png"/><Relationship Id="rId5" Type="http://schemas.openxmlformats.org/officeDocument/2006/relationships/image" Target="../media/image6.emf"/><Relationship Id="rId4" Type="http://schemas.openxmlformats.org/officeDocument/2006/relationships/customXml" Target="../ink/ink1.xml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3.png"/><Relationship Id="rId5" Type="http://schemas.openxmlformats.org/officeDocument/2006/relationships/image" Target="../media/image6.emf"/><Relationship Id="rId4" Type="http://schemas.openxmlformats.org/officeDocument/2006/relationships/customXml" Target="../ink/ink2.xml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png"/><Relationship Id="rId13" Type="http://schemas.openxmlformats.org/officeDocument/2006/relationships/image" Target="../media/image18.png"/><Relationship Id="rId3" Type="http://schemas.openxmlformats.org/officeDocument/2006/relationships/image" Target="../media/image116.png"/><Relationship Id="rId7" Type="http://schemas.openxmlformats.org/officeDocument/2006/relationships/image" Target="../media/image120.png"/><Relationship Id="rId12" Type="http://schemas.openxmlformats.org/officeDocument/2006/relationships/image" Target="../media/image17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19.png"/><Relationship Id="rId11" Type="http://schemas.openxmlformats.org/officeDocument/2006/relationships/image" Target="../media/image124.png"/><Relationship Id="rId5" Type="http://schemas.openxmlformats.org/officeDocument/2006/relationships/image" Target="../media/image118.png"/><Relationship Id="rId10" Type="http://schemas.openxmlformats.org/officeDocument/2006/relationships/image" Target="../media/image123.png"/><Relationship Id="rId9" Type="http://schemas.openxmlformats.org/officeDocument/2006/relationships/image" Target="../media/image1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Box 134">
            <a:extLst>
              <a:ext uri="{FF2B5EF4-FFF2-40B4-BE49-F238E27FC236}">
                <a16:creationId xmlns="" xmlns:a16="http://schemas.microsoft.com/office/drawing/2014/main" id="{99DDC62D-BC4A-4A69-84F2-CF2A22E4E446}"/>
              </a:ext>
            </a:extLst>
          </p:cNvPr>
          <p:cNvSpPr txBox="1"/>
          <p:nvPr/>
        </p:nvSpPr>
        <p:spPr>
          <a:xfrm>
            <a:off x="708499" y="941657"/>
            <a:ext cx="10759627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3600" b="1" dirty="0"/>
              <a:t>I will be able to </a:t>
            </a:r>
            <a:r>
              <a:rPr lang="en-AU" sz="3600" b="1" dirty="0" smtClean="0"/>
              <a:t>expand, factorise and solve quadratic equations</a:t>
            </a:r>
            <a:endParaRPr lang="en-AU" sz="3600" b="1" dirty="0"/>
          </a:p>
        </p:txBody>
      </p:sp>
      <p:sp>
        <p:nvSpPr>
          <p:cNvPr id="137" name="TextBox 136"/>
          <p:cNvSpPr txBox="1"/>
          <p:nvPr/>
        </p:nvSpPr>
        <p:spPr>
          <a:xfrm>
            <a:off x="0" y="-6605"/>
            <a:ext cx="342440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Learning Objective</a:t>
            </a:r>
          </a:p>
        </p:txBody>
      </p:sp>
      <p:sp>
        <p:nvSpPr>
          <p:cNvPr id="264" name="Title 1"/>
          <p:cNvSpPr txBox="1">
            <a:spLocks/>
          </p:cNvSpPr>
          <p:nvPr/>
        </p:nvSpPr>
        <p:spPr>
          <a:xfrm>
            <a:off x="-15373" y="1641894"/>
            <a:ext cx="12207373" cy="1070988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3200" b="1" i="1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Enter quietly, please be ready with the following on your desk:</a:t>
            </a:r>
          </a:p>
        </p:txBody>
      </p:sp>
      <p:sp>
        <p:nvSpPr>
          <p:cNvPr id="265" name="Content Placeholder 2"/>
          <p:cNvSpPr txBox="1">
            <a:spLocks/>
          </p:cNvSpPr>
          <p:nvPr/>
        </p:nvSpPr>
        <p:spPr>
          <a:xfrm>
            <a:off x="1980020" y="2972878"/>
            <a:ext cx="7921679" cy="30071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b="1" dirty="0"/>
              <a:t>Whiteboard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b="1" dirty="0"/>
              <a:t>Whiteboard marker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b="1" dirty="0"/>
              <a:t>Exercise Book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b="1" dirty="0"/>
              <a:t>Pencil, pen, ruler and red pen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b="1" dirty="0"/>
              <a:t>Diary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b="1" dirty="0"/>
              <a:t>Calculator (Scientific and </a:t>
            </a:r>
            <a:r>
              <a:rPr lang="en-AU" b="1" dirty="0" err="1"/>
              <a:t>ClassPad</a:t>
            </a:r>
            <a:r>
              <a:rPr lang="en-AU" b="1" dirty="0"/>
              <a:t>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b="1" dirty="0"/>
              <a:t>Device – charged or borrowed from Library before maths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9214" y="2712882"/>
            <a:ext cx="3649887" cy="261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28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046BE2BE-401B-43B6-9F59-E6AE635E14BD}"/>
              </a:ext>
            </a:extLst>
          </p:cNvPr>
          <p:cNvSpPr txBox="1"/>
          <p:nvPr/>
        </p:nvSpPr>
        <p:spPr>
          <a:xfrm>
            <a:off x="282564" y="912504"/>
            <a:ext cx="897470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 dirty="0"/>
              <a:t>I will be able to </a:t>
            </a:r>
            <a:r>
              <a:rPr lang="en-AU" sz="3200" b="1" dirty="0" smtClean="0"/>
              <a:t>expand, factorise and solve quadratic equations</a:t>
            </a:r>
            <a:endParaRPr lang="en-AU" sz="3200" b="1" dirty="0"/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8E7845BC-DC72-44E1-BABF-6AFB4DC3022D}"/>
              </a:ext>
            </a:extLst>
          </p:cNvPr>
          <p:cNvSpPr txBox="1"/>
          <p:nvPr/>
        </p:nvSpPr>
        <p:spPr>
          <a:xfrm>
            <a:off x="135904" y="3284478"/>
            <a:ext cx="109732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>
                <a:cs typeface="Arial" panose="020B0604020202020204" pitchFamily="34" charset="0"/>
              </a:rPr>
              <a:t>At the end of the lesson, I will be able to: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b="1" dirty="0" smtClean="0">
                <a:cs typeface="Arial" panose="020B0604020202020204" pitchFamily="34" charset="0"/>
              </a:rPr>
              <a:t>Expand using distributive law and FOIL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b="1" dirty="0" smtClean="0">
                <a:cs typeface="Arial" panose="020B0604020202020204" pitchFamily="34" charset="0"/>
              </a:rPr>
              <a:t>Factorise quadratic equations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b="1" dirty="0" smtClean="0">
                <a:cs typeface="Arial" panose="020B0604020202020204" pitchFamily="34" charset="0"/>
              </a:rPr>
              <a:t>Solve quadratic equations</a:t>
            </a:r>
            <a:endParaRPr lang="en-GB" sz="2400" b="1" dirty="0">
              <a:cs typeface="Arial" panose="020B0604020202020204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A4BEE6A2-556E-47EB-BE0D-1D5CA4374488}"/>
              </a:ext>
            </a:extLst>
          </p:cNvPr>
          <p:cNvGrpSpPr/>
          <p:nvPr/>
        </p:nvGrpSpPr>
        <p:grpSpPr>
          <a:xfrm>
            <a:off x="10156369" y="-22718"/>
            <a:ext cx="2035631" cy="971026"/>
            <a:chOff x="660399" y="3602071"/>
            <a:chExt cx="2035631" cy="971026"/>
          </a:xfrm>
        </p:grpSpPr>
        <p:sp>
          <p:nvSpPr>
            <p:cNvPr id="24" name="TextBox 23">
              <a:extLst>
                <a:ext uri="{FF2B5EF4-FFF2-40B4-BE49-F238E27FC236}">
                  <a16:creationId xmlns="" xmlns:a16="http://schemas.microsoft.com/office/drawing/2014/main" id="{C4CB765C-CAC2-440D-9D52-CA15DC2897B0}"/>
                </a:ext>
              </a:extLst>
            </p:cNvPr>
            <p:cNvSpPr txBox="1"/>
            <p:nvPr/>
          </p:nvSpPr>
          <p:spPr>
            <a:xfrm>
              <a:off x="660400" y="3602071"/>
              <a:ext cx="2035630" cy="307777"/>
            </a:xfrm>
            <a:prstGeom prst="rect">
              <a:avLst/>
            </a:prstGeom>
            <a:solidFill>
              <a:srgbClr val="01244E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AU" sz="1400" b="1" dirty="0">
                  <a:solidFill>
                    <a:schemeClr val="bg1"/>
                  </a:solidFill>
                </a:rPr>
                <a:t>CFU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9071FAA3-C029-4C42-9F5A-D80968D531A2}"/>
                </a:ext>
              </a:extLst>
            </p:cNvPr>
            <p:cNvSpPr/>
            <p:nvPr/>
          </p:nvSpPr>
          <p:spPr>
            <a:xfrm>
              <a:off x="660399" y="3931961"/>
              <a:ext cx="2035629" cy="64113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chemeClr val="tx1"/>
                  </a:solidFill>
                </a:rPr>
                <a:t>What will we learn today?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="" xmlns:a16="http://schemas.microsoft.com/office/drawing/2014/main" id="{ED8F7365-FCBE-4876-B626-49EB1AB0C0AF}"/>
              </a:ext>
            </a:extLst>
          </p:cNvPr>
          <p:cNvGrpSpPr/>
          <p:nvPr/>
        </p:nvGrpSpPr>
        <p:grpSpPr>
          <a:xfrm>
            <a:off x="10156369" y="1080311"/>
            <a:ext cx="2035631" cy="1194596"/>
            <a:chOff x="660399" y="3602071"/>
            <a:chExt cx="2035631" cy="1194596"/>
          </a:xfrm>
        </p:grpSpPr>
        <p:sp>
          <p:nvSpPr>
            <p:cNvPr id="27" name="TextBox 26">
              <a:extLst>
                <a:ext uri="{FF2B5EF4-FFF2-40B4-BE49-F238E27FC236}">
                  <a16:creationId xmlns="" xmlns:a16="http://schemas.microsoft.com/office/drawing/2014/main" id="{4FE61856-5929-4FC6-8ACF-5741F7D4236E}"/>
                </a:ext>
              </a:extLst>
            </p:cNvPr>
            <p:cNvSpPr txBox="1"/>
            <p:nvPr/>
          </p:nvSpPr>
          <p:spPr>
            <a:xfrm>
              <a:off x="660400" y="3602071"/>
              <a:ext cx="2035630" cy="307777"/>
            </a:xfrm>
            <a:prstGeom prst="rect">
              <a:avLst/>
            </a:prstGeom>
            <a:solidFill>
              <a:srgbClr val="01244E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AU" sz="1400" b="1" dirty="0">
                  <a:solidFill>
                    <a:schemeClr val="bg1"/>
                  </a:solidFill>
                </a:rPr>
                <a:t>CFU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="" xmlns:a16="http://schemas.microsoft.com/office/drawing/2014/main" id="{0AD2C468-2CD6-425A-8902-5B39168F9670}"/>
                </a:ext>
              </a:extLst>
            </p:cNvPr>
            <p:cNvSpPr/>
            <p:nvPr/>
          </p:nvSpPr>
          <p:spPr>
            <a:xfrm>
              <a:off x="660399" y="3931961"/>
              <a:ext cx="2035629" cy="86470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chemeClr val="tx1"/>
                  </a:solidFill>
                </a:rPr>
                <a:t>How will you know that you are successful?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9EBEE264-396E-4E54-8000-6F24F770F99A}"/>
              </a:ext>
            </a:extLst>
          </p:cNvPr>
          <p:cNvSpPr txBox="1"/>
          <p:nvPr/>
        </p:nvSpPr>
        <p:spPr>
          <a:xfrm>
            <a:off x="0" y="-6605"/>
            <a:ext cx="342440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Learning Objective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2ADA7AF8-1FC9-4807-B4FF-6DF092ABA010}"/>
              </a:ext>
            </a:extLst>
          </p:cNvPr>
          <p:cNvSpPr txBox="1"/>
          <p:nvPr/>
        </p:nvSpPr>
        <p:spPr>
          <a:xfrm>
            <a:off x="0" y="2619198"/>
            <a:ext cx="2916437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Success Criteria</a:t>
            </a:r>
          </a:p>
        </p:txBody>
      </p:sp>
    </p:spTree>
    <p:extLst>
      <p:ext uri="{BB962C8B-B14F-4D97-AF65-F5344CB8AC3E}">
        <p14:creationId xmlns:p14="http://schemas.microsoft.com/office/powerpoint/2010/main" val="201386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4655" y="389961"/>
            <a:ext cx="2355838" cy="12656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-23058" y="9247"/>
            <a:ext cx="2704289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Expand - Main</a:t>
            </a:r>
            <a:endParaRPr lang="en-AU" sz="32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950730F7-33DC-4F1E-B2FE-CE5B68656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90518"/>
            <a:ext cx="6574696" cy="584775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altLang="en-US" dirty="0" smtClean="0"/>
              <a:t>This </a:t>
            </a:r>
            <a:r>
              <a:rPr lang="en-US" altLang="en-US" dirty="0" smtClean="0"/>
              <a:t>function can be used in Main</a:t>
            </a:r>
            <a:endParaRPr lang="en-AU" alt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E5745185-7F8E-471F-BE64-1D8DEA81D345}"/>
              </a:ext>
            </a:extLst>
          </p:cNvPr>
          <p:cNvSpPr txBox="1">
            <a:spLocks/>
          </p:cNvSpPr>
          <p:nvPr/>
        </p:nvSpPr>
        <p:spPr>
          <a:xfrm>
            <a:off x="74578" y="1163931"/>
            <a:ext cx="6574696" cy="584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en-US" dirty="0"/>
              <a:t>Select </a:t>
            </a:r>
            <a:r>
              <a:rPr lang="en-US" altLang="en-US" dirty="0" smtClean="0"/>
              <a:t>Action </a:t>
            </a:r>
            <a:r>
              <a:rPr lang="en-US" altLang="en-US" dirty="0"/>
              <a:t>&gt; </a:t>
            </a:r>
            <a:r>
              <a:rPr lang="en-US" altLang="en-US" dirty="0" smtClean="0"/>
              <a:t>Transformation&gt; Expand</a:t>
            </a:r>
            <a:endParaRPr lang="en-AU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ontent Placeholder 2">
                <a:extLst>
                  <a:ext uri="{FF2B5EF4-FFF2-40B4-BE49-F238E27FC236}">
                    <a16:creationId xmlns="" xmlns:a16="http://schemas.microsoft.com/office/drawing/2014/main" id="{366D065E-9056-4185-A224-862BECEEA0F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4578" y="1964709"/>
                <a:ext cx="6574696" cy="58477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  <a:defRPr/>
                </a:pPr>
                <a:r>
                  <a:rPr lang="en-US" altLang="en-US" dirty="0" smtClean="0"/>
                  <a:t>Type in </a:t>
                </a:r>
                <a14:m>
                  <m:oMath xmlns:m="http://schemas.openxmlformats.org/officeDocument/2006/math">
                    <m:r>
                      <a:rPr lang="en-AU" i="1" dirty="0">
                        <a:latin typeface="Cambria Math" panose="02040503050406030204" pitchFamily="18" charset="0"/>
                      </a:rPr>
                      <m:t>3(</m:t>
                    </m:r>
                    <m:r>
                      <a:rPr lang="en-AU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i="1" dirty="0">
                        <a:latin typeface="Cambria Math" panose="02040503050406030204" pitchFamily="18" charset="0"/>
                      </a:rPr>
                      <m:t> + 5) + 2(</m:t>
                    </m:r>
                    <m:r>
                      <a:rPr lang="en-AU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i="1" dirty="0">
                        <a:latin typeface="Cambria Math" panose="02040503050406030204" pitchFamily="18" charset="0"/>
                      </a:rPr>
                      <m:t> – 4)</m:t>
                    </m:r>
                  </m:oMath>
                </a14:m>
                <a:endParaRPr lang="en-AU" dirty="0"/>
              </a:p>
            </p:txBody>
          </p:sp>
        </mc:Choice>
        <mc:Fallback>
          <p:sp>
            <p:nvSpPr>
              <p:cNvPr id="11" name="Content Placeholder 2">
                <a:extLst>
                  <a:ext uri="{FF2B5EF4-FFF2-40B4-BE49-F238E27FC236}">
                    <a16:creationId xmlns="" xmlns:a16="http://schemas.microsoft.com/office/drawing/2014/main" id="{366D065E-9056-4185-A224-862BECEEA0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78" y="1964709"/>
                <a:ext cx="6574696" cy="584775"/>
              </a:xfrm>
              <a:prstGeom prst="rect">
                <a:avLst/>
              </a:prstGeom>
              <a:blipFill rotWithShape="0">
                <a:blip r:embed="rId3"/>
                <a:stretch>
                  <a:fillRect l="-1854" t="-16667" b="-1145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ontent Placeholder 2">
            <a:extLst>
              <a:ext uri="{FF2B5EF4-FFF2-40B4-BE49-F238E27FC236}">
                <a16:creationId xmlns="" xmlns:a16="http://schemas.microsoft.com/office/drawing/2014/main" id="{76A70A8D-766F-4D3E-BDAC-848A536D62A2}"/>
              </a:ext>
            </a:extLst>
          </p:cNvPr>
          <p:cNvSpPr txBox="1">
            <a:spLocks/>
          </p:cNvSpPr>
          <p:nvPr/>
        </p:nvSpPr>
        <p:spPr>
          <a:xfrm>
            <a:off x="90336" y="2813434"/>
            <a:ext cx="6574696" cy="584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en-US" dirty="0"/>
              <a:t>Select </a:t>
            </a:r>
            <a:r>
              <a:rPr lang="en-US" altLang="en-US" dirty="0" smtClean="0"/>
              <a:t>“EXE”</a:t>
            </a:r>
            <a:endParaRPr lang="en-AU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0" name="Ink 19"/>
              <p14:cNvContentPartPr/>
              <p14:nvPr/>
            </p14:nvContentPartPr>
            <p14:xfrm>
              <a:off x="7605341" y="1044051"/>
              <a:ext cx="582480" cy="119880"/>
            </p14:xfrm>
          </p:contentPart>
        </mc:Choice>
        <mc:Fallback>
          <p:pic>
            <p:nvPicPr>
              <p:cNvPr id="20" name="Ink 19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98141" y="1027131"/>
                <a:ext cx="598320" cy="15408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56067" y="1785254"/>
            <a:ext cx="3122628" cy="10761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87866" y="2659438"/>
            <a:ext cx="2994066" cy="63880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ontent Placeholder 2">
                <a:extLst>
                  <a:ext uri="{FF2B5EF4-FFF2-40B4-BE49-F238E27FC236}">
                    <a16:creationId xmlns="" xmlns:a16="http://schemas.microsoft.com/office/drawing/2014/main" id="{76A70A8D-766F-4D3E-BDAC-848A536D62A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4578" y="3662159"/>
                <a:ext cx="6574696" cy="58477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  <a:defRPr/>
                </a:pPr>
                <a:r>
                  <a:rPr lang="en-US" altLang="en-US" dirty="0" smtClean="0"/>
                  <a:t>Try it for </a:t>
                </a:r>
                <a14:m>
                  <m:oMath xmlns:m="http://schemas.openxmlformats.org/officeDocument/2006/math">
                    <m:r>
                      <a:rPr lang="en-AU" altLang="en-US" b="0" i="1" smtClean="0">
                        <a:latin typeface="Cambria Math" panose="02040503050406030204" pitchFamily="18" charset="0"/>
                      </a:rPr>
                      <m:t>(2</m:t>
                    </m:r>
                    <m:r>
                      <a:rPr lang="en-AU" alt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altLang="en-US" b="0" i="1" smtClean="0">
                        <a:latin typeface="Cambria Math" panose="02040503050406030204" pitchFamily="18" charset="0"/>
                      </a:rPr>
                      <m:t>+5)(3</m:t>
                    </m:r>
                    <m:r>
                      <a:rPr lang="en-AU" alt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altLang="en-US" b="0" i="1" smtClean="0">
                        <a:latin typeface="Cambria Math" panose="02040503050406030204" pitchFamily="18" charset="0"/>
                      </a:rPr>
                      <m:t>−6)</m:t>
                    </m:r>
                  </m:oMath>
                </a14:m>
                <a:endParaRPr lang="en-AU" altLang="en-US" dirty="0"/>
              </a:p>
            </p:txBody>
          </p:sp>
        </mc:Choice>
        <mc:Fallback>
          <p:sp>
            <p:nvSpPr>
              <p:cNvPr id="21" name="Content Placeholder 2">
                <a:extLst>
                  <a:ext uri="{FF2B5EF4-FFF2-40B4-BE49-F238E27FC236}">
                    <a16:creationId xmlns="" xmlns:a16="http://schemas.microsoft.com/office/drawing/2014/main" id="{76A70A8D-766F-4D3E-BDAC-848A536D62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78" y="3662159"/>
                <a:ext cx="6574696" cy="584775"/>
              </a:xfrm>
              <a:prstGeom prst="rect">
                <a:avLst/>
              </a:prstGeom>
              <a:blipFill rotWithShape="0">
                <a:blip r:embed="rId8"/>
                <a:stretch>
                  <a:fillRect l="-1854" t="-17708" b="-1145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04051" y="3662159"/>
            <a:ext cx="4174644" cy="170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30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1994" y="201297"/>
            <a:ext cx="2788199" cy="15839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-23058" y="9247"/>
            <a:ext cx="2704289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Expand - Main</a:t>
            </a:r>
            <a:endParaRPr lang="en-AU" sz="32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950730F7-33DC-4F1E-B2FE-CE5B68656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90518"/>
            <a:ext cx="6574696" cy="584775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altLang="en-US" dirty="0" smtClean="0"/>
              <a:t>This </a:t>
            </a:r>
            <a:r>
              <a:rPr lang="en-US" altLang="en-US" dirty="0" smtClean="0"/>
              <a:t>function can be used in Main</a:t>
            </a:r>
            <a:endParaRPr lang="en-AU" alt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E5745185-7F8E-471F-BE64-1D8DEA81D345}"/>
              </a:ext>
            </a:extLst>
          </p:cNvPr>
          <p:cNvSpPr txBox="1">
            <a:spLocks/>
          </p:cNvSpPr>
          <p:nvPr/>
        </p:nvSpPr>
        <p:spPr>
          <a:xfrm>
            <a:off x="74577" y="1163931"/>
            <a:ext cx="6835773" cy="5847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en-US" dirty="0"/>
              <a:t>Select </a:t>
            </a:r>
            <a:r>
              <a:rPr lang="en-US" altLang="en-US" dirty="0" smtClean="0"/>
              <a:t>Action </a:t>
            </a:r>
            <a:r>
              <a:rPr lang="en-US" altLang="en-US" dirty="0"/>
              <a:t>&gt; </a:t>
            </a:r>
            <a:r>
              <a:rPr lang="en-US" altLang="en-US" dirty="0" smtClean="0"/>
              <a:t>Transformation&gt; Factor &gt; Factor</a:t>
            </a:r>
            <a:endParaRPr lang="en-AU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ontent Placeholder 2">
                <a:extLst>
                  <a:ext uri="{FF2B5EF4-FFF2-40B4-BE49-F238E27FC236}">
                    <a16:creationId xmlns="" xmlns:a16="http://schemas.microsoft.com/office/drawing/2014/main" id="{366D065E-9056-4185-A224-862BECEEA0F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4578" y="1964709"/>
                <a:ext cx="6574696" cy="58477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en-US" dirty="0" smtClean="0"/>
                  <a:t>Type in  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baseline="30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+ 6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+9 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1" name="Content Placeholder 2">
                <a:extLst>
                  <a:ext uri="{FF2B5EF4-FFF2-40B4-BE49-F238E27FC236}">
                    <a16:creationId xmlns="" xmlns:a16="http://schemas.microsoft.com/office/drawing/2014/main" id="{366D065E-9056-4185-A224-862BECEEA0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78" y="1964709"/>
                <a:ext cx="6574696" cy="584775"/>
              </a:xfrm>
              <a:prstGeom prst="rect">
                <a:avLst/>
              </a:prstGeom>
              <a:blipFill rotWithShape="0">
                <a:blip r:embed="rId3"/>
                <a:stretch>
                  <a:fillRect l="-1668" t="-16667" b="-1145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ontent Placeholder 2">
            <a:extLst>
              <a:ext uri="{FF2B5EF4-FFF2-40B4-BE49-F238E27FC236}">
                <a16:creationId xmlns="" xmlns:a16="http://schemas.microsoft.com/office/drawing/2014/main" id="{76A70A8D-766F-4D3E-BDAC-848A536D62A2}"/>
              </a:ext>
            </a:extLst>
          </p:cNvPr>
          <p:cNvSpPr txBox="1">
            <a:spLocks/>
          </p:cNvSpPr>
          <p:nvPr/>
        </p:nvSpPr>
        <p:spPr>
          <a:xfrm>
            <a:off x="90336" y="2813434"/>
            <a:ext cx="6574696" cy="584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en-US" dirty="0"/>
              <a:t>Select </a:t>
            </a:r>
            <a:r>
              <a:rPr lang="en-US" altLang="en-US" dirty="0" smtClean="0"/>
              <a:t>“EXE”</a:t>
            </a:r>
            <a:endParaRPr lang="en-AU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0" name="Ink 19"/>
              <p14:cNvContentPartPr/>
              <p14:nvPr/>
            </p14:nvContentPartPr>
            <p14:xfrm>
              <a:off x="8755037" y="1128544"/>
              <a:ext cx="582480" cy="119880"/>
            </p14:xfrm>
          </p:contentPart>
        </mc:Choice>
        <mc:Fallback>
          <p:pic>
            <p:nvPicPr>
              <p:cNvPr id="20" name="Ink 19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747837" y="1111624"/>
                <a:ext cx="598320" cy="15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ontent Placeholder 2">
                <a:extLst>
                  <a:ext uri="{FF2B5EF4-FFF2-40B4-BE49-F238E27FC236}">
                    <a16:creationId xmlns="" xmlns:a16="http://schemas.microsoft.com/office/drawing/2014/main" id="{76A70A8D-766F-4D3E-BDAC-848A536D62A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4578" y="3662159"/>
                <a:ext cx="6574696" cy="58477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:r>
                  <a:rPr lang="en-US" altLang="en-US" dirty="0" smtClean="0"/>
                  <a:t>Try it for</a:t>
                </a:r>
                <a14:m>
                  <m:oMath xmlns:m="http://schemas.openxmlformats.org/officeDocument/2006/math">
                    <m:r>
                      <a:rPr lang="en-AU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AU" i="1" dirty="0">
                        <a:latin typeface="Cambria Math" panose="02040503050406030204" pitchFamily="18" charset="0"/>
                      </a:rPr>
                      <m:t>−3)</m:t>
                    </m:r>
                    <m:r>
                      <a:rPr lang="en-US" i="1" baseline="30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en-AU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AU" i="1" dirty="0">
                        <a:latin typeface="Cambria Math" panose="02040503050406030204" pitchFamily="18" charset="0"/>
                      </a:rPr>
                      <m:t>+4)</m:t>
                    </m:r>
                    <m:r>
                      <a:rPr lang="en-US" i="1" baseline="30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1" name="Content Placeholder 2">
                <a:extLst>
                  <a:ext uri="{FF2B5EF4-FFF2-40B4-BE49-F238E27FC236}">
                    <a16:creationId xmlns="" xmlns:a16="http://schemas.microsoft.com/office/drawing/2014/main" id="{76A70A8D-766F-4D3E-BDAC-848A536D62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78" y="3662159"/>
                <a:ext cx="6574696" cy="584775"/>
              </a:xfrm>
              <a:prstGeom prst="rect">
                <a:avLst/>
              </a:prstGeom>
              <a:blipFill rotWithShape="0">
                <a:blip r:embed="rId6"/>
                <a:stretch>
                  <a:fillRect l="-1668" t="-17708" b="-1145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89543" y="1679352"/>
            <a:ext cx="3291234" cy="9800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86599" y="2235746"/>
            <a:ext cx="2793594" cy="11553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10812" y="3772113"/>
            <a:ext cx="3570074" cy="1470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41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FBD898D0-651C-104F-AD2E-DAD888741C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9967" y="705218"/>
                <a:ext cx="2212474" cy="52377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−6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FBD898D0-651C-104F-AD2E-DAD888741C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9967" y="705218"/>
                <a:ext cx="2212474" cy="523778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xmlns="" id="{A3EC29FA-6F45-6E46-9D44-110A5A77A5C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26299" y="665341"/>
                <a:ext cx="2212474" cy="52377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i="1">
                          <a:latin typeface="Cambria Math" panose="02040503050406030204" pitchFamily="18" charset="0"/>
                        </a:rPr>
                        <m:t>=15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A3EC29FA-6F45-6E46-9D44-110A5A77A5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6299" y="665341"/>
                <a:ext cx="2212474" cy="52377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D0164071-2B02-4935-BE6F-C4FA73256AAB}"/>
              </a:ext>
            </a:extLst>
          </p:cNvPr>
          <p:cNvSpPr txBox="1"/>
          <p:nvPr/>
        </p:nvSpPr>
        <p:spPr>
          <a:xfrm>
            <a:off x="124730" y="0"/>
            <a:ext cx="5978800" cy="584775"/>
          </a:xfrm>
          <a:prstGeom prst="homePlate">
            <a:avLst/>
          </a:prstGeom>
          <a:solidFill>
            <a:schemeClr val="accent5">
              <a:lumMod val="5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3200" dirty="0" smtClean="0"/>
              <a:t>Solving - Main</a:t>
            </a:r>
            <a:endParaRPr lang="en-A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79173" y="1252044"/>
                <a:ext cx="2574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AU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−6</m:t>
                          </m:r>
                        </m:e>
                      </m:d>
                      <m:r>
                        <a:rPr lang="en-AU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AU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173" y="1252044"/>
                <a:ext cx="2574863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79173" y="1785246"/>
                <a:ext cx="302513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AU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AU" sz="2400" dirty="0" smtClean="0">
                    <a:solidFill>
                      <a:srgbClr val="0070C0"/>
                    </a:solidFill>
                  </a:rPr>
                  <a:t>   </a:t>
                </a:r>
                <a:r>
                  <a:rPr lang="en-AU" sz="2400" dirty="0" smtClean="0">
                    <a:solidFill>
                      <a:schemeClr val="tx1"/>
                    </a:solidFill>
                  </a:rPr>
                  <a:t> or </a:t>
                </a:r>
                <a14:m>
                  <m:oMath xmlns:m="http://schemas.openxmlformats.org/officeDocument/2006/math">
                    <m:r>
                      <a:rPr lang="en-AU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AU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−6=0</m:t>
                    </m:r>
                  </m:oMath>
                </a14:m>
                <a:endParaRPr lang="en-AU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173" y="1785246"/>
                <a:ext cx="3025137" cy="461665"/>
              </a:xfrm>
              <a:prstGeom prst="rect">
                <a:avLst/>
              </a:prstGeom>
              <a:blipFill rotWithShape="0">
                <a:blip r:embed="rId6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79173" y="2326665"/>
                <a:ext cx="302513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AU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AU" sz="2400" dirty="0" smtClean="0">
                    <a:solidFill>
                      <a:srgbClr val="0070C0"/>
                    </a:solidFill>
                  </a:rPr>
                  <a:t>   </a:t>
                </a:r>
                <a:r>
                  <a:rPr lang="en-AU" sz="2400" dirty="0" smtClean="0">
                    <a:solidFill>
                      <a:schemeClr val="tx1"/>
                    </a:solidFill>
                  </a:rPr>
                  <a:t> or </a:t>
                </a:r>
                <a14:m>
                  <m:oMath xmlns:m="http://schemas.openxmlformats.org/officeDocument/2006/math">
                    <m:r>
                      <a:rPr lang="en-AU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AU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endParaRPr lang="en-AU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173" y="2326665"/>
                <a:ext cx="3025137" cy="461665"/>
              </a:xfrm>
              <a:prstGeom prst="rect">
                <a:avLst/>
              </a:prstGeom>
              <a:blipFill rotWithShape="0">
                <a:blip r:embed="rId7"/>
                <a:stretch>
                  <a:fillRect t="-10667" b="-30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345104" y="1204436"/>
                <a:ext cx="2574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−15</m:t>
                      </m:r>
                      <m:r>
                        <a:rPr lang="en-AU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AU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5104" y="1204436"/>
                <a:ext cx="2574863" cy="46166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282758" y="1634168"/>
                <a:ext cx="2574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−15)=0</m:t>
                      </m:r>
                    </m:oMath>
                  </m:oMathPara>
                </a14:m>
                <a:endParaRPr lang="en-AU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2758" y="1634168"/>
                <a:ext cx="2574863" cy="461665"/>
              </a:xfrm>
              <a:prstGeom prst="rect">
                <a:avLst/>
              </a:prstGeom>
              <a:blipFill rotWithShape="0">
                <a:blip r:embed="rId9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282758" y="2158758"/>
                <a:ext cx="33926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AU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AU" sz="2400" dirty="0" smtClean="0">
                    <a:solidFill>
                      <a:srgbClr val="0070C0"/>
                    </a:solidFill>
                  </a:rPr>
                  <a:t>   </a:t>
                </a:r>
                <a:r>
                  <a:rPr lang="en-AU" sz="2400" dirty="0" smtClean="0">
                    <a:solidFill>
                      <a:schemeClr val="tx1"/>
                    </a:solidFill>
                  </a:rPr>
                  <a:t> or </a:t>
                </a:r>
                <a14:m>
                  <m:oMath xmlns:m="http://schemas.openxmlformats.org/officeDocument/2006/math">
                    <m:r>
                      <a:rPr lang="en-AU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AU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−15=0</m:t>
                    </m:r>
                  </m:oMath>
                </a14:m>
                <a:endParaRPr lang="en-AU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2758" y="2158758"/>
                <a:ext cx="3392660" cy="461665"/>
              </a:xfrm>
              <a:prstGeom prst="rect">
                <a:avLst/>
              </a:prstGeom>
              <a:blipFill rotWithShape="0">
                <a:blip r:embed="rId10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282758" y="2700177"/>
                <a:ext cx="302513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AU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AU" sz="2400" dirty="0" smtClean="0">
                    <a:solidFill>
                      <a:srgbClr val="0070C0"/>
                    </a:solidFill>
                  </a:rPr>
                  <a:t>   </a:t>
                </a:r>
                <a:r>
                  <a:rPr lang="en-AU" sz="2400" dirty="0" smtClean="0">
                    <a:solidFill>
                      <a:schemeClr val="tx1"/>
                    </a:solidFill>
                  </a:rPr>
                  <a:t> or </a:t>
                </a:r>
                <a14:m>
                  <m:oMath xmlns:m="http://schemas.openxmlformats.org/officeDocument/2006/math">
                    <m:r>
                      <a:rPr lang="en-AU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AU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=15</m:t>
                    </m:r>
                  </m:oMath>
                </a14:m>
                <a:endParaRPr lang="en-AU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2758" y="2700177"/>
                <a:ext cx="3025137" cy="461665"/>
              </a:xfrm>
              <a:prstGeom prst="rect">
                <a:avLst/>
              </a:prstGeom>
              <a:blipFill rotWithShape="0">
                <a:blip r:embed="rId11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79173" y="3447382"/>
            <a:ext cx="3196943" cy="149190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124574" y="3463114"/>
            <a:ext cx="2836821" cy="1476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914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theme/theme1.xml><?xml version="1.0" encoding="utf-8"?>
<a:theme xmlns:a="http://schemas.openxmlformats.org/drawingml/2006/main" name="Harrisdal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18D09F3E-4688-4AEC-BB50-774283436312}" vid="{7665B62D-697D-483D-AB8C-FB5EBA543CE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Harrisdale SHS Master Slides</Template>
  <TotalTime>6496</TotalTime>
  <Words>247</Words>
  <Application>Microsoft Office PowerPoint</Application>
  <PresentationFormat>Widescreen</PresentationFormat>
  <Paragraphs>43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Harrisdale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teacher</dc:creator>
  <cp:lastModifiedBy>TAN Mei Yi [Harrisdale Senior High School]</cp:lastModifiedBy>
  <cp:revision>361</cp:revision>
  <dcterms:created xsi:type="dcterms:W3CDTF">2018-12-02T08:34:01Z</dcterms:created>
  <dcterms:modified xsi:type="dcterms:W3CDTF">2021-03-25T05:48:25Z</dcterms:modified>
</cp:coreProperties>
</file>