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37" r:id="rId2"/>
    <p:sldId id="555" r:id="rId3"/>
    <p:sldId id="556" r:id="rId4"/>
    <p:sldId id="557" r:id="rId5"/>
    <p:sldId id="558" r:id="rId6"/>
    <p:sldId id="559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6673F-7C19-4CB7-9ACD-E3981E29ACDB}" v="3214" dt="2022-08-17T00:38:0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1E6673F-7C19-4CB7-9ACD-E3981E29ACDB}"/>
    <pc:docChg chg="undo custSel addSld delSld modSld sldOrd">
      <pc:chgData name="TAN Mei Yi [Harrisdale Senior High School]" userId="f9f029c9-d743-4d60-9f2c-e74bdec1ab07" providerId="ADAL" clId="{81E6673F-7C19-4CB7-9ACD-E3981E29ACDB}" dt="2022-08-17T00:38:05.741" v="4841" actId="1076"/>
      <pc:docMkLst>
        <pc:docMk/>
      </pc:docMkLst>
      <pc:sldChg chg="modSp mod">
        <pc:chgData name="TAN Mei Yi [Harrisdale Senior High School]" userId="f9f029c9-d743-4d60-9f2c-e74bdec1ab07" providerId="ADAL" clId="{81E6673F-7C19-4CB7-9ACD-E3981E29ACDB}" dt="2022-08-16T05:24:35.166" v="389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1E6673F-7C19-4CB7-9ACD-E3981E29ACDB}" dt="2022-08-16T05:24:35.166" v="389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Sp mod">
        <pc:chgData name="TAN Mei Yi [Harrisdale Senior High School]" userId="f9f029c9-d743-4d60-9f2c-e74bdec1ab07" providerId="ADAL" clId="{81E6673F-7C19-4CB7-9ACD-E3981E29ACDB}" dt="2022-08-15T04:53:10.139" v="0" actId="478"/>
        <pc:sldMkLst>
          <pc:docMk/>
          <pc:sldMk cId="3391547611" sldId="537"/>
        </pc:sldMkLst>
        <pc:grpChg chg="del">
          <ac:chgData name="TAN Mei Yi [Harrisdale Senior High School]" userId="f9f029c9-d743-4d60-9f2c-e74bdec1ab07" providerId="ADAL" clId="{81E6673F-7C19-4CB7-9ACD-E3981E29ACDB}" dt="2022-08-15T04:53:10.139" v="0" actId="478"/>
          <ac:grpSpMkLst>
            <pc:docMk/>
            <pc:sldMk cId="3391547611" sldId="537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81E6673F-7C19-4CB7-9ACD-E3981E29ACDB}" dt="2022-08-15T04:53:10.139" v="0" actId="478"/>
          <ac:grpSpMkLst>
            <pc:docMk/>
            <pc:sldMk cId="3391547611" sldId="537"/>
            <ac:grpSpMk id="26" creationId="{ED8F7365-FCBE-4876-B626-49EB1AB0C0AF}"/>
          </ac:grpSpMkLst>
        </pc:grpChg>
      </pc:sldChg>
      <pc:sldChg chg="del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2060345801" sldId="548"/>
        </pc:sldMkLst>
      </pc:sldChg>
      <pc:sldChg chg="del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1163609639" sldId="549"/>
        </pc:sldMkLst>
      </pc:sldChg>
      <pc:sldChg chg="del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398423370" sldId="550"/>
        </pc:sldMkLst>
      </pc:sldChg>
      <pc:sldChg chg="delSp del mod delAnim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3312202629" sldId="551"/>
        </pc:sldMkLst>
        <pc:inkChg chg="del">
          <ac:chgData name="TAN Mei Yi [Harrisdale Senior High School]" userId="f9f029c9-d743-4d60-9f2c-e74bdec1ab07" providerId="ADAL" clId="{81E6673F-7C19-4CB7-9ACD-E3981E29ACDB}" dt="2022-08-15T04:53:53.350" v="1" actId="478"/>
          <ac:inkMkLst>
            <pc:docMk/>
            <pc:sldMk cId="3312202629" sldId="551"/>
            <ac:inkMk id="6" creationId="{D25E4082-2DF2-9F47-B0A4-06280885EC7A}"/>
          </ac:inkMkLst>
        </pc:inkChg>
      </pc:sldChg>
      <pc:sldChg chg="del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3438210789" sldId="552"/>
        </pc:sldMkLst>
      </pc:sldChg>
      <pc:sldChg chg="del ord">
        <pc:chgData name="TAN Mei Yi [Harrisdale Senior High School]" userId="f9f029c9-d743-4d60-9f2c-e74bdec1ab07" providerId="ADAL" clId="{81E6673F-7C19-4CB7-9ACD-E3981E29ACDB}" dt="2022-08-16T05:16:58.976" v="3162" actId="47"/>
        <pc:sldMkLst>
          <pc:docMk/>
          <pc:sldMk cId="2784828533" sldId="553"/>
        </pc:sldMkLst>
      </pc:sldChg>
      <pc:sldChg chg="modSp mod modAnim">
        <pc:chgData name="TAN Mei Yi [Harrisdale Senior High School]" userId="f9f029c9-d743-4d60-9f2c-e74bdec1ab07" providerId="ADAL" clId="{81E6673F-7C19-4CB7-9ACD-E3981E29ACDB}" dt="2022-08-15T05:12:20.252" v="589"/>
        <pc:sldMkLst>
          <pc:docMk/>
          <pc:sldMk cId="4252992091" sldId="555"/>
        </pc:sldMkLst>
        <pc:spChg chg="mod">
          <ac:chgData name="TAN Mei Yi [Harrisdale Senior High School]" userId="f9f029c9-d743-4d60-9f2c-e74bdec1ab07" providerId="ADAL" clId="{81E6673F-7C19-4CB7-9ACD-E3981E29ACDB}" dt="2022-08-15T05:11:41.130" v="582" actId="207"/>
          <ac:spMkLst>
            <pc:docMk/>
            <pc:sldMk cId="4252992091" sldId="555"/>
            <ac:spMk id="4" creationId="{D26DE952-47DC-A340-AE40-83133C10C33A}"/>
          </ac:spMkLst>
        </pc:spChg>
      </pc:sldChg>
      <pc:sldChg chg="delSp modSp mod delAnim">
        <pc:chgData name="TAN Mei Yi [Harrisdale Senior High School]" userId="f9f029c9-d743-4d60-9f2c-e74bdec1ab07" providerId="ADAL" clId="{81E6673F-7C19-4CB7-9ACD-E3981E29ACDB}" dt="2022-08-16T05:17:54.434" v="3164" actId="478"/>
        <pc:sldMkLst>
          <pc:docMk/>
          <pc:sldMk cId="179882674" sldId="556"/>
        </pc:sldMkLst>
        <pc:spChg chg="mod">
          <ac:chgData name="TAN Mei Yi [Harrisdale Senior High School]" userId="f9f029c9-d743-4d60-9f2c-e74bdec1ab07" providerId="ADAL" clId="{81E6673F-7C19-4CB7-9ACD-E3981E29ACDB}" dt="2022-08-16T05:17:51.273" v="3163" actId="6549"/>
          <ac:spMkLst>
            <pc:docMk/>
            <pc:sldMk cId="179882674" sldId="556"/>
            <ac:spMk id="3" creationId="{9FF1CFDA-8202-C947-9602-F93473C1ECF7}"/>
          </ac:spMkLst>
        </pc:spChg>
        <pc:spChg chg="del">
          <ac:chgData name="TAN Mei Yi [Harrisdale Senior High School]" userId="f9f029c9-d743-4d60-9f2c-e74bdec1ab07" providerId="ADAL" clId="{81E6673F-7C19-4CB7-9ACD-E3981E29ACDB}" dt="2022-08-16T05:17:54.434" v="3164" actId="478"/>
          <ac:spMkLst>
            <pc:docMk/>
            <pc:sldMk cId="179882674" sldId="556"/>
            <ac:spMk id="11" creationId="{822CB0D0-57C3-AE4E-822D-4A49435F3589}"/>
          </ac:spMkLst>
        </pc:spChg>
      </pc:sldChg>
      <pc:sldChg chg="addSp delSp modSp mod delAnim modAnim">
        <pc:chgData name="TAN Mei Yi [Harrisdale Senior High School]" userId="f9f029c9-d743-4d60-9f2c-e74bdec1ab07" providerId="ADAL" clId="{81E6673F-7C19-4CB7-9ACD-E3981E29ACDB}" dt="2022-08-15T05:22:47.705" v="713" actId="1076"/>
        <pc:sldMkLst>
          <pc:docMk/>
          <pc:sldMk cId="494538241" sldId="557"/>
        </pc:sldMkLst>
        <pc:spChg chg="mod">
          <ac:chgData name="TAN Mei Yi [Harrisdale Senior High School]" userId="f9f029c9-d743-4d60-9f2c-e74bdec1ab07" providerId="ADAL" clId="{81E6673F-7C19-4CB7-9ACD-E3981E29ACDB}" dt="2022-08-15T05:22:47.705" v="713" actId="1076"/>
          <ac:spMkLst>
            <pc:docMk/>
            <pc:sldMk cId="494538241" sldId="557"/>
            <ac:spMk id="2" creationId="{C1B547C6-FF7C-4944-BD97-9D2DEA9A152A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3" creationId="{B92274B4-B9F1-AB45-94D3-7BC8E2E82C57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5" creationId="{D57101E4-80A7-884B-A7DA-49E027136390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6" creationId="{A49DFD9B-B5F1-11F1-5EAE-059F073FD49F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7" creationId="{194179FE-F9B8-498B-F855-B5172D2B8147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0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1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2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3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4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5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56.558" v="653" actId="1076"/>
          <ac:spMkLst>
            <pc:docMk/>
            <pc:sldMk cId="494538241" sldId="557"/>
            <ac:spMk id="16" creationId="{822CB0D0-57C3-AE4E-822D-4A49435F3589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17" creationId="{6492226D-77D9-A7FB-04A4-BB0FF12CC69B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19" creationId="{0E62FD44-60F2-5F03-D6EE-12C6FE743E24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20" creationId="{36D2F2CD-D731-4DE9-F87E-9E28EF795336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21" creationId="{47738A5F-1797-3050-43E3-FE68A02C0521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22" creationId="{3EE5865B-14E8-EBB6-1990-71FD5077C246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23" creationId="{5453314C-453A-8600-D1BA-7594E34D9692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22:08.349" v="655" actId="1076"/>
          <ac:spMkLst>
            <pc:docMk/>
            <pc:sldMk cId="494538241" sldId="557"/>
            <ac:spMk id="24" creationId="{6FB67475-4B52-083C-F171-9ABA11697710}"/>
          </ac:spMkLst>
        </pc:spChg>
        <pc:graphicFrameChg chg="mod modGraphic">
          <ac:chgData name="TAN Mei Yi [Harrisdale Senior High School]" userId="f9f029c9-d743-4d60-9f2c-e74bdec1ab07" providerId="ADAL" clId="{81E6673F-7C19-4CB7-9ACD-E3981E29ACDB}" dt="2022-08-15T05:22:08.349" v="655" actId="1076"/>
          <ac:graphicFrameMkLst>
            <pc:docMk/>
            <pc:sldMk cId="494538241" sldId="557"/>
            <ac:graphicFrameMk id="4" creationId="{A2C9776E-D1D4-C443-BF1E-F72BC90A7EBC}"/>
          </ac:graphicFrameMkLst>
        </pc:graphicFrameChg>
        <pc:inkChg chg="del">
          <ac:chgData name="TAN Mei Yi [Harrisdale Senior High School]" userId="f9f029c9-d743-4d60-9f2c-e74bdec1ab07" providerId="ADAL" clId="{81E6673F-7C19-4CB7-9ACD-E3981E29ACDB}" dt="2022-08-15T05:15:27.910" v="600" actId="478"/>
          <ac:inkMkLst>
            <pc:docMk/>
            <pc:sldMk cId="494538241" sldId="557"/>
            <ac:inkMk id="9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21:56.558" v="653" actId="1076"/>
          <ac:inkMkLst>
            <pc:docMk/>
            <pc:sldMk cId="494538241" sldId="557"/>
            <ac:inkMk id="18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21:56.558" v="653" actId="1076"/>
          <ac:inkMkLst>
            <pc:docMk/>
            <pc:sldMk cId="494538241" sldId="557"/>
            <ac:inkMk id="32" creationId="{00000000-0000-0000-0000-000000000000}"/>
          </ac:inkMkLst>
        </pc:inkChg>
      </pc:sldChg>
      <pc:sldChg chg="addSp delSp modSp mod delAnim modAnim">
        <pc:chgData name="TAN Mei Yi [Harrisdale Senior High School]" userId="f9f029c9-d743-4d60-9f2c-e74bdec1ab07" providerId="ADAL" clId="{81E6673F-7C19-4CB7-9ACD-E3981E29ACDB}" dt="2022-08-16T02:39:35.592" v="715" actId="20577"/>
        <pc:sldMkLst>
          <pc:docMk/>
          <pc:sldMk cId="2442426292" sldId="558"/>
        </pc:sldMkLst>
        <pc:spChg chg="mod">
          <ac:chgData name="TAN Mei Yi [Harrisdale Senior High School]" userId="f9f029c9-d743-4d60-9f2c-e74bdec1ab07" providerId="ADAL" clId="{81E6673F-7C19-4CB7-9ACD-E3981E29ACDB}" dt="2022-08-15T05:01:40.941" v="321" actId="113"/>
          <ac:spMkLst>
            <pc:docMk/>
            <pc:sldMk cId="2442426292" sldId="558"/>
            <ac:spMk id="2" creationId="{C1B547C6-FF7C-4944-BD97-9D2DEA9A152A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2:39:35.592" v="715" actId="20577"/>
          <ac:spMkLst>
            <pc:docMk/>
            <pc:sldMk cId="2442426292" sldId="558"/>
            <ac:spMk id="4" creationId="{C4BDB3E4-E460-146C-2099-01B71BC018A7}"/>
          </ac:spMkLst>
        </pc:spChg>
        <pc:spChg chg="mod">
          <ac:chgData name="TAN Mei Yi [Harrisdale Senior High School]" userId="f9f029c9-d743-4d60-9f2c-e74bdec1ab07" providerId="ADAL" clId="{81E6673F-7C19-4CB7-9ACD-E3981E29ACDB}" dt="2022-08-15T05:21:12.925" v="633" actId="207"/>
          <ac:spMkLst>
            <pc:docMk/>
            <pc:sldMk cId="2442426292" sldId="558"/>
            <ac:spMk id="9" creationId="{9B031BA0-D324-8342-894B-47EBB0F13D7E}"/>
          </ac:spMkLst>
        </pc:spChg>
        <pc:inkChg chg="del">
          <ac:chgData name="TAN Mei Yi [Harrisdale Senior High School]" userId="f9f029c9-d743-4d60-9f2c-e74bdec1ab07" providerId="ADAL" clId="{81E6673F-7C19-4CB7-9ACD-E3981E29ACDB}" dt="2022-08-16T02:39:33.098" v="714" actId="478"/>
          <ac:inkMkLst>
            <pc:docMk/>
            <pc:sldMk cId="2442426292" sldId="558"/>
            <ac:inkMk id="3" creationId="{EDFFB48E-3D2F-AE40-9008-B85A0DC77A7F}"/>
          </ac:inkMkLst>
        </pc:inkChg>
      </pc:sldChg>
      <pc:sldChg chg="del">
        <pc:chgData name="TAN Mei Yi [Harrisdale Senior High School]" userId="f9f029c9-d743-4d60-9f2c-e74bdec1ab07" providerId="ADAL" clId="{81E6673F-7C19-4CB7-9ACD-E3981E29ACDB}" dt="2022-08-16T03:20:59.961" v="1868" actId="47"/>
        <pc:sldMkLst>
          <pc:docMk/>
          <pc:sldMk cId="3725908943" sldId="560"/>
        </pc:sldMkLst>
      </pc:sldChg>
      <pc:sldChg chg="del ord">
        <pc:chgData name="TAN Mei Yi [Harrisdale Senior High School]" userId="f9f029c9-d743-4d60-9f2c-e74bdec1ab07" providerId="ADAL" clId="{81E6673F-7C19-4CB7-9ACD-E3981E29ACDB}" dt="2022-08-16T03:47:58.543" v="2838" actId="47"/>
        <pc:sldMkLst>
          <pc:docMk/>
          <pc:sldMk cId="3419150721" sldId="561"/>
        </pc:sldMkLst>
      </pc:sldChg>
      <pc:sldChg chg="addSp delSp modSp del mod delAnim">
        <pc:chgData name="TAN Mei Yi [Harrisdale Senior High School]" userId="f9f029c9-d743-4d60-9f2c-e74bdec1ab07" providerId="ADAL" clId="{81E6673F-7C19-4CB7-9ACD-E3981E29ACDB}" dt="2022-08-16T05:16:58.976" v="3162" actId="47"/>
        <pc:sldMkLst>
          <pc:docMk/>
          <pc:sldMk cId="434570039" sldId="563"/>
        </pc:sldMkLst>
        <pc:spChg chg="add del mod">
          <ac:chgData name="TAN Mei Yi [Harrisdale Senior High School]" userId="f9f029c9-d743-4d60-9f2c-e74bdec1ab07" providerId="ADAL" clId="{81E6673F-7C19-4CB7-9ACD-E3981E29ACDB}" dt="2022-08-15T05:09:55.075" v="568" actId="313"/>
          <ac:spMkLst>
            <pc:docMk/>
            <pc:sldMk cId="434570039" sldId="563"/>
            <ac:spMk id="3" creationId="{91BB3DCD-0B52-71D2-670C-5ADCE7BAF0B8}"/>
          </ac:spMkLst>
        </pc:spChg>
        <pc:spChg chg="add del mod">
          <ac:chgData name="TAN Mei Yi [Harrisdale Senior High School]" userId="f9f029c9-d743-4d60-9f2c-e74bdec1ab07" providerId="ADAL" clId="{81E6673F-7C19-4CB7-9ACD-E3981E29ACDB}" dt="2022-08-15T05:08:30.833" v="450" actId="478"/>
          <ac:spMkLst>
            <pc:docMk/>
            <pc:sldMk cId="434570039" sldId="563"/>
            <ac:spMk id="7" creationId="{8CD2B2C0-2A65-A44E-06E4-EFA9F3EE2487}"/>
          </ac:spMkLst>
        </pc:spChg>
        <pc:spChg chg="mod">
          <ac:chgData name="TAN Mei Yi [Harrisdale Senior High School]" userId="f9f029c9-d743-4d60-9f2c-e74bdec1ab07" providerId="ADAL" clId="{81E6673F-7C19-4CB7-9ACD-E3981E29ACDB}" dt="2022-08-15T05:10:10.286" v="573" actId="1076"/>
          <ac:spMkLst>
            <pc:docMk/>
            <pc:sldMk cId="434570039" sldId="563"/>
            <ac:spMk id="10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5:10:01.401" v="569" actId="478"/>
          <ac:spMkLst>
            <pc:docMk/>
            <pc:sldMk cId="434570039" sldId="563"/>
            <ac:spMk id="11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10:07.026" v="572" actId="1076"/>
          <ac:spMkLst>
            <pc:docMk/>
            <pc:sldMk cId="434570039" sldId="563"/>
            <ac:spMk id="1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5:10:13.223" v="574" actId="478"/>
          <ac:spMkLst>
            <pc:docMk/>
            <pc:sldMk cId="434570039" sldId="563"/>
            <ac:spMk id="13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10:28.603" v="578" actId="1076"/>
          <ac:spMkLst>
            <pc:docMk/>
            <pc:sldMk cId="434570039" sldId="563"/>
            <ac:spMk id="14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5T05:10:28.603" v="578" actId="1076"/>
          <ac:spMkLst>
            <pc:docMk/>
            <pc:sldMk cId="434570039" sldId="563"/>
            <ac:spMk id="125" creationId="{822CB0D0-57C3-AE4E-822D-4A49435F3589}"/>
          </ac:spMkLst>
        </pc:spChg>
        <pc:picChg chg="del mod">
          <ac:chgData name="TAN Mei Yi [Harrisdale Senior High School]" userId="f9f029c9-d743-4d60-9f2c-e74bdec1ab07" providerId="ADAL" clId="{81E6673F-7C19-4CB7-9ACD-E3981E29ACDB}" dt="2022-08-15T05:10:14.785" v="575" actId="478"/>
          <ac:picMkLst>
            <pc:docMk/>
            <pc:sldMk cId="434570039" sldId="563"/>
            <ac:picMk id="2" creationId="{00000000-0000-0000-0000-000000000000}"/>
          </ac:picMkLst>
        </pc:pic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8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90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01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03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14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17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18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19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20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21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23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5T05:10:28.603" v="578" actId="1076"/>
          <ac:inkMkLst>
            <pc:docMk/>
            <pc:sldMk cId="434570039" sldId="563"/>
            <ac:inkMk id="124" creationId="{00000000-0000-0000-0000-000000000000}"/>
          </ac:inkMkLst>
        </pc:inkChg>
      </pc:sldChg>
      <pc:sldChg chg="del">
        <pc:chgData name="TAN Mei Yi [Harrisdale Senior High School]" userId="f9f029c9-d743-4d60-9f2c-e74bdec1ab07" providerId="ADAL" clId="{81E6673F-7C19-4CB7-9ACD-E3981E29ACDB}" dt="2022-08-16T05:17:56.396" v="3165" actId="47"/>
        <pc:sldMkLst>
          <pc:docMk/>
          <pc:sldMk cId="923263993" sldId="564"/>
        </pc:sldMkLst>
      </pc:sldChg>
      <pc:sldChg chg="addSp delSp modSp mod delAnim modAnim">
        <pc:chgData name="TAN Mei Yi [Harrisdale Senior High School]" userId="f9f029c9-d743-4d60-9f2c-e74bdec1ab07" providerId="ADAL" clId="{81E6673F-7C19-4CB7-9ACD-E3981E29ACDB}" dt="2022-08-16T02:51:03.445" v="1235" actId="1076"/>
        <pc:sldMkLst>
          <pc:docMk/>
          <pc:sldMk cId="1777282468" sldId="565"/>
        </pc:sldMkLst>
        <pc:spChg chg="add mod">
          <ac:chgData name="TAN Mei Yi [Harrisdale Senior High School]" userId="f9f029c9-d743-4d60-9f2c-e74bdec1ab07" providerId="ADAL" clId="{81E6673F-7C19-4CB7-9ACD-E3981E29ACDB}" dt="2022-08-16T02:50:29.759" v="1217" actId="20577"/>
          <ac:spMkLst>
            <pc:docMk/>
            <pc:sldMk cId="1777282468" sldId="565"/>
            <ac:spMk id="2" creationId="{48EC000E-24AA-EDC0-232A-6665E38E833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2:49:41.268" v="1203" actId="27636"/>
          <ac:spMkLst>
            <pc:docMk/>
            <pc:sldMk cId="1777282468" sldId="565"/>
            <ac:spMk id="4" creationId="{210BD3FC-424B-DF18-23F3-CEF47349F5BA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2:49:13.993" v="1183" actId="478"/>
          <ac:spMkLst>
            <pc:docMk/>
            <pc:sldMk cId="1777282468" sldId="565"/>
            <ac:spMk id="6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0:00.426" v="1206" actId="1076"/>
          <ac:spMkLst>
            <pc:docMk/>
            <pc:sldMk cId="1777282468" sldId="565"/>
            <ac:spMk id="31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0:03.364" v="1207" actId="1076"/>
          <ac:spMkLst>
            <pc:docMk/>
            <pc:sldMk cId="1777282468" sldId="565"/>
            <ac:spMk id="32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0:22.090" v="1213" actId="1076"/>
          <ac:spMkLst>
            <pc:docMk/>
            <pc:sldMk cId="1777282468" sldId="565"/>
            <ac:spMk id="33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0:24.648" v="1214" actId="1076"/>
          <ac:spMkLst>
            <pc:docMk/>
            <pc:sldMk cId="1777282468" sldId="565"/>
            <ac:spMk id="35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0:48.378" v="1232" actId="20577"/>
          <ac:spMkLst>
            <pc:docMk/>
            <pc:sldMk cId="1777282468" sldId="565"/>
            <ac:spMk id="36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1:00.660" v="1234" actId="1076"/>
          <ac:spMkLst>
            <pc:docMk/>
            <pc:sldMk cId="1777282468" sldId="565"/>
            <ac:spMk id="53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51:03.445" v="1235" actId="1076"/>
          <ac:spMkLst>
            <pc:docMk/>
            <pc:sldMk cId="1777282468" sldId="565"/>
            <ac:spMk id="54" creationId="{822CB0D0-57C3-AE4E-822D-4A49435F3589}"/>
          </ac:spMkLst>
        </pc:spChg>
        <pc:picChg chg="del mod">
          <ac:chgData name="TAN Mei Yi [Harrisdale Senior High School]" userId="f9f029c9-d743-4d60-9f2c-e74bdec1ab07" providerId="ADAL" clId="{81E6673F-7C19-4CB7-9ACD-E3981E29ACDB}" dt="2022-08-16T02:47:14.653" v="1146" actId="478"/>
          <ac:picMkLst>
            <pc:docMk/>
            <pc:sldMk cId="1777282468" sldId="565"/>
            <ac:picMk id="3" creationId="{00000000-0000-0000-0000-000000000000}"/>
          </ac:picMkLst>
        </pc:picChg>
        <pc:picChg chg="del mod">
          <ac:chgData name="TAN Mei Yi [Harrisdale Senior High School]" userId="f9f029c9-d743-4d60-9f2c-e74bdec1ab07" providerId="ADAL" clId="{81E6673F-7C19-4CB7-9ACD-E3981E29ACDB}" dt="2022-08-16T02:49:09.763" v="1182" actId="478"/>
          <ac:picMkLst>
            <pc:docMk/>
            <pc:sldMk cId="1777282468" sldId="565"/>
            <ac:picMk id="24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2:50:04.965" v="1208" actId="478"/>
          <ac:picMkLst>
            <pc:docMk/>
            <pc:sldMk cId="1777282468" sldId="565"/>
            <ac:picMk id="34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2:50:39.556" v="1222" actId="478"/>
          <ac:picMkLst>
            <pc:docMk/>
            <pc:sldMk cId="1777282468" sldId="565"/>
            <ac:picMk id="37" creationId="{00000000-0000-0000-0000-000000000000}"/>
          </ac:picMkLst>
        </pc:pic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7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8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16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19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20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28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49:50.462" v="1204" actId="1076"/>
          <ac:inkMkLst>
            <pc:docMk/>
            <pc:sldMk cId="1777282468" sldId="565"/>
            <ac:inkMk id="29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50:55.848" v="1233" actId="1076"/>
          <ac:inkMkLst>
            <pc:docMk/>
            <pc:sldMk cId="1777282468" sldId="565"/>
            <ac:inkMk id="42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50:55.848" v="1233" actId="1076"/>
          <ac:inkMkLst>
            <pc:docMk/>
            <pc:sldMk cId="1777282468" sldId="565"/>
            <ac:inkMk id="49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50:55.848" v="1233" actId="1076"/>
          <ac:inkMkLst>
            <pc:docMk/>
            <pc:sldMk cId="1777282468" sldId="565"/>
            <ac:inkMk id="50" creationId="{00000000-0000-0000-0000-000000000000}"/>
          </ac:inkMkLst>
        </pc:inkChg>
        <pc:inkChg chg="mod">
          <ac:chgData name="TAN Mei Yi [Harrisdale Senior High School]" userId="f9f029c9-d743-4d60-9f2c-e74bdec1ab07" providerId="ADAL" clId="{81E6673F-7C19-4CB7-9ACD-E3981E29ACDB}" dt="2022-08-16T02:50:55.848" v="1233" actId="1076"/>
          <ac:inkMkLst>
            <pc:docMk/>
            <pc:sldMk cId="1777282468" sldId="565"/>
            <ac:inkMk id="51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81E6673F-7C19-4CB7-9ACD-E3981E29ACDB}" dt="2022-08-16T06:15:39.450" v="4446" actId="20577"/>
        <pc:sldMkLst>
          <pc:docMk/>
          <pc:sldMk cId="1128871908" sldId="566"/>
        </pc:sldMkLst>
        <pc:spChg chg="mod">
          <ac:chgData name="TAN Mei Yi [Harrisdale Senior High School]" userId="f9f029c9-d743-4d60-9f2c-e74bdec1ab07" providerId="ADAL" clId="{81E6673F-7C19-4CB7-9ACD-E3981E29ACDB}" dt="2022-08-16T02:51:32.183" v="1241" actId="14100"/>
          <ac:spMkLst>
            <pc:docMk/>
            <pc:sldMk cId="1128871908" sldId="566"/>
            <ac:spMk id="6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6:15:14.521" v="4435" actId="1076"/>
          <ac:spMkLst>
            <pc:docMk/>
            <pc:sldMk cId="1128871908" sldId="566"/>
            <ac:spMk id="30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00:18.970" v="1246"/>
          <ac:spMkLst>
            <pc:docMk/>
            <pc:sldMk cId="1128871908" sldId="566"/>
            <ac:spMk id="36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6:15:39.450" v="4446" actId="20577"/>
          <ac:spMkLst>
            <pc:docMk/>
            <pc:sldMk cId="1128871908" sldId="566"/>
            <ac:spMk id="38" creationId="{822CB0D0-57C3-AE4E-822D-4A49435F3589}"/>
          </ac:spMkLst>
        </pc:spChg>
        <pc:picChg chg="del">
          <ac:chgData name="TAN Mei Yi [Harrisdale Senior High School]" userId="f9f029c9-d743-4d60-9f2c-e74bdec1ab07" providerId="ADAL" clId="{81E6673F-7C19-4CB7-9ACD-E3981E29ACDB}" dt="2022-08-16T02:51:27.648" v="1236" actId="478"/>
          <ac:picMkLst>
            <pc:docMk/>
            <pc:sldMk cId="1128871908" sldId="566"/>
            <ac:picMk id="24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00:20.879" v="1247" actId="478"/>
          <ac:picMkLst>
            <pc:docMk/>
            <pc:sldMk cId="1128871908" sldId="566"/>
            <ac:picMk id="37" creationId="{00000000-0000-0000-0000-000000000000}"/>
          </ac:picMkLst>
        </pc:picChg>
      </pc:sldChg>
      <pc:sldChg chg="addSp delSp modSp mod">
        <pc:chgData name="TAN Mei Yi [Harrisdale Senior High School]" userId="f9f029c9-d743-4d60-9f2c-e74bdec1ab07" providerId="ADAL" clId="{81E6673F-7C19-4CB7-9ACD-E3981E29ACDB}" dt="2022-08-16T03:19:47.872" v="1768" actId="1076"/>
        <pc:sldMkLst>
          <pc:docMk/>
          <pc:sldMk cId="4064915579" sldId="567"/>
        </pc:sldMkLst>
        <pc:spChg chg="add mod">
          <ac:chgData name="TAN Mei Yi [Harrisdale Senior High School]" userId="f9f029c9-d743-4d60-9f2c-e74bdec1ab07" providerId="ADAL" clId="{81E6673F-7C19-4CB7-9ACD-E3981E29ACDB}" dt="2022-08-16T03:19:47.872" v="1768" actId="1076"/>
          <ac:spMkLst>
            <pc:docMk/>
            <pc:sldMk cId="4064915579" sldId="567"/>
            <ac:spMk id="2" creationId="{72376248-F13A-F129-D9F4-2695F54A7511}"/>
          </ac:spMkLst>
        </pc:spChg>
        <pc:picChg chg="del mod ord">
          <ac:chgData name="TAN Mei Yi [Harrisdale Senior High School]" userId="f9f029c9-d743-4d60-9f2c-e74bdec1ab07" providerId="ADAL" clId="{81E6673F-7C19-4CB7-9ACD-E3981E29ACDB}" dt="2022-08-16T03:19:37.894" v="1766" actId="478"/>
          <ac:picMkLst>
            <pc:docMk/>
            <pc:sldMk cId="4064915579" sldId="567"/>
            <ac:picMk id="3" creationId="{00000000-0000-0000-0000-000000000000}"/>
          </ac:picMkLst>
        </pc:picChg>
        <pc:picChg chg="mod">
          <ac:chgData name="TAN Mei Yi [Harrisdale Senior High School]" userId="f9f029c9-d743-4d60-9f2c-e74bdec1ab07" providerId="ADAL" clId="{81E6673F-7C19-4CB7-9ACD-E3981E29ACDB}" dt="2022-08-16T03:19:40.013" v="1767" actId="1076"/>
          <ac:picMkLst>
            <pc:docMk/>
            <pc:sldMk cId="4064915579" sldId="567"/>
            <ac:picMk id="4" creationId="{00000000-0000-0000-0000-000000000000}"/>
          </ac:picMkLst>
        </pc:picChg>
      </pc:sldChg>
      <pc:sldChg chg="addSp delSp modSp del mod delAnim modAnim">
        <pc:chgData name="TAN Mei Yi [Harrisdale Senior High School]" userId="f9f029c9-d743-4d60-9f2c-e74bdec1ab07" providerId="ADAL" clId="{81E6673F-7C19-4CB7-9ACD-E3981E29ACDB}" dt="2022-08-16T05:18:28.763" v="3169" actId="47"/>
        <pc:sldMkLst>
          <pc:docMk/>
          <pc:sldMk cId="1629737292" sldId="568"/>
        </pc:sldMkLst>
        <pc:spChg chg="add mod">
          <ac:chgData name="TAN Mei Yi [Harrisdale Senior High School]" userId="f9f029c9-d743-4d60-9f2c-e74bdec1ab07" providerId="ADAL" clId="{81E6673F-7C19-4CB7-9ACD-E3981E29ACDB}" dt="2022-08-16T03:41:09.996" v="2161" actId="5793"/>
          <ac:spMkLst>
            <pc:docMk/>
            <pc:sldMk cId="1629737292" sldId="568"/>
            <ac:spMk id="3" creationId="{335572AC-15B4-F61D-821B-216F74457DEF}"/>
          </ac:spMkLst>
        </pc:spChg>
        <pc:spChg chg="mod">
          <ac:chgData name="TAN Mei Yi [Harrisdale Senior High School]" userId="f9f029c9-d743-4d60-9f2c-e74bdec1ab07" providerId="ADAL" clId="{81E6673F-7C19-4CB7-9ACD-E3981E29ACDB}" dt="2022-08-16T03:41:32.583" v="2169" actId="1076"/>
          <ac:spMkLst>
            <pc:docMk/>
            <pc:sldMk cId="1629737292" sldId="568"/>
            <ac:spMk id="15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41:32.583" v="2169" actId="1076"/>
          <ac:spMkLst>
            <pc:docMk/>
            <pc:sldMk cId="1629737292" sldId="568"/>
            <ac:spMk id="16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41:32.583" v="2169" actId="1076"/>
          <ac:spMkLst>
            <pc:docMk/>
            <pc:sldMk cId="1629737292" sldId="568"/>
            <ac:spMk id="18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41:35.385" v="2170" actId="1076"/>
          <ac:spMkLst>
            <pc:docMk/>
            <pc:sldMk cId="1629737292" sldId="568"/>
            <ac:spMk id="24" creationId="{822CB0D0-57C3-AE4E-822D-4A49435F3589}"/>
          </ac:spMkLst>
        </pc:spChg>
        <pc:picChg chg="del mod">
          <ac:chgData name="TAN Mei Yi [Harrisdale Senior High School]" userId="f9f029c9-d743-4d60-9f2c-e74bdec1ab07" providerId="ADAL" clId="{81E6673F-7C19-4CB7-9ACD-E3981E29ACDB}" dt="2022-08-16T03:20:51.116" v="1867" actId="478"/>
          <ac:picMkLst>
            <pc:docMk/>
            <pc:sldMk cId="1629737292" sldId="568"/>
            <ac:picMk id="2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81E6673F-7C19-4CB7-9ACD-E3981E29ACDB}" dt="2022-08-16T03:39:37.655" v="2153" actId="478"/>
          <ac:picMkLst>
            <pc:docMk/>
            <pc:sldMk cId="1629737292" sldId="568"/>
            <ac:picMk id="4" creationId="{A3C6292E-E639-3B2C-9824-A5360C96413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41:15.528" v="2164" actId="478"/>
          <ac:picMkLst>
            <pc:docMk/>
            <pc:sldMk cId="1629737292" sldId="568"/>
            <ac:picMk id="7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41:14.089" v="2163" actId="478"/>
          <ac:picMkLst>
            <pc:docMk/>
            <pc:sldMk cId="1629737292" sldId="568"/>
            <ac:picMk id="8" creationId="{00000000-0000-0000-0000-000000000000}"/>
          </ac:picMkLst>
        </pc:picChg>
        <pc:picChg chg="add mod">
          <ac:chgData name="TAN Mei Yi [Harrisdale Senior High School]" userId="f9f029c9-d743-4d60-9f2c-e74bdec1ab07" providerId="ADAL" clId="{81E6673F-7C19-4CB7-9ACD-E3981E29ACDB}" dt="2022-08-16T03:41:19.923" v="2166" actId="14100"/>
          <ac:picMkLst>
            <pc:docMk/>
            <pc:sldMk cId="1629737292" sldId="568"/>
            <ac:picMk id="9" creationId="{DA53B9E0-292B-B486-3AF6-569928C6D707}"/>
          </ac:picMkLst>
        </pc:picChg>
      </pc:sldChg>
      <pc:sldChg chg="addSp delSp modSp add mod delAnim modAnim">
        <pc:chgData name="TAN Mei Yi [Harrisdale Senior High School]" userId="f9f029c9-d743-4d60-9f2c-e74bdec1ab07" providerId="ADAL" clId="{81E6673F-7C19-4CB7-9ACD-E3981E29ACDB}" dt="2022-08-16T06:00:59.338" v="4098" actId="1076"/>
        <pc:sldMkLst>
          <pc:docMk/>
          <pc:sldMk cId="3296230242" sldId="568"/>
        </pc:sldMkLst>
        <pc:spChg chg="mod">
          <ac:chgData name="TAN Mei Yi [Harrisdale Senior High School]" userId="f9f029c9-d743-4d60-9f2c-e74bdec1ab07" providerId="ADAL" clId="{81E6673F-7C19-4CB7-9ACD-E3981E29ACDB}" dt="2022-08-16T05:19:02.830" v="3242" actId="14100"/>
          <ac:spMkLst>
            <pc:docMk/>
            <pc:sldMk cId="3296230242" sldId="568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0:11.566" v="4086" actId="1076"/>
          <ac:spMkLst>
            <pc:docMk/>
            <pc:sldMk cId="3296230242" sldId="568"/>
            <ac:spMk id="3" creationId="{F93F2643-1143-1C74-3B8D-351C163FB59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0:59.338" v="4098" actId="1076"/>
          <ac:spMkLst>
            <pc:docMk/>
            <pc:sldMk cId="3296230242" sldId="568"/>
            <ac:spMk id="6" creationId="{D8A07166-715E-CEB6-AFE3-12E87D9ABD09}"/>
          </ac:spMkLst>
        </pc:spChg>
        <pc:spChg chg="mod">
          <ac:chgData name="TAN Mei Yi [Harrisdale Senior High School]" userId="f9f029c9-d743-4d60-9f2c-e74bdec1ab07" providerId="ADAL" clId="{81E6673F-7C19-4CB7-9ACD-E3981E29ACDB}" dt="2022-08-16T05:59:55.277" v="4071" actId="20577"/>
          <ac:spMkLst>
            <pc:docMk/>
            <pc:sldMk cId="3296230242" sldId="568"/>
            <ac:spMk id="21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5:18:58.663" v="3241" actId="478"/>
          <ac:spMkLst>
            <pc:docMk/>
            <pc:sldMk cId="3296230242" sldId="568"/>
            <ac:spMk id="2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5:18:56.753" v="3240" actId="478"/>
          <ac:spMkLst>
            <pc:docMk/>
            <pc:sldMk cId="3296230242" sldId="568"/>
            <ac:spMk id="23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5:18:56.753" v="3240" actId="478"/>
          <ac:spMkLst>
            <pc:docMk/>
            <pc:sldMk cId="3296230242" sldId="568"/>
            <ac:spMk id="25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5:18:58.663" v="3241" actId="478"/>
          <ac:spMkLst>
            <pc:docMk/>
            <pc:sldMk cId="3296230242" sldId="568"/>
            <ac:spMk id="26" creationId="{822CB0D0-57C3-AE4E-822D-4A49435F3589}"/>
          </ac:spMkLst>
        </pc:spChg>
        <pc:picChg chg="del">
          <ac:chgData name="TAN Mei Yi [Harrisdale Senior High School]" userId="f9f029c9-d743-4d60-9f2c-e74bdec1ab07" providerId="ADAL" clId="{81E6673F-7C19-4CB7-9ACD-E3981E29ACDB}" dt="2022-08-16T05:18:54.701" v="3239" actId="478"/>
          <ac:picMkLst>
            <pc:docMk/>
            <pc:sldMk cId="3296230242" sldId="568"/>
            <ac:picMk id="4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81E6673F-7C19-4CB7-9ACD-E3981E29ACDB}" dt="2022-08-16T05:16:24.720" v="3160" actId="47"/>
        <pc:sldMkLst>
          <pc:docMk/>
          <pc:sldMk cId="884844012" sldId="569"/>
        </pc:sldMkLst>
        <pc:spChg chg="add mod">
          <ac:chgData name="TAN Mei Yi [Harrisdale Senior High School]" userId="f9f029c9-d743-4d60-9f2c-e74bdec1ab07" providerId="ADAL" clId="{81E6673F-7C19-4CB7-9ACD-E3981E29ACDB}" dt="2022-08-15T04:56:19.256" v="131" actId="1076"/>
          <ac:spMkLst>
            <pc:docMk/>
            <pc:sldMk cId="884844012" sldId="569"/>
            <ac:spMk id="3" creationId="{9830920F-9963-4C78-D618-1AE7BBD94B9A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4:57:38.689" v="159" actId="1076"/>
          <ac:spMkLst>
            <pc:docMk/>
            <pc:sldMk cId="884844012" sldId="569"/>
            <ac:spMk id="4" creationId="{026D0D85-C969-50E3-40F4-9DB531919379}"/>
          </ac:spMkLst>
        </pc:spChg>
        <pc:spChg chg="del mod">
          <ac:chgData name="TAN Mei Yi [Harrisdale Senior High School]" userId="f9f029c9-d743-4d60-9f2c-e74bdec1ab07" providerId="ADAL" clId="{81E6673F-7C19-4CB7-9ACD-E3981E29ACDB}" dt="2022-08-15T04:56:40.334" v="144"/>
          <ac:spMkLst>
            <pc:docMk/>
            <pc:sldMk cId="884844012" sldId="569"/>
            <ac:spMk id="6" creationId="{822CB0D0-57C3-AE4E-822D-4A49435F3589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4:57:55.764" v="170" actId="1076"/>
          <ac:spMkLst>
            <pc:docMk/>
            <pc:sldMk cId="884844012" sldId="569"/>
            <ac:spMk id="7" creationId="{94909AAF-BC55-53F3-5875-613F3209ECBA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4:58:07.037" v="180" actId="1076"/>
          <ac:spMkLst>
            <pc:docMk/>
            <pc:sldMk cId="884844012" sldId="569"/>
            <ac:spMk id="9" creationId="{170A42AF-85C0-11A5-3403-937558D65D3D}"/>
          </ac:spMkLst>
        </pc:spChg>
        <pc:spChg chg="mod">
          <ac:chgData name="TAN Mei Yi [Harrisdale Senior High School]" userId="f9f029c9-d743-4d60-9f2c-e74bdec1ab07" providerId="ADAL" clId="{81E6673F-7C19-4CB7-9ACD-E3981E29ACDB}" dt="2022-08-15T04:56:47.278" v="147" actId="1076"/>
          <ac:spMkLst>
            <pc:docMk/>
            <pc:sldMk cId="884844012" sldId="569"/>
            <ac:spMk id="10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4:56:45.019" v="146" actId="478"/>
          <ac:spMkLst>
            <pc:docMk/>
            <pc:sldMk cId="884844012" sldId="569"/>
            <ac:spMk id="11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4:56:45.019" v="146" actId="478"/>
          <ac:spMkLst>
            <pc:docMk/>
            <pc:sldMk cId="884844012" sldId="569"/>
            <ac:spMk id="1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4:56:45.019" v="146" actId="478"/>
          <ac:spMkLst>
            <pc:docMk/>
            <pc:sldMk cId="884844012" sldId="569"/>
            <ac:spMk id="13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5T04:56:22.407" v="132" actId="478"/>
          <ac:spMkLst>
            <pc:docMk/>
            <pc:sldMk cId="884844012" sldId="569"/>
            <ac:spMk id="14" creationId="{822CB0D0-57C3-AE4E-822D-4A49435F3589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4:58:24.866" v="221" actId="1076"/>
          <ac:spMkLst>
            <pc:docMk/>
            <pc:sldMk cId="884844012" sldId="569"/>
            <ac:spMk id="15" creationId="{9F57440D-3608-D810-96BA-83099B47C844}"/>
          </ac:spMkLst>
        </pc:spChg>
        <pc:spChg chg="del">
          <ac:chgData name="TAN Mei Yi [Harrisdale Senior High School]" userId="f9f029c9-d743-4d60-9f2c-e74bdec1ab07" providerId="ADAL" clId="{81E6673F-7C19-4CB7-9ACD-E3981E29ACDB}" dt="2022-08-15T04:56:22.407" v="132" actId="478"/>
          <ac:spMkLst>
            <pc:docMk/>
            <pc:sldMk cId="884844012" sldId="569"/>
            <ac:spMk id="125" creationId="{822CB0D0-57C3-AE4E-822D-4A49435F3589}"/>
          </ac:spMkLst>
        </pc:spChg>
        <pc:picChg chg="del">
          <ac:chgData name="TAN Mei Yi [Harrisdale Senior High School]" userId="f9f029c9-d743-4d60-9f2c-e74bdec1ab07" providerId="ADAL" clId="{81E6673F-7C19-4CB7-9ACD-E3981E29ACDB}" dt="2022-08-15T04:54:34.567" v="3" actId="478"/>
          <ac:picMkLst>
            <pc:docMk/>
            <pc:sldMk cId="884844012" sldId="569"/>
            <ac:picMk id="2" creationId="{00000000-0000-0000-0000-000000000000}"/>
          </ac:picMkLst>
        </pc:pic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8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90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14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17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18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19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20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21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81E6673F-7C19-4CB7-9ACD-E3981E29ACDB}" dt="2022-08-15T04:56:22.407" v="132" actId="478"/>
          <ac:inkMkLst>
            <pc:docMk/>
            <pc:sldMk cId="884844012" sldId="569"/>
            <ac:inkMk id="12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81E6673F-7C19-4CB7-9ACD-E3981E29ACDB}" dt="2022-08-16T06:02:13.008" v="4128" actId="20577"/>
        <pc:sldMkLst>
          <pc:docMk/>
          <pc:sldMk cId="2398589473" sldId="569"/>
        </pc:sldMkLst>
        <pc:spChg chg="mod">
          <ac:chgData name="TAN Mei Yi [Harrisdale Senior High School]" userId="f9f029c9-d743-4d60-9f2c-e74bdec1ab07" providerId="ADAL" clId="{81E6673F-7C19-4CB7-9ACD-E3981E29ACDB}" dt="2022-08-16T05:19:35.663" v="3340" actId="27636"/>
          <ac:spMkLst>
            <pc:docMk/>
            <pc:sldMk cId="2398589473" sldId="569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1:10.537" v="4100"/>
          <ac:spMkLst>
            <pc:docMk/>
            <pc:sldMk cId="2398589473" sldId="569"/>
            <ac:spMk id="3" creationId="{099C3322-F2B4-2015-E209-76B776730348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1:10.537" v="4100"/>
          <ac:spMkLst>
            <pc:docMk/>
            <pc:sldMk cId="2398589473" sldId="569"/>
            <ac:spMk id="4" creationId="{82AB64CD-2478-564B-B270-A2E419BA03EE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1:34.284" v="4110" actId="14100"/>
          <ac:spMkLst>
            <pc:docMk/>
            <pc:sldMk cId="2398589473" sldId="569"/>
            <ac:spMk id="6" creationId="{3E59C656-163F-DADE-1802-3AC4C7266527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1:58.312" v="4116" actId="14100"/>
          <ac:spMkLst>
            <pc:docMk/>
            <pc:sldMk cId="2398589473" sldId="569"/>
            <ac:spMk id="7" creationId="{3C259530-F48C-D008-7550-D7E87C6ED1FC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2:07.174" v="4122" actId="1076"/>
          <ac:spMkLst>
            <pc:docMk/>
            <pc:sldMk cId="2398589473" sldId="569"/>
            <ac:spMk id="8" creationId="{5C2FF13A-B7B5-3BC2-6DE2-71838C25A71C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2:13.008" v="4128" actId="20577"/>
          <ac:spMkLst>
            <pc:docMk/>
            <pc:sldMk cId="2398589473" sldId="569"/>
            <ac:spMk id="9" creationId="{CF02677F-8A6B-0790-B130-F9B641E0CF93}"/>
          </ac:spMkLst>
        </pc:spChg>
        <pc:spChg chg="del">
          <ac:chgData name="TAN Mei Yi [Harrisdale Senior High School]" userId="f9f029c9-d743-4d60-9f2c-e74bdec1ab07" providerId="ADAL" clId="{81E6673F-7C19-4CB7-9ACD-E3981E29ACDB}" dt="2022-08-16T06:01:10.354" v="4099" actId="478"/>
          <ac:spMkLst>
            <pc:docMk/>
            <pc:sldMk cId="2398589473" sldId="569"/>
            <ac:spMk id="21" creationId="{822CB0D0-57C3-AE4E-822D-4A49435F3589}"/>
          </ac:spMkLst>
        </pc:spChg>
      </pc:sldChg>
      <pc:sldChg chg="addSp modSp add mod modAnim">
        <pc:chgData name="TAN Mei Yi [Harrisdale Senior High School]" userId="f9f029c9-d743-4d60-9f2c-e74bdec1ab07" providerId="ADAL" clId="{81E6673F-7C19-4CB7-9ACD-E3981E29ACDB}" dt="2022-08-17T00:38:05.741" v="4841" actId="1076"/>
        <pc:sldMkLst>
          <pc:docMk/>
          <pc:sldMk cId="1878935558" sldId="570"/>
        </pc:sldMkLst>
        <pc:spChg chg="mod">
          <ac:chgData name="TAN Mei Yi [Harrisdale Senior High School]" userId="f9f029c9-d743-4d60-9f2c-e74bdec1ab07" providerId="ADAL" clId="{81E6673F-7C19-4CB7-9ACD-E3981E29ACDB}" dt="2022-08-16T05:20:18.959" v="3503"/>
          <ac:spMkLst>
            <pc:docMk/>
            <pc:sldMk cId="1878935558" sldId="570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5:21.138" v="4199" actId="1076"/>
          <ac:spMkLst>
            <pc:docMk/>
            <pc:sldMk cId="1878935558" sldId="570"/>
            <ac:spMk id="3" creationId="{F98F92FB-7451-0E33-F46E-BB2E91835723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5:58.728" v="4233" actId="1076"/>
          <ac:spMkLst>
            <pc:docMk/>
            <pc:sldMk cId="1878935558" sldId="570"/>
            <ac:spMk id="4" creationId="{6F9ACDB4-9808-46ED-67DC-0F6FB7CF03CF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6:08.424" v="4239" actId="1076"/>
          <ac:spMkLst>
            <pc:docMk/>
            <pc:sldMk cId="1878935558" sldId="570"/>
            <ac:spMk id="6" creationId="{0B45D884-B451-4FC0-843A-87A0CDE348D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6:25.575" v="4253" actId="1076"/>
          <ac:spMkLst>
            <pc:docMk/>
            <pc:sldMk cId="1878935558" sldId="570"/>
            <ac:spMk id="7" creationId="{C985463D-3B59-E8F0-6F59-A87CBF620F5D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6:58.797" v="4294" actId="20577"/>
          <ac:spMkLst>
            <pc:docMk/>
            <pc:sldMk cId="1878935558" sldId="570"/>
            <ac:spMk id="8" creationId="{0BAF63A8-C579-F75F-4E0D-316FDF197CDE}"/>
          </ac:spMkLst>
        </pc:spChg>
        <pc:spChg chg="add mod">
          <ac:chgData name="TAN Mei Yi [Harrisdale Senior High School]" userId="f9f029c9-d743-4d60-9f2c-e74bdec1ab07" providerId="ADAL" clId="{81E6673F-7C19-4CB7-9ACD-E3981E29ACDB}" dt="2022-08-17T00:38:03.086" v="4840" actId="20577"/>
          <ac:spMkLst>
            <pc:docMk/>
            <pc:sldMk cId="1878935558" sldId="570"/>
            <ac:spMk id="9" creationId="{36150AEF-39CA-9DE9-37D1-25CEEFA794A8}"/>
          </ac:spMkLst>
        </pc:spChg>
        <pc:spChg chg="add mod">
          <ac:chgData name="TAN Mei Yi [Harrisdale Senior High School]" userId="f9f029c9-d743-4d60-9f2c-e74bdec1ab07" providerId="ADAL" clId="{81E6673F-7C19-4CB7-9ACD-E3981E29ACDB}" dt="2022-08-17T00:38:05.741" v="4841" actId="1076"/>
          <ac:spMkLst>
            <pc:docMk/>
            <pc:sldMk cId="1878935558" sldId="570"/>
            <ac:spMk id="10" creationId="{67D6724B-D68E-8477-3841-6D2840CBCA9E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7:21.523" v="4309" actId="20577"/>
          <ac:spMkLst>
            <pc:docMk/>
            <pc:sldMk cId="1878935558" sldId="570"/>
            <ac:spMk id="11" creationId="{939B64AD-E5E5-527A-FA8E-7442D3B13BEF}"/>
          </ac:spMkLst>
        </pc:spChg>
        <pc:spChg chg="mod">
          <ac:chgData name="TAN Mei Yi [Harrisdale Senior High School]" userId="f9f029c9-d743-4d60-9f2c-e74bdec1ab07" providerId="ADAL" clId="{81E6673F-7C19-4CB7-9ACD-E3981E29ACDB}" dt="2022-08-16T06:05:13.305" v="4191" actId="14100"/>
          <ac:spMkLst>
            <pc:docMk/>
            <pc:sldMk cId="1878935558" sldId="570"/>
            <ac:spMk id="21" creationId="{822CB0D0-57C3-AE4E-822D-4A49435F3589}"/>
          </ac:spMkLst>
        </pc:spChg>
      </pc:sldChg>
      <pc:sldChg chg="addSp delSp modSp add del mod delAnim modAnim">
        <pc:chgData name="TAN Mei Yi [Harrisdale Senior High School]" userId="f9f029c9-d743-4d60-9f2c-e74bdec1ab07" providerId="ADAL" clId="{81E6673F-7C19-4CB7-9ACD-E3981E29ACDB}" dt="2022-08-16T05:16:28.587" v="3161" actId="47"/>
        <pc:sldMkLst>
          <pc:docMk/>
          <pc:sldMk cId="3930687109" sldId="570"/>
        </pc:sldMkLst>
        <pc:spChg chg="add mod">
          <ac:chgData name="TAN Mei Yi [Harrisdale Senior High School]" userId="f9f029c9-d743-4d60-9f2c-e74bdec1ab07" providerId="ADAL" clId="{81E6673F-7C19-4CB7-9ACD-E3981E29ACDB}" dt="2022-08-15T05:06:00.744" v="356" actId="1076"/>
          <ac:spMkLst>
            <pc:docMk/>
            <pc:sldMk cId="3930687109" sldId="570"/>
            <ac:spMk id="2" creationId="{A7CC0FA3-EC15-0A5A-BBBF-66C04AC4D6F0}"/>
          </ac:spMkLst>
        </pc:spChg>
        <pc:spChg chg="mod">
          <ac:chgData name="TAN Mei Yi [Harrisdale Senior High School]" userId="f9f029c9-d743-4d60-9f2c-e74bdec1ab07" providerId="ADAL" clId="{81E6673F-7C19-4CB7-9ACD-E3981E29ACDB}" dt="2022-08-15T05:04:32.739" v="323" actId="1076"/>
          <ac:spMkLst>
            <pc:docMk/>
            <pc:sldMk cId="3930687109" sldId="570"/>
            <ac:spMk id="3" creationId="{9830920F-9963-4C78-D618-1AE7BBD94B9A}"/>
          </ac:spMkLst>
        </pc:spChg>
        <pc:spChg chg="mod">
          <ac:chgData name="TAN Mei Yi [Harrisdale Senior High School]" userId="f9f029c9-d743-4d60-9f2c-e74bdec1ab07" providerId="ADAL" clId="{81E6673F-7C19-4CB7-9ACD-E3981E29ACDB}" dt="2022-08-15T05:05:50.594" v="352" actId="1076"/>
          <ac:spMkLst>
            <pc:docMk/>
            <pc:sldMk cId="3930687109" sldId="570"/>
            <ac:spMk id="4" creationId="{026D0D85-C969-50E3-40F4-9DB531919379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06:05.780" v="360" actId="20577"/>
          <ac:spMkLst>
            <pc:docMk/>
            <pc:sldMk cId="3930687109" sldId="570"/>
            <ac:spMk id="6" creationId="{2A90261D-A8B3-FE2C-9531-41B9E1007AA4}"/>
          </ac:spMkLst>
        </pc:spChg>
        <pc:spChg chg="mod">
          <ac:chgData name="TAN Mei Yi [Harrisdale Senior High School]" userId="f9f029c9-d743-4d60-9f2c-e74bdec1ab07" providerId="ADAL" clId="{81E6673F-7C19-4CB7-9ACD-E3981E29ACDB}" dt="2022-08-15T05:05:56.012" v="354" actId="1076"/>
          <ac:spMkLst>
            <pc:docMk/>
            <pc:sldMk cId="3930687109" sldId="570"/>
            <ac:spMk id="7" creationId="{94909AAF-BC55-53F3-5875-613F3209ECBA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06:21.448" v="365"/>
          <ac:spMkLst>
            <pc:docMk/>
            <pc:sldMk cId="3930687109" sldId="570"/>
            <ac:spMk id="8" creationId="{A2BC75BC-C466-CDB6-D1FB-8099951536C0}"/>
          </ac:spMkLst>
        </pc:spChg>
        <pc:spChg chg="mod">
          <ac:chgData name="TAN Mei Yi [Harrisdale Senior High School]" userId="f9f029c9-d743-4d60-9f2c-e74bdec1ab07" providerId="ADAL" clId="{81E6673F-7C19-4CB7-9ACD-E3981E29ACDB}" dt="2022-08-15T05:05:58.197" v="355" actId="1076"/>
          <ac:spMkLst>
            <pc:docMk/>
            <pc:sldMk cId="3930687109" sldId="570"/>
            <ac:spMk id="9" creationId="{170A42AF-85C0-11A5-3403-937558D65D3D}"/>
          </ac:spMkLst>
        </pc:spChg>
        <pc:spChg chg="mod">
          <ac:chgData name="TAN Mei Yi [Harrisdale Senior High School]" userId="f9f029c9-d743-4d60-9f2c-e74bdec1ab07" providerId="ADAL" clId="{81E6673F-7C19-4CB7-9ACD-E3981E29ACDB}" dt="2022-08-15T04:59:06.936" v="297" actId="20577"/>
          <ac:spMkLst>
            <pc:docMk/>
            <pc:sldMk cId="3930687109" sldId="570"/>
            <ac:spMk id="10" creationId="{822CB0D0-57C3-AE4E-822D-4A49435F3589}"/>
          </ac:spMkLst>
        </pc:spChg>
        <pc:spChg chg="add mod">
          <ac:chgData name="TAN Mei Yi [Harrisdale Senior High School]" userId="f9f029c9-d743-4d60-9f2c-e74bdec1ab07" providerId="ADAL" clId="{81E6673F-7C19-4CB7-9ACD-E3981E29ACDB}" dt="2022-08-15T05:06:57.944" v="394" actId="14100"/>
          <ac:spMkLst>
            <pc:docMk/>
            <pc:sldMk cId="3930687109" sldId="570"/>
            <ac:spMk id="11" creationId="{7C97D7E1-ECA7-D434-6923-2D619EBDFC49}"/>
          </ac:spMkLst>
        </pc:spChg>
        <pc:spChg chg="del">
          <ac:chgData name="TAN Mei Yi [Harrisdale Senior High School]" userId="f9f029c9-d743-4d60-9f2c-e74bdec1ab07" providerId="ADAL" clId="{81E6673F-7C19-4CB7-9ACD-E3981E29ACDB}" dt="2022-08-15T05:05:27.200" v="326" actId="478"/>
          <ac:spMkLst>
            <pc:docMk/>
            <pc:sldMk cId="3930687109" sldId="570"/>
            <ac:spMk id="15" creationId="{9F57440D-3608-D810-96BA-83099B47C844}"/>
          </ac:spMkLst>
        </pc:spChg>
      </pc:sldChg>
      <pc:sldChg chg="modSp add del">
        <pc:chgData name="TAN Mei Yi [Harrisdale Senior High School]" userId="f9f029c9-d743-4d60-9f2c-e74bdec1ab07" providerId="ADAL" clId="{81E6673F-7C19-4CB7-9ACD-E3981E29ACDB}" dt="2022-08-15T05:01:06.478" v="320" actId="2696"/>
        <pc:sldMkLst>
          <pc:docMk/>
          <pc:sldMk cId="1054560689" sldId="571"/>
        </pc:sldMkLst>
        <pc:spChg chg="mod">
          <ac:chgData name="TAN Mei Yi [Harrisdale Senior High School]" userId="f9f029c9-d743-4d60-9f2c-e74bdec1ab07" providerId="ADAL" clId="{81E6673F-7C19-4CB7-9ACD-E3981E29ACDB}" dt="2022-08-15T05:00:55.343" v="319" actId="20577"/>
          <ac:spMkLst>
            <pc:docMk/>
            <pc:sldMk cId="1054560689" sldId="571"/>
            <ac:spMk id="3" creationId="{9830920F-9963-4C78-D618-1AE7BBD94B9A}"/>
          </ac:spMkLst>
        </pc:spChg>
      </pc:sldChg>
      <pc:sldChg chg="modSp add del mod">
        <pc:chgData name="TAN Mei Yi [Harrisdale Senior High School]" userId="f9f029c9-d743-4d60-9f2c-e74bdec1ab07" providerId="ADAL" clId="{81E6673F-7C19-4CB7-9ACD-E3981E29ACDB}" dt="2022-08-16T05:18:07.535" v="3166" actId="47"/>
        <pc:sldMkLst>
          <pc:docMk/>
          <pc:sldMk cId="2859945614" sldId="571"/>
        </pc:sldMkLst>
        <pc:spChg chg="mod">
          <ac:chgData name="TAN Mei Yi [Harrisdale Senior High School]" userId="f9f029c9-d743-4d60-9f2c-e74bdec1ab07" providerId="ADAL" clId="{81E6673F-7C19-4CB7-9ACD-E3981E29ACDB}" dt="2022-08-16T02:43:51.232" v="764" actId="20577"/>
          <ac:spMkLst>
            <pc:docMk/>
            <pc:sldMk cId="2859945614" sldId="571"/>
            <ac:spMk id="3" creationId="{9830920F-9963-4C78-D618-1AE7BBD94B9A}"/>
          </ac:spMkLst>
        </pc:spChg>
        <pc:spChg chg="mod">
          <ac:chgData name="TAN Mei Yi [Harrisdale Senior High School]" userId="f9f029c9-d743-4d60-9f2c-e74bdec1ab07" providerId="ADAL" clId="{81E6673F-7C19-4CB7-9ACD-E3981E29ACDB}" dt="2022-08-16T02:44:14.516" v="779" actId="1076"/>
          <ac:spMkLst>
            <pc:docMk/>
            <pc:sldMk cId="2859945614" sldId="571"/>
            <ac:spMk id="4" creationId="{026D0D85-C969-50E3-40F4-9DB531919379}"/>
          </ac:spMkLst>
        </pc:spChg>
        <pc:spChg chg="mod">
          <ac:chgData name="TAN Mei Yi [Harrisdale Senior High School]" userId="f9f029c9-d743-4d60-9f2c-e74bdec1ab07" providerId="ADAL" clId="{81E6673F-7C19-4CB7-9ACD-E3981E29ACDB}" dt="2022-08-16T02:44:19.085" v="786" actId="20577"/>
          <ac:spMkLst>
            <pc:docMk/>
            <pc:sldMk cId="2859945614" sldId="571"/>
            <ac:spMk id="7" creationId="{94909AAF-BC55-53F3-5875-613F3209ECBA}"/>
          </ac:spMkLst>
        </pc:spChg>
        <pc:spChg chg="mod">
          <ac:chgData name="TAN Mei Yi [Harrisdale Senior High School]" userId="f9f029c9-d743-4d60-9f2c-e74bdec1ab07" providerId="ADAL" clId="{81E6673F-7C19-4CB7-9ACD-E3981E29ACDB}" dt="2022-08-16T02:44:28.942" v="795" actId="1076"/>
          <ac:spMkLst>
            <pc:docMk/>
            <pc:sldMk cId="2859945614" sldId="571"/>
            <ac:spMk id="9" creationId="{170A42AF-85C0-11A5-3403-937558D65D3D}"/>
          </ac:spMkLst>
        </pc:spChg>
        <pc:spChg chg="mod">
          <ac:chgData name="TAN Mei Yi [Harrisdale Senior High School]" userId="f9f029c9-d743-4d60-9f2c-e74bdec1ab07" providerId="ADAL" clId="{81E6673F-7C19-4CB7-9ACD-E3981E29ACDB}" dt="2022-08-16T02:43:57.595" v="770" actId="20577"/>
          <ac:spMkLst>
            <pc:docMk/>
            <pc:sldMk cId="2859945614" sldId="571"/>
            <ac:spMk id="10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2:44:36.316" v="807" actId="20577"/>
          <ac:spMkLst>
            <pc:docMk/>
            <pc:sldMk cId="2859945614" sldId="571"/>
            <ac:spMk id="15" creationId="{9F57440D-3608-D810-96BA-83099B47C844}"/>
          </ac:spMkLst>
        </pc:spChg>
      </pc:sldChg>
      <pc:sldChg chg="addSp delSp modSp add mod delAnim modAnim">
        <pc:chgData name="TAN Mei Yi [Harrisdale Senior High School]" userId="f9f029c9-d743-4d60-9f2c-e74bdec1ab07" providerId="ADAL" clId="{81E6673F-7C19-4CB7-9ACD-E3981E29ACDB}" dt="2022-08-16T06:16:06.449" v="4447" actId="1076"/>
        <pc:sldMkLst>
          <pc:docMk/>
          <pc:sldMk cId="3787318358" sldId="571"/>
        </pc:sldMkLst>
        <pc:spChg chg="mod">
          <ac:chgData name="TAN Mei Yi [Harrisdale Senior High School]" userId="f9f029c9-d743-4d60-9f2c-e74bdec1ab07" providerId="ADAL" clId="{81E6673F-7C19-4CB7-9ACD-E3981E29ACDB}" dt="2022-08-16T06:08:59.020" v="4345" actId="20577"/>
          <ac:spMkLst>
            <pc:docMk/>
            <pc:sldMk cId="3787318358" sldId="571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7:53.056" v="4325" actId="20577"/>
          <ac:spMkLst>
            <pc:docMk/>
            <pc:sldMk cId="3787318358" sldId="571"/>
            <ac:spMk id="3" creationId="{6D06F8B9-0EFB-DF77-C3F9-423897FD302D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9:05.541" v="4346" actId="20577"/>
          <ac:spMkLst>
            <pc:docMk/>
            <pc:sldMk cId="3787318358" sldId="571"/>
            <ac:spMk id="4" creationId="{8D56A826-0C4D-8A46-DADC-4D92740EA7AE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9:17.654" v="4351" actId="20577"/>
          <ac:spMkLst>
            <pc:docMk/>
            <pc:sldMk cId="3787318358" sldId="571"/>
            <ac:spMk id="6" creationId="{3278D958-8929-06CF-192D-3147148129FA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09:38.478" v="4359" actId="1076"/>
          <ac:spMkLst>
            <pc:docMk/>
            <pc:sldMk cId="3787318358" sldId="571"/>
            <ac:spMk id="7" creationId="{938B1A8E-D4A0-8B93-013D-132922061C40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0:50.457" v="4373" actId="1076"/>
          <ac:spMkLst>
            <pc:docMk/>
            <pc:sldMk cId="3787318358" sldId="571"/>
            <ac:spMk id="8" creationId="{B77FF67F-34A8-3AEF-C752-B8CCA8B2EE43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2:06.798" v="4384" actId="1076"/>
          <ac:spMkLst>
            <pc:docMk/>
            <pc:sldMk cId="3787318358" sldId="571"/>
            <ac:spMk id="9" creationId="{69C8D391-934F-E35C-4480-C7C914C474A6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4:36.998" v="4409" actId="1076"/>
          <ac:spMkLst>
            <pc:docMk/>
            <pc:sldMk cId="3787318358" sldId="571"/>
            <ac:spMk id="10" creationId="{B3714825-BA15-FB16-4370-516D4095559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6:06.449" v="4447" actId="1076"/>
          <ac:spMkLst>
            <pc:docMk/>
            <pc:sldMk cId="3787318358" sldId="571"/>
            <ac:spMk id="11" creationId="{BDA867A8-AC4D-4BFF-73E7-14E37F8C3070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6:07:32.884" v="4311" actId="478"/>
          <ac:spMkLst>
            <pc:docMk/>
            <pc:sldMk cId="3787318358" sldId="571"/>
            <ac:spMk id="21" creationId="{822CB0D0-57C3-AE4E-822D-4A49435F3589}"/>
          </ac:spMkLst>
        </pc:spChg>
      </pc:sldChg>
      <pc:sldChg chg="modSp add mod">
        <pc:chgData name="TAN Mei Yi [Harrisdale Senior High School]" userId="f9f029c9-d743-4d60-9f2c-e74bdec1ab07" providerId="ADAL" clId="{81E6673F-7C19-4CB7-9ACD-E3981E29ACDB}" dt="2022-08-16T05:23:31.769" v="3802" actId="20577"/>
        <pc:sldMkLst>
          <pc:docMk/>
          <pc:sldMk cId="1070857058" sldId="572"/>
        </pc:sldMkLst>
        <pc:spChg chg="mod">
          <ac:chgData name="TAN Mei Yi [Harrisdale Senior High School]" userId="f9f029c9-d743-4d60-9f2c-e74bdec1ab07" providerId="ADAL" clId="{81E6673F-7C19-4CB7-9ACD-E3981E29ACDB}" dt="2022-08-16T05:22:19.298" v="3729" actId="20577"/>
          <ac:spMkLst>
            <pc:docMk/>
            <pc:sldMk cId="1070857058" sldId="572"/>
            <ac:spMk id="2" creationId="{C1B547C6-FF7C-4944-BD97-9D2DEA9A152A}"/>
          </ac:spMkLst>
        </pc:spChg>
        <pc:spChg chg="mod">
          <ac:chgData name="TAN Mei Yi [Harrisdale Senior High School]" userId="f9f029c9-d743-4d60-9f2c-e74bdec1ab07" providerId="ADAL" clId="{81E6673F-7C19-4CB7-9ACD-E3981E29ACDB}" dt="2022-08-16T05:23:31.769" v="3802" actId="20577"/>
          <ac:spMkLst>
            <pc:docMk/>
            <pc:sldMk cId="1070857058" sldId="572"/>
            <ac:spMk id="4" creationId="{C4BDB3E4-E460-146C-2099-01B71BC018A7}"/>
          </ac:spMkLst>
        </pc:spChg>
        <pc:spChg chg="mod">
          <ac:chgData name="TAN Mei Yi [Harrisdale Senior High School]" userId="f9f029c9-d743-4d60-9f2c-e74bdec1ab07" providerId="ADAL" clId="{81E6673F-7C19-4CB7-9ACD-E3981E29ACDB}" dt="2022-08-16T05:22:59.443" v="3780" actId="20577"/>
          <ac:spMkLst>
            <pc:docMk/>
            <pc:sldMk cId="1070857058" sldId="572"/>
            <ac:spMk id="7" creationId="{22AD4164-EECE-8949-A75C-7B815CCB6BF4}"/>
          </ac:spMkLst>
        </pc:spChg>
        <pc:spChg chg="mod">
          <ac:chgData name="TAN Mei Yi [Harrisdale Senior High School]" userId="f9f029c9-d743-4d60-9f2c-e74bdec1ab07" providerId="ADAL" clId="{81E6673F-7C19-4CB7-9ACD-E3981E29ACDB}" dt="2022-08-16T05:22:30.261" v="3744" actId="20577"/>
          <ac:spMkLst>
            <pc:docMk/>
            <pc:sldMk cId="1070857058" sldId="572"/>
            <ac:spMk id="9" creationId="{9B031BA0-D324-8342-894B-47EBB0F13D7E}"/>
          </ac:spMkLst>
        </pc:spChg>
      </pc:sldChg>
      <pc:sldChg chg="modSp add del mod">
        <pc:chgData name="TAN Mei Yi [Harrisdale Senior High School]" userId="f9f029c9-d743-4d60-9f2c-e74bdec1ab07" providerId="ADAL" clId="{81E6673F-7C19-4CB7-9ACD-E3981E29ACDB}" dt="2022-08-16T05:18:09.221" v="3167" actId="47"/>
        <pc:sldMkLst>
          <pc:docMk/>
          <pc:sldMk cId="1639795041" sldId="572"/>
        </pc:sldMkLst>
        <pc:spChg chg="mod">
          <ac:chgData name="TAN Mei Yi [Harrisdale Senior High School]" userId="f9f029c9-d743-4d60-9f2c-e74bdec1ab07" providerId="ADAL" clId="{81E6673F-7C19-4CB7-9ACD-E3981E29ACDB}" dt="2022-08-16T03:10:57.842" v="1376" actId="20577"/>
          <ac:spMkLst>
            <pc:docMk/>
            <pc:sldMk cId="1639795041" sldId="572"/>
            <ac:spMk id="3" creationId="{9830920F-9963-4C78-D618-1AE7BBD94B9A}"/>
          </ac:spMkLst>
        </pc:spChg>
        <pc:spChg chg="mod">
          <ac:chgData name="TAN Mei Yi [Harrisdale Senior High School]" userId="f9f029c9-d743-4d60-9f2c-e74bdec1ab07" providerId="ADAL" clId="{81E6673F-7C19-4CB7-9ACD-E3981E29ACDB}" dt="2022-08-16T03:10:35.358" v="1342" actId="20577"/>
          <ac:spMkLst>
            <pc:docMk/>
            <pc:sldMk cId="1639795041" sldId="572"/>
            <ac:spMk id="4" creationId="{026D0D85-C969-50E3-40F4-9DB531919379}"/>
          </ac:spMkLst>
        </pc:spChg>
        <pc:spChg chg="mod">
          <ac:chgData name="TAN Mei Yi [Harrisdale Senior High School]" userId="f9f029c9-d743-4d60-9f2c-e74bdec1ab07" providerId="ADAL" clId="{81E6673F-7C19-4CB7-9ACD-E3981E29ACDB}" dt="2022-08-16T03:10:40.027" v="1348" actId="20577"/>
          <ac:spMkLst>
            <pc:docMk/>
            <pc:sldMk cId="1639795041" sldId="572"/>
            <ac:spMk id="7" creationId="{94909AAF-BC55-53F3-5875-613F3209ECBA}"/>
          </ac:spMkLst>
        </pc:spChg>
        <pc:spChg chg="mod">
          <ac:chgData name="TAN Mei Yi [Harrisdale Senior High School]" userId="f9f029c9-d743-4d60-9f2c-e74bdec1ab07" providerId="ADAL" clId="{81E6673F-7C19-4CB7-9ACD-E3981E29ACDB}" dt="2022-08-16T03:10:45.790" v="1357" actId="20577"/>
          <ac:spMkLst>
            <pc:docMk/>
            <pc:sldMk cId="1639795041" sldId="572"/>
            <ac:spMk id="9" creationId="{170A42AF-85C0-11A5-3403-937558D65D3D}"/>
          </ac:spMkLst>
        </pc:spChg>
        <pc:spChg chg="mod">
          <ac:chgData name="TAN Mei Yi [Harrisdale Senior High School]" userId="f9f029c9-d743-4d60-9f2c-e74bdec1ab07" providerId="ADAL" clId="{81E6673F-7C19-4CB7-9ACD-E3981E29ACDB}" dt="2022-08-16T03:10:27.119" v="1334" actId="20577"/>
          <ac:spMkLst>
            <pc:docMk/>
            <pc:sldMk cId="1639795041" sldId="572"/>
            <ac:spMk id="10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11:59.307" v="1423" actId="14100"/>
          <ac:spMkLst>
            <pc:docMk/>
            <pc:sldMk cId="1639795041" sldId="572"/>
            <ac:spMk id="15" creationId="{9F57440D-3608-D810-96BA-83099B47C844}"/>
          </ac:spMkLst>
        </pc:spChg>
      </pc:sldChg>
      <pc:sldChg chg="add del">
        <pc:chgData name="TAN Mei Yi [Harrisdale Senior High School]" userId="f9f029c9-d743-4d60-9f2c-e74bdec1ab07" providerId="ADAL" clId="{81E6673F-7C19-4CB7-9ACD-E3981E29ACDB}" dt="2022-08-16T05:21:44.457" v="3657"/>
        <pc:sldMkLst>
          <pc:docMk/>
          <pc:sldMk cId="2384227631" sldId="572"/>
        </pc:sldMkLst>
      </pc:sldChg>
      <pc:sldChg chg="addSp delSp modSp add del mod ord delAnim modAnim">
        <pc:chgData name="TAN Mei Yi [Harrisdale Senior High School]" userId="f9f029c9-d743-4d60-9f2c-e74bdec1ab07" providerId="ADAL" clId="{81E6673F-7C19-4CB7-9ACD-E3981E29ACDB}" dt="2022-08-16T05:18:15.103" v="3168" actId="47"/>
        <pc:sldMkLst>
          <pc:docMk/>
          <pc:sldMk cId="542364443" sldId="573"/>
        </pc:sldMkLst>
        <pc:spChg chg="mod">
          <ac:chgData name="TAN Mei Yi [Harrisdale Senior High School]" userId="f9f029c9-d743-4d60-9f2c-e74bdec1ab07" providerId="ADAL" clId="{81E6673F-7C19-4CB7-9ACD-E3981E29ACDB}" dt="2022-08-16T03:15:02.639" v="1577" actId="27636"/>
          <ac:spMkLst>
            <pc:docMk/>
            <pc:sldMk cId="542364443" sldId="573"/>
            <ac:spMk id="3" creationId="{9830920F-9963-4C78-D618-1AE7BBD94B9A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3:16:56.714" v="1629" actId="478"/>
          <ac:spMkLst>
            <pc:docMk/>
            <pc:sldMk cId="542364443" sldId="573"/>
            <ac:spMk id="4" creationId="{026D0D85-C969-50E3-40F4-9DB531919379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3:16:56.714" v="1629" actId="478"/>
          <ac:spMkLst>
            <pc:docMk/>
            <pc:sldMk cId="542364443" sldId="573"/>
            <ac:spMk id="7" creationId="{94909AAF-BC55-53F3-5875-613F3209ECBA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3:16:56.714" v="1629" actId="478"/>
          <ac:spMkLst>
            <pc:docMk/>
            <pc:sldMk cId="542364443" sldId="573"/>
            <ac:spMk id="9" creationId="{170A42AF-85C0-11A5-3403-937558D65D3D}"/>
          </ac:spMkLst>
        </pc:spChg>
        <pc:spChg chg="mod">
          <ac:chgData name="TAN Mei Yi [Harrisdale Senior High School]" userId="f9f029c9-d743-4d60-9f2c-e74bdec1ab07" providerId="ADAL" clId="{81E6673F-7C19-4CB7-9ACD-E3981E29ACDB}" dt="2022-08-16T03:48:37.792" v="2849" actId="20577"/>
          <ac:spMkLst>
            <pc:docMk/>
            <pc:sldMk cId="542364443" sldId="573"/>
            <ac:spMk id="10" creationId="{822CB0D0-57C3-AE4E-822D-4A49435F3589}"/>
          </ac:spMkLst>
        </pc:spChg>
        <pc:spChg chg="del mod">
          <ac:chgData name="TAN Mei Yi [Harrisdale Senior High School]" userId="f9f029c9-d743-4d60-9f2c-e74bdec1ab07" providerId="ADAL" clId="{81E6673F-7C19-4CB7-9ACD-E3981E29ACDB}" dt="2022-08-16T03:16:56.714" v="1629" actId="478"/>
          <ac:spMkLst>
            <pc:docMk/>
            <pc:sldMk cId="542364443" sldId="573"/>
            <ac:spMk id="15" creationId="{9F57440D-3608-D810-96BA-83099B47C844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0:45.166" v="2921" actId="6549"/>
          <ac:spMkLst>
            <pc:docMk/>
            <pc:sldMk cId="542364443" sldId="573"/>
            <ac:spMk id="26" creationId="{01FA2388-75B2-3A80-2B44-3BAA9FDF08CA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1:20.346" v="2932" actId="1076"/>
          <ac:spMkLst>
            <pc:docMk/>
            <pc:sldMk cId="542364443" sldId="573"/>
            <ac:spMk id="27" creationId="{79715B8F-82DC-0F6D-7C29-68A4937FDF30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4:27.040" v="3013" actId="20577"/>
          <ac:spMkLst>
            <pc:docMk/>
            <pc:sldMk cId="542364443" sldId="573"/>
            <ac:spMk id="83" creationId="{CC2CB908-5B89-0466-F724-8F214568955C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4:45.601" v="3026" actId="20577"/>
          <ac:spMkLst>
            <pc:docMk/>
            <pc:sldMk cId="542364443" sldId="573"/>
            <ac:spMk id="84" creationId="{A931B5E5-5238-F751-1262-63FFD511447F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6:56.401" v="3057" actId="20577"/>
          <ac:spMkLst>
            <pc:docMk/>
            <pc:sldMk cId="542364443" sldId="573"/>
            <ac:spMk id="106" creationId="{E87E1AA5-C7AC-6D59-097B-84F45C3072A3}"/>
          </ac:spMkLst>
        </pc:spChg>
        <pc:grpChg chg="del mod">
          <ac:chgData name="TAN Mei Yi [Harrisdale Senior High School]" userId="f9f029c9-d743-4d60-9f2c-e74bdec1ab07" providerId="ADAL" clId="{81E6673F-7C19-4CB7-9ACD-E3981E29ACDB}" dt="2022-08-16T03:48:52.763" v="2865"/>
          <ac:grpSpMkLst>
            <pc:docMk/>
            <pc:sldMk cId="542364443" sldId="573"/>
            <ac:grpSpMk id="24" creationId="{DA185D7E-7943-30FE-72D0-84643D3D538B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48:52.763" v="2865"/>
          <ac:grpSpMkLst>
            <pc:docMk/>
            <pc:sldMk cId="542364443" sldId="573"/>
            <ac:grpSpMk id="25" creationId="{0B93A6A1-E6ED-D27C-3722-DE841DC75FD2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0.037" v="2977"/>
          <ac:grpSpMkLst>
            <pc:docMk/>
            <pc:sldMk cId="542364443" sldId="573"/>
            <ac:grpSpMk id="43" creationId="{0E1AE061-D5CD-FC65-EF6F-F76F9A98F95E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2.680" v="2984"/>
          <ac:grpSpMkLst>
            <pc:docMk/>
            <pc:sldMk cId="542364443" sldId="573"/>
            <ac:grpSpMk id="44" creationId="{8C5B0B70-CA20-CFB1-E3BB-2F6DB907146E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0.046" v="2979"/>
          <ac:grpSpMkLst>
            <pc:docMk/>
            <pc:sldMk cId="542364443" sldId="573"/>
            <ac:grpSpMk id="45" creationId="{81C98751-8F0E-1555-DCFD-6E6A63EA296E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2.694" v="2987"/>
          <ac:grpSpMkLst>
            <pc:docMk/>
            <pc:sldMk cId="542364443" sldId="573"/>
            <ac:grpSpMk id="46" creationId="{D251F89B-D88C-CB1A-0DE7-3F37004ECC59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0.048" v="2980"/>
          <ac:grpSpMkLst>
            <pc:docMk/>
            <pc:sldMk cId="542364443" sldId="573"/>
            <ac:grpSpMk id="47" creationId="{7D880833-590E-EEE9-7F55-D6654AA7DE83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4:02.689" v="2986"/>
          <ac:grpSpMkLst>
            <pc:docMk/>
            <pc:sldMk cId="542364443" sldId="573"/>
            <ac:grpSpMk id="48" creationId="{86CB172E-8540-EC4C-DACD-E1BA73C883EA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3:47.041" v="2957"/>
          <ac:grpSpMkLst>
            <pc:docMk/>
            <pc:sldMk cId="542364443" sldId="573"/>
            <ac:grpSpMk id="54" creationId="{4F3EED9C-6B23-7831-099C-0B8973AE07CE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3:57.213" v="2971"/>
          <ac:grpSpMkLst>
            <pc:docMk/>
            <pc:sldMk cId="542364443" sldId="573"/>
            <ac:grpSpMk id="56" creationId="{27BF8EB0-10FC-C40B-F63E-394C0310D275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3:57.213" v="2972"/>
          <ac:grpSpMkLst>
            <pc:docMk/>
            <pc:sldMk cId="542364443" sldId="573"/>
            <ac:grpSpMk id="62" creationId="{081BCFEE-71DF-62F5-C5F2-44E4D21CD06A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54:11.349" v="3007"/>
          <ac:grpSpMkLst>
            <pc:docMk/>
            <pc:sldMk cId="542364443" sldId="573"/>
            <ac:grpSpMk id="80" creationId="{318F381D-8E1A-BC6D-1E0E-13F385B83866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54:11.349" v="3007"/>
          <ac:grpSpMkLst>
            <pc:docMk/>
            <pc:sldMk cId="542364443" sldId="573"/>
            <ac:grpSpMk id="81" creationId="{A64732F8-44C7-1722-4E1B-0B71A063F893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54:11.349" v="3007"/>
          <ac:grpSpMkLst>
            <pc:docMk/>
            <pc:sldMk cId="542364443" sldId="573"/>
            <ac:grpSpMk id="82" creationId="{01EBCAA5-4F1A-45E5-D9D7-6BDD7B4D99D1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6:17.706" v="3034"/>
          <ac:grpSpMkLst>
            <pc:docMk/>
            <pc:sldMk cId="542364443" sldId="573"/>
            <ac:grpSpMk id="87" creationId="{E59C9BD5-A5BA-8BB7-FEC4-3C6B8C265D37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56:17.706" v="3034"/>
          <ac:grpSpMkLst>
            <pc:docMk/>
            <pc:sldMk cId="542364443" sldId="573"/>
            <ac:grpSpMk id="92" creationId="{1F7EA5E7-CB88-6CFC-E3C7-6D823BF578C5}"/>
          </ac:grpSpMkLst>
        </pc:grpChg>
        <pc:grpChg chg="del mod">
          <ac:chgData name="TAN Mei Yi [Harrisdale Senior High School]" userId="f9f029c9-d743-4d60-9f2c-e74bdec1ab07" providerId="ADAL" clId="{81E6673F-7C19-4CB7-9ACD-E3981E29ACDB}" dt="2022-08-16T03:56:28.804" v="3047"/>
          <ac:grpSpMkLst>
            <pc:docMk/>
            <pc:sldMk cId="542364443" sldId="573"/>
            <ac:grpSpMk id="95" creationId="{8F906C09-A579-915D-699D-CDF037DC1D9A}"/>
          </ac:grpSpMkLst>
        </pc:grpChg>
        <pc:grpChg chg="mod">
          <ac:chgData name="TAN Mei Yi [Harrisdale Senior High School]" userId="f9f029c9-d743-4d60-9f2c-e74bdec1ab07" providerId="ADAL" clId="{81E6673F-7C19-4CB7-9ACD-E3981E29ACDB}" dt="2022-08-16T03:56:28.804" v="3047"/>
          <ac:grpSpMkLst>
            <pc:docMk/>
            <pc:sldMk cId="542364443" sldId="573"/>
            <ac:grpSpMk id="105" creationId="{D248E49B-A2A2-FB07-2B0A-2ED12074D0A8}"/>
          </ac:grpSpMkLst>
        </pc:grp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2" creationId="{996D1564-0BB0-394B-2D41-B64CF42CA04C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6" creationId="{043A4F11-046A-3BC9-A43D-5530A55517E2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8" creationId="{CD6E1E64-DD77-9FFA-824D-E74CDECA54C0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1" creationId="{D2D55048-AFC0-6982-6D90-186BCF03AF25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2" creationId="{F4BCA2F7-8644-CFDA-84AD-39577E403BF1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3" creationId="{6112831C-A5FD-FA4C-BB06-3A4B931CE9DE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4" creationId="{7278FF93-0B10-4380-64F5-EF594CC181AF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6" creationId="{66C5C332-C06B-3156-C22C-ABF7A03665F4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7" creationId="{E94CCC9F-488C-83F3-4386-0C4C070776F6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8" creationId="{FE184B2B-D00A-E600-DF05-4E510890E569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19" creationId="{58C0D46C-2324-0C91-FFB4-C5B452C41957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20" creationId="{C48CE065-E6EB-F0BF-DCD9-1A95BA3C085B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21" creationId="{A3E9FC41-9517-F4E2-2981-05BFA14B883B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22" creationId="{F69CD326-3BFA-8A40-A39E-E5282408F9A3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48:52.763" v="2865"/>
          <ac:inkMkLst>
            <pc:docMk/>
            <pc:sldMk cId="542364443" sldId="573"/>
            <ac:inkMk id="23" creationId="{9F27FA59-5312-A28D-A1D9-E5DF58BA251C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89" v="2986"/>
          <ac:inkMkLst>
            <pc:docMk/>
            <pc:sldMk cId="542364443" sldId="573"/>
            <ac:inkMk id="28" creationId="{E93026B8-5FB8-FE05-F232-899E4B0C96F3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95" v="2989"/>
          <ac:inkMkLst>
            <pc:docMk/>
            <pc:sldMk cId="542364443" sldId="573"/>
            <ac:inkMk id="29" creationId="{1728D77E-5811-12EB-B4CF-3E9E1F07A70D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31" v="2976"/>
          <ac:inkMkLst>
            <pc:docMk/>
            <pc:sldMk cId="542364443" sldId="573"/>
            <ac:inkMk id="30" creationId="{B733FCCF-5389-EFB3-FF29-4A8C61FAB6A3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48" v="2980"/>
          <ac:inkMkLst>
            <pc:docMk/>
            <pc:sldMk cId="542364443" sldId="573"/>
            <ac:inkMk id="31" creationId="{ABDFDC63-D3DE-72BB-DC3E-F45396406DC0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49" v="2983"/>
          <ac:inkMkLst>
            <pc:docMk/>
            <pc:sldMk cId="542364443" sldId="573"/>
            <ac:inkMk id="32" creationId="{F4239ED7-EDAA-F0CE-96E0-D045CA56B8ED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95" v="2988"/>
          <ac:inkMkLst>
            <pc:docMk/>
            <pc:sldMk cId="542364443" sldId="573"/>
            <ac:inkMk id="33" creationId="{EE7F4634-2162-315D-F43A-BD2E883E536C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94" v="2987"/>
          <ac:inkMkLst>
            <pc:docMk/>
            <pc:sldMk cId="542364443" sldId="573"/>
            <ac:inkMk id="34" creationId="{A81929C9-E79B-2AD5-088A-9F9B0F051CCC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38" v="2978"/>
          <ac:inkMkLst>
            <pc:docMk/>
            <pc:sldMk cId="542364443" sldId="573"/>
            <ac:inkMk id="35" creationId="{1C164973-0F6C-6810-845C-7E31953F06AF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46" v="2979"/>
          <ac:inkMkLst>
            <pc:docMk/>
            <pc:sldMk cId="542364443" sldId="573"/>
            <ac:inkMk id="36" creationId="{AE0F3DA5-DD57-8C6E-4209-9B86C7D15E57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48" v="2981"/>
          <ac:inkMkLst>
            <pc:docMk/>
            <pc:sldMk cId="542364443" sldId="573"/>
            <ac:inkMk id="37" creationId="{FBB39C6B-45DD-2BE2-D05C-3935E582B835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81" v="2985"/>
          <ac:inkMkLst>
            <pc:docMk/>
            <pc:sldMk cId="542364443" sldId="573"/>
            <ac:inkMk id="38" creationId="{63E16385-CDFE-01B3-CE49-D4B38ECBF44C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2.680" v="2984"/>
          <ac:inkMkLst>
            <pc:docMk/>
            <pc:sldMk cId="542364443" sldId="573"/>
            <ac:inkMk id="39" creationId="{8FF2376D-74F0-3123-0414-10B6D9A8F0DB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49" v="2982"/>
          <ac:inkMkLst>
            <pc:docMk/>
            <pc:sldMk cId="542364443" sldId="573"/>
            <ac:inkMk id="40" creationId="{C8E01CD1-BE32-33B0-EBBC-D2EC4F66BFCD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29" v="2975"/>
          <ac:inkMkLst>
            <pc:docMk/>
            <pc:sldMk cId="542364443" sldId="573"/>
            <ac:inkMk id="41" creationId="{54CC3D58-7C96-8D00-ECD1-0988BE37DA71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4:00.037" v="2977"/>
          <ac:inkMkLst>
            <pc:docMk/>
            <pc:sldMk cId="542364443" sldId="573"/>
            <ac:inkMk id="42" creationId="{F2362A8F-891A-7BD9-FCC4-735DD6ED0D9E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1" v="2967"/>
          <ac:inkMkLst>
            <pc:docMk/>
            <pc:sldMk cId="542364443" sldId="573"/>
            <ac:inkMk id="49" creationId="{8C40737D-B31F-AA36-893B-EDD639BE6A82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2" v="2968"/>
          <ac:inkMkLst>
            <pc:docMk/>
            <pc:sldMk cId="542364443" sldId="573"/>
            <ac:inkMk id="50" creationId="{ECC9193D-7F4D-2BD1-517B-EFAA693E0167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4" v="2974"/>
          <ac:inkMkLst>
            <pc:docMk/>
            <pc:sldMk cId="542364443" sldId="573"/>
            <ac:inkMk id="51" creationId="{3F06BEF5-0BCB-4D74-6259-252B3A4462FF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1" v="2966"/>
          <ac:inkMkLst>
            <pc:docMk/>
            <pc:sldMk cId="542364443" sldId="573"/>
            <ac:inkMk id="52" creationId="{E1541E4A-693F-CFA7-738C-7027BD30FC8B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09" v="2964"/>
          <ac:inkMkLst>
            <pc:docMk/>
            <pc:sldMk cId="542364443" sldId="573"/>
            <ac:inkMk id="53" creationId="{CFA2F7FE-C453-0782-F063-8514BA2AEBC0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3" v="2971"/>
          <ac:inkMkLst>
            <pc:docMk/>
            <pc:sldMk cId="542364443" sldId="573"/>
            <ac:inkMk id="55" creationId="{8C502B74-995A-C16D-5530-17D5E3F8ABF6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2" v="2969"/>
          <ac:inkMkLst>
            <pc:docMk/>
            <pc:sldMk cId="542364443" sldId="573"/>
            <ac:inkMk id="57" creationId="{68B8E1BC-02CD-565D-B5A8-1195F2195CDB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1" v="2965"/>
          <ac:inkMkLst>
            <pc:docMk/>
            <pc:sldMk cId="542364443" sldId="573"/>
            <ac:inkMk id="58" creationId="{E9A94693-9990-FAF4-A197-7D4F471B270B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4" v="2973"/>
          <ac:inkMkLst>
            <pc:docMk/>
            <pc:sldMk cId="542364443" sldId="573"/>
            <ac:inkMk id="59" creationId="{17A1E343-50AF-8C9B-1F6D-6A8C29050603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3" v="2972"/>
          <ac:inkMkLst>
            <pc:docMk/>
            <pc:sldMk cId="542364443" sldId="573"/>
            <ac:inkMk id="60" creationId="{0775BC95-CB85-CB26-6E0C-C427D7996CCD}"/>
          </ac:inkMkLst>
        </pc:inkChg>
        <pc:inkChg chg="add del mod">
          <ac:chgData name="TAN Mei Yi [Harrisdale Senior High School]" userId="f9f029c9-d743-4d60-9f2c-e74bdec1ab07" providerId="ADAL" clId="{81E6673F-7C19-4CB7-9ACD-E3981E29ACDB}" dt="2022-08-16T03:53:57.213" v="2970"/>
          <ac:inkMkLst>
            <pc:docMk/>
            <pc:sldMk cId="542364443" sldId="573"/>
            <ac:inkMk id="61" creationId="{0FF6ADBC-2223-B7CC-A9A6-7895F11D26DA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3" creationId="{CF8DF158-6C56-7F97-C1AE-EDC4BC998E19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4" creationId="{3D53057D-1BCE-C38F-58F2-3FD0DF46F7B8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5" creationId="{B0A295B6-4340-7A08-B702-175AA910BF50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6" creationId="{E9ADF31C-FA1C-638E-E3E3-C2BB1DA17E3B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7" creationId="{5A3FD2BE-4EE7-BA55-70FA-ADEFD33306C5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8" creationId="{0A042740-C2EE-C98C-CD12-E7914AD0B704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69" creationId="{943557C8-2C6F-853E-3BE7-62860B0DFF93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0" creationId="{8C4C3B31-9417-4D6B-C6F7-3A18F44DA860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1" creationId="{A6469D21-F2C0-9634-5534-00422DE3C53D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2" creationId="{0C949A58-E8AF-785B-56E8-C17D104E09A6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3" creationId="{997DA176-9705-DD2A-7F09-FF96EC42C914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4" creationId="{7F9D8FE7-D672-CFC5-0C9F-006CEE17ACFA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5" creationId="{2B94E9B8-3FF3-3285-467A-C40A53AD9A2E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6" creationId="{9BEBE840-E528-2982-3D4F-31F74D3AAD42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7" creationId="{5B335F71-243E-5546-C2AB-BDC900019EDB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8" creationId="{B1618B71-6B18-4907-69C5-1763FA5A9353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4:11.349" v="3007"/>
          <ac:inkMkLst>
            <pc:docMk/>
            <pc:sldMk cId="542364443" sldId="573"/>
            <ac:inkMk id="79" creationId="{3A91BF0E-E7BC-FB20-42CD-27D9F06277DA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85" creationId="{66505E93-6060-52F5-5FB7-C23CBCF6707C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86" creationId="{80B8F8B9-51FD-8C2A-3895-F7815B2F29BC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88" creationId="{31C0AAC4-08F7-905F-7E5D-4F462486F192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89" creationId="{B06B62DA-1C0F-32EB-B249-D04EF4F39297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90" creationId="{2535D3A4-8165-F2AA-B4A8-A0C74FBC01FF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17.706" v="3034"/>
          <ac:inkMkLst>
            <pc:docMk/>
            <pc:sldMk cId="542364443" sldId="573"/>
            <ac:inkMk id="91" creationId="{685BC2E3-FC2E-580E-4149-104534AA0950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3" creationId="{B12DC0AB-83EC-894B-7735-4ABE1023EC53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4" creationId="{0D8B5F13-9571-62B5-A8A8-6D276BEC3A64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6" creationId="{115B2F1B-0002-6F2D-21E1-97D955D048B9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7" creationId="{E20DF059-051D-3B86-2CAD-01483CF6CA7B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8" creationId="{E705501D-F3E4-F964-97FD-EDA93E64ADB2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99" creationId="{4D2619A9-C15E-6D00-95E1-25D8E2952C4F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100" creationId="{385661EC-DDD4-1944-A416-8045A04F24ED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101" creationId="{8A979B1C-50D7-967F-4BFF-7EB9CD5DD4AF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102" creationId="{D7321C02-02FE-6E53-16C6-E4BEA5C63968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103" creationId="{157C9502-8E76-1982-3CA0-27BD23FACCA2}"/>
          </ac:inkMkLst>
        </pc:inkChg>
        <pc:inkChg chg="add mod">
          <ac:chgData name="TAN Mei Yi [Harrisdale Senior High School]" userId="f9f029c9-d743-4d60-9f2c-e74bdec1ab07" providerId="ADAL" clId="{81E6673F-7C19-4CB7-9ACD-E3981E29ACDB}" dt="2022-08-16T03:56:28.804" v="3047"/>
          <ac:inkMkLst>
            <pc:docMk/>
            <pc:sldMk cId="542364443" sldId="573"/>
            <ac:inkMk id="104" creationId="{EAD489BB-13D0-3DD4-D12C-EBF156B64603}"/>
          </ac:inkMkLst>
        </pc:inkChg>
      </pc:sldChg>
      <pc:sldChg chg="addSp modSp add mod modAnim">
        <pc:chgData name="TAN Mei Yi [Harrisdale Senior High School]" userId="f9f029c9-d743-4d60-9f2c-e74bdec1ab07" providerId="ADAL" clId="{81E6673F-7C19-4CB7-9ACD-E3981E29ACDB}" dt="2022-08-16T06:16:56.805" v="4502" actId="1076"/>
        <pc:sldMkLst>
          <pc:docMk/>
          <pc:sldMk cId="1134177001" sldId="573"/>
        </pc:sldMkLst>
        <pc:spChg chg="mod">
          <ac:chgData name="TAN Mei Yi [Harrisdale Senior High School]" userId="f9f029c9-d743-4d60-9f2c-e74bdec1ab07" providerId="ADAL" clId="{81E6673F-7C19-4CB7-9ACD-E3981E29ACDB}" dt="2022-08-16T05:24:22.144" v="3894" actId="20577"/>
          <ac:spMkLst>
            <pc:docMk/>
            <pc:sldMk cId="1134177001" sldId="573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6:38.808" v="4484" actId="1076"/>
          <ac:spMkLst>
            <pc:docMk/>
            <pc:sldMk cId="1134177001" sldId="573"/>
            <ac:spMk id="3" creationId="{A3DC06E2-5583-9D5A-0076-291DDD1E8B8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6:50.750" v="4495" actId="1076"/>
          <ac:spMkLst>
            <pc:docMk/>
            <pc:sldMk cId="1134177001" sldId="573"/>
            <ac:spMk id="4" creationId="{0BCC20BE-E966-7748-8916-8CA9D605FE98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6:56.805" v="4502" actId="1076"/>
          <ac:spMkLst>
            <pc:docMk/>
            <pc:sldMk cId="1134177001" sldId="573"/>
            <ac:spMk id="6" creationId="{705EA960-50B1-7CB1-9F26-B4ECA11E226C}"/>
          </ac:spMkLst>
        </pc:spChg>
        <pc:spChg chg="mod">
          <ac:chgData name="TAN Mei Yi [Harrisdale Senior High School]" userId="f9f029c9-d743-4d60-9f2c-e74bdec1ab07" providerId="ADAL" clId="{81E6673F-7C19-4CB7-9ACD-E3981E29ACDB}" dt="2022-08-16T06:16:24.742" v="4470" actId="1076"/>
          <ac:spMkLst>
            <pc:docMk/>
            <pc:sldMk cId="1134177001" sldId="573"/>
            <ac:spMk id="21" creationId="{822CB0D0-57C3-AE4E-822D-4A49435F3589}"/>
          </ac:spMkLst>
        </pc:spChg>
      </pc:sldChg>
      <pc:sldChg chg="add del">
        <pc:chgData name="TAN Mei Yi [Harrisdale Senior High School]" userId="f9f029c9-d743-4d60-9f2c-e74bdec1ab07" providerId="ADAL" clId="{81E6673F-7C19-4CB7-9ACD-E3981E29ACDB}" dt="2022-08-16T05:23:37.297" v="3804"/>
        <pc:sldMkLst>
          <pc:docMk/>
          <pc:sldMk cId="3554118301" sldId="573"/>
        </pc:sldMkLst>
      </pc:sldChg>
      <pc:sldChg chg="addSp modSp add mod modAnim">
        <pc:chgData name="TAN Mei Yi [Harrisdale Senior High School]" userId="f9f029c9-d743-4d60-9f2c-e74bdec1ab07" providerId="ADAL" clId="{81E6673F-7C19-4CB7-9ACD-E3981E29ACDB}" dt="2022-08-16T06:19:11.412" v="4608" actId="20577"/>
        <pc:sldMkLst>
          <pc:docMk/>
          <pc:sldMk cId="2396948411" sldId="574"/>
        </pc:sldMkLst>
        <pc:spChg chg="mod">
          <ac:chgData name="TAN Mei Yi [Harrisdale Senior High School]" userId="f9f029c9-d743-4d60-9f2c-e74bdec1ab07" providerId="ADAL" clId="{81E6673F-7C19-4CB7-9ACD-E3981E29ACDB}" dt="2022-08-16T05:25:26.951" v="3993" actId="6549"/>
          <ac:spMkLst>
            <pc:docMk/>
            <pc:sldMk cId="2396948411" sldId="574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8:44.972" v="4585" actId="1076"/>
          <ac:spMkLst>
            <pc:docMk/>
            <pc:sldMk cId="2396948411" sldId="574"/>
            <ac:spMk id="3" creationId="{B17DC932-8873-C693-4B85-9EE5CF8DD26D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8:53.573" v="4593" actId="1076"/>
          <ac:spMkLst>
            <pc:docMk/>
            <pc:sldMk cId="2396948411" sldId="574"/>
            <ac:spMk id="4" creationId="{E9E9F8FC-3DEC-9434-3078-F4F76A17CF0E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9:07.136" v="4603" actId="1076"/>
          <ac:spMkLst>
            <pc:docMk/>
            <pc:sldMk cId="2396948411" sldId="574"/>
            <ac:spMk id="6" creationId="{A2C4F15B-19EE-30A5-0840-CCEE50173547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19:11.412" v="4608" actId="20577"/>
          <ac:spMkLst>
            <pc:docMk/>
            <pc:sldMk cId="2396948411" sldId="574"/>
            <ac:spMk id="7" creationId="{CE9D702C-2424-F613-4EEA-DB5D77E6AC5A}"/>
          </ac:spMkLst>
        </pc:spChg>
        <pc:spChg chg="mod">
          <ac:chgData name="TAN Mei Yi [Harrisdale Senior High School]" userId="f9f029c9-d743-4d60-9f2c-e74bdec1ab07" providerId="ADAL" clId="{81E6673F-7C19-4CB7-9ACD-E3981E29ACDB}" dt="2022-08-16T06:18:30.775" v="4580" actId="20577"/>
          <ac:spMkLst>
            <pc:docMk/>
            <pc:sldMk cId="2396948411" sldId="574"/>
            <ac:spMk id="21" creationId="{822CB0D0-57C3-AE4E-822D-4A49435F3589}"/>
          </ac:spMkLst>
        </pc:spChg>
      </pc:sldChg>
      <pc:sldChg chg="add del">
        <pc:chgData name="TAN Mei Yi [Harrisdale Senior High School]" userId="f9f029c9-d743-4d60-9f2c-e74bdec1ab07" providerId="ADAL" clId="{81E6673F-7C19-4CB7-9ACD-E3981E29ACDB}" dt="2022-08-16T05:24:40.788" v="3897" actId="47"/>
        <pc:sldMkLst>
          <pc:docMk/>
          <pc:sldMk cId="2978696932" sldId="574"/>
        </pc:sldMkLst>
      </pc:sldChg>
      <pc:sldChg chg="addSp delSp modSp add del mod ord delAnim modAnim">
        <pc:chgData name="TAN Mei Yi [Harrisdale Senior High School]" userId="f9f029c9-d743-4d60-9f2c-e74bdec1ab07" providerId="ADAL" clId="{81E6673F-7C19-4CB7-9ACD-E3981E29ACDB}" dt="2022-08-16T05:18:15.103" v="3168" actId="47"/>
        <pc:sldMkLst>
          <pc:docMk/>
          <pc:sldMk cId="3010158744" sldId="574"/>
        </pc:sldMkLst>
        <pc:spChg chg="add mod">
          <ac:chgData name="TAN Mei Yi [Harrisdale Senior High School]" userId="f9f029c9-d743-4d60-9f2c-e74bdec1ab07" providerId="ADAL" clId="{81E6673F-7C19-4CB7-9ACD-E3981E29ACDB}" dt="2022-08-16T03:57:37.496" v="3059"/>
          <ac:spMkLst>
            <pc:docMk/>
            <pc:sldMk cId="3010158744" sldId="574"/>
            <ac:spMk id="2" creationId="{C172222D-7AF5-2D70-DC87-5FBDB358DBF5}"/>
          </ac:spMkLst>
        </pc:spChg>
        <pc:spChg chg="mod">
          <ac:chgData name="TAN Mei Yi [Harrisdale Senior High School]" userId="f9f029c9-d743-4d60-9f2c-e74bdec1ab07" providerId="ADAL" clId="{81E6673F-7C19-4CB7-9ACD-E3981E29ACDB}" dt="2022-08-16T03:16:45.109" v="1628" actId="20577"/>
          <ac:spMkLst>
            <pc:docMk/>
            <pc:sldMk cId="3010158744" sldId="574"/>
            <ac:spMk id="3" creationId="{9830920F-9963-4C78-D618-1AE7BBD94B9A}"/>
          </ac:spMkLst>
        </pc:spChg>
        <pc:spChg chg="del">
          <ac:chgData name="TAN Mei Yi [Harrisdale Senior High School]" userId="f9f029c9-d743-4d60-9f2c-e74bdec1ab07" providerId="ADAL" clId="{81E6673F-7C19-4CB7-9ACD-E3981E29ACDB}" dt="2022-08-16T03:17:00.338" v="1630" actId="478"/>
          <ac:spMkLst>
            <pc:docMk/>
            <pc:sldMk cId="3010158744" sldId="574"/>
            <ac:spMk id="4" creationId="{026D0D85-C969-50E3-40F4-9DB531919379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3:57:41.199" v="3060" actId="1076"/>
          <ac:spMkLst>
            <pc:docMk/>
            <pc:sldMk cId="3010158744" sldId="574"/>
            <ac:spMk id="6" creationId="{1AA145ED-2FB8-6815-16F7-7288A712DBBD}"/>
          </ac:spMkLst>
        </pc:spChg>
        <pc:spChg chg="del">
          <ac:chgData name="TAN Mei Yi [Harrisdale Senior High School]" userId="f9f029c9-d743-4d60-9f2c-e74bdec1ab07" providerId="ADAL" clId="{81E6673F-7C19-4CB7-9ACD-E3981E29ACDB}" dt="2022-08-16T03:17:00.338" v="1630" actId="478"/>
          <ac:spMkLst>
            <pc:docMk/>
            <pc:sldMk cId="3010158744" sldId="574"/>
            <ac:spMk id="7" creationId="{94909AAF-BC55-53F3-5875-613F3209ECBA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4:09.381" v="3121" actId="14100"/>
          <ac:spMkLst>
            <pc:docMk/>
            <pc:sldMk cId="3010158744" sldId="574"/>
            <ac:spMk id="8" creationId="{DF4FBE5A-AD08-7977-A861-CFD40BC2C7E7}"/>
          </ac:spMkLst>
        </pc:spChg>
        <pc:spChg chg="del">
          <ac:chgData name="TAN Mei Yi [Harrisdale Senior High School]" userId="f9f029c9-d743-4d60-9f2c-e74bdec1ab07" providerId="ADAL" clId="{81E6673F-7C19-4CB7-9ACD-E3981E29ACDB}" dt="2022-08-16T03:17:00.338" v="1630" actId="478"/>
          <ac:spMkLst>
            <pc:docMk/>
            <pc:sldMk cId="3010158744" sldId="574"/>
            <ac:spMk id="9" creationId="{170A42AF-85C0-11A5-3403-937558D65D3D}"/>
          </ac:spMkLst>
        </pc:spChg>
        <pc:spChg chg="del">
          <ac:chgData name="TAN Mei Yi [Harrisdale Senior High School]" userId="f9f029c9-d743-4d60-9f2c-e74bdec1ab07" providerId="ADAL" clId="{81E6673F-7C19-4CB7-9ACD-E3981E29ACDB}" dt="2022-08-16T03:57:37.253" v="3058" actId="478"/>
          <ac:spMkLst>
            <pc:docMk/>
            <pc:sldMk cId="3010158744" sldId="574"/>
            <ac:spMk id="10" creationId="{822CB0D0-57C3-AE4E-822D-4A49435F3589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3:03.832" v="3100"/>
          <ac:spMkLst>
            <pc:docMk/>
            <pc:sldMk cId="3010158744" sldId="574"/>
            <ac:spMk id="11" creationId="{227F8EE1-25FF-1F45-AB5E-45BF03BE2EDD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3:06.949" v="3101" actId="1076"/>
          <ac:spMkLst>
            <pc:docMk/>
            <pc:sldMk cId="3010158744" sldId="574"/>
            <ac:spMk id="12" creationId="{3697F3F7-9BC4-B50A-3D2C-6D54879ECB8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3:59.511" v="3109" actId="1076"/>
          <ac:spMkLst>
            <pc:docMk/>
            <pc:sldMk cId="3010158744" sldId="574"/>
            <ac:spMk id="13" creationId="{C68054A6-CFED-D9DC-56CB-2F0DF9AB4D37}"/>
          </ac:spMkLst>
        </pc:spChg>
        <pc:spChg chg="add del mod">
          <ac:chgData name="TAN Mei Yi [Harrisdale Senior High School]" userId="f9f029c9-d743-4d60-9f2c-e74bdec1ab07" providerId="ADAL" clId="{81E6673F-7C19-4CB7-9ACD-E3981E29ACDB}" dt="2022-08-16T04:04:34.394" v="3127" actId="478"/>
          <ac:spMkLst>
            <pc:docMk/>
            <pc:sldMk cId="3010158744" sldId="574"/>
            <ac:spMk id="14" creationId="{E26F275D-C6C3-C4A1-F751-2D0696619564}"/>
          </ac:spMkLst>
        </pc:spChg>
        <pc:spChg chg="del">
          <ac:chgData name="TAN Mei Yi [Harrisdale Senior High School]" userId="f9f029c9-d743-4d60-9f2c-e74bdec1ab07" providerId="ADAL" clId="{81E6673F-7C19-4CB7-9ACD-E3981E29ACDB}" dt="2022-08-16T03:17:00.338" v="1630" actId="478"/>
          <ac:spMkLst>
            <pc:docMk/>
            <pc:sldMk cId="3010158744" sldId="574"/>
            <ac:spMk id="15" creationId="{9F57440D-3608-D810-96BA-83099B47C844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4:34.695" v="3128"/>
          <ac:spMkLst>
            <pc:docMk/>
            <pc:sldMk cId="3010158744" sldId="574"/>
            <ac:spMk id="16" creationId="{06D27AB5-8759-598D-6DB0-605CCAF92B2C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04:48.299" v="3131" actId="1076"/>
          <ac:spMkLst>
            <pc:docMk/>
            <pc:sldMk cId="3010158744" sldId="574"/>
            <ac:spMk id="17" creationId="{ED9B9B63-3C11-614D-BF82-FEC9B53B4EA5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4:11:51.924" v="3157" actId="1076"/>
          <ac:spMkLst>
            <pc:docMk/>
            <pc:sldMk cId="3010158744" sldId="574"/>
            <ac:spMk id="18" creationId="{E10F8D48-134C-5573-DFB6-6CFDF1BA32C1}"/>
          </ac:spMkLst>
        </pc:spChg>
      </pc:sldChg>
      <pc:sldChg chg="addSp modSp add mod modAnim">
        <pc:chgData name="TAN Mei Yi [Harrisdale Senior High School]" userId="f9f029c9-d743-4d60-9f2c-e74bdec1ab07" providerId="ADAL" clId="{81E6673F-7C19-4CB7-9ACD-E3981E29ACDB}" dt="2022-08-16T06:23:57.517" v="4830" actId="1076"/>
        <pc:sldMkLst>
          <pc:docMk/>
          <pc:sldMk cId="3366264321" sldId="575"/>
        </pc:sldMkLst>
        <pc:spChg chg="mod">
          <ac:chgData name="TAN Mei Yi [Harrisdale Senior High School]" userId="f9f029c9-d743-4d60-9f2c-e74bdec1ab07" providerId="ADAL" clId="{81E6673F-7C19-4CB7-9ACD-E3981E29ACDB}" dt="2022-08-16T05:59:29.041" v="4060" actId="20577"/>
          <ac:spMkLst>
            <pc:docMk/>
            <pc:sldMk cId="3366264321" sldId="575"/>
            <ac:spMk id="2" creationId="{72376248-F13A-F129-D9F4-2695F54A751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3" creationId="{437F562A-9F21-7D96-8387-3C24D9064F6D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4" creationId="{CB60BC3C-A038-7AC0-55EE-32A4CFB68149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6" creationId="{97EFB182-CBA3-013A-D78A-9ADC3F4A08D8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7" creationId="{DC3BB26A-4D3D-DE46-C8E4-E96F83218FCB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8" creationId="{32B97FB7-A1EF-4D19-DC7E-6CCE59ED5837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9" creationId="{F8BF5D00-2AA5-E7BF-7302-77DF9122BF55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10" creationId="{D01F6764-48E7-71A1-95C4-4731AA16DE9F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26.293" v="4768" actId="1076"/>
          <ac:spMkLst>
            <pc:docMk/>
            <pc:sldMk cId="3366264321" sldId="575"/>
            <ac:spMk id="11" creationId="{3B896BDD-2378-9D0E-918E-B2E8D679F883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39.072" v="4776" actId="1076"/>
          <ac:spMkLst>
            <pc:docMk/>
            <pc:sldMk cId="3366264321" sldId="575"/>
            <ac:spMk id="12" creationId="{21FBFBFE-3ABD-D48A-1324-48C7393C3D85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2:46.962" v="4786" actId="20577"/>
          <ac:spMkLst>
            <pc:docMk/>
            <pc:sldMk cId="3366264321" sldId="575"/>
            <ac:spMk id="13" creationId="{2E9E6A16-89FC-FE8C-CA09-03DBFCF721F1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3:27.428" v="4812" actId="20577"/>
          <ac:spMkLst>
            <pc:docMk/>
            <pc:sldMk cId="3366264321" sldId="575"/>
            <ac:spMk id="14" creationId="{4674E8A8-8F9C-5E8C-EE02-BFD33CE86103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3:57.517" v="4830" actId="1076"/>
          <ac:spMkLst>
            <pc:docMk/>
            <pc:sldMk cId="3366264321" sldId="575"/>
            <ac:spMk id="15" creationId="{E8BF48D4-5A15-4E99-F893-6FD5EC0AEC9A}"/>
          </ac:spMkLst>
        </pc:spChg>
        <pc:spChg chg="add mod">
          <ac:chgData name="TAN Mei Yi [Harrisdale Senior High School]" userId="f9f029c9-d743-4d60-9f2c-e74bdec1ab07" providerId="ADAL" clId="{81E6673F-7C19-4CB7-9ACD-E3981E29ACDB}" dt="2022-08-16T06:23:57.517" v="4830" actId="1076"/>
          <ac:spMkLst>
            <pc:docMk/>
            <pc:sldMk cId="3366264321" sldId="575"/>
            <ac:spMk id="16" creationId="{72A50A0A-B4F1-5415-8B50-03EAE26B98D8}"/>
          </ac:spMkLst>
        </pc:spChg>
        <pc:spChg chg="mod">
          <ac:chgData name="TAN Mei Yi [Harrisdale Senior High School]" userId="f9f029c9-d743-4d60-9f2c-e74bdec1ab07" providerId="ADAL" clId="{81E6673F-7C19-4CB7-9ACD-E3981E29ACDB}" dt="2022-08-16T06:22:09.420" v="4752" actId="1076"/>
          <ac:spMkLst>
            <pc:docMk/>
            <pc:sldMk cId="3366264321" sldId="575"/>
            <ac:spMk id="21" creationId="{822CB0D0-57C3-AE4E-822D-4A49435F3589}"/>
          </ac:spMkLst>
        </pc:spChg>
      </pc:sldChg>
      <pc:sldChg chg="delSp modSp add del mod delAnim">
        <pc:chgData name="TAN Mei Yi [Harrisdale Senior High School]" userId="f9f029c9-d743-4d60-9f2c-e74bdec1ab07" providerId="ADAL" clId="{81E6673F-7C19-4CB7-9ACD-E3981E29ACDB}" dt="2022-08-16T05:18:28.763" v="3169" actId="47"/>
        <pc:sldMkLst>
          <pc:docMk/>
          <pc:sldMk cId="3672933719" sldId="575"/>
        </pc:sldMkLst>
        <pc:spChg chg="mod">
          <ac:chgData name="TAN Mei Yi [Harrisdale Senior High School]" userId="f9f029c9-d743-4d60-9f2c-e74bdec1ab07" providerId="ADAL" clId="{81E6673F-7C19-4CB7-9ACD-E3981E29ACDB}" dt="2022-08-16T03:44:37.703" v="2634" actId="1076"/>
          <ac:spMkLst>
            <pc:docMk/>
            <pc:sldMk cId="3672933719" sldId="575"/>
            <ac:spMk id="3" creationId="{335572AC-15B4-F61D-821B-216F74457DEF}"/>
          </ac:spMkLst>
        </pc:spChg>
        <pc:spChg chg="mod">
          <ac:chgData name="TAN Mei Yi [Harrisdale Senior High School]" userId="f9f029c9-d743-4d60-9f2c-e74bdec1ab07" providerId="ADAL" clId="{81E6673F-7C19-4CB7-9ACD-E3981E29ACDB}" dt="2022-08-16T03:43:12.710" v="2339" actId="1076"/>
          <ac:spMkLst>
            <pc:docMk/>
            <pc:sldMk cId="3672933719" sldId="575"/>
            <ac:spMk id="1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42:50.828" v="2237" actId="478"/>
          <ac:spMkLst>
            <pc:docMk/>
            <pc:sldMk cId="3672933719" sldId="575"/>
            <ac:spMk id="14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42:50.828" v="2237" actId="478"/>
          <ac:spMkLst>
            <pc:docMk/>
            <pc:sldMk cId="3672933719" sldId="575"/>
            <ac:spMk id="15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42:50.828" v="2237" actId="478"/>
          <ac:spMkLst>
            <pc:docMk/>
            <pc:sldMk cId="3672933719" sldId="575"/>
            <ac:spMk id="16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42:50.828" v="2237" actId="478"/>
          <ac:spMkLst>
            <pc:docMk/>
            <pc:sldMk cId="3672933719" sldId="575"/>
            <ac:spMk id="18" creationId="{822CB0D0-57C3-AE4E-822D-4A49435F3589}"/>
          </ac:spMkLst>
        </pc:spChg>
        <pc:spChg chg="mod">
          <ac:chgData name="TAN Mei Yi [Harrisdale Senior High School]" userId="f9f029c9-d743-4d60-9f2c-e74bdec1ab07" providerId="ADAL" clId="{81E6673F-7C19-4CB7-9ACD-E3981E29ACDB}" dt="2022-08-16T03:43:12.710" v="2339" actId="1076"/>
          <ac:spMkLst>
            <pc:docMk/>
            <pc:sldMk cId="3672933719" sldId="575"/>
            <ac:spMk id="2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42:50.828" v="2237" actId="478"/>
          <ac:spMkLst>
            <pc:docMk/>
            <pc:sldMk cId="3672933719" sldId="575"/>
            <ac:spMk id="24" creationId="{822CB0D0-57C3-AE4E-822D-4A49435F3589}"/>
          </ac:spMkLst>
        </pc:spChg>
        <pc:picChg chg="del">
          <ac:chgData name="TAN Mei Yi [Harrisdale Senior High School]" userId="f9f029c9-d743-4d60-9f2c-e74bdec1ab07" providerId="ADAL" clId="{81E6673F-7C19-4CB7-9ACD-E3981E29ACDB}" dt="2022-08-16T03:42:50.828" v="2237" actId="478"/>
          <ac:picMkLst>
            <pc:docMk/>
            <pc:sldMk cId="3672933719" sldId="575"/>
            <ac:picMk id="6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42:50.828" v="2237" actId="478"/>
          <ac:picMkLst>
            <pc:docMk/>
            <pc:sldMk cId="3672933719" sldId="575"/>
            <ac:picMk id="7" creationId="{00000000-0000-0000-0000-000000000000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42:50.828" v="2237" actId="478"/>
          <ac:picMkLst>
            <pc:docMk/>
            <pc:sldMk cId="3672933719" sldId="575"/>
            <ac:picMk id="8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81E6673F-7C19-4CB7-9ACD-E3981E29ACDB}" dt="2022-08-16T05:18:28.763" v="3169" actId="47"/>
        <pc:sldMkLst>
          <pc:docMk/>
          <pc:sldMk cId="3563468099" sldId="576"/>
        </pc:sldMkLst>
        <pc:spChg chg="mod">
          <ac:chgData name="TAN Mei Yi [Harrisdale Senior High School]" userId="f9f029c9-d743-4d60-9f2c-e74bdec1ab07" providerId="ADAL" clId="{81E6673F-7C19-4CB7-9ACD-E3981E29ACDB}" dt="2022-08-16T03:36:43.615" v="2149" actId="27636"/>
          <ac:spMkLst>
            <pc:docMk/>
            <pc:sldMk cId="3563468099" sldId="576"/>
            <ac:spMk id="2" creationId="{72376248-F13A-F129-D9F4-2695F54A7511}"/>
          </ac:spMkLst>
        </pc:spChg>
        <pc:spChg chg="del">
          <ac:chgData name="TAN Mei Yi [Harrisdale Senior High School]" userId="f9f029c9-d743-4d60-9f2c-e74bdec1ab07" providerId="ADAL" clId="{81E6673F-7C19-4CB7-9ACD-E3981E29ACDB}" dt="2022-08-16T03:26:22.834" v="2066" actId="478"/>
          <ac:spMkLst>
            <pc:docMk/>
            <pc:sldMk cId="3563468099" sldId="576"/>
            <ac:spMk id="21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26:22.834" v="2066" actId="478"/>
          <ac:spMkLst>
            <pc:docMk/>
            <pc:sldMk cId="3563468099" sldId="576"/>
            <ac:spMk id="22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26:22.834" v="2066" actId="478"/>
          <ac:spMkLst>
            <pc:docMk/>
            <pc:sldMk cId="3563468099" sldId="576"/>
            <ac:spMk id="23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26:22.834" v="2066" actId="478"/>
          <ac:spMkLst>
            <pc:docMk/>
            <pc:sldMk cId="3563468099" sldId="576"/>
            <ac:spMk id="25" creationId="{822CB0D0-57C3-AE4E-822D-4A49435F3589}"/>
          </ac:spMkLst>
        </pc:spChg>
        <pc:spChg chg="del">
          <ac:chgData name="TAN Mei Yi [Harrisdale Senior High School]" userId="f9f029c9-d743-4d60-9f2c-e74bdec1ab07" providerId="ADAL" clId="{81E6673F-7C19-4CB7-9ACD-E3981E29ACDB}" dt="2022-08-16T03:26:22.834" v="2066" actId="478"/>
          <ac:spMkLst>
            <pc:docMk/>
            <pc:sldMk cId="3563468099" sldId="576"/>
            <ac:spMk id="26" creationId="{822CB0D0-57C3-AE4E-822D-4A49435F3589}"/>
          </ac:spMkLst>
        </pc:spChg>
        <pc:picChg chg="add del mod">
          <ac:chgData name="TAN Mei Yi [Harrisdale Senior High School]" userId="f9f029c9-d743-4d60-9f2c-e74bdec1ab07" providerId="ADAL" clId="{81E6673F-7C19-4CB7-9ACD-E3981E29ACDB}" dt="2022-08-16T03:24:34.225" v="2064" actId="478"/>
          <ac:picMkLst>
            <pc:docMk/>
            <pc:sldMk cId="3563468099" sldId="576"/>
            <ac:picMk id="3" creationId="{3056EDC0-4663-A0AD-3922-DC5677577449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26:22.834" v="2066" actId="478"/>
          <ac:picMkLst>
            <pc:docMk/>
            <pc:sldMk cId="3563468099" sldId="576"/>
            <ac:picMk id="4" creationId="{00000000-0000-0000-0000-000000000000}"/>
          </ac:picMkLst>
        </pc:picChg>
        <pc:picChg chg="add mod">
          <ac:chgData name="TAN Mei Yi [Harrisdale Senior High School]" userId="f9f029c9-d743-4d60-9f2c-e74bdec1ab07" providerId="ADAL" clId="{81E6673F-7C19-4CB7-9ACD-E3981E29ACDB}" dt="2022-08-16T03:36:49.074" v="2151" actId="1076"/>
          <ac:picMkLst>
            <pc:docMk/>
            <pc:sldMk cId="3563468099" sldId="576"/>
            <ac:picMk id="6" creationId="{0E97C964-675C-1FF2-5585-6DC65BD12ABA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81E6673F-7C19-4CB7-9ACD-E3981E29ACDB}" dt="2022-08-16T05:18:28.763" v="3169" actId="47"/>
        <pc:sldMkLst>
          <pc:docMk/>
          <pc:sldMk cId="2241218319" sldId="577"/>
        </pc:sldMkLst>
        <pc:spChg chg="mod">
          <ac:chgData name="TAN Mei Yi [Harrisdale Senior High School]" userId="f9f029c9-d743-4d60-9f2c-e74bdec1ab07" providerId="ADAL" clId="{81E6673F-7C19-4CB7-9ACD-E3981E29ACDB}" dt="2022-08-16T03:36:32.043" v="2144" actId="27636"/>
          <ac:spMkLst>
            <pc:docMk/>
            <pc:sldMk cId="2241218319" sldId="577"/>
            <ac:spMk id="2" creationId="{72376248-F13A-F129-D9F4-2695F54A7511}"/>
          </ac:spMkLst>
        </pc:spChg>
        <pc:picChg chg="add mod">
          <ac:chgData name="TAN Mei Yi [Harrisdale Senior High School]" userId="f9f029c9-d743-4d60-9f2c-e74bdec1ab07" providerId="ADAL" clId="{81E6673F-7C19-4CB7-9ACD-E3981E29ACDB}" dt="2022-08-16T03:36:37.151" v="2146" actId="14100"/>
          <ac:picMkLst>
            <pc:docMk/>
            <pc:sldMk cId="2241218319" sldId="577"/>
            <ac:picMk id="3" creationId="{8E954392-86BA-50C7-1894-DC8AE77FDB4A}"/>
          </ac:picMkLst>
        </pc:picChg>
        <pc:picChg chg="del">
          <ac:chgData name="TAN Mei Yi [Harrisdale Senior High School]" userId="f9f029c9-d743-4d60-9f2c-e74bdec1ab07" providerId="ADAL" clId="{81E6673F-7C19-4CB7-9ACD-E3981E29ACDB}" dt="2022-08-16T03:32:24.622" v="2139" actId="478"/>
          <ac:picMkLst>
            <pc:docMk/>
            <pc:sldMk cId="2241218319" sldId="577"/>
            <ac:picMk id="6" creationId="{0E97C964-675C-1FF2-5585-6DC65BD12ABA}"/>
          </ac:picMkLst>
        </pc:picChg>
      </pc:sldChg>
      <pc:sldChg chg="modSp add del mod">
        <pc:chgData name="TAN Mei Yi [Harrisdale Senior High School]" userId="f9f029c9-d743-4d60-9f2c-e74bdec1ab07" providerId="ADAL" clId="{81E6673F-7C19-4CB7-9ACD-E3981E29ACDB}" dt="2022-08-16T05:18:28.763" v="3169" actId="47"/>
        <pc:sldMkLst>
          <pc:docMk/>
          <pc:sldMk cId="2571467665" sldId="578"/>
        </pc:sldMkLst>
        <pc:spChg chg="mod">
          <ac:chgData name="TAN Mei Yi [Harrisdale Senior High School]" userId="f9f029c9-d743-4d60-9f2c-e74bdec1ab07" providerId="ADAL" clId="{81E6673F-7C19-4CB7-9ACD-E3981E29ACDB}" dt="2022-08-16T03:46:10.661" v="2835" actId="1076"/>
          <ac:spMkLst>
            <pc:docMk/>
            <pc:sldMk cId="2571467665" sldId="578"/>
            <ac:spMk id="3" creationId="{335572AC-15B4-F61D-821B-216F74457DE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08:52.05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576 0 1886,'0'0'84,"0"0"16,0 0-80,0 0-20,0 0 0,0 0 0,0 0 130,0 0 22,0 0 4,0 0 0,-11 5-67,11-5-13,-11 5-4,11-5 0,-11 9-30,-6-4-6,1 0-2,5 5 0,0 5-2,-6 4 0,-5-4 0,1-1 0,-1 6-32,-6-1 0,1 1 0,-1 4 0,1-4-20,-1 4-2,1-5 0,0 6 0,5-1-3,0 5-1,0 1 0,-6-6 0,12-9 2,5 4 0,-5 1 0,-1-1 0,6 1 10,0-1 2,0 1 1,6-6 0,-1 6 11,1-6 0,-1 6 0,1-5-8,5-15 8,0 9 0,0 6 0,0-15 0,5 10 0,-5 4 0,6-4 0,5 0 0,5 0 15,-5-6-2,0 1 0,0 0 0,11 5 3,-11-5 1,5 0 0,1 0 0,5 4-1,0-4 0,-6 5 0,12 0 0,-12-5-16,6 4 8,-6 1-8,6 0 0,0 0 0,0-1 0,0 1 0,-5 0 0,-6 4 0,5 1-20,6-5 2,-6-5 1,6 0-41,-11-1-8,0 1-2,6-5-707,-6 0-141</inkml:trace>
  <inkml:trace contextRef="#ctx0" brushRef="#br0" timeOffset="530.39">82 673 921,'0'0'82,"0"0"-66,0 0-16,0 0 0,0 0 227,0 0 41,0 0 9,0 0 2,0 0-123,0 0-24,11 0-4,0 4-2,11-8-29,-6-1-5,-5 0-2,6 0 0,5-5-25,0 5-5,5 0 0,6-4-1,0-6-23,0 0-5,5-4-1,-5 4 0,5 1-22,1-1-8,5 0 0,5 6 9,-5-6-9,0 0 0,0 6 0,-6-6 0,6 5-27,0-4-10,0-1-3,0 5 0,-1 1-157,-4-1-32,-1 0-7</inkml:trace>
  <inkml:trace contextRef="#ctx0" brushRef="#br0" timeOffset="765.29">1777 151 1843,'0'0'81,"0"0"18,0-10-79,0 10-20,-6-5 0,6 5 0,0 0 131,0 0 22,0 0 5,0 0 1,0 0-107,0 0-20,0 0-5,6 15-1,-1 0-26,1 4 8,-1 1-8,-5 4 0,0 0 0,6 1 8,5-1-8,-11 5 0,0-4 0,0-1 0,5-4 0,0-6 0,-5 1 0,6-5 0,-6-10 0,5 9 0,1 1-23,-6-10-3,0 0-1,0 0 0,5-15 37,1 6 7,-6-11 2,0 1 0,0-11-19,0 1-9,0 0 1,0-5 0,0 5 16,5-1 3,12-4 1,-12 10 0,-5-5 8,11 4 3,0-4 0,6 5 0,-6-6-11,0 6-3,5 0 0,6 9 0,5-9-9,-5 9-14,-5 0 3,-1 6 1,6-6-43,-5 5-9,-12 5-2,6 5-1019</inkml:trace>
  <inkml:trace contextRef="#ctx0" brushRef="#br0" timeOffset="1167.67">2188 244 2106,'5'-5'46,"6"-5"10,-5 5 1,5-5 3,0 5-48,0-4-12,0-1 0,0 0 0,5-4 98,1-1 18,-6 0 3,0-4 1,-6 4-47,11-4-9,-5-6-1,0 11-1,-5-6-30,-1 6-7,1 4-1,5-5 0,-11-4-24,5 9 0,-5-5 0,6 11 0,-6 4-10,0 0-7,-11-10-2,0 5 0,0 5-21,0 0-4,0 5 0,0 0-1,0 9 13,0 1 4,0 0 0,-5-1 0,-1 6 8,1 4 1,5 0 1,0 1 0,0-6 18,5 6 9,-5 4-1,11 0 0,-5 0-17,5-4-4,0-6-1,5 10 0,1-4 14,5-1 0,-6-4 0,12-6 10,-1-4-10,-5 0 12,0-5-12,6 4 12,-6-4-12,10-5 8,1 0-8,0-9 8,-5-6-32,-1 0-6,6 10-2,-5-14-1038</inkml:trace>
  <inkml:trace contextRef="#ctx0" brushRef="#br0" timeOffset="1353.9">2846-107 2034,'-22'9'90,"22"-9"18,0 0-86,0 0-22,-16 0 0,5 15 0,-6-5 122,1 4 20,16 1 4,-11 5 1,0-1-77,5 5-15,1 1-3,5-1-1,-6 1-22,12-6-4,-6 5-1,11-4 0,5 4-15,-5-4-9,-11-1 10,11 1-10,0-6 0,6 1 0,-1-5-8,1-1 8,-1-9-59,0 5-5,-5-10 0,6 1-1,-1-6-152,1 0-31</inkml:trace>
  <inkml:trace contextRef="#ctx0" brushRef="#br0" timeOffset="1798.38">3202-132 1036,'0'0'92,"-5"10"-73,5 5-19,0-1 0,0-4 201,-6 5 37,1 9 7,5-14 2,5 9-102,-5-4-20,0 4-4,0 1-1,6-1-59,-1 6-12,-5-1-2,11-9-1,-11-1-23,11 1-5,0 0-1,0-1 0,-5 1-8,5-5-1,0-1-8,0-4 12,0 0-4,5 0-8,-5-10 11,0 0-11,0 0 10,0-4-10,0-6 8,0 0-8,0 1 0,-6-1 0,1 5 0,-1-14 0,6 0 0,-5 4 0,-1-9-9,1 0 9,-6 4 0,5 6 0,1-1 0,-1 1 0,-5-6 0,6 11 0,-6 4 0,0 10 0,0 0 0,0 0 0,0 0 8,0 0-8,0 0 15,0 15-3,5-1-1,-5 11 0,11-1-11,-11-4 0,6 4 0,-6 0 0,5 1 0,1-1 0,-1 0 0,1 1 0,-1-11 0,1 6-12,5-10 0,-6 4 1,6-4-54,0 0-11,-6-5-3,6-1-658,0 1-132</inkml:trace>
  <inkml:trace contextRef="#ctx0" brushRef="#br0" timeOffset="2413.47">3740 73 1335,'11'24'59,"-11"-24"13,0 0-58,0 0-14,5 15 0,-5-5 0,0-10 131,6 14 23,-6-14 5,0 0 1,0 0-37,5 5-7,-5-5-2,0 0 0,0 0-30,0 0-7,0 0-1,0 0 0,0 0-8,0 0-1,0 0-1,0-5 0,0-9-28,0-1-6,6 5 0,-6 10-1,0 0-31,-6-9 0,12 4 0,-6 5 0,0 0 0,0 0 0,0-10 0,0 10 0,5-10 0,-5 10 0,0-9 0,0 9 0,0 0-21,0 0-7,0 0-2,11-10 0,-5 0 30,-6 10 0,0 0 0,0 0 0,0 0 0,0 0 0,0 0-8,0 0 8,0 0 0,0 0 0,11 0 0,-11 0 0,0 0 0,0 0 0,0 0 0,0 0 0,0 0 0,0 0 0,0 0 0,0 0 0,11-10 0,-11 10 0,0 0 0,0 0 0,0 0-9,0 0-3,0 0 0,0 0 0,0 0 0,0 0 0,0 0 0,0 0 0,0 0 1,0 0 0,0 0 0,0 0 0,0 0-23,0 0-5,0 0-1,0 0 0,0 0 16,0 0 2,0 0 1,0 0 0,0 0-11,0 0-1,0 0-1,0 0 0,0 0 16,0 0 3,5 10 1,-5-10 0,0 0 1,0 0 0,0 0 0,0 0 0,0 0 4,0 0 1,0 0 0,0 0 0,0 0-9,0 0-2,0 0 0,0 0 0,0 0 7,0 0 2,0 0 0,0 0 0,0 0 10,0 0 11,0 0-3,0 0 0,0-10-8,0 10 12,6-9-12,-6 9 12,0 0 4,0 0 2,5-10 0,-5 10 0,0-10-18,0 0 0,11 1 0,-5 4 0,-1-5 0,6 5 0,0-10 0,0 6 0,5-1 0,-5-5 0,0 6 10,0-1-10,0-5 12,6 1-2,-6 4-1,0-5 0,5 5 6,1 1 1,-6-1 0,5 0 0,-5 0-16,5 1 9,1-6-9,-6 5 8,5 1-8,-5 4-14,6-10 3,-1 5-684,-5-4-137</inkml:trace>
  <inkml:trace contextRef="#ctx0" brushRef="#br0" timeOffset="5956.65">4711-263 288,'0'0'25,"0"0"-25,0 0 0,0-15 0,5 0 344,-5 6 64,0 9 13,0-10 3,0 10-225,-5-15-45,5 15-9,-11-5-1,11 5-64,-11 0-12,5-4-2,-5 8-1,0 1-20,-5 5-4,-6 0-1,0 4 0,0 1-40,6 5 0,-6-1 0,0 5 0,0 1 0,5-1 8,1 1-8,5-6 8,0 1-17,0-6-4,11-4-1,-6 5 0,6-6 14,0 1-9,0 5 9,0-6-8,6-4 8,-6-5 0,11 10-9,0-5 9,5 0 0,-5 0 0,0 0-9,6-1 9,-1 1 0,1-5 0,5 0 0,-1 5 0,-4-5 0,-1 5 0,1-5 0,-17 0 0,16 0-10,-5 5 2,0 0 0,-11-5 0,0 0 8,0 14 0,0-4 0,0 5 0,-5-1 0,-6 6 0,-11-1 8,5-9-8,6 10 0,-5-1-16,-1 1 2,-4-1 1,4-9-18,6 0-3,0 4-1,0-4 0,-5-5-54,5 0-11,11-5-3,0 0-881</inkml:trace>
  <inkml:trace contextRef="#ctx0" brushRef="#br0" timeOffset="6181.26">4853-117 1774,'0'0'79,"0"0"16,0 0-76,0 0-19,0 0 0,6 10 0,-1-1 107,1 6 17,-1 0 4,-5-1 1,6 1-80,-6 4-16,0-4-3,0 9-1,0-4-29,0-1 0,0 1 0,0-1 0,0-4-152,0-5-31</inkml:trace>
  <inkml:trace contextRef="#ctx0" brushRef="#br0" timeOffset="6275.65">4930-468 864,'0'0'38,"0"0"8,-6-20-37,1 6-9,5 4 0,0 0 0,-6 1 292,6 9 57,-5-10 11,5 10 3,0 0-289,0 0-58,0 0-16,0 0-640,0 0-132</inkml:trace>
  <inkml:trace contextRef="#ctx0" brushRef="#br0" timeOffset="6819.32">5084-68 748,'0'0'33,"0"9"7,5 6-32,0-5-8,1 4 0,-1 1 0,1 0 264,-1-6 50,-5 6 10,0 0 3,6 4-175,-6 1-36,5-1-6,1-4-2,-6-15-40,0 0-8,5 14-1,1-9-1,-1 5-28,-5-10-6,0 0 0,0 0-1,11 10-10,-11-10-1,0 0-1,11-5 0,0 0 0,0-5 0,-5-9 0,5 4 0,-6 1-2,1-6 0,-1-4 0,1-1 0,-1 1-25,6-5-4,-5-1-2,10 6 0,-5-10 10,0 5 3,5 4 0,-5 1 0,6 0 1,-6 9 0,11-5 0,-6 11 0,1-6 0,-1 5 0,0 1 0,6 4 0,0 5 8,6 0-13,-12 5 5,12-1 8,-6-4-11,5 5 11,-16-5-8,11 0 8,-6 0 0,6 0 0,0 0 0,0 0 0,-5 0 0,5-5 0,-6-4 9,-5-1-9,5 0 0,-5 5 0,0-4 0,0 4 0,-5-5 0,-6 10 0,11-10 10,-11 10-10,5-10 8,-5 10-8,0 0 0,-5-4 8,-1-6-8,-5 0 0,-5 10 0,-1 0 8,1 0-8,-6 10-16,0 4 4,0 1 1,0 0 1,6 4 0,-6 6 0,5 4 0,1 0 10,-1 5 0,7 0 0,-1 5-8,0-5 8,11-9 0,11 4 0,-6 0 0,6-4 0,0-6 0,5 6 0,6-11 0,0 1-10,11-5 0,0-6 0,0-4-717,11 0-143</inkml:trace>
  <inkml:trace contextRef="#ctx0" brushRef="#br0" timeOffset="7448.29">6652-132 2073,'0'0'45,"0"0"10,0 0 1,0 10 4,0 5-48,5-6-12,1 6 0,-6 0 0,0-1 109,0 1 20,0 0 4,0-6 1,0 11-76,0-6-15,0 1-3,0 0-1,0-15-11,0 0-1,0 0-1,0 0 0,0 0-4,0 0-1,0 0 0,0 0 0,11 0-9,0-10-3,0 0 0,5-9 0,-5 4-9,6-9 0,-1-6-12,-5 1 12,6 5-36,-1-5 0,0-6 0,1 1 0,-6 0-16,5 0-4,1 0 0,-6 5 0,5 9-45,1 6-10,-1-6-1,-5 10-1,6-14-138,-6 14-27,-1 0-6,7 1 0,-12 4 137,6 0 28,0 5 6,0 0 1,0 5 72,-11-5 16,0 0 2,6 10 1,-6-1 147,5 1 30,-5-10 5,6 15 2,-1-1 3,1-4 1,-6 0 0,5 9 0,-5 1-43,0-1-8,0-4-1,6 0-1,-12-1-21,12 6-4,-1-1-1,-5 1 0,6-1-23,-6 1-5,5-6 0,6 6-1,-5-1-38,5-4-7,-11 4-2,5-4 0,6-5-12,0 4 0,-11-14 0,5 5 0,6 5 9,0-5-1,0-5 0,0-5 0,6 5-8,-1-10 0,1 1 0,-6-1 0,5-5 0,1-4 0,-1 4 0,0-9 0,1 9 0,-6-4 0,5-11 0,-5 1 0,6 5 0,-6-6-11,-6 6 3,6 0 0,-5 9 8,-1 0 0,-5 15 0,6-9-8,-6 9 8,0 0 0,0 0 0,0 0-8,0 0 8,5 9 0,-5 6-9,6 5 9,-6-1 0,5 5 0,-5 6-9,6-11 9,-6 1 0,5-6 0,1 1 0,5 4 0,-1-4 0,-4 0-8,5-6 8,0-4 0,0 0-39,0 0-1,0 0 0,5 0 0,-5-10-117,0 0-24,6 0-5</inkml:trace>
  <inkml:trace contextRef="#ctx0" brushRef="#br0" timeOffset="7968.9">7869-917 1634,'0'0'72,"0"0"16,0 0-71,0 0-17,0 15 0,0-5 0,0 4 126,6 6 22,-1 4 4,1 1 0,-12 4-43,6-5-9,0 6-1,-5-6-1,-1 5-38,-5 0-8,-5 1-2,5 9 0,0-5-36,0 0-14,6 0 11,5 5-11,0-5 0,0-5 0,5 1 0,1-6-10,-1-4-35,1-1-7,10-4-2,-5-1 0,0-4-18,0 5-4,0-10-1,0-5 0,0 4 19,5-4 4,12-4 1,-6 4 0,-6-5 35,-5-5 7,5 0 2,6 0 0,-5 1 9,-1-1 12,1-5-2,-1 1-1,1-6 29,-1 1 6,-10-1 0,5 6 1,-6 4 10,12-5 1,-7-4 1,7-1 0,-1-4-6,-5 4-2,11 6 0,-11-6 0,0 1-14,-5-1-3,5 6-1,0-1 0,-6 0-13,-5 6-2,0-1-1,6 5 0,-6-10-1,0 15 0,-11 0 0,0 0 0,11 0-14,-11 5 9,-6 5-9,6 5 8,-5 9-8,-1-9-9,6 9 9,0 0-13,-5 6 13,5-1 0,6-5 0,5 10 0,0-4 0,0-1 0,5 0 0,6-5 0,11-4 0,5-1 0,-16 1 0,17-5 0,-1-1 0,1-4 0,10 0 0,0-15 0,6 0-38,0-10-11,5 1-3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8:31.11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-1 122 1202,'0'0'53,"0"0"11,0 0-51,0 0-13,0 0 0,0 0 0,0 0 74,0 0 12,0 0 2,0 0 1,0 0-21,0 0-4,0 0 0,0 0-1,0 0-2,0 10 0,6 0 0,-6-10 0,5 9-5,0 1-2,-5-10 0,11 10 0,-11-10-26,6 10-6,5-1-1,0 1 0,0-5-12,0 5-9,5-1 12,-16-4-12,0-5-9,17 5-9,-6 0-2,5 5 0,-5-5 38,0 4 7,6-4 2,-1 0 0,0 0-43,1 0-9,-1 0-2,1-5 0,5 0 51,-6 5 11,6-5 1,0 0 1,11 0-28,-11 0-9,5-5 0,1 5 0,-1 0 8,6-5-8,0 0 0,0 5 0,0 0 0,11-5 0,-17 0 0,11 5 0,1-5 0,-1 1 0,6-1 0,-16 5 0,10-5 0,-11 0 0,12 5 0,-12-5 0,12 5 8,-12 0-8,6-5 0,0 0 0,-6 5 0,6 0 0,0-5 0,0 1 0,-6 4 0,6-5 0,6-5 0,-6 10 0,-1-5 0,-4 0 0,5 5 0,5-10 0,-10 6 0,4-1 0,1-5 0,-5 0 0,-1 5 10,1-4-10,-6-1 8,5 0-8,-5 0 0,0 1 0,0-1-14,0 0 5,-6 0-3,1 5 0,-1-4 0,1-1 0,-7 5-11,7-5-2,-6 1-1,5 4 0,-16 5-20,6-5-4,5-5-1,5 5 0,-16 5-46,0 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8:34.4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-427 677 1825,'0'0'40,"0"0"8,0 0 1,0 0 3,0 0-41,0 0-11,0 0 0,0 0 0,0 0 74,0 10 13,0 0 2,5 4 1,-5 1-63,6 0-13,-1 4-2,6 6-1,-6 4-11,1 0 0,-6-5 0,11 6 0,0-1-49,-11-5-12,-6 20-3,12-5 0</inkml:trace>
  <inkml:trace contextRef="#ctx0" brushRef="#br0" timeOffset="-202.04">-608 619 864,'0'0'38,"0"0"8,0 0-37,5 14-9,1-4 0,-6 5 0,0-15 245,0 10 47,0 4 10,0 1 2,5-1-188,-5 1-38,0-15-7,6 20-2,5-6-48,-11 6-9,0-1-3,5-4 0,-5 4-9,11 1 0,-6 4 0,1-4 8,-1-6-24,1 1-6,-1 4-1,6-4 0,-11 0-129,6-6-27,5 1-5</inkml:trace>
  <inkml:trace contextRef="#ctx0" brushRef="#br0" timeOffset="-457.04">-1069 863 1450,'0'0'64,"0"0"14,-6-5-62,6 5-16,0 0 0,-11 0 0,1 0 127,10 0 22,0 0 5,0 0 1,0 0-56,0 0-11,0 0-3,0 0 0,0 0-34,0 0-7,0 0-2,16 0 0,0 5-22,1 4-5,-1-9-1,1 0 0,-1 0-14,6 5 9,0-5-9,0 0 8,-6 0-17,6-5-4,6 5-1,-6-5 0,-6 1-138,1-1-28,5 0-6</inkml:trace>
  <inkml:trace contextRef="#ctx0" brushRef="#br0" timeOffset="-811.23">0 0 979,'0'0'43,"0"0"9,0 0-41,0 0-11,0 0 0,0 0 0,0 0 196,0 0 38,0 0 7,0 0 2,6 14-123,-1-4-24,-5-10-4,6 10-2,-1 4-18,6-4-4,0 5-1,0-1 0,0-4-54,11 19-13,-5 1 0,-6-25 0,5 4 0,-5 6 0,0 0 0,5-1 0,1 1 0,-6 4 0,0-4 0,0 4 0,5 1 0,-5-1 0,-5-4 0,5 9 0,-6-9 0,6 5 0,-11-6 0,6 6 0,-12-6 0,6-4 0,-5 5 0,-1-6 0,1 6 0,-1-5 0,-5-5 0,-5 4 0,5 1-48,-6 5-13,-10-5-3,5-6-947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8:33.45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-6 0 1094,'0'0'97,"0"0"-77,0 0-20,0 0 0,0 0 136,0 0 23,0 10 5,0-10 0,6 10-68,5 0-15,-11-10-2,11 9-1,-11-9-39,16 10-8,-10 0-2,5 0 0,0-1-16,5 1-3,-5 0-1,6 0 0,-6-6-9,5 6 10,0 0-10,1 5 10,5-6-10,0 1 0,-6 0 0,6 0 0,6-1 0,-1 6 0,0-5 0,6-1 0,-5 1 0,-1 5 0,1-5 0,4-1 0,1-4 0,0 5 0,0-5 0,0 5 0,0-10 0,0 4 0,5 1 0,-5 0 0,-5 0 0,4 0 0,1-5 0,-5 0 0,5 5 0,-6-5 0,1 5 0,10 0 0,0-5 0,-10 4 0,5-4 0,-6 5 8,1-5 1,-1 0 0,0 0 0,1 0 0,-1 0-9,1 0 8,-1 0-8,0 0 8,1 0-8,-6 0 0,5 0 0,1 0 0,-1 0 0,0 0 0,-5 0 0,6 0 8,-6 0-8,5 0 0,-10 0 0,5-5 0,0 1 8,-1-1-8,-4 5 0,5-5 8,-6 0-8,6 0 0,0 0 0,-5 0 0,5 0 0,0 1 0,-6-1 0,6-5 0,0 5 0,-6 0 0,1-5 0,-1 6 8,12-6-8,-12 5 0,1-5-10,-1 5 10,0 0 0,1 1 0,-6-6 0,0 5 0,-6 0 0,6-5 0,0 1 13,6 4-4,-6-5-9,5 5-11,-5 0 3,6 0 0,-1-4 8,-5 4 0,0 0 0,0 0 0,11 0 0,-11 0 0,0 5 0,0-5 0,0 0 9,5 1 4,-5-1 1,-11 5 0,0 0-14,11 0 0,0-5 0,0 0 0,-11 5 0,5-5 0,12 0-12,-17 5 12,5-10-26,1 6 2,5-6 0,0 5 0,0 0-13,-11 5-3,0 0 0,11-10 0,0 5 11,-11 5 1,0 0 1,0 0 0,0 0-14,11-4-3,0-1-1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8:32.50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-428 585 1036,'0'0'92,"0"0"-73,0 0-19,0 0 0,0 0 188,0 0 35,0 0 6,0 0 2,-5 10-87,5-5-18,-11 4-3,11 6-1,0-5-56,0 9-11,-6-4-3,6 4 0,6 1-30,-1 4-6,1 1-2,-1-1 0,1 5-14,-1 1 0,6-6 0,6 5 0,-6-4-23,-1 4-7,1 5-2,6-10 0,-1 1-56,1-6-12,-1 1-3</inkml:trace>
  <inkml:trace contextRef="#ctx0" brushRef="#br0" timeOffset="-282.75">-702 644 345,'0'0'15,"0"0"4,0 0-19,0 0 0,0 0 0,0 0 0,0 0 311,0 0 58,0 9 12,0 6 3,0-15-245,5 15-49,6 4-10,-11-4-1,0-1-40,6 1-8,-6 4-2,5 1 0,1-1-16,-1 1-3,1 4-1,-1-4 0,-5-1-9,6 1 0,5-1 0,-6 6 8,-5 4-8,11 5 0,-11-10 0,0-4 0,6-1-38,-6-9-3,0-10-1,0 0-569,0 0-113</inkml:trace>
  <inkml:trace contextRef="#ctx0" brushRef="#br0" timeOffset="-558.81">-1059 892 864,'0'0'38,"0"10"8,-10 0-37,10-10-9,0 0 0,-11 0 0,5 5 206,-5-5 39,11 0 8,0 0 2,-11 4-114,11-4-22,0 0-5,0 0-1,-5-4-22,5 4-5,0 0-1,0 0 0,0 0-37,0 0-8,5-10-2,-5 10 0,0 0-26,11-5-12,6 0 10,4 0-10,-15 5 11,10-5-11,-5 5 12,11-5-12,-11 5 0,6-4 0,-6-1 0,5 5-12,1 5-57,-1-5-11,1-5-3,-1 5-1012</inkml:trace>
  <inkml:trace contextRef="#ctx0" brushRef="#br0" timeOffset="-1000.65">0 0 1576,'0'0'35,"0"0"7,0 0 2,0 0 0,0 0-36,0 0-8,0 0 0,0 0 0,0 0 87,0 0 15,0 0 3,0 0 1,0 0-34,0 0-8,0 0 0,0 0-1,0 0-50,11 0-13,0-5 0,-11 5 0,0 0 43,16 5 3,-16-5 1,17 5 0,5-5-33,-6 10-6,-5-5-8,0 4 11,0 1-3,6-5 0,-7 5 0,1-1 0,0-4-8,0 5 0,-5 0 0,5 4 8,-11-14-8,5 10 8,1 0-8,-6-10 8,0 15-8,0-6 0,0 1 0,-6 5 0,6-6 0,0 6 0,-5-5 0,-6 0 0,5-1 20,-5 1 12,0 0 3,0 0 0,1-1-35,-7 1 0,6 5 0,-5-1 0,5-4-33,-17 14-1,12-14 0,16-10 0,-6 10-43,6-10-9,-11 10-2,11-10-572,0 0-116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3.2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13 1209,'0'0'108,"0"0"-87,0 0-21,0 0 0,0 0 61,0 0 8,0 0 2,0 0 0,16-5 1,-16 5 1,0 0 0,6-5 0,5 5-52,5 0-10,-16 0-3,17-5 0,-1 0-8,11 10-11,-16 5 3,6-1 0,-6-4 57,5 0 12,1 5 3,5-5 0,-6 5-64,12-1 0,5 6-14,-1 4 2,1-4 12,0 0 0,-5-1 0,5 1 0,10-5 0,-4 4 0,-1 1 0,17 0 0,-11-1 0,5 6 0,-5-11 0,5 6 0,-5 0 12,6-1-3,-12 1 0,17-5 0,-22-1-9,16-9-12,1 5 2,4 0 1,-10-5 61,6 5 13,4-10 3,1 0 0,-5 0-105,-1 1-21,0-1-4,1-5-1,-6 0 52,-1 0 11,1-4 0,0 4 0,-5 0 0,-6 1 11,5-1-11,-5 5 10,5-10-10,-5 6 0,0 4 0,0-5 0,0 0 0,-6 0 0,-5 6 0,0-6 0,-5 5-9,5 0-4,-1 0-1,1 0 0,0 0-10,-5 1-1,-1-6-1,1 0 0,-1 0-1,1 5 0,-6-4 0,0 4-757</inkml:trace>
  <inkml:trace contextRef="#ctx0" brushRef="#br0" timeOffset="405.77">2215-231 1209,'0'0'108,"0"0"-87,0 0-21,0 0 0,0 0 108,0 0 18,0 0 3,0 0 1,22 0-34,-22 0-6,0 0-2,17 0 0,-1 0-31,1-5-6,-1 5-2,1 5 0,-6-5-15,5 5-3,6-5-1,-6 5 0,1-5-13,5 4-2,-11 1-1,11-5 0,-6 10-6,1-5-8,-1 0 11,0 0-11,1 4 10,-1-4-10,-5 5 8,-5 0-8,5 0 8,0 4-8,-6-4 8,6 9-8,-11 1 8,0-1-8,0-4 8,-11 14-8,6 10 0,-6 0 8,5-9-8,-5 4 0,0 5 0,6-15-20,-6-9 3,0-1 1,0 6-39,0-6-7,0 1-2,0-5-913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4.1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56 59 806,'0'0'36,"0"0"7,-16-5-35,5-5-8,5 5 0,1 0 0,-1-4 204,-4 4 38,4 0 8,6 5 2,0 0-127,0 0-25,0 0-4,0 0-2,0 0-47,0 0-10,0 0-1,16 0-1,-5-5-26,6 5-9,-6-5 0,5 0 9,-5 5 44,6 0 9,-6 0 2,5 5 0,-5-5-52,6 10-12,-6 9 0,5-9 0,6-5-20,-17 0-8,6 0 0,0 5-1,6-1-109,-12-4-22,-5-5-4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4.5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0 1094,'0'0'97,"0"0"-77,0 0-20,0 0 0,0 0 145,0 0 26,0 0 5,0 0 0,0 0-72,0 0-14,0 0-3,0 0-1,-5 14-54,5 6-12,5-5-1,-5 9-1,0-5 4,0 1 1,6-1 0,-1 6 0,-5-1-31,6 5-7,-1-4-1,1 4 0,-1-5-3,6 11-1,0-16 0,-11 5 0,11-4-47,-6-5-9,-5-6-3,11 6-757</inkml:trace>
  <inkml:trace contextRef="#ctx0" brushRef="#br0" timeOffset="75990.22">512-64 1267,'-5'4'112,"5"-4"-89,0 0-23,-9 0 0,9 0 158,0 0 27,0 0 6,-4-4 1,4 4-44,0 0-9,-9 0-2,0 0 0,4 0-64,5 0-13,-5 4-2,-4 8-1,0 0-37,5 5-7,4-1-1,-5 0-1,1 4-11,4 4 0,-5-3 0,5-1 0,0-4 0,0 0 0,0 5 0,0-9 0,5 0-11,-1 0 11,-4-4-8,5 0 8,-5-8-14,0 0 2,4 4 1,-4-4 0,0 0 11,14 4 0,-5 0 10,5-4-10,-5 4 0,9-4-12,5 0 1,-23 0 0,9 8 11,4-4 16,1 1-4,0-5-1,4 4-11,0 0 0,0 0 0,5 0 0,-5 0 0,1 4-17,-10 0 4,13 0 1,15 0 12,-14 4 16,-10-4-3,-8 5-1,4 3-20,-4-4-5,4 0-1,-5 4 0,-4-4 14,0 5 0,0-1 0,0 0 0,0 4 0,-4-8 8,-5 0-8,-1 1 0,1 7 14,5-12-4,-10 0-1,0 0 0,5 4-18,-4-4-4,-6 4-1,-3-3 0,-1-1-41,0-4-8,0 0-1,1-4-668,-1-4-132</inkml:trace>
  <inkml:trace contextRef="#ctx0" brushRef="#br0" timeOffset="61651">458-49 1152,'0'0'102</inkml:trace>
  <inkml:trace contextRef="#ctx0" brushRef="#br0" timeOffset="75557.16">485-3 1051,'0'0'46,"0"0"10,0 0-44,0 0-12,0 0 0,0 0 0,0 0 121,0 0 23,0 0 4,0 0 0,4-4-46,1 4-10,-5 0-1,0 0-1,0 0-22,0 0-5,9 0-1,0-4 0,-9 4-13,14-4-2,-1 0-1,-4-9 0,0 5-10,1 0-3,-1 0 0,0 4 0,0-4-33,0 4 0,5 4 0,-5-4 0,9 4 0,-4-4 0,-5 4 0,4-4 0,1 4 0,-9 0 0,-5 0-10,0 0 10,0 0-184,0 0-30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1.3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6 138 1324,'0'-12'118,"0"8"-94,-4-4-24,4 0 0,-5 4 94,5 0 14,0 4 4,5-5 0,-5 1 12,0 4 4,0 0 0,0 0 0,0 0-78,0 0-15,0 0-3,9 9-1,5-1-3,-1 0 0,1 0 0,0 4 0,-1 0-18,5-4-10,1 0 10,3 4-10,-3-3 24,-1 3 0,9 0-1,1 0 0,3-4 14,1 0 3,0 4 1,0 0 0,4 1-59,1-5-12,-1-4-2,5 4-1,0 0 53,0-4 10,5 4 2,-1-4 1,5 0-51,0-4-10,1 0-3,3 0 0,-8 0 31,4-4 0,0 4 0,0-4 0,-9-4 0,0 4 0,0 0-9,-5-4 9,5 0 0,-4 0 0,-1-1 0,5 1 0,-9-4 21,4 4 10,1 0 1,-5 0 1,-14 0-51,9 0-10,-4-4-3,0 4 0,-5-5 31,0 5-9,5-4 9,-5 0 0,0 0-16,-4 0 1,0 4 1,-1-5 0,1 5-11,0-4-3,-1 4 0,-4 0 0,5-4-20,-9 4-4,4-4 0,-5 4-1,5 0-25,-9 8-5,5-9-1,-5 9-804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1.9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 5 1152,'0'12'102,"-5"-4"-82,5-8-20,0 0 0,-4-4 184,4 4 32,-5-4 6,5 4 2,0 0-91,0 0-17,9-8-4,0 4-1,10 0-52,-10 4-11,0-4-1,9 4-1,0 4-13,1-4-2,-1 0-1,0 0 0,5 4-17,-10-4-3,1 8-1,4-4 0,0 0-9,1 0 0,-6-4 0,1 8 0,0 0-53,4 0-7,-4 0 0,-1 0-1060</inkml:trace>
  <inkml:trace contextRef="#ctx0" brushRef="#br0" timeOffset="233.73">230-214 1036,'0'28'46,"0"-19"10,0-9-45,0 0-11,0 0 0,0 0 0,0 0 262,0 0 50,0 0 11,-5 8 1,5 0-196,-4 4-40,4-4-8,0 8-2,0 0-38,0 5-7,4 3-1,1 0-1,0 0-23,-1 1-8,1-1 0,-1-4 9,1 5-9,4-5 0,-5 0 0,6 0 0,-6-4-42,5 1-7,0-5-2,0 0-690,-4-4-139</inkml:trace>
  <inkml:trace contextRef="#ctx0" brushRef="#br0" timeOffset="437.62">526-165 1713,'-5'8'76,"5"-8"16,0 0-74,0 0-18,0 0 0,9-12 0,5 0 109,0-1 19,-5 5 3,5-4 1,-5 4-55,4 0-10,6-4-3,-1 8 0,-5 0-16,6 0-3,-1 4-1,0 0 0,0-4-35,-4 0-9,0 4 0,-1 0 0,-4 0-39,0 4-9,-4 8-3,-5-12-1044</inkml:trace>
  <inkml:trace contextRef="#ctx0" brushRef="#br0" timeOffset="-427.97">1546-1019 345,'9'12'31,"-5"-8"-31,-4 0 0,0-4 0,0 0 237,0 0 42,0 0 8,0 0 1,10-4-106,-1 4-22,4 0-4,1 0 0,-9 0-71,8 0-13,1 4-4,-5-4 0,0 0-3,5 0-1,-1 4 0,-4 0 0,5 0-14,-5 0-3,5 4-1,-5-4 0,0 0-30,5 0-5,-5-4-2,0 9 0,0 3-9,0-4 0,0 4 0,-4 4 8,-1-4-8,-4 4 0,0 5-10,0 3 10,-4-4-24,-1 0 0,1 1 1,-5-1 0,-5-4-21,5 4-5,-5-3-1,-4 3-668,0 4-134</inkml:trace>
  <inkml:trace contextRef="#ctx0" brushRef="#br0" timeOffset="728.01">603-173 1152,'-4'12'102,"-1"0"-82,1-4-20,4-8 0,-9 8 182,4 0 32,5-8 6,0 0 2,0 12-125,0-4-25,0 5-4,0-1-2,5 0-15,4 4-3,-5-4-1,5 4 0,0 1-25,1-1-5,3 0-1,1-4 0,0 4-16,-1-4 0,1 9 0,4-9 0,-4 4 39,-1-4 1,1 0 0,0 4 0,-5-3-13,4-1-3,-3 0 0,-1-4 0,-5 4 7,1 0 1,-1 0 0,-4 5 0,5-5-1,-10 4 0,1 0 0,-5-4 0,0-4-12,-1 4-3,-3 1 0,-5-1 0,4 0-24,-4 4-6,-5-4-1,-4 4 0,-1 9-17,1-13-4,9-4-1,-5-4-795,0 8-158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3.94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11 13 518,'0'0'23,"0"0"5,0 0-28,0 0 0,-9-4 0,9 4 0,0 0 368,0 0 69,0 0 14,0 0 2,-5-12-283,5 12-57,0 0-11,0 0-2,0 0-48,0 0-8,0 0-3,0 0 0,9 0-20,1 4-4,-6 4-1,10 0 0,-5-4-8,5 4-8,-5 0 12,4 4-12,-4 5 9,5-5-9,-5 0 0,5 0 9,-1 4-9,-3-4 8,3 0-8,1 1 8,0 3-8,-1-4 0,-4 0 0,0 4 0,1-4 0,-6 1 10,1-5-10,-1 4 10,1-4 14,-5-8 4,0 0 0,0 12 0,-9 0-40,4 0-7,-4 0-1,-5 5-1,1-9 5,-1 4 2,0 4 0,-4 0 0,-5 0-166,1-3-32,3 7-8</inkml:trace>
  <inkml:trace contextRef="#ctx0" brushRef="#br0" timeOffset="857.16">-1469 1150 1497,'0'0'66,"0"0"14,0 0-64,9-4-16,-4 0 0,4 0 0,0 0 180,0 0 33,0 0 7,5 0 0,-5 0-111,5 0-22,0 0-5,-5 0-1,4 0-29,-4-5-7,10 5-1,-6 0 0,1 4-27,0-4-5,-1 0-2,1 0 0,0 0-37,-5 0-7,0 4-2,-9 0 0,9 0-124,-9 0-26,0 0-5,0 0-794</inkml:trace>
  <inkml:trace contextRef="#ctx0" brushRef="#br0" timeOffset="1140.56">-1359 1122 1458,'0'0'64,"-5"4"14,-4-4-62,4 8-16,-4-4 0,5 4 0,-1 0 125,1 0 23,-1 0 4,5 5 0,-4-5-75,4 4-15,0-4-3,0 8-1,4-4-30,1 4-5,4-8-2,0 9 0,0-1-9,5-4-1,-5 0-1,0 0 0,4 0 2,1 5 0,0-5 0,-1 0 0,1 8 0,-5-8 1,5 4 0,-5-3 0,0 3 19,-4 0 3,-1 0 1,1-4 0,-1 0-7,-4 9-1,0 3 0,-4-4 0,4-8 15,-5-4 2,-4 5 1,-5-5 0,1 4-17,-1 0-3,-4 0-1,0 0 0,-1 0-13,-3-4-4,-1 1 0,0-5 0,-4 4-17,0-4-4,-1-4-1,1 4 0,-9 0-130,4-4-27,0-4-5</inkml:trace>
  <inkml:trace contextRef="#ctx0" brushRef="#br0" timeOffset="639.92">-1883 1158 1267,'0'0'112,"0"0"-89,0 0-23,0 0 0,0 0 148,-5 12 24,1 1 6,-1-1 1,5-12-49,0 16-10,0 0-1,5 4-1,-5 5-56,4-1-11,-4 4-3,5 0 0,-5-7-14,0 7-3,0-4-1,9 5 0,-4-13-22,4 12-8,-5 9 0,5-13 0,1-8-28,-1-8-11,-5 4-2,10-4-711,-5 0-143</inkml:trace>
  <inkml:trace contextRef="#ctx0" brushRef="#br0" timeOffset="420.84">-2138 1385 1382,'0'0'123,"0"0"-99,0 0-24,5 0 0,-1 0 102,1-4 15,-1 0 3,5 0 1,1 0-20,3 0-4,1-4-1,4 3 0,5-3-35,-5 4-7,5 0-2,-5-4 0,0 4-27,0 4-5,-4-4-2,0 0 0,4 4-18,-4 0-12,-1 0 1,1 4 1,0-4-164,-1 4-33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09:00.9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146 0 1926,'0'0'85,"0"0"18,0 0-83,0 0-20,0 0 0,0 0 0,0 0 113,0 0 19,-11 19 3,0-4 1,11-15-73,-11 20-15,0-1-2,-6 1-1,6-6-33,1 6-12,-1-1 9,5-4-9,-5 4 0,0-4 0,0 0 0,6 9 0,5 0-15,-6-4 5,1-6 1,5-14 0,5-34 9,-5 34-12,-5 39 12,10 0-12,1-14 12,5-6-8,-6-4 8,1-1-8,-1-4 8,1 0 0,5 0 0,0-1-8,5-4 8,-5 0 0,11 0 0,-11-5 0,0 0 8,5 0-8,1 0 8,-1 0-8,6 0 32,-11 0 3,-11 0 0,17-5 0,4 5-79,-4-5-16,-17 5-4,11-5 0,0-4-10,0 4-2,-11 5-1,0 0-922</inkml:trace>
  <inkml:trace contextRef="#ctx0" brushRef="#br0" timeOffset="660.19">113 322 1267,'11'-5'112,"-11"5"-89,0-10-23,0-5 0,5 11 166,-5-1 29,0 5 5,0 0 2,0 0-49,0 0-9,0 0-3,6-10 0,-6 0-39,5 0-8,12 6-2,-6-1 0,-6 0-30,1 0-6,10 5-2,1-5 0,-1-5-25,1 1-5,-1-1 0,11 0-1,1 0-23,-1 1 0,-10 4 0,10-5 0,17 0 0,-6-4 0,-16 4 0,6-5 0,-1-9 0,12-1 0,-7 6 0,7-5 0,5-1 0,-6 1 0,0-5 0,17-6 0,-11 6-71,-5 0-18,-1 0-4,-5 4-772,-6 11-155</inkml:trace>
  <inkml:trace contextRef="#ctx0" brushRef="#br0" timeOffset="2433.95">3535-1311 1036,'16'9'92,"-16"-9"-73,0 0-19,11-5 0,-11 5 232,0 0 44,11 0 8,-11 0 1,11 0-119,0 0-24,-11 0-5,11 10-1,0 0-52,0 5-10,-5-1-2,5 6-1,-6-1-19,1 1-4,5 4-1,-6 5 0,1 5-9,-1-9-2,6 4 0,0 0 0,-6 1-28,6-1-8,-5-10 0,5 1 0,-6 4-50,6-4-11,-5-11-3,5 6 0,-6-10-111,1 5-22,-6-10-5</inkml:trace>
  <inkml:trace contextRef="#ctx0" brushRef="#br0" timeOffset="2573.16">4122-1034 1951,'-17'10'43,"17"-10"9,0 0 1,0 15 2,-5-5-44,-1 4-11,6-4 0,0 5 0,0-6 51,6 1 8,-6-10 1,5 15 1,1 4-45,-1-9-16,-5-10 9,11 15-9,0-1-148,-5-9-34</inkml:trace>
  <inkml:trace contextRef="#ctx0" brushRef="#br0" timeOffset="2717.32">4149-1297 2041,'0'0'44,"0"0"10,0 0 2,0 0 2,0 0-46,0 0-12,0 0 0,0 0 0,0 0 18,0 0 2,0 0 0,0 0-637,0 0-127</inkml:trace>
  <inkml:trace contextRef="#ctx0" brushRef="#br0" timeOffset="3453.44">4528-1389 1728,'0'0'153,"0"0"-122,0 0-31,0 0 0,0 0 164,0 0 26,0 0 6,0 0 0,0 0-115,0 0-23,-6 9-5,-5 6-1,6 4-41,-1-4-11,1 9 0,-1-4 0,1 4 0,5-4-9,0-1 9,0 6-13,5-6 1,-5 1 0,6-6 0,5 1 0,-6 0-24,6-6-4,0-4 0,0 0-1,0-5 7,0-5 2,5 0 0,1-4 0,-1-1 2,1 0 1,-1-5 0,1 6 0,-1-11 21,1 1 8,-1-1 0,6 1-9,0-1 9,0-4 0,-6 4 0,1 1 8,-6-1 23,0 6 5,0-1 0,5 0 1,-10 6 43,5 4 9,-11 5 2,0 0 0,0 0-73,11-5-18,-1 5 0,-10 0 0,0 0 55,17 5 7,-6 5 2,5-6 0,-5 6-52,6 0-12,-6 0 0,0-1 0,0 1 0,-6 0 0,-5-10 0,17 5 0,-17-5-153,11 5-34,5-5-6</inkml:trace>
  <inkml:trace contextRef="#ctx0" brushRef="#br0" timeOffset="3456.52">4994-1770 2041,'0'0'90,"0"0"19,0 0-87,0 0-22,0 0 0,0 0 0,11 15-16,-6-10-7,-5-5-1</inkml:trace>
  <inkml:trace contextRef="#ctx0" brushRef="#br0" timeOffset="3542.82">5591-1404 2649,'11'-5'58,"-11"5"12,0 0 2,0 0 4,6-10-61,-1 1-15,1-1 0,-1-5 0,-5 15 105,6-10 19,5 1 3,0 4 1,-11 5-103,5-5-25,12-5 0,-1 1 0,1-1 0,-1 0 0,-5 0 0,6 1 0,4 4 0,-4-10-20,5 0 3,0-4 1,0-1-203,0 1-40</inkml:trace>
  <inkml:trace contextRef="#ctx0" brushRef="#br0" timeOffset="3719.35">5761-1916 2761,'0'0'60,"0"0"13,0 0 3,-5 15 2,10-1-62,-5 1-16,-5 0 0,0 4 0,5 1 68,-6 4 12,1 5 1,-1 1 1,6-6-54,0 5-10,6 5-2,-1-4-1,-10-1-15,5 0 0,11-5 0,-6-4 0,0-1 0,6 1 0,6-6 0,5-4 0,-6 0-236,1-5-51</inkml:trace>
  <inkml:trace contextRef="#ctx0" brushRef="#br0" timeOffset="7700.96">6272-2603 1324,'0'0'118,"0"0"-94,0 0-24,0 0 0,0 0 216,0 0 40,0 0 7,0 0 1,5 14-152,0-4-30,-5 5-6,0 4-2,0 1-36,6-1-7,-6 6-2,5 4 0,-10 0 10,5 0 1,5 6 1,-5 4 0,0 0-14,0 4-3,0 6-1,0 5 0,0-1-23,-5 6 0,-1 4 0,6 6 0,-5-1 16,5 0 0,-5-5-1,5-4 0,0-1-33,0-4-6,0 4-2,0-9 0,0-5-56,0 0-11,5 0-3,0-10-688,-5-5-137</inkml:trace>
  <inkml:trace contextRef="#ctx0" brushRef="#br0" timeOffset="746.12">1533-488 1152,'-5'-34'51,"-1"25"10,6 9-49,0 0-12,0 0 0,0 0 0,0 0 311,0 0 59,0 0 12,0 0 2,0 0-242,0 0-49,0 0-9,11 14-3,-5 1-48,-6-1-9,11 11-3,-6-1 0,12 1-21,-12 9 0,6-5-12,-5 5 4,5 0 8,-6 0 9,6 5-1,-6 0-8,6-14-16,0-6-9,-5 1-3,-1-1 0,1 1-52,-6-6-12,5-4-1,1-5-1059</inkml:trace>
  <inkml:trace contextRef="#ctx0" brushRef="#br0" timeOffset="944.78">1583-551 2001,'0'0'88,"0"0"20,0 0-87,0 0-21,11-5 0,0 0 0,0 0 126,5 1 21,0-6 4,1 5 1,-1-15-51,1 6-9,-6 4-3,11 0 0,-6-4-17,6 4-4,-5 0-1,-6 0 0,5 1-47,0 4-8,-5-5-3,6 0 0,-6 1-9,0-6 0,0 5 0,5-4 0,-5 4-42,0 0-7,0 0-2,-11 10 0,0 0-235,0 0-47,0 0-10,0 0-1</inkml:trace>
  <inkml:trace contextRef="#ctx0" brushRef="#br0" timeOffset="1214.66">1654-346 2084,'0'0'46,"0"0"10,0 0 1,0 0 1,0 0-46,0 0-12,0 0 0,11 5 0,-6-5 119,12 0 21,-1 0 5,-5-5 1,6-5-38,-1 0-8,1 5-2,-1-4 0,1-1-47,-1 5-10,0-5-1,-5 5-1,0-4-29,-5-1-10,10 0 0,-5 0 9,-5 6-43,-1-6-9,6 5-1,-5 0-1,-6 5-219,0 0-43</inkml:trace>
  <inkml:trace contextRef="#ctx0" brushRef="#br0" timeOffset="1357.88">1676-166 806,'0'0'36,"0"0"7,0 0-35,0 0-8,-6 15 0,6-1 0,0-14 347,0 0 67,0 0 14,11 0 2,6 0-262,-6 0-52,5 5-10,6-5-2,-5 0-24,5 5-5,-1 0-1,-4 0 0,-1-5-38,1 0-7,-1-5-1,1 5-1,5-5-27,-6 0 0,6 0 0,0 1 0,5-1-103,-5-5-13,0-10-2,6 6-722,-6-6-145</inkml:trace>
  <inkml:trace contextRef="#ctx0" brushRef="#br0" timeOffset="1780.33">2301-697 2084,'0'14'92,"0"-9"20,6 5-90,-1-5-22,-5 5 0,5-1 0,6 1 126,0 0 21,-5-5 4,10 5 1,-5-10-67,6 9-13,-6 1-2,5-5-1,1 5 0,-1-5 0,1 4 0,-1 1 0,-5-5-46,5 0-10,1 0-1,-6 0-1,0-1-11,5-4-9,-5 0 9,0 5-13,0-5-108,6 0-22,-6-5-4,0 1-695,5-1-139</inkml:trace>
  <inkml:trace contextRef="#ctx0" brushRef="#br0" timeOffset="1784.37">2734-761 1267,'-5'20'56,"5"-20"12,-11 5-55,5 0-13,-5 0 0,0 4 0,-5-4 306,5 5 58,-5 0 12,5 4 3,-6-4-251,1 5-49,-1 4-11,1 1-1,-1-1-52,1 1-15,5-1 0,-6 6 8,6-6-57,0 1-11,6-6-3,0 1 0,5-1-99,-6-4-20,6 0-4,0-10-805</inkml:trace>
  <inkml:trace contextRef="#ctx0" brushRef="#br0" timeOffset="2238.49">2800-795 288,'0'0'12,"0"0"4,0 0-16,17 5 0,-6-5 0,-1 0 0,1 5 425,0 0 83,6 5 16,-6-1 3,0 6-381,0 5-76,0-1-15,5 5-3,1 6-32,-6-1-5,5 0-2,1 5 0,4 0-13,-10 1 0,0 4 0,0 4 0,-11 1 0,11 0 0,-11 5 0,6-10 0,-6-15-48,5 6-13,-5-6-3,0 0 0,6-9 49,-6-5 15,0-10 0,0 0-10,0 0-13,0 0-2,-11-15-1,5-4 0,1-1 18,-1-4 8,6-1-8,-5 1 8,-1-10 19,1 5 9,-1-6 1,6 1 1,0 5 13,0 0 2,0 4 1,0 6 0,0-5 31,6 4 7,5-4 0,-6-1 1,6 6-17,0 4-3,0-4-1,0 4 0,0 0-51,6 1-13,-6 4 0,5 0 0,1 5 54,-1 1 8,-5-6 2,5 5 0,-5 5-52,6-5-12,-6 5 0,-11 0 0,0 0 0,11 0 0,-11 0 0,0 0 0,0 0 0,11 10 0,-6 0 0,-5 4 0,0 1 0,-5-1 0,-1 1 0,-10 5 0,5-6 0,-6 1 0,6-5 0,-5-1 0,-1 6 0,1 0 0,-6-6 0,6 6 0,5-5-100,-6-5-22,6-5-5,0-5-1,0 0-82,6 0-17,-1 0-3</inkml:trace>
  <inkml:trace contextRef="#ctx0" brushRef="#br0" timeOffset="8450.29">1648 882 2124,'0'0'94,"-5"-14"19,-6 4-90,5-5-23,-4 6 0,4-6 0,-5 0 99,0 1 15,0-1 3,0 5 1,-5 5-42,-1-4-8,6 9-1,-5 0-1,5 0-33,-6 9-6,6 1-2,-5 10 0,0-6-17,5 6-8,5 4 0,-5 1 8,6-6-8,5 25 0,0 19-12,5 1 12,1-16-16,5 1 5,0 0 1,5-5 0,0 0-7,1-1-2,-1-4 0,1 0 0,-1-9-9,6-6-3,-5 0 0,-1-9 0,1-5 3,-1 0 0,0-10 0,-5 0 0,6-5 18,-1-10 10,-5 0-10,0-4 10,0-1 0,0-4 0,0 0 0,0 4 0,0 1 0,0-1 8,0 6-8,0-6 10,0 10-10,0 5 0,0-4 0,0 9 0,-11 0-10,11 5 10,0-1-13,0-4 5,0 0-47,-11 0-9,11 0-1,-6 5-643,6 5-129</inkml:trace>
  <inkml:trace contextRef="#ctx0" brushRef="#br0" timeOffset="8608.72">1659 1253 1670,'6'24'74,"-6"-19"15,0-5-71,0 0-18,0 0 0,11-5 0,0-5 212,5 1 38,1-1 8,-6 0 2,0-5-134,5 1-26,1 4-6,-1-5-1,-5 1-65,11-6-12,-6 1-4,1 4 0,5 5-41,-6 1-9,1 4-2,5-5-820,-6 5-164</inkml:trace>
  <inkml:trace contextRef="#ctx0" brushRef="#br0" timeOffset="9291.31">2158 1306 2185,'0'0'48,"0"0"9,0 0 3,0 0 2,0-5-50,0-4-12,6 4 0,5-5 0,0 0 157,0 5 29,0-4 6,-6 4 0,12-10-102,-6 1-21,-6-1-4,1 5-1,10-4-42,-5-1-9,-11 0-1,0 1-1,6-6-3,5 6-8,-11-6 12,5 5-4,-5 1-8,0-1 0,-5 5 0,5 1 0,-6-6 0,1 5-16,-1 1 4,1-1 1,-6 0-48,0 5-9,0 0-3,-6 5 0,1 0 6,-1 10 1,1-5 0,5 5 0,0-1-1,5 11 0,-4-1 0,4 1 0,1 4 14,-1 1 3,6 4 1,0-5 0,0 1 23,11-6 4,-5 1 0,10-1 1,0 1 19,1-6 0,-1 6 0,1-1 0,-1-4 0,1-5 0,-1-1 0,6 1 0,0-5 0,0 0 0,-6-5 0,-5 5 9,6 9-131</inkml:trace>
  <inkml:trace contextRef="#ctx0" brushRef="#br0" timeOffset="9806.23">2509 1092 1152,'0'0'51,"0"0"10,0 0-49,0 0-12,0 0 0,0 10 0,6-1 220,-6 1 42,5 5 8,-5-6 2,6 6-171,-1 0-33,-5-1-8,11 6 0,-5-1-16,-1-4-4,-5-15 0,0 0 0,6 15-18,-6-15-4,0 0-1,0 0 0,11 9 0,-6 1 0,1 5 0,-6-15 0,0 0 3,0 0 1,5-5 0,1-5 0,-1 0-5,1-4-2,-1-6 0,1 1 0,-1-11-5,1 6-1,-1-5 0,1-5 0,-1 9 5,6-9 1,0 10 0,0-5 0,-6 4-14,6 6 0,-5-1 8,5 6-8,-6 9 0,-5 5 0,0 0 0,0 0 0,11 5 0,6 0 0,-6 9 0,5 1 0,-5-6 0,0 6-8,6-5 8,-1 0-13,0 4-5,1-4-1,-6 0 0,11-1 0,-6 1 7,6 0 0,-5 0 1,-1-5 0,12-1 0,-7-4 0,1 0 0,-5-4 0,-6 4 11,0-5 16,5 0-4,1 0-1,-17 5-3,0-10-8,0-4 12,0 4-4,0-5 3,0 1 0,0-6 0,0 1 0,-6-6-2,1-4 0,-6 5 0,5-1 0,1 1-9,-6 0 0,0 4 0,0 5 0,0 1 25,-6 4 0,7 5 0,-1 0 0,0 10-71,0 5-14,5 0-4,1-1 0,10 11 52,-5-1 12,6 6 0,-1 9 0,1-5 0,5 0 0,0-4 0,5-1 0,0 0 0,1-4 0,5-1 0,0 1 0,-6-5 0,12 9 10,-1-9-2,0-6 0,1 1-8,-6-5 0,5-5 0,-10 0-11,-1 5-12,1-10-2,-1 0-1,0 0 0,1-9-137,5-1-27,-11 0-6</inkml:trace>
  <inkml:trace contextRef="#ctx0" brushRef="#br0" timeOffset="10413.2">3535 765 1670,'0'0'74,"0"0"15,5 10-71,1 5-18,-6-6 0,5 6 0,1 0 113,-1-1 19,1 1 4,-6-5 1,5 9-49,6-9-9,-5 0-3,-6-10 0,0 0 0,5 9 0,-5 6 0,0-15 0,0 0-7,0 0-1,0 0-1,0 0 0,6-15-15,-6 6-4,-6-6 0,6-9 0,0-1-27,0 1-5,0-5-2,0-1 0,0-9-24,6 0-5,-6 5-1,5 5 0,1 0-39,-1 4-8,1 1-1,5 5-1,0-1-44,5 5-9,1 1-2,4 4 0,1-5-124,6 6-26,-1-6-5,6 5-1,-5-4 88,4-1 16,-10 5 4,0 5 1,6-4 35,-6 4 8,0 0 0,-6 0 1,1 0 259,4 5 51,1-5 10,-11 5 3,-11 0 1,0 0 1,0 0 0,0 0 0,0 0-50,0 0-9,0 0-3,0 0 0,0 0-40,0 0-8,0 0-1,0 15-1,0 0-36,-5-1-7,-6 1-2,5 4 0,-10-9-28,5 10-5,6-6-2,-6 6 0,5 4-10,-5 0 0,17 11 0,-12-11 0,-5-5-10,0 6 10,6-1 0,5-4-9,0-6 9,0 1-8,5-5 8,1-1-8,-1 1 8,-5-10 0,11 10-9,-11-10 9,11 0 0,-11 0 0,17-15-9,-6 1 9,5 4 0,-5-5 0,-6 1 0,12-6 0,-6-9 0,-6 5 8,6-1-8,-5 1 0,5-1 13,-6 1-3,1 0-1,5 4 0,-6 1-1,1 4 0,-1-4 0,1 9 0,-1 5 1,-5 5 0,0 0 0,11-5 0,0 0-9,0 10 10,0 0-10,0 5 10,5-1-10,-5 1 0,6 5 0,-1-1 0,1 1-8,-6 0-4,5 4-1,-5 1 0,6-6-19,-1-4-3,-10 0-1,10 0 0,-5-1-40,-6 1-9,6-5-2,-11-5-1065</inkml:trace>
  <inkml:trace contextRef="#ctx0" brushRef="#br0" timeOffset="10419.45">4369-297 1440,'0'0'64,"0"0"12,0 0-60,0 0-16,0 0 0,0 0 0,0 0 256,0 0 48,0 0 9,5 14 3,-5 1-183,6 4-36,-1 6-7,0 4-2,6 10-36,0 0-7,6 0-1,-1 10-1,6-5-26,-5 4-5,5 1 0,0 0-1,-6-10-11,6 5-11,5-10 3,1 5 0,-1-5-166,6-5-33,0 0-6</inkml:trace>
  <inkml:trace contextRef="#ctx0" brushRef="#br0" timeOffset="10756.28">5701 302 2408,'-16'-14'107,"16"14"21,0 0-102,0 0-26,0 0 0,5 4 0,-5-4 78,0 10 10,6 5 3,-6-15 0,0 10-56,0-10-11,5 14-3,-5-14 0,0 0-8,0 0-1,0 0-1,0 0 0,0 0 3,0 0 1,0 0 0,0 0 0,11-14-15,-5-6-8,-12-4 8,6-1-13,6 1 13,-6-10 0,5 0 0,1-5 0,-6-10 16,5 5 5,-5 0 2,6 5 0,-1 5-34,6 0-6,0 5-2,0-1 0,0 6-58,0 0-12,5 4-3,1 1 0,-1 4-169,1 5-35,-6 1-6</inkml:trace>
  <inkml:trace contextRef="#ctx0" brushRef="#br0" timeOffset="11302.34">6025-351 806,'0'0'72,"0"0"-58,0 0-14,11 5 0,-6 5 200,1-1 38,-1 1 7,1 5 2,-1-6-80,1 6-16,-6 5-3,5-1-1,-5 1-75,6 4-14,-1 5-3,-5 5-1,6 0 7,-1-9 2,-5-6 0,6-4 0,-1 4-31,0 1-7,1-5-1,-1 4 0,1 1-24,5-11 0,0 6 0,5-5 0,-5-1 0,0-4 0,0 0 0,6-5 0,-6 0-16,5-5-4,-5 0-2,0-9 0,0-6 46,0 1 10,0-6 2,0-4 0,0 0-22,-6 0-4,6-1-1,0 1 0,-16-5-9,5 5 12,0 0-12,0-1 12,0 11-4,0-1 0,0 6 0,5 4 0,-5 10-8,0 0 10,0 0-10,0 0 10,6-10-10,-6 10 0,0 0 0,0 0 0,16 15 0,-5-1 0,-5 6 0,5 4 0,-6-4 0,6-1 0,-5 1 0,5 4 0,0 1 23,-1 4 2,1-5 1,6 1 0,-1-1-42,1 0-8,-1-4-1,-5-1-1,0-9-26,0 0-4,6-5-2,-17-5-761,0 0-152</inkml:trace>
  <inkml:trace contextRef="#ctx0" brushRef="#br0" timeOffset="11491.5">6612-921 1267,'0'0'112,"0"0"-89,0 0-23,5 14 0,1-4 237,-1 5 43,-5-1 9,11 11 2,0-6-157,0 5-31,-6 6-7,6-1 0,0 5-43,0 0-8,0 0-1,6 5-1,-1 0-22,-5-5-4,6 1-1,-1-1 0,0-5-16,1-5 10,-1 1-10,1-1 8,5 0-8,0-9 0,-6 0 0,6-6 0,6-4 0,-7-5 8,-4-5-8,5-4 0,0-6 8,0 0-8,-6-4 0,6-5 8,0-1 0,-11 1-8,0-5 12,0 4-4,-11-4 4,5 5 0,1-6 0,-1-4 0,1 5 7,-6-5 1,-6 9 1,1-4 0,5 0-10,-6 9-3,-5 1 0,6 4 0,5 15-8,-11-5-16,-5 1 4,5 4 1,11 0-4,-6 9-1,-5 1 0,0 10 0,0-6 4,6 11 1,5-6 0,0 5 0,0-4 11,0 4-13,0-4 5,5 4 8,1-4-16,5 4 5,0-4 1,0 4 0,11-5 10,-6 1 12,-5-5-2,5-1-1,6 1-9,0-5-12,6-10 2,-1 0 1,6-10 9,0 0 0,5-9 0,1-1-856,-6-4-168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3.5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1 121 345,'0'37'31,"4"-29"-31,-4-8 0,0 0 0,0 0 160,0 0 25,9 0 6,-9 0 1,9 4-41,-9-4-8,14 0-2,-5 0 0,0 4-33,5 0-8,-5 0 0,0 0-1,0 0-19,5 4-4,-5 0-1,5 0 0,-5-4-28,4 8-6,1 1-1,0 3 0,-1-4-20,1 4-5,4-4-1,5 4 0,-5 1-5,5-5-1,0 0 0,4 0 0,5 4-8,-5-4 12,1 5-12,13-5 12,4 0-4,5 0 0,-4-4 0,8 4 0,-4-8 2,5 0 0,0 4 0,-1-8 0,-4 0 2,5 0 0,4 0 0,5 0 0,-5-8 0,5 4 1,0-4 0,-1 4 0,-3-8-4,-1 4-1,-5 4 0,1-8 0,0 0 5,-1-1 1,6 1 0,-6-4 0,5 4-14,-4-4 0,0 0 0,4-5 0,-9 1 0,0-4 0,0 4 0,-4-5 9,-5 5-9,0 4 0,-5 4 0,0-9 0,1 1 0,-5 0 0,0 0 10,-1 0-10,-3 7 0,-6-3 0,-3 8 0,-1-4-12,-4 4-16,-1 4-2,-13 4-1,14-8 0,-14 8-158,0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3.2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13 1209,'0'0'108,"0"0"-87,0 0-21,0 0 0,0 0 61,0 0 8,0 0 2,0 0 0,16-5 1,-16 5 1,0 0 0,6-5 0,5 5-52,5 0-10,-16 0-3,17-5 0,-1 0-8,11 10-11,-16 5 3,6-1 0,-6-4 57,5 0 12,1 5 3,5-5 0,-6 5-64,12-1 0,5 6-14,-1 4 2,1-4 12,0 0 0,-5-1 0,5 1 0,10-5 0,-4 4 0,-1 1 0,17 0 0,-11-1 0,5 6 0,-5-11 0,5 6 0,-5 0 12,6-1-3,-12 1 0,17-5 0,-22-1-9,16-9-12,1 5 2,4 0 1,-10-5 61,6 5 13,4-10 3,1 0 0,-5 0-105,-1 1-21,0-1-4,1-5-1,-6 0 52,-1 0 11,1-4 0,0 4 0,-5 0 0,-6 1 11,5-1-11,-5 5 10,5-10-10,-5 6 0,0 4 0,0-5 0,0 0 0,-6 0 0,-5 6 0,0-6 0,-5 5-9,5 0-4,-1 0-1,1 0 0,0 0-10,-5 1-1,-1-6-1,1 0 0,-1 0-1,1 5 0,-6-4 0,0 4-757</inkml:trace>
  <inkml:trace contextRef="#ctx0" brushRef="#br0" timeOffset="405.77">2215-231 1209,'0'0'108,"0"0"-87,0 0-21,0 0 0,0 0 108,0 0 18,0 0 3,0 0 1,22 0-34,-22 0-6,0 0-2,17 0 0,-1 0-31,1-5-6,-1 5-2,1 5 0,-6-5-15,5 5-3,6-5-1,-6 5 0,1-5-13,5 4-2,-11 1-1,11-5 0,-6 10-6,1-5-8,-1 0 11,0 0-11,1 4 10,-1-4-10,-5 5 8,-5 0-8,5 0 8,0 4-8,-6-4 8,6 9-8,-11 1 8,0-1-8,0-4 8,-11 14-8,6 10 0,-6 0 8,5-9-8,-5 4 0,0 5 0,6-15-20,-6-9 3,0-1 1,0 6-39,0-6-7,0 1-2,0-5-913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4.1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56 59 806,'0'0'36,"0"0"7,-16-5-35,5-5-8,5 5 0,1 0 0,-1-4 204,-4 4 38,4 0 8,6 5 2,0 0-127,0 0-25,0 0-4,0 0-2,0 0-47,0 0-10,0 0-1,16 0-1,-5-5-26,6 5-9,-6-5 0,5 0 9,-5 5 44,6 0 9,-6 0 2,5 5 0,-5-5-52,6 10-12,-6 9 0,5-9 0,6-5-20,-17 0-8,6 0 0,0 5-1,6-1-109,-12-4-22,-5-5-4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3:44.5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0 1094,'0'0'97,"0"0"-77,0 0-20,0 0 0,0 0 145,0 0 26,0 0 5,0 0 0,0 0-72,0 0-14,0 0-3,0 0-1,-5 14-54,5 6-12,5-5-1,-5 9-1,0-5 4,0 1 1,6-1 0,-1 6 0,-5-1-31,6 5-7,-1-4-1,1 4 0,-1-5-3,6 11-1,0-16 0,-11 5 0,11-4-47,-6-5-9,-5-6-3,11 6-757</inkml:trace>
  <inkml:trace contextRef="#ctx0" brushRef="#br0" timeOffset="75990.22">512-64 1267,'-5'4'112,"5"-4"-89,0 0-23,-9 0 0,9 0 158,0 0 27,0 0 6,-4-4 1,4 4-44,0 0-9,-9 0-2,0 0 0,4 0-64,5 0-13,-5 4-2,-4 8-1,0 0-37,5 5-7,4-1-1,-5 0-1,1 4-11,4 4 0,-5-3 0,5-1 0,0-4 0,0 0 0,0 5 0,0-9 0,5 0-11,-1 0 11,-4-4-8,5 0 8,-5-8-14,0 0 2,4 4 1,-4-4 0,0 0 11,14 4 0,-5 0 10,5-4-10,-5 4 0,9-4-12,5 0 1,-23 0 0,9 8 11,4-4 16,1 1-4,0-5-1,4 4-11,0 0 0,0 0 0,5 0 0,-5 0 0,1 4-17,-10 0 4,13 0 1,15 0 12,-14 4 16,-10-4-3,-8 5-1,4 3-20,-4-4-5,4 0-1,-5 4 0,-4-4 14,0 5 0,0-1 0,0 0 0,0 4 0,-4-8 8,-5 0-8,-1 1 0,1 7 14,5-12-4,-10 0-1,0 0 0,5 4-18,-4-4-4,-6 4-1,-3-3 0,-1-1-41,0-4-8,0 0-1,1-4-668,-1-4-132</inkml:trace>
  <inkml:trace contextRef="#ctx0" brushRef="#br0" timeOffset="61651">458-49 1152,'0'0'102</inkml:trace>
  <inkml:trace contextRef="#ctx0" brushRef="#br0" timeOffset="75557.16">485-3 1051,'0'0'46,"0"0"10,0 0-44,0 0-12,0 0 0,0 0 0,0 0 121,0 0 23,0 0 4,0 0 0,4-4-46,1 4-10,-5 0-1,0 0-1,0 0-22,0 0-5,9 0-1,0-4 0,-9 4-13,14-4-2,-1 0-1,-4-9 0,0 5-10,1 0-3,-1 0 0,0 4 0,0-4-33,0 4 0,5 4 0,-5-4 0,9 4 0,-4-4 0,-5 4 0,4-4 0,1 4 0,-9 0 0,-5 0-10,0 0 10,0 0-184,0 0-30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1.3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6 138 1324,'0'-12'118,"0"8"-94,-4-4-24,4 0 0,-5 4 94,5 0 14,0 4 4,5-5 0,-5 1 12,0 4 4,0 0 0,0 0 0,0 0-78,0 0-15,0 0-3,9 9-1,5-1-3,-1 0 0,1 0 0,0 4 0,-1 0-18,5-4-10,1 0 10,3 4-10,-3-3 24,-1 3 0,9 0-1,1 0 0,3-4 14,1 0 3,0 4 1,0 0 0,4 1-59,1-5-12,-1-4-2,5 4-1,0 0 53,0-4 10,5 4 2,-1-4 1,5 0-51,0-4-10,1 0-3,3 0 0,-8 0 31,4-4 0,0 4 0,0-4 0,-9-4 0,0 4 0,0 0-9,-5-4 9,5 0 0,-4 0 0,-1-1 0,5 1 0,-9-4 21,4 4 10,1 0 1,-5 0 1,-14 0-51,9 0-10,-4-4-3,0 4 0,-5-5 31,0 5-9,5-4 9,-5 0 0,0 0-16,-4 0 1,0 4 1,-1-5 0,1 5-11,0-4-3,-1 4 0,-4 0 0,5-4-20,-9 4-4,4-4 0,-5 4-1,5 0-25,-9 8-5,5-9-1,-5 9-804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1.54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1546-1019 345,'9'12'31,"-5"-8"-31,-4 0 0,0-4 0,0 0 237,0 0 42,0 0 8,0 0 1,10-4-106,-1 4-22,4 0-4,1 0 0,-9 0-71,8 0-13,1 4-4,-5-4 0,0 0-3,5 0-1,-1 4 0,-4 0 0,5 0-14,-5 0-3,5 4-1,-5-4 0,0 0-30,5 0-5,-5-4-2,0 9 0,0 3-9,0-4 0,0 4 0,-4 4 8,-1-4-8,-4 4 0,0 5-10,0 3 10,-4-4-24,-1 0 0,1 1 1,-5-1 0,-5-4-21,5 4-5,-5-3-1,-4 3-668,0 4-134</inkml:trace>
  <inkml:trace contextRef="#ctx0" brushRef="#br0" timeOffset="427.96">7 5 1152,'0'12'102,"-5"-4"-82,5-8-20,0 0 0,-4-4 184,4 4 32,-5-4 6,5 4 2,0 0-91,0 0-17,9-8-4,0 4-1,10 0-52,-10 4-11,0-4-1,9 4-1,0 4-13,1-4-2,-1 0-1,0 0 0,5 4-17,-10-4-3,1 8-1,4-4 0,0 0-9,1 0 0,-6-4 0,1 8 0,0 0-53,4 0-7,-4 0 0,-1 0-1060</inkml:trace>
  <inkml:trace contextRef="#ctx0" brushRef="#br0" timeOffset="661.69">230-214 1036,'0'28'46,"0"-19"10,0-9-45,0 0-11,0 0 0,0 0 0,0 0 262,0 0 50,0 0 11,-5 8 1,5 0-196,-4 4-40,4-4-8,0 8-2,0 0-38,0 5-7,4 3-1,1 0-1,0 0-23,-1 1-8,1-1 0,-1-4 9,1 5-9,4-5 0,-5 0 0,6 0 0,-6-4-42,5 1-7,0-5-2,0 0-690,-4-4-139</inkml:trace>
  <inkml:trace contextRef="#ctx0" brushRef="#br0" timeOffset="865.58">526-165 1713,'-5'8'76,"5"-8"16,0 0-74,0 0-18,0 0 0,9-12 0,5 0 109,0-1 19,-5 5 3,5-4 1,-5 4-55,4 0-10,6-4-3,-1 8 0,-5 0-16,6 0-3,-1 4-1,0 0 0,0-4-35,-4 0-9,0 4 0,-1 0 0,-4 0-39,0 4-9,-4 8-3,-5-12-1044</inkml:trace>
  <inkml:trace contextRef="#ctx0" brushRef="#br0" timeOffset="1155.97">603-173 1152,'-4'12'102,"-1"0"-82,1-4-20,4-8 0,-9 8 182,4 0 32,5-8 6,0 0 2,0 12-125,0-4-25,0 5-4,0-1-2,5 0-15,4 4-3,-5-4-1,5 4 0,0 1-25,1-1-5,3 0-1,1-4 0,0 4-16,-1-4 0,1 9 0,4-9 0,-4 4 39,-1-4 1,1 0 0,0 4 0,-5-3-13,4-1-3,-3 0 0,-1-4 0,-5 4 7,1 0 1,-1 0 0,-4 5 0,5-5-1,-10 4 0,1 0 0,-5-4 0,0-4-12,-1 4-3,-3 1 0,-5-1 0,4 0-24,-4 4-6,-5-4-1,-4 4 0,-1 9-17,1-13-4,9-4-1,-5-4-795,0 8-158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3.94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11 13 518,'0'0'23,"0"0"5,0 0-28,0 0 0,-9-4 0,9 4 0,0 0 368,0 0 69,0 0 14,0 0 2,-5-12-283,5 12-57,0 0-11,0 0-2,0 0-48,0 0-8,0 0-3,0 0 0,9 0-20,1 4-4,-6 4-1,10 0 0,-5-4-8,5 4-8,-5 0 12,4 4-12,-4 5 9,5-5-9,-5 0 0,5 0 9,-1 4-9,-3-4 8,3 0-8,1 1 8,0 3-8,-1-4 0,-4 0 0,0 4 0,1-4 0,-6 1 10,1-5-10,-1 4 10,1-4 14,-5-8 4,0 0 0,0 12 0,-9 0-40,4 0-7,-4 0-1,-5 5-1,1-9 5,-1 4 2,0 4 0,-4 0 0,-5 0-166,1-3-32,3 7-8</inkml:trace>
  <inkml:trace contextRef="#ctx0" brushRef="#br0" timeOffset="857.16">-1469 1150 1497,'0'0'66,"0"0"14,0 0-64,9-4-16,-4 0 0,4 0 0,0 0 180,0 0 33,0 0 7,5 0 0,-5 0-111,5 0-22,0 0-5,-5 0-1,4 0-29,-4-5-7,10 5-1,-6 0 0,1 4-27,0-4-5,-1 0-2,1 0 0,0 0-37,-5 0-7,0 4-2,-9 0 0,9 0-124,-9 0-26,0 0-5,0 0-794</inkml:trace>
  <inkml:trace contextRef="#ctx0" brushRef="#br0" timeOffset="1140.56">-1359 1122 1458,'0'0'64,"-5"4"14,-4-4-62,4 8-16,-4-4 0,5 4 0,-1 0 125,1 0 23,-1 0 4,5 5 0,-4-5-75,4 4-15,0-4-3,0 8-1,4-4-30,1 4-5,4-8-2,0 9 0,0-1-9,5-4-1,-5 0-1,0 0 0,4 0 2,1 5 0,0-5 0,-1 0 0,1 8 0,-5-8 1,5 4 0,-5-3 0,0 3 19,-4 0 3,-1 0 1,1-4 0,-1 0-7,-4 9-1,0 3 0,-4-4 0,4-8 15,-5-4 2,-4 5 1,-5-5 0,1 4-17,-1 0-3,-4 0-1,0 0 0,-1 0-13,-3-4-4,-1 1 0,0-5 0,-4 4-17,0-4-4,-1-4-1,1 4 0,-9 0-130,4-4-27,0-4-5</inkml:trace>
  <inkml:trace contextRef="#ctx0" brushRef="#br0" timeOffset="639.92">-1883 1158 1267,'0'0'112,"0"0"-89,0 0-23,0 0 0,0 0 148,-5 12 24,1 1 6,-1-1 1,5-12-49,0 16-10,0 0-1,5 4-1,-5 5-56,4-1-11,-4 4-3,5 0 0,-5-7-14,0 7-3,0-4-1,9 5 0,-4-13-22,4 12-8,-5 9 0,5-13 0,1-8-28,-1-8-11,-5 4-2,10-4-711,-5 0-143</inkml:trace>
  <inkml:trace contextRef="#ctx0" brushRef="#br0" timeOffset="420.84">-2138 1385 1382,'0'0'123,"0"0"-99,0 0-24,5 0 0,-1 0 102,1-4 15,-1 0 3,5 0 1,1 0-20,3 0-4,1-4-1,4 3 0,5-3-35,-5 4-7,5 0-2,-5-4 0,0 4-27,0 4-5,-4-4-2,0 0 0,4 4-18,-4 0-12,-1 0 1,1 4 1,0-4-164,-1 4-33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2T07:15:03.5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1 121 345,'0'37'31,"4"-29"-31,-4-8 0,0 0 0,0 0 160,0 0 25,9 0 6,-9 0 1,9 4-41,-9-4-8,14 0-2,-5 0 0,0 4-33,5 0-8,-5 0 0,0 0-1,0 0-19,5 4-4,-5 0-1,5 0 0,-5-4-28,4 8-6,1 1-1,0 3 0,-1-4-20,1 4-5,4-4-1,5 4 0,-5 1-5,5-5-1,0 0 0,4 0 0,5 4-8,-5-4 12,1 5-12,13-5 12,4 0-4,5 0 0,-4-4 0,8 4 0,-4-8 2,5 0 0,0 4 0,-1-8 0,-4 0 2,5 0 0,4 0 0,5 0 0,-5-8 0,5 4 1,0-4 0,-1 4 0,-3-8-4,-1 4-1,-5 4 0,1-8 0,0 0 5,-1-1 1,6 1 0,-6-4 0,5 4-14,-4-4 0,0 0 0,4-5 0,-9 1 0,0-4 0,0 4 0,-4-5 9,-5 5-9,0 4 0,-5 4 0,0-9 0,1 1 0,-5 0 0,0 0 10,-1 0-10,-3 7 0,-6-3 0,-3 8 0,-1-4-12,-4 4-16,-1 4-2,-13 4-1,14-8 0,-14 8-158,0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7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50.png"/><Relationship Id="rId12" Type="http://schemas.openxmlformats.org/officeDocument/2006/relationships/customXml" Target="../ink/ink1.xml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5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3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customXml" Target="../ink/ink2.xml"/><Relationship Id="rId2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44.png"/><Relationship Id="rId18" Type="http://schemas.openxmlformats.org/officeDocument/2006/relationships/image" Target="../media/image147.png"/><Relationship Id="rId3" Type="http://schemas.openxmlformats.org/officeDocument/2006/relationships/image" Target="../media/image139.png"/><Relationship Id="rId21" Type="http://schemas.openxmlformats.org/officeDocument/2006/relationships/customXml" Target="../ink/ink12.xml"/><Relationship Id="rId7" Type="http://schemas.openxmlformats.org/officeDocument/2006/relationships/image" Target="../media/image141.png"/><Relationship Id="rId12" Type="http://schemas.openxmlformats.org/officeDocument/2006/relationships/customXml" Target="../ink/ink8.xml"/><Relationship Id="rId17" Type="http://schemas.openxmlformats.org/officeDocument/2006/relationships/customXml" Target="../ink/ink10.xml"/><Relationship Id="rId25" Type="http://schemas.openxmlformats.org/officeDocument/2006/relationships/image" Target="../media/image151.png"/><Relationship Id="rId2" Type="http://schemas.openxmlformats.org/officeDocument/2006/relationships/customXml" Target="../ink/ink3.xml"/><Relationship Id="rId16" Type="http://schemas.openxmlformats.org/officeDocument/2006/relationships/image" Target="../media/image146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3.png"/><Relationship Id="rId24" Type="http://schemas.openxmlformats.org/officeDocument/2006/relationships/image" Target="../media/image150.png"/><Relationship Id="rId5" Type="http://schemas.openxmlformats.org/officeDocument/2006/relationships/image" Target="../media/image140.png"/><Relationship Id="rId15" Type="http://schemas.openxmlformats.org/officeDocument/2006/relationships/image" Target="../media/image145.png"/><Relationship Id="rId23" Type="http://schemas.openxmlformats.org/officeDocument/2006/relationships/customXml" Target="../ink/ink13.xml"/><Relationship Id="rId10" Type="http://schemas.openxmlformats.org/officeDocument/2006/relationships/customXml" Target="../ink/ink7.xml"/><Relationship Id="rId19" Type="http://schemas.openxmlformats.org/officeDocument/2006/relationships/customXml" Target="../ink/ink11.xml"/><Relationship Id="rId4" Type="http://schemas.openxmlformats.org/officeDocument/2006/relationships/customXml" Target="../ink/ink4.xml"/><Relationship Id="rId9" Type="http://schemas.openxmlformats.org/officeDocument/2006/relationships/image" Target="../media/image142.png"/><Relationship Id="rId14" Type="http://schemas.openxmlformats.org/officeDocument/2006/relationships/customXml" Target="../ink/ink9.xml"/><Relationship Id="rId22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19.xml"/><Relationship Id="rId18" Type="http://schemas.openxmlformats.org/officeDocument/2006/relationships/image" Target="../media/image610.png"/><Relationship Id="rId7" Type="http://schemas.openxmlformats.org/officeDocument/2006/relationships/customXml" Target="../ink/ink16.xml"/><Relationship Id="rId12" Type="http://schemas.openxmlformats.org/officeDocument/2006/relationships/image" Target="../media/image33.emf"/><Relationship Id="rId17" Type="http://schemas.openxmlformats.org/officeDocument/2006/relationships/image" Target="../media/image600.png"/><Relationship Id="rId2" Type="http://schemas.openxmlformats.org/officeDocument/2006/relationships/customXml" Target="../ink/ink14.xml"/><Relationship Id="rId16" Type="http://schemas.openxmlformats.org/officeDocument/2006/relationships/image" Target="../media/image35.emf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32.emf"/><Relationship Id="rId19" Type="http://schemas.openxmlformats.org/officeDocument/2006/relationships/image" Target="../media/image3.png"/><Relationship Id="rId4" Type="http://schemas.openxmlformats.org/officeDocument/2006/relationships/image" Target="../media/image14.emf"/><Relationship Id="rId9" Type="http://schemas.openxmlformats.org/officeDocument/2006/relationships/customXml" Target="../ink/ink17.xml"/><Relationship Id="rId1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Relationship Id="rId9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76803" y="849479"/>
            <a:ext cx="10017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define sequences and arithmetic sequence given a rule.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0" y="2926522"/>
            <a:ext cx="119008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a sequence and sequence notation using subscripts;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recursion as a process;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perform basic operations with sequences;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an arithmetic sequence recursively and in terms of a common difference;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list terms of an arithmetic sequence given a rule;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write the recursive rule for an arithmetic sequence given terms;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derive the general (explicit) rule for an arithmetic sequence and make the connection to linear relationships;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find the nth term of an arithmetic sequence;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given two terms of an arithmetic sequence, find the common difference, first term and hence rules;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verify whether a given value is part of an arithmetic sequence.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341747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641272" y="1496302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=−4,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2" y="1496302"/>
                <a:ext cx="4482462" cy="461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2376248-F13A-F129-D9F4-2695F54A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3223"/>
            <a:ext cx="11513127" cy="52799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+mn-lt"/>
              </a:rPr>
              <a:t>Find the 10</a:t>
            </a:r>
            <a:r>
              <a:rPr lang="en-AU" sz="2800" baseline="30000" dirty="0">
                <a:latin typeface="+mn-lt"/>
              </a:rPr>
              <a:t>th</a:t>
            </a:r>
            <a:r>
              <a:rPr lang="en-AU" sz="2800" dirty="0">
                <a:latin typeface="+mn-lt"/>
              </a:rPr>
              <a:t> term of the arithmetic sequence -4, -1, 2, 5, …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3F2643-1143-1C74-3B8D-351C163FB59B}"/>
                  </a:ext>
                </a:extLst>
              </p:cNvPr>
              <p:cNvSpPr/>
              <p:nvPr/>
            </p:nvSpPr>
            <p:spPr>
              <a:xfrm>
                <a:off x="900181" y="1958031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=−4+3(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3F2643-1143-1C74-3B8D-351C163FB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1" y="1958031"/>
                <a:ext cx="4482462" cy="461729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A07166-715E-CEB6-AFE3-12E87D9ABD09}"/>
                  </a:ext>
                </a:extLst>
              </p:cNvPr>
              <p:cNvSpPr/>
              <p:nvPr/>
            </p:nvSpPr>
            <p:spPr>
              <a:xfrm>
                <a:off x="1400513" y="253008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=−4+3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10−1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A07166-715E-CEB6-AFE3-12E87D9AB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3" y="2530085"/>
                <a:ext cx="4482462" cy="46172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2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76248-F13A-F129-D9F4-2695F54A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3223"/>
            <a:ext cx="11513127" cy="52799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+mn-lt"/>
              </a:rPr>
              <a:t>If 41 is the nth term in the arithmetic sequence, -4, -1, 2, 5, … find the value of n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9C3322-F2B4-2015-E209-76B776730348}"/>
                  </a:ext>
                </a:extLst>
              </p:cNvPr>
              <p:cNvSpPr/>
              <p:nvPr/>
            </p:nvSpPr>
            <p:spPr>
              <a:xfrm>
                <a:off x="641272" y="1496302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=−4,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9C3322-F2B4-2015-E209-76B776730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2" y="1496302"/>
                <a:ext cx="4482462" cy="461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AB64CD-2478-564B-B270-A2E419BA03EE}"/>
                  </a:ext>
                </a:extLst>
              </p:cNvPr>
              <p:cNvSpPr/>
              <p:nvPr/>
            </p:nvSpPr>
            <p:spPr>
              <a:xfrm>
                <a:off x="900181" y="1958031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=−4+3(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AB64CD-2478-564B-B270-A2E419BA0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1" y="1958031"/>
                <a:ext cx="4482462" cy="461729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59C656-163F-DADE-1802-3AC4C7266527}"/>
                  </a:ext>
                </a:extLst>
              </p:cNvPr>
              <p:cNvSpPr/>
              <p:nvPr/>
            </p:nvSpPr>
            <p:spPr>
              <a:xfrm>
                <a:off x="1400513" y="2530085"/>
                <a:ext cx="3493540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41=−4+3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59C656-163F-DADE-1802-3AC4C7266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3" y="2530085"/>
                <a:ext cx="3493540" cy="461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259530-F48C-D008-7550-D7E87C6ED1FC}"/>
                  </a:ext>
                </a:extLst>
              </p:cNvPr>
              <p:cNvSpPr/>
              <p:nvPr/>
            </p:nvSpPr>
            <p:spPr>
              <a:xfrm>
                <a:off x="1472940" y="3102139"/>
                <a:ext cx="258722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45=3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259530-F48C-D008-7550-D7E87C6ED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0" y="3102139"/>
                <a:ext cx="2587226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2FF13A-B7B5-3BC2-6DE2-71838C25A71C}"/>
                  </a:ext>
                </a:extLst>
              </p:cNvPr>
              <p:cNvSpPr/>
              <p:nvPr/>
            </p:nvSpPr>
            <p:spPr>
              <a:xfrm>
                <a:off x="1400513" y="3674193"/>
                <a:ext cx="258722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2FF13A-B7B5-3BC2-6DE2-71838C25A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3" y="3674193"/>
                <a:ext cx="2587226" cy="461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02677F-8A6B-0790-B130-F9B641E0CF93}"/>
                  </a:ext>
                </a:extLst>
              </p:cNvPr>
              <p:cNvSpPr/>
              <p:nvPr/>
            </p:nvSpPr>
            <p:spPr>
              <a:xfrm>
                <a:off x="1400513" y="4188903"/>
                <a:ext cx="258722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02677F-8A6B-0790-B130-F9B641E0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3" y="4188903"/>
                <a:ext cx="2587226" cy="461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1274101" y="1604476"/>
                <a:ext cx="559827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=9=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12−1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01" y="1604476"/>
                <a:ext cx="5598276" cy="461729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sz="2800" dirty="0">
                    <a:latin typeface="+mn-lt"/>
                  </a:rPr>
                  <a:t>The 12</a:t>
                </a:r>
                <a:r>
                  <a:rPr lang="en-AU" sz="2800" baseline="30000" dirty="0">
                    <a:latin typeface="+mn-lt"/>
                  </a:rPr>
                  <a:t>th</a:t>
                </a:r>
                <a:r>
                  <a:rPr lang="en-AU" sz="2800" dirty="0">
                    <a:latin typeface="+mn-lt"/>
                  </a:rPr>
                  <a:t> term of an arithmetic sequence is 9 and the 25</a:t>
                </a:r>
                <a:r>
                  <a:rPr lang="en-AU" sz="2800" baseline="30000" dirty="0">
                    <a:latin typeface="+mn-lt"/>
                  </a:rPr>
                  <a:t>th</a:t>
                </a:r>
                <a:r>
                  <a:rPr lang="en-AU" sz="2800" dirty="0">
                    <a:latin typeface="+mn-lt"/>
                  </a:rPr>
                  <a:t> term is 100.</a:t>
                </a:r>
                <a:br>
                  <a:rPr lang="en-AU" sz="2800" dirty="0">
                    <a:latin typeface="+mn-lt"/>
                  </a:rPr>
                </a:br>
                <a:r>
                  <a:rPr lang="en-AU" sz="2800" dirty="0">
                    <a:latin typeface="+mn-lt"/>
                  </a:rPr>
                  <a:t>Find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2800" dirty="0">
                    <a:latin typeface="+mn-lt"/>
                  </a:rPr>
                  <a:t> and hence find the 8</a:t>
                </a:r>
                <a:r>
                  <a:rPr lang="en-AU" sz="2800" baseline="30000" dirty="0">
                    <a:latin typeface="+mn-lt"/>
                  </a:rPr>
                  <a:t>th</a:t>
                </a:r>
                <a:r>
                  <a:rPr lang="en-AU" sz="2800" dirty="0">
                    <a:latin typeface="+mn-lt"/>
                  </a:rPr>
                  <a:t> term. 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  <a:blipFill>
                <a:blip r:embed="rId3"/>
                <a:stretch>
                  <a:fillRect l="-847" t="-37931" b="-5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F92FB-7451-0E33-F46E-BB2E91835723}"/>
                  </a:ext>
                </a:extLst>
              </p:cNvPr>
              <p:cNvSpPr/>
              <p:nvPr/>
            </p:nvSpPr>
            <p:spPr>
              <a:xfrm>
                <a:off x="1274101" y="2066205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=100=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25−1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−−−(2)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F92FB-7451-0E33-F46E-BB2E91835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01" y="2066205"/>
                <a:ext cx="5365364" cy="461729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ACDB4-9808-46ED-67DC-0F6FB7CF03CF}"/>
                  </a:ext>
                </a:extLst>
              </p:cNvPr>
              <p:cNvSpPr/>
              <p:nvPr/>
            </p:nvSpPr>
            <p:spPr>
              <a:xfrm>
                <a:off x="-603582" y="2632277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   91=13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ACDB4-9808-46ED-67DC-0F6FB7CF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582" y="2632277"/>
                <a:ext cx="5365364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45D884-B451-4FC0-843A-87A0CDE348DB}"/>
                  </a:ext>
                </a:extLst>
              </p:cNvPr>
              <p:cNvSpPr/>
              <p:nvPr/>
            </p:nvSpPr>
            <p:spPr>
              <a:xfrm>
                <a:off x="336697" y="3094006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45D884-B451-4FC0-843A-87A0CDE34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7" y="3094006"/>
                <a:ext cx="5365364" cy="461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85463D-3B59-E8F0-6F59-A87CBF620F5D}"/>
                  </a:ext>
                </a:extLst>
              </p:cNvPr>
              <p:cNvSpPr/>
              <p:nvPr/>
            </p:nvSpPr>
            <p:spPr>
              <a:xfrm>
                <a:off x="970564" y="3555735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+7(11)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85463D-3B59-E8F0-6F59-A87CBF620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64" y="3555735"/>
                <a:ext cx="5365364" cy="461729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AF63A8-C579-F75F-4E0D-316FDF197CDE}"/>
                  </a:ext>
                </a:extLst>
              </p:cNvPr>
              <p:cNvSpPr/>
              <p:nvPr/>
            </p:nvSpPr>
            <p:spPr>
              <a:xfrm>
                <a:off x="730636" y="3983671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=−68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AF63A8-C579-F75F-4E0D-316FDF197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6" y="3983671"/>
                <a:ext cx="5365364" cy="461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150AEF-39CA-9DE9-37D1-25CEEFA794A8}"/>
                  </a:ext>
                </a:extLst>
              </p:cNvPr>
              <p:cNvSpPr/>
              <p:nvPr/>
            </p:nvSpPr>
            <p:spPr>
              <a:xfrm>
                <a:off x="1390557" y="4445400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=−68+7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−75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150AEF-39CA-9DE9-37D1-25CEEFA7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7" y="4445400"/>
                <a:ext cx="5365364" cy="461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6724B-D68E-8477-3841-6D2840CBCA9E}"/>
                  </a:ext>
                </a:extLst>
              </p:cNvPr>
              <p:cNvSpPr/>
              <p:nvPr/>
            </p:nvSpPr>
            <p:spPr>
              <a:xfrm>
                <a:off x="1390557" y="5104200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=−68+7(7)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6724B-D68E-8477-3841-6D2840CBC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7" y="5104200"/>
                <a:ext cx="5365364" cy="461729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9B64AD-E5E5-527A-FA8E-7442D3B13BEF}"/>
                  </a:ext>
                </a:extLst>
              </p:cNvPr>
              <p:cNvSpPr/>
              <p:nvPr/>
            </p:nvSpPr>
            <p:spPr>
              <a:xfrm>
                <a:off x="1222774" y="5577544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=−19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9B64AD-E5E5-527A-FA8E-7442D3B13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4" y="5577544"/>
                <a:ext cx="5365364" cy="4617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sz="2800" dirty="0">
                    <a:latin typeface="+mn-lt"/>
                  </a:rPr>
                  <a:t>For the arithmetic sequence that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=18,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=486,</m:t>
                    </m:r>
                  </m:oMath>
                </a14:m>
                <a:r>
                  <a:rPr lang="en-AU" sz="2800" dirty="0">
                    <a:latin typeface="+mn-lt"/>
                  </a:rPr>
                  <a:t> find the rule for the sequence. 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  <a:blipFill>
                <a:blip r:embed="rId2"/>
                <a:stretch>
                  <a:fillRect l="-847" t="-5747" r="-1218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06F8B9-0EFB-DF77-C3F9-423897FD302D}"/>
                  </a:ext>
                </a:extLst>
              </p:cNvPr>
              <p:cNvSpPr/>
              <p:nvPr/>
            </p:nvSpPr>
            <p:spPr>
              <a:xfrm>
                <a:off x="1274101" y="1604476"/>
                <a:ext cx="559827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=18=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06F8B9-0EFB-DF77-C3F9-423897FD3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01" y="1604476"/>
                <a:ext cx="5598276" cy="461729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56A826-0C4D-8A46-DADC-4D92740EA7AE}"/>
                  </a:ext>
                </a:extLst>
              </p:cNvPr>
              <p:cNvSpPr/>
              <p:nvPr/>
            </p:nvSpPr>
            <p:spPr>
              <a:xfrm>
                <a:off x="1390557" y="2066205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=486=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6−1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−−−(2)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56A826-0C4D-8A46-DADC-4D92740EA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7" y="2066205"/>
                <a:ext cx="5365364" cy="461729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8D958-8929-06CF-192D-3147148129FA}"/>
                  </a:ext>
                </a:extLst>
              </p:cNvPr>
              <p:cNvSpPr/>
              <p:nvPr/>
            </p:nvSpPr>
            <p:spPr>
              <a:xfrm>
                <a:off x="926169" y="2649530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   468=3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8D958-8929-06CF-192D-314714812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9" y="2649530"/>
                <a:ext cx="5365364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8B1A8E-D4A0-8B93-013D-132922061C40}"/>
                  </a:ext>
                </a:extLst>
              </p:cNvPr>
              <p:cNvSpPr/>
              <p:nvPr/>
            </p:nvSpPr>
            <p:spPr>
              <a:xfrm>
                <a:off x="2130992" y="3001990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=156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8B1A8E-D4A0-8B93-013D-132922061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92" y="3001990"/>
                <a:ext cx="5365364" cy="461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7FF67F-34A8-3AEF-C752-B8CCA8B2EE43}"/>
                  </a:ext>
                </a:extLst>
              </p:cNvPr>
              <p:cNvSpPr/>
              <p:nvPr/>
            </p:nvSpPr>
            <p:spPr>
              <a:xfrm>
                <a:off x="2484675" y="3489990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18=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+156(2)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7FF67F-34A8-3AEF-C752-B8CCA8B2E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75" y="3489990"/>
                <a:ext cx="5365364" cy="461729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C8D391-934F-E35C-4480-C7C914C474A6}"/>
                  </a:ext>
                </a:extLst>
              </p:cNvPr>
              <p:cNvSpPr/>
              <p:nvPr/>
            </p:nvSpPr>
            <p:spPr>
              <a:xfrm>
                <a:off x="2231634" y="3920554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=−294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C8D391-934F-E35C-4480-C7C914C47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34" y="3920554"/>
                <a:ext cx="5365364" cy="461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714825-BA15-FB16-4370-516D4095559B}"/>
                  </a:ext>
                </a:extLst>
              </p:cNvPr>
              <p:cNvSpPr/>
              <p:nvPr/>
            </p:nvSpPr>
            <p:spPr>
              <a:xfrm>
                <a:off x="2484675" y="4475844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=−294+156(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714825-BA15-FB16-4370-516D4095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75" y="4475844"/>
                <a:ext cx="5365364" cy="461729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A867A8-AC4D-4BFF-73E7-14E37F8C3070}"/>
                  </a:ext>
                </a:extLst>
              </p:cNvPr>
              <p:cNvSpPr/>
              <p:nvPr/>
            </p:nvSpPr>
            <p:spPr>
              <a:xfrm>
                <a:off x="2053355" y="5031134"/>
                <a:ext cx="5365364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=156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−450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A867A8-AC4D-4BFF-73E7-14E37F8C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55" y="5031134"/>
                <a:ext cx="5365364" cy="4617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3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87433"/>
                <a:ext cx="12053455" cy="117491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The arithmetic mean of 2 numbers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</a:rPr>
                  <a:t> is defined as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87433"/>
                <a:ext cx="12053455" cy="1174916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D4164-EECE-8949-A75C-7B815CCB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6" y="2742296"/>
            <a:ext cx="11504034" cy="3084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AU" dirty="0"/>
              <a:t>Find the arithmetic mean of 8 and 15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31BA0-D324-8342-894B-47EBB0F13D7E}"/>
                  </a:ext>
                </a:extLst>
              </p:cNvPr>
              <p:cNvSpPr txBox="1"/>
              <p:nvPr/>
            </p:nvSpPr>
            <p:spPr>
              <a:xfrm>
                <a:off x="4092741" y="1279451"/>
                <a:ext cx="4006516" cy="907941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31BA0-D324-8342-894B-47EBB0F13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41" y="1279451"/>
                <a:ext cx="4006516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BDB3E4-E460-146C-2099-01B71BC018A7}"/>
                  </a:ext>
                </a:extLst>
              </p:cNvPr>
              <p:cNvSpPr/>
              <p:nvPr/>
            </p:nvSpPr>
            <p:spPr>
              <a:xfrm>
                <a:off x="3208213" y="3808835"/>
                <a:ext cx="5644842" cy="9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8+15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=11.5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BDB3E4-E460-146C-2099-01B71BC0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13" y="3808835"/>
                <a:ext cx="5644842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2165273" y="1443449"/>
                <a:ext cx="4482462" cy="806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−2 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73" y="1443449"/>
                <a:ext cx="4482462" cy="806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</p:spPr>
            <p:txBody>
              <a:bodyPr>
                <a:normAutofit/>
              </a:bodyPr>
              <a:lstStyle/>
              <a:p>
                <a:r>
                  <a:rPr lang="en-AU" sz="2800" dirty="0">
                    <a:latin typeface="+mn-lt"/>
                  </a:rPr>
                  <a:t>Find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AU" sz="2800" dirty="0">
                    <a:latin typeface="+mn-lt"/>
                  </a:rPr>
                  <a:t> is the arithmetic mean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</a:rPr>
                  <a:t> and 11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  <a:blipFill>
                <a:blip r:embed="rId3"/>
                <a:stretch>
                  <a:fillRect l="-1059" t="-13793" b="-287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DC06E2-5583-9D5A-0076-291DDD1E8B81}"/>
                  </a:ext>
                </a:extLst>
              </p:cNvPr>
              <p:cNvSpPr/>
              <p:nvPr/>
            </p:nvSpPr>
            <p:spPr>
              <a:xfrm>
                <a:off x="2691485" y="2382442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+12=6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−4 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DC06E2-5583-9D5A-0076-291DDD1E8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85" y="2382442"/>
                <a:ext cx="4482462" cy="461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CC20BE-E966-7748-8916-8CA9D605FE98}"/>
                  </a:ext>
                </a:extLst>
              </p:cNvPr>
              <p:cNvSpPr/>
              <p:nvPr/>
            </p:nvSpPr>
            <p:spPr>
              <a:xfrm>
                <a:off x="2832383" y="2967271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12+4=6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CC20BE-E966-7748-8916-8CA9D605F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83" y="2967271"/>
                <a:ext cx="4482462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5EA960-50B1-7CB1-9F26-B4ECA11E226C}"/>
                  </a:ext>
                </a:extLst>
              </p:cNvPr>
              <p:cNvSpPr/>
              <p:nvPr/>
            </p:nvSpPr>
            <p:spPr>
              <a:xfrm>
                <a:off x="2945880" y="3552100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5EA960-50B1-7CB1-9F26-B4ECA11E2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80" y="3552100"/>
                <a:ext cx="4482462" cy="461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1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2136518" y="1496302"/>
                <a:ext cx="4482462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18" y="1496302"/>
                <a:ext cx="4482462" cy="831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sz="28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sz="28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−13</m:t>
                    </m:r>
                  </m:oMath>
                </a14:m>
                <a:r>
                  <a:rPr lang="en-AU" sz="2800" dirty="0">
                    <a:latin typeface="+mn-lt"/>
                  </a:rPr>
                  <a:t> are successive terms of an arithmetic sequence, find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  <a:blipFill>
                <a:blip r:embed="rId3"/>
                <a:stretch>
                  <a:fillRect l="-847" t="-5747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7DC932-8873-C693-4B85-9EE5CF8DD26D}"/>
                  </a:ext>
                </a:extLst>
              </p:cNvPr>
              <p:cNvSpPr/>
              <p:nvPr/>
            </p:nvSpPr>
            <p:spPr>
              <a:xfrm>
                <a:off x="2605221" y="2375867"/>
                <a:ext cx="4482462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7DC932-8873-C693-4B85-9EE5CF8D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21" y="2375867"/>
                <a:ext cx="4482462" cy="83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E9F8FC-3DEC-9434-3078-F4F76A17CF0E}"/>
                  </a:ext>
                </a:extLst>
              </p:cNvPr>
              <p:cNvSpPr/>
              <p:nvPr/>
            </p:nvSpPr>
            <p:spPr>
              <a:xfrm>
                <a:off x="2222783" y="339201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E9F8FC-3DEC-9434-3078-F4F76A17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783" y="3392015"/>
                <a:ext cx="4482462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C4F15B-19EE-30A5-0840-CCEE50173547}"/>
                  </a:ext>
                </a:extLst>
              </p:cNvPr>
              <p:cNvSpPr/>
              <p:nvPr/>
            </p:nvSpPr>
            <p:spPr>
              <a:xfrm>
                <a:off x="2447070" y="394106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9−4=4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C4F15B-19EE-30A5-0840-CCEE50173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70" y="3941065"/>
                <a:ext cx="4482462" cy="461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9D702C-2424-F613-4EEA-DB5D77E6AC5A}"/>
                  </a:ext>
                </a:extLst>
              </p:cNvPr>
              <p:cNvSpPr/>
              <p:nvPr/>
            </p:nvSpPr>
            <p:spPr>
              <a:xfrm>
                <a:off x="2513205" y="4402794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9D702C-2424-F613-4EEA-DB5D77E6A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05" y="4402794"/>
                <a:ext cx="4482462" cy="461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382480" y="1640076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−(1)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0" y="1640076"/>
                <a:ext cx="4482462" cy="461729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</p:spPr>
            <p:txBody>
              <a:bodyPr>
                <a:normAutofit/>
              </a:bodyPr>
              <a:lstStyle/>
              <a:p>
                <a:r>
                  <a:rPr lang="en-AU" sz="28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800" dirty="0">
                    <a:latin typeface="+mn-lt"/>
                  </a:rPr>
                  <a:t>,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>
                    <a:latin typeface="+mn-lt"/>
                  </a:rPr>
                  <a:t>. 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527992"/>
              </a:xfrm>
              <a:blipFill>
                <a:blip r:embed="rId3"/>
                <a:stretch>
                  <a:fillRect l="-1059" t="-13793" b="-287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7F562A-9F21-7D96-8387-3C24D9064F6D}"/>
                  </a:ext>
                </a:extLst>
              </p:cNvPr>
              <p:cNvSpPr/>
              <p:nvPr/>
            </p:nvSpPr>
            <p:spPr>
              <a:xfrm>
                <a:off x="382480" y="2177789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−(2)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7F562A-9F21-7D96-8387-3C24D9064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0" y="2177789"/>
                <a:ext cx="4482462" cy="461729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60BC3C-A038-7AC0-55EE-32A4CFB68149}"/>
                  </a:ext>
                </a:extLst>
              </p:cNvPr>
              <p:cNvSpPr/>
              <p:nvPr/>
            </p:nvSpPr>
            <p:spPr>
              <a:xfrm>
                <a:off x="276088" y="2859276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𝑚𝑑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60BC3C-A038-7AC0-55EE-32A4CFB68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88" y="2859276"/>
                <a:ext cx="4482462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EFB182-CBA3-013A-D78A-9ADC3F4A08D8}"/>
                  </a:ext>
                </a:extLst>
              </p:cNvPr>
              <p:cNvSpPr/>
              <p:nvPr/>
            </p:nvSpPr>
            <p:spPr>
              <a:xfrm>
                <a:off x="1187613" y="336281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EFB182-CBA3-013A-D78A-9ADC3F4A0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13" y="3362815"/>
                <a:ext cx="4482462" cy="461729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3BB26A-4D3D-DE46-C8E4-E96F83218FCB}"/>
                  </a:ext>
                </a:extLst>
              </p:cNvPr>
              <p:cNvSpPr/>
              <p:nvPr/>
            </p:nvSpPr>
            <p:spPr>
              <a:xfrm>
                <a:off x="1337138" y="3847611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3BB26A-4D3D-DE46-C8E4-E96F8321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38" y="3847611"/>
                <a:ext cx="4482462" cy="461729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97FB7-A1EF-4D19-DC7E-6CCE59ED5837}"/>
                  </a:ext>
                </a:extLst>
              </p:cNvPr>
              <p:cNvSpPr/>
              <p:nvPr/>
            </p:nvSpPr>
            <p:spPr>
              <a:xfrm>
                <a:off x="-25836" y="4351150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97FB7-A1EF-4D19-DC7E-6CCE59ED5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36" y="4351150"/>
                <a:ext cx="4482462" cy="461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F5D00-2AA5-E7BF-7302-77DF9122BF55}"/>
                  </a:ext>
                </a:extLst>
              </p:cNvPr>
              <p:cNvSpPr/>
              <p:nvPr/>
            </p:nvSpPr>
            <p:spPr>
              <a:xfrm>
                <a:off x="129439" y="4854689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F5D00-2AA5-E7BF-7302-77DF9122B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39" y="4854689"/>
                <a:ext cx="4482462" cy="461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1F6764-48E7-71A1-95C4-4731AA16DE9F}"/>
                  </a:ext>
                </a:extLst>
              </p:cNvPr>
              <p:cNvSpPr/>
              <p:nvPr/>
            </p:nvSpPr>
            <p:spPr>
              <a:xfrm>
                <a:off x="-212086" y="5391647"/>
                <a:ext cx="547925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1F6764-48E7-71A1-95C4-4731AA16D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086" y="5391647"/>
                <a:ext cx="5479252" cy="461729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896BDD-2378-9D0E-918E-B2E8D679F883}"/>
                  </a:ext>
                </a:extLst>
              </p:cNvPr>
              <p:cNvSpPr/>
              <p:nvPr/>
            </p:nvSpPr>
            <p:spPr>
              <a:xfrm>
                <a:off x="6262819" y="1661261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896BDD-2378-9D0E-918E-B2E8D679F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19" y="1661261"/>
                <a:ext cx="4482462" cy="461729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FBFBFE-3ABD-D48A-1324-48C7393C3D85}"/>
                  </a:ext>
                </a:extLst>
              </p:cNvPr>
              <p:cNvSpPr/>
              <p:nvPr/>
            </p:nvSpPr>
            <p:spPr>
              <a:xfrm>
                <a:off x="6096000" y="210180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FBFBFE-3ABD-D48A-1324-48C7393C3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01805"/>
                <a:ext cx="4482462" cy="4617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9E6A16-89FC-FE8C-CA09-03DBFCF721F1}"/>
                  </a:ext>
                </a:extLst>
              </p:cNvPr>
              <p:cNvSpPr/>
              <p:nvPr/>
            </p:nvSpPr>
            <p:spPr>
              <a:xfrm>
                <a:off x="6179410" y="2408653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9E6A16-89FC-FE8C-CA09-03DBFCF72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410" y="2408653"/>
                <a:ext cx="4482462" cy="4617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74E8A8-8F9C-5E8C-EE02-BFD33CE86103}"/>
                  </a:ext>
                </a:extLst>
              </p:cNvPr>
              <p:cNvSpPr/>
              <p:nvPr/>
            </p:nvSpPr>
            <p:spPr>
              <a:xfrm>
                <a:off x="5906220" y="3131950"/>
                <a:ext cx="583145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−1−1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74E8A8-8F9C-5E8C-EE02-BFD33CE86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20" y="3131950"/>
                <a:ext cx="5831456" cy="461729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BF48D4-5A15-4E99-F893-6FD5EC0AEC9A}"/>
                  </a:ext>
                </a:extLst>
              </p:cNvPr>
              <p:cNvSpPr/>
              <p:nvPr/>
            </p:nvSpPr>
            <p:spPr>
              <a:xfrm>
                <a:off x="6032385" y="3700366"/>
                <a:ext cx="583145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BF48D4-5A15-4E99-F893-6FD5EC0AE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85" y="3700366"/>
                <a:ext cx="5831456" cy="461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A50A0A-B4F1-5415-8B50-03EAE26B98D8}"/>
                  </a:ext>
                </a:extLst>
              </p:cNvPr>
              <p:cNvSpPr/>
              <p:nvPr/>
            </p:nvSpPr>
            <p:spPr>
              <a:xfrm>
                <a:off x="6075517" y="4216894"/>
                <a:ext cx="2734928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A50A0A-B4F1-5415-8B50-03EAE26B9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17" y="4216894"/>
                <a:ext cx="2734928" cy="4617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15B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150-B22A-7A4C-B28C-3870D984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6692E-F46E-5046-8525-CB7E112969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sequence is said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arithmetic</a:t>
                </a:r>
                <a:r>
                  <a:rPr lang="en-US" dirty="0"/>
                  <a:t> when there exists a first common difference </a:t>
                </a:r>
                <a:r>
                  <a:rPr lang="en-US" dirty="0">
                    <a:solidFill>
                      <a:srgbClr val="FF0000"/>
                    </a:solidFill>
                  </a:rPr>
                  <a:t>𝒅</a:t>
                </a:r>
                <a:r>
                  <a:rPr lang="en-US" dirty="0"/>
                  <a:t>, between the terms.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Recall: {3, 6, 9, 12, … , 21, 24, …}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Algebraically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+ 3,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36692E-F46E-5046-8525-CB7E11296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6DE952-47DC-A340-AE40-83133C10C3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5" y="1467853"/>
                <a:ext cx="4574255" cy="4351339"/>
              </a:xfrm>
              <a:solidFill>
                <a:srgbClr val="FFFF00"/>
              </a:solidFill>
              <a:ln w="38100">
                <a:solidFill>
                  <a:srgbClr val="00206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RECURSIVE RULE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recursive rule </a:t>
                </a:r>
                <a:r>
                  <a:rPr lang="en-US" sz="2400" dirty="0"/>
                  <a:t>for an arithmetic sequence is given by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is the first common difference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is the first term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6DE952-47DC-A340-AE40-83133C10C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5" y="1467853"/>
                <a:ext cx="4574255" cy="4351339"/>
              </a:xfrm>
              <a:blipFill>
                <a:blip r:embed="rId3"/>
                <a:stretch>
                  <a:fillRect l="-1585" t="-1528" r="-3038" b="-2222"/>
                </a:stretch>
              </a:blipFill>
              <a:ln w="381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42529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34E3BA-1326-4645-98CB-A56661371E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4621" y="726074"/>
                <a:ext cx="8543925" cy="68162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Consider: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3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3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3600" i="1" dirty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34E3BA-1326-4645-98CB-A56661371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4621" y="726074"/>
                <a:ext cx="8543925" cy="681621"/>
              </a:xfrm>
              <a:blipFill rotWithShape="0">
                <a:blip r:embed="rId2"/>
                <a:stretch>
                  <a:fillRect l="-2496" t="-21429" b="-35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CFDA-8202-C947-9602-F93473C1E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020" y="1407695"/>
                <a:ext cx="8543925" cy="47692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Describe this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CFDA-8202-C947-9602-F93473C1E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020" y="1407695"/>
                <a:ext cx="8543925" cy="4769268"/>
              </a:xfrm>
              <a:blipFill>
                <a:blip r:embed="rId3"/>
                <a:stretch>
                  <a:fillRect l="-1499" t="-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304020" y="1932637"/>
            <a:ext cx="11389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Start with the number 19, and subtract by 2. The process continues.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19 is the first term. -2 is the common difference.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428711" y="3473046"/>
                <a:ext cx="46420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−2=19−2=17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1" y="3473046"/>
                <a:ext cx="464205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10182" y="102700"/>
                <a:ext cx="8543925" cy="9102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A sequence may also be defined </a:t>
                </a:r>
                <a:r>
                  <a:rPr lang="en-US" sz="2800" dirty="0" err="1">
                    <a:latin typeface="+mn-lt"/>
                  </a:rPr>
                  <a:t>explicity</a:t>
                </a:r>
                <a:r>
                  <a:rPr lang="en-US" sz="2800" dirty="0">
                    <a:latin typeface="+mn-lt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</a:rPr>
                  <a:t>. The General Rule (Explicit Rule)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term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10182" y="102700"/>
                <a:ext cx="8543925" cy="910221"/>
              </a:xfrm>
              <a:blipFill>
                <a:blip r:embed="rId2"/>
                <a:stretch>
                  <a:fillRect l="-1427" t="-8725" b="-167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274B4-B9F1-AB45-94D3-7BC8E2E82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9238" y="1303414"/>
                <a:ext cx="8543925" cy="5293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274B4-B9F1-AB45-94D3-7BC8E2E8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9238" y="1303414"/>
                <a:ext cx="8543925" cy="529390"/>
              </a:xfrm>
              <a:blipFill>
                <a:blip r:embed="rId3"/>
                <a:stretch>
                  <a:fillRect l="-1427" t="-19540" b="-229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C9776E-D1D4-C443-BF1E-F72BC90A7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921867"/>
                  </p:ext>
                </p:extLst>
              </p:nvPr>
            </p:nvGraphicFramePr>
            <p:xfrm>
              <a:off x="775528" y="1808636"/>
              <a:ext cx="2534654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327">
                      <a:extLst>
                        <a:ext uri="{9D8B030D-6E8A-4147-A177-3AD203B41FA5}">
                          <a16:colId xmlns:a16="http://schemas.microsoft.com/office/drawing/2014/main" val="612263529"/>
                        </a:ext>
                      </a:extLst>
                    </a:gridCol>
                    <a:gridCol w="1267327">
                      <a:extLst>
                        <a:ext uri="{9D8B030D-6E8A-4147-A177-3AD203B41FA5}">
                          <a16:colId xmlns:a16="http://schemas.microsoft.com/office/drawing/2014/main" val="1041004995"/>
                        </a:ext>
                      </a:extLst>
                    </a:gridCol>
                  </a:tblGrid>
                  <a:tr h="4475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A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423960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357579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392939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810206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7960969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186939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543057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583183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273667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301441"/>
                      </a:ext>
                    </a:extLst>
                  </a:tr>
                  <a:tr h="447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132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C9776E-D1D4-C443-BF1E-F72BC90A7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921867"/>
                  </p:ext>
                </p:extLst>
              </p:nvPr>
            </p:nvGraphicFramePr>
            <p:xfrm>
              <a:off x="775528" y="1808636"/>
              <a:ext cx="2534654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327">
                      <a:extLst>
                        <a:ext uri="{9D8B030D-6E8A-4147-A177-3AD203B41FA5}">
                          <a16:colId xmlns:a16="http://schemas.microsoft.com/office/drawing/2014/main" val="612263529"/>
                        </a:ext>
                      </a:extLst>
                    </a:gridCol>
                    <a:gridCol w="1267327">
                      <a:extLst>
                        <a:ext uri="{9D8B030D-6E8A-4147-A177-3AD203B41FA5}">
                          <a16:colId xmlns:a16="http://schemas.microsoft.com/office/drawing/2014/main" val="10410049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8" t="-1333" r="-101435" b="-10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1333" r="-1923" b="-10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4239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357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392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8102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79609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186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5430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5831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2736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301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1327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7101E4-80A7-884B-A7DA-49E027136390}"/>
              </a:ext>
            </a:extLst>
          </p:cNvPr>
          <p:cNvSpPr txBox="1"/>
          <p:nvPr/>
        </p:nvSpPr>
        <p:spPr>
          <a:xfrm>
            <a:off x="3650330" y="1844303"/>
            <a:ext cx="6945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we jumped to the 3</a:t>
            </a:r>
            <a:r>
              <a:rPr lang="en-US" sz="2000" baseline="30000" dirty="0"/>
              <a:t>rd</a:t>
            </a:r>
            <a:r>
              <a:rPr lang="en-US" sz="2000" dirty="0"/>
              <a:t> term, two is subtracted ____ times.</a:t>
            </a:r>
          </a:p>
          <a:p>
            <a:endParaRPr lang="en-US" sz="2000" dirty="0"/>
          </a:p>
          <a:p>
            <a:r>
              <a:rPr lang="en-US" sz="2000" dirty="0"/>
              <a:t>When we jumped to the 5</a:t>
            </a:r>
            <a:r>
              <a:rPr lang="en-US" sz="2000" baseline="30000" dirty="0"/>
              <a:t>th</a:t>
            </a:r>
            <a:r>
              <a:rPr lang="en-US" sz="2000" dirty="0"/>
              <a:t> term, two is subtracted ____ times.</a:t>
            </a:r>
          </a:p>
          <a:p>
            <a:endParaRPr lang="en-US" sz="2000" dirty="0"/>
          </a:p>
          <a:p>
            <a:r>
              <a:rPr lang="en-US" sz="2000" dirty="0"/>
              <a:t>When we jumped to the 10</a:t>
            </a:r>
            <a:r>
              <a:rPr lang="en-US" sz="2000" baseline="30000" dirty="0"/>
              <a:t>th</a:t>
            </a:r>
            <a:r>
              <a:rPr lang="en-US" sz="2000" dirty="0"/>
              <a:t> term, two is subtracted ____ times.</a:t>
            </a:r>
          </a:p>
          <a:p>
            <a:endParaRPr lang="en-US" sz="2000" dirty="0"/>
          </a:p>
          <a:p>
            <a:r>
              <a:rPr lang="en-US" sz="2000" dirty="0"/>
              <a:t>When we jumped to the n</a:t>
            </a:r>
            <a:r>
              <a:rPr lang="en-US" sz="2000" baseline="30000" dirty="0"/>
              <a:t>th</a:t>
            </a:r>
            <a:r>
              <a:rPr lang="en-US" sz="2000" dirty="0"/>
              <a:t> term, two is subtracted ____ times.</a:t>
            </a:r>
          </a:p>
          <a:p>
            <a:endParaRPr lang="en-US" sz="2000" dirty="0"/>
          </a:p>
          <a:p>
            <a:r>
              <a:rPr lang="en-US" sz="2000" dirty="0"/>
              <a:t>So, the general rule is: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9039311" y="1694319"/>
                <a:ext cx="561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311" y="1694319"/>
                <a:ext cx="5618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9122439" y="2279060"/>
                <a:ext cx="561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439" y="2279060"/>
                <a:ext cx="5618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9122439" y="2920446"/>
                <a:ext cx="561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439" y="2920446"/>
                <a:ext cx="5618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8853083" y="3400527"/>
                <a:ext cx="11006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83" y="3400527"/>
                <a:ext cx="11006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472544" y="4845125"/>
                <a:ext cx="3810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44" y="4845125"/>
                <a:ext cx="381000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423274" y="5541492"/>
                <a:ext cx="3810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=19−2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274" y="5541492"/>
                <a:ext cx="38100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472543" y="6133774"/>
                <a:ext cx="3810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=21−2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43" y="6133774"/>
                <a:ext cx="381000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7908611" y="942380"/>
              <a:ext cx="3074040" cy="644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1691" y="925498"/>
                <a:ext cx="3107160" cy="677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8781971" y="5266700"/>
              <a:ext cx="2682720" cy="1488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65051" y="5249780"/>
                <a:ext cx="2715840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DFD9B-B5F1-11F1-5EAE-059F073FD49F}"/>
                  </a:ext>
                </a:extLst>
              </p:cNvPr>
              <p:cNvSpPr/>
              <p:nvPr/>
            </p:nvSpPr>
            <p:spPr>
              <a:xfrm>
                <a:off x="2398855" y="2713562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DFD9B-B5F1-11F1-5EAE-059F073FD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5" y="2713562"/>
                <a:ext cx="56189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4179FE-F9B8-498B-F855-B5172D2B8147}"/>
                  </a:ext>
                </a:extLst>
              </p:cNvPr>
              <p:cNvSpPr/>
              <p:nvPr/>
            </p:nvSpPr>
            <p:spPr>
              <a:xfrm>
                <a:off x="2398855" y="3188665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4179FE-F9B8-498B-F855-B5172D2B8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5" y="3188665"/>
                <a:ext cx="561890" cy="461665"/>
              </a:xfrm>
              <a:prstGeom prst="rect">
                <a:avLst/>
              </a:prstGeom>
              <a:blipFill>
                <a:blip r:embed="rId17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92226D-77D9-A7FB-04A4-BB0FF12CC69B}"/>
                  </a:ext>
                </a:extLst>
              </p:cNvPr>
              <p:cNvSpPr/>
              <p:nvPr/>
            </p:nvSpPr>
            <p:spPr>
              <a:xfrm>
                <a:off x="2398855" y="3668746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92226D-77D9-A7FB-04A4-BB0FF12C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5" y="3668746"/>
                <a:ext cx="56189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2FD44-60F2-5F03-D6EE-12C6FE743E24}"/>
                  </a:ext>
                </a:extLst>
              </p:cNvPr>
              <p:cNvSpPr/>
              <p:nvPr/>
            </p:nvSpPr>
            <p:spPr>
              <a:xfrm>
                <a:off x="2398855" y="4127887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2FD44-60F2-5F03-D6EE-12C6FE743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5" y="4127887"/>
                <a:ext cx="5618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D2F2CD-D731-4DE9-F87E-9E28EF795336}"/>
                  </a:ext>
                </a:extLst>
              </p:cNvPr>
              <p:cNvSpPr/>
              <p:nvPr/>
            </p:nvSpPr>
            <p:spPr>
              <a:xfrm>
                <a:off x="2398855" y="4590124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D2F2CD-D731-4DE9-F87E-9E28EF795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5" y="4590124"/>
                <a:ext cx="56189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738A5F-1797-3050-43E3-FE68A02C0521}"/>
                  </a:ext>
                </a:extLst>
              </p:cNvPr>
              <p:cNvSpPr/>
              <p:nvPr/>
            </p:nvSpPr>
            <p:spPr>
              <a:xfrm>
                <a:off x="2414718" y="5048693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738A5F-1797-3050-43E3-FE68A02C0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18" y="5048693"/>
                <a:ext cx="56189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E5865B-14E8-EBB6-1990-71FD5077C246}"/>
                  </a:ext>
                </a:extLst>
              </p:cNvPr>
              <p:cNvSpPr/>
              <p:nvPr/>
            </p:nvSpPr>
            <p:spPr>
              <a:xfrm>
                <a:off x="2365448" y="5517324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E5865B-14E8-EBB6-1990-71FD5077C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48" y="5517324"/>
                <a:ext cx="56189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53314C-453A-8600-D1BA-7594E34D9692}"/>
                  </a:ext>
                </a:extLst>
              </p:cNvPr>
              <p:cNvSpPr/>
              <p:nvPr/>
            </p:nvSpPr>
            <p:spPr>
              <a:xfrm>
                <a:off x="2365448" y="5938172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53314C-453A-8600-D1BA-7594E34D9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48" y="5938172"/>
                <a:ext cx="56189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FB67475-4B52-083C-F171-9ABA11697710}"/>
                  </a:ext>
                </a:extLst>
              </p:cNvPr>
              <p:cNvSpPr/>
              <p:nvPr/>
            </p:nvSpPr>
            <p:spPr>
              <a:xfrm>
                <a:off x="2365448" y="6390202"/>
                <a:ext cx="56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FB67475-4B52-083C-F171-9ABA1169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48" y="6390202"/>
                <a:ext cx="56189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6" grpId="0"/>
      <p:bldP spid="7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87433"/>
                <a:ext cx="12053455" cy="117491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General Rule (Explicit Rule)</a:t>
                </a:r>
                <a:r>
                  <a:rPr lang="en-US" sz="2800" dirty="0">
                    <a:latin typeface="+mn-lt"/>
                  </a:rPr>
                  <a:t>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term for an arithmetic sequence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B547C6-FF7C-4944-BD97-9D2DEA9A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87433"/>
                <a:ext cx="12053455" cy="1174916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2AD4164-EECE-8949-A75C-7B815CCB6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66" y="2742296"/>
                <a:ext cx="11504034" cy="30848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Using the general (explicit)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determine the 100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term in the sequence.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2AD4164-EECE-8949-A75C-7B815CCB6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66" y="2742296"/>
                <a:ext cx="11504034" cy="3084847"/>
              </a:xfrm>
              <a:blipFill rotWithShape="0">
                <a:blip r:embed="rId3"/>
                <a:stretch>
                  <a:fillRect l="-1113" t="-33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31BA0-D324-8342-894B-47EBB0F13D7E}"/>
                  </a:ext>
                </a:extLst>
              </p:cNvPr>
              <p:cNvSpPr txBox="1"/>
              <p:nvPr/>
            </p:nvSpPr>
            <p:spPr>
              <a:xfrm>
                <a:off x="4092741" y="1279451"/>
                <a:ext cx="4006516" cy="150810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is the first common difference</a:t>
                </a:r>
              </a:p>
              <a:p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the first term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31BA0-D324-8342-894B-47EBB0F13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41" y="1279451"/>
                <a:ext cx="4006516" cy="1508105"/>
              </a:xfrm>
              <a:prstGeom prst="rect">
                <a:avLst/>
              </a:prstGeom>
              <a:blipFill>
                <a:blip r:embed="rId4"/>
                <a:stretch>
                  <a:fillRect b="-436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BDB3E4-E460-146C-2099-01B71BC018A7}"/>
                  </a:ext>
                </a:extLst>
              </p:cNvPr>
              <p:cNvSpPr/>
              <p:nvPr/>
            </p:nvSpPr>
            <p:spPr>
              <a:xfrm>
                <a:off x="3208213" y="3808835"/>
                <a:ext cx="56448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=21−2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=−179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BDB3E4-E460-146C-2099-01B71BC0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13" y="3808835"/>
                <a:ext cx="5644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EC50F3-F126-D043-8475-233B31063436}"/>
                  </a:ext>
                </a:extLst>
              </p:cNvPr>
              <p:cNvSpPr txBox="1"/>
              <p:nvPr/>
            </p:nvSpPr>
            <p:spPr>
              <a:xfrm>
                <a:off x="6071937" y="1396889"/>
                <a:ext cx="4708359" cy="25545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 (Explicit) Rule</a:t>
                </a:r>
              </a:p>
              <a:p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 (explicit) rule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 arithmetic sequence is given by</a:t>
                </a:r>
              </a:p>
              <a:p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EC50F3-F126-D043-8475-233B31063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937" y="1396889"/>
                <a:ext cx="4708359" cy="2554544"/>
              </a:xfrm>
              <a:prstGeom prst="rect">
                <a:avLst/>
              </a:prstGeom>
              <a:blipFill rotWithShape="0">
                <a:blip r:embed="rId2"/>
                <a:stretch>
                  <a:fillRect l="-2317" t="-188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5BF92D-558B-8A4B-B963-E51C22CF113E}"/>
                  </a:ext>
                </a:extLst>
              </p:cNvPr>
              <p:cNvSpPr/>
              <p:nvPr/>
            </p:nvSpPr>
            <p:spPr>
              <a:xfrm>
                <a:off x="3595436" y="4928483"/>
                <a:ext cx="4953000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first common difference</a:t>
                </a:r>
              </a:p>
              <a:p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first term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5BF92D-558B-8A4B-B963-E51C22CF1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36" y="4928483"/>
                <a:ext cx="4953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714" t="-2970" b="-8911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BFBB0-8C41-3440-B7EF-77F70A0108B7}"/>
                  </a:ext>
                </a:extLst>
              </p:cNvPr>
              <p:cNvSpPr txBox="1"/>
              <p:nvPr/>
            </p:nvSpPr>
            <p:spPr>
              <a:xfrm>
                <a:off x="1308309" y="1396890"/>
                <a:ext cx="4574255" cy="25545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Recursive Rule</a:t>
                </a:r>
              </a:p>
              <a:p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recursive rule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 arithmetic sequence is given by</a:t>
                </a:r>
              </a:p>
              <a:p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1BFBB0-8C41-3440-B7EF-77F70A01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09" y="1396890"/>
                <a:ext cx="4574255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2517" t="-188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0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14611" y="2821962"/>
              <a:ext cx="939960" cy="209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691" y="2805042"/>
                <a:ext cx="973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798291" y="3181602"/>
              <a:ext cx="89640" cy="30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639" y="3164881"/>
                <a:ext cx="122236" cy="6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49051" y="3102910"/>
              <a:ext cx="301490" cy="244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121" y="3086065"/>
                <a:ext cx="334629" cy="27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1791701" y="2872150"/>
              <a:ext cx="668160" cy="11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763" y="2855283"/>
                <a:ext cx="701316" cy="14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1837421" y="2853790"/>
              <a:ext cx="653760" cy="534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0538" y="2836927"/>
                <a:ext cx="686807" cy="567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2744621" y="2759830"/>
              <a:ext cx="858240" cy="620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7708" y="2742949"/>
                <a:ext cx="891346" cy="653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/>
              <p14:cNvContentPartPr/>
              <p14:nvPr/>
            </p14:nvContentPartPr>
            <p14:xfrm>
              <a:off x="2654261" y="2819950"/>
              <a:ext cx="952920" cy="1749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7335" y="2803065"/>
                <a:ext cx="986053" cy="208012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5305245" y="2307810"/>
            <a:ext cx="671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each term is 5 more than the previous, it is an 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4835928" y="2778198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=13,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=5,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+5,  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28" y="2778198"/>
                <a:ext cx="4482462" cy="830997"/>
              </a:xfrm>
              <a:prstGeom prst="rect">
                <a:avLst/>
              </a:prstGeom>
              <a:blipFill>
                <a:blip r:embed="rId16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0" y="3672354"/>
            <a:ext cx="6065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b) 3, 6, 12, 24, 48, 96, …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308444" y="4149703"/>
            <a:ext cx="1163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each term does not have a common difference, it is not an 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-21252" y="4773581"/>
            <a:ext cx="6602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c) 90,   79,   68,   57,   46,   35, …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/>
              <p14:cNvContentPartPr/>
              <p14:nvPr/>
            </p14:nvContentPartPr>
            <p14:xfrm>
              <a:off x="439721" y="5279069"/>
              <a:ext cx="714600" cy="106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2810" y="5262149"/>
                <a:ext cx="747703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1870721" y="5314349"/>
              <a:ext cx="495000" cy="3722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3862" y="5297429"/>
                <a:ext cx="528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/>
              <p14:cNvContentPartPr/>
              <p14:nvPr/>
            </p14:nvContentPartPr>
            <p14:xfrm>
              <a:off x="1393001" y="5361509"/>
              <a:ext cx="888840" cy="1288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76122" y="5344589"/>
                <a:ext cx="921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/>
              <p14:cNvContentPartPr/>
              <p14:nvPr/>
            </p14:nvContentPartPr>
            <p14:xfrm>
              <a:off x="736001" y="5238749"/>
              <a:ext cx="477720" cy="3916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9094" y="5221845"/>
                <a:ext cx="510815" cy="42477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5000713" y="4852684"/>
            <a:ext cx="1163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each term is 11 less than the previous, it is an 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4835928" y="5406681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=90,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=−11,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−11,  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28" y="5406681"/>
                <a:ext cx="4482462" cy="830997"/>
              </a:xfrm>
              <a:prstGeom prst="rect">
                <a:avLst/>
              </a:prstGeom>
              <a:blipFill>
                <a:blip r:embed="rId25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EC000E-24AA-EDC0-232A-6665E38E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7017"/>
            <a:ext cx="11513127" cy="186352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For each of the following sequences, state if the sequence follows an Arithmetic Progression (AP) or not. For those that are, state the first term, common difference and a recursive formula.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a) 13, 18, 23, 28, 33, 38, …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b) 3, 6, 12, 24, 48, 96, …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c) 90, 79, 68, 57, 46, 35, 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BD3FC-424B-DF18-23F3-CEF47349F5BA}"/>
              </a:ext>
            </a:extLst>
          </p:cNvPr>
          <p:cNvSpPr txBox="1">
            <a:spLocks/>
          </p:cNvSpPr>
          <p:nvPr/>
        </p:nvSpPr>
        <p:spPr>
          <a:xfrm>
            <a:off x="30834" y="2430740"/>
            <a:ext cx="11513127" cy="46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a) 13,   18,   23,   28,   33,    38, …</a:t>
            </a:r>
          </a:p>
        </p:txBody>
      </p:sp>
    </p:spTree>
    <p:extLst>
      <p:ext uri="{BB962C8B-B14F-4D97-AF65-F5344CB8AC3E}">
        <p14:creationId xmlns:p14="http://schemas.microsoft.com/office/powerpoint/2010/main" val="17772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53" grpId="0"/>
      <p:bldP spid="5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123556" y="1354109"/>
            <a:ext cx="611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a) </a:t>
            </a:r>
            <a:r>
              <a:rPr lang="en-US" sz="2800" dirty="0">
                <a:latin typeface="+mn-lt"/>
              </a:rPr>
              <a:t>13,   18,   23,   28,   33,    38, …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19273" y="1968410"/>
              <a:ext cx="939960" cy="209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233" y="1949690"/>
                <a:ext cx="974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1402953" y="2328050"/>
              <a:ext cx="89640" cy="30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4233" y="2307890"/>
                <a:ext cx="126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453713" y="2249358"/>
              <a:ext cx="301490" cy="244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5343" y="2228478"/>
                <a:ext cx="341833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2396363" y="2018598"/>
              <a:ext cx="668160" cy="11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8363" y="2000958"/>
                <a:ext cx="703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/>
              <p14:cNvContentPartPr/>
              <p14:nvPr/>
            </p14:nvContentPartPr>
            <p14:xfrm>
              <a:off x="2442083" y="2000238"/>
              <a:ext cx="653760" cy="534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3363" y="1987638"/>
                <a:ext cx="6948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/>
              <p14:cNvContentPartPr/>
              <p14:nvPr/>
            </p14:nvContentPartPr>
            <p14:xfrm>
              <a:off x="3349283" y="1906278"/>
              <a:ext cx="858240" cy="620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5603" y="1883958"/>
                <a:ext cx="8956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/>
              <p14:cNvContentPartPr/>
              <p14:nvPr/>
            </p14:nvContentPartPr>
            <p14:xfrm>
              <a:off x="3258923" y="1966398"/>
              <a:ext cx="952920" cy="1749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1723" y="1944798"/>
                <a:ext cx="981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89645" y="2717615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=13,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=5,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5" y="2717615"/>
                <a:ext cx="4482462" cy="46172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123556" y="4017187"/>
            <a:ext cx="5849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b) 90,   79,   68,   57,   46,   35, 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1472940" y="4674696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=90,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=−11,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0" y="4674696"/>
                <a:ext cx="4482462" cy="46172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704609" y="20090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CB0D0-57C3-AE4E-822D-4A49435F3589}"/>
              </a:ext>
            </a:extLst>
          </p:cNvPr>
          <p:cNvSpPr/>
          <p:nvPr/>
        </p:nvSpPr>
        <p:spPr>
          <a:xfrm>
            <a:off x="21879" y="721838"/>
            <a:ext cx="1163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the AP sequence below, determine the general (explicit) 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1017692" y="2924604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=13+5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92" y="2924604"/>
                <a:ext cx="4482462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89645" y="5273058"/>
                <a:ext cx="5951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=90−11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=101−11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5" y="5273058"/>
                <a:ext cx="595121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/>
      <p:bldP spid="30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-54592" y="3059464"/>
                <a:ext cx="448246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=11,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=3, 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92" y="3059464"/>
                <a:ext cx="4482462" cy="461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210375" y="3366085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=11+3(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75" y="3366085"/>
                <a:ext cx="4482462" cy="830997"/>
              </a:xfrm>
              <a:prstGeom prst="rect">
                <a:avLst/>
              </a:prstGeom>
              <a:blipFill rotWithShape="0">
                <a:blip r:embed="rId4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854612" y="3953424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=11+3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123−1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=377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2" y="3953424"/>
                <a:ext cx="4482462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854612" y="4503703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=11+3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500−1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=1508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2" y="4503703"/>
                <a:ext cx="4482462" cy="830997"/>
              </a:xfrm>
              <a:prstGeom prst="rect">
                <a:avLst/>
              </a:prstGeom>
              <a:blipFill rotWithShape="0">
                <a:blip r:embed="rId6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2CB0D0-57C3-AE4E-822D-4A49435F3589}"/>
                  </a:ext>
                </a:extLst>
              </p:cNvPr>
              <p:cNvSpPr/>
              <p:nvPr/>
            </p:nvSpPr>
            <p:spPr>
              <a:xfrm>
                <a:off x="581375" y="5091042"/>
                <a:ext cx="44824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1000000&lt;11+3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22CB0D0-57C3-AE4E-822D-4A49435F3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75" y="5091042"/>
                <a:ext cx="448246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092" y="5131354"/>
            <a:ext cx="4315427" cy="790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83223"/>
                <a:ext cx="11513127" cy="168890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dirty="0">
                    <a:latin typeface="+mn-lt"/>
                  </a:rPr>
                  <a:t>For the AP: 11, 14, 17, 20, …</a:t>
                </a:r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latin typeface="+mn-lt"/>
                  </a:rPr>
                  <a:t>Determine </a:t>
                </a:r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latin typeface="+mn-lt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latin typeface="+mn-lt"/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latin typeface="+mn-lt"/>
                  </a:rPr>
                  <a:t>c) which term of the sequence is the first to exceed 1 000 000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376248-F13A-F129-D9F4-2695F54A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83223"/>
                <a:ext cx="11513127" cy="1688902"/>
              </a:xfrm>
              <a:blipFill>
                <a:blip r:embed="rId9"/>
                <a:stretch>
                  <a:fillRect l="-847" t="-8273" b="-12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16427</TotalTime>
  <Words>1543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Arithmetic Sequence</vt:lpstr>
      <vt:lpstr>Consider:  T_(n+1)=T_n-2,  T1 =19 </vt:lpstr>
      <vt:lpstr>A sequence may also be defined explicity in terms of n. The General Rule (Explicit Rule) of the n^th term</vt:lpstr>
      <vt:lpstr>The General Rule (Explicit Rule) of the n^th term for an arithmetic sequence</vt:lpstr>
      <vt:lpstr>PowerPoint Presentation</vt:lpstr>
      <vt:lpstr>For each of the following sequences, state if the sequence follows an Arithmetic Progression (AP) or not. For those that are, state the first term, common difference and a recursive formula.   a) 13, 18, 23, 28, 33, 38, … b) 3, 6, 12, 24, 48, 96, … c) 90, 79, 68, 57, 46, 35, …</vt:lpstr>
      <vt:lpstr>PowerPoint Presentation</vt:lpstr>
      <vt:lpstr>For the AP: 11, 14, 17, 20, … Determine  a) T_123 b) T_500 c) which term of the sequence is the first to exceed 1 000 000</vt:lpstr>
      <vt:lpstr>Find the 10th term of the arithmetic sequence -4, -1, 2, 5, …</vt:lpstr>
      <vt:lpstr>If 41 is the nth term in the arithmetic sequence, -4, -1, 2, 5, … find the value of n</vt:lpstr>
      <vt:lpstr>The 12th term of an arithmetic sequence is 9 and the 25th term is 100. Find a and d and hence find the 8th term. </vt:lpstr>
      <vt:lpstr>For the arithmetic sequence that has T_3=18, T_6=486, find the rule for the sequence. </vt:lpstr>
      <vt:lpstr>The arithmetic mean of 2 numbers a, b is defined as </vt:lpstr>
      <vt:lpstr>Find x if 3x-2 is the arithmetic mean of 5x+1 and 11</vt:lpstr>
      <vt:lpstr>If a, 4a-4 and 8a-13 are successive terms of an arithmetic sequence, find a</vt:lpstr>
      <vt:lpstr>If t_m=n, t_n=m, prove that t_(m+n)=0.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891</cp:revision>
  <dcterms:created xsi:type="dcterms:W3CDTF">2020-02-17T13:56:23Z</dcterms:created>
  <dcterms:modified xsi:type="dcterms:W3CDTF">2022-08-17T00:38:28Z</dcterms:modified>
</cp:coreProperties>
</file>