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37" r:id="rId2"/>
    <p:sldId id="585" r:id="rId3"/>
    <p:sldId id="586" r:id="rId4"/>
    <p:sldId id="587" r:id="rId5"/>
    <p:sldId id="588" r:id="rId6"/>
    <p:sldId id="602" r:id="rId7"/>
    <p:sldId id="589" r:id="rId8"/>
    <p:sldId id="591" r:id="rId9"/>
    <p:sldId id="593" r:id="rId10"/>
    <p:sldId id="595" r:id="rId11"/>
    <p:sldId id="603" r:id="rId12"/>
    <p:sldId id="604" r:id="rId13"/>
    <p:sldId id="605" r:id="rId14"/>
    <p:sldId id="597" r:id="rId15"/>
    <p:sldId id="599" r:id="rId16"/>
    <p:sldId id="60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BBD0-FCCF-49B1-A10E-FA9112DEA5F7}" v="6" dt="2022-08-23T04:12:14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A704BBD0-FCCF-49B1-A10E-FA9112DEA5F7}"/>
    <pc:docChg chg="modSld">
      <pc:chgData name="TAN Mei Yi [Harrisdale Senior High School]" userId="f9f029c9-d743-4d60-9f2c-e74bdec1ab07" providerId="ADAL" clId="{A704BBD0-FCCF-49B1-A10E-FA9112DEA5F7}" dt="2022-08-23T04:12:14.248" v="5" actId="114"/>
      <pc:docMkLst>
        <pc:docMk/>
      </pc:docMkLst>
      <pc:sldChg chg="modSp">
        <pc:chgData name="TAN Mei Yi [Harrisdale Senior High School]" userId="f9f029c9-d743-4d60-9f2c-e74bdec1ab07" providerId="ADAL" clId="{A704BBD0-FCCF-49B1-A10E-FA9112DEA5F7}" dt="2022-08-23T04:12:14.248" v="5" actId="114"/>
        <pc:sldMkLst>
          <pc:docMk/>
          <pc:sldMk cId="4208292077" sldId="597"/>
        </pc:sldMkLst>
        <pc:spChg chg="mod">
          <ac:chgData name="TAN Mei Yi [Harrisdale Senior High School]" userId="f9f029c9-d743-4d60-9f2c-e74bdec1ab07" providerId="ADAL" clId="{A704BBD0-FCCF-49B1-A10E-FA9112DEA5F7}" dt="2022-08-23T04:12:14.248" v="5" actId="114"/>
          <ac:spMkLst>
            <pc:docMk/>
            <pc:sldMk cId="4208292077" sldId="597"/>
            <ac:spMk id="8" creationId="{1BEBCCB2-963C-5343-8496-814DE58F2190}"/>
          </ac:spMkLst>
        </pc:spChg>
      </pc:sldChg>
      <pc:sldChg chg="modSp">
        <pc:chgData name="TAN Mei Yi [Harrisdale Senior High School]" userId="f9f029c9-d743-4d60-9f2c-e74bdec1ab07" providerId="ADAL" clId="{A704BBD0-FCCF-49B1-A10E-FA9112DEA5F7}" dt="2022-08-23T04:06:14.335" v="4" actId="20577"/>
        <pc:sldMkLst>
          <pc:docMk/>
          <pc:sldMk cId="2415151151" sldId="605"/>
        </pc:sldMkLst>
        <pc:spChg chg="mod">
          <ac:chgData name="TAN Mei Yi [Harrisdale Senior High School]" userId="f9f029c9-d743-4d60-9f2c-e74bdec1ab07" providerId="ADAL" clId="{A704BBD0-FCCF-49B1-A10E-FA9112DEA5F7}" dt="2022-08-23T04:06:14.335" v="4" actId="20577"/>
          <ac:spMkLst>
            <pc:docMk/>
            <pc:sldMk cId="2415151151" sldId="605"/>
            <ac:spMk id="21" creationId="{875B68D4-973A-C2C6-964C-82086EF76CE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07:03:24.62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76 123 1404,'-16'5'31,"5"-5"6,11 0 2,0 0 0,-11-5-31,0 0-8,11 5 0,0 0 0,0 0 81,0 0 15,-5-5 4,5 5 0,0 0-22,0 0-4,0 0-1,0 0 0,0 0-16,0 0-3,0 0-1,0 0 0,16-9-53,-16 9 0,0 0-8,-11-10 0,-5 10 19,16 0 4,0 0 1,0 0 0,-11 5-26,11-5-5,0 0-1,0 0 0,0 0 28,0 0 4,0 0 2,0 0 0,22 0 22,-22 0 5,0 0 1,0 0 0,0 0-38,0 0-8,0 0 0,0 0 0,0 0 22,0 0 5,0 0 1,0 0 0,0 0-3,0 0 0,0 0 0,0 0 0,0 0-9,0 0-1,0 0-1,0 0 0,10 5-5,1-5-1,-11 0 0,0 0 0,11 5-8,-11-5 0,0 0 9,0 0-9,0 0 10,0 0-2,0 0-8,0 0 12,0 0-25,0 0-6,17 0-1,-17 0 0,0 0 41,11 0 8,11 0 2,-6 0 0,-16 0-50,0 0-9,11 0-3,6-5 0,5 5 51,-6 0 9,-5-5 3,5 0 0,-5 5-22,6 0-10,-6-5 10,0 5-10,5-5-24,6 0-10,0 0-2,-5 1-1,-1-6 54,0 5 11,12 0 3,-6 0 0,0-5-50,5 6-9,-5-1-3,6 0 0,4 5 50,-4 0 9,-12 0 3,12 5 0,5-5-31,0 0 0,-11 5 0,5-5 0,0 0-19,1 4-9,-1-4-3,-5 0 0,-22 0 51,17 0 9,15-4 3,1 4 0,-11-5-32,0 0 0,6 5 0,-6-5 0,0 0 0,-1 5 0,-10-5 0,6 5 0,-1 0 0,1 0 0,-17 0 0,0 0 0,11-5 0,-11 5 0,0 0 0,0 0 0,0 0-38,0 0-4,0 0-1,0 0-747,-11-5-150</inkml:trace>
  <inkml:trace contextRef="#ctx0" brushRef="#br0" timeOffset="501.72">965-223 1598,'0'0'71,"0"0"14,0 0-68,0 0-17,0 0 0,0 0 0,0 0 116,0 0 20,11-5 4,-11 5 1,0 0-47,0 0-10,11 0-1,0 0-1,0 0-20,0 0-4,5 0-1,1 5 0,-7-5-22,7 5-5,-6 0-1,11 0 0,0 0-16,-6-1-3,1 6-1,-6-5 0,5 0-9,-5 0 0,0 0 0,0 0 0,-6 4 0,1 1 8,-1 0-8,6 0 0,-5 4 8,-6-4-8,5 5 0,1-1 8,-1 1 0,1-1-8,-12 6 12,6-5-4,0-1-8,-5 6 8,-12-6-8,6 6 8,6-1-8,-6-4 0,-11 0 0,6 4 8,-1 1-8,6-1 0,-5-4 0,-1 4-11,-5 1-22,6-1-5,-1 1-1,12-6 0,-6-9-48,6 5-9,-12 9-3,12-9-983</inkml:trace>
  <inkml:trace contextRef="#ctx0" brushRef="#br0" timeOffset="843.12">1968-447 1152,'0'-20'102,"-5"6"-82,-6-1-20,0 10 0,0-5 209,5 10 38,-4 0 7,-7 0 2,1 5-120,-1 0-23,6-5-5,0 5 0,-5 0-59,-1 0-11,6 0-2,0 4-1,0-4-23,-5 5-4,-6 5 0,6-1-8,10-4 0,1 0 0,-1 0 0,1-1 0,5-9 0,0 10 0,-11 0 0,5 0 0,1-6 0,-1 11-9,6-15 9,0 0-8,0 0 8,0 0 0,17 5 0,-1 5-8,1-1 8,-1 1 0,-10 5 0,10-5-8,0-10 8,1 9 0,-6 1 0,5 0 0,6 0 0,-5-1 0,-6 1 0,-6 5 0,6-10 0,-5 4 0,-6-9 0,5 10 0,-5-10 0,0 15 0,0 4 0,0-4 8,-5-1-8,-1 6 0,6-5 0,-5 9 0,-6-9 8,0 4-8,-6 1 8,12-6-8,-1-4 0,-5-5 8,-11 5-8,6 4 0,5-9 0,0 0 0,-5-5 0,-1 0 0,-5 0-38,11 0-6,11 0 0,-5-5-1,-12 0-147,12-5-28,10 1-7</inkml:trace>
  <inkml:trace contextRef="#ctx0" brushRef="#br0" timeOffset="1277.57">2138-408 1267,'0'0'112,"0"0"-89,0 0-23,0 0 0,0 0 172,0 0 29,0 0 7,0 0 0,0 0-76,0 0-16,0 0-4,0 0 0,0 0-60,0 0-12,0 14-2,0 1-1,0-5-14,0 4-3,6 1-1,-1 9 0,1-4-19,-1-1 10,1 6-10,-1-6 8,1 6-8,5-1 0,-6 0 0,6 1 0,-5-6 0,5 1 0,0-6 0,0 1 0,0 0 0,0-6 0,5-4-12,-16-5 12,0 0-14,11-5 5,0 1 1,-6-6 0,6-5-5,0 1-1,0-6 0,-5 1 0,5-6 5,-6 1 1,-5-1 0,6 1 0,-1-5-14,-5 4-2,0-4-1,0 5 0,0 4 25,0 1 0,0-1 0,0 1 0,0 4 46,0 5 14,0 10 4,0 0 0,0 0-64,0 0-20,0 0 0,0 0 0,0 0 32,0 15 5,6 5 2,-6-1 0,5 1-19,-5 4 0,6 5 0,-1-4 0,6 4 0,0 0 0,-11 5 0,11-5 0,-5 1 0,-1-1 0,6-5 0,-6 1 0,6-6-15,0 1-6,-5-1-2,-1-4 0,6-5-57,-5-1-11,-6-9-2,0 0-952</inkml:trace>
  <inkml:trace contextRef="#ctx0" brushRef="#br0" timeOffset="2078.23">2577-384 1497,'-5'20'66,"5"-15"14,0-1-64,0 6-16,5 0 0,1 0 0,-6 4 97,0 1 16,5 4 3,-5 1 1,11-5-64,-11 4-13,6-4-2,-6 4-1,5 1 5,0-1 1,-5-4 0,6-5 0,-6 4-6,5-4-1,-5 0 0,0-10 0,0 0-12,0 0-4,0 0 0,0 0 0,0 0-20,0 0 9,0-15-9,0-4 0,0-6 24,0 6-3,0-6 0,0 1 0,6 0-21,-1-6 0,-5 6 0,6 0 0,-6-1-12,11 1-8,-11 4 0,5 6-1,1-1 35,-1 5 7,1 1 2,-6 9 0,0 0-8,0 0-2,0 0 0,11 0 0,-11 0 3,5 9 1,1 1 0,5 5 0,-6-1-9,6 6-8,-5-6 12,-1 11-12,6-11 0,-5 6 0,-1-5 0,1 4 0,-1-4 0,1-1 0,4-4 0,-4 0 0,-6-10 0,5 10 0,1-6 0,-6-4 0,0 0 0,0 0 0,5 0 0,6 0 0,0-9 11,-5-1-11,5-5 10,0 1-10,0-6 0,-6 1 0,1-6 0,5 6 0,0 4 8,0 1-8,-6-1 0,6 0 0,-5 10 0,-6 5 0,0 0 0,11-4 0,-11 4 0,11 4 0,-1 6 0,1 5 0,-5-1 0,5 1 0,-6 5 0,6-1 0,-5 1 8,5 4-8,-6 0 0,1-4 0,-1-1 0,1 1 0,-1 4 0,6-9 0,6 4-23,-6-9-4,0 0-1,0 4 0,5-9-180,0 0-37</inkml:trace>
  <inkml:trace contextRef="#ctx0" brushRef="#br0" timeOffset="2550.29">3444-423 1936,'0'0'43,"0"0"9,0 0 1,0 0 1,0 0-43,0 0-11,0 0 0,-6 0 0,6 0 124,-11 0 24,6 5 4,-1 0 0,1 10-85,5-6-18,-6 1-3,6 5-1,0-6-36,0 11-9,0-1 0,6 6 0,10-11 53,-5 1 9,-5 5 2,5-11 0,0 6-72,-1-5-15,1-1-2,0 6-1,-5-5 26,10 0 0,-10-6 0,5 1 0,-11-5-8,11 0 8,-6 0-8,-5 0 8,11-9-32,-5-1-2,5-5 0,-6 1 0,-5-1 48,0 0 10,0-4 1,0 4 1,-5 1-26,-1-6 0,1 5-9,-6 1 9,0 4-25,0-5 1,-6 1 1,6-1 0,-5 1-2,-1-1-1,1 5 0,0 0 0,10 1 16,1 4 10,5 5-12,0 0 12,-11 0-8,11 0 8,0 0 0,0 0 0,0 0-10,0 0 10,0 0-8,11 5 8,0 0 0,5-5-8,-5 4 8,5-4 0,1 0 0,-1 0 0,6-4 0,-5 4 8,5-5 13,-6 0 3,6-5 1,0 0 0,-6-4 6,6-1 1,-5 5 0,-1-4 0,6-1-8,-11-4 0,6 4-1,-6-9 0,0 4-13,0-4-2,-6 4-8,6-4 12,-11 4-12,6-4 8,-1 0-8,-5-1 0,0 1 9,0-5-9,-5-1 8,5 1-8,-6 10 9,-5-1-9,6 1 10,-6-6-10,0 6 0,5-6 8,-5 6-8,0-1 0,6 11 0,-6-1 9,5 0-9,6 10 8,0 0-8,0 0 0,-11 5 0,6 10 0,-1 9 0,1-5 0,5 6-9,5 4 9,-5 10 0,6 5 0,-1 5 0,1-1 0,5 1 0,0 5 0,0-1 0,5 1 0,-5-5 0,6 0 0,-1 4 0,-5-14 0,0 15-11,5-5 11,1 4-10,-1 1 10,1-5-45,-1 4-3,-5-9-1,11 10 0,-5-15-123,-1 0-24,0-5-4</inkml:trace>
  <inkml:trace contextRef="#ctx0" brushRef="#br0" timeOffset="2711.8">3740-281 1731,'5'14'76,"-5"-14"17,0 0-74,0 0-19,0 0 0,11 0 0,6-5 92,-6 5 16,0 0 2,5-5 1,0 5-13,1-4-2,-1-1-1,1-5 0,5 0-38,0 0-7,0-4-2,0 4 0,0-5-56,-1-4-12,7 4-3,-1 1-1130</inkml:trace>
  <inkml:trace contextRef="#ctx0" brushRef="#br0" timeOffset="3010.19">4568-779 633,'0'-34'28,"0"34"6,0 0-34,0 0 0,0 0 0,0 0 0,11 0 327,5 0 58,-5-5 12,6 5 3,-6-5-238,5 1-47,6-1-10,-6 5-1,1-10-38,-1 5-7,6-5-2,0 1 0,0-1-9,0 5-3,0 5 0,0-5 0,0-5-31,0 1-6,0-1-8,5 0 11,-5 0-11,-5 5-17,-17 5 4,5-4 1,17-6-125,-6 0-25,-5 0-5</inkml:trace>
  <inkml:trace contextRef="#ctx0" brushRef="#br0" timeOffset="3721.68">4968-935 748,'0'0'67,"0"0"-54,-5 5-13,-1 5 0,6-10 304,0 0 59,0 0 11,0 10 2,0-10-180,0 9-36,-5 1-7,5 5-1,0-1-85,5 1-17,-5 0-3,0 4-1,0-4-22,6 9-5,-6-4-1,5 4 0,1-4-3,-1-1-1,6 5 0,-11-4 0,6 4-14,-6-4 0,11-1 0,-6 1 0,-5-1-8,6 1-5,-1-1-1,6 1 0,-11-6-40,5 1-8,-10-5-2,10 4 0,6-4-115,0 0-23,-22 5-5,11-15-762</inkml:trace>
  <inkml:trace contextRef="#ctx0" brushRef="#br0" timeOffset="3725.67">5281-632 518,'0'0'46,"0"0"-37,0 0-9,0 0 0,0 0 273,0 0 53,0 0 10,0 0 3,11 9-160,-11-9-32,11 10-7,-6 5 0,6-1-54,-5 1-10,-1 0-3,-5 4 0,6 1-26,-6 4-6,0-5-1,0 6 0,0 4-23,0-5-5,5-9 0,-5 9-1,6 1-31,-6-6-7,0-4-1,5 0-751,1-1-150</inkml:trace>
  <inkml:trace contextRef="#ctx0" brushRef="#br0" timeOffset="3968.38">5555-657 1825,'0'0'80,"0"0"18,0 0-78,0 0-20,0 0 0,0 0 0,0 0 112,11 0 20,0-5 3,0 0 1,0 1-48,0-1-8,0-5-3,5 5 0,1 0-27,-1 0-6,1 0 0,5 1-1,-1-1-5,1-5-1,-5 10 0,5-5 0,-11-5-48,5 5-9,1 1-3,-1-1 0,1 0-14,-1-5-3,-5 5-1,5-5 0,-5 6-172,6-6-35</inkml:trace>
  <inkml:trace contextRef="#ctx0" brushRef="#br0" timeOffset="4150.46">5752-988 1861,'0'-20'82,"0"20"18,0 0-80,0 0-20,0 0 0,0 0 0,0 0 122,0 0 21,0 10 4,6 5 1,-1-6-46,1 1-9,-6-10-1,5 20-1,1-6-38,-6 11-7,11-1-2,-11 10 0,5-5-34,1 5-10,-1 1 0,6-1 0,0 0 0,0-10 8,-5 5-8,-1-4 0,1-1-13,5-9-7,0-1-2,5-4 0,-5-5-157,5 0-31,1-5-6</inkml:trace>
  <inkml:trace contextRef="#ctx0" brushRef="#br0" timeOffset="4301.31">6125-1164 288,'0'0'12,"0"0"4,0 0-16,11 5 0,0-5 0,6 0 0,-6 0 474,0 0 92,5 0 18,1 0 4,-6 0-372,5 0-74,6 0-15,-6 0-3,1 0-54,5-5-10,-6 0-3,6 5 0,-5-5-27,5 1-6,-1-1 0,1 0-1,-5 0-10,5 0-1,0-5-1,-6 5 0,6-4-35,0-1-6,0 0-2,0 5 0,-6-4-91,1 4-18,-1 0-4,6-5-675,-5 5-136</inkml:trace>
  <inkml:trace contextRef="#ctx0" brushRef="#br0" timeOffset="4638.63">6487-1130 403,'0'0'36,"-5"15"-36,5-5 0,0 4 0,0-14 349,0 15 63,-6-5 13,6 4 3,-5 6-205,5-1-41,0 6-8,0-6-2,-6-4-66,6 9-14,0-4-2,0 4-1,0-4-47,6-1-10,-6 5-1,5 1-1,-5-1-22,6-4-8,-1-6 0,6 6 9,-5-10-34,-1 4-7,-5-14-2,6 15 0,-1-1-90,1 1-19,5-5-3,-11-10-987</inkml:trace>
  <inkml:trace contextRef="#ctx0" brushRef="#br0" timeOffset="5271.82">6729-745 345,'0'0'31,"0"0"-31,0 0 0,16 0 0,-11-4 364,12-6 68,-6 0 12,5 5 4,-5 0-213,0 0-43,0 1-8,6-1-1,-6 0-91,0 5-17,0 0-4,5 0-1,-5 0-28,-11 0-6,11 0 0,0 10-1,0-6-21,0 1-4,-11 5-1,5 0 0,1 0-9,-6 4 0,-6 1 0,1-1 0,-1 1-37,-5 5 0,6-1 0,-1 1 0,-4-6-22,-1 6-4,5-1-1,-5 1 0,6-6 11,-6 6 1,5-6 1,1 6 0,-6-5 22,11-1 4,-6 1 1,6-5 0,0 4 12,0 1 4,0-15 0,0 0 0,6 10 16,5-1 3,-11-9 1,11 5 0,0 0 16,0-5 3,5 0 1,0 0 0,1 0 12,-1 0 2,6-5 1,0 5 0,-5 0-14,5 0-2,-6-5-1,1 5 0,-1 0-30,6 0 0,-6-5 0,1 1 0,-1 4-102,1-10-26,-6 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2:59.8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0 200 576,'0'0'51,"0"0"-41,0 0-10,0 0 0,0 0 152,0 0 28,0 0 5,0 0 2,0 0-55,0 0-10,0 0-2,0 0-1,0 0-35,0 0-6,0 0-2,0 0 0,0 0-24,0 0-6,0 0-1,0 0 0,0 0-27,0 0-6,0 0 0,5 14-1,1 1-11,-1 0 0,1-6 0,-1 6 0,-5-15 0,11 15 0,-11-6 0,11 6 0,0-5 0,0-5 0,0 4 0,0-4 0,-6 0 0,6 0 0,0-5 0,-11 0 0,11 0 0,0 0 0,0 0-9,0 0 9,0 0-12,0 0 0,0 0 1,0 0 0,11-5-9,-5 5-1,-6 0-1,5 0 0,6 5 2,-6-5 0,6 0 0,-5 0 0,-1 0 9,6 0 3,0-5 0,0 5 0,-6 5 8,1-5 0,10 0 0,1 0 0,-6 0 0,5 0 0,1 0 0,-1 0-8,0 0 8,6 5 0,-5-5 0,-1 5 0,1-5 0,4 5 0,7-5 0,-6 0 0,-11-5 0,11 5 0,5-5 0,6 5 0,-11-5 0,5 5 0,1-5 0,-1 5 0,0-5 8,6 0-8,6 1 10,-12-1-10,-5 5 0,-6-10 0,1 5 0,10-5 0,-5 10 0,0-5 0,-6 1 0,1-1 0,-6-5 0,5 5 0,11 0 0,-10-5 0,-1 6 10,6-1-10,6-5 10,-1 5-10,-11 0 0,6 0 8,-11 5-8,17-5 0,10 1 0,-5 4 0,-17 0 0,12 0 0,-1 0 0,-5 0 0,-6 0 0,1 4 0,-1-4 0,6 0 0,0 0 0,0 0 0,-6 0 0,1 0 0,10-4 0,-5-1 0,5 5 0,-5-5 0,0 5 0,6 0 0,5-5 0,-1 0 0,7 5 0,-6 0 0,5 0 0,-11 0 0,1 0 0,-1 0 0,1 0 9,-7 0-9,1 0 8,-5 0-8,5 5 0,0-5 0,-6 0 0,-5 0 0,5 5 14,1-5-2,-6 5-1,0 0 0,5-1-22,-5 1-4,-6 0-1,6 5 0,-5-5 16,-1 0 0,1 0 0,-1-1 0,6 6 0,-5-5 0,-1 0 0,-5 0 0,0-5 0,-6 5 0,6 0 9,0-1-9,-11-4 10,11 5-10,-11-5 10,6 0-10,5 5 29,0 0 0,-11-5 0,0 0 0,11 0-2,-6-5-1,12 5 0,-6-5 0,0 5-10,0 0-3,-6-5 0,6 1 0,0-1 0,-6 0 0,1 0 0,5-5 0,0 5 3,-6-4 0,1-1 0,-1 0 0,-5 0 3,6 1 1,-1-11 0,-5 10 0,6-4-5,-6-6-1,0 6 0,5-11 0,-5 1-32,0 4-6,0-4-2,0 4-689,0 1-137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3:00.77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5 156 1321,'5'-29'58,"-5"24"13,-5-5-57,5 1-14,0 4 0,0 0 0,-6-5 126,6 5 22,6 0 5,-6 5 1,0-5-54,0 1-10,0 4-2,5-5-1,1 5-24,-1-5-5,-5 5-1,11-5 0,0 5-20,-5-5-4,5 0-1,0 0 0,0 0-16,0 1-4,5 4-1,0-5 0,-5 0-11,6 0 0,5 5 0,0 0 8,-11 0-16,5 0-4,12 0-1,-12 0 0,0 0-40,-5 0-8,-11 0-2,17-5 0,5 0-136,-6 5-27,-16 0-6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3:00.9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29 0 1486,'0'0'66,"0"0"14,0 0-64,0 0-16,0 0 0,0 0 0,0 0 136,0 0 24,0 0 4,0 0 2,0 0-54,0 0-12,0 0-1,0 0-1,-11 14-42,11-14-9,0 0-2,0 0 0,-11 10-25,11 5-6,0-15-1,-6 14 0,6 6-13,0-6 11,0 6-11,0-1 10,6-4-10,-1 4 0,-5-4 0,0 5 0,6-6 0,-6 1 0,0 4 0,-6-4-11,1 4-13,10-4-4,1 5 0,-1-6 0,-16 1-48,11-5-9,6 4-3,-1 1-614,-5-15-123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3:01.34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61-3 1497,'-44'5'66,"33"-5"14,11 0-64,0 0-16,0 0 0,0 0 0,0 0 116,0 0 19,0 0 4,0 0 1,0 0-48,0 0-8,0 0-3,11 10 0,5-1-49,-16 1-9,-11 0-3,6 5 0,21-6-12,-10 1-8,-12 0 8,-5 0-8,6-1 0,-1 1 0,6 0 0,-5 0 0,-1-1 0,6 6 0,11-5 0,-11-10-8,-11 4-4,11 6 0,6 0 0,-6-10 0,0 0 2,0 0 0,0 0 0,0 0 0,11 5 10,-11-5 0,0 0 0,0 0-8,5 10 8,-5-10 0,0 0 0,11 4 0,-11-4 0,17 0 8,-1 5-8,-5-5 11,-11 0 1,0 0 0,17 0 0,-1 0 0,-16 0 0,16 0 0,-5-5 0,6 5 0,-6-4-12,0 4 0,-11 0 0,16 0 8,6-5-8,-5 5 0,-6-5 0,0 0 0,0 5-26,-1 0-7,-10 0-2,0 0 0,0 0-141,0 0-29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3:01.56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99 17 691,'-27'-9'30,"27"9"7,0 0-29,0 0-8,-11-5 0,11 5 0,0 0 296,0 0 59,0 0 11,-5-5 2,-12 5-225,12 0-46,5 0-9,0 0-1,-11 5-47,0 4-10,0 1-2,11 5 0,5-1-12,-5 1-4,0 5 0,0-1 0,6 1-12,-1-1 0,-10 0 8,10 6-8,1-6-12,-1 6-4,1-1-2,-6 0 0,0 1-63,5-1-13,1 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0:53:22.16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8 128 846,'0'0'37,"0"0"8,0 0-36,0 0-9,0 0 0,0 0 0,0 0 14,0 0 1,0 0 0,0 0 0,0 0-2,0 0 0,0 0 0,0 0 0,0 0-25,0 0-6,0 0-1,0-10 0,0 10-13,0 0-2,0 0-1,0 0 0,-6-5 35,6 5 0,0 0 0,0 0 0,0 0 72,0 0 20,0 0 5,0 0 1,0 0-2,-5 0-1,5 0 0,0 0 0,0 0-13,0 0-2,0 0-1,0 0 0,0 0-23,0 0-5,16 0-1,1 5 0,-1-5-9,6 0-1,0 0-1,5 0 0,6 0 9,-5 5 1,10-5 1,0 0 0,12 0-1,-12 0 0,-5 0 0,5 0 0,12 0-15,-6-5-3,0 5-1,-1 0 0,1 0-14,0-5-2,11 5-1,-11 0 0,5-5-4,1-5-1,10 5 0,0 1 0,-5-1-8,5 0 10,1 5-10,5-5 10,-1 5-2,1 0 0,-11 0 0,5 0 0,1 5-8,-1-10 10,-11 0-10,12 5 10,-1-5 6,0-5 0,-5 6 1,0-1 0,-6-5-9,6 5-8,11-5 9,-11 10-9,-6-9 18,1 4-2,-7 5-1,1-5 0,-5 5-3,-1 5 0,-10-5 0,4 0 0,-4 0-12,-1 0 0,-5 0 0,0 0 0,-5 0 16,5 0 1,-6-5 0,6 5 0,-6 0-17,1 5 0,-1-5 0,1 5 0,-1-10 8,-5 5-8,0 0 0,-11 0 0,6 5 16,5-1-3,0 1-1,-11-5 0,0 0-12,0 0-16,0 0 3,5 5 1,-5-5 12,0 0 0,0 0 0,0 0 0,0 0 0,0 0 0,0 0 0,0 0 0,0 0 0,0 0 0,-11 10 0,11-10 0,-5 10 11,-12-10-11,1 5 10,-1-1-10,-5-8 8,0 4-8,-5 0 0,0 0 0,5-5 0,-11 5 0,-6-5 0,1 0 0,5 0 8,-16 5-8,-6-5 0,0 0 0,11 5 0,-11 0 0,-11 0 0,6 5 0,-6-5 0,11 5 0,6 0 0,0-5 0,-12 5 0,12-5 0,0 0 0,-1 5 0,-5-5 0,6 5 0,-6-1 0,0 1 0,12 0-20,-7 0-9,-5 5-3,1-5 0,10 4 32,-11 6 10,0-15 0,6 5 0,-1 5-10,12-1 0,-6 1-10,0 0 10,0-5-10,0 0 10,11 0-10,1-1 10,-7 1 0,1 5 0,5-10 0,5 10 0,1-5 0,5 0 0,-5-1 0,5 6 0,5-10 0,-5 0 0,-5 5 0,5-5 0,-5 10 0,5-5 0,0 0-12,5-1 12,-10 1-12,10 0 12,6-5-13,0 5 5,-5-5 8,5 0 0,11 0 0,0 0-8,-11 5 8,11-5 0,0 0 0,0 0 0,0 0 0,0 0 0,0 0 0,0 0 11,22 0-11,-6 0 0,1 0 0,-1-5 8,1 5-8,10-5 0,1 5 9,-6 0-9,0 5 0,-1-5 0,12 0 0,0 0 0,-5 0 0,5 0 9,16 0-9,-11 5 0,6 0 15,0-5-4,0 0-1,5 5 0,1 4 2,5-4 1,-6 0 0,11 5 0,12-5 2,-12 0 0,-11 4 0,1-4 0,4 5-5,1 0-1,11-5 0,-11-1 0,-6-4-9,6 5 10,0-5-10,0 0 10,-6 0-2,0 0 0,6 0 0,6 0 0,-1-9 8,-5 4 2,-6 0 0,11 0 0,6 0 4,-11 0 1,0 0 0,-6 0 0,1 1-14,-6-1-9,-6 0 12,6 5-12,-6-5 10,1 0-10,-6 0 8,5 0-8,-5 5 0,-6 0 8,6 0-8,0-9 0,-11 4 11,0 0-3,-6 0-8,6 0 12,0 5-12,-5 0 11,-6-5-11,0 0 10,0 5-10,-11 0 0,0 0 0,0 0 0,5-4 0,-5 4 0,0 0 0,0 0-11,0-10-17,0 10-4,-5-10-1,-12 0 0,1-4-142,-1 4-28,1-5-5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0:54:06.905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92 1479,'0'0'65,"0"0"15,0 0-64,0 0-16,0 0 0,0 0 0,0 0 95,0 0 16,0-10 3,5 0 1,1 1-26,5-1-5,-6 5 0,6-5-1,-5 5-43,-6 5-8,16-5-1,-5-4-1,-11 9-22,16 0-8,1-5 0,5 5 0,-6 5 0,1-5 0,10 5 0,-5-1 0,0 1 0,0 0 0,5 0 0,-5 5 0,11-10 0,-5 5 0,-1 0 0,6-1 0,5 1 9,-5 0 3,11 0 0,-6 0 0,-10-5 14,10 0 3,1 0 1,5 0 0,-1 5 2,1-5 1,0 0 0,-5 0 0,4-5-5,-4 5-2,-1 0 0,1 0 0,-7-10-6,7 5 0,-12 5-1,6-5 0,0 1-19,0-6 0,-6 5 0,6-5 0,-11 10 9,6-5-9,-1 0 0,1 1 9,-1-1-9,-5 0 0,0 5 0,0-5 8,0 5-8,0 0 0,-6-5 0,6 5 8,5 0-8,-5-5 10,-11 5-10,11 0 10,-5 0-2,5 0-8,0 0 12,-11 0-4,5 0 0,-16 0 0,16 5 0,-16-5 0,11 5-8,6 0 0,-1 5 0,-5-6 0,-11-4 0,17 10 0,-6-5 0,-11-5 0,16 10 0,-16-10 0,11 0 0,6 5 0,-17-5-12,11 5-4,0 4 0,0-9-1,-11 0-127,10 0-26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1:12.8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-1 185 1580,'0'0'70,"0"0"14,0-4-67,0 4-17,0-10 0,6 0 0,-6 0 113,5 1 19,1-6 4,-1 5 1,6 0-48,-5 1-9,-1-1-3,6 0 0,0 0-46,0 1-10,6-1-1,-6 0-1,5 0 26,1 1 6,-1-1 1,0 5 0,1 5-32,-1-5-7,6 5-1,-11 0 0,-11 0-12,0 0 0,22 10 0,-11 0 0,-5 4 0,-1 6 0,1-6 0,-6 11 0,0 4-20,-6 0-8,-5 5 0,0 1-1,0 4-56,-5 0-11,5 4-3,-6-4 0,1-9 56,5 4 11,0 0 3,0 0 0,-5-5-5,5-4-1,0-1 0,0-4 0,0-1 35,0-4 0,5-6 0,6-9 0,0 0 40,0 0 16,0 0 2,0 0 1,0 0 8,11 0 1,0-4 1,6-1 0,-1 5-4,1-10-1,-1 0 0,0 5 0,1-4-56,5 4-8,-6 5-10,-5 0 10,-11 0 0,0 0 0,17-10 0,5 5 0,0-5-51,-6 5-2,0 1-1,1-6-1058</inkml:trace>
  <inkml:trace contextRef="#ctx0" brushRef="#br0" timeOffset="308.1">685-24 1036,'0'0'92,"0"0"-73,0 0-19,0 0 0,0 0 252,0 0 46,0 0 10,0 0 1,0 0-156,0 0-31,0 0-6,0 0-2,0 0-63,0 0-13,0 0-2,0 14-1,0 1-21,0 0-4,0 4-1,0 6 0,0-11-9,5 11 0,-5-6 0,0 1 0,0-1-13,0 1 5,6-1 8,5 1-13,-6-6-2,1 6 0,-1-6 0,6 1 0,0-5 5,-5 4 1,-1-9 0,6 5 0,0-5 9,0-5 0,-11 0 0,17 0-8,5-5 8,-6 0 0,-16 5 0,11-10-8,-6 1-31,6-1-5,6-5-2,-6 1 0,-6-1-126,6 5-24,0-4-6</inkml:trace>
  <inkml:trace contextRef="#ctx0" brushRef="#br0" timeOffset="529.84">970-5 1638,'0'0'72,"0"0"16,0 0-71,-5 10-17,-6-5 0,11-5 0,0 0 139,-6 10 24,-5 4 5,6-4 0,5 0-44,-6 4-10,1 6-2,5-5 0,-6 4-81,6 1-17,0 4-3,6 0-1,-12 1-10,1 4-14,5-5 3,5 6 1,-5-6 10,6 0 0,-6-4 0,5 4 0,6 1 0,-5-1 0,-6-9 0,5-1 0,1 1-183,5-10-34,-11-5-7</inkml:trace>
  <inkml:trace contextRef="#ctx0" brushRef="#br0" timeOffset="883.63">1283 10 1324,'0'0'118,"0"0"-94,0 0-24,-11 5 0,0-5 153,5 5 27,1 4 4,5 1 2,0 0-78,-6 5-15,-5-1-3,6 6-1,-1-1-52,1 6-10,-1-1-3,6 0 0,6 1-15,-1-1-9,-5-4 10,6 4-10,-1-5 0,12 1 0,-6-5 0,5-1 0,-5 1 0,6-5 0,-1 4 0,1-4-10,-6 0 10,5-5 0,-16-5 10,11-5-10,11-5 0,-11 0 0,-6-4 0,6-6 0,0 1 0,-5-6 0,-6 1 0,0-1 0,0-4 57,0 5 6,0-10 1,0 4 0,-6 6-46,6 0-9,0-1-1,-5 6-8,-6 4 0,0 5 0,-6 1-10,1-6 10,5 10 0,0 0 0,-11 5 0,11 5 0,0 0-59,0 5-4,-11 4-1,6-4 0,10 5-152,1 4-30,-1-4-6,-5 4-2</inkml:trace>
  <inkml:trace contextRef="#ctx0" brushRef="#br0" timeOffset="1244.57">1667 64 1382,'0'0'123,"0"0"-99,0 0-24,0 0 0,0 0 168,0 0 28,0 0 5,0 0 2,0 0-100,0 14-20,-6-4-4,6 5-1,0-15-48,6 14-10,-12 1-1,6 4-1,0 1-18,6-1 0,-1 1 8,1 4-8,-1-9 0,1 4 0,-1-4 0,6 0 0,0-1-12,5-9 1,-5 5 0,6-5 0,5-5 11,-6 0 12,-16 0-2,11-5-1,6-5-9,-1 0 8,-10-4-8,-1-1 8,12-4 2,-7-6 0,1 6 0,-11-6 0,-16 1 9,11 0 1,10-1 1,0 1 0,1-1-1,-6 11 0,0-6 0,-6 6 0,6-1-6,-5 5-2,-6 1 0,0-1 0,-5 5-12,-6 0-16,5 5 3,-5 0 1,6 0 12,5 5 0,-6 5 0,1 4 0,5-4-105,0 5-19,0 4-3,6-4-1,-6 4-70,11 1-14,-6 14-4,12-5 0</inkml:trace>
  <inkml:trace contextRef="#ctx0" brushRef="#br0" timeOffset="1589.36">2204 15 1209,'0'0'108,"0"0"-87,0 0-21,0 0 0,11-5 149,-11 5 26,0 0 5,0 0 0,0 0-79,0 0-16,0 0-3,-5 15-1,-1-1-47,6 11-10,0-11-1,6 11-1,-6-1-22,5 0-15,0 1 3,1-1 0,5 0 12,5-4 0,-10 4 0,10 1 0,1-11 19,-1 6 6,-5-6 2,6 1 0,-1-5-14,1 0-2,-1-6-1,0-4 0,-5 0 19,6-4 4,-1-1 1,1-5 0,-6 0 9,0-9 1,0 4 1,0-9 0,5-1 7,-10 1 0,-1 0 1,6-1 0,-5-4-8,-1 0-1,-5 4-1,0-4 0,0 5-21,0-6-4,-5 1-1,-6 5 0,5-5-17,-5 4 10,-5 6-10,5-1 8,-11 1-8,0-1-14,0 6 3,5-1 1,1 10-115,-6 0-23,6 5-5,-1 0-1023</inkml:trace>
  <inkml:trace contextRef="#ctx0" brushRef="#br0" timeOffset="2628.72">778 1414 1497,'0'0'66,"0"0"14,-5-10-64,10 5-16,-5-5 0,6 1 0,-1-1 80,1 0 13,-1 5 3,6 0 0,0-4-24,0-1-4,5 5 0,1 0-1,-1 0-31,1 5-5,-6 0-2,0 5 0,-11-5-29,16 5 0,6 5 0,-11 0 0,-5 4 57,-1 1 6,6-5 1,-5 4 0,-6 1-52,0 4-12,0 1 0,0 9 0,-6 0-20,1 1-8,-6-6 0,5 5-1,1-9-9,-6 9-2,0-5 0,0 1 0,-6-1 24,12-4 5,-6-1 1,5 1 0,-5-6 10,6-4 0,5 0 0,-6-1 0,-5 6 0,11-15 0,0 0 0,0 0 0,0 0 10,0 0 4,0 0 1,0 0 0,0 0 21,0 0 4,0 0 0,17 5 1,-1-5-15,1 0-3,-1 0-1,1 0 0,5-5-22,-11 5 0,5 0 0,-5-5 8,11 5-8,-11-5 0,5 0 0,1 5 0,-1-4-152,-16 4-32</inkml:trace>
  <inkml:trace contextRef="#ctx0" brushRef="#br0" timeOffset="2805.9">1321 1365 2152,'0'0'48,"0"0"9,-11-5 3,11 0 0,0 5-48,0 0-12,-5-5 0,5 5 0,0 0 98,0 0 18,0 0 3,0 0 1,0 0-61,0 0-12,-11 10-3,5 10 0,6-1-28,0 1-7,0-6-1,0 11 0,0-6-8,0 1 0,6 4-10,-1 0 10,6-4-12,0 4 12,-5-4-13,5-1 5,0-4-12,5 0-1,-5-6-1,0 6 0,5-5 22,-5-1 0,0 1 0,-11-10 0,0 0 0,11 5 0,6-5 0,-1 0 0,-5-5 0,0 0 0,-5 0 0,5-9 0,0 9-56,0-5-6,-6 0-2,0-4 0,6-1-143,-5 1-29,-1-11-5,-10 6-2</inkml:trace>
  <inkml:trace contextRef="#ctx0" brushRef="#br0" timeOffset="3022.75">1458 1375 1926,'0'0'42,"0"0"9,0 0 1,0 0 3,0 10-44,-5 4-11,5-14 0,-6 15 0,1-1 98,5 6 18,0-20 3,0 19 1,0 6-54,0-1-10,0 1-3,0 4 0,5-5-33,1 5-6,-6 1-2,5-1 0,1 0-12,-1 0 0,-5 1 8,6-6-8,-6 0-11,5 1-5,6-6 0,-5 6-1,-6-6-64,5 1-13,6-6-2,0-4-936</inkml:trace>
  <inkml:trace contextRef="#ctx0" brushRef="#br0" timeOffset="3346.76">1738 1443 1094,'0'0'48,"0"0"11,0 0-47,0 0-12,0 0 0,0 0 0,0 0 194,0 15 37,0 4 7,-6 1 2,6-1-192,6 1-39,-1-1-9,1 1 0,-6-1 0,5 1 0,1 4 0,5-4 0,0-1 0,0-4 0,0-1 0,5 6 0,-5-10 40,6-1 7,-6 1 1,0-5 0,-11-5-18,0 0-3,0 0-1,16-5 0,0 0 2,1-5 1,-1-4 0,-10-1 0,-6-4 7,5-6 2,6 6 0,-5-10 0,-6 4 10,0-9 3,5 5 0,1 0 0,-6-6 0,0 6 0,-11 0 0,0 0 0,-11-1-22,5 6-4,17 5-1,-5-1 0,-12 5-24,-4 1-12,4 4 0,1 5 1,5 5-12,-11 10-2,-6 5-1,1 4 0,5 1-163,11 9-33,-5 0-6,10 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2:44.6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-2040-2891 979,'0'0'87,"0"0"-70,0 0-17,0 0 0,0 0 163,0 0 29,11-9 5,-6 9 2,-5 0-52,11-10-11,-5 5-1,5 0-1,-6-5-45,1 5-9,5-4-1,-6-1-1,0 0-24,6 5-5,6 0-1,-12 1 0,6-1-11,-5 0-2,5 0-1,0 5 0,-11 0-22,11 0-4,0 5 0,-11-5-8,11 5 0,-6 9 0,6-4 0,-11 10-9,6-1-18,-6 1-3,-6-1-1,1 10 0,-1-4-22,-5 9-5,6-5-1,-6 5 0,0-5-41,-6 1-8,6-6-1,-5 5-1,5 1 23,-6-6 5,7 0 1,-1-4 0,0-1 43,5-4 9,-5-5 1,6-1 1,5-9 27,-6 15 0,1-10 0,5-5 0,0 0 52,0 0 8,0 0 3,0 0 0,0 0 13,0 0 2,0 0 1,11 0 0,-11 0-4,16-5-1,1 5 0,-1-5 0,0 0-40,-5 0-8,0-4-2,6 9 0,-6-5-24,0 0 0,5 0 0,-5 0 0,6 0-64,-1 0-6,1 5-1,-1-5-629,0 1-127</inkml:trace>
  <inkml:trace contextRef="#ctx0" brushRef="#br0" timeOffset="349.76">-1580-2759 979,'0'0'43,"0"0"9,0 0-41,0 0-11,0 0 0,0 0 0,0 0 215,0 0 41,0 0 8,0 0 1,-5 15-170,5-6-35,-6 6-6,12 0-2,-1-1-24,1 6-6,5-6-1,-6 1 0,1 0-21,10-1 0,-5 1 0,0-1 0,0-4 0,0 0 0,0-5 0,-11-5 0,0 0 0,0 0 0,17 5 0,-1 0 0,-5-5 0,0-5 0,-11 5 0,16-10 0,1-5 22,-1-4 0,-5 4 0,6-4 0,-1-6 8,-5-4 2,-5 5 0,-1-6 0,1 6-4,-6 5 0,0-1 0,-6 10 0,1-4-4,-6 4 0,5-5-1,-5 6 0,-5 4-3,-1-5 0,1 5 0,-1 5 0,6 0-20,0 5 0,6 5 0,-6 4 0,0 1-49,0 9-11,0 1-3,0-1 0,0 0-59,0 6-12,11-1-2</inkml:trace>
  <inkml:trace contextRef="#ctx0" brushRef="#br0" timeOffset="736.45">-938-2827 460,'0'0'41,"0"0"-33,0 0-8,0 0 0,0 0 324,0 0 64,0 0 12,0 0 2,0 0-206,0 0-42,0 0-8,-5 9-2,5-9-77,-11 10-16,0 5-3,5-1-1,1 1-35,-1 0-12,6-1 0,-5 6 9,5-1-9,5 6 0,-5-6 0,6 1 0,-6 4 0,5-9 0,6 4 0,-5-4 0,10-1-11,-5-4 11,-6 0-8,6 0 8,0-6 0,6 1 0,-17-5 0,11 5 0,5-10 0,-5 5 0,0-5 0,0-4 0,-5-1 0,5 0 0,0-4 9,0-6-9,-6 1 24,-5-1-1,6 1-1,-1-1 0,1-4 7,-6 4 2,-6 6 0,6-6 0,-5 6-10,-1-6-1,-5 5-1,0 1 0,0 4-9,-5 0-2,-1 1 0,1 4 0,5 0-8,-6 0-14,1 10 3,5 0 1,-6 4-39,7 6-8,-1 0-2,0-1 0,0 1-45,5 4-8,6-4-3,0 5-600,0 4-120</inkml:trace>
  <inkml:trace contextRef="#ctx0" brushRef="#br0" timeOffset="1072.45">-395-2827 403,'0'0'36,"0"0"-36,0 0 0,0 0 0,0 0 356,0 0 65,0 0 13,0 0 2,0 0-240,0 0-48,0 0-9,0 0-3,0 14-73,-6 1-15,1 0-4,-1-1 0,1 6-29,5-1-7,0 1 0,0 4-8,0-4 0,0-1 0,11 1 0,0-1 0,0 1 0,0-6 0,5 1 0,1-1 0,-1-4 0,1 0 0,-1-5 0,1 0 0,-1-5 0,0 0 0,1 0 0,-1-5 0,1 0 20,-1-5-2,1 0-1,-6-4 0,0-1 7,0 1 2,0-6 0,0 1 0,-6-11 4,6 6 1,-5-5 0,-6 4 0,0-4-11,0 5-1,-6 4-1,1 1 0,-6 9-9,0-5-1,-6 1-8,1 4 12,-6 0-25,0 5-6,0 0-1,-6 5 0,7 10-66,-1 0-14,-6 0-2,12 4-1099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1:46.4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1343-58 748,'0'0'33,"0"0"7,0 0-32,-11 5-8,0-5 0,5 4 0,-5 6 302,0-5 58,0 5 12,0 0 3,-5-1-229,5 6-46,5 0-8,-5-1-3,0 6-71,0-1-18,1 6 0,4-6 0,-5 5 0,6 6 0,5-1 0,0-5 0,0 10 16,5-9-1,-5-1 0,6 1 0,-1-6-15,6 1 0,0-1 0,0 1 0,5-6-14,1-4 1,-6 0 0,5-1 0,6-9-2,-11 0 0,-11 0 0,0 0 0,11-9 15,0-6 0,0 0 0,-5-4 0,-1-10 8,6 4 5,-6 1 1,1-5 0,5-1 2,-11-4 0,0 5 0,-6 0 0,6 0-7,-5 4-1,-6 1 0,6-1 0,-6 6-8,5-5 12,-10 4-12,-1 5 12,6 1-33,-5-1-7,-1 10 0,6 0-1,0 5-28,11 0-6,-11 10-1,6 0 0,-6 5-12,5-1-4,6 6 0,0-1-520,0 1-105</inkml:trace>
  <inkml:trace contextRef="#ctx0" brushRef="#br0" timeOffset="384.63">1798 39 633,'0'0'56,"0"0"-44,0 0-12,0 0 0,0 0 245,0-5 47,0 5 10,0 0 2,0 0-135,0 0-26,0 0-6,0 0-1,-11 0-68,0 5-13,0 5-3,0 5-1,0-6-25,5 11-5,-5-1-1,6 6 0,5 4-20,-5-5 0,-1 1 0,6 4 0,-5 0 0,5 0 0,0-4 0,5 4 0,1-5 0,-1-4-12,0-1 12,6 1-12,0-10-14,0-1-3,0 1-1,0-10 0,0 0 7,0 0 2,6 0 0,-6-5 0,0-4 21,0-1 0,0-10-9,-6 6 9,6-11 8,-5 1 6,4 0 1,-4-1 0,-6-4 13,5 0 4,-5-5 0,0 9 0,0-4-7,-5 5-1,-1-1 0,1 6 0,-6-6-5,6 6-2,-6-1 0,0 6 0,-6 4-17,1 0 0,-1 5 8,1 0-8,5 10-24,-6 0-9,6 5-2,0 5 0,0-1-29,6 6-7,0 4-1,-1-4 0,6 4-37,6-5-8,-6 1-2</inkml:trace>
  <inkml:trace contextRef="#ctx0" brushRef="#br0" timeOffset="783.07">2297 10 691,'0'0'30,"0"0"7,0 0-29,0 0-8,0 0 0,0 0 0,0 0 287,0 0 56,-11 0 11,5 5 2,-10 5-236,5-1-48,0 1-10,5 5-2,-4 4-42,-1 1-9,0 4-1,5 0-8,6-4 12,0 4-12,-5 1 12,10-1-12,6-4 0,-5 4 0,5 0 0,5 1 0,6-6 0,-6 1 0,6-1 0,-5 1-12,5-6-12,0-4-1,0 0-1,0-5 0,-1-5 14,1 0 2,0-5 1,-5-5 0,5 0 21,-6-4 4,6-11 0,-5 1 1,-1 0 42,-5-6 8,0 1 1,-6-5 1,6-5-5,-5 5-2,-1 5 0,1-6 0,-6 11-26,-6-5-6,1 4-1,-6 1 0,0 5-13,-11-1-4,6 10 0,-12 1 0,1 4-26,-6 0-6,5 10 0,-5 0-1,-5 4-59,5 6-11,-5 4-2,5 11-1011</inkml:trace>
  <inkml:trace contextRef="#ctx0" brushRef="#br0" timeOffset="-977.1">32 103 1152,'0'0'51,"0"0"10,0 0-49,0 0-12,0 0 0,0 0 0,5-10 94,-5 10 16,6-10 3,-6 10 1,0 0-12,11-5-2,0-5-1,0 1 0,-6 4-22,6 0-4,0-5-1,0 5 0,-5-4-19,5 4-4,-6-5-1,6 5 0,0 0-20,0 5-5,-11 0-1,0 0 0,0 0-22,0 0 8,11 5-8,-6 10 0,-5-1 0,0 1 0,0 4 0,-5 11 0,-1-1-26,1 10-3,-6-5-1,6 5 0,-12 0-6,6 0 0,0 0-1,-5 5 0,5 0-29,0-5-6,0-5 0,-6 5-1,6-5 44,0-10 9,0 6 1,6-6 1,-1-9 18,1-1-8,5-14 8,0 0 0,0 0 0,0 0 16,0 0-2,0 0 0,0 0 22,0 0 5,0 0 1,11 5 0,5-10 8,1 5 2,-6-10 0,5 6 0,-5-6-17,6 5-3,-1-5-1,-5 0 0,6 1-22,-1-6-9,0 5 8,-5 1-8,0 4-34,0-5-12,0 0-2,6 0-624,-1-4-124</inkml:trace>
  <inkml:trace contextRef="#ctx0" brushRef="#br0" timeOffset="-406.77">399 161 691,'0'0'30,"0"0"7,11-5-29,-5-5-8,-1 1 0,1-1 0,-1 0 283,6 0 55,0 1 11,-5 4 3,5-5-200,-6 0-39,1 1-8,5 4-1,0-5-64,-1 5-12,-10 5-2,11-10-1,-5 5 24,-6 5 5,11-4 1,0-1 0,-11 5-38,0 0-7,16 0-2,-16 0 0,0 0-8,0 0 0,11 5 0,0 4 0,-11-9 0,6 10 0,-1 0 0,-5 4-11,6 1-6,-6 0-2,-6-1 0,1 1 0,-1 0 2,1 4 0,-6 1 0,5-1 0,1 5-4,-6-4-1,11-1 0,-6-4 0,6 5-34,0-6-8,0-4 0,0 5-1,0-1 49,0-4 16,0-10 0,0 0-10,-5 15-4,5-15-1,0 0 0,5 14 0,1 1 15,-6-15 0,11 5 0,0 4 0,0-4 0,0 0 15,-11-5-3,11 0-1,5 5 5,-5-5 0,-11 0 1,17 0 0,-6 0-5,5 0-2,-5 0 0,5 5 0,-5 0 1,-5 0 0,-6-5 0,11 9 0,-11-9-1,0 0 0,0 0 0,5 15 0,-5-5 10,0-10 1,0 0 1,-5 10 0,-6-1-3,5 1-1,-5-5 0,0 5 0,0-6-3,-5 6-1,5-5 0,-5 0 0,-1 0-14,1 0 11,5 0-11,0 4 10,-11-4-25,5 0-5,1 0 0,-1 0-1,1 0-51,5-5-9,11 0-3,0 0 0,-11 5-141,11-5-29</inkml:trace>
  <inkml:trace contextRef="#ctx0" brushRef="#br0" timeOffset="3426.22">4063 288 921,'0'-10'82,"-6"-5"-66,6 15-16,0 0 0,0 0 172,0 0 30,0 0 6,0 0 2,11-9-71,-5-6-15,-6 15-2,11-10-1,0-4-37,0 4-8,0 5-2,0-5 0,5 1-20,-5 4-4,5-5-1,-5 10 0,-11 0-25,11 0-6,0 5-1,6 0 0,-12 4-17,1 1 0,-1 10 0,1-1 0,-6 6-14,0 4-6,0 0-2,-11 0 0,5 1-27,1 4-6,-6 0-1,-6-5 0,6-5 1,0 1 0,0-1 0,0-4 0,0-1 21,6-4 4,-6-1 1,0 1 0,-5-5 29,10-1-9,6-9 9,0 0 0,0 0 18,0 0 9,-11 5 1,11-5 1,0 0 15,0 0 2,0 0 1,0 0 0,0 0-7,0 0-2,11-5 0,6 5 0,-1-4-6,0-1-2,1 0 0,-1 5 0,1-5-20,-1 5-10,1-5 10,-6 5-10,5-5-26,1 5-11,-1-5-3,1 5-695,-7-5-139</inkml:trace>
  <inkml:trace contextRef="#ctx0" brushRef="#br0" timeOffset="3792.73">4370 346 979,'0'0'87,"0"0"-70,0 0-17,11-9 0,-6-1 194,1-5 35,-1 5 7,6-4 2,0 4-71,6-5-15,-12 6-2,6-1-1,0 0-54,0 5-11,0-4-3,-6 4 0,6 5-37,-11 0-7,0 0-1,11-5-1,6 10-25,-17-5-10,0 0 8,0 0-8,5 9-8,1 6-8,-6 0 0,-6 4-1,6 1-7,-5-1-2,5 6 0,-6-1 0,-5 0-82,6 1-16,-1-1-3,1 0-1,-6-4 63,5-1 12,1 1 2,5-1 1,-5-4 10,-1 0 3,1-1 0,5-4 0,0-10 37,0 0 0,0 0 0,0 0 0,0 0 39,0 0 5,0 0 2,0 0 0,0 15-6,0-15-2,11 9 0,-11-9 0,0 0 21,16 0 4,0-5 1,1-4 0,-1 9-20,1-5-3,-1 0-1,6 0 0,0-5-40,0 5 0,-16-4 0,10-1 0,0 0-120,6 0-20,-5 1-4</inkml:trace>
  <inkml:trace contextRef="#ctx0" brushRef="#br0" timeOffset="4221.56">5291 181 1670,'-11'-25'148,"11"25"-118,-5-10-30,5 10 0,-11-4 143,11 4 22,0 0 5,0 0 1,-6 0-57,6 0-11,-11 9-3,0 1 0,6 5-65,-1-1-14,1 6-2,-1-1-1,6 1-18,0-1 0,0 11 0,6-6 0,-1 0 0,6 1 0,-5-6 0,5 1 0,0-6-15,0 1 0,5-5 0,-5-1 0,6-4 3,-6 0 0,5-10 0,0 0 0,1 5 12,-1-9 0,1-6 0,-6 0-9,5 1 9,1-6 0,-6 1 0,0-1 8,-6-4 2,6 0 1,-5 4 0,-1-4 0,-5-1-11,-5 1 0,5 9 0,-11-4 0,0 4 0,-6 1 0,6 4 0,0 0 0,-11 0 12,6 5 1,-1 5 0,1 0 0,-1 0-23,1 5-5,0 0-1,5 5 0,0 5-33,5-1-7,-5 6-2,6-1 0,5 1-56,0 4-11,5-4-3</inkml:trace>
  <inkml:trace contextRef="#ctx0" brushRef="#br0" timeOffset="4574.24">5774 166 1267,'0'0'112,"0"0"-89,0 0-23,0 0 0,0 0 200,0 0 35,0 0 7,0 0 2,0 0-116,0 0-24,0 0-4,0 0 0,0 0-65,0 0-13,0 0-2,-6 15-1,6-1-19,0 6 0,6-6 0,-6 11 0,5-11 0,1 6 0,5-1 0,-6-4-9,6 0 0,-5-6 0,10 6 0,-5-5 0,0-5-4,0-1-1,5 1 0,-5-5 0,6-5 14,-6-4-12,-6-1 12,6-5-12,0-4 12,0 4 0,-5-9 0,5 4 10,-6 1 6,1-6 2,-1-4 0,1 5 0,-6 4 11,0-4 3,0 4 0,0-4 0,-6 9-32,1-4 8,-1 4-8,1 1 0,-6 4 17,-6 0 1,6 5 0,-5 5 0,5 0-31,-6 5-7,1 0 0,-1 5-1,7 0-52,-1 4-11,0 6-1,0-6-1,5 6-53,6-6-10,-5 1-3</inkml:trace>
  <inkml:trace contextRef="#ctx0" brushRef="#br0" timeOffset="4912.52">6404-83 806,'22'-9'36,"-11"4"7,-5 0-35,-6 5-8,0 0 0,0 0 0,0 0 262,0 0 50,0 0 11,0 0 1,5 14-209,-5 1-43,-5 5-8,5-1-1,0 5-47,0 1-8,0-1-8,5 5 9,-5 1-9,6-6-12,5 0 2,0 1 1,-6 4 9,6-9-8,0-1 8,0 1-8,6-11 8,-6 1 0,5 0 0,-5 0 0,5-6 0,-5-4 8,-5 5-8,5-10 11,0 1 23,0-1 5,0 0 1,-6-5 0,6 0 15,-5-4 3,-1-6 1,1 1 0,-1-1-6,1 1-1,-6-1 0,0-4 0,-6-1-24,1 6-4,-6-5-2,0 4 0,-6 1-10,1 4-1,-6 0-1,-6-4 0,1 9-24,0 0-5,-6 5-1,0 1 0,0-1-64,5 5-12,6 5-4,1-1-663,-7 6-133</inkml:trace>
  <inkml:trace contextRef="#ctx0" brushRef="#br0" timeOffset="1481.11">575 1653 864,'0'58'38,"5"-48"8,-5-10-37,0 0-9,0 0 0,6-15 0,5-4 188,0 4 36,0 1 8,0 4 0,0-5-100,5 5-21,-5 1-4,5-1-1,1 0-38,-1 0-8,1 1-2,-1 4 0,-5-5-22,0 10-5,6 0-1,-6-5 0,0 0-13,0 5-2,-11 0-1,0 0 0,0 0-14,0 0 0,5 10 8,6 5-8,-11 4-23,-5 1-7,5 4-2,-6 5 0,-5 1-27,6-6-5,-6 5-2,5-9 0,-5-1-30,0 6-7,0-1-1,0 0 0,0-4 19,-5-6 3,5 11 1,0-1 0,-6-4 53,7-1 10,-1-4 2,0-1 1,0 1 33,11-5 6,0-10 2,0 0 0,0 0 39,0 0 8,0 0 2,0 0 0,0 0-14,0 0-2,5 0-1,12-5 0,-1-5 30,0 5 5,1 0 2,-6 1 0,5-6-39,1 0-8,-1 5-2,6-5 0,-11 6-32,6-6-6,-1 0-8,1 5 11,-7 5-28,1-5-6,0 0-1,0-4 0,0 4-129,0 0-27,6 5-4</inkml:trace>
  <inkml:trace contextRef="#ctx0" brushRef="#br0" timeOffset="2014.06">1090 1604 1652,'0'0'73,"0"0"15,0 0-70,0 0-18,0 0 0,0 0 0,0 0 123,11-10 21,-5 0 4,-6 10 0,0 0-67,5-4-13,6-6-4,0 5 0,-11 5 0,17-5 0,-6 0 0,5 5 0,-5-5-51,0 5-13,5 0 0,-5 0 0,0 0 16,6 5 1,-6-5 0,-11 0 0,0 0-17,0 0 0,11 5 0,-6 5 0,6 0-10,-5-1-6,-6 6 0,5 0-1,-10-1-39,5 6-7,-6-1-1,6-4-1,-5 4-50,-1 1-9,1-10-3,-1-1 0,6 1 31,0-10 7,0 0 1,0 0 0,0 0 29,0 0 7,0 0 0,0 0 1,0 0 51,0 0 8,0 0 2,0 0 1,0 0 42,11 0 9,6 0 2,-6 0 0,0 0 0,-11 0 0,0 0 0,0 0 0,0 0 2,0 0 1,11 0 0,-11 0 0,16 10-30,-10-5-5,-6-5-2,11 9 0,-11-9-2,5 10 0,-5-10 0,5 5 0,-5 5-1,0 0-1,-5 4 0,0 1 0,-6-1-16,5 1-10,1 0 12,-6 9-12,0 0 35,-6-4 0,6-5 0,0-1 0,-5 1-79,-1-5-16,1-1-4,5 1 0,-6-10 27,7 0 5,-1 5 0,11-5 1,0 0-69,0 0-15,0 0-2</inkml:trace>
  <inkml:trace contextRef="#ctx0" brushRef="#br0" timeOffset="2377.85">1694 1536 1818,'0'0'80,"0"0"17,0 0-77,0 0-20,-6 5 0,1 4 0,-1 1 100,1 5 17,-1-6 3,6 6 1,-5 5-56,-1-6-11,1 11-2,-1-1-1,6 0-25,0 1-5,0-1-1,6 5 0,-1 1-11,6-6-9,0 0 12,0 1-12,0-1 0,0 5 0,5-9 0,1-6 0,-1 1 0,1-10 0,-6 5-9,0-5 9,5-10 0,1 0 0,-6 0 0,5 0 8,1-10 8,-12 1 3,6-6 0,-6 1 0,6-6 21,-5-4 4,-1 0 0,1 0 1,-6-1-4,0 1-1,0 10 0,-6-6 0,1 1-16,-1 9-3,-10-4-1,5 9 0,-5 0-12,-1 1-8,-5-1 8,0 10-8,0 0-17,0 10-8,0-6-2,6 6 0,-6 5-37,6 4-7,-1 6-1,1-1-1,5 0-164,0 6-33</inkml:trace>
  <inkml:trace contextRef="#ctx0" brushRef="#br0" timeOffset="5655.57">4644 1828 2185,'5'-14'48,"-5"-6"9,0 1 3,0-1 2,0 5-50,6 1-12,-1-1 0,1 1 0,-12-1 106,12 0 18,-1 1 4,1 4 1,5 0-103,0 0-26,5 1 0,1 4 0,-1-5 56,1 5 7,-1 0 1,1 0 0,-1 5-52,0 0-12,1 0 0,-1 5 0,1 0 0,-1 0 0,-5 5-12,-5 0 12,-6-10-34,5 14 0,-5 11 0,0-1 0,0 0-28,-5 6-6,-1-6 0,1 0-1,-6 1-28,0-1-6,0 5-1,0 1 0,-6-11 20,6 5 3,1-4 1,-1 4 0,5-9 44,-5 4 10,0-9 2,6 0 0,5-10 24,0 0 0,0 0 12,0 0-4,0 0 35,0 0 7,0 0 2,0 0 0,0 0 13,16 0 3,6 0 1,-6-5 0,1-5-6,5 5-2,0-4 0,0 4 0,0-5-22,0 5-5,-6-5-1,6 6 0,-6-6-33,6 0 0,-5 5 0,-1-5 0,1 6-128,-1-6-19,-5 5-4</inkml:trace>
  <inkml:trace contextRef="#ctx0" brushRef="#br0" timeOffset="6049.72">5231 1662 1036,'0'0'92,"0"0"-73,0 0-19,0 0 0,5-4 187,1-6 33,5 0 8,-6 5 0,6-5-56,0 1-11,0 4-2,-5-5-1,10 5-67,-5 0-14,0 0-2,0 1-1,-11 4-30,11 4-5,0-4-2,-11 0 0,0 0-25,0 0-12,11 10 10,0 0-10,-6 0 0,1-1-8,-1 6-1,-5 5 0,0-6-28,0 11-6,0-6-1,-5 5 0,-1 1-34,1-6-7,5-19-2,-6 15 0,-5 0-16,6-1-3,-1 1-1,-5-1 0,0-4 22,6 5 4,0 4 1,-1-4 0,6-15 40,0 0 8,0 10 1,-5-1 1,-1 1 22,6-10 8,0 0 0,0 0-9,0 0 39,0 0 8,0 0 2,0 0 0,11 10 21,0-10 5,0 0 1,5 0 0,-5 0 3,0 0 1,6-10 0,-1 5 0,1-4-28,-1-6-6,6 5-1,-11 0 0,-11 10-36,0 0 0,17-9 0,-1 4 0,6-5-64,0 0-15,-6-4-2,6 4-866</inkml:trace>
  <inkml:trace contextRef="#ctx0" brushRef="#br0" timeOffset="6390.07">5861 1619 1306,'0'0'58,"0"0"12,0 0-56,0 0-14,-10 9 0,4 1 0,6-10 95,0 0 16,-5 15 3,-1 4 1,6 1-55,0-6-12,0 6-1,6-1-1,-6 1-20,5-1-4,1-4-1,4 4 0,1 1-13,0-5-8,-5 4 8,10-4-8,-5-1 8,6 6-8,-6-10 10,5 4-10,1-4 12,-1 0-4,-5-5-8,6-1 12,-7 1-12,1 0 9,6-5-9,-6 0 8,-11 0 28,5-14 4,12 4 2,-12-5 0,6 1 32,-5-6 6,-1-4 2,6 4 0,-5-9-10,-6 5-3,0-6 0,0 1 0,0 5-21,-6-6-4,-5 6 0,6 0-1,-6 4-13,0-4-2,-6 9-1,1 1 0,-6-1-14,0 5-2,6 5-1,-6 0 0,0 10-10,0-5-17,0 10 4,5 0 1,-5 0-47,11 9-9,1 1-1,-1 4-1,0 0-141,0 6-28,5-6-5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07:03:51.28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148-1 921,'0'0'82,"0"0"-66,0 0-16,-22 0 0,11 0 149,0 5 27,0-5 4,0 5 2,11-5-112,-11 0-22,6 5-5,5-5-1,-11 0-6,-5 4-2,5-4 0,11 0 0,0 0-14,0 0-2,0 0-1,0 0 0,-11 5-5,11-5 0,-11 5-1,11-5 0,0 0-11,0 15 0,-6-5 0,6 4 0,0-14 0,0 15 0,6-6 0,-1 6 0,-5-5 0,11 4 0,-5-4 0,5 5 0,-6-5 0,6-1 0,0 6 0,0-5 0,5-1 0,-16-9 0,0 10 0,11 0 0,-11-10 0,11 10 0,-5-1 0,-6-9 8,0 0 31,5 15 5,-5-5 2,0-10 0,0 0 1,0 14 0,0-4 0,-5 0 0,-1 0-14,1-1-2,-6-4-1,5 0 0,-10 5-11,5-10-3,0 5 0,0 0 0,0 0-16,11-5 0,-11 0 8,11 0-8,-11 4-11,11-4-5,-11 0-2,11 0 0,0 0-46,0 0-8,0 0-3,0 0 0,0 0-70,0 0-15,0 0-2</inkml:trace>
  <inkml:trace contextRef="#ctx0" brushRef="#br0" timeOffset="436.57">214 213 1306,'0'0'58,"0"0"12,0 0-56,0 0-14,0 0 0,0 0 0,0 0 108,0 0 20,0 0 3,0 0 1,0 0-48,0 0-10,0 0-2,0 0 0,0 0-20,0 0-5,6 15-1,-1-5 0,1-1-14,5 6-4,-6-5 0,0 0 0,1 4-17,5-4-11,0 0 12,0-1-12,-11-9 8,5 5-8,6 5 0,-11-10 0,0 0 25,0 0-1,0 0-1,0 0 0,17 5-34,-17-5-6,0 0-2,11-5 0,0-5 19,-11 10 0,0 0 0,0-9 9,5-6 5,1 0 1,-6 1 0,0 4 0,0-5-15,0 6-18,0-6 4,0 5 1,-11 5 13,5-4 0,6 9 0,0 0 0,0 0 0,0 0 0,0 0 0,0 0 0,0 0 0,0 0 0,0 0 0,11 9 0,11-4 0,-16 5 0,-1 0 0,6 4 10,6-4-10,-12 5 0,6-6 0,-11 1 8,0 0-8,11 5-17,-6-11 4,6 6 1,0 0-48,0-5-10,-11-5-2,0 0-581,6 5-117</inkml:trace>
  <inkml:trace contextRef="#ctx0" brushRef="#br0" timeOffset="848.54">543 208 806,'0'0'72,"0"0"-58,0 0-14,0 0 0,0 0 168,0 0 32,6 15 5,5 0 2,-11-15-99,0 9-20,5 6-4,1-5-1,-6 4-40,5-4-8,1 0-2,-1 0 0,6-1-8,-11-9-1,0 0-1,5 10 0,-5-10-7,0 0 0,0 0-1,11 10 0,-11-10-5,0 0-1,0 0 0,0 0 0,0 0-1,0 0-8,0 0 12,0 0-4,0-10-8,0-4 8,11-1-8,-11 0 8,0 1-8,0-1 0,6-9 0,-6 9 0,0-4 0,5 4 0,1 5 0,5 0 0,-11 1 0,0 9 0,0 0-9,0 0 9,5-10 0,-5 10 0,0 0 0,11 10 0,-11-10 0,11 5 0,0 9 0,0 1 0,-5-1 0,5 1 9,-6-5-9,6 0 8,0-1-8,-11 1 0,0-10 0,11 10 0,-6-5 0,-5-5 0,0 0 0,11 5 0,-11-5 0,0 0 0,0 0 0,0 0 0,11-10 0,0 0 0,-5 5 8,5-5-8,-11 1 0,0-1 0,5-5 0,-5 6 0,6-6 0,-6 15 0,5-5 0,-5 5 0,0 0 0,0 0 0,0 0 0,11-5 0,-11 5 0,0 0 0,11 10 0,6 5 0,-1-6 0,-5 6 0,0 0 0,6-1 0,-7-4 0,1 0 0,0-1 11,6 6-11,-12-5-49,-5-10-16,17 5-3,-17-5-1</inkml:trace>
  <inkml:trace contextRef="#ctx0" brushRef="#br0" timeOffset="1486.66">1240 199 864,'0'0'76,"0"0"-60,0 0-16,0 0 0,0 0 200,11 14 36,-22 6 8,11-1 2,11-4-141,-11 0-28,5 4-5,1-4-2,-6-1-33,5 1-6,6 0-2,0-6 0,5 1-17,-10 5-4,5-10-8,0-1 12,5 1-12,-5 0 9,0-5-9,-11 0 8,11-5-8,-5 0 10,-6 5-10,0 0 10,11-4-10,-11-6 8,5 0-8,-5 10 8,-5-10-8,5-4 8,0-1-8,-11 0 8,5 6-8,-5-6 0,0 0 0,6 1 0,-1 4-9,-10-5 9,5 1-12,-6-1 12,6 5-18,0 1 3,-5-1 1,5 0 0,6 5 14,-6 0-9,5 1 9,6 4-8,-11 0 8,11 0 0,0 0 0,0 0 0,0 0 0,0 0 0,0 0 0,0 0 0,0 0 12,17 4-3,-1 1 0,1-5 0,4 5 4,-4-5 1,5 5 0,-6-5 0,6-5 12,-5 5 2,5-5 1,-6 5 0,1-9-7,-1 4-2,0-5 0,1 5 0,-6-5-3,-6 1-1,6-6 0,0 5 0,-5-4-3,-1-1-1,-5 0 0,0-4 0,0-1-3,0-4-1,-5 5 0,-1-1 0,6 1-8,-11-6 8,6 6-8,-6-1 8,0 1-8,0-1 8,-6 1-8,1 4 8,5 5-8,0 1 0,0-6 0,6 15 8,-6 0-31,11 0-6,0 0-2,0 15 0,0-1 47,0 6 8,0 4 3,11 5 0,5 1-43,1 4-9,-7 5-2,12 0 0,-5 5 48,10-6 10,-10 16 1,5-5 1,-6 0-1,6-6-1,5 1 0,-10 5 0,-1 0-31,1 0 0,5-1 0,0-4 0,-6-5-148,-5-5-35,6 0-7,-6-4-795</inkml:trace>
  <inkml:trace contextRef="#ctx0" brushRef="#br0" timeOffset="1682.79">1481 355 1152,'0'0'102,"0"0"-82,0 0-20,0 0 0,11-5 170,0 0 30,0 0 5,5-5 2,-10 1-59,5 4-11,5-5-2,1 0-1,-6 5-44,5-4-9,0-1-1,1 0-1,-1 0-49,6 1-10,-5-6-1,5 5-1,0-4-18,0-1-16,0 0 4,5 1 0,-5-6-160,0 1-31,5-1-6</inkml:trace>
  <inkml:trace contextRef="#ctx0" brushRef="#br0" timeOffset="2213.71">1958-157 2394,'0'0'52,"0"0"12,0 0 1,0 0 3,0 0-55,0 0-13,0 0 0,0 0 0,11-5 70,-6-5 11,6 1 3,0 4 0,0-5-47,6 0-9,-6 5-1,5 0-1,-5 1-15,6-1-3,5-5-8,-6 10 12,1-5-12,-7 0 0,12 5-9,-5-5 9,-1 0-40,6 5-1,-16-4-1,10 4 0,1 0-150,-1 4-31,-16-4-5</inkml:trace>
  <inkml:trace contextRef="#ctx0" brushRef="#br0" timeOffset="2216.71">2188-108 1695,'0'0'75,"0"0"16,0 0-73,0 0-18,0 0 0,0 0 0,0 0 113,0 0 19,-5 9 4,5-9 1,0 0-7,0 10-2,-11 0 0,11 9 0,11-4-102,-11 0-26,0-1 0,5 6 0,1-1 56,-1 1 7,1 4 1,10-4 0,-16 4-52,11-5-12,-5 1 0,-1 4 0,1-9 0,-1 4 0,6-4 0,0 0 0,-5-6-100,-6-9-22,5 15-5,-5-15-649,0 0-131</inkml:trace>
  <inkml:trace contextRef="#ctx0" brushRef="#br0" timeOffset="2483.58">2424 208 1958,'0'0'43,"0"0"9,0 0 1,0 15 3,6-5-45,-1 4-11,1 1 0,-1 0 0,1 4 53,-1 1 9,1-6 2,-1 11 0,1-1-52,-1-4-12,6 4 0,0-5 0,-11-4 0,11 0 0,-6-1 0,6-4 0,-11-10-151,0 0-33,0 0-6,0 0-2</inkml:trace>
  <inkml:trace contextRef="#ctx0" brushRef="#br0" timeOffset="2657.04">2622 57 1958,'0'0'43,"0"0"9,0 0 1,0 0 3,0 0-45,0 0-11,5 10 0,6 5 0,-5-10 104,-6-5 20,0 0 3,11 9 1,5-4-52,0 0-9,-5 0-3,6 0 0,-17-5 0,16 0 0,6 0 0,-5 0 0,-17 0-51,11 0-13,5 0 0,1-5 0,-1 5 0,0-5 0,1 0 0,-6 0 0,5 0-151,-5 1-33,-11 4-6,6-15-898</inkml:trace>
  <inkml:trace contextRef="#ctx0" brushRef="#br0" timeOffset="3026.65">2781-113 2188,'0'0'48,"0"0"11,0 0 1,0 0 1,0 14-49,5 6-12,1-5 0,-1 9 0,1-5 54,-1 1 8,-5 4 2,0 6 0,11-6-54,0 0-10,-6 5 0,1-4 0,-1 4-20,1-5 2,5-4 0,0-1 0,-6-4-166,6-5-32,-11-10-8,0 0 0</inkml:trace>
  <inkml:trace contextRef="#ctx0" brushRef="#br0" timeOffset="3190.79">2912-167 806,'0'0'72,"0"0"-58,0 0-14,11-5 0,6-4 208,-6 4 38,5-5 8,-10 5 2,5-5-103,5 1-20,0 4-4,1-5-1,-1 0-51,1 5-10,-1-4-3,1-1 0,-1 0-8,-5 0-3,6 1 0,-6-1 0,5 0-43,-5 0-10,5 1 0,-5 4 0,0-5-160,0 5-32,6 0-7,-17 0-1</inkml:trace>
  <inkml:trace contextRef="#ctx0" brushRef="#br0" timeOffset="3382.68">3225-225 1652,'0'0'73,"0"0"15,0 0-70,0 0-18,0 0 0,0 9 0,5 6 115,-5-5 19,0 4 4,6 1 1,-6 0-53,11-6-10,-11 11-3,0-1 0,0-4-29,0 5-7,11-1-1,-6 5 0,-5-4-18,6 4-4,-1-4-1,1-1 0,-1 1 3,1-1 0,-1 1 0,1-6 0,-1 1-51,1 0-9,-6-1-3,5-4 0,-5-10-165,0 0-32</inkml:trace>
  <inkml:trace contextRef="#ctx0" brushRef="#br0" timeOffset="3729.09">3389 91 403,'0'0'36,"0"0"-36,0 0 0,0 0 0,0 0 292,0 0 52,0 0 11,17 0 1,-1-4-172,-5 4-36,-11 0-6,11 4-2,-11-4-61,11 0-13,0 0-2,6 10-1,-17-10-3,5 5-1,-5-5 0,11 10 0,0 0-40,-5 4-8,4-4-2,-10-10 0,0 15-9,0-1-9,0 6 9,-5-1-13,5 1-36,-5-6-7,5 6-2,-6-6 0,1 1-13,-1 0-2,6-6-1,-5 6 0,5-15 18,0 0 3,0 15 1,-6-1 0,6-14 30,0 10 6,0-10 2,0 0 0,6 15 25,-6-15 5,0 0 0,0 0 1,0 0 31,0 0 5,0 0 2,11 0 0,0 0-11,-1 0-1,-10 0-1,17-5 0,-6-5-15,0 5-3,0 0-1,5 5 0,1-5-10,-6 1-1,-11 4-1,11-5 0,-11 5-47,16-10-10,6 0-2,-5 0-996</inkml:trace>
  <inkml:trace contextRef="#ctx0" brushRef="#br0" timeOffset="4057.68">3779 57 1944,'0'0'86,"0"0"18,0 0-84,5 0-20,12-4 0,-1-1 0,-5 0 112,6 5 19,-1-5 3,6 0 1,-6-5-54,1 5-10,-6 1-3,11-1 0,-6 0-39,1-5-8,5 5-1,-6 0-1,-5 0-36,5 1-7,-5-1-2,0 5 0,0-5 2,-5 0 0,5-5 0,-6 5-747,-5 5-149</inkml:trace>
  <inkml:trace contextRef="#ctx0" brushRef="#br0" timeOffset="4211.74">3888-303 1695,'-11'14'75,"6"-9"16,5 0-73,0 5-18,-6 0 0,1 4 0,10-4 124,1 9 22,-6 1 4,5-1 1,1 1-58,-1 4-11,1 6-2,5-6-1,-6 5-45,6 0-9,6 1-1,-12-1-1,6-5-23,0 1 0,-5 4 0,5-5 0,-6-4-89,6-6-23,-5 6-4,-1-10-925</inkml:trace>
  <inkml:trace contextRef="#ctx0" brushRef="#br0" timeOffset="4405.67">4031-279 1094,'0'0'97,"0"0"-77,0 0-20,5 0 0,1-5 204,5 0 36,0 0 8,0 5 2,5-4-90,-5-1-19,11 0-3,-11 0-1,6 5-50,-6-5-11,5 5-1,1-5-1,-1 5-27,0-5-6,1 0-1,-1 1 0,1-1-24,-1 5-6,1-5-1,5 0 0,-6-5-9,1 5 0,4-4 0,-4 4-11,-6 0-20,0 0-4,0-5-1,-6 5 0,6 0-52,-11 5-12,0 0-1,0 0-1035</inkml:trace>
  <inkml:trace contextRef="#ctx0" brushRef="#br0" timeOffset="4760.82">4305-396 1764,'0'0'78,"0"0"16,0 0-75,0 0-19,0 10 0,0 4 0,0-14 126,0 15 22,6 0 4,-1 4 0,1 1-45,-1-1-10,1 6-1,-1 4-1,1 0-43,5 0-9,-6 5-2,1 1 0,-1-1-26,6-5-6,5 0-1,-5-4 0,-5 4-8,-1-10 0,1 1-12,5-1 12,-6-4-148,1-5-23,-1 4-4,-5-14-898</inkml:trace>
  <inkml:trace contextRef="#ctx0" brushRef="#br0" timeOffset="5088">4503 18 806,'0'0'36,"0"0"7,11-4-35,0 4-8,-6-5 0,6 0 0,0 0 336,0 0 64,0 5 14,5 0 2,-5-5-243,0 5-49,6 5-9,-6-5-3,0 0-46,0 5-10,0-5-1,0 5-1,-11-5-26,0 0-4,11 5-2,-6 4 0,6-4-13,-11-5-9,0 0 12,0 15-12,6 0 0,-6-1 0,-6 1-10,1-1 10,5 1-51,-6-5-2,1 4-1,-1-4 0,6-10-20,-5 15-4,5-15-1,0 0 0,-6 9 0,6-9 0,6 15 0,-6-15 0,0 0 35,0 0 8,0 0 0,11 15 1,-6-6 35,-5-9 0,0 0 0,17 10 0,-7-5 26,1 0 12,-11-5 2,11 10 1,0-5 18,0-1 3,0-4 1,0 5 0,-11-5-7,11 5 0,0 0-1,-11-5 0,0 0-11,0 0-1,11 5-1,-5 5 0,5-5-6,-11-5 0,0 0-1,0 0 0,0 14 0,0-14 0,-11 10 0,5 5 0,-5-1-11,0 1-3,-5-1 0,-1 1 0,-5 0-5,-5-6-2,11 6 0,-12-5 0,-10 4-30,10-4-5,6 5-2,-5-1 0,0-4 23,-1 0 0,1 0 0,-1 4-926,-5-4-181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2:49.8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9-17T01:01:44.566"/>
    </inkml:context>
  </inkml:definitions>
  <inkml:trace contextRef="#ctx0" brushRef="#br0">-625-1336 864,'16'-5'38,"-16"5"8,0 0-37,0 0-9,0 0 0,0 0 0,0 0 244,0 0 48,0 0 8,0 0 3,0 0-140,0 0-28,0 0-6,0 0-1,0 0-71,0 10-14,-5 5-3,5-5-1,-6 4-11,1 1-1,5-1-1,0 6 0,0-5-26,0-1 0,0 6 0,0 4 0,0-4 0,0 4 0,-6 5 0,12 0 0,-1-4 0,6-1 0,-5 5 0,5-4 0,-1-6 0,1 1 0,0 4 0,0-4 0,6-6 0,-6-4-17,11 0 2,-11-5 1,-11-5 14,11 5 0,0-5 0,5 0 0,-5 0 10,6-5 5,-7-5 1,7 0 0,-6-4 21,5-1 5,-10-5 1,5-4 0,0 0 5,0-1 2,-6 1 0,1-5 0,-6-5-10,5 9-1,-10 1-1,-6-1 0,0 6-9,-6-5-1,6 4-1,-16 1 0,0-6-11,-6 11-3,11-1 0,-6 5 0,1 0-13,-1 1 0,-4 4 0,4 0 0,1 5-24,-1 0-4,6 5 0,0 0-1,-5 0-31,5-1-5,11 6-2,-5 0 0,-1 0-126,6-1-26,6 1-5</inkml:trace>
  <inkml:trace contextRef="#ctx0" brushRef="#br0" timeOffset="-2464.69">-1174-1326 518,'6'10'46,"-6"-10"-37,0 0-9,0 0 0,11 0 188,0-5 36,-6 5 8,6-5 0,-5 0-72,10 5-14,-5-5-3,0 5-1,-11 0-38,16 0-8,-5-5-2,0 5 0,-11 0-21,11-4-4,6 4-1,-6 0 0,5 0-26,-5 4-6,-11-4 0,6 5-1,5 0-25,-6 5-10,6-5 8,-5 5-8,-6-1 0,5 6 0,-5 0 0,0-1 0,0 6-31,-5-1-11,-1 1-2,-5 9-1,6-10-32,-6 6-7,0-1 0,0 5-1,0-4 18,0-1 4,0-4 1,5 4 0,-5-9 38,0 4 8,0-4 2,6-5 0,-1 4 6,1-4 8,5-10-13,0 0 5,0 0 8,0 0 14,0 0-3,0 0-1,0 0 29,0 0 5,0 0 2,0 0 0,0 0 14,0 0 2,0 0 1,16 5 0,-5-10-7,0 5 0,6 0-1,-1-5 0,1 0-15,-6 5-2,5-10-1,-5 6 0,6 4-24,-1-5-5,-5 0 0,0 5-8,0 0-11,0-5-9,5-5-1,1 10-1,-6-5-158,0 5-32,-11 0-7</inkml:trace>
  <inkml:trace contextRef="#ctx1" brushRef="#br0">0 0,'0'0,"0"0,0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3:00.4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528 1606 1958,'0'0'87,"0"0"17,0 0-83,0 0-21,0 0 0,0 0 0,0 0 68,0 0 10,0 0 2,0 0 0,0 0-43,0 0-8,-6 19-1,1 1-1,-1-1-27,6 6 0,-5-1-14,5 5 5,0 1-30,5-1-5,1-5-2,-1 1-612,-10-6-122</inkml:trace>
  <inkml:trace contextRef="#ctx0" brushRef="#br0" timeOffset="333.19">895 1552 403,'0'0'36,"0"0"-36,0 0 0,0 0 0,0 0 289,0 0 51,0 0 11,0 0 1,0 0-221,-5 15-45,-1-5-9,1 4-1,5-4-54,-6 5-10,6-1-3,0 11 0,0-6-9,6 1 0,-1 4-10,6-5 10,-5-4 0,-1 5 13,6-6-1,0-4 0,0 0-12,6-5-16,-1-1 3,-5-4 1,0 0 40,5-4 9,-5 4 2,6-5 0,-6 0-11,5-5-3,-10-5 0,10 1 0,-5-6 31,0 1 7,0-6 1,0 6 0,0-5 19,-5-1 4,-1 1 1,0 4 0,-5-4-25,0 4-5,-5 1-1,0 4 0,-6 1-36,0-6-7,0 10-2,0 6 0,0-6-3,-6 10-1,6-5 0,-5 10 0,5 0-74,-6 4-15,-5 1-3,6 10-758,5-6-151</inkml:trace>
  <inkml:trace contextRef="#ctx0" brushRef="#br0" timeOffset="-1441.74">1 22 748,'0'0'33,"0"0"7,0 0-32,0 0-8,6-5 0,-1 0 0,1 0 264,-6 5 50,0 0 10,0 0 3,0 0-163,5-10-32,-5 10-6,0 0-2,0 0-52,0 0-10,0 0-2,0 0-1,0 0-31,0 15-7,6-1-1,-12 6 0,1-1-20,5 6 0,0 4 0,0 0 0,0 1 0,-6-1 0,6-5 0,0 5-12,-5 1-16,5-6-3,0 0-1,0-4 0,0-1-36,0-4-7,0 0-1,0-15-626,11 9-125</inkml:trace>
  <inkml:trace contextRef="#ctx0" brushRef="#br0" timeOffset="-1088.33">308 85 1209,'0'0'108,"0"0"-87,0 0-21,0 0 0,0 0 155,0 0 26,0 0 6,0 0 1,0 10-92,0 4-17,0 1-4,0 0-1,0-1-59,0 6-15,6-6 0,-1 6 0,1-6 0,-1 6 0,1-5 0,-1-1 0,1 1 0,5-5 0,-6-1 0,6 1 0,0-5 0,0-5 0,6 5 0,-6-10 0,5 5 0,1-10 0,-1 5 0,0-4 0,1-6 12,-6 0-3,0-4-1,-6-1 0,6 6 6,-5-1 1,-1-4 0,-5 4 0,0-5-2,0 6 0,-5-1 0,-1 5 0,6-4-1,-11 4 0,0 5 0,-5-5 0,-1 1 2,-5 9 0,1-5 0,-1 5 0,5 0-14,-5 5 0,6 0 0,-6 4 0,5 1 0,1 0-10,-1 4 2,7-4 0,-1 5-41,0-5-8,0 4-2,5 1 0,1-1-132,5-4-26</inkml:trace>
  <inkml:trace contextRef="#ctx0" brushRef="#br0" timeOffset="-319.5">1405-66 1440,'0'0'128,"0"0"-103,0 0-25,0 0 0,0 0 132,0 0 20,0 0 5,0 0 1,0 0-20,0 0-4,0 0-1,0 0 0,-11-10-100,-5 10-20,-1 5-4,6 0-1,6 5-8,5-1 0,-6 6 0,6 0 0,6 4 0,-6 5-11,5-4 3,1 4 0,10-4 8,1-1 0,-6-4 0,0 0 0,0-1-20,5-4-1,1 0-1,5-5 0,-1-1 22,1 1 0,0-10-9,-5 1 9,5-1 0,0-5 0,5 0 0,-10-4 0,4 4 11,-4-5 5,-1-4 2,-5 4 0,6-4 24,-6-1 5,-6 5 1,6-4 0,-5 4-5,-6-4-1,0-1 0,-6 6 0,1-1-14,-6 0-4,0-4 0,-6 9 0,1 0-24,-6 1 0,-5 9 0,-6 5 0,-6 4-94,1 1-24,-1 0-5,7 4-1,-1 6-112,5 4-22</inkml:trace>
  <inkml:trace contextRef="#ctx0" brushRef="#br0" timeOffset="-728.3">868-66 403,'0'0'36,"0"0"-36,5 0 0,-5 0 0,0 0 364,0 0 65,0 0 14,-5 0 2,-1 5-254,-5 0-51,6 4-11,-6 1-1,0 0-73,0 4-15,5 1-2,-4 5-1,4-1-29,-5 1-8,6 4 0,5-5 0,5 1 8,1-1-8,-6 1 8,5-5-8,6 4 0,0-4 0,0-1 0,5 1-8,-5-5 8,6-1 0,-1-4-9,-5-5 9,0 5-11,6-5 3,-6 0 0,0-5 0,5 0 8,-5-4 0,0 4 0,0-5-8,0-5 8,0 1 0,0-1 0,-6 1 0,1-6 0,-1 1 0,1 4 0,-6-5 0,0 6 11,-6-6-3,12 1 0,-6 9 0,0-5-8,0 15 0,-11-9 0,5-1 0,-5-5 8,0 6-8,0-1 8,-5 5-8,5-5-8,-5 10-8,-1 0 0,1 0-1,-1 5-43,6 0-9,0 5-2,-5-1 0,10 1-139,-5 5-28,0 4-6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3:12.8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305 34 1598,'-22'-5'35,"22"5"7,-5 0 2,-1-5 1,-10 5-36,5-5-9,-5 0 0,5 5 0,0-5 124,-6 5 22,6-5 5,-5 1 1,5 4-51,0 0-9,-6 0-3,6 0 0,0 0-40,0 0-8,-5 4-1,5 1-1,0 5-15,0 5-4,6-1 0,-6 11 0,0-1-20,0 5 0,11 10 0,-6 5 0,6 0 0,6-5-8,-6 5 0,5 5 0,6-5-8,0-5-2,0 0 0,0-5 0,5-10-2,1 0-1,-6-4 0,5-10 0,1-5-3,-6-5-1,11 0 0,-6-15 0,-5-5 25,6 1 0,-1-10 0,-5-1 0,5 1 0,6-5-10,-16 0 10,5 5 0,0-5 0,0-5 0,0 4 0,-6 6 0,1-5 0,-6 10 0,0-1 0,0 6 0,5 4 0,-5 1 0,0 4 0,0 10 0,0 0 44,0 0 7,0 0 1,0 0 0,0 0-32,0 19-7,6 6-1,-6 4 0,11-5-12,0 6 0,-6-1 8,6 0-8,0 0 0,0 1 0,0-6 0,0 5 0,5 0 0,1-4 0,-1 4-9,1-5 9,-6 1-27,0-1 1,5-4 0,-5-1 0,0-4-137,0-5-27,-5-1-6</inkml:trace>
  <inkml:trace contextRef="#ctx0" brushRef="#br0" timeOffset="186.12">722 170 1440,'0'0'128,"0"0"-103,0 0-25,0 0 0,17 0 95,-6 0 13,-1 0 4,1-5 0,0 0-17,6 1-3,-6-6-1,0 5 0,0 0-69,0 0-14,0-5-8,0 6 10,0-6-10,0 5-17,0 0 4,-11 5-948</inkml:trace>
  <inkml:trace contextRef="#ctx0" brushRef="#br0" timeOffset="356.09">815 360 1868,'0'0'83,"0"0"17,0 0-80,0 0-20,0 0 0,0 0 0,0 0 112,17 0 20,-6-5 3,5 1 1,-5-1-64,6 0-12,-1 0-2,6-5-1,-6 5-77,6 0-16,0 1-4,0-6-695,-5 5-139</inkml:trace>
  <inkml:trace contextRef="#ctx0" brushRef="#br0" timeOffset="765.7">1249 73 2008,'0'0'89,"0"0"19,0 0-87,0 0-21,0 0 0,11-10 0,-6 0 106,6 0 17,0 6 3,0-1 1,0 5-49,5-5-10,-5 0-1,6 5-1,-1 0-32,1-5-6,-6 5-2,5 5 0,1-5-26,-6 5 8,-1 0-8,1 9 0,-5-4-10,-1 5-7,-5 4-2,0 1 0,0 4-40,-5 5-8,-1 1-1,-5 4-1,1-10-26,-1 0-5,-6 1 0,1-1-1,5-4 20,-6-6 4,-5 6 1,11-6 0,0-4 55,-5 0 11,-1-5 10,6 5-13,11-10 52,0 0 10,0 0 3,0 0 0,0 0 25,0 0 6,-10 0 1,10 0 0,-6-5-18,6 5-3,0 0-1,16-5 0,-5-5-9,6 0-1,-1 5-1,6 1 0,-5-1-13,5 5-2,-6-5-1,12 0 0,-12 5-26,11 0-9,-5 0 0,6 0 9,-12 0-39,1 0-8,5 5-2,0-5-783,-1-5-157</inkml:trace>
  <inkml:trace contextRef="#ctx0" brushRef="#br0" timeOffset="1022.37">1764-15 1785,'0'0'159,"0"0"-127,0 0-32,0 0 0,0 0 167,0 0 27,-11 0 6,11 0 0,0 0-76,0 0-16,-5 15-4,-1-1 0,1 1-67,-1-1-13,1 1-4,5 5 0,5-6-12,1 1-8,-1-1 10,6 1-10,-5 0 0,5-1 0,0 1 0,0-5 0,5 4-17,-5 1-7,5-5 0,1-1-1,-1 1 25,6-5 0,-5 0 0,5 0-8,0-5-26,-6 0-5,0 0-1,1-5 0,-1 0-128,1-5-27,-6-4-5</inkml:trace>
  <inkml:trace contextRef="#ctx0" brushRef="#br0" timeOffset="1246.59">1951 4 1958,'0'0'87,"0"0"17,-11 5-83,11-5-21,-6 10 0,1 0 0,-1 4 147,1 1 25,-1 5 4,1-1 2,5 1-87,-6-1-18,6 15-3,6-5-1,-6 1-36,0-1-7,5 0-2,6 5 0,-5-4-15,-1-6-9,6-5 10,6 6-10,-12-6 0,6-4-18,0 0 2,0-6 1,5-4-162,1 0-33,-6-10-6</inkml:trace>
  <inkml:trace contextRef="#ctx0" brushRef="#br0" timeOffset="1555.02">2197 87 633,'-11'5'56,"6"0"-44,-1-5-12,1 5 0,-1 0 296,1 0 58,-1 4 11,12 6 3,-6 0-216,5 4-42,1 1-9,-1 4-1,6 5-64,6-4-13,-6 4-3,0 0 0,5-4-8,6-1-3,-5 0 0,5 1 0,-6-6-9,0 1 0,6-6 0,0-4 0,-5 0 8,-1 0-8,1-10 12,-1-5-4,-5-5-8,0 0-9,0-4 9,-6-6-13,6-4 54,-11-1 11,6-4 3,-6 0 0,-6-5-8,6-5-2,-5 5 0,-6-1 0,0 6-2,-5 0-1,5 5 0,-11-1 0,-6 6 6,1 4 2,5 0 0,-6 6 0,-4 4-91,4 5-19,1 5-3,5 4-1,5 6-153,-5 5-31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4:36.3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6625-3421 1605,'0'0'71,"-11"0"15,11 0-69,-11-5-17,-11-5 0,6 5 0,5 1 82,0-6 13,-11 0 2,11 0 1,0 5 24,-5 1 5,-6-1 1,5-5 0,6 5-52,0 0-9,0 0-3,-5 5 0,-1-5-51,1 5-13,5 0 0,0 5 0,0 0 54,-5 0 8,10 5 2,1 4 0,-1 1-103,1 5-20,5-1-4,0 5-1,5 6 52,1-6 12,-1 5 0,1-4 0,10 4 0,1-10 0,-1 6 0,0-11 0,1-4-54,-1 5-8,6-5-2,-5-6 0,-1-4 52,17-4 12,-33 4 0,17-15 0,-1 5 0,0-4 0,-5-6 9,0-4-9,0-1 0,-5 1 0,-1-5 0,-5-5-10,6 4 10,-12 1 9,-5-5-1,0 0-8,6 0 8,-6 0-8,0-1 0,0 1 0,0 5 0,-11-34 0,6 14-15,5 34 5,0-4 10,-6-1 0,12 6 0,-1-1 0,1 0 0,-1 6 0,-5 4 0,11 5 0,0 0 0,0 0 0,0 0 0,0 0 0,0 0 0,6 14 0,-6 6 0,0-1 0,5 11 49,6-6 12,0 5 3,6 5 0,-1 1-52,1-1-12,5 0 0,-6 0 0,0 0-24,1-5-7,-1 5-1,6 1-1,0-6 33,6 0 0,-6-5 0,-1 1 0,1-1-8,0-4 8,-5-6 0,-1 1 0,1-5-44,-1-1-1,-5-9-1,0 0 0,-5 0-175,5-9-35,5-11-8,-11 1-519</inkml:trace>
  <inkml:trace contextRef="#ctx0" brushRef="#br0" timeOffset="184.41">6839-3572 1036,'0'0'46,"0"0"10,0 0-45,0 0-11,0 0 0,11 0 0,0 0 170,0 0 32,-11 0 6,16-5 2,1 0-100,-1 0-20,-10-5-4,5 6-1,0-1-57,0 0-12,0-5-3,0 10 0,0-5-28,-6 0-5,1 0-2,-6 5-601,0 0-120</inkml:trace>
  <inkml:trace contextRef="#ctx0" brushRef="#br0" timeOffset="359.94">6938-3411 1094,'0'0'97,"0"0"-77,0 0-20,16 9 0,-10-9 132,5 0 22,0 0 5,0 0 1,0-4-16,0-1-2,0 0-1,5 5 0,-11-10-77,6 10-16,6-10-4,-1 5 0,-5-4-44,0 4 0,11 0-15,-5 0-672,-1 0-134</inkml:trace>
  <inkml:trace contextRef="#ctx0" brushRef="#br0" timeOffset="643.18">7426-3480 1958,'0'0'87,"0"0"17,0 0-83,0 0-21,0 0 0,0 0 0,0 0 107,0 0 17,16 0 3,1 0 1,5-4-75,-6 4-14,1-5-3,5 0-1,-1 5-26,-4-5-9,5 0 0,0 0 9,-6 5-37,6-5-8,-5 0-2,-1 1-697,6 4-139</inkml:trace>
  <inkml:trace contextRef="#ctx0" brushRef="#br0" timeOffset="883.54">8073-3733 1875,'-16'5'83,"16"-5"17,-6-5-80,6 5-20,0 0 0,0 0 0,-11 0 112,11 0 17,0 0 4,0 0 1,0 0-53,0 0-10,0 0-3,0 15 0,0-1-44,0 6-8,0-1-3,11 1 0,0 4-13,0 5 0,-6 1 0,6-1 0,0-5 0,-5 5 0,5-4 0,0 4 0,0-9 0,0-1 0,0 1 0,0-6 0,0-4-253,0-5-54</inkml:trace>
  <inkml:trace contextRef="#ctx0" brushRef="#br0" timeOffset="1138.3">8303-3796 1267,'0'0'56,"0"0"12,0 0-55,0 0-13,-11 4 0,6 1 0,5 5 208,-6 5 38,6 4 8,0 1 2,6-1-154,-1 10-30,6 1-7,6 4-1,-1-5 0,6 5 0,0 0 0,6 0 0,-1 1-51,0-1-13,1 0 0,5-5 0,-11-5 0,5-4 0,0-1 0,-5-4 0,6-10 17,-12-5 1,6-5 0,-5 0 0,-1-9 16,-5-1 3,-5-9 1,5-1 0,-6-4 9,1-10 1,-12 0 1,6-5 0,-5 0-5,-6-5 0,0 10-1,0 0 0,-11 0-13,0 5-2,-6 5-1,1 0 0,-6 0-17,-5 9-10,-1 1 12,1 9-12,-6 0-16,6 10-11,5 10-1,5 0-1,1 4-139,-1 1-28,6 4-6,6 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5.98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4217 615 806,'0'0'72,"0"0"-58,0 0-14,0 0 0,-6 9 208,6 6 38,6-5 8,-6 4 2,0 1-92,5 0-17,1 4-4,-1-4-1,1 4-76,-1 6-15,6 4-3,0 0-1,6-5-30,-6 1-5,-6-1-2,6 1 0,0-6-10,0 1-14,6-11 3,-6 1 1,-6 0-162,11 0-33,1-10-7</inkml:trace>
  <inkml:trace contextRef="#ctx0" brushRef="#br0" timeOffset="463.41">4634 468 864,'0'0'76,"0"0"-60,0 0-16,-11 0 0,-6 0 307,1 0 58,5 5 12,0-5 3,0-5-212,0 10-41,-5 0-9,-1 0-2,6-5-33,0 5-7,-5 0-2,10 0 0,-5 4-51,11-9-11,0 0-1,0 10-1,-11 5-10,11-6 0,0-9 0,11 15 0,-5 0 0,5-1-11,5 1 11,1-5-8,-1 4 8,0-4-13,-5-5 5,6 5 8,5 4-13,0-4 5,-6 0 8,1-5-13,-1 4 13,1-4 0,-1 0 0,0 0 10,-5 5-10,0-5 0,6 4 0,-1 1 0,-10 0 0,-1 5 0,6-1 0,-5 6 0,-1-6-31,1 11 2,-6-6 0,0 1 0,0 4-13,0-4-2,-11-1-1,5-4 0,6-1 15,-11-4 3,6 5 1,-6-10 0,0-1 18,-6-4 8,6-4-8,0-1 8,1-5 0,-7 0 11,12-9-1,-6-1 0,0 1 1,5-6 0,1 1 0,5 0 0,-6-1 5,6 1 2,-5-1 0,10 1 0,1-5 7,-1 4 2,1-4 0,-1 5 0,1-5-5,-1 4-1,1 1 0,5-1 0,-6 6-10,1 4-3,-1 1 0,0 4 0,1-5-8,-1 10-16,6 1 4,0 4 1,-11 0-123,17 0-25,-6 4-5</inkml:trace>
  <inkml:trace contextRef="#ctx0" brushRef="#br0" timeOffset="-190.96">4030 444 1324,'0'0'118,"0"0"-94,0 0-24,0 0 0,0 0 146,0 0 25,-10 0 5,10 0 0,0 0-35,-11 10-7,11-10-2,-6 9 0,-5 1-77,6 5-16,-1-1-3,1 6-1,-1-1-23,6-4-12,-5 5 12,5-1-12,0 1 0,0-1 0,0-4 0,0-1 0,0 1-12,0 0-2,0-1-1,5 1 0,-5-1-9,6-4-1,-6 0-1,5 5 0,-5-15 13,6 9 2,-6-9 1,5 15 0,-5-15 10,0 0-8,6 10 8,5-1-8,-11-9 8,11 5 0,5 0 0,-5 0-8,5 0 8,1 0 0,-6 0 8,11-5-8,-6 0 8,6 0-8,-5 0 8,5 0-8,-6-5 0,6 0-12,-6 0 2,1 5 0,-1-10-51,-5 5-11,-11 5-1,17-9-904</inkml:trace>
  <inkml:trace contextRef="#ctx0" brushRef="#br0" timeOffset="819.14">5051 541 2649,'0'0'58,"0"0"12,0 0 2,0 0 4,-11 5-61,5 0-15,6-5 0,-11 10 0,-5 5 39,10-1 5,1 1 0,5 4 1,0 1-21,0 4-4,0 1 0,5 4-1,12 0-29,-6 5-6,-6 0 0,12 0-1,10-4 27,-11-1 6,1-5 0,-1 1 1,1-1-17,-1-9 0,12 4 0,-6-4 0,-6-5-48,0-1-12,12-4-4,-1 0 0,-5-5 64,-5-5 26,-1-5-2,6 1 0,0-6-13,-11-4-3,-6-6-8,1-4 12,5 0 23,-6-1 4,-16-9 1,0 5 0,6 5-4,-6-5 0,0 5 0,-11-1 0,-5 6-16,10 0-4,6 4-1,-11 6 0,-16-1-15,11 5 0,10 0-9,6 6 9,-5-1-57,-1 5-6,1 5-1,5 9 0,11-14-211,0 15-42</inkml:trace>
  <inkml:trace contextRef="#ctx0" brushRef="#br0" timeOffset="1124.58">5851 1122 2124,'0'0'94,"0"0"19,0 0-90,0 0-23,0 0 0,6-5 0,-1 0 92,12-10 13,-1 10 3,-16 5 1,11-9-40,-5-1-8,4 5-1,1 0-1,-11 5-14,11-5-2,6-5-1,5 10 0,0-4-83,5 4-17,1-5-3,-1 5-1,0 0-162,6 0-33</inkml:trace>
  <inkml:trace contextRef="#ctx0" brushRef="#br0" timeOffset="1415.39">6564 644 1324,'0'0'118,"0"0"-94,0 0-24,0 0 0,0 0 145,0 0 25,-11-5 5,11 5 1,0 0-39,0 0-7,0 0-2,0 0 0,-5 10-51,5 4-10,0 6-3,0 4 0,11-4-33,-11 4-7,0 5-2,11-4 0,0 9-22,0-5 0,0 0 0,-1 1 0,1 4-8,6-10-7,-12 0-1,6 1 0,0-6-114,6 1-23,-12-1-5,6-9-870</inkml:trace>
  <inkml:trace contextRef="#ctx0" brushRef="#br0" timeOffset="1885.59">6762 780 2260,'0'0'50,"0"0"10,0 0 3,0 0 0,-6 10-51,1 5-12,5-1 0,0 6 0,0-6 47,5 11 6,6-6 2,0 6 0,5-6-2,1 6 0,-6-1 0,5-5 0,6 6-65,0-11-12,0 6-4,-5-10 0,10 4 28,-5-9 0,-6 5 0,1-5 0,-1-5 0,1 5 0,-1-10 10,-5 0-10,0 0 24,0 0-2,-11-9 0,6-1 0,-1-5 34,1 1 6,-6-5 2,0-6 0,0-9-28,-6 5-6,1 0-1,-6-5 0,5 5-2,-5 0-1,-5 5 0,-1-1 0,-5 6-15,6 0-3,-6-1-8,0 11 12,-5-1-12,5 10 0,0 0 0,5 5 0,-10 0-47,10 10-12,6 5-2,6 9-1,-1 5-104,1 0-21,-6 10-4,11 0-897</inkml:trace>
  <inkml:trace contextRef="#ctx0" brushRef="#br0" timeOffset="2095.73">7485 498 1209,'0'0'53,"0"0"12,0 0-52,-5-5-13,-1-5 0,6 10 0,-10-10 300,10 10 56,-6-5 12,6 5 3,0 0-215,-16 0-44,5 0-8,5 5-1,1 5-57,-1 5-11,1 4-3,-1 1 0,1 4-23,5 5-9,0 5 0,0 0 9,0 5-9,5 5 0,6 0 0,0 5-11,0 0-6,0-1-2,6 1 0,4-5 0,7 0-14,-6-5-3,0 0-1,5-5 0,1-5-60,-6 1-12,5-11-3,0 1-656,1-6-132</inkml:trace>
  <inkml:trace contextRef="#ctx0" brushRef="#br0" timeOffset="2437.31">7886 756 230,'0'0'10,"0"0"2,0 0-12,0 0 0,0 0 0,-11 5 0,0 0 432,11-5 84,-6 9 17,1 1 3,10 5-368,-5 4-73,6 1-15,-1-1-4,-5 6-40,6-1-8,-1 0-1,1 6-1,-1-6 6,6 0 0,0 6 1,-5-11 0,-1 1-45,1-6-10,-1 1-2,1-5 0,-6-10 24,0 0 0,0 0 0,0 0 0,0 0 0,0 0 0,0 0 0,5-10 0,1-5 0,-6-4 0,0-1 0,0 1 0,5-6 0,-5 1 0,0 0 0,6-1 0,-6-4 0,5 5 0,6 4-9,-6 1 9,1-1 17,-1 1 7,1 4 2,-1 0 0,6 6-26,-5-1 0,-6 10 0,11 0 0,-6 0 16,12 5 7,-12 5 1,12 4 1,-1 1-37,-5 4-8,6 1-2,-6-1 0,5 1 22,0 4 0,-5-4 0,6-1 0,-6 6-127,5-6-21,-5 1-4,6-1-872</inkml:trace>
  <inkml:trace contextRef="#ctx0" brushRef="#br0" timeOffset="2713.43">8489 931 1728,'0'0'76,"0"0"16,0 0-73,0 0-19,11 0 0,5 0 0,-5 0 157,-11 0 28,0 0 6,0 0 1,17-9-104,-1 4-20,6 0-4,-5-5 0,-1 5-51,1 0-13,5 1 0,-6 4 0,6-5 0,-6 0 0,1 5 0,5-5 0,-6 5 0,6 0 0,0 0 0,-5 0-780,-1-5-160</inkml:trace>
  <inkml:trace contextRef="#ctx0" brushRef="#br0" timeOffset="2879.02">9098 488 1497,'0'0'66,"0"0"14,0 0-64,0 0-16,0 0 0,0 0 0,0 0 240,0 0 45,0 0 9,5 14 2,1 1-167,-6 0-33,5-1-6,1 6-2,-1-1-62,6 6-13,-5-6-2,-1 6-1,6 4-10,-5-5-14,10 5 3,-5-4 1,5-1-4,-5 1-1,6-6 0,-1 5 0,1 1-132,-1-6-26,-5-4-6</inkml:trace>
  <inkml:trace contextRef="#ctx0" brushRef="#br0" timeOffset="3228.46">9410 195 1958,'17'5'87,"-6"-5"17,5 0-83,-5 5-21,-11-5 0,0 0 0,6 5 107,5 5 17,5 0 3,-5-1 1,6 11-52,-1-1-9,-5 1-3,5-1 0,6 6-14,-5-1-3,-1 0-1,1 6 0,-1-1-22,-5 5-5,6 0-1,-1 0 0,-5 5 10,0 0 1,0 0 1,0 5 0,0 0-48,-6 0-10,6 0-1,-5 0-1,-6-1 30,11 35 0,-6-29-8,-5-29 8,0-6-161,6 1-30,-6 0-5,5-6-2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4.78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3164 108 1440,'0'0'64,"0"0"12,0 0-60,0 0-16,0 0 0,0 0 0,0 0 139,0 0 25,0 0 4,0 0 2,16 0-79,-5 0-16,6 0-3,-1-5-1,1 0-23,-1 5-5,1-10-1,5 5 0,-6-4-14,6 4-4,0-5 0,-6 0 0,6 0-12,-5-4-2,-6-1-1,0 5 0,5 1-19,-5-1-4,0 0-1,-5 0 0,-6 10-53,0 0-10,0 0-2,0 0-620,0 0-123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3.77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2127 858 1926,'0'0'85,"0"0"18,0 0-83,0 0-20,11-5 0,-5 5 0,10-9 113,6 4 19,-11-5 3,6 0 1,-6 1-40,11-6-7,-6 5-1,1-4-1,4 4-39,1-5-8,0 5-2,0-4 0,0 4-27,6 0-11,-1 1 8,1-1-8,4 0 0,-15 0 0,10 1 0,1 4 0,-6-5-235,-6 5-52</inkml:trace>
  <inkml:trace contextRef="#ctx0" brushRef="#br0" timeOffset="-241.93">2160 127 1497,'0'0'66,"0"0"14,-11 0-64,6-5-16,5 5 0,0 0 0,-6-5 106,6 5 18,0 0 3,0 0 1,0 0-12,0 0-3,0 0 0,0 0 0,0 15-74,0 0-15,0 9-4,6-4 0,-1 4-20,1-5 0,-1 6 0,1-6-12,-6 6 12,5-11 12,6 1-2,-11 0-1,0-15-9,0 0 0,0 9 0,0-9 0,0 0 0,0 0-12,0 0 2,0 0 1,0 0 9,6-14 0,-1-1 10,-5 0-10,6-4 0,-6 4 0,0-9 0,5 0-10,1 4 10,-6-4-13,11 4 5,-11 1 8,5-6 0,1 11 0,-1-6 0,1 6 0,-1-6 0,6 10 0,-5 1 9,5-1-1,0 0 0,-1 10 1,7-5 0,-12 5 0,6 0-9,0 5-12,6 5 2,-6 4 1,5-4 58,6 5 12,-16 4 3,5 6 0,5-6-72,-5 6-15,0-1-2,5 5-1,-5-4 42,0 4 8,0-5 1,0 1 1,0-6-79,-5 1-16,-1-6-3,1 1-1,-1-1-148,-5-4-30</inkml:trace>
  <inkml:trace contextRef="#ctx0" brushRef="#br0" timeOffset="421.74">2385 1224 2358,'0'-10'52,"-5"5"10,5 0 2,0-4 3,0-1-54,5 0-13,1 0 0,-1 1 0,6-6 68,-5 5 10,5-4 2,0-1 1,5 0-13,-10 1-4,-1 4 0,11 5 0,-5-5-51,0 6-13,0-1 0,0 5 0,0 5 0,-11-5 0,11 9 0,0 6 0,-5 0 0,-1 4 0,1 1 0,-1-1 0,1 5-100,-6 1-22,-6-6-5,1 6-1,-1-6 26,1 6 5,-1-6 1,1 5 0,-6-9 0,5-5 0,-10 9 0,10-4 0,-5-5 76,11-1 20,-16 1 0,5 0 0,0 0 48,11-10 12,0 0 4,0 0 0,0 0 21,0 0 5,0 0 1,0 0 0,0 0 8,0 0 1,0 0 1,6-10 0,4 0-81,1 10-20,6-5 0,5 0 0,0 5 45,0 0 5,0 5 1,0-5 0,5 5-41,-5-5-10,0 5 0,5 0 0,1-5-14,-1 5-5,1-10-1,-1 5 0,-5-5-111,5 0-22,-5-9-5,6 4-910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1.79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252 88 748,'0'0'67,"-11"-5"-54,-5-4-13,-6-1 0,11-5 304,-6 5 59,6-4 11,-5 4 2,-1 5-204,6 0-42,6 0-8,-6 5-2,0 0-63,0 5-13,-6-5-2,12 10-1,0 0-27,-6 0-6,5-1 0,1 1-8,-1 5 0,1-1-20,5-4 2,0 5 1,5-1 17,1-4 0,-1 5 0,1-1 0,5 1 0,-6 0 0,6-6 0,0 6 0,5 0-9,1-6 9,-1 1-13,6 0 5,0 4 8,-5-4-10,-6 0 10,11 5-10,-6-1 10,0-4-8,-5 5 8,6-1-8,-6 1 8,0-1 0,0 1 0,-6 0 0,6 4 0,-11 1 0,-11-6 8,11 6-8,-5-1 8,-6 1-8,0-6 10,0 6-10,-11-10 16,5 4-2,1 1-1,-6-5 0,6-1 4,-6 1 1,0 0 0,5-5 0,-16 4-9,11-4-1,1-5-8,-1 5 12,5-5-34,6 5-7,6-5-2,5 0 0,0 0-26,0 0-6,0 0-1,0 0 0,0 0-153,0 0-31</inkml:trace>
  <inkml:trace contextRef="#ctx0" brushRef="#br0" timeOffset="430.78">625 385 1728,'0'0'76,"0"0"16,0 0-73,-6 10-19,6 0 0,-5 0 0,5 4 105,0 1 18,0 0 3,0 4 1,0 1-50,0 4-9,0-5-3,5 6 0,1-1-52,-6 1-13,5-1 0,-5-5 0,6 6 0,-1-6 0,6 1 0,-11-6 0,0 6 0,0-5 0,0-15 0,0 0 0,0 0 0,0 0 0,0 0 0,0 0 0,0 0 54,0 0 8,0 0 2,6-10 0,-6 0-52,0 0-12,5-4 0,1-1 0,-6 0 0,0 1 0,5-1 0,1 1 0,-6-1-48,11 0-13,-11 6-3,0-6 0,5 0 75,1 6 14,-1-1 3,-5 10 1,11-10-16,-11 10-3,11-5-1,-11 5 0,16 5 14,-5-5 2,0 10 1,6 0 0,-6-1-26,5 6 8,12 0-8,-17 4 0,0-4 12,5-1-2,1 11-1,-1-1 0,-5-4-9,0 4 0,0 5 0,-6 0 8,17-4-8,-16-1-16,-1 1 4,6-6 1,-5-4-44,5-1-9,5-4-1,-16 0-1,0-10-152,0 0-30,0 0-7,11-15-1</inkml:trace>
  <inkml:trace contextRef="#ctx0" brushRef="#br0" timeOffset="622.98">1179 444 1670,'0'0'74,"0"0"15,0 0-71,0 0-18,0 0 0,11 5 0,11 0 106,-17-5 18,6-5 3,0 5 1,0-5-35,5 5-6,-5-5-2,6 0 0,-6 5-49,0-5-9,0 0-3,5 1 0,-10 4-24,5-5-11,0 0 1,5 5 0,-5 0-161,-11 0-32,0 0-6,22-10-686</inkml:trace>
  <inkml:trace contextRef="#ctx0" brushRef="#br0" timeOffset="771.58">1343 615 748,'-11'24'33,"11"-24"7,0 0-32,0 0-8,0 0 0,11 10 0,-11-10 324,6 14 64,5-9 12,0 0 2,0 5-275,0-5-55,5-5-12,1 0-1,-1 0-59,0 0-27,6-5 3,6-5-1023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5.29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3274 49 864,'0'0'38,"0"15"8,0-5-37,-6 4-9,1 1 0,5-1 0,0 1 194,0 0 37,0-6 7,0 11 2,5-5-110,-5-1-22,0 6-4,6-1 0,-6-4-36,5 4-6,-5 1-2,6 4 0,-1-4-22,1-1-5,-1 5-1,1 1 0,-1-1-32,1 5 0,-1 1 0,6 4 0,-6-5 48,6 5 13,-5-5 3,5 6 0,-6-1-52,1 5-12,-1 5 0,6-1 0,-5 1-48,5 0-13,-6 0-3,6 0 0,-5 0 51,-6-5 13,5-5 0,1 5 0,-6-10-24,5 0 0,-5 6 0,0-11 0,0 5 0,0-9 1,0-6 0,0 6 0,0-6 7,0 1 0,-5-5 1,5 0 0,0-10 15,0 9-9,0-4 9,0-5-8,0 0 8,0 0 0,0 0 0,0 0 0,0 0 28,0 0 2,0 0 0,0 0 0,0 0 0,0 0 0,16-5 0,6-4 0,-5-1-11,4 5-3,-4 0 0,10 0 0,-16-5-16,11 10 0,0-4 0,6 4 0,-1 0 0,0 0-14,-5 4 2,6-4-1070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09.83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0 518,'0'0'46,"0"0"-37,0 0-9,0 0 0,0 0 322,0 0 62,0 0 13,0 0 3,0 0-218,0 0-43,11 10-9,0 0-2,0-6-15,0 1-3,0-5-1,0 5 0,0 0-52,5 0-10,-5-5-3,6 0 0,-1 5-20,1 0-4,5-5 0,-6 5-1,-5-5-11,-11 0-8,11 0 9,6 4-9,-1 1 0,0 0 0,-5 0 0,6 5 0,5 0-38,-6-6-7,1 6-2,-1 5 0,-5-5 38,6 4 9,-1 1 0,1 4 0,-7-4 0,1 9 0,-5-4 0,5 9 0,0-5 0,0 6 0,-6-1 0,6 5 0,-5 5-19,5-5-1,-11 0-1,11 5 0,0-5 7,-6 10 2,6-5 0,0 5 0,-5 0 4,-1 0 8,1 0-13,5 4 5,0-4 8,-6 5 0,0 0 0,6 0 0,0-1 0,-5 1 0,-1-5 10,6 5-10,-5-10 29,-1 5 0,-5-10 0,6 5 0,-6-5 12,0 5 3,0-5 0,-6-5 0,1 0-3,-6-4 0,5 4 0,-5-5 0,0-4-7,0-5-2,-5 4 0,0-9 0,-1 0-22,-5-6-10,0 1 8,0 5-8,-5-10-16,-6-5-9,0 0-2,0 5 0,6 5-100,-6-5-20,0-5-4,-5 10-1117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0:53.15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38 112 576,'0'0'51,"0"0"-41,0 0-10,0 0 0,0 0 130,0 0 24,0 0 5,0 0 1,0 0-21,0 0-4,-11-5-1,11 5 0,0 0-34,-5-5-8,-1 0 0,6 5-1,-5-4-11,5 4-3,-6-10 0,6 10 0,-5-10-35,5 10-7,0 0-2,0 0 0,0 0-20,0 0-4,0 0-1,0 0 0,0 0-8,0 15 8,0-6-8,0 6 8,5 5-8,-5-6 0,6 1 0,-1-5 8,-5 4-8,6-4 0,-1 5 0,1-1 8,-1 1-8,-5-15 0,6 10 0,5 4 0,-6-9 0,6 5 0,-5 0 0,-6-10 0,11 9 0,0 1 0,-11-10 0,11 5 0,5 5 0,-5-5 0,-11-5 0,17 9 0,-6-4 0,5 0 0,0-5 0,-5 0 0,-11 0 0,17-5 0,-1 0 0,6 5 0,-5-5 0,10 1 0,1-1 0,-1 0 0,0 0 0,-5-5 0,6 5 0,-1 5 0,1-5 0,-1 5 0,0-4 0,1 4 0,-6 0 0,5 0 0,-5 0 0,0 0 0,0 0 0,0 0 0,-6 0 0,1 4 0,-1-4 0,1 5 0,-1-5-9,1 5 9,-1-5 0,1 0 0,-6 0 0,5-5 0,-5 5 0,5 0 0,-10 0 0,10 5 0,1-5 0,-6 0 0,-11 0 0,16 0 0,-5-10 0,0 10 0,-11 0 0,11-4 0,-11 4 0,17-5 8,-6 0-8,5-5 0,-5 5 0,0 0 0,0-4 0,0 4 0,-11-5 0,0 10 0,5-10 0,6 5 0,0-4 8,0-1-8,-11 10 11,6-5-11,-6-10 0,5 6 0,-5-1 0,0-5-9,0 1 27,0 4 6,-5-5 0,-1-4 1,6 4-44,-5 0-9,10-4-1,-5 4-1,-5-4-177,5 14-35</inkml:trace>
  <inkml:trace contextRef="#ctx0" brushRef="#br0" timeOffset="766.12">175 702 806,'0'0'72,"0"0"-58,0 0-14,0 0 0,0 0 162,0 0 30,0 0 5,0-15 2,0 15-59,0 0-11,6-14-2,-1-1-1,-5 0-47,0 15-10,0 0-1,17-9-1,-6-6-19,0 10-4,-11 5-1,16-5 0,-5 5-17,6-5-3,-1 1-1,6 4 0,-5-5-13,4 0-9,-4-5 12,5 5-12,-6 0 8,6 0-8,-5 5 0,-1 0 0,1 0 0,-1-4 0,-5 4 0,6 4-12,-7-4-29,1 5-6,0 0-1,-5 0 0,5 0-153,-11-5-31</inkml:trace>
  <inkml:trace contextRef="#ctx0" brushRef="#br0" timeOffset="1151.79">400 624 748,'6'10'67,"-6"-10"-54,0 0-13,0 0 0,0 0 193,0 0 36,0 0 7,0 0 2,0 0-97,0 0-19,0 0-4,0 0-1,0 0-48,0 0-9,0 0-3,0 0 0,0 0-25,0 0-6,11 9-1,0 6 0,-6-5-13,1 4-4,-1 1 0,1 0 0,-1 9-8,1-9 0,-6 4 0,5 6 8,1-11-8,-6 6 0,0 4 0,0-9 8,5 4-17,1-4-4,-6-1-1,5 1 0,-5 0-34,0-1-6,0 1-2,6-5 0,-6-10-132,0 0-26</inkml:trace>
  <inkml:trace contextRef="#ctx0" brushRef="#br0" timeOffset="1155.79">757 873 748,'0'0'67,"0"0"-54,0 0-13,0 0 0,0 0 163,5 9 29,1 6 7,-6-5 1,0-10-60,5 14-12,-5 1-3,0 0 0,0-6-54,6 6-11,-6-1-3,0 6 0,5-1-31,-5 1-6,6 4-2,-6-4 0,0-6-18,5 11 0,1-1 0,-6 1 0,0-6-49,0 1-11,5-1-1,-5-4-848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21.2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2579-24 2156,'0'0'48,"0"0"9,-5-5 3,5-5 0,0 0-48,5 1-12,-5 9 0,0 0 0,0-10 85,5 0 15,6 5 4,0-5 0,-11 10-49,17 0-10,-6 0-1,5 0-1,1 5-15,-1 0-4,1 0 0,-1 0 0,6 5-15,-6-1-9,1 6 10,-6 5-10,5-1 11,-5 1-11,0 9 12,0 0-12,-5 0-8,-1 5-9,-5 1-2,6-1 0,-6 0-48,0-5-9,0 0-3,0 1 0,-6-11-22,1 5-5,5-4-1,-6-6 0,1 6 23,-1-10 5,1-1 1,5-9 0,0 0 42,-6 10 9,-5 0 2,11-10 0,0 0 43,0 0 9,0 0 1,0 0 1,0 0 26,0 0 5,0 0 0,0 0 1,0 0 2,11-5 0,6 0 0,-1 5 0,1-5-13,-6 0-2,5 1-1,1 4 0,4 0-28,-4-5-6,-1 5-1,1-5 0,-6 5-12,5 0 0,1 0 0,-1 0 0,1 0-146,-1-5-26</inkml:trace>
  <inkml:trace contextRef="#ctx0" brushRef="#br0" timeOffset="712.75">3084 955 1868,'-6'30'83,"6"-25"17,0-5-80,0 0-20,0 0 0,0 0 0,0 0 125,0 0 22,0 0 4,11-5 1,0 5-70,5-5-14,6 0-2,0-5-1,0 0 3,11 6 1,-5 4 0,4-5 0,1 0-59,0-5-10,-11 5 0,11-5-10,0 6 22,5-6 4,-5 5 0,0 0 1,0-5-127,-5 5-26,4-4-4,-4 4-646,-6 0-129</inkml:trace>
  <inkml:trace contextRef="#ctx0" brushRef="#br0" timeOffset="261.97">3188-78 1868,'0'0'83,"0"0"17,0 0-80,0 0-20,0 0 0,0 0 0,0 0 126,0 0 22,0 0 4,0 0 0,0 0-40,0 0-8,0 0-1,0 15-1,5-1-71,-5 6-15,0-1-2,0 6-1,6-1-13,5 0 9,0 1-9,0-1 8,-6 1-8,6-6-14,6 5 3,4 1 1,-10-6 23,6 1 5,-1-6 1,6 1 0,0-5-67,-5 0-12,-1-1-4,-5-4 0,6-5 19,-1 0 3,-5-5 1,5 0 0,6-4-29,-11-1-6,-5-5 0,5 1-960</inkml:trace>
  <inkml:trace contextRef="#ctx0" brushRef="#br0" timeOffset="451.96">3451-156 1774,'0'0'79,"-6"15"16,1-1-76,5-14-19,0 0 0,-11 15 0,0 0 138,6-1 24,5-14 5,5 15 1,1-1-68,-1 6-14,1 4-2,4 1-1,1-1-48,0 10-10,0-5-1,11 6-1,-11-1-23,6 0 0,-1-5 0,6 0 8,-5-4-44,-1-1-8,6 0-1,-6-4-1,-5-1-192,0-4-38</inkml:trace>
  <inkml:trace contextRef="#ctx0" brushRef="#br0" timeOffset="1098.33">3418 1155 2224,'22'0'49,"-22"0"11,0 0 1,0 0 1,0 0-50,5-9-12,1 4 0,-1 0 0,6 0 75,0-5 12,0 5 2,0 5 1,0 0-26,6 0-6,-1 0-1,-5 0 0,6 0-34,-6 0-7,5 5-2,0 5 0,1 0-14,-1-1 8,-5 6-8,-5 0 0,5 9-17,0-4-10,-6 4-1,1 5-1,-1-4-59,-5-1-11,0 5-2,0-4-1,-5-1-45,5 0-9,-6-4-1,1 4-1,-12-4 18,6-6 4,6 1 1,-6 0 0,0-1 111,0-9 24,-5 0 0,5-5 0,11 0 108,-11 0 19,0-5 4,11 5 1,-6-5-16,6 5-4,0 0 0,0 0 0,6-14-19,5-1-4,0 5-1,0 0 0,5 6-25,6-1-6,0 0-1,0 0 0,5 10-36,1-5-7,-1 0-1,0 0-1,1 5-11,-1-5 0,6 0 0,-5-5 0,5 0-92,-6 0-20,0-5-4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20.59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1575 458 1958,'0'0'87,"0"0"17,0 0-83,0 0-21,11-10 0,-11 10 0,0-9 56,11-1 6,0 0 2,0 5 0,0 0 15,0 1 3,11-1 1,-5 5 0,-12 5-51,12-5-11,-6-5-1,5 0-1,0 5-19,6 0 0,-5-5 8,-6 0-8,5 0-20,1 0-7,-6 5-1,0-5-1,0-4-148,-11 9-30,0 0-5,0 0-2</inkml:trace>
  <inkml:trace contextRef="#ctx0" brushRef="#br0" timeOffset="157.57">1685 648 403,'0'0'36,"0"0"-36,0 0 0,0 0 0,0 0 366,0 0 66,0 0 14,0 0 2,22 0-259,-6 0-52,6 0-10,0 0-3,0-5-84,6 1-18,-6 4-3,16-10-1,-11 5-135,6 0-27</inkml:trace>
  <inkml:trace contextRef="#ctx0" brushRef="#br0" timeOffset="-1283.94">177 63 1497,'0'0'32,"0"0"8,0 0 0,0 0 4,0 0-36,0 0-8,0-14 0,0 14 0,0 0 104,0 0 20,0 0 3,-11-5 1,6-5 0,5 0 1,-11 10 0,0-4 0,11 4-53,-11 0-10,-11 0-2,11 0-1,5-10-37,1 5-7,-6 0-2,5 10 0,-5 0-17,0 0 0,6 4 0,-6 11 0,0-5-16,5 4-6,1 1-2,5 4 0,-6 0-6,6 1-2,0-6 0,0 6 0,6-6 12,-1 1 1,1 4 1,5-5 0,0 1-5,0-1-1,5-4 0,1 4 0,-6 1 15,16-1 9,-16-4-12,6 5 12,10-6 12,-11 1 8,6 4 3,0-4 0,-5 0-23,5-1 0,-6 1 0,6-1 0,-11-4 0,11 5 0,-17-5 0,6 4 0,0-9-14,-5 5-7,5 0-2,0-1 0,-11 6 23,0-5 0,0-1 10,0 6-10,0-5 12,0 4-12,-11 1 12,0 5-12,0-6 10,5 1-10,-10-1 8,0 1-8,-6 0 0,5 4 8,1-4-8,-1-1 0,-5-4 0,0 0 8,0 0-8,6-1 0,0-4 0,-1 0-11,-5 5 1,6-5 0,-1-10-46,12 5-8,-12 0-3,17-5-596,0 0-119</inkml:trace>
  <inkml:trace contextRef="#ctx0" brushRef="#br0" timeOffset="-571.71">599 770 921,'0'0'40,"0"0"10,0 0-40,0 0-10,0 0 0,0 0 0,0 0 240,0 0 47,0-10 9,0 10 1,0 0-166,0-9-34,0-1-6,6 5-2,-6 5-31,5-10-6,-5 10-2,17-5 0,-12 1-22,6 4-4,-11 0 0,17 0-1,-6 0-11,-11 0-3,10 4 0,7 11 0,-6-5-1,0 4 0,-6 6 0,1-1 0,-1 11-8,1-6 0,-1 5 0,1 5 0,-6 1-52,0 4-5,0-5-2,-6 0 0,6-5-4,0 0-1,0-4 0,-5 4 0,-1-5 0,1-4 0,-1-1 0,1 6 0,5-6 52,0-9 12,-11 0 0,11-10 0,-6 9 0,6-9 0,0 0 0,0 0 0,0 0 28,0 0 9,0 0 2,0 0 0,0 0-11,0 0-3,0 0 0,17 0 0,-6 0 8,5-4 2,1-1 0,-1 5 0,1 0-27,-1-5-8,1-5 0,-1 5 0,6-5-31,-11 6-13,5-6-2,1 5-614,-1-5-122</inkml:trace>
  <inkml:trace contextRef="#ctx0" brushRef="#br0" timeOffset="-457.55">1148 795 1652,'0'0'73,"0"0"15,0 0-70,0 0-18,0 0 0,0 0 0,0 0 123,0 0 21,-11 0 4,11 0 0,0 0-21,0 0-5,-11 4-1,11-4 0,0 0-91,-6 10-18,6 5-4,-5 4-8,-1-4 26,6 4-2,0 1 0,6 4 0,-1 6-24,1-1 0,-1-5 0,12 1 0,-17-1-8,11 0-1,0-4 0,5-6 0,-10 6-6,10-5-1,-5 4 0,11-4 0,-17-6 16,6 1 0,0-5 0,0 5 0,0-5 0,6 0 0,-6-5 0,0-5 0,5 5 0,-5-5 0,5 5 0,-10-5 0,5 0-44,0-5-16,-11 10-4,11-14 0,0-1-111,5 0-22,-10 1-5</inkml:trace>
  <inkml:trace contextRef="#ctx0" brushRef="#br0" timeOffset="-198.24">1400 834 518,'0'0'23,"0"0"5,-11 9-28,11-9 0,0 0 0,-6 10 0,-5-5 325,11-5 60,0 0 12,0 0 3,0 0-218,0 0-43,0 10-9,0 4-2,0 6-58,0-6-12,0 1-2,0 5-1,6-1-37,5 5-7,-6 6-2,6-1 0,0 0-9,0 0 0,0 1 0,-5 9 8,16-5-16,-11 0-4,5-5-1,1 0 0,-1 1-32,1-6-7,-1-4 0,0-6-1,6 6-183,-5-11-37,10 11-7,-27-20-2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24.70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7092 975 1987,'0'0'88,"0"0"18,0 10-85,-5-5-21,5-5 0,0 0 0,0 0 125,0 0 21,5 9 4,6 1 1,-5 0-62,5-5-12,5 4-2,1-4-1,-1 0-27,6-5-6,-5 0-1,5-5 0,-1 10-23,1-10-5,0 0 0,-5 1-1,-1-1-11,1-5-14,5 5 3,0 0 1,-6 0-213,6 5-42</inkml:trace>
  <inkml:trace contextRef="#ctx0" brushRef="#br0" timeOffset="353.29">7822 673 2145,'0'0'95,"-11"9"20,11-9-92,0 0-23,0 0 0,-6 15 0,1-5 107,5 4 17,0 6 3,5-1 1,1 1-62,-1 4-12,1 1-2,5 4-1,0 5-28,0-5-6,0 5-1,0 1 0,0-1-16,5-5 0,-5 0 0,5 0 0,-5-4 0,6-6 0,-6 1 0,0-6-9,-6 1-43,6-5-9,0 0-2,0-6-738,-11-4-148</inkml:trace>
  <inkml:trace contextRef="#ctx0" brushRef="#br0" timeOffset="693.95">8080 770 864,'0'0'38,"0"0"8,0 0-37,0 0-9,-6 10 0,6 5 0,0-6 303,0 6 58,0 4 12,0-4 3,6 9-251,-1-4-49,-5-1-11,11 6-1,0-1-37,0-4-7,0 4-2,5 0 0,-5-9-10,6 5-8,-1-6 12,1 1-12,-6-5 0,5-6 0,-5 6 0,6-5-12,-1-5 40,-5 0 9,-11 0 2,16-10 0,-5 1-31,6-1-8,-6-5 0,-6 1 0,6-6 52,-5-4 10,-6-1 2,0 1 0,0-5-52,0-1-12,-6 6 0,1-5 0,-1 0 40,-5-1 6,6 11 1,-6-6 0,0 6-24,-6-1-5,6 1-1,-5 4 0,5 1-17,-5-1 0,-1 5 0,1 1 0,-1 4 0,6 0-11,-5 0 2,5 5 0,11 0-37,-11 10-7,0 4-2,5 1 0,6 0-109,-5 9-23,10 5-4,-5 0-897</inkml:trace>
  <inkml:trace contextRef="#ctx0" brushRef="#br0" timeOffset="1014.58">8853 507 2059,'0'0'183,"-11"0"-147,0-5-28,0 0-8,0 5 115,0 0 21,-5 0 5,10 0 1,-5 0-48,6 5-10,-6 0-1,5 5-1,6-10-48,0 19-10,0 10-1,0 1-1,6-1-32,-1 10-6,6 0-2,0 5 0,5 5 18,1-1 0,-1 6 0,6-5 0,6-5 0,-6-1 0,5-4 0,-5-4 0,5-6-55,1-5-7,-1-4-2,1-1-751,5-4-150</inkml:trace>
  <inkml:trace contextRef="#ctx0" brushRef="#br0" timeOffset="1416.65">9138 678 1918,'0'0'85,"0"0"18,0 0-83,0 0-20,0 0 0,11-5 0,-6 0 126,12-5 21,-12 0 4,12 1 1,-1-1-30,-5 0-6,6 5 0,-1 0-1,1 0-92,-1 1-23,-5 4 0,0 0 0,5 0 0,-5 0 0,0 4 0,0 6 0,-5-5 56,5 5 6,0 0 2,0 9 0,-6-4-103,1 9-20,-1-4-4,-5-1-1,0 5-51,0 6-10,0-6-3,0 0 0,-5 1 0,-1-1 0,1-4 0,-6 4 0,0-4 35,5-6 6,1 1 2,-1-1 0,1 1 85,-6-5 0,11-10 16,0 0-1,0 0 41,0 0 9,0 0 2,5 10 0,-5-10 9,6 9 1,-6-9 1,5 10 0,6 0-2,0 0-1,6-6 0,-1 6 0,1-10-3,-1 5 0,6-5 0,-6 0 0,6 0-28,0 0-7,0 0-1,-5 0 0,5-5-36,0 5 0,-6-5 0,1 0 0,-1-4-100,0 4-22,1-5-4,-1 5-1026</inkml:trace>
  <inkml:trace contextRef="#ctx0" brushRef="#br0" timeOffset="1913.13">9692 580 1036,'0'0'46,"0"0"10,0 0-45,0 0-11,16 0 0,-16 0 0,6 5 331,5-10 64,0-5 13,0 1 2,5 4-238,-5 5-47,0-10-9,6 5-3,-12 0-58,11 0-12,-5-4-3,0 4 0,0 0-22,6 0-5,-6 5-1,0 0 0,0-5-12,0 0 0,5 0 0,-5 5 0,-11 0 0,11 0 0,-11 0 0,0 0 0,11 10-16,-11-10-5,6 10-2,-6 9 0,5 6-48,-10-1-9,5-4-3,-6 4 0,1 0-11,-1-4-2,6-1-1,-5 1 0,-1-10 35,6-10 7,0 9 2,0-9 0,0 0 38,0 0 15,0 0-11,0 0 11,6 20-15,-6-20 3,0 0 1,5 10 0,6 4 22,0-4 4,-11-10 1,16 10 0,-5-5 32,6-5 8,-6 4 0,5 1 1,-16-5-9,11 0-3,0 5 0,6 5 0,-1-10-16,1 5-3,-17-5-1,0 0 0,5 10-25,6-1 0,-5 6 8,5-5-8,-6-1 8,0 6 0,-5-5 0,0 4 0,0 1 2,0-5 0,-5 4 0,-6-4 0,11 5 9,-5-1 1,5 1 1,-6 0 0,-5-1-21,-5 1 0,5 0 0,0-6 0,-6 6-27,1-5-9,5-1-3,0 1 0,0-5-20,0-5-4,11 0-1,0 0-682,-6-5-137</inkml:trace>
  <inkml:trace contextRef="#ctx0" brushRef="#br0" timeOffset="2259.19">10229 424 1677,'0'0'74,"0"0"16,0 0-72,6 5-18,5 0 0,0 0 0,0 0 133,5-1 23,1 6 5,-1 0 1,0 5-53,1-1-10,-1 1-3,6 4 0,-5 6-41,5 4-9,-6-5-2,1 1 0,-1 4-22,1 0-5,-1-4-1,-5 4 0,5 0-8,-5 0-8,-5 5 9,5-4-9,-6 4 0,1 0 0,-6-5 0,5 5 0,-5-4-42,0-1-14,0-5-4,0 1-1142</inkml:trace>
  <inkml:trace contextRef="#ctx0" brushRef="#br0" timeOffset="-1342.27">5135 507 1612,'16'-5'144,"-16"5"-116,0 0-28,-11-5 0,11 5 185,0 0 31,0 0 7,0 0 1,-11-5-77,11 5-15,0 0-4,0 0 0,-16 5-102,5 10-26,22 9 0,-11 1 0,-11-1 0,5 5-9,17-4 0,0 4 0,6-5-37,-6 5-7,-6-4-2,6-1 0,16 1 44,-16-1 11,-5-5 0,-1-4 0,12 5 0,-6-1 0,0-4 0,-11 4 0,0-4-8,5-5 8,17 4-8,-11-4 8,-11-10-8,17 10 8,5-1-8,-1-4 8,-4 0 0,-1-5 0,6 0 0,0 0 0,6-5 0,-12 5 0,1-5 0,-1 1 0,6-1-21,0 0 1,-17 0 0,1 0-744,5-5-148</inkml:trace>
  <inkml:trace contextRef="#ctx0" brushRef="#br0" timeOffset="-1130.02">5442 585 2041,'0'0'44,"0"0"10,0 0 2,0 0 2,5 15-46,-5-6-12,-5 1 0,5-10 0,0 10 101,0 4 19,5 6 3,1-1 1,-6-4-57,5 9-11,6 1-3,6 4 0,-12 0-28,6 10-5,0-5-2,5 5 0,1-4-18,-1-1 0,-5-5 0,6 5 0,-1-5-15,1-4-9,-1-1-3,-5-4 0,0-1-157,6-9-32</inkml:trace>
  <inkml:trace contextRef="#ctx0" brushRef="#br0" timeOffset="-397.77">5869 658 633,'-5'-10'56,"-1"5"-44,1 1-12,0-1 0,-12-5 376,6-5 72,6 6 16,-6-1 2,0 0-247,0 0-50,0 1-9,-6-1-3,12 5-74,-12 0-15,6 0-4,0 0 0,11 5-51,0 0-13,0 0 0,0 0 0,-11 5 0,11-5 0,0 0 0,-5 10 0,5-10 0,0 10 0,5 9 0,6-4 0,-5-5-18,-1 4-6,6-4-2,6 5 0,-1-6 7,6 6 2,-5-5 0,-1-5 0,6 4-3,-6 1-1,6-5 0,-5 5 0,5-5 21,-11 4 0,-11-9 0,11 15 0,5 0 0,-5-1 18,0 6-3,-5-1-1,-1 6-14,1-6 0,-1 5 0,6 1-10,-5-1-14,-6 1-4,5-1 0,-5-5 0,5 1-5,-10-1-2,0-4 0,-1 0 0,1-6 19,-1 1 4,-10-5 1,5 0 0,11-5 11,0 0 0,-11-5 0,0 0 0,0 0 49,5-4 12,6-1 3,-11-5 0,6 1-52,-1-6-12,12 5 0,-6-4 0,5-1 0,-5 6 0,6-11 0,-1 11 0,1-6 0,-6 1 0,5-1 0,6-4 0,6 4 0,-6 1 0,0 4 0,0-4 0,5-1 40,0 6 4,1-1 2,-6 0 0,0-4-22,0 4-5,0 1-1,0 4 0,-6-5-18,6 6-16,-5-1 4,5 0 0,-11 10 12,0 0 0,5-10 0,-5 10 0,17 5 0,-6 0 0,-11-5 0,11 5 0,-6 5 14,0-1-4,1 6-1,-6 5 0,11-11-9,-6 11-16,-5-1 4,6 1 1,5-1-33,0 1-8,0 4 0,0 5-1,0-4 65,0 4 12,5-5 4,6 6 0,-5-6-45,5 0-9,-1 1-2,-4-6 0,5 1 6,0-6 1,-11 1 0,5-5 0,6-5 12,-5 0 9,-12-1-12,-5-4 12,0 0 0,17-9 0,-1-6 0,-11 0 0,1-4 20,-1-1-1,-5-4-1,6 0 0,-6-6 6,5 6 2,-5-5 0,0 0 0,0 4 14,0 1 2,-5-1 1,-1 1 0,-5 0-16,6-1-3,-11 1-1,-1 0 0,1 4-37,-1 5-7,-5 1-2,6 4 0,-6 5 34,5 0 6,1 10 2,-1 5 0,1 0-144,0 4-29,5 6-6,5 4-684,6 5-138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23.02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4230-102 1994,'0'0'88,"-11"5"19,0 4-86,11-9-21,-11 0 0,11 0 0,0 0 48,0 0 4,0 0 2,0 0 0,11 0 18,5-5 4,1 1 1,5 4 0,-6-5-52,6 5-10,0-5-3,0 5 0,0 0-12,0 0 9,0-5-9,-6 0 8,6 5-8,-11 0-14,0-10 3,0 5 1,0 5-58,0 0-11,-6-4-2,6-1-1,-11 5-38,0 0-7,0 0-1,-11-5-1,-5-5-86,5 10-17,11 0-3,-11 0-1,-5 0 152,-1 0 29,1 0 7,5 5 0,0 5 170,0-5 34,-6-1 6,6 1 2,0 5-1,6 0 0,-6 0 0,5 4 0,-5 1-57,11 4-11,-5-4-3,5 4 0,0 1-28,0 4-5,11 6-2,0-1 0,-6 5-8,12 5-1,-1 5-1,1-5 0,5 5-15,0 0-2,-6-6-1,6 6 0,0 5-14,-6-5-3,1 0-1,-1 0 0,1 0-3,-1-1-8,1 1 12,-6 5-4,0 0-31,5 0-6,-5-1-2,-6-4 0,1 0 31,5 5 0,0-10 0,0 0 0,-11-5 0,5 5 0,1-10 0,-1 10 0,1-5-25,-1 0 1,-5 1 0,6-6 0,-1 0-13,1 0-3,-6-4 0,11-6 0,-6 1 25,1-1 5,-1-4 1,1-5 0,-1 4-6,1 1-1,-1-5 0,1-1 0,-6-9 16,16 10-9,1-5 9,-7 0-8,1-5 8,6 0 0,-1-5 0,6 5-8,0 0 8,-5-5 0,-6 0 0,11 0 0,10-4-31,-10 4-10,-11-5-3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5:27.4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58 1670,'0'0'148,"0"0"-118,0 0-30,0 0 0,0 0 108,0 0 16,11-5 4,0 0 0,-1 1-22,7-1-4,-1 0-1,1 0 0,-1 0-45,6 0-8,-5 0-3,5 0 0,0 5-13,-1-4-4,1 4 0,-5-5 0,-1 5-46,1 0-10,5 0-1,-6 5-1,6-5 50,-5 4 9,-6 1 3,-1 0 0,1 0-23,0 5-9,0 0 8,0 4-8,6 1 0,-6-1 8,0 1-8,-6 5 0,6-1 0,-5-4 0,-1 4 0,6-4 0,-5 4 0,5 1 0,-6-1 0,6 1 0,-5-1 0,5 6 0,-1 4 0,1 0 0,0-5-35,6 1 1,-6 9 0,0-5 0,0 0 45,0 6 9,0-1 1,5 5 1,-5 0-35,0 0-7,0 5-2,0-5 0,5 0 22,-5-5 0,-5 0 0,-1-5 0,1 0 0,-1 5 0,1-9 0,-1-1 0,1 1 0,-1-6 0,-5 5 0,0-4 0,0-5 30,0 4 10,-5-9 3,5 4 0,0-4 33,-11 5 8,5-1 0,-5-4 1,6 5-68,-12-5-17,7-1 0,-7 1 0,6 5 39,-5-6 4,-6 1 1,0-5 0,5 5-20,-5-10-3,0 5-1,1 0 0,-1-1-20,0-4 0,0 5 0,0 0 0,5 5-47,1 0-13,-1-5-4,12-1 0,-12 1-153,12 0-31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1:06:09.23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17 0 1818,'0'0'80,"0"10"17,-11 0-77,11-6-20,0-4 0,-6 15 0,6-5 135,0 0 23,0-1 5,0 6 1,0-5-52,0 4-11,6 1-1,5 4-1,-6 1-44,1 9-9,5 0-2,-6 10 0,6 0-27,-5 0-5,-1 5-2,6-5 0,0 0-26,6-5-4,-6 1-2,10-6 0,-4-5-76,-6-4-15,5-1-3,-5-9-668,6 0-132</inkml:trace>
  <inkml:trace contextRef="#ctx0" brushRef="#br0" timeOffset="-160.57">-230 15 1850,'0'0'82,"0"0"17,0 0-79,0 0-20,0 0 0,0 0 0,0 0 139,0 0 24,0 0 5,0 0 0,0 0-74,0 0-15,0 0-3,0 0-1,5 19-38,1-4-7,5-5-2,-6 4 0,1-4-18,-1 5-10,1-1 10,-1 6-10,6-6 0,-5-4 8,5 5-8,0-1 0,0-4 0,0 0 0,5 0 0,6-1 0,0-4 0,0-5 0,-6 0 0,1 0 0,5 0 0,0 0 14,0-5-4,-6 0-1,-16 5-58,11-9-12,6-6-3,-1 0 0,-5 6-109,-6-6-23,6 0-4</inkml:trace>
  <inkml:trace contextRef="#ctx0" brushRef="#br0" timeOffset="366.02">384-73 2145,'0'0'95,"0"0"20,0 0-92,0 0-23,11 10 0,6-5 0,-1-5 116,-5 0 20,6 0 3,-1-5 1,0 0-39,1 0-7,5 5-2,-6-5 0,6 0-75,0 5-17,6-5 0,-7 5 0,7-5-188,-1 1-37</inkml:trace>
  <inkml:trace contextRef="#ctx0" brushRef="#br0" timeOffset="196.47">209-326 1958,'0'0'87,"0"0"17,0 0-83,0 0-21,0 0 0,0 0 0,0 0 139,16 0 23,1-5 5,5 0 1,-6 5-64,-5-5-12,5 0-2,1-5-1,-1 5-72,1 1-17,5-6 0,-6 5 0,1 0 28,-1 0 5,1 0 1,-1 0 0,0-4-58,1 9-11,-6-5-2,5 5-830,-5-5-165</inkml:trace>
  <inkml:trace contextRef="#ctx0" brushRef="#br0" timeOffset="-1437.13">-872-239 939,'0'0'41,"-5"-14"10,-6-1-41,0 5-10</inkml:trace>
  <inkml:trace contextRef="#ctx0" brushRef="#br0" timeOffset="-884.21">-828-643 230,'-5'5'20,"5"-5"-20,0 0 0,0 0 0,0 0 298,0 0 55,-6-5 11,1 0 3,-6-5-167,5 5-32,-5 5-8,11 0 0,-11-10-51,6 6-9,-1-6-3,1 0 0,-6 5-38,5 0-8,-4 5-2,-1 0 0,5-5-2,6 5-1,-11-4 0,0 4 0,0 0-25,0 0-5,11 0 0,-11 0-1,6 4-15,-6 1 11,0-5-11,0 10 10,11-10-10,-11 5 0,-6 5 0,6-1 0,0 1 0,6 0-11,-6 0 3,0 4 0,6 1-6,-1 0-1,1-1 0,-1 6 0,6-6-1,0 6 0,0-1 0,6 1 0,-6-6 16,5 6 0,1-10-10,-1 4 10,6-4 0,0 0 0,0 0 0,0-1 0,0 1 0,5-5 0,1 5-9,-1-5 9,-5 4 0,6 1 0,-1 0 0,-5 4 0,-5 6-21,5-5-1,0 4 0,-6 1 0,-5 4 34,0-5 6,5-4 2,-5 5 0,-5-1-20,0 0 0,-1 1 0,-5-1 0,6 1 0,-1-5 0,-10 4 8,5-4-8,5-1 0,-10-4 0,-1 5 8,1-6-8,5 1 0,-6-5 8,1-5-8,-6 5 0,6 5 8,5-5-8,0-5 0,-6-5 0,6 0-10,6 0-9,-6-10-1,5 1-1,6-1-123,0 15-24,0-10-4</inkml:trace>
  <inkml:trace contextRef="#ctx0" brushRef="#br0" timeOffset="-277.61">-680 34 1036,'6'-34'46,"-6"29"10,0 5-45,0 0-11,0-5 0,0-4 0,0-1 326,0 10 63,0 0 13,0 0 2,5-10-246,1 0-50,-6 1-9,0 9-3,0 0-60,0 0-13,11-10-3,5 10 0,-16 0-20,11 0 9,0-5-9,0 5 0,0 5 8,-11-5-8,6 5 0,10 4 0,-11 1 0,6 0 0,-5 9 0,-1-4 0,1 0-9,-6 4-3,-6 1 0,6-1 0,-5-4-20,-1 4-5,1 1-1,-1-1 0,-4 6-22,-1-1-4,0 5 0,-6-4-1,6 4 1,-5-5 0,5-4 0,0-1 0,0 1 27,0-6 5,5-4 2,1 5 0,-1-5 30,6-6 0,0-4 0,0 0 10,0 0 15,0 0 3,6 10 1,5-5 0,0-5 14,0 0 2,11 0 1,-6-5 0,1 0-10,-1 0-3,1-4 0,4 4 0,-4-5-33,5 5 0,-6-9 0,6 4 0,0-5-55,-5 5-11,-1-4-2,6 4-652,-6-5-131</inkml:trace>
  <inkml:trace contextRef="#ctx0" brushRef="#br0" timeOffset="782.44">1344-624 1382,'-6'-14'123,"1"-1"-99,-6 0-24,0 6 0,6-6 251,-6 5 45,-6 5 8,6 0 3,0-4-174,-5 9-34,-1 5-7,1-1-2,-1 6-66,1-5-12,-1-5-4,1 10 0,0 0-8,-6-1-11,5 6 3,6 0 0,0 9-24,0-9-4,6 4 0,5-4-1,-6-1 17,6 1 4,6 4 1,5 1 0,-6-5 5,12-6 1,-6 6 0,11 0 0,-6-6 9,-5-4 0,5 5 0,6-5 0,-5 0 10,5 4 4,-6-4 1,1-5 0,5 5 8,-6 0 1,6 10 1,-6-6 0,1 1-9,-12 0-1,6 5-1,-5 4 0,-1-4 2,-5-1 1,0 6 0,6-1 0,-12 1 1,1-6 0,5 1 0,-11 0 0,5-1-10,1 1-8,-6-5 12,0-1-12,0 1 8,-5 0-8,-1-10 0,-5 0 0,6 5-21,-6-5-11,0-5-3,0 0 0,0-5-119,0 0-24,0-4-5</inkml:trace>
  <inkml:trace contextRef="#ctx0" brushRef="#br0" timeOffset="1008.41">1223-1034 2124,'0'0'94,"0"0"19,0 0-90,0 0-23,0 0 0,0 0 0,0 0 130,0 14 22,0-4 4,0 5 0,0 4-79,6 6-16,-1-1-3,-5 0-1,6 10-29,-1 10-5,6 5-2,-5 0 0,5 0-21,-6-6 9,6 6-9,-5 10 0,5-6 0,-6 11 0,1-6 0,4 1 0,7 4-19,-6 5-4,5-9-1,-5-6 0,6 1-136,-6-10-28,5-10-6</inkml:trace>
  <inkml:trace contextRef="#ctx0" brushRef="#br0" timeOffset="1503.85">1580-581 691,'11'15'30,"-11"-15"7,0 0-29,5-10-8,6-5 0,0 1 0,0-6 416,6 6 81,-6 4 17,5 5 3,-5 5-329,0-5-67,-11 5-13,11-5-2,11 5-50,-6 0-9,1 0-3,-1 0 0,1 5-27,-1 0-5,1 0-2,-1-5 0,-5 5-10,0 0 0,-6 9 9,1 1-9,-6-15 0,0 14-12,0 1 2,-6 5 0,6-1-27,-5 5-6,-6 1-1,0-6 0,0 6-9,0-16-3,0 1 0,0 0 0,6 0 1,-6-1 0,0 1 0,0-5 0,5 0 14,6-5 2,-5 5 1,5-5 0,0 0 26,0 0 12,0 0-12,0 0 12,0 0 10,0 0 10,5 5 1,6 4 1,0-4 23,6 0 5,-6-5 1,5 5 0,1 0-4,-1 0-1,-5 5 0,0-6 0,5 6-19,-5 0-4,-5 5-1,5-6 0,-6 6-9,6-5-1,-5 4-1,-1 1 0,-5 0 5,0 4 0,0 1 1,0-6 0,-5 6-7,-1-1-2,1-4 0,-6 4 0,0 6-8,-6-1 0,1-5 9,-6 1-9,6 4 0,-6-4 0,-6-10 0,6-1 8,11-4-8,-5 5 0,-1-10 0,1 0 0,-1-5-20,6 0-6,0-5-1,6 1 0,5-6-95,0 0-19,5-4-4,1 4-639,5 1-127</inkml:trace>
  <inkml:trace contextRef="#ctx0" brushRef="#br0" timeOffset="1834.48">2095-454 1094,'0'0'97,"0"0"-77,0 0-20,0 0 0,0 0 299,0 0 56,0 0 11,0 0 2,0 14-207,0-14-41,0 0-9,6 5-2,-6 10-72,5 4-14,1 1-3,-1-1-1,1 1-19,5-1 0,-6 6 0,12 9 0,-6-5 0,5 0 0,-5 1 0,5-1 0,1-5-11,5 1 1,-6-6 0,6 1 0,6-1-10,-12-4-1,6-6-1,-6-4 0,-5-5 5,11-5 1,-5 1 0,-1-6 0,1-5 16,-1-4 0,-10-1 0,5-4 0,-11 4 20,5-4 2,1 0 0,-6-6 0,-6 1 16,1-5 3,-1 0 1,-5 0 0,0 0-5,0 0-1,-5 4 0,-1 1 0,1 5-21,-1-1-5,-5 11-1,6-1 0,-6 5-9,6 5 0,-1 5 0,1 5 0,-1 5-44,6 5 0,0-1-1,0 11 0,0-1-119,11 0-24,-5 6-5,5-1-559,0-5-111</inkml:trace>
  <inkml:trace contextRef="#ctx0" brushRef="#br0" timeOffset="2224.03">2633-547 921,'0'0'82,"0"0"-66,0-10-16,5 1 0,-5 4 345,0 5 66,0 0 13,0 0 2,0 0-243,0 0-49,0 0-10,0 0-1,0 0-51,0 0-11,11 19-1,-5-4-1,-6 4-59,0 6-27,5 4 3,6 5 0,-5 0 7,5 0 1,0 1 1,10 8 0,-4-4-10,5-9-3,5-1 0,-5-5 0,0-4-5,6-6-2,-12-4 0,6 0 0,0 0 18,-6-6 3,1 1 1,-1-10 0,-5-4 13,0-1 0,0 0 9,-5 0-9,-1-9 32,-5 4 0,6-4 0,-1-5 0,-5-6 8,0-4 1,-5 0 1,5 0 0,-6-5-10,1 5-1,-6-5-1,5 5 0,-10 0-18,-1 4-3,1 1-1,-6 5 0,0-1-8,-5 6 0,-1 4 0,6 1 0,6 9 0,-6 5 0,-6 0 0,12 9 0,-6 6-107,11 0-17,6 14-3,-1-5-1,6 15-82,0-5-17,6 5-3</inkml:trace>
  <inkml:trace contextRef="#ctx0" brushRef="#br0" timeOffset="2566.11">3241-522 1094,'6'-20'48,"-6"20"11,5-10-47,-5-4-12,6-1 0,-6 5 0,0 1 296,0 9 58,0 0 11,0 0 3,0 0-196,0 0-38,0 0-8,-6 9-2,1 6-79,-1 4-16,12 6-3,-6 4-1,0 5-25,5 5 0,6 0 0,6 0 0,-1 0-8,1 0-4,10-5-1,-5 5 0,0-9-4,0-1-1,-6-10 0,6-4 0,6-1 3,-6-4 1,-6 0 0,6-5 0,0-10 14,0 5 0,-6-10 0,1 0 10,-1-4 14,1-6 4,-6 1 0,0-5 0,-6-11 11,1 1 2,-1-10 1,-5 5 0,0-4 30,-5-6 5,-1 5 2,-5 0 0,0 5-66,0 5-13,-11 0 0,-5 5 0,5-6 0,-5 11 0,5 9 0,-6 1 0,-5-1 0,6 10 0,-1 0 0,-4 10 0,4 0-107,1 5-13,-1 9-4,12 6-1230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05.39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1 170 1231,'0'0'54,"0"0"12,0 0-53,0 0-13,0 0 0,0 0 0,0 0 106,0 0 18,0 0 4,0 0 1,0 0-45,0 0-8,0 0-3,0 0 0,0 0-58,0 0-15,0 0 0,0 0 0,0 15 36,-6-1 4,6-14 0,0 15 1,6 0-28,-6-6-5,0-9-8,5 15 11,1-5-11,-6-10 0,0 14 0,5 1 0,1-5 0,-1 4 0,1-4 0,-1 0 8,-5-10-8,11 15 0,-11-15 0,11 9 0,0-4 0,0 0 0,5 0 0,-16-5 0,0 0 0,0 0 0,0 0 0,11 5 0,6-5 0,-1 5 0,-10-10 0,10 5 0,6-5 0,0 0 0,0 0 0,-6 5 0,6-5 0,-5 0 0,5 1 0,0 4 0,0-5 0,5 0 0,-5 0 0,5 0 0,-5 5 0,6-5 0,-6-5 0,5 6 0,1-1 0,-1 0 0,-5 0 0,5 5 0,6 0 8,0-5-8,-5 5 0,5-5 8,-1 5-8,1 0 0,0 0 0,0 5 0,-11-5 0,11 0 0,5 5 0,-5 0 0,0-5 0,0 0 0,0 0 0,0 5 0,-6-5 0,6 0 0,-5 5 0,5-10 0,-6 5 0,0-5 0,-5 5 0,6 0 0,-6 0 0,0-5 0,0 5 0,5 0 0,-11-5 0,6 5 0,0 0 0,0 5 0,6-5 0,-6 5 0,0-5 0,5 0 0,0 0 0,1 5 0,-1-5 0,-10 5 0,-1-5 0,1 4 0,4 1 0,1 0 0,0-5 0,6 0 0,-6 0 0,0-5 0,5 5 0,-5-5 0,5 1 0,-5-1 0,0 0 13,0 5-2,0-5-1,0 5 0,-5-5-10,5 0-14,-1 10 3,-4-5 1,5 0 10,-6 0 0,1-5 0,-1 5 0,1 5 0,-1 0 0,-5-5 0,6 5 8,-1-5-8,0 0 0,1 5 0,-1-5-8,-5 0 8,6 0 0,-1-5 0,1 5 0,-1 0 0,-5 0 0,11 0 0,-6 0 0,6-5 0,0 5 0,-5-5 0,-1 5 8,1 0-8,-1 5 0,1-5 0,-1 0 0,0 0 0,1-5 0,-1 5 0,1 5 0,-6-5 0,5 5 0,-5-5 0,0-5 0,6 5 0,-6 0 0,0 0 0,5 0 0,-5-5 0,0 0 0,0 5 0,0-5 8,-11 5-8,11 0 0,-11 0 0,16 0 0,-16 0 0,0 0 11,0 0-11,6-5 12,-6 5 14,0 0 3,11-4 1,-11 4 0,0-10 5,5 0 1,1 0 0,-6 1 0,0-1-12,5 0-1,-5-5-1,0 6 0,0-6-10,0 5-1,6-4-1,-6-1 0,5 0-10,-5 1 0,0 4 0,6-5 0,-6 6 0,5-1 0,-5-5 0,6 6 0,-1-6-57,1 5-7,-6-4-2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06.20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20 58 518,'0'0'46,"0"0"-37,0 0-9,0 0 0,0 0 180,0 0 33,-11 5 7,11-5 2,0 0-69,0 0-13,0 0-4,0 0 0,-11 5-42,11-5-9,0 0-1,0 0-1,0 0-27,0 0-4,0 0-2,0 0 0,16 5-11,-5-5-3,6 0 0,-1 0 0,1-5-8,-1 0-1,6-5-1,-5 5 0,-1-4-7,6 4-2,-6 0 0,6 0 0,0 0-5,-5 0-2,5 0 0,0 5 0,-1 0-10,-4 0 0,-1-4 0,1 4 0,-1 0 0,-5 0 0,0-5 0,0 5 0,0 0-31,0 0-1,-11 0-1,11 0 0,-11 0-39,0 0-7,0 0-1,11 0-1,-11 0-159,0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06.43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 0 230,'0'0'10,"0"0"2,0 0-12,0 0 0,0 0 0,0 0 0,0 0 316,0 0 61,0 0 12,0 0 3,0 0-214,0 0-42,0 0-9,0 0-2,0 0-50,0 0-11,0 0-1,0 0-1,0 0-38,0 0-8,0 15-2,0-1 0,0 1-14,0 4 0,0-4 8,0-15-8,0 0 0,0 0 0,0 15 0,6-1 0,-1 1 0,-5 4-10,6 1 2,-6-1 0,0 1-29,5-5-6,-5-1-1,0-14 0,0 0-138,6 10-28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06.7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16-1 1267,'0'0'56,"0"0"12,0 0-55,0 0-13,0 0 0,16 0 0,-5 4 142,-11-4 26,11 0 4,5 5 2,-5-5-85,-11 0-17,0 0-3,17 0-1,-6 5-23,0 5-5,-6 0 0,6 4-1,-5-4-19,-1 0-3,-5-10-1,0 0 0,0 0-6,6 14-2,-1 1 0,1-5 0,-12 4-8,6-4 0,0 0 0,0 5 8,-5-1-8,-1 1 0,-5-1 0,6 1 0,-1 5-31,-5-6-1,0 1-1,0 4 0,0-4-35,0 0-8,-5-1 0,11-4-1,-6 0 8,11-10 1,-11 4 1,0 6 0,5-5 41,-5 5 8,11-10 2,0 0 0,0 0 16,0 0 0,0 0 0,0 0 0,0 0 26,0 0 2,0 0 1,0 0 0,0 0 15,0 0 2,0 0 1,0 0 0,11-5 1,0 5 0,6 0 0,-6 0 0,5 0-24,0 0-5,1 0-1,5 0 0,0 0 23,0 5 5,-6 0 1,1-5 0,-1-10-36,6 10-11,0 0 0,5 0 0,1 0 0,-1 5-22,-5-5 3,6 5-671,-1 0-134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33.98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10 322 979,'-6'-5'87,"6"5"-70,0 0-17,0 0 0,0 0 79,0-10 12,-5 0 2,5 10 1,0 0 10,0 0 3,0 0 0,0 0 0,0 0-45,0 0-9,0 0-1,0 0-1,5-14-8,-5 4-2,0 10 0,0 0 0,0 0-17,0 0-3,0 0-1,0 0 0,0 0-10,0 0-2,0 0-8,0 0 12,11 10-12,-5-1 0,-6-9 8,5 10-8,1 5 0,-6-1 0,0-14 0,0 20 0,0-6 0,0 1-8,0-15 8,-6 20-13,6-20 13,-5 14-12,5 1 12,0-15-12,0 0 12,0 0 0,0 0 0,0 0-9,0 14 9,0-14 0,0 0 0,0 0 0,0 0 0,0 15 0,0-15 0,0 0 0,11 10 0,0 0 0,-11-10-9,11 4 9,-11-4 0,11 5 0,0 0 0,5-5 0,-16 0 8,11 0-8,6-5 8,-1 5-8,1 0 0,-1 0 0,0 5 0,1-5 0,-6-5 0,5 5 0,1-5 0,-1 5 0,6-4 0,-5-1 0,5 5 0,-1 0 0,-4 0 0,5-5 0,0 5 0,-6-5 0,6 5 0,0-5 8,6 5-8,-1 0 0,0 0 0,1 0 8,-1-5-8,1 5 0,-1 0 0,0 5 0,1-5 0,5 5 0,5 0 0,-5-5 0,-5 5 0,4 4 0,1 1 9,-5 0-9,-1-5 10,1 0-10,4 0 13,-4-5-3,-1 4-1,1 1 0,-6-5-9,5 5 0,-5-5 0,0 0 8,0 0-8,-6 0 0,6 0 0,6 0 8,-12 0-8,6 0 0,-5 0 0,4 0 8,1 0-8,0 0 0,0 0 0,0 0 0,0 0 0,0 0 0,-5 0 0,5 0 8,-6 0-8,0 0 0,6 0 0,-5 0 0,-6-5 0,0 5 0,16-5 0,-5 1 0,0-1 0,5 0 0,-5 5 0,0-5 0,0 0 0,0 0 0,0 5 0,0 0 0,0 0 0,0 0 0,-6-5 0,6 5 0,-5 0 0,-1 0 0,1 0 0,-1-5 0,-5 5 0,6 0 0,-1 5 0,6-5 0,-11 0 0,5 0 0,1 0 0,-1-5 0,6 5 0,-5 0 0,5-4 0,-6-1 0,11 0 0,-5-5 0,0 10 0,0-5 0,0 0 0,6 5 0,-6 0 0,-6-5 0,6 1 0,-6 4 0,6-5 0,-5 5 0,-1 0 0,6-5 0,6 5 0,-6-5 8,-1 5-8,1-5 0,6 0 0,-6 5 0,0 0 0,0 0 0,0 0 0,0-5 0,-1 5 0,1 0 0,0-5 0,0 5 8,-5-4-8,5 4 0,-6 0 0,1 0 0,4-5 0,-4 0 0,5 0 0,-6 0 0,6 5 0,0-5 0,0 5 0,0 0 0,0-5 0,-6 0 0,6 1 0,-5 4 0,5 0 0,0 0 0,0 0 0,0 0 0,-6 0 0,6 0 0,-11 0 0,5 0 0,-5 0 0,6 0 0,-1-5-9,6 5 9,-5-5 0,-1 0 0,1 0-8,-1 0 8,0 5 0,1-5 0,-1 0-8,-5 1 8,0-1 0,6 0 0,-12-5 0,6 10 0,-11 0 0,11-5 0,0 0 0,-11 5 0,6-5 0,-6 5 0,11-4 0,-11 4 0,0 0 0,11-5 0,-6-5 8,-5 10-8,0-10 10,6-4-1,-6-1 0,0 5 0,0 10 5,5-14 1,-5-6 0,0 5 0,0-4-15,6-1 0,-6 6 8,0-1-8,0 1-15,0 4-5,0-5-2,0 1 0,0-6-41,0 5-8,5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6T23:41:37.13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82 288,'0'0'25,"0"0"-25,0 0 0,0 0 0,0 0 186,0 0 32,0 0 6,0 0 2,0 0-114,0 0-22,0 0-5,0 0-1,0 0-46,0 0-10,6-9-1,5 4-1,-11 5 30,0 0 7,11-10 1,-11 10 0,16 15-2,-5-1 0,0-9 0,0 0 0,0-5-18,0 0-4,-11 0-1,16 0 0,-16 0-19,0 0-4,0 0-1,17 0 0,-1 0-15,-5 0 0,-11 0 8,17 0-8,-1 0 0,1 0 8,-1 0-8,-5 0 0,0 0 0,5 0 0,-5-5 0,0 0 0,6 0 0,-1 1 0,-5-1 0,6 0 0,-6 5 8,5-5-8,-5-5 0,0 5 0,6 0 0,-6-4 0,-1 4 0,-4 0 0,5 0 0,-6-5 0,6 5 0,-5 1-10,-6 4-29,0 0-5,0 0-2,0 0-865</inkml:trace>
  <inkml:trace contextRef="#ctx0" brushRef="#br0" timeOffset="7">285 53 691,'0'0'61,"0"0"-49,0 0-12,0 0 0,-5 25 216,-1-6 41,6-9 8,6 0 2,-6-10-145,-6 14-29,6-4-5,0 5-2,0-6-42,-5 1-8,5-10-1,0 0-1,0 0-12,5 10-2,-10 4-1,5 1 0,5 5-7,1-6 0,-12 1-1,6 4 0,0-9-11,0 5 0,0-6 0,0 6 8,0 0-8,-5-1 0,5 1 0,0 0 8,0-1-8,0-14 0,0 0 0,0 0 0,0 15 0,5-5 0,-5-10 0,6 14-11,-6-14-5,0 0 0,0 0-1,0 0 0,0 0-15,0 15-4,0-5 0,0-10 0,0 0-12,0 0-2,0 0-1,0 0 0,0 0-51,0 0-10,0 0-3</inkml:trace>
  <inkml:trace contextRef="#ctx0" brushRef="#br0" timeOffset="12.96">505 429 345,'0'0'15,"0"0"4,0 0-19,0 0 0,0 0 0,0 0 0,5-10 284,-5 10 52,0 0 12,6-10 1,-1-5-185,1 6-38,-1 4-7,-5 5-2,0 0-34,11-10-7,0 0-2,0 5 0,-11 5-26,6-4-4,10-1-2,-5 0 0,0 0-16,0 5-3,-11 0-1,11 0 0,5-5-12,1 5-2,-17 0-8,11 0 12,5 5-12,-10 0 9,-6-5-9,0 0 8,11 5-8,0 0 0,-11-5 0,0 0 8,0 0-8,0 0 0,11 4 0,-11-4 0,0 0-12,0 0-4,0 0 0,0 0-1,5 5-15,-5 5-4,-5 5 0,-1-1 0,1 1-13,-1-5-3,1-1-1,-6 1 0,11-10 28,0 0 5,0 0 2,-6 5 0,-10 0-22,10 0-5,6-5-1,0 0 0,-11 10 46,11-10 18,0 0-1,0 0 0,0 0-17,0 0 0,0 0 0,0 0 0,0 0-17,0 0 2,0 0 1,0 0 0,0 0 32,0 0 6,0 0 2,0 0 0,0 0-9,6 9-1,-6-9-1,11 15 0,-6-5-2,-5-10 0,11 4 0,0 6 0,-11-10-13,0 0 8,11 10-8,0-5 0,0 5 8,-11-10-8,6 9 0,-6-9 0,0 0 12,0 0-3,5 15-1,-5-15 0,0 0-8,0 0 0,0 15 0,0-15 0,0 0 30,0 0 14,0 0 2,-5 14 1,-6 1-9,0-5-2,5 4 0,-5-4 0,0-5 2,0 5 0,0-1 0,0-4 0,-5 5-7,5-10-2,0 0 0,-6-5 0,7 5-12,-1-5-2,0 5-1,0 0 0,-6 0-14,6 0 0,0 0 0,0 0 0,6 0-10,-6 0-5,0 0-1,5 0 0,-5 0-106,11 0-22,0 0-4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22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2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82.png"/><Relationship Id="rId3" Type="http://schemas.openxmlformats.org/officeDocument/2006/relationships/image" Target="../media/image22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" Type="http://schemas.openxmlformats.org/officeDocument/2006/relationships/image" Target="../media/image590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customXml" Target="../ink/ink15.xml"/><Relationship Id="rId7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0.png"/><Relationship Id="rId11" Type="http://schemas.openxmlformats.org/officeDocument/2006/relationships/image" Target="../media/image800.png"/><Relationship Id="rId5" Type="http://schemas.openxmlformats.org/officeDocument/2006/relationships/image" Target="../media/image750.png"/><Relationship Id="rId10" Type="http://schemas.openxmlformats.org/officeDocument/2006/relationships/image" Target="../media/image790.png"/><Relationship Id="rId4" Type="http://schemas.openxmlformats.org/officeDocument/2006/relationships/image" Target="../media/image74.emf"/><Relationship Id="rId9" Type="http://schemas.openxmlformats.org/officeDocument/2006/relationships/image" Target="../media/image78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customXml" Target="../ink/ink35.xml"/><Relationship Id="rId21" Type="http://schemas.openxmlformats.org/officeDocument/2006/relationships/customXml" Target="../ink/ink26.xml"/><Relationship Id="rId34" Type="http://schemas.openxmlformats.org/officeDocument/2006/relationships/image" Target="../media/image96.emf"/><Relationship Id="rId7" Type="http://schemas.openxmlformats.org/officeDocument/2006/relationships/customXml" Target="../ink/ink19.xml"/><Relationship Id="rId12" Type="http://schemas.openxmlformats.org/officeDocument/2006/relationships/image" Target="../media/image85.emf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98.emf"/><Relationship Id="rId2" Type="http://schemas.openxmlformats.org/officeDocument/2006/relationships/image" Target="../media/image22.png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emf"/><Relationship Id="rId11" Type="http://schemas.openxmlformats.org/officeDocument/2006/relationships/customXml" Target="../ink/ink21.xml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37" Type="http://schemas.openxmlformats.org/officeDocument/2006/relationships/customXml" Target="../ink/ink34.xml"/><Relationship Id="rId40" Type="http://schemas.openxmlformats.org/officeDocument/2006/relationships/image" Target="../media/image99.emf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93.emf"/><Relationship Id="rId36" Type="http://schemas.openxmlformats.org/officeDocument/2006/relationships/image" Target="../media/image97.emf"/><Relationship Id="rId10" Type="http://schemas.openxmlformats.org/officeDocument/2006/relationships/image" Target="../media/image84.emf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image" Target="../media/image81.emf"/><Relationship Id="rId9" Type="http://schemas.openxmlformats.org/officeDocument/2006/relationships/customXml" Target="../ink/ink20.xml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customXml" Target="../ink/ink29.xml"/><Relationship Id="rId30" Type="http://schemas.openxmlformats.org/officeDocument/2006/relationships/image" Target="../media/image94.emf"/><Relationship Id="rId35" Type="http://schemas.openxmlformats.org/officeDocument/2006/relationships/customXml" Target="../ink/ink33.xml"/><Relationship Id="rId8" Type="http://schemas.openxmlformats.org/officeDocument/2006/relationships/image" Target="../media/image83.emf"/><Relationship Id="rId3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8.xml"/><Relationship Id="rId18" Type="http://schemas.openxmlformats.org/officeDocument/2006/relationships/image" Target="../media/image12.emf"/><Relationship Id="rId26" Type="http://schemas.openxmlformats.org/officeDocument/2006/relationships/image" Target="../media/image16.emf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9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7.xml"/><Relationship Id="rId24" Type="http://schemas.openxmlformats.org/officeDocument/2006/relationships/image" Target="../media/image15.emf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10" Type="http://schemas.openxmlformats.org/officeDocument/2006/relationships/image" Target="../media/image8.emf"/><Relationship Id="rId19" Type="http://schemas.openxmlformats.org/officeDocument/2006/relationships/customXml" Target="../ink/ink11.xml"/><Relationship Id="rId4" Type="http://schemas.openxmlformats.org/officeDocument/2006/relationships/image" Target="../media/image5.emf"/><Relationship Id="rId9" Type="http://schemas.openxmlformats.org/officeDocument/2006/relationships/customXml" Target="../ink/ink6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22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76803" y="849479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define the </a:t>
            </a:r>
            <a:r>
              <a:rPr lang="en-GB" sz="3200" b="1"/>
              <a:t>arithmetic series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0" y="2926522"/>
            <a:ext cx="11900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a series as a sum of a sequence;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determine arithmetic sums using a recursive process;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derive the arithmetic sum (series) formula and use it to calculate the sum of n terms;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find the common difference, first term or number of terms, given sufficient information;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apply arithmetic sums to applied problems involving linear growth and decay.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341747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FFC88-812F-8B44-8C58-F30B6FFE56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750535"/>
                <a:ext cx="9922043" cy="2038077"/>
              </a:xfrm>
              <a:ln w="38100"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sum of the first 𝑛 terms of an arithmetic sequence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values of the first term 𝑎 and the common difference 𝑑.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4FFC88-812F-8B44-8C58-F30B6FFE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750535"/>
                <a:ext cx="9922043" cy="2038077"/>
              </a:xfrm>
              <a:blipFill rotWithShape="0">
                <a:blip r:embed="rId2"/>
                <a:stretch>
                  <a:fillRect l="-1229" t="-56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" y="2050234"/>
                <a:ext cx="2570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050234"/>
                <a:ext cx="25700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6201" y="2634581"/>
                <a:ext cx="2570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2634581"/>
                <a:ext cx="25700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51167" y="3212808"/>
                <a:ext cx="2570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" y="3212808"/>
                <a:ext cx="257001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41560" y="3736028"/>
                <a:ext cx="2570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560" y="3736028"/>
                <a:ext cx="257001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4259248"/>
                <a:ext cx="4897581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[2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9248"/>
                <a:ext cx="4897581" cy="8989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5158212"/>
                <a:ext cx="3075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−4=−10+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8212"/>
                <a:ext cx="307570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96985" y="5795566"/>
                <a:ext cx="20781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5" y="5795566"/>
                <a:ext cx="207818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C6CE-4A57-664B-8B0B-C72A257D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782781"/>
            <a:ext cx="11416146" cy="5756199"/>
          </a:xfrm>
          <a:ln w="28575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For the arithmetic series {27, 23, 19, 15, …,-33} calculate the number of terms and the sum of the terms.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=27,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/>
              <p:nvPr/>
            </p:nvSpPr>
            <p:spPr>
              <a:xfrm>
                <a:off x="311727" y="2624429"/>
                <a:ext cx="38558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" y="2624429"/>
                <a:ext cx="38558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D6BD66-FAEB-6AD3-9A29-D663F0B9B706}"/>
                  </a:ext>
                </a:extLst>
              </p:cNvPr>
              <p:cNvSpPr txBox="1"/>
              <p:nvPr/>
            </p:nvSpPr>
            <p:spPr>
              <a:xfrm>
                <a:off x="166254" y="3168784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=−33=27−4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D6BD66-FAEB-6AD3-9A29-D663F0B9B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" y="3168784"/>
                <a:ext cx="5486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/>
              <p:nvPr/>
            </p:nvSpPr>
            <p:spPr>
              <a:xfrm>
                <a:off x="270163" y="3719601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−60=−4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3" y="3719601"/>
                <a:ext cx="5486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8C620-AE65-4EC8-58F4-78EC3144AEF4}"/>
                  </a:ext>
                </a:extLst>
              </p:cNvPr>
              <p:cNvSpPr txBox="1"/>
              <p:nvPr/>
            </p:nvSpPr>
            <p:spPr>
              <a:xfrm>
                <a:off x="420229" y="4114074"/>
                <a:ext cx="47682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−1=15</m:t>
                      </m:r>
                    </m:oMath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8C620-AE65-4EC8-58F4-78EC3144A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4114074"/>
                <a:ext cx="4768298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453B859-F289-7873-B695-0E297C795827}"/>
              </a:ext>
            </a:extLst>
          </p:cNvPr>
          <p:cNvSpPr txBox="1"/>
          <p:nvPr/>
        </p:nvSpPr>
        <p:spPr>
          <a:xfrm>
            <a:off x="978000" y="4977249"/>
            <a:ext cx="476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Number of terms =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6F93D-814E-08B4-2973-0479AA7573B6}"/>
                  </a:ext>
                </a:extLst>
              </p:cNvPr>
              <p:cNvSpPr txBox="1"/>
              <p:nvPr/>
            </p:nvSpPr>
            <p:spPr>
              <a:xfrm>
                <a:off x="6345381" y="1899112"/>
                <a:ext cx="4897581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[2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6F93D-814E-08B4-2973-0479AA75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81" y="1899112"/>
                <a:ext cx="4897581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9E4AF3-2F1D-7E25-926B-EBF5934F60A4}"/>
                  </a:ext>
                </a:extLst>
              </p:cNvPr>
              <p:cNvSpPr txBox="1"/>
              <p:nvPr/>
            </p:nvSpPr>
            <p:spPr>
              <a:xfrm>
                <a:off x="6096000" y="2879330"/>
                <a:ext cx="2905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=−48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9E4AF3-2F1D-7E25-926B-EBF5934F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79330"/>
                <a:ext cx="290599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21" grpId="0"/>
      <p:bldP spid="22" grpId="0"/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4C6CE-4A57-664B-8B0B-C72A257DB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36" y="639699"/>
                <a:ext cx="11416146" cy="5756199"/>
              </a:xfrm>
              <a:ln w="28575"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the arithmetic series {3, 6, 9, 12, …} calculate: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 sum of the first 25 terms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 number of terms in the series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=1395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4C6CE-4A57-664B-8B0B-C72A257D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36" y="639699"/>
                <a:ext cx="11416146" cy="5756199"/>
              </a:xfrm>
              <a:blipFill>
                <a:blip r:embed="rId2"/>
                <a:stretch>
                  <a:fillRect l="-1121" t="-18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78779" y="2339128"/>
                <a:ext cx="2968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9" y="2339128"/>
                <a:ext cx="29688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/>
              <p:nvPr/>
            </p:nvSpPr>
            <p:spPr>
              <a:xfrm>
                <a:off x="-333289" y="2819855"/>
                <a:ext cx="6766156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25−1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3289" y="2819855"/>
                <a:ext cx="6766156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/>
              <p:nvPr/>
            </p:nvSpPr>
            <p:spPr>
              <a:xfrm>
                <a:off x="-879980" y="3894864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=975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980" y="3894864"/>
                <a:ext cx="5486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49ED0E-9136-DD3D-9A8E-668F6AE9D191}"/>
                  </a:ext>
                </a:extLst>
              </p:cNvPr>
              <p:cNvSpPr txBox="1"/>
              <p:nvPr/>
            </p:nvSpPr>
            <p:spPr>
              <a:xfrm>
                <a:off x="-277870" y="4418084"/>
                <a:ext cx="6766156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6+3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=1395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49ED0E-9136-DD3D-9A8E-668F6AE9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7870" y="4418084"/>
                <a:ext cx="6766156" cy="82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9CB941-1366-AA22-CCCA-D5DB49F76D8E}"/>
                  </a:ext>
                </a:extLst>
              </p:cNvPr>
              <p:cNvSpPr txBox="1"/>
              <p:nvPr/>
            </p:nvSpPr>
            <p:spPr>
              <a:xfrm>
                <a:off x="1419311" y="5175936"/>
                <a:ext cx="4905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=2790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9CB941-1366-AA22-CCCA-D5DB49F7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311" y="5175936"/>
                <a:ext cx="490528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59C9A-2B9A-98B6-6A76-A8283665D0FC}"/>
                  </a:ext>
                </a:extLst>
              </p:cNvPr>
              <p:cNvSpPr txBox="1"/>
              <p:nvPr/>
            </p:nvSpPr>
            <p:spPr>
              <a:xfrm>
                <a:off x="652563" y="5741797"/>
                <a:ext cx="4905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−2790=0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59C9A-2B9A-98B6-6A76-A8283665D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3" y="5741797"/>
                <a:ext cx="490528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935EBF-0029-204B-07F1-C91D418F2D96}"/>
                  </a:ext>
                </a:extLst>
              </p:cNvPr>
              <p:cNvSpPr txBox="1"/>
              <p:nvPr/>
            </p:nvSpPr>
            <p:spPr>
              <a:xfrm>
                <a:off x="6488286" y="2819855"/>
                <a:ext cx="4905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−930=0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935EBF-0029-204B-07F1-C91D418F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86" y="2819855"/>
                <a:ext cx="490528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6EEED6-83B7-A010-2E64-5EE0C07B51D8}"/>
                  </a:ext>
                </a:extLst>
              </p:cNvPr>
              <p:cNvSpPr txBox="1"/>
              <p:nvPr/>
            </p:nvSpPr>
            <p:spPr>
              <a:xfrm>
                <a:off x="6432867" y="3429000"/>
                <a:ext cx="4905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6EEED6-83B7-A010-2E64-5EE0C07B5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67" y="3429000"/>
                <a:ext cx="490528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E5C20-3630-F176-E17B-CD44F1DB3499}"/>
                  </a:ext>
                </a:extLst>
              </p:cNvPr>
              <p:cNvSpPr txBox="1"/>
              <p:nvPr/>
            </p:nvSpPr>
            <p:spPr>
              <a:xfrm>
                <a:off x="5818909" y="4025940"/>
                <a:ext cx="6530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=30,  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=−31 (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𝑟𝑒𝑗𝑒𝑐𝑡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E5C20-3630-F176-E17B-CD44F1DB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09" y="4025940"/>
                <a:ext cx="65306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185D5-B963-0D4A-C6A2-5245A76C6BCA}"/>
                  </a:ext>
                </a:extLst>
              </p:cNvPr>
              <p:cNvSpPr txBox="1"/>
              <p:nvPr/>
            </p:nvSpPr>
            <p:spPr>
              <a:xfrm>
                <a:off x="6096000" y="4652716"/>
                <a:ext cx="6530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number of terms in the series is 30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4185D5-B963-0D4A-C6A2-5245A76C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52716"/>
                <a:ext cx="6530628" cy="523220"/>
              </a:xfrm>
              <a:prstGeom prst="rect">
                <a:avLst/>
              </a:prstGeom>
              <a:blipFill>
                <a:blip r:embed="rId1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1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4C6CE-4A57-664B-8B0B-C72A257DB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35" y="639699"/>
                <a:ext cx="11651673" cy="1133683"/>
              </a:xfrm>
              <a:ln w="28575">
                <a:noFill/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sum of the first 10 terms of an arithmetic sequence is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  <m:f>
                      <m:fPr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 If the fourth term is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find the first term and the common difference.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4C6CE-4A57-664B-8B0B-C72A257D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35" y="639699"/>
                <a:ext cx="11651673" cy="1133683"/>
              </a:xfrm>
              <a:blipFill>
                <a:blip r:embed="rId2"/>
                <a:stretch>
                  <a:fillRect l="-1046" t="-5376" b="-376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/>
              <p:nvPr/>
            </p:nvSpPr>
            <p:spPr>
              <a:xfrm>
                <a:off x="165475" y="1747287"/>
                <a:ext cx="6766156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=48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10−1</m:t>
                              </m:r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553FA-4F6D-C715-3F9C-49E278DA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75" y="1747287"/>
                <a:ext cx="6766156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/>
              <p:nvPr/>
            </p:nvSpPr>
            <p:spPr>
              <a:xfrm>
                <a:off x="320054" y="2720515"/>
                <a:ext cx="5486400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195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5B68D4-973A-C2C6-964C-82086EF7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4" y="2720515"/>
                <a:ext cx="5486400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031D36-D9E4-B44D-A849-D0B4872B3D20}"/>
                  </a:ext>
                </a:extLst>
              </p:cNvPr>
              <p:cNvSpPr txBox="1"/>
              <p:nvPr/>
            </p:nvSpPr>
            <p:spPr>
              <a:xfrm>
                <a:off x="320054" y="3753839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195=20(2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031D36-D9E4-B44D-A849-D0B4872B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4" y="3753839"/>
                <a:ext cx="5486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3F268-AFA8-E206-E06D-E8CF12C7B402}"/>
                  </a:ext>
                </a:extLst>
              </p:cNvPr>
              <p:cNvSpPr txBox="1"/>
              <p:nvPr/>
            </p:nvSpPr>
            <p:spPr>
              <a:xfrm>
                <a:off x="320054" y="4402634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195=40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+180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−−(1)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3F268-AFA8-E206-E06D-E8CF12C7B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4" y="4402634"/>
                <a:ext cx="5486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9AA53-30F8-981C-5885-29575C297867}"/>
                  </a:ext>
                </a:extLst>
              </p:cNvPr>
              <p:cNvSpPr txBox="1"/>
              <p:nvPr/>
            </p:nvSpPr>
            <p:spPr>
              <a:xfrm>
                <a:off x="6276108" y="1637525"/>
                <a:ext cx="548640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9AA53-30F8-981C-5885-29575C29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08" y="1637525"/>
                <a:ext cx="5486400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D96B32-3D22-BEDF-A0C0-39589EEC2835}"/>
                  </a:ext>
                </a:extLst>
              </p:cNvPr>
              <p:cNvSpPr txBox="1"/>
              <p:nvPr/>
            </p:nvSpPr>
            <p:spPr>
              <a:xfrm>
                <a:off x="6166672" y="2488450"/>
                <a:ext cx="5486400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D96B32-3D22-BEDF-A0C0-39589EEC2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72" y="2488450"/>
                <a:ext cx="5486400" cy="9077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3E969-1B23-3328-2B82-A749ACE86AF6}"/>
                  </a:ext>
                </a:extLst>
              </p:cNvPr>
              <p:cNvSpPr txBox="1"/>
              <p:nvPr/>
            </p:nvSpPr>
            <p:spPr>
              <a:xfrm>
                <a:off x="6762417" y="3429950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15=4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−−(2)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3E969-1B23-3328-2B82-A749ACE86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17" y="3429950"/>
                <a:ext cx="54864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F0A9C-5432-928F-5F42-89D90C84424C}"/>
                  </a:ext>
                </a:extLst>
              </p:cNvPr>
              <p:cNvSpPr txBox="1"/>
              <p:nvPr/>
            </p:nvSpPr>
            <p:spPr>
              <a:xfrm>
                <a:off x="5505782" y="4193057"/>
                <a:ext cx="6686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×10, 150=40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+120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−−(3)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F0A9C-5432-928F-5F42-89D90C844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82" y="4193057"/>
                <a:ext cx="66862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9B8DBE-630E-C7D1-3FDC-81C82CA85BA0}"/>
                  </a:ext>
                </a:extLst>
              </p:cNvPr>
              <p:cNvSpPr txBox="1"/>
              <p:nvPr/>
            </p:nvSpPr>
            <p:spPr>
              <a:xfrm>
                <a:off x="-98382" y="5083424"/>
                <a:ext cx="4427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45=60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9B8DBE-630E-C7D1-3FDC-81C82CA85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382" y="5083424"/>
                <a:ext cx="44279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D4879D-1C37-5A53-0FA3-CF89C2867E96}"/>
                  </a:ext>
                </a:extLst>
              </p:cNvPr>
              <p:cNvSpPr txBox="1"/>
              <p:nvPr/>
            </p:nvSpPr>
            <p:spPr>
              <a:xfrm>
                <a:off x="899145" y="5601141"/>
                <a:ext cx="4427928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D4879D-1C37-5A53-0FA3-CF89C2867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45" y="5601141"/>
                <a:ext cx="4427928" cy="8989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238C1D-0380-8F83-8F91-997F857CD190}"/>
                  </a:ext>
                </a:extLst>
              </p:cNvPr>
              <p:cNvSpPr txBox="1"/>
              <p:nvPr/>
            </p:nvSpPr>
            <p:spPr>
              <a:xfrm>
                <a:off x="5695618" y="4841852"/>
                <a:ext cx="548640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15=4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238C1D-0380-8F83-8F91-997F857C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618" y="4841852"/>
                <a:ext cx="5486400" cy="10604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0FB501-B780-B85F-8F26-6A0B02691AA0}"/>
                  </a:ext>
                </a:extLst>
              </p:cNvPr>
              <p:cNvSpPr txBox="1"/>
              <p:nvPr/>
            </p:nvSpPr>
            <p:spPr>
              <a:xfrm>
                <a:off x="5633273" y="5870813"/>
                <a:ext cx="5486400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0FB501-B780-B85F-8F26-6A0B0269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273" y="5870813"/>
                <a:ext cx="5486400" cy="8989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15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FFC88-812F-8B44-8C58-F30B6FFE56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778244"/>
                <a:ext cx="11284527" cy="2938622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first three terms of an arithmetic sequence are 2𝑥 + 3, 5𝑥 + 5, 8𝑥 + 7.</a:t>
                </a:r>
              </a:p>
              <a:p>
                <a:pPr marL="0" indent="0">
                  <a:buNone/>
                </a:pPr>
                <a:r>
                  <a:rPr lang="en-AU" sz="2400" dirty="0"/>
                  <a:t>(a) Find an expression for the common difference of the sequence.</a:t>
                </a:r>
              </a:p>
              <a:p>
                <a:pPr marL="0" indent="0">
                  <a:buNone/>
                </a:pPr>
                <a:r>
                  <a:rPr lang="en-AU" sz="2400" dirty="0"/>
                  <a:t>(b) Find an expression for 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r>
                  <a:rPr lang="en-AU" sz="2400" dirty="0"/>
                  <a:t>(c)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AU" sz="2400" dirty="0"/>
                  <a:t> = 826, solve for the value of 𝑥.</a:t>
                </a:r>
              </a:p>
              <a:p>
                <a:pPr marL="0" indent="0">
                  <a:buNone/>
                </a:pPr>
                <a:r>
                  <a:rPr lang="en-AU" sz="2400" dirty="0"/>
                  <a:t>(d) Hence, state the general rule for the arithmetic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4FFC88-812F-8B44-8C58-F30B6FFE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778244"/>
                <a:ext cx="11284527" cy="2938622"/>
              </a:xfrm>
              <a:blipFill rotWithShape="0">
                <a:blip r:embed="rId2"/>
                <a:stretch>
                  <a:fillRect l="-810" t="-332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" y="2971973"/>
                <a:ext cx="3983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+5−(2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971973"/>
                <a:ext cx="3983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9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907475" y="3357451"/>
                <a:ext cx="3983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7475" y="3357451"/>
                <a:ext cx="39831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3819116"/>
                <a:ext cx="4634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9116"/>
                <a:ext cx="4634346" cy="461665"/>
              </a:xfrm>
              <a:prstGeom prst="rect">
                <a:avLst/>
              </a:prstGeom>
              <a:blipFill>
                <a:blip r:embed="rId6"/>
                <a:stretch>
                  <a:fillRect l="-197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353293" y="4204594"/>
                <a:ext cx="6123711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293" y="4204594"/>
                <a:ext cx="6123711" cy="7224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56309" y="4927036"/>
                <a:ext cx="514696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+6+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d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6309" y="4927036"/>
                <a:ext cx="5146963" cy="7838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464126" y="5782012"/>
                <a:ext cx="5146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+6+39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+26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126" y="5782012"/>
                <a:ext cx="514696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96984" y="6334983"/>
                <a:ext cx="5146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43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+32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=301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+224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6984" y="6334983"/>
                <a:ext cx="514696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575907" y="2948590"/>
                <a:ext cx="5146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826=301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+224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907" y="2948590"/>
                <a:ext cx="5146963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89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642263" y="3698477"/>
                <a:ext cx="5146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7, 15, 23, …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263" y="3698477"/>
                <a:ext cx="5146963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89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92838" y="2937400"/>
            <a:ext cx="3245426" cy="56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575907" y="4217531"/>
                <a:ext cx="2781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907" y="4217531"/>
                <a:ext cx="2781301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933210" y="4750049"/>
                <a:ext cx="2781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10" y="4750049"/>
                <a:ext cx="2781301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6009410" y="5409820"/>
                <a:ext cx="2781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=7+8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10" y="5409820"/>
                <a:ext cx="2781301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770418" y="5945881"/>
                <a:ext cx="2781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=−1+8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18" y="5945881"/>
                <a:ext cx="2781301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FFC88-812F-8B44-8C58-F30B6FFE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8" y="782781"/>
            <a:ext cx="11845637" cy="1731818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 fifteen-year service contract involves a company paying $12000 in the first year of a contract with an annual increase of $800 every year after that for the life of the contract. Determine the amount the company have paid on this contract in total by the end of the contract.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532371" y="973145"/>
              <a:ext cx="1068840" cy="131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3291" y="918785"/>
                <a:ext cx="1118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26029" y="2468411"/>
                <a:ext cx="2493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=12 000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" y="2468411"/>
                <a:ext cx="249382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5418" y="2886496"/>
                <a:ext cx="2493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" y="2886496"/>
                <a:ext cx="249382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614291" y="1303625"/>
              <a:ext cx="698760" cy="32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8171" y="1035785"/>
                <a:ext cx="9234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03123" y="3301973"/>
                <a:ext cx="4433454" cy="72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24000+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3" y="3301973"/>
                <a:ext cx="4433454" cy="7224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33014" y="5194578"/>
                <a:ext cx="2544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264000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4" y="5194578"/>
                <a:ext cx="254487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01002" y="4146427"/>
                <a:ext cx="495377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24000+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15−1</m:t>
                              </m:r>
                            </m:e>
                          </m:d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800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" y="4146427"/>
                <a:ext cx="4953779" cy="7913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FFC88-812F-8B44-8C58-F30B6FFE5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692" y="768927"/>
            <a:ext cx="12067308" cy="5908599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Max borrows $24000 from his parents to buy a new car. They agree that at the end of each month, the remaining balance is calculated, and Max pay 1% of this remaining balance as interest payments, and then $1000 to reduce the remaining balance. In this way, the loan would be repaid in two years. Determine the amount of interest Ma has to pay his parents.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70821"/>
              </p:ext>
            </p:extLst>
          </p:nvPr>
        </p:nvGraphicFramePr>
        <p:xfrm>
          <a:off x="320965" y="2894829"/>
          <a:ext cx="10122446" cy="160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802">
                <a:tc>
                  <a:txBody>
                    <a:bodyPr/>
                    <a:lstStyle/>
                    <a:p>
                      <a:r>
                        <a:rPr lang="en-AU" dirty="0"/>
                        <a:t>End of</a:t>
                      </a:r>
                      <a:r>
                        <a:rPr lang="en-AU" baseline="0" dirty="0"/>
                        <a:t> month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AU" dirty="0"/>
                        <a:t>Remaining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02">
                <a:tc>
                  <a:txBody>
                    <a:bodyPr/>
                    <a:lstStyle/>
                    <a:p>
                      <a:r>
                        <a:rPr lang="en-AU" dirty="0"/>
                        <a:t>Interest (1% of balance)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323505" y="3446661"/>
              <a:ext cx="920880" cy="770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8385" y="3423621"/>
                <a:ext cx="9604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7908916" y="3507185"/>
              <a:ext cx="704880" cy="1962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4516" y="3484145"/>
                <a:ext cx="743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3717436" y="3454985"/>
              <a:ext cx="2408760" cy="768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9436" y="3437705"/>
                <a:ext cx="24494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/>
              <p14:cNvContentPartPr/>
              <p14:nvPr/>
            </p14:nvContentPartPr>
            <p14:xfrm>
              <a:off x="8220316" y="4100465"/>
              <a:ext cx="423000" cy="4849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2756" y="4079225"/>
                <a:ext cx="4474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/>
              <p14:cNvContentPartPr/>
              <p14:nvPr/>
            </p14:nvContentPartPr>
            <p14:xfrm>
              <a:off x="9443956" y="3511505"/>
              <a:ext cx="634680" cy="7228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24156" y="3487385"/>
                <a:ext cx="677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/>
              <p14:cNvContentPartPr/>
              <p14:nvPr/>
            </p14:nvContentPartPr>
            <p14:xfrm>
              <a:off x="1127596" y="4812533"/>
              <a:ext cx="898920" cy="231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5276" y="4790213"/>
                <a:ext cx="943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9" name="Ink 108"/>
              <p14:cNvContentPartPr/>
              <p14:nvPr/>
            </p14:nvContentPartPr>
            <p14:xfrm>
              <a:off x="2887996" y="4780505"/>
              <a:ext cx="888840" cy="2613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64596" y="4753865"/>
                <a:ext cx="936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1" name="Ink 140"/>
              <p14:cNvContentPartPr/>
              <p14:nvPr/>
            </p14:nvContentPartPr>
            <p14:xfrm>
              <a:off x="1958116" y="5364065"/>
              <a:ext cx="2102760" cy="394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36156" y="5347865"/>
                <a:ext cx="2144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3" name="Ink 152"/>
              <p14:cNvContentPartPr/>
              <p14:nvPr/>
            </p14:nvContentPartPr>
            <p14:xfrm>
              <a:off x="1669756" y="5279825"/>
              <a:ext cx="113040" cy="5292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51756" y="5258225"/>
                <a:ext cx="1526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4" name="Ink 153"/>
              <p14:cNvContentPartPr/>
              <p14:nvPr/>
            </p14:nvContentPartPr>
            <p14:xfrm>
              <a:off x="1296436" y="5297105"/>
              <a:ext cx="286920" cy="51012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79156" y="5276225"/>
                <a:ext cx="3178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5" name="Ink 154"/>
              <p14:cNvContentPartPr/>
              <p14:nvPr/>
            </p14:nvContentPartPr>
            <p14:xfrm>
              <a:off x="530716" y="5293865"/>
              <a:ext cx="543240" cy="34380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8036" y="5272265"/>
                <a:ext cx="57960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6" name="Ink 155"/>
              <p14:cNvContentPartPr/>
              <p14:nvPr/>
            </p14:nvContentPartPr>
            <p14:xfrm>
              <a:off x="1706116" y="5311505"/>
              <a:ext cx="175320" cy="4899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90276" y="5301785"/>
                <a:ext cx="2052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1" name="Ink 160"/>
              <p14:cNvContentPartPr/>
              <p14:nvPr/>
            </p14:nvContentPartPr>
            <p14:xfrm>
              <a:off x="4117756" y="5200985"/>
              <a:ext cx="243360" cy="6282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98676" y="5181905"/>
                <a:ext cx="2869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4" name="Ink 173"/>
              <p14:cNvContentPartPr/>
              <p14:nvPr/>
            </p14:nvContentPartPr>
            <p14:xfrm>
              <a:off x="1481476" y="6111785"/>
              <a:ext cx="512280" cy="61740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62396" y="6096305"/>
                <a:ext cx="5522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8" name="Ink 177"/>
              <p14:cNvContentPartPr/>
              <p14:nvPr/>
            </p14:nvContentPartPr>
            <p14:xfrm>
              <a:off x="553756" y="6167945"/>
              <a:ext cx="697680" cy="51984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1796" y="6145265"/>
                <a:ext cx="7394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6" name="Ink 185"/>
              <p14:cNvContentPartPr/>
              <p14:nvPr/>
            </p14:nvContentPartPr>
            <p14:xfrm>
              <a:off x="2388316" y="6320585"/>
              <a:ext cx="1974240" cy="28908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4556" y="6305105"/>
                <a:ext cx="2021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9" name="Ink 188"/>
              <p14:cNvContentPartPr/>
              <p14:nvPr/>
            </p14:nvContentPartPr>
            <p14:xfrm>
              <a:off x="2065756" y="6113225"/>
              <a:ext cx="299160" cy="64692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46676" y="6098465"/>
                <a:ext cx="33768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0" name="Ink 189"/>
              <p14:cNvContentPartPr/>
              <p14:nvPr/>
            </p14:nvContentPartPr>
            <p14:xfrm>
              <a:off x="4388476" y="6243545"/>
              <a:ext cx="280080" cy="49680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71556" y="6220505"/>
                <a:ext cx="3200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3" name="Ink 202"/>
              <p14:cNvContentPartPr/>
              <p14:nvPr/>
            </p14:nvContentPartPr>
            <p14:xfrm>
              <a:off x="5852236" y="5108105"/>
              <a:ext cx="1752120" cy="60120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29556" y="5088677"/>
                <a:ext cx="1800360" cy="6353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8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15C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5443E-436A-1E47-8DAA-32E7FE13A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537" y="742099"/>
                <a:ext cx="11265108" cy="599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arithmetic sequence: {2, 5, 8, 11, …}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recursive rule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+3,   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general rule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=2+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3=3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consider the cumulative sum in the terms in the sequence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b="1" dirty="0"/>
                  <a:t>sum</a:t>
                </a:r>
                <a:r>
                  <a:rPr lang="en-US" dirty="0"/>
                  <a:t>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term in the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=2+5=7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generalize this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05443E-436A-1E47-8DAA-32E7FE13A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537" y="742099"/>
                <a:ext cx="11265108" cy="5991726"/>
              </a:xfrm>
              <a:blipFill rotWithShape="0">
                <a:blip r:embed="rId2"/>
                <a:stretch>
                  <a:fillRect l="-974" t="-26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4C78784-9C78-B940-A0CE-4CBA3E5BD7A6}"/>
              </a:ext>
            </a:extLst>
          </p:cNvPr>
          <p:cNvSpPr/>
          <p:nvPr/>
        </p:nvSpPr>
        <p:spPr>
          <a:xfrm>
            <a:off x="3187991" y="1520520"/>
            <a:ext cx="3385337" cy="37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9E52B-BFDE-9246-A698-EC9317CA3D22}"/>
              </a:ext>
            </a:extLst>
          </p:cNvPr>
          <p:cNvSpPr/>
          <p:nvPr/>
        </p:nvSpPr>
        <p:spPr>
          <a:xfrm>
            <a:off x="3057382" y="1954949"/>
            <a:ext cx="4079539" cy="37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/>
              <p14:cNvContentPartPr/>
              <p14:nvPr/>
            </p14:nvContentPartPr>
            <p14:xfrm>
              <a:off x="8669531" y="3727505"/>
              <a:ext cx="2586600" cy="575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1971" y="3722465"/>
                <a:ext cx="260208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/>
              <p14:cNvContentPartPr/>
              <p14:nvPr/>
            </p14:nvContentPartPr>
            <p14:xfrm>
              <a:off x="435687" y="4375953"/>
              <a:ext cx="1742760" cy="402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767" y="4367313"/>
                <a:ext cx="1760040" cy="4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6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5443E-436A-1E47-8DAA-32E7FE13A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817" y="811111"/>
                <a:ext cx="10770527" cy="59917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arithmetic sequence: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generalize this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FOCUS QUESTION: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How do we derive a generalized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05443E-436A-1E47-8DAA-32E7FE13A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817" y="811111"/>
                <a:ext cx="10770527" cy="5991726"/>
              </a:xfrm>
              <a:blipFill rotWithShape="0">
                <a:blip r:embed="rId2"/>
                <a:stretch>
                  <a:fillRect l="-1189" t="-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33101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335851" y="3325025"/>
              <a:ext cx="408960" cy="451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5331" y="3307025"/>
                <a:ext cx="4507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4991051" y="3260225"/>
              <a:ext cx="1064880" cy="1382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2691" y="3239705"/>
                <a:ext cx="11041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5343491" y="3454985"/>
              <a:ext cx="163440" cy="27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3691" y="3433025"/>
                <a:ext cx="2026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474531" y="3477665"/>
              <a:ext cx="10440" cy="86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4011" y="3457505"/>
                <a:ext cx="48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5556251" y="3555425"/>
              <a:ext cx="150120" cy="137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8611" y="3539945"/>
                <a:ext cx="178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575051" y="3242585"/>
              <a:ext cx="1297800" cy="192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8131" y="3224585"/>
                <a:ext cx="1332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7097771" y="3498905"/>
              <a:ext cx="268560" cy="246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83731" y="3479825"/>
                <a:ext cx="302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/>
              <p14:cNvContentPartPr/>
              <p14:nvPr/>
            </p14:nvContentPartPr>
            <p14:xfrm>
              <a:off x="8274611" y="3282905"/>
              <a:ext cx="1360080" cy="1303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5891" y="3272105"/>
                <a:ext cx="1400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/>
              <p14:cNvContentPartPr/>
              <p14:nvPr/>
            </p14:nvContentPartPr>
            <p14:xfrm>
              <a:off x="8831531" y="3489905"/>
              <a:ext cx="126360" cy="565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15331" y="3471185"/>
                <a:ext cx="159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/>
              <p14:cNvContentPartPr/>
              <p14:nvPr/>
            </p14:nvContentPartPr>
            <p14:xfrm>
              <a:off x="8872211" y="3541025"/>
              <a:ext cx="10800" cy="137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49891" y="3520145"/>
                <a:ext cx="54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8953571" y="3619145"/>
              <a:ext cx="99000" cy="777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3051" y="3601865"/>
                <a:ext cx="139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/>
              <p14:cNvContentPartPr/>
              <p14:nvPr/>
            </p14:nvContentPartPr>
            <p14:xfrm>
              <a:off x="9028451" y="3622385"/>
              <a:ext cx="36000" cy="127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07571" y="3602225"/>
                <a:ext cx="6516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2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7049C-BC7B-AA47-93CF-431616F57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09" y="652987"/>
                <a:ext cx="11326091" cy="605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AU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AU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Writing these terms in reverse order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AU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AU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 lang="en-AU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AU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Adding these two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AU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AU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AU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AU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AU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AU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AU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AU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+[(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1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AU" sz="1800" dirty="0"/>
                </a:br>
                <a:br>
                  <a:rPr lang="en-AU" sz="1800" dirty="0"/>
                </a:br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A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AU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AU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ED7049C-BC7B-AA47-93CF-431616F57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09" y="652987"/>
                <a:ext cx="11326091" cy="6051885"/>
              </a:xfrm>
              <a:blipFill rotWithShape="0">
                <a:blip r:embed="rId2"/>
                <a:stretch>
                  <a:fillRect l="-1076" r="-2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D35997F-D3F3-2545-8D47-BAF855258DE5}"/>
              </a:ext>
            </a:extLst>
          </p:cNvPr>
          <p:cNvSpPr/>
          <p:nvPr/>
        </p:nvSpPr>
        <p:spPr>
          <a:xfrm rot="5400000">
            <a:off x="6222880" y="-347464"/>
            <a:ext cx="348916" cy="10771911"/>
          </a:xfrm>
          <a:prstGeom prst="rightBrace">
            <a:avLst>
              <a:gd name="adj1" fmla="val 77298"/>
              <a:gd name="adj2" fmla="val 50000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9B90E4-47B1-6F4B-934E-B841C81AB7D7}"/>
                  </a:ext>
                </a:extLst>
              </p:cNvPr>
              <p:cNvSpPr txBox="1"/>
              <p:nvPr/>
            </p:nvSpPr>
            <p:spPr>
              <a:xfrm>
                <a:off x="4612106" y="5404913"/>
                <a:ext cx="37538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lots of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9B90E4-47B1-6F4B-934E-B841C81AB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06" y="5404913"/>
                <a:ext cx="375385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323347" y="6276565"/>
                <a:ext cx="40426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47" y="6276565"/>
                <a:ext cx="404261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533085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Deriving Generalised Formula:</a:t>
            </a:r>
          </a:p>
        </p:txBody>
      </p:sp>
    </p:spTree>
    <p:extLst>
      <p:ext uri="{BB962C8B-B14F-4D97-AF65-F5344CB8AC3E}">
        <p14:creationId xmlns:p14="http://schemas.microsoft.com/office/powerpoint/2010/main" val="4796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1247-FA65-A849-8064-D7040B34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84" y="759981"/>
            <a:ext cx="8543925" cy="934285"/>
          </a:xfrm>
        </p:spPr>
        <p:txBody>
          <a:bodyPr/>
          <a:lstStyle/>
          <a:p>
            <a:r>
              <a:rPr lang="en-US" dirty="0"/>
              <a:t>Arithmetic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FFBB-E3F5-7245-822B-1D588E8B7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890" y="1790517"/>
                <a:ext cx="10361013" cy="4781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SUM</a:t>
                </a:r>
                <a:r>
                  <a:rPr lang="en-US" dirty="0"/>
                  <a:t> of an arithmetic sequence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is called an </a:t>
                </a:r>
                <a:r>
                  <a:rPr lang="en-US" b="1" dirty="0">
                    <a:solidFill>
                      <a:srgbClr val="FF0000"/>
                    </a:solidFill>
                  </a:rPr>
                  <a:t>ARITHMETIC SERIES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an arithmetic sequence with first term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common difference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36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1" dirty="0"/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:r>
                  <a:rPr lang="en-US" sz="2280" dirty="0"/>
                  <a:t>Let </a:t>
                </a:r>
                <a14:m>
                  <m:oMath xmlns:m="http://schemas.openxmlformats.org/officeDocument/2006/math">
                    <m:r>
                      <a:rPr lang="en-AU" sz="228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280" dirty="0"/>
                  <a:t> = the last term of the series, this rule can be written as</a:t>
                </a:r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8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28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28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4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28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4FFBB-E3F5-7245-822B-1D588E8B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890" y="1790517"/>
                <a:ext cx="10361013" cy="4781300"/>
              </a:xfrm>
              <a:blipFill>
                <a:blip r:embed="rId2"/>
                <a:stretch>
                  <a:fillRect l="-1059" t="-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7770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C6CE-4A57-664B-8B0B-C72A257D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782781"/>
            <a:ext cx="9023684" cy="5756199"/>
          </a:xfrm>
          <a:ln w="28575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For the arithmetic series {2, 5, 8, 11, …} calculate the sum of the first 14 terms.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2445875"/>
                <a:ext cx="4174229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4+3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2445875"/>
                <a:ext cx="4174229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3275407"/>
                <a:ext cx="5012429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4+3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14−1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3275407"/>
                <a:ext cx="5012429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320075" y="4307571"/>
                <a:ext cx="4174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=301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075" y="4307571"/>
                <a:ext cx="41742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4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4C6CE-4A57-664B-8B0B-C72A257DB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4" y="782781"/>
                <a:ext cx="9023684" cy="5756199"/>
              </a:xfrm>
              <a:ln w="28575"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the arithmetic sequence {10, 17, 24, 31, 38, …}</a:t>
                </a:r>
              </a:p>
              <a:p>
                <a:pPr marL="0" indent="0">
                  <a:buNone/>
                </a:pPr>
                <a:r>
                  <a:rPr lang="en-US" dirty="0"/>
                  <a:t>Determine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E4C6CE-4A57-664B-8B0B-C72A257DB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4" y="782781"/>
                <a:ext cx="9023684" cy="5756199"/>
              </a:xfrm>
              <a:blipFill rotWithShape="0">
                <a:blip r:embed="rId2"/>
                <a:stretch>
                  <a:fillRect l="-1350" t="-16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1916564"/>
                <a:ext cx="296888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2445875"/>
                <a:ext cx="4174229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20+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2445875"/>
                <a:ext cx="4174229" cy="827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42353" y="3275407"/>
                <a:ext cx="4174229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20+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2−1</m:t>
                              </m:r>
                            </m:e>
                          </m:d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3" y="3275407"/>
                <a:ext cx="4174229" cy="8989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784202" y="4307571"/>
                <a:ext cx="4174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=27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4202" y="4307571"/>
                <a:ext cx="41742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975" y="1581987"/>
            <a:ext cx="3272633" cy="2809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522" y="4423270"/>
            <a:ext cx="3527146" cy="243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694147" y="4963991"/>
                <a:ext cx="4174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=9075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147" y="4963991"/>
                <a:ext cx="417422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8075" y="2706104"/>
            <a:ext cx="2812873" cy="19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FFC88-812F-8B44-8C58-F30B6FFE56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8704" y="671945"/>
                <a:ext cx="9022224" cy="2043546"/>
              </a:xfrm>
              <a:ln w="38100"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arithmetic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Determine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	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		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4FFC88-812F-8B44-8C58-F30B6FFE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8704" y="671945"/>
                <a:ext cx="9022224" cy="2043546"/>
              </a:xfrm>
              <a:blipFill rotWithShape="0">
                <a:blip r:embed="rId2"/>
                <a:stretch>
                  <a:fillRect l="-1351" t="-4776" b="-89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2512309"/>
                <a:ext cx="2968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=9,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2309"/>
                <a:ext cx="296888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3302408"/>
                <a:ext cx="4174229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18−4</m:t>
                        </m:r>
                        <m:d>
                          <m:dPr>
                            <m:ctrlP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2408"/>
                <a:ext cx="4174229" cy="666529"/>
              </a:xfrm>
              <a:prstGeom prst="rect">
                <a:avLst/>
              </a:prstGeom>
              <a:blipFill rotWithShape="0">
                <a:blip r:embed="rId4"/>
                <a:stretch>
                  <a:fillRect l="-2920" t="-917" b="-12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1" y="3942166"/>
                <a:ext cx="3144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=14 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42166"/>
                <a:ext cx="314498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3876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" y="4555855"/>
                <a:ext cx="47590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rgbClr val="002060"/>
                    </a:solidFill>
                  </a:rPr>
                  <a:t>b</a:t>
                </a:r>
                <a:r>
                  <a:rPr lang="en-AU" sz="28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9−14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555855"/>
                <a:ext cx="475903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561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652704" y="5079075"/>
                <a:ext cx="191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04" y="5079075"/>
                <a:ext cx="191484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0212" y="5782530"/>
                <a:ext cx="31449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rgbClr val="002060"/>
                    </a:solidFill>
                  </a:rPr>
                  <a:t>d</a:t>
                </a:r>
                <a:r>
                  <a:rPr lang="en-AU" sz="28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AU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=−18900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" y="5782530"/>
                <a:ext cx="3144983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3876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5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4FFC88-812F-8B44-8C58-F30B6FFE565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3910" y="651164"/>
                <a:ext cx="10580134" cy="6026362"/>
              </a:xfrm>
              <a:ln w="38100">
                <a:noFill/>
              </a:ln>
            </p:spPr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US" dirty="0"/>
                  <a:t>Find the sum of the first 20 terms of an arithmetic sequence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indent="-457200">
                  <a:buAutoNum type="alphaLcParenR"/>
                </a:pPr>
                <a:r>
                  <a:rPr lang="en-US" dirty="0"/>
                  <a:t>Find the sum of the first 40 terms of an arithmetic sequence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5−3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:endParaRPr lang="en-US" u="sn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4FFC88-812F-8B44-8C58-F30B6FFE5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3910" y="651164"/>
                <a:ext cx="10580134" cy="6026362"/>
              </a:xfrm>
              <a:blipFill rotWithShape="0">
                <a:blip r:embed="rId2"/>
                <a:stretch>
                  <a:fillRect l="-1210" t="-1822" r="-109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AU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AU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-50781"/>
                <a:ext cx="4042611" cy="8335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32510" y="2270211"/>
                <a:ext cx="17803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0" y="2270211"/>
                <a:ext cx="17803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7192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69272" y="2700866"/>
                <a:ext cx="4174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72" y="2700866"/>
                <a:ext cx="417422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32510" y="3174172"/>
                <a:ext cx="4578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20−1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0" y="3174172"/>
                <a:ext cx="457892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71621" y="3644830"/>
                <a:ext cx="45789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621" y="3644830"/>
                <a:ext cx="457892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409790" y="4101854"/>
                <a:ext cx="21330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90" y="4101854"/>
                <a:ext cx="213305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6523" y="4516343"/>
                <a:ext cx="4174229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3" y="4516343"/>
                <a:ext cx="4174229" cy="827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00425" y="5343814"/>
                <a:ext cx="3804532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+19</m:t>
                          </m:r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5" y="5343814"/>
                <a:ext cx="3804532" cy="8989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271621" y="6260299"/>
                <a:ext cx="3804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1621" y="6260299"/>
                <a:ext cx="380453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6917067" y="2024196"/>
                <a:ext cx="4142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   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67" y="2024196"/>
                <a:ext cx="4142508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3093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102645" y="2547416"/>
                <a:ext cx="3412955" cy="944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=2,    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=−1−2=−3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45" y="2547416"/>
                <a:ext cx="3412955" cy="94416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6874043" y="3435782"/>
                <a:ext cx="4174229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4−3</m:t>
                          </m:r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43" y="3435782"/>
                <a:ext cx="4174229" cy="8274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6901206" y="4244386"/>
                <a:ext cx="4174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  <m:r>
                        <a:rPr lang="en-AU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=−2260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06" y="4244386"/>
                <a:ext cx="4174229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15347</TotalTime>
  <Words>1577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Arithmetic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954</cp:revision>
  <dcterms:created xsi:type="dcterms:W3CDTF">2020-02-17T13:56:23Z</dcterms:created>
  <dcterms:modified xsi:type="dcterms:W3CDTF">2022-08-23T04:12:26Z</dcterms:modified>
</cp:coreProperties>
</file>