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37" r:id="rId2"/>
    <p:sldId id="602" r:id="rId3"/>
    <p:sldId id="604" r:id="rId4"/>
    <p:sldId id="605" r:id="rId5"/>
    <p:sldId id="606" r:id="rId6"/>
    <p:sldId id="611" r:id="rId7"/>
    <p:sldId id="612" r:id="rId8"/>
    <p:sldId id="607" r:id="rId9"/>
    <p:sldId id="610" r:id="rId10"/>
    <p:sldId id="609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27E06-2B15-4A33-8B5D-CAFF1F3CB71B}" v="274" dt="2022-08-25T01:18:02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-27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D9D27E06-2B15-4A33-8B5D-CAFF1F3CB71B}"/>
    <pc:docChg chg="undo custSel addSld modSld">
      <pc:chgData name="TAN Mei Yi [Harrisdale Senior High School]" userId="f9f029c9-d743-4d60-9f2c-e74bdec1ab07" providerId="ADAL" clId="{D9D27E06-2B15-4A33-8B5D-CAFF1F3CB71B}" dt="2022-08-25T01:18:02.640" v="421"/>
      <pc:docMkLst>
        <pc:docMk/>
      </pc:docMkLst>
      <pc:sldChg chg="modSp mod">
        <pc:chgData name="TAN Mei Yi [Harrisdale Senior High School]" userId="f9f029c9-d743-4d60-9f2c-e74bdec1ab07" providerId="ADAL" clId="{D9D27E06-2B15-4A33-8B5D-CAFF1F3CB71B}" dt="2022-08-17T01:00:28.059" v="42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9D27E06-2B15-4A33-8B5D-CAFF1F3CB71B}" dt="2022-08-17T01:00:28.059" v="42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Sp mod">
        <pc:chgData name="TAN Mei Yi [Harrisdale Senior High School]" userId="f9f029c9-d743-4d60-9f2c-e74bdec1ab07" providerId="ADAL" clId="{D9D27E06-2B15-4A33-8B5D-CAFF1F3CB71B}" dt="2022-08-17T00:47:30.979" v="0" actId="478"/>
        <pc:sldMkLst>
          <pc:docMk/>
          <pc:sldMk cId="3391547611" sldId="537"/>
        </pc:sldMkLst>
        <pc:grpChg chg="del">
          <ac:chgData name="TAN Mei Yi [Harrisdale Senior High School]" userId="f9f029c9-d743-4d60-9f2c-e74bdec1ab07" providerId="ADAL" clId="{D9D27E06-2B15-4A33-8B5D-CAFF1F3CB71B}" dt="2022-08-17T00:47:30.979" v="0" actId="478"/>
          <ac:grpSpMkLst>
            <pc:docMk/>
            <pc:sldMk cId="3391547611" sldId="537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D9D27E06-2B15-4A33-8B5D-CAFF1F3CB71B}" dt="2022-08-17T00:47:30.979" v="0" actId="478"/>
          <ac:grpSpMkLst>
            <pc:docMk/>
            <pc:sldMk cId="3391547611" sldId="537"/>
            <ac:grpSpMk id="26" creationId="{ED8F7365-FCBE-4876-B626-49EB1AB0C0AF}"/>
          </ac:grpSpMkLst>
        </pc:grpChg>
      </pc:sldChg>
      <pc:sldChg chg="modSp mod">
        <pc:chgData name="TAN Mei Yi [Harrisdale Senior High School]" userId="f9f029c9-d743-4d60-9f2c-e74bdec1ab07" providerId="ADAL" clId="{D9D27E06-2B15-4A33-8B5D-CAFF1F3CB71B}" dt="2022-08-17T00:47:58.875" v="58" actId="20577"/>
        <pc:sldMkLst>
          <pc:docMk/>
          <pc:sldMk cId="1299308438" sldId="604"/>
        </pc:sldMkLst>
        <pc:spChg chg="mod">
          <ac:chgData name="TAN Mei Yi [Harrisdale Senior High School]" userId="f9f029c9-d743-4d60-9f2c-e74bdec1ab07" providerId="ADAL" clId="{D9D27E06-2B15-4A33-8B5D-CAFF1F3CB71B}" dt="2022-08-17T00:47:58.875" v="58" actId="20577"/>
          <ac:spMkLst>
            <pc:docMk/>
            <pc:sldMk cId="1299308438" sldId="604"/>
            <ac:spMk id="5" creationId="{2ADA7AF8-1FC9-4807-B4FF-6DF092ABA010}"/>
          </ac:spMkLst>
        </pc:spChg>
      </pc:sldChg>
      <pc:sldChg chg="addSp delSp modSp mod">
        <pc:chgData name="TAN Mei Yi [Harrisdale Senior High School]" userId="f9f029c9-d743-4d60-9f2c-e74bdec1ab07" providerId="ADAL" clId="{D9D27E06-2B15-4A33-8B5D-CAFF1F3CB71B}" dt="2022-08-17T00:52:04.241" v="69" actId="478"/>
        <pc:sldMkLst>
          <pc:docMk/>
          <pc:sldMk cId="1292614024" sldId="605"/>
        </pc:sldMkLst>
        <pc:spChg chg="add mod">
          <ac:chgData name="TAN Mei Yi [Harrisdale Senior High School]" userId="f9f029c9-d743-4d60-9f2c-e74bdec1ab07" providerId="ADAL" clId="{D9D27E06-2B15-4A33-8B5D-CAFF1F3CB71B}" dt="2022-08-17T00:48:06.181" v="60"/>
          <ac:spMkLst>
            <pc:docMk/>
            <pc:sldMk cId="1292614024" sldId="605"/>
            <ac:spMk id="2" creationId="{9460FE70-2391-A19D-137E-1BE46145B740}"/>
          </ac:spMkLst>
        </pc:spChg>
        <pc:spChg chg="ord">
          <ac:chgData name="TAN Mei Yi [Harrisdale Senior High School]" userId="f9f029c9-d743-4d60-9f2c-e74bdec1ab07" providerId="ADAL" clId="{D9D27E06-2B15-4A33-8B5D-CAFF1F3CB71B}" dt="2022-08-17T00:52:02.716" v="68" actId="167"/>
          <ac:spMkLst>
            <pc:docMk/>
            <pc:sldMk cId="1292614024" sldId="605"/>
            <ac:spMk id="3" creationId="{ED86FF4E-3A0A-CE48-810A-5A631C571071}"/>
          </ac:spMkLst>
        </pc:spChg>
        <pc:spChg chg="del">
          <ac:chgData name="TAN Mei Yi [Harrisdale Senior High School]" userId="f9f029c9-d743-4d60-9f2c-e74bdec1ab07" providerId="ADAL" clId="{D9D27E06-2B15-4A33-8B5D-CAFF1F3CB71B}" dt="2022-08-17T00:48:05.899" v="59" actId="478"/>
          <ac:spMkLst>
            <pc:docMk/>
            <pc:sldMk cId="1292614024" sldId="605"/>
            <ac:spMk id="4" creationId="{2ADA7AF8-1FC9-4807-B4FF-6DF092ABA010}"/>
          </ac:spMkLst>
        </pc:spChg>
        <pc:spChg chg="add del mod ord">
          <ac:chgData name="TAN Mei Yi [Harrisdale Senior High School]" userId="f9f029c9-d743-4d60-9f2c-e74bdec1ab07" providerId="ADAL" clId="{D9D27E06-2B15-4A33-8B5D-CAFF1F3CB71B}" dt="2022-08-17T00:52:04.241" v="69" actId="478"/>
          <ac:spMkLst>
            <pc:docMk/>
            <pc:sldMk cId="1292614024" sldId="605"/>
            <ac:spMk id="5" creationId="{E29D4218-8DB9-D24F-4A6C-F75DB925F811}"/>
          </ac:spMkLst>
        </pc:spChg>
      </pc:sldChg>
      <pc:sldChg chg="addSp delSp modSp mod delAnim modAnim">
        <pc:chgData name="TAN Mei Yi [Harrisdale Senior High School]" userId="f9f029c9-d743-4d60-9f2c-e74bdec1ab07" providerId="ADAL" clId="{D9D27E06-2B15-4A33-8B5D-CAFF1F3CB71B}" dt="2022-08-17T00:58:03.319" v="254" actId="20577"/>
        <pc:sldMkLst>
          <pc:docMk/>
          <pc:sldMk cId="3495110115" sldId="606"/>
        </pc:sldMkLst>
        <pc:spChg chg="add mod">
          <ac:chgData name="TAN Mei Yi [Harrisdale Senior High School]" userId="f9f029c9-d743-4d60-9f2c-e74bdec1ab07" providerId="ADAL" clId="{D9D27E06-2B15-4A33-8B5D-CAFF1F3CB71B}" dt="2022-08-17T00:57:09.650" v="231" actId="1076"/>
          <ac:spMkLst>
            <pc:docMk/>
            <pc:sldMk cId="3495110115" sldId="606"/>
            <ac:spMk id="2" creationId="{3E9AC5E7-5B3E-1AAB-58F6-E5C67CB2C601}"/>
          </ac:spMkLst>
        </pc:spChg>
        <pc:spChg chg="mod">
          <ac:chgData name="TAN Mei Yi [Harrisdale Senior High School]" userId="f9f029c9-d743-4d60-9f2c-e74bdec1ab07" providerId="ADAL" clId="{D9D27E06-2B15-4A33-8B5D-CAFF1F3CB71B}" dt="2022-08-17T00:55:17.407" v="170" actId="14100"/>
          <ac:spMkLst>
            <pc:docMk/>
            <pc:sldMk cId="3495110115" sldId="606"/>
            <ac:spMk id="3" creationId="{21CD382C-7B26-4C44-9A22-66F1A3CECFE8}"/>
          </ac:spMkLst>
        </pc:spChg>
        <pc:spChg chg="add mod">
          <ac:chgData name="TAN Mei Yi [Harrisdale Senior High School]" userId="f9f029c9-d743-4d60-9f2c-e74bdec1ab07" providerId="ADAL" clId="{D9D27E06-2B15-4A33-8B5D-CAFF1F3CB71B}" dt="2022-08-17T00:58:03.319" v="254" actId="20577"/>
          <ac:spMkLst>
            <pc:docMk/>
            <pc:sldMk cId="3495110115" sldId="606"/>
            <ac:spMk id="6" creationId="{4D1EEE26-834B-3147-595E-D1B1166A4415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18.476" v="71" actId="478"/>
          <ac:spMkLst>
            <pc:docMk/>
            <pc:sldMk cId="3495110115" sldId="606"/>
            <ac:spMk id="18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14.714" v="70" actId="478"/>
          <ac:spMkLst>
            <pc:docMk/>
            <pc:sldMk cId="3495110115" sldId="606"/>
            <ac:spMk id="19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14.714" v="70" actId="478"/>
          <ac:spMkLst>
            <pc:docMk/>
            <pc:sldMk cId="3495110115" sldId="606"/>
            <ac:spMk id="20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14.714" v="70" actId="478"/>
          <ac:spMkLst>
            <pc:docMk/>
            <pc:sldMk cId="3495110115" sldId="606"/>
            <ac:spMk id="21" creationId="{1BEBCCB2-963C-5343-8496-814DE58F2190}"/>
          </ac:spMkLst>
        </pc:spChg>
        <pc:spChg chg="mod">
          <ac:chgData name="TAN Mei Yi [Harrisdale Senior High School]" userId="f9f029c9-d743-4d60-9f2c-e74bdec1ab07" providerId="ADAL" clId="{D9D27E06-2B15-4A33-8B5D-CAFF1F3CB71B}" dt="2022-08-17T00:55:53.527" v="187" actId="1076"/>
          <ac:spMkLst>
            <pc:docMk/>
            <pc:sldMk cId="3495110115" sldId="606"/>
            <ac:spMk id="185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24.802" v="73" actId="478"/>
          <ac:spMkLst>
            <pc:docMk/>
            <pc:sldMk cId="3495110115" sldId="606"/>
            <ac:spMk id="189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24.802" v="73" actId="478"/>
          <ac:spMkLst>
            <pc:docMk/>
            <pc:sldMk cId="3495110115" sldId="606"/>
            <ac:spMk id="193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24.802" v="73" actId="478"/>
          <ac:spMkLst>
            <pc:docMk/>
            <pc:sldMk cId="3495110115" sldId="606"/>
            <ac:spMk id="253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24.802" v="73" actId="478"/>
          <ac:spMkLst>
            <pc:docMk/>
            <pc:sldMk cId="3495110115" sldId="606"/>
            <ac:spMk id="254" creationId="{1BEBCCB2-963C-5343-8496-814DE58F2190}"/>
          </ac:spMkLst>
        </pc:spChg>
        <pc:spChg chg="del">
          <ac:chgData name="TAN Mei Yi [Harrisdale Senior High School]" userId="f9f029c9-d743-4d60-9f2c-e74bdec1ab07" providerId="ADAL" clId="{D9D27E06-2B15-4A33-8B5D-CAFF1F3CB71B}" dt="2022-08-17T00:54:24.802" v="73" actId="478"/>
          <ac:spMkLst>
            <pc:docMk/>
            <pc:sldMk cId="3495110115" sldId="606"/>
            <ac:spMk id="255" creationId="{1BEBCCB2-963C-5343-8496-814DE58F2190}"/>
          </ac:spMkLst>
        </pc:spChg>
        <pc:picChg chg="add mod">
          <ac:chgData name="TAN Mei Yi [Harrisdale Senior High School]" userId="f9f029c9-d743-4d60-9f2c-e74bdec1ab07" providerId="ADAL" clId="{D9D27E06-2B15-4A33-8B5D-CAFF1F3CB71B}" dt="2022-08-17T00:57:43.762" v="234" actId="1076"/>
          <ac:picMkLst>
            <pc:docMk/>
            <pc:sldMk cId="3495110115" sldId="606"/>
            <ac:picMk id="5" creationId="{A86AC1C2-9F01-C703-36C2-155BA1FFF66A}"/>
          </ac:picMkLst>
        </pc:picChg>
        <pc:inkChg chg="del">
          <ac:chgData name="TAN Mei Yi [Harrisdale Senior High School]" userId="f9f029c9-d743-4d60-9f2c-e74bdec1ab07" providerId="ADAL" clId="{D9D27E06-2B15-4A33-8B5D-CAFF1F3CB71B}" dt="2022-08-17T00:54:14.714" v="70" actId="478"/>
          <ac:inkMkLst>
            <pc:docMk/>
            <pc:sldMk cId="3495110115" sldId="606"/>
            <ac:inkMk id="8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14.714" v="70" actId="478"/>
          <ac:inkMkLst>
            <pc:docMk/>
            <pc:sldMk cId="3495110115" sldId="606"/>
            <ac:inkMk id="25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14.714" v="70" actId="478"/>
          <ac:inkMkLst>
            <pc:docMk/>
            <pc:sldMk cId="3495110115" sldId="606"/>
            <ac:inkMk id="31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21.559" v="72" actId="478"/>
          <ac:inkMkLst>
            <pc:docMk/>
            <pc:sldMk cId="3495110115" sldId="606"/>
            <ac:inkMk id="81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21.559" v="72" actId="478"/>
          <ac:inkMkLst>
            <pc:docMk/>
            <pc:sldMk cId="3495110115" sldId="606"/>
            <ac:inkMk id="218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21.559" v="72" actId="478"/>
          <ac:inkMkLst>
            <pc:docMk/>
            <pc:sldMk cId="3495110115" sldId="606"/>
            <ac:inkMk id="224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21.559" v="72" actId="478"/>
          <ac:inkMkLst>
            <pc:docMk/>
            <pc:sldMk cId="3495110115" sldId="606"/>
            <ac:inkMk id="231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21.559" v="72" actId="478"/>
          <ac:inkMkLst>
            <pc:docMk/>
            <pc:sldMk cId="3495110115" sldId="606"/>
            <ac:inkMk id="239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21.559" v="72" actId="478"/>
          <ac:inkMkLst>
            <pc:docMk/>
            <pc:sldMk cId="3495110115" sldId="606"/>
            <ac:inkMk id="242" creationId="{00000000-0000-0000-0000-000000000000}"/>
          </ac:inkMkLst>
        </pc:inkChg>
        <pc:inkChg chg="del">
          <ac:chgData name="TAN Mei Yi [Harrisdale Senior High School]" userId="f9f029c9-d743-4d60-9f2c-e74bdec1ab07" providerId="ADAL" clId="{D9D27E06-2B15-4A33-8B5D-CAFF1F3CB71B}" dt="2022-08-17T00:54:21.559" v="72" actId="478"/>
          <ac:inkMkLst>
            <pc:docMk/>
            <pc:sldMk cId="3495110115" sldId="606"/>
            <ac:inkMk id="251" creationId="{00000000-0000-0000-0000-000000000000}"/>
          </ac:inkMkLst>
        </pc:inkChg>
      </pc:sldChg>
      <pc:sldChg chg="addSp modSp">
        <pc:chgData name="TAN Mei Yi [Harrisdale Senior High School]" userId="f9f029c9-d743-4d60-9f2c-e74bdec1ab07" providerId="ADAL" clId="{D9D27E06-2B15-4A33-8B5D-CAFF1F3CB71B}" dt="2022-08-25T01:18:02.640" v="421"/>
        <pc:sldMkLst>
          <pc:docMk/>
          <pc:sldMk cId="3761750608" sldId="609"/>
        </pc:sldMkLst>
        <pc:spChg chg="add mod">
          <ac:chgData name="TAN Mei Yi [Harrisdale Senior High School]" userId="f9f029c9-d743-4d60-9f2c-e74bdec1ab07" providerId="ADAL" clId="{D9D27E06-2B15-4A33-8B5D-CAFF1F3CB71B}" dt="2022-08-25T01:18:02.640" v="421"/>
          <ac:spMkLst>
            <pc:docMk/>
            <pc:sldMk cId="3761750608" sldId="609"/>
            <ac:spMk id="2" creationId="{D4072F19-A905-E91C-2AFD-0DB3221B3BA1}"/>
          </ac:spMkLst>
        </pc:spChg>
      </pc:sldChg>
      <pc:sldChg chg="modSp add mod">
        <pc:chgData name="TAN Mei Yi [Harrisdale Senior High School]" userId="f9f029c9-d743-4d60-9f2c-e74bdec1ab07" providerId="ADAL" clId="{D9D27E06-2B15-4A33-8B5D-CAFF1F3CB71B}" dt="2022-08-17T00:50:36.818" v="67" actId="1076"/>
        <pc:sldMkLst>
          <pc:docMk/>
          <pc:sldMk cId="2840944862" sldId="611"/>
        </pc:sldMkLst>
        <pc:spChg chg="mod">
          <ac:chgData name="TAN Mei Yi [Harrisdale Senior High School]" userId="f9f029c9-d743-4d60-9f2c-e74bdec1ab07" providerId="ADAL" clId="{D9D27E06-2B15-4A33-8B5D-CAFF1F3CB71B}" dt="2022-08-17T00:50:36.818" v="67" actId="1076"/>
          <ac:spMkLst>
            <pc:docMk/>
            <pc:sldMk cId="2840944862" sldId="611"/>
            <ac:spMk id="15" creationId="{00000000-0000-0000-0000-000000000000}"/>
          </ac:spMkLst>
        </pc:spChg>
      </pc:sldChg>
      <pc:sldChg chg="addSp delSp modSp add mod delAnim modAnim">
        <pc:chgData name="TAN Mei Yi [Harrisdale Senior High School]" userId="f9f029c9-d743-4d60-9f2c-e74bdec1ab07" providerId="ADAL" clId="{D9D27E06-2B15-4A33-8B5D-CAFF1F3CB71B}" dt="2022-08-17T00:59:58.231" v="404" actId="20577"/>
        <pc:sldMkLst>
          <pc:docMk/>
          <pc:sldMk cId="1974847753" sldId="612"/>
        </pc:sldMkLst>
        <pc:spChg chg="mod">
          <ac:chgData name="TAN Mei Yi [Harrisdale Senior High School]" userId="f9f029c9-d743-4d60-9f2c-e74bdec1ab07" providerId="ADAL" clId="{D9D27E06-2B15-4A33-8B5D-CAFF1F3CB71B}" dt="2022-08-17T00:59:11.297" v="392" actId="20577"/>
          <ac:spMkLst>
            <pc:docMk/>
            <pc:sldMk cId="1974847753" sldId="612"/>
            <ac:spMk id="2" creationId="{3E9AC5E7-5B3E-1AAB-58F6-E5C67CB2C601}"/>
          </ac:spMkLst>
        </pc:spChg>
        <pc:spChg chg="mod">
          <ac:chgData name="TAN Mei Yi [Harrisdale Senior High School]" userId="f9f029c9-d743-4d60-9f2c-e74bdec1ab07" providerId="ADAL" clId="{D9D27E06-2B15-4A33-8B5D-CAFF1F3CB71B}" dt="2022-08-17T00:58:44.929" v="374" actId="20577"/>
          <ac:spMkLst>
            <pc:docMk/>
            <pc:sldMk cId="1974847753" sldId="612"/>
            <ac:spMk id="3" creationId="{21CD382C-7B26-4C44-9A22-66F1A3CECFE8}"/>
          </ac:spMkLst>
        </pc:spChg>
        <pc:spChg chg="del">
          <ac:chgData name="TAN Mei Yi [Harrisdale Senior High School]" userId="f9f029c9-d743-4d60-9f2c-e74bdec1ab07" providerId="ADAL" clId="{D9D27E06-2B15-4A33-8B5D-CAFF1F3CB71B}" dt="2022-08-17T00:59:18.392" v="394" actId="478"/>
          <ac:spMkLst>
            <pc:docMk/>
            <pc:sldMk cId="1974847753" sldId="612"/>
            <ac:spMk id="6" creationId="{4D1EEE26-834B-3147-595E-D1B1166A4415}"/>
          </ac:spMkLst>
        </pc:spChg>
        <pc:spChg chg="add mod">
          <ac:chgData name="TAN Mei Yi [Harrisdale Senior High School]" userId="f9f029c9-d743-4d60-9f2c-e74bdec1ab07" providerId="ADAL" clId="{D9D27E06-2B15-4A33-8B5D-CAFF1F3CB71B}" dt="2022-08-17T00:59:58.231" v="404" actId="20577"/>
          <ac:spMkLst>
            <pc:docMk/>
            <pc:sldMk cId="1974847753" sldId="612"/>
            <ac:spMk id="8" creationId="{CBF110C6-3AC0-0ECE-0C27-CA213BCE242A}"/>
          </ac:spMkLst>
        </pc:spChg>
        <pc:spChg chg="mod">
          <ac:chgData name="TAN Mei Yi [Harrisdale Senior High School]" userId="f9f029c9-d743-4d60-9f2c-e74bdec1ab07" providerId="ADAL" clId="{D9D27E06-2B15-4A33-8B5D-CAFF1F3CB71B}" dt="2022-08-17T00:58:54.373" v="380" actId="20577"/>
          <ac:spMkLst>
            <pc:docMk/>
            <pc:sldMk cId="1974847753" sldId="612"/>
            <ac:spMk id="185" creationId="{1BEBCCB2-963C-5343-8496-814DE58F2190}"/>
          </ac:spMkLst>
        </pc:spChg>
        <pc:picChg chg="del">
          <ac:chgData name="TAN Mei Yi [Harrisdale Senior High School]" userId="f9f029c9-d743-4d60-9f2c-e74bdec1ab07" providerId="ADAL" clId="{D9D27E06-2B15-4A33-8B5D-CAFF1F3CB71B}" dt="2022-08-17T00:59:12.667" v="393" actId="478"/>
          <ac:picMkLst>
            <pc:docMk/>
            <pc:sldMk cId="1974847753" sldId="612"/>
            <ac:picMk id="5" creationId="{A86AC1C2-9F01-C703-36C2-155BA1FFF66A}"/>
          </ac:picMkLst>
        </pc:picChg>
        <pc:picChg chg="add mod">
          <ac:chgData name="TAN Mei Yi [Harrisdale Senior High School]" userId="f9f029c9-d743-4d60-9f2c-e74bdec1ab07" providerId="ADAL" clId="{D9D27E06-2B15-4A33-8B5D-CAFF1F3CB71B}" dt="2022-08-17T00:59:47.104" v="398" actId="1076"/>
          <ac:picMkLst>
            <pc:docMk/>
            <pc:sldMk cId="1974847753" sldId="612"/>
            <ac:picMk id="7" creationId="{4BAA0D44-3AED-87AA-6332-435B6D6D58B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6:37:14.05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39 644,'0'0'28,"0"0"7,0 0-35,0 0 0,0 0 0,0 0 0,0 0 68,11-4 8,-11 4 0,6 0 1,5 0-17,0-5-3,0 0-1,0 0 0,5 0-23,-11 0-5,6 0 0,-11 5-1,6-5-4,5 5-1,0 0 0,0 0 0,0-4 3,-11 4 1,11 4 0,5 1 0,-10-5 0,5 0 0,-11 0 0,11 5 0,5 10-18,-5-5-8,-5-6 0,4 6 8,1 5-8,0-1 0,-11 1 0,6 0 0,-6-6 0,0 6 0,5 5 0,-5-6 0,0 6 0,-5 9 0,5 10 0,0-5 0,-6-14 0,6-6 0,-11 6 0,11-1 0,-5 1 0,-1-6 0,1 1 0,0 0 0,-1 4 14,-5-4 1,6-1 0,-1-9 0,6-5-15,-5 10 0,-6-5 0,11-5 0,-6 10 0,6-10 0,-5 0 0,5 0 0,0 0 0,0 0 0,0 0 0,0 0 0,0 0 13,0 0 0,0 0 0,0 0 0,0 0 7,0 0 2,0 0 0,11-5 0,0-5-4,5 10-1,-5-5 0,5 0 0,-5 5-4,6 0-1,-1 5 0,-5 0 0,11 0-21,-16 0-5,10 0-1,1 4 0,-6 1 28,0 0 6,5 4 1,0-4 0,-16-10-32,17 5-7,-6 0-1,5 0 0,-5 0-86,-11-5-18,0 0-3,0 0-1</inkml:trace>
  <inkml:trace contextRef="#ctx0" brushRef="#br0" timeOffset="390.16">527 103 828,'0'0'36,"0"0"8,0 0-35,0 0-9,0 0 0,0 0 0,0 0 100,0 0 17,0-10 4,0 10 1,0 0-46,0 0-10,0 0-2,0 0 0,0 0-51,0 0-13,0 0 0,16-10 0,-16 10 0,0 0 0,6 0 0,-6 0 0,5-5 29,-5 5 3,11 5 1,-11-5 0,0 0-21,0 0-4,0 0 0,22 5-8,-6 5 9,6 0-9,-11 4 0,6 1 9,-1-10-9,6 5 0,-11-10 0,6 9 8,-1 6-8,-5-5 0,5-5 0,6-1 0,-22-4 0,6 0 0,5 5 0,0-5 0,5 0-30,-10-5-8,-1 1-2,-5 4 0</inkml:trace>
  <inkml:trace contextRef="#ctx0" brushRef="#br0" timeOffset="1367.18">784-92 900,'0'0'40,"0"0"8,0 0-39,0 0-9,-11 0 0,0 0 0,6 10 89,0-1 16,-6-4 3,0 10 1,0 4-49,5-4-11,-10 0-1,10-1-1,-5 11-29,0-11-6,-5 6 0,5 4-1,5 10-11,-5-5 0,6-9 0,-1 4 0,1-4 0,5 4-16,-6-4 3,1-6 0,5-14-62,0 10-12</inkml:trace>
  <inkml:trace contextRef="#ctx0" brushRef="#br0" timeOffset="1374.08">916-160 403,'0'0'17,"0"0"5,0 0-22,0 0 0,0 0 0,0 0 0,16 0 177,-5 0 31,-11 0 7,17 0 1,-6 0-103,0 0-20,0-5-4,-11 5-1,16 10-19,-16-6-4,0-4-1,0 0 0,0 0-51,17 5-13,-6-5 0,0 10 0,-11-10 0,0 0 0,5 10 0,-5 4 0,6-4 0,-6 5 0,0 4 0,-6 1 0,6-6 0,0-14 0,-5 5 0,-1 10 0,1-1-48,5 1-13,-6-5-3,6-10 0,0 0-12,0 0-4,0 14 0,0-14 0,0 0 14,0 0 2,0 0 1,0 0 0,6 10 43,-1 5 9,-5-15 2,0 0 0,0 0 9,0 0 0,0 0 0,11 10 8,-5-1 10,5 1 2,-11-10 1,0 0 0,5 10-6,6 0-2,5-1 0,-10 1 0,-6-10 3,0 0 0,5 5 0,6 5 0,-11-10 9,6 14 3,-6 1 0,5 0 0,-5-15 12,0 0 4,0 0 0,0 19 0,0 10-18,-5-4-3,-6-11-1,5 6 0,-5-1-14,11 1-8,-10 4 10,-1-9-10,-6-1 0,12-4 0,-6 0 0,5 0 0,1-5 0,-6 4 0,11-9 0,-6 10 0,6-10 0,0 0-8,-11 0-1,11 0-648</inkml:trace>
  <inkml:trace contextRef="#ctx0" brushRef="#br0" timeOffset="1516.88">1327-243 1148,'0'0'25,"0"0"6,0 0 1,0 0 0,0 0-32,0 0 0,0 10 0,-5 9 0,5-14 51,0 10 4,5-6 1,-5 6 0,0-15-27,6 10-5,-1-1 0,1 6-1,5-5-15,-6 0-8,6-1 10,0 1-10,-5 0 16,5 0-4,-11-10 0,16 4 0,-16-4-3,0 0-1,0 0 0,0 0 0,17 0-8,-17 0-9,0 0 9,0 0-13,0 0 61,5-14 13,11-1 3,-10-4 0,-1 4-52,-5 0-12,0 1 0,0-1 0,0 1 54,0-1 8,0 15 2,-5-5 0,-1-14-52,-4 9-12,-1 0 0,-6 10 0,6 0 0,-5 0 0,-1 5 0,1 0 0,-1 9-49,6 1-13,0 0-2,0-1-742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9T23:51:07.30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45 0 921,'0'0'82,"0"0"-66,0 0-16,0 0 0,0 0 108,0 0 19,-5 10 3,-1 4 1,6-14-24,-5 15-5,-1-5-1,6 4 0,-5 1-46,5-5-10,0-10-1,-6 14-1,6 6-16,0-6-3,-5 1-1,5 0 0,0-1-13,0-4-2,-6 5-8,6-1 12,0 1-12,0-1-8,0 1 8,0-5-13,0 4-51,0-4-9,0 0-3</inkml:trace>
  <inkml:trace contextRef="#ctx0" brushRef="#br0" timeOffset="271.77">-295 731 1216,'0'0'54,"0"0"11,0 0-52,0 0-13,16 0 0,-5-5 0,6-5 100,-6 1 16,5-6 4,1 0 1,-1 1-47,6-1-10,-11-4-1,6 4-1,-1 5-23,0 5-5,1-4-1,-1-1 0,1-5-19,-1 6-4,-5-1-1,6 5 0,-6-5-25,-11 10-6,11 0-1,5 0-564,-5-5-113</inkml:trace>
  <inkml:trace contextRef="#ctx0" brushRef="#br0" timeOffset="652.63">-59 882 518,'0'0'23,"0"0"5,0 0-28,0 0 0,16 0 0,-5-5 0,6 5 214,-6-5 38,5 1 7,-5-1 1,6 0-124,-6 0-24,5 5-6,-5-5-1,0 5-40,0-5-8,0 5-1,0-5-1,-11 5-27,0 0-4,0 0-2,11 5 0,-11-5-14,5 10-8,6 0 10,-11-1-10,0-9 0,0 15 0,6 0 0,-12 4 0,6 1-17,0-1-10,0-9-1,-5 9-1,-1 1-3,1 4 0,5-4 0,0-6 0,0 1 7,0 0 1,0-1 0,0-14 0,5 15 15,-5 0 9,6-6-10,5 6 10,-6-5 0,6-5-9,-11-5 9,6 9 0,5-9 0,0 0 17,0 0-2,5 0-1,-5-5 10,5 5 1,1-4 1,-6-1 0,5-5-3,-5-5-1,6 6 0,-1-1 0,1 0-22,5-5-20,-6 1 4,0 4 1,6-9-138,-11-1-28,0-24-6,6 25-500</inkml:trace>
  <inkml:trace contextRef="#ctx0" brushRef="#br0" timeOffset="1147.34">676 336 806,'0'0'72,"0"0"-58,0 0-14,0 0 0,-11 5 140,0 0 24,0 0 6,5 5 1,6-10-53,-16 9-10,5-4-3,-6 10 0,6-1-59,-5 6-12,0-15-2,-6 14-1,5 1-19,1 4-4,-1 1-8,6-1 12,-5 0-12,5-4 0,0-1 8,-6 1-8,7-6-16,4 1-5,1 0-2,-1-6 0,6-9-149,0 0-31,0 25-5,0-25-2</inkml:trace>
  <inkml:trace contextRef="#ctx0" brushRef="#br0" timeOffset="923.66">456 434 921,'0'0'82,"0"0"-66,0 0-16,0 0 0,0 0 200,0 0 37,0 0 7,0 0 2,0 0-99,0 0-20,0 0-4,0 0-1,0 0-70,0 0-13,6 9-3,-6-9-1,0 0-4,5 10-1,1 5 0,-1-5 0,1 4-30,-1-4-16,1 5 1,5-6 1,-6 1-2,-5 0 0,6 4 0,5-4 0,0 0-62,0-10-13,-11 0-2,11 0-867</inkml:trace>
  <inkml:trace contextRef="#ctx0" brushRef="#br0" timeOffset="1900.56">873 63 403,'0'0'36,"0"0"-36,0 0 0,0 0 0,0 0 167,0 0 26,0 0 6,0 0 1,0 0-77,0 0-15,0 0-4,0 0 0,0 0-31,-5 10-6,-1 5-2,6-1 0,-11 1-31,6 4-6,5 1-2,-6-1 0,1 1-13,-1 9-2,1-5-1,5 6 0,-6-1-10,1 0 0,-1 5 0,6 0 8,-5 5-8,5-4 0,0 4 0,0 0 8,5 4-8,1 1 0,-1-5 0,1 0 0,-1 5-15,6-10-5,-5 0 0,-1 1-524,1-6-104</inkml:trace>
  <inkml:trace contextRef="#ctx0" brushRef="#br0" timeOffset="2079.21">977 404 1094,'0'0'97,"0"0"-77,0 0-20,0 0 0,0 0 89,0 0 15,6 20 2,-6-20 1,11 0 13,-11 0 4,11 0 0,0 0 0,5 0-61,-5 0-12,0 0-3,6 0 0,-1 0-28,-5-10-5,0 5-2,5 5 0,-5-5-38,6 1-8,-1 4-2,1 0-884</inkml:trace>
  <inkml:trace contextRef="#ctx0" brushRef="#br0" timeOffset="2453.51">1164 599 403,'0'0'17,"0"0"5,0 0-22,0 0 0,0 0 0,11 10 0,0-10 301,0 0 56,-11 0 11,11 0 3,0 0-207,-6 0-42,12 0-8,-6 0-2,-11 0-41,11 0-9,-11 0-2,10 0 0,1 0-20,-11 0-5,0 0-1,0 0 0,0 0-34,0 0 0,0 0 0,6 15 0,-6-5-11,0 4-9,-6 6-1,-5-6-1,1 6-34,-1-1-6,0 1-2,0-1 0,0 1-23,-6-6-5,6 11 0,6-6-1,-1-4 7,-5 0 2,6-1 0,5-4 0,0 5 36,0-6 7,0 6 1,0-15 1,0 0 39,0 0 0,5 10 0,-5-10 0,0 0 59,17 0 9,-1-10 3,-5 5 0,-11 5-1,17 0 0,5 0 0,-6-10 0,-5 5-14,5-4-4,-5 4 0,-5-5 0,5 0-29,0 1-7,0-1 0,0 0-1,5 0-42,-5 5-8,6-4-1,-6-6-884</inkml:trace>
  <inkml:trace contextRef="#ctx0" brushRef="#br0" timeOffset="1906.67">1202-107 748,'0'0'67,"0"0"-54,0 0-13,0 0 0,0 0 223,-5 9 41,-6 1 9,5 0 2,-5 0-128,6-1-26,-1 6-5,1 4 0,-1 6-52,-5 4-11,6 5-1,-6-9-1,5 4-17,1 0-3,-1 0-1,1 1 0,5-6-18,0-5-3,0-4-1,5 5 0,1-6-19,-6 6-4,5-6-1,6 1 0,-5-5-148,5-1-31,-6-4-5</inkml:trace>
  <inkml:trace contextRef="#ctx0" brushRef="#br0" timeOffset="2770.8">1389-68 1422,'0'0'63,"0"0"13,0 0-61,0 0-15,0 0 0,0 0 0,0 0 85,0 0 15,0 0 2,16 9 1,1 1-15,-12 10-2,11-6-1,-10 1 0,10 9-21,-5 1-5,0-1-1,0 5 0,-5 5-22,10-4-5,-5 4-1,0 0 0,0 5-16,6 0-3,-12-5-1,6 5 0,0 5-10,5 0 12,-5 4-12,0 1 12,-5 0-12,-1 5 0,1-1 0,-6 6 8,5-6-8,-5 1-17,6-5 4,-12-1 1,1 1-44,-1-10-8,1 5-1,-1-15-618,1 5-123</inkml:trace>
  <inkml:trace contextRef="#ctx0" brushRef="#br0" timeOffset="3319.23">1575-385 633,'0'0'28,"0"0"6,0 0-34,0 0 0,0 0 0,11-5 0,-5 0 233,-6 5 40,0 0 8,0 0 2,0 0-145,0 0-29,5 10-5,-5-10-2,0 0-34,6 9-8,-1 6 0,-5 0-1,0 9-29,5 0-6,-5-9 0,0 9-1,0 1-23,0-6 8,0 1-8,11-1 0,-11 1-17,6-6-8,-1 1-2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2:48.6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55 7940,'0'-8'738,"0"2"-519,0 6 246,0 0-337,6 0 1,-2 2 18,5 2-101,-6-2 101,9 4-74,-5-6 0,8 0 109,-2 0-89,1 0 0,4 0-7,0 0 0,1 0-7,-5 0 1,-1 0 7,1 0 0,0 0-17,-1 0 0,2 0-123,-2 0 0,2 0 47,4 0 0,-4 0-55,3 0 1,-2 0 53,-2 0 1,1 0-21,3 0 0,-1 0 0,6 0 32,-6 0 1,9 0 1,-7 0-23,5 0 1,2 0-35,-4 0 0,4 0-18,2 0 0,-2 0 90,-4 0 0,4 0 2,-2 0 1,2 0 8,2 0 0,-2 0 94,2 0 0,-4 0-67,-2 0 1,1 5-38,4 0 1,3-1 17,2-4 0,-3 0 30,3 0 1,-3 2-101,-1 2 1,4-3 15,-1 4 0,6-4-14,-5-1 0,5 0 9,-5 0 1,5 0-10,-5 0 1,4 0 14,-3 0 1,1 0 3,-3 0 0,0-1-7,5-4 0,-5 4 45,1-3 1,2 2 85,-2 2 1,6 0-103,-1 0 0,2-4 3,3-1 0,-2 0-12,-3 5 0,2-5-5,-2 1 1,2-1 1,3 5 1,-1 0 12,0 0 0,0-4-9,1-1 1,-1 1 11,0 4 0,0 0-5,1 0 0,-2 0-1,-4 0 0,4 0 2,-3 0 0,3 0-13,1 0 1,0 0-3,0 0 0,1 0 2,-1 0 1,-2 0 6,-2 0 0,3 0-5,-4 0 0,5 0-3,0 0 1,-4 0-10,-1 0 0,1 0 7,4 0 1,1 4-1,-1 1 0,0-1 2,1-4 0,-1 0-1,0 0 1,1 5 1,4-1 0,-3 1-2,3-5 1,1 0-3,-1 0 1,2 0 14,-3 0 1,3 1 64,2 4 0,2-3-71,-6 2 0,6-2 0,-1-2 1,2 0 58,2 0 1,0 0 5,0 0 0,0 0-46,0 0 0,3 0 5,-3 0 1,8 0-8,-8 0 1,7 0-29,-1 0 1,2 0-59,-3 0 0,4 0 19,-4 0 0,4 0-121,-4 0 1,4 0 154,-4 0 1,3 0-7,-3 0 0,0 0-1,-5 0 1,4 0-5,1 0 1,0 0 75,-6 0 1,0 4-68,-4 1 1,4-1 126,-4-4 0,4 0-71,1 0 1,1 2-37,-2 3 0,1-3-4,1 2 0,-6-3-7,0-1 0,0 0 19,6 0 1,-6 2-6,0 2 1,0-2-49,0 2 1,2 0 24,-6 1 0,6-5 19,-2 5 0,-1-2 30,1 2 1,-1-3 4,2 2 0,2-2-14,-2-2 0,4 0 4,4 0 0,-2 0-46,2 0 1,0 0 31,0 0 1,-3 0 2,5 0 1,-2 0 6,-4 0 0,7 0 130,-6 0 0,2 0-63,-3 0 1,0 0 8,0 0 0,0 0-48,0 0 1,3 0 6,-3 0 1,3 0-113,-8 0 0,8 0 110,3 0 1,-2-2 3,-5-2 1,-2 2-51,-2-3 0,-2 4-135,3 1 1,1-5 186,-6 1 1,2-3 110,-3 3 0,-3 1-127,5-7 0,-9 6 89,-1-5 0,-7 4-121,2-3 1,-7 3 29,-2-5 1,-6 7 73,1-1-51,-9-4 0,-3 5-1207,-6-6 1,-2 6 103,-2-2 1031,-16 3 0,-3-3 0,-10-3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2:56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42 111 10928,'-6'-8'538,"4"-4"0,-3 9-593,5-6 1,0 4 93,0-4 0,1 5-164,3-5 0,0 3 31,5-3 1,-6 5 60,2-5-184,2 5 146,1-2 1,1 2 113,0-1 0,-4 0-2,4 5 0,-6 2 108,2 2 1,-2 0-29,2 5-45,-4 0 0,5 5-52,-6 0 0,0 0 88,0-1-91,0 2 0,0-2 34,0 1 1,-4-4-12,-1-1-43,-6-6 0,3 3-12,-5-6 1,4 0-10,0 0 12,-1 0 0,-4-2-38,1-2 60,5-4 0,-3-6-79,6 0 1,1 5 58,4 0-251,0-1 176,6-3 1,1 0 36,8 4 1,-6 3 31,0 6 0,0-5-2,5 1 0,-5-1 8,0 5-62,0 0 96,6 6 0,-4-3-46,-1 6 1,0-3 95,-4 3 34,-2 0 67,-4 4 0,0 2-95,0-2 0,-2-4 17,-2 0 1,-4-5-55,-6 1 1,5 1 16,0-2 0,-1 1-5,-3-5 5,-1 0 1,0-5-77,0 1 0,6-7 11,4 2 0,-2 1-21,1-1 1,0 0-19,5-6 1,2 6-2,3 0 0,-2 1 54,6-1 0,-4 2-1,4 1-161,0 5 134,5-5 1,0 6-15,-1 0 0,-3 2 25,-1 2 0,-6-1 5,1 6 1,3 1-4,-3 4 0,1-1 2,-5 2 0,4-2-3,2 1 0,-2 0-1,-4 0 1,-2-5 53,-2 0-54,2-5 1,-10 2 2,2-6 1,3 0-1,-2 0 1,-1 0-4,-3 0 1,0-2 40,4-2 1,-3-3 88,3-2 0,2-3-136,3 3 0,3-4 27,1-1 0,0 5-59,0 0 0,0 4 41,0-4 0,4 4-126,1-4 1,6 6 78,-2-2 22,3 4 1,2 1 22,-1 0 1,-3 0-1,-1 0 0,-4 1 81,4 4-113,-6-4 166,9 12-129,-10-11 244,4 10-103,-6-11-71,0 6-64,0-7-210,0 0 130,0-7 59,-6 6-180,4-6 137,-10 7-337,10 0 240,-4 0 0,4 0-274,-2 0-164,3 0 359,-5 0 0,6 2-435,0 3 94,0-4 573,0 6 0,0-7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2:57.04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28 126 7984,'-9'-4'195,"0"-2"41,5-5 39,-2 4-135,6-6 0,0 3-69,0 0 1,0 6-92,0-5 0,2 4 108,2-5 1,0 8 45,5-3 0,-5-1-16,5 1 1,-4-1-301,4 1 129,1 3 0,3-3 55,1 5 10,0 0 1,-1 5 3,1 5 1,-2 2-78,-3 3 0,4 3 94,-4 0 1,2 8-4,-2-4 0,1 5-12,-5 1 1,5-5-12,-6 0 1,1 5-53,-5 5 1,0-6 85,0-3 1,0-3 41,0 2 1,0 2 127,0-6 1,-7-6 22,-2-3 1,-1-5-117,1 4 1,-4-6 2,4 1-27,-3-2 0,-2-4-20,0-2 1,5-4 12,0-6 1,6 0-29,-2 1 0,4-2 13,1 2-191,0-1-28,0-1 186,6 8 1,1 1-93,7 6 1,-4 0 79,-1 0 0,0 0-41,4 0 0,1 2-36,0 2 1,-2-1-2,-3 6 0,4-4-12,-4 4 0,-2-1-114,3 2 1,-6 0-131,5-5 1,-4 6-135,4-2-73,-6-3 1,5 5-152,-4-6-176,-2-1-92,10-4 933,-11 0 0,12-6 0,-6-2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2:57.35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 70 7972,'0'-8'911,"0"2"-684,0 6 0,0 6 137,0 4 0,-1 8-43,-4 5 1,3 0-78,-2 5 1,3-5-89,1 5 0,1-2-108,3-7 1,3-1-140,2-4 0,8-1 103,-4-4 1,4-3-60,-3-6 1,4-2 42,0-2 1,1-4-26,-5-6 0,0-6-73,-1-3 0,0 2-75,-4-3 0,-3 1 39,-6-5 0,-2 0-86,-2 1 1,-4 3 199,-6 2 0,1 5-29,-1 4 0,-4 1 196,-1 7 0,1 0-71,4 5 0,0 6-53,1 3 0,-1 4-169,0 1 0,7 0-208,2 0 1,3-1-75,2 2 0,2-6 432,3 0 0,2 0 0,7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2:45.0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110 55 7238,'0'-13'985,"0"5"-762,0-4 1,0 8 147,0-5-85,0 6 227,0-3-52,0 6-113,-6 0-111,4 0 0,-5 6-24,3 3 1,0 5-18,-5 5 1,1-2 53,-1 6 1,-3 5-75,2 5 1,3-2-202,-2-3 0,6 0 8,-2 0 1,-1-2-79,1-3 1,1-3-145,4-6 205,0 1-139,6-8 152,1-1 0,8-12 26,-2-3 0,1-9-111,0-6 0,-1-7-187,1-1 0,-2-1 144,-3 6 0,2 5 113,-6 3 1,4 4 339,-4 1-169,-1 7 181,3 0-214,-6 7-1,5 7-85,-6 2 1,0 7 87,0 3 0,4-1 27,1-3 0,1 3-175,-1 1 1,-2-1-223,6-4 0,-4 0-438,4 0 1,-5-2-23,6-3-163,-7 4 1,9-10-5,-3 6 893,-3-5 0,6-4 0,-4-9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2:45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29 8504,'14'-13'0,"2"4"0,1 5 0,2 2 864,3 2 0,0 2-615,6 2 0,0 5 0,-1 10 0,-1-2 222,-3 6 0,1 6-160,-6 9 0,1 3-144,-6 6 0,-4-2-682,-5 6 0,-4-1 409,-4 6 1,-5-9-478,-10-1 0,-3-10 333,-5 5 1,-4-3 51,-5 4-25,-1-6 0,-16 11 1,3-4-1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06.39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9700,'7'0'129,"6"0"1,-11 0-82,7 0 0,-3 0 79,3 0-81,-7 0 0,9 2 50,-6 2-5,5-2-39,-1 5 1,0-7 35,0 6-34,-6-5 1,8 7 61,-7-4-41,7-2 0,-8 8-24,6-4 0,-5-1 73,6 1 1,-5-4-61,4 7 1,-5-5 1,5 0 1,-4 3 12,4-3 0,0 1-8,5-5 1,-5 4-67,1 1 1,-1 4 65,4-4 0,-4 1-38,1-2 1,-3 0 22,2 5 1,4-2-30,-4 3 1,-1 1 14,1-6 1,-5 6-4,5-2 0,-4-2 14,5 3 0,-6-1-6,5 5 0,-4-5 1,3 1 1,-3-1 1,5 4 1,-6-4-3,5 1 0,-2-1-3,3 5 1,2 0-5,-2 0 0,-3-5 17,2 0 0,-1 0 0,1 6 1,2-2-6,-7 2 0,7 3-6,-2 0 0,-1 1 33,1-5 1,-1 0-23,1 0 1,3 4-8,-2 1 0,-3-1 2,2-3 1,-1-2 29,1 1 1,2 5-12,-7-1 0,5 2 3,-4-1 0,5-4-12,0 3 1,-3 0-11,2 0 0,0-3-77,0 4 0,1-3 78,-5-3 1,6 2-100,-2-2 1,-1 5 81,1 2 1,-5-2-65,5-4 0,-4 4 30,4 1 1,-6-1 1,2-4 0,1 5 9,-2-1 0,5 2 0,-3-1 1,3-3-8,-5 2 0,2-3 12,-1 0 1,-3 3 40,2 1 0,2-1-42,-1-5 1,4 2 18,-5-1 1,3-1-10,-3 2 1,-2-6 0,2 0 1,2 0 14,-1 5 0,1 4-4,-1 2 1,-2-2-25,6-4 1,-6 0 16,2-1 0,-3 6-21,3-1 1,-3 2 15,2-7 1,3 3-8,-3 2 0,2-3 19,-1 4 0,-3-2 4,2 1 0,1-2-26,1 3 1,-2-4-1,-4-1 0,5 4 35,-1 1 0,1-1-18,-5-3 0,4-2-33,1 1 1,1 0 30,-1 0 0,-4 0-49,4 0 1,-3 0 34,-2-1 0,4 2 0,1-2 0,-1 1-22,-4 0 0,5 0-3,-1 0 1,1 0-2,-5 0 0,5-5 16,-1 0 0,1 1-31,-5 3 1,4 1 33,1 1-28,-1-2 1,-2 1 11,3 0 1,-4 0-1,4-1 0,1 2 2,-1-1 0,-1-1 1,-4 2 0,5-2-1,-1 1 0,1-4-1,-5-1 1,4 0 7,1 4 1,-1 2-8,-4-1 0,5-5 75,0 1 0,-1-1-9,-4 4-27,0 1 1,1 0-16,5 0 0,-5 0 1,3 0 0,-2-5-17,-2 0 1,2 1 19,2 4 0,-2-1-59,2 2 1,-3-2 48,-1 1 1,6-5-50,-2 1 0,2-1 14,-1 5 8,-4 0 1,7 0-4,-4-1 8,-2 2 1,5-3 2,-2-3 0,-3 3 1,2-2 0,-2-2 0,-2 1 0,4-5-1,1 5 0,-1-4-1,-4 5 0,2-3-1,3 2 0,-3 4 0,2-4 1,-3-1-16,-1 1-1,6 0-48,-4 6 1,9-2 58,-7 1 0,3-4-61,-3-1 1,-2-5 48,2 6 1,-1-6-33,1 5 1,-2-3 38,3 3 1,-2-5-1,2 5 1,-4-4 0,3 4 1,-2-4 6,-2 4 0,0-4-17,0 4 1,4-5 8,1 5 1,0-3 57,-5 3 0,1-2-62,4 3 42,-3 2-23,4-4-1,-6 6 0,2-2 0,2-2 0,-3 2 0,5-9-2,-6 6 1,0-4 1,0 4 0,5-4 1,-1 4 0,2-4-1,-6 4 1,1-5-108,3 6 36,-2-7 30,4 10 1,-6-11 43,0 7-39,0-5-8,6 8-10,-5-10 96,6 10 0,-7-9-55,0 6 1,0-4 52,0 5-34,6-8-3,-4 11 0,4-10-1,-6 6-6,0-6 3,0 9 0,0-8-3,0 5 1,5-6 2,-3 9-4,4-10-71,-6 3-157,0-5 104,0 7-19,0-5 33,0 4 29,0-6 1358,0 0-1250,0-6-38,7 4 1,-6-10 28,4 2 0,-4 3-20,-1-2 23,0-1-110,6-4 0,-4 1 29,2-2 0,-2 6-11,-2 0 1,0 4 28,0-4 0,1 1-3,4-1 0,-4-4-44,4 4 1,-3-3 48,-2-2 1,0 1-4,0-2 0,0-3-7,0-1 0,0 1-2,0 4 0,0 0 22,0 0 1,0-4-4,0-1 0,4 1-35,1 3 0,-1 2 0,-4-1 1,0-1 10,0-4 1,0 3 7,0-2 1,0 1 18,0-2 1,2 3-23,2-8 1,-2 7 6,3-1 0,-4-2-4,-1 1 1,0 1-6,0 4 1,0-5 91,0 1 1,0-1-27,0 5 1,0-1-106,0-4 0,0 3 60,0-2 1,0-2 3,0 1 0,0-1-1,0 2 1,0 1-41,0-7 0,0 8 76,0-3 0,1 2 1,4-1 1,-3 2-1,2-3 0,-2 4 10,-2 1 0,0-4 59,0-1 0,0 1-85,0 3 1,0 2 11,0-1 1,0 0 8,0 0 0,0-4 86,0-1 1,0 1-88,0 3 1,2 2-3,2-1 0,-3-5-1,5 1 0,-6-2-4,0 1 1,0 2-11,0-6 0,0 4 18,0-4 1,2 4-7,3-3 0,-4 3-4,4-4 1,-3 6-4,-2-1 0,1 2 21,3 2 0,-2 0 2,2 1 0,-2-2-8,-2 2 1,5-1 11,-1-1-24,1 2 0,-1-1 10,1 0 0,0 0 1,-5 1 1,5-2 1,-1 1 0,2 1 11,-1-2 1,-4 2 0,4-1 0,-2 1 2,1 4 0,-1-3-15,7 3 0,-7 0 2,1 0 1,0 2 24,0-3-11,-3-2 0,7 4 17,-3-5 0,-4 4-1,4-1-34,2 1 1,-3-4 2,5 4 1,-7-3-1,4 2 0,-1 3 15,0-2 0,1 4-1,-2-5 1,-2 6 63,3-5 0,1 4-47,-2-4-16,1 5 0,-3-6 5,2 5 0,-2-1 83,2 1-102,4 4-8,-7-11 0,10 9-2,-6-7 0,4 5-11,-4-4 1,0 7-7,0-4 0,-2 1 27,6 0 0,-4-5-6,4 6 0,-4-3-7,4 3 0,-4 3-20,4-5 45,-6-1 1,7 4 29,-4-7-48,4 8 1,-7-9-1,6 6 1,-5-4 7,5 4 0,-3-4-2,3 4 0,-5-6 0,5 2 0,-4 1 3,4-1 0,-4 2-65,4-3 49,-6-2 1,9 6-6,-3-3 38,-2-4-14,5 6 1,-9-6 23,6 4 0,-5 3-27,6 6 5,-7-7 7,3 0-13,0-1 0,-3-3-9,6 6 0,-5-1-2,0 2 0,2 1 70,-1-6-37,-1 5 1,1-3 119,-1 2-118,1 4 3,1-6 14,-4 1 38,10 4 0,-9-3-77,6 5-5,-6-7 5,9 6 0,-9-10-5,7 6 53,-7 1 0,7 2-16,-5-3-29,-1 3 0,-2-3 11,3 5 120,-3 0-147,3-6 0,-3 4 1,2-3 0,-2 3-19,4 2-38,1-6 77,-7 5-17,7-5-12,-7 6 57,0 0-49,6-6 6,-4 4 3,3-4-3,-5 6-3952,0 0 3553,-5 0 392,3 0 0,-11-6 0,6-2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11.49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67 168 7948,'-13'0'1122,"6"0"-757,0 0-170,7 0 1,0-2-53,0-2 18,0 2 0,0-5 65,0 2 1,0 2 225,0-7-920,7 1 241,0-4 137,6-2 1,-3 8 29,-1 2-6,-6 4 0,5 1 112,-4 0 0,-2 6-17,3 3 0,-4 4 31,-1 0-27,0 1 0,-1 1-20,-4-2 0,2 0 131,-6-4 18,6 3 0,-10-10 55,4 2-87,3-2 0,-5-4-128,7-2 0,-5-4 68,4-6 1,-1 0 25,2 1 0,2-7-4,-3 2 0,5-1-240,5 6 1,-3-1-6,2-1 0,3 2-164,3-1 243,2 6 0,1-3-111,2 7 166,-2-1 1,0 7-66,-4 2 122,3 4 0,-6 6-77,3 0 0,-2-1 5,-7 2 1,0-1 117,0-1 1,-6 2 149,2-2 0,-7-4-85,2 1 0,2-7 86,-3 2 1,1-3-17,-4-2 0,-2 0-33,2 0-127,-1 0 1,2-7 55,3-2 1,1-4 120,3 0-258,4-2 1,-3 2-208,8-1 0,-1 1-45,6 4 94,0-4 0,5 12 75,0-4 1,-5 4 63,1 1 0,-6 0-71,5 0 57,0 0 1,0 6 0,1 4 0,-7 1 64,1 4 1,-2 3 23,-2 0 0,0 1 50,0-5 0,-2 1 83,-2-2 0,1 1 300,-7 0-297,1-6 0,-4 2 8,-2-5 0,6 0-90,0-5 0,2-1 20,-3-5 1,4-1-66,6-7 1,0 0-119,0 0 0,0-1 6,0-4 1,2 3-151,2-2 0,4 4 14,6 4 0,-1-1 58,2 7 0,-6-1-22,0-1 99,0 5 0,5-1 94,-1 7 0,-4 6-57,1-2 1,-7 4 11,1 0 1,-2 6 43,-2-1 0,0 2 150,0-7 1,0-4 134,0 0 0,-4-4-92,-1 5 1,-6-7 156,2 1-276,-3-2 1,-2-2 27,0 0 1,5-5-5,0 1-242,6-7-47,-4 3-381,7 1-584,0 0 526,0 7-1311,0 0 1346,0 7 0,6 0 572,-2 7 0,7 6 0,-4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24.20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42 152 7986,'-9'0'395,"-1"0"441,8 0-379,-11 0-175,12 0-63,-5-6-55,6 5 0,4-12 54,1 4 0,4 1-194,-5-1-159,7 0 1,-9 0 86,2-1 0,4 6 35,1-5 0,-1 6 57,1-2 0,-4-1 22,4 1 65,-6 0-56,9 5 0,-10 7-7,2 2 0,-2 3 174,-2 2-126,0 0 0,-2 2 5,-2-1 1,0 2 287,-5-8-266,0-3 0,-5 5 3,1-6 1,4-1 12,0-4 1,4 0-31,-5 0 0,3-6-3,-2-3 0,3-4-16,6 0 0,0-2-240,0 2 1,0-1-49,0 0 87,0 0 0,6 2-71,3 3 187,3-3 1,2 8-13,0-5-30,-1 7 0,1-5 30,0 7 0,-5 1-19,1 5 1,-6-4-5,5 7 10,-6 0 1,3 6-2,-6-2 1,0 1 50,0 0 0,-2-5 95,-2 0 0,-3-1-128,-7 1 0,4 2 1,1-6 1,0-1 251,-5-4-153,1 0-33,-1 0 1,2-2 107,3-2 0,2-3-202,7-8 1,0 2-134,0-1 1,0 0 130,0 0 0,2 1 34,3-2 0,-3 4-21,8 2 0,-1-2-85,5 6 1,-5 0 26,0 5 79,0 0 0,5 0-24,0 0 0,-5 2 9,0 2 1,-2 0 11,3 5 1,-4 0-1,-6 4 0,5-3-10,-1-1-3,1 0 0,-7 4 93,-3-4 1,3 2-26,-8-7 0,5 1 102,-4-5 0,5 0-171,-5 0 1,5 0 6,-6 0-54,7 0 1,-3-7-162,6-2 0,0-3-113,0-2 1,0 5 121,0 0 0,2 1 125,2-1 1,-1-2-83,7 7 1,-6-5 154,5 4 0,-5 0-67,5 5 0,-4 0 200,5 0-31,-8 0 1,9 6-94,-6 3 1,-1 4 95,-4 0 0,0 2-10,0-2-73,0 1 1,-2 0 48,-2 0 0,1-5 231,-6 1 0,5-8-95,-6 3 1,1-3-122,-4-2 0,-1 0-20,0 0 0,0 0-14,0 0 1,5 0-103,0 0 1,5-7 84,-5-2 1,5 1 89,0-1-157,2 0 1,2-5-541,0 0 341,6 7 0,2-4 138,6 6 0,-5 0 47,0 5 0,0 0 3,5 0 1,-5 0 1,1 0-21,-1 0 0,2 2 5,-1 3 1,-4-2 45,-6 6 0,0-4 213,0 4 1,0-5-49,0 6 0,-2-3 80,-2 2 0,-4 2-6,-5-6 1,4 1-117,-1-1 1,5-4-137,-4 4 0,5-3 218,-5-2 23,5 0-98,-2 0-1701,6 0-2490,0 0 1446,6 0 2622,-4 0 0,4 6 0,-6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6:37:38.15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746 1960 1267,'0'0'28,"0"0"5,0 0 2,0 0 1,0 0-36,0 0 0,0 0 0,0 0 0,-5 5 96,5-5 12,0 0 2,-6 10 1,6-10-65,0 14-13,6 1-2,-6 5-1,0-1-7,5 5-2,-5-4 0,0-1 0,6 1-7,-6-1-2,5 1 0,-5-1 0,0 1-4,5-1 0,-5-9-8,6 10 12,-6-6-12,5 6 0,-5-1 8,11 1-8,-11-6-36,0 1-11,6-5-1,-1 4-760</inkml:trace>
  <inkml:trace contextRef="#ctx0" brushRef="#br0" timeOffset="354.56">971 2136 1036,'0'0'92,"0"0"-73,0 0-19,0 0 0,0 0 106,0 0 18,0 0 3,-11-5 1,0 0-5,11 5-1,-11-5 0,0 5 0,6 0-93,5 0-18,-6 5-11,-10 5 12,16-10 18,-6 9 4,1-4 1,-1 5 0,6 5-35,6-6 0,-6-9 0,5 10-9,1 0-17,-6-10-3,16 5-1,-10 5 0,4-1 30,1-4 0,0 0 0,6 0 0,-17-5 0,5 5 0,12 0 0,-1 0 0,-10-1 21,5 1 11,-11-5 1,11 0 1,0 5-14,-11-5-4,0 0 0,11 5 0,-11-5-1,0 0-1,0 0 0,0 0 0,0 0 15,0 0 3,0 0 1,0 10 0,0 4-21,0 1-12,0-15 12,-11 10-12,0-5 0,0 4 0,5 1 0,-5-5-12,0 0-20,0-5-3,6 0-1,5 0 0,-11 0-59,11-5-12,-17 0-2</inkml:trace>
  <inkml:trace contextRef="#ctx0" brushRef="#br0" timeOffset="1089.97">1020 2184 403,'0'0'36,"0"0"-36,0 0 0,0 0 0,17 5 197,-12 0 33,-5-5 6,17-5 2,-12 5-86,6-5-18,0 5-3,5-4-1,-16 4-25,6-5-5,10 0 0,-5-5-1,0 10-56,0-5-11,0 0-3,6 0 0,-17 5-29,11 0 0,0-9 0,-11 9 0,0 0-19,0 0-9,5-5-3,-5 5-911</inkml:trace>
  <inkml:trace contextRef="#ctx0" brushRef="#br0" timeOffset="1091.97">1157 1780 1486,'-5'19'66,"5"-19"14,0 0-64,0 0-16,0 0 0,0 0 0,0 0 128,0 10 24,-6 0 4,6 4 0,0-4-43,0 5-9,6-1-1,-1 1-1,-5 5-57,6 4-11,-1 5-2,6 0-1,-5 1-15,5 4-2,0-5-1,-6 5 0,6-5 6,0 1 1,0-1 0,0 0 0,0-4-40,11-1-7,-22-9-1,16 4-740,-5-4-147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17.2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15 6731,'0'-8'211,"0"2"-187,0 6 52,0 0 108,6 0-92,-5 0 272,5 0-164,-6 0 2284,0 0-2273,7 0-48,-5 6-159,4-5 0,-5 6-95,3-7 176,-2 0 0,9 1-31,-7 4 0,2-3 70,-1 2 97,-3-2-147,9 4 1,-4-3-8,2 6 1,1-4 37,-5 4-40,6-6 1,-3 8-43,5-6 0,-4 4 114,1-5-121,-1 7 0,4-4 95,2 2-43,-2 3 0,1-9 2,0 6 1,0-5-7,-1 0 0,-4 3-2,1-3 1,-1 5 12,4-4 1,-3 4-42,-1-4 0,0 1 26,4-1 0,-3 1 10,-1 4 0,-4-3-10,4-3 0,-5 3-35,5 2 0,-3-1 31,3-3 0,-5 2-11,5 7 1,-5-5 14,5 0 1,-3-4 7,3 5 0,-5-1-47,5 5 0,-4-1 30,4 2 0,-4-2-3,4 1 1,-2 0-1,3 0 1,2 0 9,-3 0 1,-1 0 58,1-1-64,0 2 0,3-2 17,-3 1 1,4 1 8,-4-2 1,-1 1 53,1 0 1,-5 0-67,5 0 1,-4 4 17,5 1 0,-6 0-14,5-6 1,-2 2-75,3-2 1,-3 3 55,-2 2 1,-2-3-8,6 4 0,-2-3-39,3-3 1,1 2-14,-6-2 0,4 3 45,-5 2 0,5-3 23,-4 4-30,5-3 0,-6 2-9,5 1 0,-5-1 24,5-3 0,-5-2-23,0 1 0,3 1 0,-3 4 0,1-3 1,1 2 1,-5-3-1,3 0 1,0-2-26,0 1 0,-2 0 27,3 0 0,-3 0-32,3 0 0,-3 0 25,2-1 1,0 2-41,0-2 0,-3-3 37,4 0 1,-4-1-3,-1 4 0,2-4-49,3 1 0,-4-1 8,4 5 38,-4 0 0,-1 0-10,0 0 1,5-1-9,0 2 7,-1-2 1,-4 1 9,0 0 0,0 0-4,0 0 0,0-4 0,0-1 1,2-2 9,2 3 1,-3 2 13,4-2 7,-3-5 1,-2 8-29,0-4 1,1-1 0,4 1 0,-3-4 2,2 4 0,-3-5-9,-1 6 0,0-5 25,0 4 2,0 0-23,6 5 0,-4 0-3,3 0 0,-4-5-20,-1 1 0,0-1 23,0 4 0,2-4-23,3 1 1,-4-1 16,3 5 1,-2-5-22,-2 1 1,0-5 16,0 4 0,0-5-8,0 5-20,0 1 26,0 4 0,0-1 49,0 2 1,0-6-45,0 0 0,0-4 30,0 4 1,2-1-21,2 1-22,-2 3 1,4-4 6,-6 6 1,0-5-6,0 0 13,0 0-5,0 6-31,0-1 29,0-1-13,0 2 11,6-2-5,-5 1 9,6 0 1,-7-5 0,0 0 0,0-4 0,0 4-1,0-5 1,1 8 0,4-3 1,-4-1-2,3 1 1,-2-4-50,-2 4 46,0 0-60,0 5 56,0 0-1,0 0 1,0 0-3,0 0 0,5-5-1,-1 0 0,1-4 3,-5 5-17,0-1-110,0 4 113,0 1-226,0 1 41,0-2 133,0 1 1,0-4 11,0-1 0,5-5-84,-1 5-130,1-5 205,-5 8 0,0-9-153,0 7 0,0-6 95,0 5 0,2-5-745,2 0-195,-3-3-447,5-1 948,-6 0 1,2 0 17,3 0 1,-4-1 550,4-3 0,2-4 0,1-6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18.3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 2113 7545,'-8'0'-251,"2"0"533,6 0 1785,0 0-1550,0-5-317,0 3-241,0-11 1,0 10 155,0-6 1,0 5 18,0-6 0,0 1-519,0-5 300,0 0 1,0-4-25,0-1 0,0 0 74,0 6 1,0-2 167,0 2 1,0-1-30,0 0 1,0 0 85,0 0 0,0 0-136,0 0 0,0 1 19,0-2 1,4 2 59,1-1 0,0-1-33,-5-4 1,5 1-140,-1-4 0,5 3 77,-4-4 1,4 4-107,-5-4 1,6 2 2,-5-3 0,1-2 32,-2 3 0,-3-3 35,5-2 1,-1 5-21,-1-1 1,2 6-9,-6-5 0,1 1 23,3-1 1,-2-3-3,3 2 0,-2 3 0,2-2 1,-5-1 1,6-4 0,-3 3 3,1 1 0,-2-6 1,2 1 0,3 3-3,-3 3 0,2 2 0,-1-3 0,-2 0 112,5 6 0,-4-2-104,1 7 1,1-2 98,-2 2 0,3-1-82,-3 0 1,-1 0 43,6 1 0,-4-2-52,4 1 1,-4-4-5,4-1 1,-5 1 3,5 4 0,-4 0-7,4 0 0,-4 0 49,4 0 1,-1 1-37,1-2 0,2 2-5,-7-1 0,7 1-3,-2 4 1,-1-3 137,1 2 0,-5 2-140,5-1 0,-4 0-4,4-4 0,-1-6-5,1 0 0,2 0-9,-7 6 1,7-6-4,-2 1 0,2-6 26,-2 6 0,3-2-11,-3 1 0,-1 4-13,1-4 1,-1 4 25,1 1 0,2 0 41,-7 0 0,3 0 10,-3 0 0,-1 1-6,7-2 0,-8 6 93,3 0 1,3 0-87,1-6 0,-2 4-10,3 2 0,-6-4 116,5 4-104,0-4 1,4 0 13,-4-2 0,2 6 33,-7 0 1,7 6 118,-2-2-129,-3-3 1,5 6 120,-7-8-155,7 7 1,-8-5 122,7 3 16,-8 4-143,11-5 0,-10 6-136,6 0 1,-6-2 119,2-2 1,-3 2 109,3-3 66,-3 4 236,10 1-361,-11 0 1,7-5 85,-3 1 32,-4-1 19,5 5-350,-6 0 120,6 0-149,-4 0 118,4 0-31,-6 0-1618,0 0-59,-6 0-610,4 0 1588,-10 0 748,11 0 0,-12 0 0,6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31.9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10372,'0'7'352,"0"0"0,2-7-173,2 0-87,-3 0-5,5 0-36,-6 0 1,2 1 98,3 4-78,-3-3 1,4 5 59,-6-2-140,5-4 1,-1 7 136,5-3-62,-7-4 0,7 7 43,-5-3-49,-2-4 1,9 7-15,-7-4 1,2-2 64,-1 3-55,-4 3 1,7-6 25,-4 8-32,-2-7 5,10 9 0,-9-8-1,6 5 1,-6-5 46,2 5-51,3-5 0,-6 7 87,8-7-37,-7 7-44,9-4 0,-9 6-1,6-4 0,-5-1-38,0-3 1,-1-2 2,1 6 1,-2-5-4,3 6 1,1-5 15,-2 4 1,3-5 49,-3 5-10,-2 1-39,10 4 1,-9-1 35,6-4-51,-6 2 0,5-4-71,-4 2 1,-2-1 125,3-4-2,-4-2 184,5 10-226,-4-4 0,8 1 49,-5 0 1,-1-4-42,-4 5 1,5-6 8,0 5 0,1 0 45,-2 0-114,-2 2 1,6-2 25,-4 4 1,-2-4-13,3 1 1,-4-5-6,-1 4 1,4-5 34,2 5 0,-2-3 1,-4 3 0,0-5-9,0 6 0,4-6 0,1 5 0,-1-3 5,-4 3 1,2-5 126,3 5-114,-3 0 0,5 6 2,-3-2 1,-2-4 77,2 1-80,-2-1 0,-2 5-33,0 0 0,5-4 63,-1-1 5,1 0-55,-5 4 1,4 2-52,1-2 0,-1-3 78,-4-1-21,0 1 0,2 3 18,2 1 1,-2-4 47,3-1 85,-3 0-117,-2 4-12,6 2 1,-5-1-11,3-1 0,-2-3-47,-2-1 1,0-4 110,0 4-50,6 0 0,-4 5-43,3 0 0,-5-5 54,0 1-88,0-1 1,2 5 51,3-1 1,-3-3 2,2-1 0,-2-4-42,-2 4 1,0-5-30,0 6 0,0-5 32,0 4 7,0 0 0,0 0 44,0 1 1,4-5-39,1 4 1,-1-5 118,-4 5 0,0-4-106,0 5 1,0-6 6,0 5 1,2-6 81,3 2-30,-4 3-67,5 0 1,-6 5-4,0 1 0,0-5-32,0 1 1,0-5 49,0 4 0,0-5-69,0 5 55,0 1 0,0 4-6,0-1 1,0-3-2,0-1 1,0-4 36,0 4 1,0-4-16,0 4 0,0-5 3,0 6 0,5-5-6,0 4 0,-1-5 3,-4 5 1,0-4-9,0 5 1,0-6 2,0 5 1,0-4 19,0 4-13,0 1-18,0 4-6,0-1 0,0 2 0,0-6 9,0 0 0,0-5 3,0 5 2,0-5-5,0 8 0,0-9 2,0 7 46,6-8-30,-5 11 0,6-9-22,-7 5 0,0-5 0,0 5-32,0-5 45,0 8-45,0-4 32,0 5 1,0-4-5,0 1 0,0-5-1,0 4 0,0-4 3,0 4 1,0-5-11,0 5 0,1-3-14,4 3-49,-3-7 67,3 11 1,-5-10-45,0 6 30,0-5 7,0 8 1,0-9-5,0 6 1,0-4 45,0 4 1,0-4-28,0 4 1,0-4 8,0 4-7,0-6-9,0 9-94,0-4 93,0 6 0,0-5-10,0 1-8,0-7 0,0 4-33,0-2 60,0-4 0,0 7 1,0-3 10,0-3-53,0 9 45,0-2-14,0 4 1,0-4 0,0 1 10,0-7 2,0 10-6,6-12 1,-4 11 0,4-10 1,-6 5-2,0-2-3,0-3 2,0 4 0,0-5-3,0 4 4,0-4 2,0 12-25,0-11 0,0 5-3,0-2 0,1-4-12,5 4 22,-5-3 24,5 4-25,-6-5 7,0 12 1,0-11 7,0 8 10,0-7-14,0 10 0,0-11-17,0 8-9,0-7 25,0 3 0,0-5-139,0 4 126,0-3-33,0 4 18,0-6 973,0 0-822,6 0-6,-4 0-136,3 0 82,-5 0-175,0 0 136,0-6 1,0-2-15,0-6 0,0 5 1,0 0 0,2-1-8,3-4 11,-4 1 0,6-2-139,-7 2 1,0-1 129,0 0 0,1-2-134,4-2 1,-4 3 26,3-4 1,-2 3 27,-2 3 0,2-3 50,2-2 0,-2 3-9,3-4 0,-4 1 17,-1 0 0,1 3-37,4-4 1,-3 3-64,2 3 1,-2-5 71,-2-1 0,0 0 56,0 5 0,4-4-5,1-1 1,-1 1 7,-4 4 1,2 0-3,3 0 0,-4-4-44,4-1 1,-4 1 82,-1 3 0,5 2-63,0-1 0,-1 0-9,-4 0 0,0 0 20,0 0 1,5-2 23,-1-2 1,1 3-34,-5-4 1,1 3 0,4 3 1,-3-1-5,2 0 1,2 0-2,-1 1 0,-1-6-60,-4 0 0,5 0 62,-1 6 1,3-1-44,-3 0 0,-2 0 36,2 0 0,3 0 9,-3 0 0,5 0 0,-4 0 1,1 1 1,-2-2 1,-2 6-4,3 0 1,1 0 3,-1-5 1,1 4 54,-2 1-57,-3 0 0,10-5 43,-7 0 1,3 5-45,-3 0 33,-2-1 1,9-3-74,-7-1 1,1-1-3,-5 2 1,4-1 28,1 0 0,5 0-5,-6 1 0,5-3 2,-4-3 0,1 4 6,-2-3 0,-1 2-8,7 2 0,-6 0-8,5 0 0,-6 5 269,2-1-151,3 1 1,-6-3 180,8 3-236,-7-4 1,8 10 12,-7-6 0,2 1-52,-1-1 84,-3-4-127,9 6 87,-3-7 1,5 0-71,-4 0 1,-2 2 42,-2 3 1,-2-2-9,6 6 0,-4-6 9,4 2 1,-5 3-5,6 1 249,-7-3-235,9 1 0,-9-2 69,6-1 0,-5 7-55,6-1 0,-7 1-2,1-3 13,4 6 1,-5-9 0,6 5 0,-3 2-1,2-2 1,-3-3-1,4 3 1,-5-2-5,5 1 0,-3 4-2,3-4 0,-5-1 78,5 1 1,-4 1-72,4 4 0,-4-5 52,4 0 1,-4 0-15,4 5 1,-5-4 78,5-1-41,-5 1-50,7 4 0,-7 0 67,5 0 1,-6-2 64,2-3-12,-4 4 1,1-5-24,2 6 19,-2 0-81,4 0-6,-6 0-6496,0 0 5175,0 6 1,-4-3 1231,-2 6 0,-4-6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36.7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55 153 7227,'-7'0'2005,"0"-7"-1879,7 6 0,0-7 323,0 4 27,0 2-322,7-11 0,-5 10-147,7-6-61,-5 6 0,3-3 104,-2 6-91,-4-6 0,7 4 139,-3-2-34,-3 2 1,5 2 46,-3 0 0,-2 6 3,3 3 1,-4 4-40,-1 1 1,0 0-3,0 0 0,0-5-57,0 0 1,-4 1 160,-1 3 58,-5-5-56,2-2-235,-6-6 69,0 0 1,2-6-10,3-3 1,3-5 29,6-5 1,0 4-10,0-4 1,0 4 64,0 1 1,0 0-50,0 0 1,4 0-40,1 0 0,6 5 33,-2 0 0,3 5-102,2 0 0,-1 1 48,1-2 0,-5 4-6,0-4 1,0 5 30,-1 5 0,3-3-12,-6 8 0,-1-1 9,-4 5 1,0 0-11,0 0 1,0 0 150,0 0 0,-2-5-86,-2 0 0,-3 0 80,-8 0 1,2 2-27,-1-7 1,5 1-20,0-5 1,0 0-19,-5 0 1,0 0 7,0 0 0,5-7-28,0-2 1,4-3 103,-4-2-107,6 0 1,-3 0 16,6 0 1,0 5-137,0-1 0,2 6 62,2-6 0,-1 6-22,6-5 56,1 5-28,10-1 0,-5 5-46,3 0 1,-3 0 53,-1 0 0,0 0-25,-1 0 0,0 5 15,-4 5 0,2 2 33,-7 2 1,1 0 55,-5 0 41,0 0 1,0 0 0,0 0 21,0 0 17,-6 0 0,-2-7-66,-5-2 1,4 1-111,-1-2 86,1 2 1,-4-8-158,4-3-1,-2 4-57,9-12 0,-4 6 119,6-7 0,0 4-126,0 1 0,4 4-54,1-4 1,5 5 87,-1-6 0,-1 7 38,1-1-81,0 2 110,6 2 47,-2 0 0,-4 2 310,1 2-298,-7 4 0,3 6 329,-6 0 62,-6-6-84,-2 4-477,-6-4 1,5-1 36,0-2-1433,6-4 1158,-4-1 1,7-1-971,0-4 0,7 4 62,2-3 1300,-3-5 0,13 2 0,-4-7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50.7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28 29 6398,'8'0'635,"-2"0"-231,-6 0 2020,0 0-2476,-6 0-160,4 0 207,-4 0 9,6 0 0,-1 0 13,-3 0 16,2 0 132,-5 0-161,7 0 1608,0 0-1441,-6 0 7,5 0-11,-5 0-11,6 0 762,0 0-731,6 0-6,-5 0-7,5 0-210,-6 0 1,0-2 36,0-2 54,0 2 29,0-4-5,7 6-92,-5 0 98,3 0 3,-5 0-7,0 0-88,6-7 27,-4 6-15,11-5 1,-11 6-9,7 0 1,-4 0-13,5 0 85,-8 0-52,11 0 0,-10 0 13,6 0-11,-6 0 35,9 6 1,-6-3-36,3 6-2,4-5 14,-6 8 1,6-9 30,-4 6-32,3-6 0,-5 8 1,8-7 0,-6 6-11,0-5 1,-5-1 18,6-4 49,-7 7 1,8-5-68,-7 8 1,5-6 20,-4 6-26,5-7 1,-6 8-6,5-7 1,-5 5 51,5-4-39,-5 6 1,7-8-1,-7 6 0,5-4-7,-4 4 0,1-4 27,-1 4 1,-3-6-21,8 2 1,-7 3 0,1 1 0,3-1 8,-3 1 1,3-4-2,-3 4 1,-2-5 26,2 5-2,3 1-30,2 4 0,-2 0 23,-2 0 1,2 0 1,-5-1 45,3 2-48,2-2 0,-5 1-11,2 0 0,2 0 0,-1 0 1,-1 0-33,-4 0 31,7-1 1,-5 2-1,2-2 0,2 1-2,-1 1 1,-1-2 20,-4 1 0,5-4-19,-1-1 1,1 0 35,-5 4-23,6 2 0,-4-1 58,2-1-46,4 2 1,-7-2-18,4 1 0,-2 0 0,2 0 1,-4-5-4,4 1 1,-4-1-3,-1 5 1,0-1-22,0 2 1,5-2-6,0 2 0,0-1-13,-5-1 1,0 3-8,0 3 0,4-4-31,1 3 0,-1-2 57,-4-2 0,0 0-10,0-1-16,6 2 0,-5-2-67,5 1 77,1 0 0,-5 0 12,2 0 28,-2 0 1,-1 0 55,3-1-14,-2 2 1,4-2-64,-6 1 0,0 1 3,0-2 1,0-4 8,0 0 1,0 1-58,0 4 1,0-5 14,0 0 1,0 1-8,0 4 1,2-5-4,3 0-3,-4 1 1,5 3 11,-6 1 1,0-4 7,0-1 1,0-5-12,0 6 2,0-1 5,6 5 0,-4 0 7,2-1-1,-2-5 0,-2 5 10,0-4 0,0-1 1,0 1 0,0-4-18,0 4 0,0-4 8,0 4 1,1-1-13,4 1 12,-4 4 0,6-6 15,-7 6 1,0-3-18,0-1 1,0-4 3,0 4 48,0-5 5,0 8 8,6-4-34,-4 5-77,3 1 70,-5 0 7,0 0 49,0 0-1,0 0-65,0 0 0,0-1 17,0 2-11,0-8 2,0 6 0,0-11-77,0 8 94,0-7 2,0 3-194,0 1-313,0-6-411,0 5 366,0-6-5052,0 0 5244,0-6 317,0 5 0,0-18 0,0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52.30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1237 8766,'7'0'1168,"-1"0"-876,-6 0 158,0 0-406,0-6 1,0 3-49,0-6 25,0 5 0,2-7 167,3 7-275,-3-7-37,3 4 1,-5-8 180,0 2 1,0-1-18,0 0 1,4 0 114,2 0 1,-2 4-106,-4-5 0,0 10 0,0-10 1,0 3 13,0-7 1,1 4 12,4-3 1,-4 2-108,4 2 1,-3-4 52,-2-1 1,2-1-105,2 2 1,-2 2 118,2-3 1,2-1-66,-1 2 0,0-2 41,1 1 0,-5 4 30,3-3 0,0 0-24,0-1 1,-2 4 0,3-3 1,-3 2 12,3 3 1,-3-2 3,2 2 0,-1-6-17,2 1 0,-4-1 9,3 5 0,3-4-69,-3-1 1,3-1 59,-3 2 1,-2 1-104,2-7 1,3 6 82,-3-6 0,5 8-6,-5-3 0,6 4 25,-5 1 1,0-1-5,1 2 1,-5-1 145,3 0 0,0 2-93,0 3 1,-2-4 68,2 4 0,-1-2-93,2 2 1,-2-3-74,6 2 1,-6-2 26,1-2 1,3 5-12,-3-1 55,7 1-39,-3-5 1,4 0 4,-3 0 9,3 7 211,-4-6-176,6 5 0,-5-3 165,0 1-123,-6 4 15,10 0-50,-12 4 0,7-5 67,-4 2 166,-2 3-153,3-4-19,-5 6 58,0 0-127,7 0-648,-6 0 190,6 0-351,-7 0 0,1 0-853,4 0-304,-4 0 1914,5 0 0,-6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59.12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98 7873,'0'-14'47,"0"1"33,0-2 0,0 6 173,0 0 0,0 5 462,0-5-460,0 5 1,2-3 172,2 1 10,-2 5-10,4-5 0,-6 6 707,0 0-911,0 6-117,0 2 0,0 11 0,0-1 0,0 2-31,0-1 1,0 2 14,0 7 0,-4-5 15,-2 0 0,2-1-64,4 1 0,0 2-122,0-6 0,0 1-11,0-2 1,0-7 39,0 2 1,2-3 112,2-1-597,-2 4-950,11-12 0,-11 5 526,7-6 1,-4-6-593,5-3 1551,-8-4 0,11-7 0,-6-2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3:59.59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97 28 7873,'0'-8'222,"0"2"1,0 5 318,0-4 54,0 3-381,0-4 0,-2 6 214,-2 0-162,3 6 0,-10 2-52,6 6 0,-1 0-26,2 0 1,0 4 57,-5 1 0,6 6 80,-1-3 0,-2 4-79,1 2 0,0 0 27,5 0 1,0-5-185,0 0 0,0-2 124,0 3 0,2 0 26,2-5 1,0-1-27,5-4 0,0-1-134,4-4 1,1 1 18,0-5 0,-1 0-541,2-5 1,-2-1 139,1-4 0,0-5-101,-1-8 0,0 3 37,-4-4 0,-3-1 149,-6 2 1,0-6 53,0 6 0,-6-5-3,-3 5 1,-4 0 361,0 9 1,-6 3-149,1 6 1,-5 2 404,5 2 0,-5 8-311,5 7 1,4 4-290,4-4 1,3 9-1116,-2-6 1,3 3 635,6-6 0,6-4 626,3 3 0,9-2 0,4-2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4:09.323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82 208 7951,'-1'-13'0,"-2"-1"0,-2 0 414,3 0 1,0 5-113,2-1 1,-2 7 662,-2-1-181,3-4-313,-6 7-198,7-6 1,5 9 284,-1 3 1,5 8-114,-4 11 1,4 2-82,-4 1 1,0 3-123,1 2 1,-5 2-8,3 4 1,0 0-191,0-6 0,-2 5 131,2-4 1,-3 0 58,-1-6 1,0-1-80,0-2 0,6 0-650,-2-5-1,1-1 28,-5-4 1,0-4-401,0-1 639,0-6 1,-2 1-675,-3-8 1,4 1 320,-4-6 0,-1-7 197,1-7 1,1-10-168,4-4 0,-2-5-672,-2-4 0,3-2 1223,-5-3 0,4 5 0,-3 9 0,2 4-356,-6 11 1,2-3 355,-2 6 0,-4 2 345,4 8 0,1-4-317,-1 4 1,7 2 59,-4-3 0,4 1 520,-3-5 447,3 1 1,-4-2-220,6 2-664,6-1 1,2 0-58,6 0 1,-1 6 43,1 3 0,2-1-264,1 2 1,-1-1 98,2 5 1,-2 2 64,3 2 1,-4 1-42,3 8 1,-3-2-56,0 8 1,-6 3 134,0 1 1,-6-2 12,2 3 1,-4-1-50,-1 5 0,-6-5 17,-4 0 0,-1-1 27,-4 1 0,2-3-3,0-6 0,-6-1-10,1-4 0,-1 1-41,6-5 1,4-1-177,0-4 20,-1 0-170,3 0-154,1 0 302,6 0 1,6 0-10,3 0 1,3 0 19,2 0 0,1 5 6,4 0 1,-3 1 104,7-2 0,-5 0 184,5 5 0,-5 0-109,5 5 1,-6 1 76,1 4 0,-4-3 3,-5 2 0,2-3-52,-6 0 1,-1 0 191,-4 3 1,0-7-40,0 3 0,0-4-136,0 5 0,-6-6 83,-3 0 0,-4-4 133,0 5 1,-6-8-251,1 3 0,-1-3-171,0-2 0,4 0-30,-3 0 0,-2 0 78,1 0 0,2-7-507,9-2 1,-3 1 242,6-1 1,-1 1 100,2-1 1,3-3-938,-5 2-264,12-2 0,1 0 722,6 3 1,6-4 682,-1 4 0,7-4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4:10.265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54 56 7951,'8'-8'408,"-2"3"1,-6 3-188,0-3 1,-2 4 882,-2-4-657,-4 10 1,-4 3-227,3 5 1,-1 1 30,5 0 0,-1 5-85,1 0 0,3 1-162,-2-2 1,4-3 108,4 4 1,-1 1 134,7-2 1,-1 1-29,4-5 1,1-1-461,0-4 1,0 2 144,0-7 0,0 1 94,-1-5 1,1 0-28,0 0 1,-5-2-127,0-3 1,-5-2 63,6-7 1,-7 0-51,1 0 1,-2-5 143,-2-5 0,-6 2-10,-3-1 1,-4 4-327,0-3 1,-1 4 69,0-1 1,5 4 56,0 1 173,0 1 1067,-5-2-572,7 8-378,0 1 0,7 4 64,0-3-20,7 3 1,0-3-269,7 5 1,4 0 131,0 0 0,1 0 25,-6 0 0,3 0-70,2 0 0,-2 5 150,2 5 1,-3 2-25,-1 3 0,-5-2 160,0 1 0,-1 7-176,1 2 0,2-2 17,-7 2 0,1 1 91,-5 4 1,2-6-64,2-4 1,-3-3 104,4-1 1,-4 0-77,-1 0 19,0-6-69,7-3-173,-6-5 1,7 0-193,-4-5 0,2-3 144,3-6 1,-1-1-90,-3-4 0,-2-1 116,6-3 0,-6-2-132,2 7 0,-4-2-83,-1 7 465,7-1-101,-6 0 337,5 6-43,-6 8 1,0 8-168,0 6 0,2 4-42,2 1 0,0 0-14,5-6 1,-5 2-147,5-2 1,0 1 33,6 0 0,-2-6-232,0-4 238,2-2 0,-2-2-101,1 0 1,-6-2-15,-4-2 1,3-4 50,-3-6 1,2-1-18,-1-4 0,-3 2 38,2-6 1,-3 4-177,-1-3 236,0 4 223,0-2-181,0 6-14,0 7 0,0 2 201,0 10 1,0 4-77,0 10 0,-1-3-35,-3 8 1,2-2-49,-3 7 0,3-6-113,2 0 0,0-1 31,0 1 1,5-3-273,-1-6 230,1-1 53,-5 2 15,6-8 0,-4-2-26,3-10 0,-4 1-183,-1-10 1,5 1 50,-1-9 1,3-2-187,-3-4 1,-1 1 16,6-1 1,-4 1 129,4 5 1,-4-4 59,4 8 250,-6-1-26,9 5-161,-10 6 0,5 4 110,-2 8 1,-4 4-48,4 6 0,-4 0 104,-1 0 1,5 2-156,-1 3 1,1-3-243,-5 8 0,2-7-44,2 1 0,-2 2-321,2-1 1,3 4-352,-3-4 0,5 1-132,-4-2 40,5-3 1078,-2 0 0,6-10 0,-1-5 0,2-5 0,-2-3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6:38:51.053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2989 93 1094,'0'0'97,"0"0"-77,0 0-20,6-5 0,-6-5 144,0 1 26,5 4 5,0 0 1,-5-5-29,0 10-6,0 0-1,0 0 0,0 0-60,11 0-12,6 10-2,-1-5-1,-5 5-11,0-1-2,0 1-1,0 5 0,-5-1-41,5 1-10,-6 0 0,6 4 0,0-4 0,0-1 0,-5 1 0,5 4 0,-6 6 10,6-11 0,0 6 0,0-1 0,-6-4-10,-5 5-16,6-11 4,-1 6 1,-5-15-37,0 0-8,0 0-2,0 0 0,0 0-54,0 0-10,0 0-2</inkml:trace>
  <inkml:trace contextRef="#ctx0" brushRef="#br0" timeOffset="-290.09">2572 39 774,'0'0'34,"0"0"7,0 0-33,0 0-8,-11 15 0,6-10 0,-1 0 123,6-5 22,-11 5 5,11-5 1,0 0-49,0 0-10,0-15-1,0 15-1,0 0-26,0 0-4,0 0-2,0 0 0,0-19-14,0 4-4,17 0 0,-6 6 0,-6-1-14,12 5-3,-6 0-1,0 5 0,11 0 8,-17-5 2,11 0 0,1 10 0,-6 10-32,5-10-20,-5-5 4,6 0 0,-12 0 16,6 0 0,0 0 0,-11 0 0,0 0 0,0 0 8,17 9-8,-6-4 0,-11-5 11,5 10-11,-5 10 12,6-6-12,-6-14 10,0 15-10,-11-1 8,5 6-8,6 4-11,-11 1-7,6-1-2,-6 5 0,5-9-8,1 4-3,-6-4 0,11-6 0,-17 6 16,12-6 3,-6 1 1,5 0 0,1-6 11,-1 1 0,1 0-9,5-10 9,-6 5 0,1 0 0,5-5 0,0 0 0,0 0 0,0 0 0,0 0 0,0 14 0,5-4 20,-5-10 3,0 0 0,6 10 0,5-5-6,0 0-1,0-1 0,11 1 0,-22-5 2,5 0 0,12 5 0,-1-5 0,6-5-1,-5 5 0,-1-5 0,0 5 0,1 5-17,-1-5-12,1 0 1,-1 0 1,6 5 30,-5 0 5,-6 0 2,5 0 0,-5-5-27,6 5 0,-17-5 0,0 0 0,10 0-20,-10 0-10,11 0-2,-11 0-626,0 0-126</inkml:trace>
  <inkml:trace contextRef="#ctx0" brushRef="#br0" timeOffset="226.66">3192 5 1375,'-17'-24'60,"12"24"14,-6 5-59,11-5-15,0 0 0,0 0 0,-5-10 142,5 10 26,0 15 4,0-15 2,0 0-50,0 0-11,-6 19-1,1 6-1,-1-1-43,6-5-9,0-4-2,-11-5 0,6 4-36,-1-4-7,1 5-2,-1 4 0,1 6-12,5-11 0,0-14 0,0 0 0,-11 5-51,11 15-9,0 4-3,-6-9 0,6-15-65,0 0-12,0 0-4</inkml:trace>
  <inkml:trace contextRef="#ctx0" brushRef="#br0" timeOffset="711.51">3230-141 1569,'0'25'34,"11"-11"7,-11-14 2,0 0 2,0 0-36,0 0-9,0 0 0,0 0 0,6-10 109,5 1 20,0-1 4,0 5 1,-6-5-46,1 1-8,5 4-3,0 5 0,0 0-23,0 0-5,-11 0-1,16 5 0,-5 4-16,-6 1-4,6 5-1,-5-1 0,5 1-18,-6-5-9,-5-10 10,0 0-10,0 0 0,0 19 0,0 1 0,-5-6 0,-1 1-9,1-5-8,-1 9-2,1-4 0,-6-6-19,11-9-4,-6 10-1,1 0 0,5-10 7,-11 10 0,11-10 1,0 0 0,0 14 11,0-14 3,0 0 0,0 0 0,0 0 8,0 0 1,0 0 1,0 0 0,0 0 11,5 10 0,1 0 0,-6-10-8,16 5 8,-5 4 16,0-4-4,6 5-1,-6-5 1,0 0 1,5 5 0,-5-1 0,0-4 31,6 5 7,-6 5 1,5-1 0,-5 1-52,0-1-11,-6 1-1,1 0-1,5-1 25,-6 6 4,1-6 2,-6 6 0,0-1-18,0 1 0,0-1-8,-6-4 8,1 5 23,-1-1 10,1-9 3,-1 9 0,-5-4-23,0 0-4,6-1-1,-11 1 0,-1-5-8,1-1 8,-1 1-8,1-5 8,5 5-8,-11-10 0,5 0 0,6 0 0,-5-5-20,5 0-5,0 0-2,6 0 0,-6-5-52,5 1-10,12-6-3</inkml:trace>
  <inkml:trace contextRef="#ctx0" brushRef="#br0" timeOffset="1750.48">3592-360 1036,'0'0'92,"0"0"-73,0 0-19,0 0 0,0 0 205,0 0 38,0 0 7,0 0 2,0 0-80,0 0-15,0 0-3,0 0-1,0 10-70,0-1-15,11 1-2,-11 5-1,0-6-29,0 11-5,6 4-2,-1-4 0,-5-6-16,6 6-3,-1-1-1,1 6 0,-1-6-9,1 1 0,-1-10-10,1 4 10,-1-4-123,-5-10-18,0 0-4</inkml:trace>
  <inkml:trace contextRef="#ctx0" brushRef="#br0" timeOffset="2726.18">2687 1858 345,'0'0'31,"0"-10"-31,0 10 0,0 0 0,-5 0 270,5 5 48,0-5 10,-6 5 1,6-5-169,0 0-33,0 0-7,0 0-2,0 0-43,0 0-9,6 0-2,5-5 0,-11 5 0,11 0 0,0 0 0,0 0 0,0 0-52,0 5-12,0 0 0,5-5 0,1 5 0,-12-1 0,6 11 0,0-5 0,-6 9 0,6 1 0,-5-1 0,-1-4 0,-5-15 9,6 10-1,-1-1-8,1 6 12,-1 5-28,-5 4-7,-5 5-1,-1-4 0,6 4-24,-5 0-4,-6 0-2,0-4 0,5-1 11,-4-4 3,4-6 0,-5 1 0,11-15 26,-5 5 6,5-5 8,-11 9-13,11-9 13,0 0 12,0 0-3,-6 0 0,-5 0 19,6-4 4,5-1 1,0 0 0,0 0 8,0-5 2,5 0 0,1 1 0,5 4-3,0-5 0,-6 0 0,12-4 0,-7 4-2,1 0-1,0-4 0,0 9 0,6-10-19,-6 10-4,5 0-1,-5 0 0,0 1-13,0-1 0,0 5 0,6 0 0,-1 0-28,-5 0-8,0 0-1,5 5-1,1-1-190,-6 1-37</inkml:trace>
  <inkml:trace contextRef="#ctx0" brushRef="#br0" timeOffset="3918.2">3077 2063 1728,'0'0'38,"0"0"8,0 0 2,5-20 0,-5-14-39,6 10-9,-6 19 0,5-5 0,1 0 77,-6 10 14,0 0 2,0 0 1,11 10-48,-6 0-10,6-1-1,0 6-1,-11 0-2,6 4-1,-1-4 0,-5 4 0,6 1-14,-6-1-2,5-4-1,-5 0 0,6-1-6,-6-14-8,0 10 11,0-10-11,0 0 10,0 0-10,0 0 8,0 0-8,0 0 8,0 0-8,0 0 8,0 0-8,0 0 0,0 0 0,-6-15 0,1 1 0,10 4 9,-5-5-9,-5 1 10,5-1-10,0 0 0,0 1-8,0 4-1,0 0 0,0-4 9,5 4 0,1 5 0,-6 5-8,5-10 8,6 10 0,0-5 0,0 5-8,-11 0 16,11 5 4,-11-5 1,16 5 0,1 5-22,-1 0-5,-5-1-1,0 6 0,0 0 15,6-1 0,-6 1 0,0 0 0,-1-1 0,1 6 10,0-6-10,-5 1 8,-1 0-8,6-6 0,-5 6 0,-1-5 0,1-1-31,-6-9-8,0 0-1,11 10-1,-6 0-151,-5-10-31,0 0-5</inkml:trace>
  <inkml:trace contextRef="#ctx0" brushRef="#br0" timeOffset="3922.19">3537 2043 518,'0'0'46,"0"0"-37,0 0-9,0 0 0,0 0 236,0 0 44,0 0 10,-11 10 2,6 0-145,5 4-29,-6-4-6,1 5 0,5-1-33,-11 6-7,11-6 0,0 6-1,0-6-18,11 1-3,-11 0-1,5-1 0,1 1-21,-1 0-5,1-6-1,5 6 0,-6-10-22,-5-5 8,11 5-8,0 0 0,-11-5 0,11 0 8,-11 0-8,11-5 0,0-5 0,-11 0 0,6-4 0,-1-1 0,1 0-12,-1-4-6,1-1-2,-6 1 0,0-1-24,0-4-6,0 0-1,-6-1 0,6 1-32,-5-1-6,-1-4-2,1 0 0,-1 5-19,6-1-4,-16 1-1,5-1 0,0-4 9,5 10 2,-5-6 0,0 6 0,0-1 69,-5 1 15,16 4 2,-11 5 1,0-9 85,6 9 18,-6 5 3,5 0 1,1-4 22,-1 9 4,6 0 0,0 0 1,0 0-14,0 0-3,0 0-1,0 0 0,0 9-22,0 6-4,0 5-1,6-1 0,-1 1-18,6 4-4,-5 10-1,5 0 0,5 0-1,-5 5 0,5 0 0,1 0 0,-6 0-12,5-5-4,-5-9 0,0 9 0,6-10-17,-1 1-4,-5-1-1,6-4 0,-6-6-10,5-4 0,-11 0 0,6-5 0,-11-5-52,0 0-2,11 4-1,-11-4-775,0 0-155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4:10.585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28 71 7951,'4'-15'-901,"1"2"0,-1-1 901,-4 0 1296,0 6-33,0 2-133,0 6-746,-6 0 1,3 6 2,-6 3 1,6 10-12,-2 4 1,-1 3-244,1 2 1,1 1 87,4 4 1,0-2-160,0 6 0,0-6 134,0 1 0,6-3-334,3-1 0,4-6 59,0-4 1,3-4-60,2-4 1,-2-5 61,2-5 0,-3 0-35,-2 0 0,2-10-49,-2-4 0,1-9 92,0 0 0,-2-4-81,-3-1 0,-1 1 125,-4-1 1,-2-5-364,2 2 0,-2-6 220,-2 10 1,-4-3 96,-1 12 0,-6 6 123,2 7 1,-3 3 283,-2 2 1,0 13 153,1 5 0,-2 7-237,2 3 1,4 6-119,0 3 1,5-2 47,0 3 1,2-6-647,2 5 0,6-6-189,4 1 1,4-4-1514,4-5 2164,3 4 0,1-12 0,-3 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4:11.657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42 98 7832,'0'-8'-412,"0"1"637,0 2 89,0 3-104,0-10 49,0 11 1,0-8 212,0 5 69,0 2-282,0-10 1,0 9 313,0-6-28,0 6 1,0-3-266,0 6 1,0-2 139,0-3 101,0 3-49,0-3-258,0 5 1,-2 0 7,-2 0 1,2 1 25,-2 3 0,2 0-42,2 5 1,0-4 0,0 4 0,0 1 30,0 3 1,0 1-28,0 0 0,0 4-124,0 2 1,0-1 144,0 0 1,0 1-115,0 3 1,0 2 34,0-6 0,0 3-58,0-3 0,0-1 148,0-4-203,0 7 1,0-6 47,0 3 160,0-2-403,0-3 250,0-5-157,0 5 195,0-12-278,0 5 25,0-6 1,0-1-115,0-4 1,0 2-119,0-6 0,0-1 127,0-3 1,0-3-50,0-2 0,0-4 82,0-6 1,0 0-38,0 1 1,0-1 117,0 0 1,0 1 119,0-1 1,0 1-27,0 4 1,0 2 236,0 2 0,0 8 158,0-3 0,0 8-4,0-3 397,0 5-279,0-1-244,0 5 1,0 5 56,0 5 1,0 9 100,0 4 0,0 3-180,0 2 1,-1 1-128,-4 3 1,4-2-179,-4 3 1,3-4 82,2-1 1,0-1-473,0 1 0,0-4 263,0-2 0,-4-5-264,-1 2 1,1-9-252,4 0 1,0-5-1885,0 4 1659,0-6 1,1 3-358,3-6 0,0 0 1303,5 0 0,0-13 0,5-2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4:12.719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41 70 7873,'-7'-7'1329,"1"6"-403,0-11 112,4 10-214,-4-11-568,0 12 0,4-7 122,-2 4 76,2 2-229,2-3 85,6-2-121,2 5 0,6-4-57,-1 6 0,2 0-142,-2 0 1,1 0-59,0 0 1,-1 0 73,1 0 0,5 6-45,-1 3 0,1 4 122,0 1 0,-4 6-131,3 3 0,-2-1 45,-2 1 1,-5 0 22,0 5 0,-6-1-15,2 2 0,-4-1-2,-1-1 0,-1-1 94,-4-2 0,-3 0-69,-5-5 0,-2-1 166,-4-4 1,2-1-94,-6-4 1,2-3-70,-2-6 0,2 0 50,2 0 0,4-2 10,-3-2 0,3-5-36,0-9 0,4 2 1,1-3 1,4-1-103,6 1 1,0 1 99,0 4 1,1 4 52,4 1 1,3 7-58,5-3 0,2 3 126,-2 2 1,2 2-28,3 3 0,-3 2-32,4 7 1,1 0 22,-2 0 1,1 0 146,-6 0 0,6-1-215,-1 2 1,1-3 61,-6-2 0,1 0-306,0-5 155,0 6 0,-1-10-520,1 3 0,-5-2 114,0-2 0,-4 0-571,4 0 350,1 0 0,1-2-377,-1-2 0,2 3-305,-3-5 1,3 1 195,2 0 1129,0 0 0,0 0 0,-1-4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4:13.795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28 98 7890,'0'-8'1422,"0"-4"-825,-6 10-401,4-10 0,-5 11 224,2-4-178,3-3 190,-4 6-292,6-10 1,0 9 302,0-6-422,6 6 1,1-5 22,2 3 1,3 3-111,-3-2 0,5 3 119,4 1 1,-2 0-43,2 0 0,-3 0-80,-2 0 0,6 0 75,-1 0 1,1 5-7,-5 5 0,-1 2 30,1 3 1,0-2-73,-1 1 1,-3 0 64,-1 0 1,-6 0-56,1 0 0,-2 0 58,-2-1 0,-4 2-2,-1-1 1,-10-1-9,1 2 1,-7-4-2,2-1 0,-1 0 128,2-4 0,1 3-100,-6-5 11,7 1 206,-5-5-62,8 0-194,5 0 1,8 0-1,9 0 0,3 0-85,2 0 1,6 0 113,3 0 1,3 5-150,2-1 0,-5 5 105,-1-3 1,2 5-90,4-2 0,-6 1 61,1 0 1,-6 2 160,1-3 0,-7 3-1,-2 3 0,-6-2 95,2 1 1,-4-4 489,-1-1 1,-1-5-330,-4 6 0,-2-6 520,-7 6 0,-5-7-360,1 1 1,-7-2 270,3-2 0,-3 0-225,2 0 1,-3 0-26,3 0 0,3 0-322,2 0 0,3 0-51,0 0-1489,2 0 942,6 0-1438,0-6 0,8 4 882,5-3 0,3 3-3487,9-3 4405,3 3 0,13-10 0,1 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8:55.1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0 180 7873,'0'9'2323,"0"5"-1928,0-6 1,0 3 62,0-1-137,7-6-41,2 10 1,7-11 0,-1 8 0,1-8-67,0 2 0,0-3 13,-1-2 0,1 0-158,0 0 0,-1-2-126,1-3 1,0-4-235,-1-6 1,1-1 97,0 0 1,-2-5-103,-4 1 0,2-3 90,-7 2 1,1 4-88,-6-4 0,-2 2 146,-3-2 1,1 8-2,-6-2 1,-2 8 93,-9-4 0,1 10 99,-6 1 1,5 7 175,-5 8 1,7 3-26,-2 3 0,6 1-8,4 4 0,4 4-233,7-4 0,0-2-91,0 3 1,2-8 183,3 2 1,9 1 15,7-1 1,2-2-542,-2-8 0,-2-3-256,7-2 0,-7-5-268,2 5 1,1-6 999,-1-6 0,0-2 0,-5-8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08:55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7865,'16'0'1750,"3"7"-830,-3 4-401,10 3-53,-16 8 139,20 3-299,-13 6 1,13 6 110,-4-1 136,3 8-286,3-11 0,-1 12-18,1-3 0,-6 2-23,0-3 1,-12 5-46,1-5-348,-9-2 0,1-1 135,-7-7 1,-9 1 127,-7-1 1,-1-5-628,-9 0 0,-2-6 306,-9 0 1,4 3-1187,-3-2 0,-3 0 133,3-5 1278,-8-1 0,11 8 0,-5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1:52.2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1 345 7701,'0'-8'-735,"0"-6"724,0 12 46,7-5-4,1 7-11,8 0 0,0-5-1,-1-1 0,-4 1 153,-1 5 1,1-2-89,4-3 1,-4 3-49,-1-3 1,1 4 5,4 1 0,-4 0 48,-1 0-13,1 0 1,4 0 0,1 0 0,-5-6-27,-1 1 0,0 0 25,6 5 11,0 0 0,-1 0-29,1 0 0,0 0-120,-1 0 1,6 0 60,0 0 0,2 0-13,-2 0 1,-4 0 2,4 0 0,3 0-8,3 0 1,-3 0-10,2 0 1,0 0 30,6 0 0,-1 0-10,0 0 1,1 0 3,-1 0 1,0 0-2,1 0 0,-1 5 3,0 0 1,-1 1 0,-4-6 0,4 0 19,-4 0 1,3 0 1,3 0 0,-1 0 27,1 0 1,-1 0-41,0 0 0,6 0-5,-1 0 1,3 0 10,-3 0 0,-3 0 3,4 0 1,-2 0 43,1 0 0,-1 0-7,7 0 1,-5 0-37,4 0 1,-4 0-1,5 0 1,-2-6 104,2 1 0,3 0-65,-3 5 0,1 0-5,-1 0 0,3 0-9,-3 0 1,3 0-125,2 0 1,0 0 118,0 0 1,0 0-15,0 0 0,2 0-93,3 0 0,-3 0 21,3 0 0,-3 0 46,-2 0 0,5 0 1,1 0 0,1 0-11,-2 0 0,-3-5 10,3-1 0,2 1 1,-2 5 0,2 0 15,-2 0 1,-3 0 1,3 0 1,-1 0 4,1 0 0,-3-5 3,3 0 1,2-1-22,-2 6 1,1 0 5,-6 0 0,5 0-9,0 0 0,6 0 0,-6 0 0,2-1-3,-2-4 0,-1 3 4,6-3 1,-5 1-4,6-1 1,-6 3 12,6-3 0,-3 3 3,3 2 1,3-5-2,-4 0 0,-1-1-8,1 6 0,-4-1 1,4-4 1,-1 3 4,1-3 0,4 3 11,-3 2 0,3-2 2,1-3 1,1 3 0,0-3 1,0 1-23,-1-1 1,1 3-1,0-3 0,-1 3-18,1 2 0,-2 0 25,-4 0 1,10-1-2,-5-5 1,5 5-28,-5-4 1,1 3-43,0 2 0,-1 0 52,1 0 0,5 0-3,0 0 1,0 0 15,-6 0 1,1-5 0,0-1 1,0 1 132,-1 5 1,1-2-136,0-3 0,1 3 101,4-3 1,-4-2-86,4 2 1,-3 0 32,-2 5 0,-1-2 5,1-3 1,0 3-5,-1-3 1,1 3 7,0 2 0,-1-5 2,1 0 1,0-2 63,-1 1 0,1 5-76,0-5 1,0 5 108,-1 1 1,1-6-92,0 1 0,3 0 46,-3 5 0,3 0-19,-9 0 1,4-2 1,2-3 1,-2 3-80,-4-3 0,2 3 0,-6 2 1,-3 0-183,-8 0 1,2 0 75,-8 0 0,-1 0-539,-9 0 0,-3 0-39,-8 0 67,-6 0 0,-4 2 596,-10 3 0,-18 4 0,-10 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06.7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79 8040,'0'-16'-1317,"-7"7"1317,6 2 163,-6 0-136,7 6 122,0-6 0,1 7 28,5 0 251,-5-7-245,13 5-73,-5-5 1,5 5-41,-4-3-36,4 3 0,-5-5 1,7 7 1,-6 0 47,0 0 0,-4 0-136,4 0 1,-5 5 96,6 1 1,-6 4-7,6-5 1,-6 6 10,5-6 0,-5 7-8,6-1 1,-6-3 7,6 3 0,-6-1 9,5 6 0,-5-6-11,6 1 0,-2-1 1,1 6 0,4-2 33,-4-4 1,3 4-31,-3-3 1,2 3-5,-7 1 0,8 1-26,-3 0 0,-1-1-4,1 1 0,-1 0-2,1-1 0,4 1-2,-3 0 0,-2-1 5,1 1 0,-1 0 12,1-1 0,4 1 20,-3 0 0,1 0-22,-2-1 1,4 1 1,-3 0 0,2-1-12,3 1 0,-2 1 1,-3 4 0,2-3 5,-2 3 1,1-4-2,-1-1 0,2 4-13,-2 1 0,-2 0 13,1-5 0,-1 5-31,1 0 0,4 0 35,-3-6 1,-3 1-2,3 0 1,-6 5 1,5-1 0,-4 1 1,4-5 0,-5 0-5,6-1 1,-8 3 0,3 3 1,0-4-15,0 4 0,4-4 12,-5-1 1,2 0-7,-1-1 1,-3 1 7,8 0 1,-8-1-4,2 1 1,-1 0 21,1 0 1,-3-1 1,3 1 1,-3 0-16,-2-1 1,5 1 6,0 0 0,0-4-8,-5 3 1,0-8 4,0 9 1,2-4-73,3 4 0,-3 0 30,3-1 1,-3-4-5,-2-1 1,0 1 11,0 4 0,0-4-7,0-1 0,0 1 27,0 4-8,0 1 1,0 0-10,0-1 0,0 1 0,0 0 0,5-1-12,0 1 0,1 0 8,-6-1-2,0 1 1,1 0 0,5-1 0,-5 1-3,5 0 0,-5-6-4,-1 1-1,0-1 7,7 6 0,-5-1 0,3 1 0,-1-5 0,1-1 0,-3-5-2,3 6 0,-3-1 2,-2 6 0,0 0 0,0-1 0,0-4-3,0-1 3,0 1 0,5 4 0,0 1 0,0-6-1,-5 1 1,0-1 0,0 6 1,0-6-5,0 1 1,0-1 3,0 6 1,0 0 0,0-1 0,0-4-1,0-1 1,7 1-36,-5 4 0,5 1 35,-7 0 1,0-6-43,0 1 1,0-6 25,0 5 0,0-5-4,0 6 1,0-6 14,0 6 4,0-1 16,0 6 0,0-1 3,0 1 0,0-6 9,0 1 0,0-6-29,0 6 1,0-6 10,0 5 0,0-4 7,0 4-22,0-7 17,0 11-6,0-12-6,0 12 1,0-5 1,-2 1-3,-3 1-42,3-8 45,-5 11 0,7-10 0,0 6 0,0-5 0,0 6-1,0-8 1,0 11 1,0-10-2,0 6 0,0-6 2,0 9 4,0-11-6,0 12 2,0-12 1,0 7-1,0-4-1,0-3 0,0 6 0,0-3-1,0-3 1,0 12 0,0-12 1,0 7 30,0-4-30,0-3 1,0 5 117,0-7 951,0 0-969,0-7 91,0-2-263,0-7 156,0 1-92,0 6-12,0-5 1,0 5-31,0-7 1,0 6 84,0 0-65,0-1 0,2-5 26,3 1-4,-3-1 0,5 0-9,-7 1 0,0-1-13,0 0-5,0 1 1,0-1-42,0 0 0,0 1 1,0-1 48,0 0 3,0 1 0,0-1-4,0 0 1,0 1 4,0-1 1,5 0 14,0 1 1,1 4 7,-6 1 0,0-1-6,0-4 0,5-1 6,0 0 1,0 1-70,-5-1 57,0 0 1,6 1-15,-1-1 0,0 0 10,-5 1 8,0-1 0,0 0-1,0 1 0,0-1 3,0 0 0,0 1-2,0-1 1,0 0 2,0 0 0,0 1 36,0-1-39,0 0 1,0 1 34,0-1 1,0 6-29,0-1 1,0 1 0,0-6 1,0 6 0,0-1 0,0 1 2,0-6 1,0 6-3,0-1 0,5 1 1,1-6 0,-1 6-4,-5-1 0,0 1 3,0-6 1,0 0-4,0 1 0,0 4-8,0 1 1,0-1-1,0-4 0,0 4 0,0 1 3,0-1 1,0-4 5,0-1 0,0 0 0,0 1 17,0-1-19,0 0 0,0 1 25,0-1 0,0 5-21,0 1 6,0 0-4,0-6-1,0 0-2,0 1-1,7-1 1,-6 0-4,5 1 1,-5 4 4,-1 1 0,2 4 3,3-4 0,-3-1-4,3-4 0,-3 4 0,-2 1 1,2 1-1,3-1 0,-3-4 0,5 5 0,-7-7 0,0 1-1,0-1 0,0 6 1,0-1 0,0 6-1,0-5 1,0 4 0,0-4 0,0 5 0,0-6 0,0 6 0,0-5 0,0 4 0,0-4 0,1 5 0,5-6 0,-5 6 0,5-6 0,-5 6 0,-1-5 0,0 5 0,0-6 0,0 6 0,0-6 0,0 6 0,0-5 0,0 6-6,0-10 0,2 7-1,3-3 1,-3 1 5,3 4 1,-3 2-1,-2-8 0,0 6 2,0-6 0,0 6-3,0-5 1,0 5 2,0-6 1,0 6-2,0-6 0,0 6 0,0-5 1,0 4-1,0-4 0,0 5 1,0-6 0,7 8-1,-5-11 0,5 5 0,-7-6-26,7-1 26,-6 0 0,6 6 0,-7-1 0,0 6-2,0-5 1,2 6-1,3-1 3,-3-4 1,5 6 2,-7-8-3,0 8-1,7-11-45,-5 5 1,7-1 39,-4-1 0,-3 6-9,3-5 17,-4 6 5,6-10-20,-5 12 2,5-11 10,-7 11 1,5-7 17,1 4 3,-1 3-21,-5-5 0,0 5 0,0-3-1,7 3 1,-5-6 0,3 2 0,-4 5 0,-1-13 0,6 10 1,-1-6-1,0 6 0,-5-4 0,0 2 0,7 5 0,-5-6 0,7 2 0,-4-1 0,-3 1 0,5 3 0,-7-3 0,6 3 0,-4-5 0,12 0 0,-12 6 0,7-11 0,-4 6 0,-3 1 0,6 0 0,-2 0 0,-5-1 0,6-1 0,0 6 0,-5-6 0,7 7 0,-4 0 0,-3 0-11,5 0 4,-7 0 1,1-2 3,5-3 0,-5 3 7,6-5 0,-5 7 5,3 0 44,-3 0-52,5 0 1,-5 0-1,3 0 0,-3 0 0,5 0 0,-6 0 9,5 0-1,-5 0-16,6 0 1,0 0 1,-5 2-2,3 3 6,4-3 1,-6 10-1,8-7 26,-8 0-12,11 2 0,-7-3-10,4 6 2,-4-6 54,0 10 0,-4-11 79,8 8-126,-8-8 0,6 6 30,-4-4-55,-3-3 1,6 7 14,-2-4-5,-5-4 32,6 13-15,0-5-30,-5 7 6,12-1 0,-12-4 13,3-1 1,2-4 1,-2 4 88,0-6-73,2 9 1,-5-9 2,3 6 1,2-4 3,-2 4-12,1-6 0,-5 8-2,5-7 2,-5 7-49,6-3 45,-7 7 0,6-1-5,-1 1 1,0-6 31,-5 1 1,0-1 2,0 6 0,0-6-11,0 1-14,0-1 1,0 6 18,0 0 11,0-8-44,0 6 11,0-5 35,0 7-35,0-1 0,0 1-3,0 0 1,0-6 16,0 1-15,0-1 1,0 6 1,0-1 1,0-4 24,0-1 6,0 1 1,0 4-30,0 1 1,0-6 84,0 1-58,0-1-19,0 6 1,0 0-45,0-1 0,0-4-12,0-1 1,0-4 62,0 4-19,0 0 0,0 6-44,0 0 31,0-1 1,0 1 39,0 0-35,0-1 0,0 1 22,0 0 0,0-1-17,0 1 0,0-5 7,0-1 1,0 1 0,0 4 0,0 1 1,0-6-10,0 1 4,0-1 0,0 6 8,0 0-22,0-1 1,0 1-1,0 0 1,0-1 1,0 1 1,0 0-4,0-1 1,0-4 7,0-1 1,0 1-3,0 4 1,0 1 10,0 0-9,0-1 21,0 1 1,0 0-28,0-1 1,0-4 3,0-1 10,0 1-4,0 4-9,0 1-2,0 0-3,0-1 6,0 1 1,0 0-8,0-1 1,0-4 4,0-1 1,0-4-1,0 4 1,2-5 0,3 6 0,-3-6-1,3 5 0,-3-4 0,-2 4 1,0 0 0,0 6 0,0 0 0,0-1 14,0 1 0,0-5-13,0-1 0,0-5 14,0 6 1,0-6-15,0 5 1,0 1-2,0 5 0,0-1 0,0 1 0,0-6-1,0 1 1,-5-6 5,-1 5-14,1 1-2,5 5 0,0-1-9,0 1 9,0 0 0,0-6 10,0 1 0,0-6-1,0 5 1,0-5-7,0 6-3,0-8 20,0 11 0,0-10-14,0 6 1,0-5-3,0 6-22,0-8 12,0 11 1,0-10 6,0 6 1,0-5-17,0 6 10,0-8-6,0 11 57,0-12-43,0 12 0,0-11 30,0 8-20,0-8 0,0 6 1,0-4 1,0-1-2,0 6-1,0-6 1,0 4-2,0-2 1,0-3-1,0 8 0,0-8 0,0 11 0,0-10 0,0 6 0,0-7 0,0 11 0,-2-10-1,-3 6 0,3-4-1,-3 4 2,3-7 0,2 6-1,0-4 1,0-3 0,0 7-1,0-4 2,0-3-1,0 5 0,0-7 1,0 0-1,0 7 0,0-5-2,0 4 1,0 1 0,0-5 0,0 5 1,0-7 0,0 2 0,0 3 0,0-3 20,0 5-19,0-7 119,0 0-121,0 7-20,0-5 3,0 4 11,0-6 760,0 0-703,0-6 0,0 2-1,0-6 1,0 4 23,0-4 0,0 5-4,0-6 0,0 6-97,0-5 1,0 4 108,0-4 0,0 6-67,0-10 1,0 6-125,0-8 0,0 6 86,0-1 1,0 6-17,0-5 0,0-1 16,0-5 1,0 6-19,0-1-16,0 1 1,0-6 39,0 1 1,0 4-2,0 1 1,0-1-7,0-4 0,0 4-48,0 1 57,7-1 0,-5-4 1,3-1 0,-3 6-1,-2-1 0,0 6 0,0-6 1,5 6-89,1-5 83,-1 6 0,-5-10 3,0 4-1,0 3-1,0-7 22,0 5 1,0-6 4,0-1 1,0 5 3,0 1 1,0 5 6,0-6 1,0 6-6,0-5 0,0 4-11,0-4 0,1 5 0,5-6 0,-5 6-9,5-5 2,-5-1 1,-1-4-15,0-1 0,2 5-3,3 1 0,-3-1 10,3-4 1,-3 4-3,-2 1 0,0-1 10,0-4 0,0 4-6,0 1 1,2 5-10,3-6 0,-3 1 14,3-6 0,-3 6 0,-2-1 0,0 6-11,0-5 4,0-1-5,0-5-2,0 1-37,0-1 46,0 0 1,0 1 18,0-1 0,0 6-17,0-1 0,0 1-8,0-6 5,0 0-13,0 1 11,0-1 0,0 0 16,0 1 0,0 4-9,0 1 0,0 5-21,0-6 1,0 6-23,0-6-5,0 1 50,0-6 0,0 6-1,0-1 0,0 6-9,0-5 0,0 4-1,0-4 0,1 5 30,5-6 0,-5 6-40,5-5 55,-5 6-42,-1-10 10,0 6 0,0-3-8,0 1 1,0 4-3,0-4 0,0 5 5,0-6-1,0 8-9,0-11 0,0 10 3,0-6 26,7 6-26,-5-9 1,5 11 18,-7-12 0,0 10 10,0-6-13,0 6 0,0-9 1,2 9 0,3-6 0,-3 4-2,3-4-44,-3 6 22,-2-10 0,0 11-28,0-7 16,0 6 13,7-10 0,-6 11-19,5-8-8,-5 8 61,-1-11 1,0 10-49,0-6 71,7 6-35,-5-10 7,5 13-10,-7-13 7,0 12 0,0-12-2,7 12-4,-5-12 0,5 6 0,-7-1 0,7-5 0,-5 11 0,3-8 0,-4 8 0,-1-4 0,0 0 0,0 5 0,0-7-36,0 4 1,2 3 31,3-3-50,-3 3 1,5 1 52,-7-5-5,0 5-8,7-6 0,-5 0 15,5 5 5,-7-5 8,0 7 1,2-5-20,3 0 21,-3-1-14,4 6-2,-6 0 1,2-5-1,3 0 0,-3 0 0,5 5 0,-7-2 0,0-3 0,7 3 0,-5-5 0,5 0 0,0 5 0,-5-6 0,3 2 0,-2 5 0,2-5 0,-3 5 0,5 1 0,-5-2 0,3-3 0,-3 3 0,7-5 0,-4 7 0,-3 0 0,6 0 0,-2 0 0,-5-7 0,8 5 0,-4-3 0,-3 3 0,5 2 0,-2-1 0,0-5 0,1 5 0,1-6 0,-6 7 0,6-7 0,0 5 0,-5-5 0,12 7-20,-12 0 0,6 0-27,-2 0 52,-5-7-16,6 5 29,0-5 2,-5 7 4,5 0-25,0 0 7,-5 0 8,5 0 6,-7 0-41,7 0 20,-6 0-7,6 0 26,-7 0 0,2 0 21,3 0-32,-3 0 3,5 0 19,-7 0 4,7 0-31,-5 7 1,6-5 17,-2 3-40,-5-3 57,6-2-20,-7 0 1,2 0-5,3 0-1,-3 0 49,5 0-25,-7 7 0,2-5-30,3 3 26,-3-3-2,5-2-31,-7 7-3,7-6 14,-6 13 1,8-12 2,-4 3-16,-3 4-1,5-7 69,-7 12-50,7-13 76,-5 13-56,5-12 0,-7 7 46,0-4-40,0-3 6,0 5-15,0-7-2,0 7-57,7-6 69,-6 13-19,6-12 0,-7 7-27,0-4-1,0-3 0,2 6 2,3-2-2,-3-5 0,5 8 22,-7-4-1,0-3 42,0 12-47,0-12 32,0 12 0,0-11-36,0 8 1,2-8 2,3 2 1,-3-1 3,3 1-6,-3-3 24,-2 5-2,0 0 86,0-6-89,0 6 34,0 0-52,0-5-4,0 12 0,0-10-3,0 6-6,0-7 0,0 6 18,0-4 1,0-1 0,0 6-53,0-6 44,0 10 107,0-6-91,0 8 0,0-5 6,0-1 0,0-5-16,0 6-1,0-8-8,0 11-6,0-5-5,0 6 18,0 1 0,0-5-15,0-1 1,0-5 18,0 6 0,0-6 20,0 5-25,0-6 1,0 10 3,0-4 0,1-1-7,5 1 1,-5-4-1,5 4 0,-5-5-6,-1 6 0,0-6 10,0 5 1,0-4-37,0 4 33,0 1-4,0 4 1,2-1-6,3-3 0,-3 3 1,3-4 0,-3-1 7,-2 1 1,0-5 7,0 6-2,0-1 0,0 6-8,0 0 0,0-6 2,0 1 0,0-6-6,0 5-1,0 1 15,0 4-8,0 1 1,0 0-7,0-1 0,0-4-2,0-1 0,0 1 1,0 4 3,0 1 0,0-5-17,0-1 17,0 0 0,0 6-32,0 0 1,0-6 20,0 1 1,0-6-12,0 5 16,0 1 3,0 4 0,0 1 1,0 0 1,0-6-8,0 1 1,0-6 18,0 5-23,0 1-1,0 4 15,0 1-2,0 0-2,0 0 1,0-1-4,0 1 2,0 0 0,0-6-9,0 0 1,0-4-5,0 4 1,-2-5-21,-3 6 28,3-8-1,-5 11-1,7-5 1,0 7-9,0-1 9,0 1 0,0-6-2,0 1-30,0-8 17,0 11 0,0-10 9,0 6-2,0-6 10,0 10 0,0-11 1,0 8 1,0-6-45,0 5 28,0-6-48,0 10 60,0-6 4,0 8 0,0-6 3,0 1 1,0-6 2,0 6-39,0-8 20,0 11 0,0-11-16,0 8 13,0-8 21,0 11 1,0-10 1,0 6 0,0-5-1,0 6-5,0-8 5,0 11 0,0-10 0,0 6 1,0-4 6,0 4-112,0-7 99,0 11 1,0-10-42,0 6 13,0-6-6,0 10 34,0-13 4,0 13 0,0-12 0,0 7 8,0-4 6,0-3 0,6 7-23,-1-4 13,0-3 0,-5 6-48,0-3-7,0-3 41,0 5 0,0-5-2,0 3 0,2-3 0,3 3 2,-3-3 28,5-2-36,-7 7 23,0-5 52,0 4 8,0-6 594,0 0-656,0-6-1,0 4 1,-2-10-1,-1 5 173,-3-2-172,1 5 1,5-9 5,0 2 0,-2-3-5,-3-2 0,3 1-5,-3-1 1,2 0-13,-3 1 0,5-1 21,-5 0 1,5 1 4,1-1-23,-7 0 0,5 1 3,-3-1 0,1 2 7,-1 4 0,3-4 0,-3 3 1,3-3-55,2-1 1,0 4-6,0 1 0,0-1 23,0-4 1,0-1-4,0 0 12,0 1 1,0-1-19,0 0 15,0 1 0,0-1 12,0 0 0,2 6-13,3-1-4,-3 1 0,5-6 3,-7 1 1,0-1 57,0 0 0,0 6-48,0-1 1,0 1 48,0-6 1,0 0-52,0 1 13,0-1 1,0 0-7,0 1 12,0-1 1,0 0 2,0 1 0,0 4-1,0 1 17,0-1-21,0-4 1,0-1-31,0 0 0,0 6 15,0 0 1,0 4-29,0-4-14,0-1 1,0-4-9,0-1 0,0 0 38,0 1 1,0 4-6,0 1 1,0-1 86,0-4-85,0-1 0,0 0 78,0 1 1,0 4-50,0 1 0,0 5 6,0-6 0,0 6 21,0-6 15,0 8-24,0-11-4,0 5 1,0-1-4,0-1 0,0 6-2,0-5-28,0 6 1,5-4 4,0 2 10,1 5 0,-6-8 1,0 4 4,0 3 1,1-7 4,5 4 1,-5 3 20,6-12-31,-7 13 30,0-13-18,0 12 0,2-10 4,3 6-1,-3 1 1,5 3-1,-7-3-2,0 3 0,5-6 0,1 3-39,-1 3 36,-5-5-45,7 0 0,-6 3 36,5-6-7,2 6 21,-6-9 0,5 11-1,0-12 1,-5 10 7,3-6 25,-3 6-37,5-9 9,-6 4 0,8-2-2,-4 1-1,-3 6 0,7-8-4,-4 7 0,-3-2-1,3 2 1,-1 3-50,1-3-6,-4-4 34,13 7 0,-10-10 5,6 7 12,-6 0 1,5 5 5,-4 0-2,-3-7-6,4 5 3,1-5 9,-5 0 11,12 5-2,-12-5-14,12 0-8,-12 6 1,6-6 8,-3 7 0,-3-7-1,5 5 0,-5-5 0,3 7 0,-3 0 2,5 0 10,-7-7-11,0 5 2,7-5-2,-5 0 1,6 6-1,-3-5 0,-3 3 1,3-2-1,-3 3 0,5-5 0,-5 7 0,7 0-2,-4 0 2,-3 0 0,5-7 0,-7 5 0,7-5 0,-6 7 0,6 0 0,-5 0 0,3 0 0,-3 0 8,5 0-8,-7 0 24,0 0 5,7 0 5,-5 0-29,5 0 0,-6 6 7,5-1-13,-5 0-3,6-5 6,-7 0 9,7 0 121,-5 0-119,5 0 1,-2 2 19,0 3-8,1-3 8,1 5-45,-6-7 0,11 1 18,-6 5 0,1-5-22,-2 5 26,-3-5 0,6 5-26,-2-1 1,-5 2 19,5-2 0,1-1-1,-2 6 1,2-7 0,-2 3-3,-3 2 1,10-4 51,-7 6 0,2-4 67,-2 4-135,-3-7 50,12 11-51,-12-5 0,6 2 43,-2-1-14,-5-7 1,8 10-4,-4-8 0,-3 2-6,3-2 1,-3-1 5,-2 6 0,5-5 2,0 6 1,1-6-22,-6 5 0,1-4 19,5 4 1,-5-5 10,5 6 0,-3-6 84,2 5 11,-3 1-103,5 5 1,-5-1 0,3 1 1,-3-6 53,3 1 1,-3-6 10,-2 5 0,1-4-101,5 4 104,-5 1-122,6 4 0,-5-1 84,3-3-123,-3 3 95,5-13 1,-5 11 8,3-6-20,-3 6 1,5-3 0,-7 6 0,5-4-2,0-1 0,0-5 66,-5 6 0,0-6-42,0 6 27,7-1 1,-5 0-45,3 1 1,-3-6 4,-2 6 0,5-6 34,1 5 7,-1-6-65,2 10 15,-6-6 0,8 6-64,-4-3 70,-3 3 0,5-11-20,-7 8 1,2-6 53,3 5 5,-3-6-44,5 10 1,-5-11-2,3 8 1,-4-6 1,5 5 3,-5-6 2,-1 10 1,2-7-1,3 3 0,-3-1-45,3-4 30,-3-3 0,0 10-7,3-7 73,-3 0-31,5 2 1,-7-3-12,0 6-10,0-6 0,2 5-4,3-4 11,-4-3-27,6 11 1,-7-9 29,0 6-2,0-6-24,0 10 1,0-11-6,0 8 12,0-8 1,0 6-1,0-4 1,0-1 27,0 6-19,0-6-19,0 9 1,0-9 4,0 6 1,0-4-1,0 4 7,0-6-1,0 10 0,0-11-6,0 7-7,0-6-1,0 10 1,0-11 5,0 8 3,0-8 0,0 6 0,0-4 0,0-1 0,0 6 6,0-6-3,0 10 0,0-11-1,0 7 0,0-6-5,0 10 5,0-5-4,0-1 2,0 6-1,0-5 1,0 1 0,0 1-1,0-8 1,0 11 0,0-10 0,0 6 0,0-6 0,0 10 0,0-11 0,0 8 0,0-8 0,0 6 0,0-4 0,0-3 0,0 12-4,0-13 2,0 13 0,0-10-19,0 6 19,0-6-5,0 10 1,0-11 6,0 8-1,0-8 0,0 11 2,0-12-1,0 12 3,0-6-1,0 1-2,0 5 1,0-10 0,0 6-1,0-7 0,-7 11 0,6-10 0,-4 6 0,3-6 0,2 10 0,0-6 0,0 8 0,0-5 0,0-1 0,0-6 0,0 4 63,0-3 4,0-3-8,0 5 10,0-7 798,0 0-822,-7 0 1,5-2 5,-3-3 1,3 2 76,2-8-190,0 8 1,0-11 60,0 3 1,-5 3 0,0-3 1,-1 1-19,6-6 0,0 0-3,0 1 1,0-1-11,0 0 1,0 1-102,0-1 1,0 0 121,0 1 0,0-1-8,0 0 1,0 1-18,0-1 1,0 0 14,0 1 1,0-1 2,0 0 1,0 6-17,0-1 0,0 1 4,0-6 1,0 1 7,0-1 0,0 0 3,0 1 0,-1-1-153,-5 0 114,5-6 14,-6-3 32,7-6 0,0 6-1,0 5 0,0 2 6,0 2 1,0 6 4,0 0 1,0-1-17,0-5 1,0 6 3,0 0 1,0 4 59,0-4-60,0-1 1,0-4-41,0-1 0,0 6 16,0-1 0,0 1-7,0-6 0,0 6 30,0-1 1,0 6-19,0-5 27,0-1 8,0-5 1,0 6-1,0-1-42,0 8-17,0-11 39,0 5 1,0-1-7,0-1 1,0 6-11,0-5 1,0 5-7,0-6 0,0 1 27,0-6 0,0 6-8,0-1 6,0 1 0,0-6-8,0 0 1,0 6 24,0-1-54,0 1 26,0-6 0,0 6 10,0-1 1,0 6-2,0-5 0,2 4-42,3-4 1,-4 5-7,5-6 1,-5 6 57,-1-5-50,7-1-2,-5-4 9,12-1 28,-12 0 1,7 2-57,-4 4 35,-4-4 0,6 10 23,-7-6 1,2 6-13,3-1 87,-3-3-80,5 6 0,-7-7 28,0 4 1,2 3-59,3-3 0,-3 1-60,3-1 72,-3 3-9,-2-5 51,7 7 0,-5-1 3,3-4 40,-4 3-81,-1-5 2,7 7 57,-5 0-7,5 0 1,-5 0-26,3 0-2,-3 0 5,5 0 1,-5-2-10,3-3 22,-3 3 0,6-5-17,-3 7 6,-3 0 0,7-5 11,-4 0 4,-3-1 0,7 6-7,-4 0 0,-3-7 1,6 6 28,-3-4-14,-3 3 0,7-3-9,-4-1-4,-3 1 0,7 5-11,-4 0 12,-3-7 0,5 5 27,0-5 0,-6 7-18,6 0 0,-5 0 0,3 0 1,-3-1 13,3-5-18,-3 5 1,0-6-31,3 7 25,-3 0 0,6 0 2,-2 0-11,-5 0-7,6 0 16,-7 0-2,7 0 31,-5 0-30,5 7 86,0-6-72,-5 6 1,5-5 3,-7 3 0,1-3 6,5 3 11,-5-3-11,6 5-17,0-5 0,-5 7 13,3-4-9,4-4 1,-7 8 19,3-4 0,-2-3-27,3 3 1,-5-1-1,5 1 1,-3-3 6,2 3 0,-3-1 22,3 1-52,-3-3 1,0 6-30,3-3 59,-3-3 1,5 7-9,-7-4 0,1-3 35,5 3-34,-5 4-4,6-1 1,-5 3 17,3-1 7,-3-6 1,5 10 1,-5-7 41,3 3 56,-3-3-88,5 0 47,-7-5-58,0 12 8,0-12 27,0 12-31,7-6 1,-6 3-73,5-1 0,-5-5-17,-1 6 1,0-6 35,0 5 1,0-4 21,0 4 0,6-5-2,-1 6-1,0-8 1,-5 11 1,2-7 22,3 4-10,-3 3 0,5-11 90,-7 8-60,0-8-36,0 11 1,0-11 19,0 8 20,0-8-34,0 11 1,0-10 11,0 6 19,0-6 8,0 10-58,0-6 16,0 8 0,0-6 6,0 1 1,5-6-3,0 6 1,0-6-12,-5 5 1,0-5 21,0 6-2,0-8 9,0 11-13,0-5 1,0 2 49,0-1-35,0-7-68,0 11 48,0-5 1,0 2-29,0-1 0,0-5 63,0 6-1,0-8-40,0 11-3,0-5 3,0 6 0,0-4 1,0-1 1,0-4 15,0 4-2,0-6-13,0 9 1,0-9-11,0 6-2,0-6 0,2 8 5,3-7 0,-3 2 3,3-2-5,-3-3 1,-2 7-3,0-4 0,0-1 52,0 6-47,0-6 0,0 4 37,0-3 1,0-1-35,0 6 4,0-6 1,0 10 0,0-11 19,0 8-31,0-8 0,0 6-6,0-4-22,0-3 32,0 12 0,0-11-20,0 8 33,0-8-9,0 11 0,0-10-6,0 6-2,0-6 1,0 4 22,0-2 8,0-5-43,0 13 26,0-12-23,0 12 1,0-11 6,0 8 1,-2-8-4,-3 3 8,3 2-4,-5-6-4,7 12 0,0-11 4,0 8 1,0-8 0,0 6 0,0-4-8,0-3 0,0 7-2,0-4-1,0-3 9,0 12 1,0-11-4,0 8-5,0-8 8,0 11 0,0-11 9,0 8-13,0-8 14,0 4-8,0 0 1,0-5 0,0 7-1,0-4 1,0-3 0,0 6-22,0-2-5,0-5-23,0 6 44,0 0 0,0-3-4,0 6 9,0-6 0,0 10-11,0-13 6,0 13 0,2-12 27,3 3-22,-3 4 0,5-5 9,-7 6-8,0-7-11,0 11 0,0-10-12,0 6 17,0-6-3,7 10-3,-5-13 7,5 13 6,-7-12 1,0 12-8,0-12 8,0 12-2,0-12-1,0 11-2,0-11-1,0 5 69,0-7 476,0 0-513,0-7 0,-2 4 43,-3-8-28,3 8 1,-5-11 9,7 3 0,0 3-51,0-3 1,0 6-231,0-5 100,-7-1 121,5-5 0,-5 1-63,7-1 0,0 6-4,0-1 1,0 1-10,0-6 0,0 6 60,0-1 0,0 1-10,0-6 0,0 0-31,0 1 0,-5-1 9,0 0 1,0 1 48,5-1 1,0 0-41,0 1 1,0-1-205,0 0 184,0 1 1,0-1-3,0 0 1,0 1 20,0-1 1,0 5-60,0 1 148,0 0-86,0-6 135,0 0-125,0 1 1,0 4 58,0 1 1,0 4-59,0-4 0,1 5-1,5-6 0,-5 6 22,5-5 0,-5 4-2,-1-4 1,0 5-34,0-6 1,6 6-12,-1-5 1,0 4 4,-5-4 1,0 5-18,0-6 50,7 8 19,-5-11 6,5 5 1,-6-1-25,5-1 0,-5 6 1,5-5 1,-5 4 24,-1-4 0,0 5 32,0-6-141,0 1 94,0-6 1,2 0-52,3 1 0,-3 4 29,3 1 1,-1 5-5,1-6 0,-3 6 6,3-6 0,-3 6-8,-2-5 0,1 5 9,5-6 1,-5 6-4,5-6 156,-5 8-151,-1-11-70,7 12 68,-5-12-2,5 13 16,0-13 0,-3 10-16,6-6 47,-7 6-17,11-10 0,-10 11 0,6-8 0,-4 8-14,4-2 1,-7 1 31,3-1 0,-3 3-18,2-3-5,-3 3 4,12-5 1,-12 6-91,12-6 0,-11 7 56,8 0 28,-8 0-12,11 0 0,-10 0 50,6 0-62,-6 0 136,9 0-110,-4 0 1,2 0 9,-1 0 1,-5 0 135,6 0-1,-8 0-122,11 0 4,-5 0 0,1 0 3,1 0 1,-6 0-69,5 0-31,-6 0 92,10 0-10,-5 0 27,6 0 0,-4 0 260,-1 0-138,1 0-90,4 0-5,1 0-37,0 0-19,-1 0 0,-4 1 77,-1 5-5,-6-5-129,3 6 0,-2-5 64,0 3 8,0-3 0,-3 5 0,3-7-31,-3 7 1,7-4 97,-4 8-44,-3-8 1,6 10-28,-2-8 0,-5 2 1,5-2 0,-3-3 118,2 3 34,-3-3 0,7 3-77,-4 0 21,-3 0-107,5 2 0,-6-5 32,5 3-18,-5 4 14,6-7 1,-5 5 32,3-7-133,-3 7 35,5-6 0,-7 8 45,0-4 0,2-3-1,3 3 0,-3-1 35,3 1-8,-3-3-18,-2 12 1,0-11 12,0 8 11,0-8-11,0 11-8,0-12 15,0 12-21,7-13 1,-6 8-110,5-4 116,-5-3 1,-1 7 36,0-4-57,0-3 0,0 6 12,0-2-25,0-5 10,0 13 0,0-10-39,0 6 58,0-6-3,0 10 0,0-11-13,0 8 1,0-6-1,0 5 0,0-4-7,0 4 1,0-5 8,0 6 45,0-8-29,0 11 1,6-5-11,-1 6 0,0-4-3,-5-1 1,0-4-19,0 4 1,0-5 9,0 6 1,0-6-2,0 5 1,0-4 4,0 4 1,2-5-3,3 6 0,-3-6 21,3 5 0,-3-4 9,-2 4 1,0-5 12,0 6 0,1-6-37,5 5 1,-5-4 2,5 4 0,-5-5-7,-1 6 0,0-6-4,0 5 0,6-4 14,-1 4 1,0-5 2,-5 6 0,0-6-38,0 6 1,5-6-25,1 5 172,-1-6-121,-5 10 1,2-6-1,3 8 1,-4-6 34,5 1 1,-5-6 3,-1 6 0,6-6 7,-1 5 20,0 1-11,-5 4-161,7-6 136,-5 5-289,5-12 260,-7 12 1,2-13-318,3 5-170,-4-5-381,6-1 405,-7 0 298,0 0 1,-7 0-889,-3 0 1,-6 0 1037,-5 0 0,-10 0 0,-9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35.7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16 7224,'-9'0'356,"2"0"-161,0 0 0,5 0 1,-6 0-23,2 0-56,5 0 1,-6 1 133,7 5 19,0-5-74,0 13 26,0-5-38,0 7-124,0-1 0,5-4-72,0-1 117,0-6-42,2 3 8,-5-7-193,12 0 170,-12-7 1,5-2-12,-7-7 1,0 6-84,0-1 0,0 6-139,0-5 1,0 5 23,0-6 113,0 8 164,0-11-69,0 12 182,0-5-226,0 7 14,-7 7 1,3 0 147,-6 3 1,6 4 443,-1-3-496,3 3 85,2 1-229,0 1 1,0-5 103,0-1 48,0-7-67,7 4 0,-3-7 14,6 0-76,-6 0 1,8-1 28,-7-5 1,0 3-67,-5-7 1,0 4 39,0-4 1,0 5-104,0-6 1,0 6-25,0-6 44,0 8 115,0-4-19,0 0-60,-7 5 9,6-5 231,-6 14 1,7-3-109,0 6 0,0-5-34,0 6 1,0-6-146,0 6-238,0-8-231,0 11-676,0-12 732,7 12 512,-6-13 0,13 13 0,-5-5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36.4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16 6903,'0'-9'410,"-7"2"22,5 7-49,-5 0 147,7 0-249,0 0-40,0 7 1,0 2-121,0 7 0,0-1 16,0 1 1,0 0-4,0 0 0,0 1-76,0 4 2,0-4 1,0 6-287,0-7-167,0-1 291,0 1 0,0-6-1175,0 1 134,7-8 96,-5 4 1047,5-7 0,0-7 0,2-1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6:39:16.418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-208-1663 230,'5'-20'20,"1"1"-20,-6 4 0,0 5 0,0 10 231,0 0 41,0 0 9,5-14 2,-5 4-126,6 0-25,-6 1-4,5-1-2,1 0-49,-6 10-9,11-5-3,-6-5 0,6 1-14,-5 4-3,-6 5-1,0 0 0,16 5-22,-5 4-4,-11-9-1,17 5 0,-6 5-11,5 0-9,-10 0 12,5 4-12,-6 1 0,0 4 0,1 6 0,-6 4 0,-6 0-8,6 5-9,0 10-2,0-10 0,-5 0-30,5-4-7,-5-1 0,5 0-1,-11 0 1,5 1 1,1-6 0,5 0 0,-6-9 44,1 0 11,5-15 0,-6 4 0,1 1 0,5-5 0,0 0 0,0 0 0,-11-9 28,11 9 7,0 0 1,0 0 1,-6-20-8,6 20-1,0 0-1,0 0 0,6-15 18,5-4 4,-6 4 1,-5 15 0,17-5-14,-6 1-4,5-1 0,0 5 0,6 0-7,-5-5-1,-6 0-1,0 5 0,5 0 0,1-5 0,-1 0 0,1 5 0,-6-5-23,0 5-20,5 10 4,-5 0 1,5 0 3,-5-6 0,6 6 0,-1 0 0,-5 0-39,0-5-7,-11-5-2,11 4-592,0 1-118</inkml:trace>
  <inkml:trace contextRef="#ctx0" brushRef="#br0" timeOffset="908">450-1809 979,'0'0'87,"-5"-5"-70,5 5-17,0 0 0,0 0 157,0 0 28,-6 0 6,6 0 1,-5 5-56,5-1-10,-6 1-2,6 5-1,0-5-54,0 10-10,-11-6-3,6 6 0,5-5-28,-11 4-7,11 1-1,-6 4 0,1 1-11,-1-1-9,6 11 12,0-6-12,-5 0 0,5 1-9,0-6-1,0 1 0,-6-1-37,6 1-7,6-11-2,-6 1 0,0 0-55,0 0-11,0-5-2</inkml:trace>
  <inkml:trace contextRef="#ctx0" brushRef="#br0" timeOffset="242.23">253-1702 748,'-11'14'67,"5"-9"-54,1-5-13,5 0 0,-6-5 171,6 0 31,0 1 6,0 4 2,0 0-50,0 0-11,0 0-1,0 0-1,0 0-62,0 0-12,0 0-2,0 0-1,17 9-22,-1-4-5,-16-5-1,11 10 0,6 9-18,-1 1-3,0-5-1,-5-6 0,-11-9-11,17 10-9,-6 5 12,5-6-12,-10 1 0,5 0 0,0 5 0,0-1 0,-6-4-18,6 0-10,-5-1-3,-6-9 0,11 10-77,-11-10-16,0 0-4,0 0-819</inkml:trace>
  <inkml:trace contextRef="#ctx0" brushRef="#br0" timeOffset="13638.53">598-1814 345,'6'-10'15,"-1"5"4,-5 0-19,0 0 0,-5 0 0,5 1 0,5-1 217,1-5 40,-6-5 8,0 10 2,0 5-118,0 0-23,0 0-5,0 0-1,5-4-33,1-6-7,-1 0-2,1 0 0,-6 10-24,0 0-5,10 0-1,1-5 0,-5 1-39,-6 4-9,11 4 0,5 1 0,-5-5 51,0 0 10,-11 0 3,17 10 0,-6-10-64,0 5-21,-11-5 0,11 15 0,0-15 21,-11 0 0,5 9 0,1 6 8,-6-15 8,0 10 0,0 4 1,-6-4 0,6-10-17,-5 10 0,5 4 0,0 1 0,-6-10 0,1 5 0,5-1 0,-6 1 0,6-10-21,0 0-8,-11 5-2,11-5 0,0 10 20,0-10 11,0 0-12,0 0 12,0 0-28,0 0 0,0 0 1,0 0 0,0 14 27,0-14 0,0 0 0,6 10 0,-1 5 0,1 4 0,5-9 0,0 5 0,-6-6 0,-5-9 0,17-5 0,-1 10 0,0 0 9,-5 0 7,-11-5 2,0 0 0,17 10-29,-6 0-5,0-1-2,-11-9 0,0 0 18,0 0 0,5 10 0,-5 5 0,-5-1 24,5 6 9,5-6 2,1 1 0,-6-15-19,0 0-3,-6 24-1,6 6 0,0-11 4,-5 1 1,-6-1 0,5-4 0,-5 4-17,6-4 0,-1 0 0,1-1 0,-1-4 0,-5 0 0,-10-10 0,4 5 0,-5 4 0,6-9 0,5 0 0,0-5 0,0 5 0,0 0 0,11 0 0,-11-4 0,11 4-42,-6-10-9,6 10-1,0-10-632,0-5-127</inkml:trace>
  <inkml:trace contextRef="#ctx0" brushRef="#br0" timeOffset="15250.03">900-2029 691,'-11'29'30,"11"-29"7,0 0-29,0 0-8,0 0 0,0 0 0,0 0 180,0 0 36,0 0 6,0 0 2,-6-19-25,6 9-5,11 0-1,-5 1 0,5-1-141,0 0-28,0 5-5,0-4-2,0 4 29,5-10 6,-10 5 0,10 1 1,-5 4-21,0 5-5,-11 0-1,0 0 0,16 0-15,-5 5-3,-11-5-8,11 9 12,-11-9-4,6 15-8,-1 0 11,-5 4-11,-5-9 10,-1 9-10,6-4 8,-5 4-8,5-4-8,-6 0-8,-5-1 0,6 1-1,10 0-13,-10-6-2,-6 1-1,11-10 0,0 0 33,0 0 0,-11 10 0,5 0 0,6-10-17,0 0 3,0 0 1,0 0 0,-11 0 21,11 0 4,0 0 0,0 0 1,0 0-13,0 0 0,0 0 0,0 0 0,11 0 0,-11 0 0,0 0 0,17 0 0,-1 0 54,1 0 8,-12-10 2,12 5 0,-1 0-52,1 5-12,-1 5 0,1-5 0,-12-5 0,11-10 0,1 15 0,-6 0 0,-11 0-48,11 5-13,0-5-3,5 10-1049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36.6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0 7941,'-9'0'-1149,"2"0"976,0 0 495,5 0-184,-5 0 0,7 2-75,0 3-154,0-3 1,0 7-140,0-4 0,2-3 108,3 3 122,-3-3 0,12 4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37.0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 7734,'-8'15'713,"-5"1"-386,8 0 1,0-1-36,5 1 1,0 0-116,0 0 0,0 1-111,0 4 1,0-4 22,0 4 1,2-5-134,3-6 1,-2 4 74,8-3 1,-1-4-134,6-2 1,-6-3 64,1-2 0,-1 0-136,6 0 0,0-7-235,-1-4 0,1-3 187,0-1 0,-8 4-41,-2 1 1,-5-1-3,-1-4 194,0 6 1,-7 2-20,-3 7 1,-4 0 0,-2 0 1,1 7-47,-1 3 0,2 4 23,4 2 0,-3 0-455,8-1 566,0 1 0,5 0 0,0-1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3.4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0 126 7366,'0'-9'38,"0"2"0,2 7-571,3 0 348,-3 0 43,12 0 201,-5 0 185,6 0-147,1 0-14,0 0-24,-8 0 36,-1 0 336,-7 0-142,0 0-17,-7 7-102,-1 2-155,-8 7 1,5-6 108,1 1-14,7-8 60,-11 4-93,12-7 1,-5-7-75,7-3 0,2-4-138,3-2 0,-2 0 19,8 1 1,-3-1 130,3 0 1,3 1-54,-4-1 1,-1 7 33,1 4 1,-4-2-17,4 2 3,-6 0-4,10 5 61,-13 0 1,6 1 108,-7 5 0,0-3 28,0 7 1,0-4-142,0 4 1,0-5 146,0 6-77,0-1 7,-7 6 24,6 0 8,-13-8-98,12-1-34,-12-7 0,12-1-84,-3-5 1,3 3 139,2-8-177,0 1 76,0-6 1,2 6-61,3-1 102,-3 8-28,12-4 0,-11 7-250,8 0 239,-8 0 58,11 0-81,-12 0 124,5 7 0,-7-4 2,0 8 80,0-1 0,0 1 0,0-1 231,0-6-329,-7 10 0,3-13 91,-6 5-190,7-5 0,-6-1 112,4 0 1,3-1-200,-3-5-20,3 5 80,2-13 0,0 10-150,0-6 1,0 4 86,0-4 18,0 7-234,0-4-276,0 7 6,0 0 1,0 7 618,0 3 0,7 4 0,2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4.2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 79 8171,'-9'-7'252,"-5"5"-464,12-5 189,-5 0 334,7 5 52,0-12-633,0 13 132,0-13 194,7 12 140,2-5-339,7 7 33,-1 0 74,1 0 129,0 7-21,-8 2-217,-1 6 182,-7 1 0,0-5 9,0-1 1,-2-7-22,-3 3 65,-3-5 0,-8-1-58,0 0 1,6 0 34,-1 0-21,1-7 1,-1-1 2,1-8 0,6 6-113,-1-1 0,4 6 35,1-5 44,6 6 0,3-8-79,7 7 1,0-1-148,-1 6 0,-4 0 61,-1 0 0,1 0 32,4 0 0,-4 0-7,-1 0 48,-6 7 1,8-3-470,-7 6 208,0-6 136,-5 10 202,0-13 0,-7 13 0,-1-5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4.9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79 110 6995,'0'-10'59,"0"0"3,0 6 160,0-10-24,0 12 251,0-12-301,0 13-16,0-13-7,0 12-70,0-5-103,7 7 0,-3 0 104,6 0-103,-6 0 32,10 0 0,-13 2-20,5 3 1,-5-1 26,-1 6 1,0-5 7,0 6 1,-5-6 8,0 5 0,-7-4 37,1 4 1,-3-6 250,-1 1-167,-1-4-51,0-1 1,2-1-75,4-4 1,3 1 5,7-6 54,0-1 1,2-5-4,3 1 0,4 4-280,6 1 1,1 6-102,0-1 1,-6-2-12,0 2 1,1 0 134,5 5 0,-6 0-49,0 0 1,-4 1 55,4 5 1,-6-3 187,1 8 0,4-1 0,-1 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5.60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63 141 7717,'-14'-1'-302,"4"-5"1,1 3 424,4-8 0,3 8-85,-5-11-33,7 5 78,0-6 157,0-1-188,0 0 1,5 6 25,1-1 0,6 8-52,-2-2 0,-1-2-1,1 1 1,-4 1 42,4 5 0,-5 0 51,6 0-99,-8 0-179,11 0 154,-12 7 1,5 2 26,-7 7 0,0-6-55,0 1 0,0-1 55,0 6 0,-5-6 0,-1 1 1,-6-6 18,2 5-30,-4-6 1,-2 3 132,1-7 1,4 0-54,1 0 1,4 0-147,-4 0 1,6-7 127,-1-4-249,4-3 0,1-1 9,0-1 1,0 6-192,0-1 306,6 1 0,3 1-123,7 4 175,0 3 0,6 2 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6.28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79 8020,'-17'0'-132,"-4"0"52,10 0 1,3-5 299,-3-1-429,8 1 136,-4 5-128,0 0 136,5 0 0,-5-2 277,7-3-118,7 3 0,2-5-58,7 7 1,-6-1-116,0-5 1,-4 5-28,4-5 149,1 5 17,4 1 66,1 0-59,-7 0 0,-1 0-28,-2 0 0,-5 1 29,5 5 155,-5-5-86,-8 6-191,-1-7 0,-8 0 153,0 0-156,1 0 0,-1 0 26,0 0 0,6 0-59,-1 0 108,8 0-37,-4 0-300,7 0 1,7-5-498,3 0 816,4-7 0,9 3 0,1-7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6.91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119 47 7988,'-7'-8'1036,"-2"-6"-1011,1 12 67,-6-5-300,12 7 206,-5-7-72,7 5 74,0-5 1,7 7-62,4 0 0,-3 0 111,3 0 1,-6 6-52,5-1 0,-6 2-32,1-2-81,4-3 1,-7 7-1,3-4 118,-3-4 1,-4 6-45,-3-7 31,-4 0 1,-7 0-2,0 0 0,1 0 3,-1 0 1,0 0 0,1 0 1,4-5-22,1 0 0,6 0-401,-10-2 128,13 5-62,1-5 0,8 7 362,8 0 0,7-7 0,1-2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7.48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94 63 8009,'0'-9'-128,"0"-5"0,0 11-512,0-8 844,0 8-114,0-4 0,6 5-163,-1-3 0,2 3 151,-2-3 0,-1 3 90,6 2-111,-7 0-3,11 0 153,-12 7-99,5 2 0,-9 1 71,-3 1 1,-4-6-102,-6 5 0,-1-6 30,0 1 0,-1-3-55,-4-2 1,9 5 50,-4 0 46,4 1-8,3-6-234,2-7 1,14 3 91,4-6 0,10-1 0,3-4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8.1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16 32 7983,'0'-16'203,"0"8"-14,0 1-151,0 7-59,0 0 127,7 0 0,-4 0-92,8 0 1,-6 0 8,5 0 1,-4 0 36,4 0 0,-5 0 50,6 0 0,-8 1-150,2 5 0,-1-5-69,1 5 167,-3 2 0,5-4-2,-7 6 0,-7-6 53,-4 1-171,-3 4 1,-1-8-37,-1 5 84,0-5 1,6-1 58,-1 0-4,8 0-470,-4-7 111,7-1 0,7-3 96,3 1 105,4 6 117,2-3 0,0 0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6:39:14.232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0 72 1267,'0'0'28,"0"0"5,0 0 2,0 0 1,0 0-36,11 0 0,-11 0 0,11-10 0,0 6 94,-5-1 12,-6 5 2,0 0 1,0 0-33,11-5-8,0 0 0,0 0-1,-11 5-15,11-5-4,0 0 0,0 0 0,0-4-13,-1 9-3,1-5-1,0 0 0,0 0-31,-11 5 8,0 0-8,0 0 0,11 0 11,-11 0-1,0 0 0,0 0 0,0 0-10,0 0-14,0 15 3,0-1 1,-11 6 0,6-6 0,5 6 0,0-1 0,-6 1-24,1-5-5,-1 4-1,1 1 0,10-6 21,-10 1 4,5-5 1,-6 4 0,12-4 14,-6 0 0,0-1 0,0 1 0,0-10 0,5 10 0,-5-10 0,0 10 0,0-10-19,11 5-1,-5-1 0,-6-4 0,0 0 29,11 5 6,5-5 1,-5 5 0,6-5-16,-6 5 9,0-5-9,0 5 8,5-5 24,-10 5 4,-6-5 0,11 5 1,0 0-21,-11-5-4,0 0 0,5 4-1,-5-4 1,5 10 1,-5-10 0,-5 10 0,5 0 0,0-1 0,-5 1 0,-1 0 0,1 5-13,-1-11-13,1 6 2,-6 0 1,0 0 21,0-1 4,-6-4 1,12 5 0,5-10-16,-11 5 0,-6 0 8,6 0-8,11-5 0,-11 0 0,0 5 0,0-1 0,-5 1 0,5-5-13,11 0 2,0 0 1,0 0-40,0 0-8,0 0-2,0 0 0,0 0-143,0 0-29,6-19-5,-6 19-414</inkml:trace>
  <inkml:trace contextRef="#ctx0" brushRef="#br0" timeOffset="317.44">373 189 230,'0'0'10,"0"0"2,0 0-12,0 0 0,0 0 0,0 0 0,0 0 253,6 10 48,-6-10 10,11 15 1,-11-1-186,5-4-38,1 5-7,-1-1-1,1 1-31,-1-5-5,1 4-2,-1 1 0,6-1-11,-5-4-3,-6-10 0,5 15 0,1-10-5,-6-5-2,0 0 0,0 0 0,0 0 3,0 0 0,0 0 0,0 0 0,0 0-1,0 0 0,0 0 0,0 0 0,-6-10 1,1-5 0,-1 1 0,6-1 0,-5 5-24,5-4-12,-6-1 2,6 5 0,0-4 31,0-1 7,0 0 0,6 6 1,-1-6-46,1 5-10,-6 1-1,5-1-1,-5 10 43,6-10 9,4 5 1,-10 5 1,0 0-53,11 0-10,0-5-2,6 5-1,-17 0-159,11 0-32</inkml:trace>
  <inkml:trace contextRef="#ctx0" brushRef="#br0" timeOffset="1559.21">691-230 345,'-11'49'31,"11"-35"-31,0-9 0,0 5 0,0 0 300,0-10 53,0 0 11,0 0 3,0 9-229,6 1-46,-1 5-8,-5-5-3,6 4-13,5 1-4,-6 9 0,1-4 0,-1-1-41,1 1-9,5 9-2,-6 0 0,1 5 4,5 0 1,5 1 0,1 8 0,-6 1-17,5-5 10,-5-5-10,0-9 8,0-1-8,0 1-11,-6-11 3,6 1 0,11-1-132,-5-9-25</inkml:trace>
  <inkml:trace contextRef="#ctx0" brushRef="#br0" timeOffset="1555.22">735 126 1306,'11'14'58,"-11"-14"12,0 0-56,0 0-14,0 0 0,0 0 0,-11-4 137,11 4 25,0 0 5,-11 4 1,0 1-74,11-5-14,0 0-4,0 0 0,-5 5-60,-1 5-16,-5 5 0,0 4 0,6-4 0,5 4 0,-6 6 0,6-1 0,0-5 0,0 6 0,0-1 0,6 1 0,-1-6 0,1 1 0,-1-6 0,1 6 0,-1-6 0,1 11 0,5-11 0,-11-14 0,11 5 24,5-5 0,-5 0-1,0-5 0,0 0-47,-11 5-8,0 0-3,11-14 0,6-1-13,-1-4-4,-11-1 0,6-4-552,-5-1-112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2:49.34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1 111 7669,'8'0'475,"-1"0"-363,-7 0 1289,0 0-1417,-7 0 109,6-7 0,-6 3-9,7-6 1,0 4-531,0-4 193,7 0 1,1-6-96,8 0 189,0 7 36,-1-4 109,1 11 24,0-5-103,-8 7 67,-1 0 0,-7 2 135,0 3 0,0-2 209,0 8 1,0-6-147,0 5 1,-5-4-120,0 4 0,-2-5 17,2 6 0,1-8 14,-6 2 0,5-3 91,-6-2-21,8 0-95,-11 0 1,10 0-66,-6 0 19,6 0-233,-3 0 187,7 0-244,0 0 71,7-7 133,2 6 0,5-8-14,-4 4 18,4 3 1,-10-5-64,6 7 119,-6 0 231,3 0-181,0 0 430,-6 0-23,6 7-204,-14 2 0,4-1-147,-8-3 0,6 2 29,-5-1 1,5-1 148,-6-5 1,6 5 203,-6 0 1,6 1-579,-5-6 146,6 0-1035,-3 0 228,7 0-139,0 0 474,7 0 429,2 0 0,7-7 0,-1-2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5:25.9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63 141 7991,'-9'-1'1061,"4"-5"-515,3 5-158,2-6-221,0 7 0,0-2 106,0-3-189,0 3-266,0-12 261,0 5-25,0-6-78,7-1 1,-3 2-157,6 4 174,-6-4 1,8 10 68,-7-6 54,7 6 35,-10-3 109,12 7-211,-12 0 1,6 2 73,-2 3 0,-5-1-37,5 6 1,-5-5 6,-1 6 0,0-1-20,0 6 0,-5-6-16,0 1 1,-7-2 24,1 1 0,2 2 7,-1-7 0,0 1 22,-6-6 1,5 0 40,1 0 35,0 0-161,-6 0-5,7-7 60,2-2-143,7-7 1,2 2 45,3 4 0,-1 1-133,6 4 0,1 3 41,4-3 0,-1 2 57,-3-3 1,3 5 16,-4-5 1,4 5-164,2 1 10,-1 0 1,-4 5 179,-1 0 1,-6 2 13,1-2 0,-3-1 72,-2 6 1,-2-5 200,-3 6 0,1-8 20,-6 3 0,-1 1-104,-4-2 1,-1 5 41,0-5 0,1 1-86,-1-6 0,5 0-41,1 0 0,5 0 124,-6 0-315,8 0-66,-4 0-577,7 0-43,7 0 0,2 0 393,6 0 0,-4 0-959,-1 0 1,-5 0 117,6 0 1213,-1 0 0,6 7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3:15:26.7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32 173 7965,'0'-16'-263,"0"1"290,0-1 0,-6 6 196,1-1 0,-2 1 209,2-6-72,3 0-86,-5 1-273,7-1 0,7 2 13,4 4 1,-3 3 91,3 7 0,-1 0-140,6 0 0,0 1 79,-1 5 1,-4-3 39,-1 8 0,1 1-89,4 9 1,-1-4-155,-3 4 0,1 2 118,-7-2 1,0-1 33,-5-4 1,0 0 182,0-1 1,-1-4-99,-5-1 0,3-4 93,-8 4 1,1-6-79,-6 1 0,1-3-28,-1-2 1,0 0 1,1 0 1,4-6 65,1 1-105,-1-7 0,3 8 19,2-6-326,5 6 246,1-3 1,1 6-391,5-4 194,2 3 0,13-5-24,0 7 0,0 0 91,-5 0 0,1 2-90,4 3 0,-4-3 65,4 3 0,-2-4-184,2-1 0,-3 0-194,3 0 375,-4 0 0,-1 0-66,-1 0 244,-6-6-13,5-3 24,-12-7 0,5 0 133,-7 1 0,0 4 535,0 1 467,0 6-515,0-3-245,0 7 1,0 2 226,0 3-401,0 4 1,1 7 45,5-1 1,-1-4-10,11-1 0,-4-6-136,9 1 0,1-3-180,-1-2 1,5 0 47,-5 0 0,0-7 100,-5-4 1,-2-3-78,-4-1 0,-3-1 58,-7 0 0,0 1 27,0-1 0,-7 0 50,-3 1 1,-6 6 74,-5 4 1,2 3-55,-7 2 1,7 0 116,-2 0 0,9 5-789,1 1 0,8 6 285,-3-2 1,6-1-971,6 1 0,4-1 181,11 1 1027,-4 4 0,20-12 0,-4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4.006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16 0 7847,'-9'0'-123,"2"0"-487,7 7 1,2-5 65,3 3 544,-3 3 0,11-6 0,-4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4.529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16 32 8237,'0'-9'1715,"-7"-5"-1338,5 13 26,-5-6-234,7 7 1,0 2 40,0 3 0,2-2-772,3 7 1,-2-1-191,8 1 0,-6 4-141,5-4 0,-5 4 213,5 1 680,-6 0 0,9 7 0,-4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4.704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1 10309,'0'8'-1692,"0"6"0,2-7 1351,3 3 1,-3-2 340,3-2 0,-3 2 0,-2 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4.873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32 0 8397,'-9'0'1062,"2"0"-1176,7 0 189,-7 0-706,6 7 0,-6 2 392,7 6 0,0-5-391,0 1 1,0-6 629,0 5 0,7 0 0,1 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5.042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1 9031,'2'15'-919,"3"0"1,-4-4 453,5-1 0,0-5 465,-1 5 0,1-6 0,-6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5.212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0 7766,'0'9'-63,"0"-1"-85,0-3 0,0-1 63,0 6 0,0-5 43,0 5 1,0-5 41,0 6 0,7-1 0,2 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5.381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1 8370,'0'8'-941,"0"6"941,7-13 1,-6 13-1,5-4-707,-5-3 154,6 0 553,-5 0 0,5 1 0,-7 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6:39:45.817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3 57 172,'0'0'16,"6"0"-16,-6-5 0,0-5 0,-6-4 183,6 4 33,0 5 8,0 0 0,0 5-116,0 0-23,0-9-5,0 9 0,0 0 5,0 0 2,-5 14 0,5-14 0,0 0-37,5 15-7,-5 4-2,0 1 0,6-6-41,-1 6 0,-5-1-13,0 1 3,6-1 10,-6 1 0,5-1 0,1 1 0,-1-1 0,-5-4 0,0 0 0,6-1 0,-1 1 8,-5 9-8,0-24 10,6 15-10,-1-5 0,-5-10 0,0 0 0,0 0 0,0 0 0,0-5 0,0-5 0,0 0 0,6-4 8,-6 4-8,0-5 0,0-4 9,0 4-9,0-4 10,5-6-10,-5 16 10,0 9 2,0 0 0,0-15 0,6 0 0,-6-9 1,5 19 1,-5 5 0,0 0 0,0 0-1,0 0 0,0 0 0,11-5 0,-5 5-4,10-5-1,-5 0 0,-5 1 0,-6 4 4,11 0 0,-11 0 0,11 9 0,5-4-4,-10 5-8,4 0 12,-4 4-4,-1 11-8,6-16 8,-5 6-8,5 0 8,-6-1-8,1 1 0,-1 0 0,1-1 8,-1 1-8,1-5 0,-6-1 9,0-9-9,5 10 0,-5-10 0,6 15 0,-1-6-12,-5-9-51,0 0-10,0 0-3,0 0-737</inkml:trace>
  <inkml:trace contextRef="#ctx0" brushRef="#br0" timeOffset="238.12">289 174 1242,'0'10'27,"0"0"5,0-1 2,5-4 2,-5-5-36,0 0 0,0 0 0,6 5 0,5-5 108,5 5 14,-16-5 3,11 5 1,0-5-43,-11 0-9,11 0-2,5 0 0,-5 0-22,6 0-5,-17 0-1,16 0 0,1 0-22,-1 0-5,1 0-1,-6-10 0,5 5-16,-16 5 10,0 0-10,11-10 8,0 6-8,-11 4 0,0 0-12,0 0 12,16-10-75,-16 10-7,0 0-2,0 0-793</inkml:trace>
  <inkml:trace contextRef="#ctx0" brushRef="#br0" timeOffset="495.14">327 23 1580,'0'0'35,"0"0"7,0 0 2,0 0 0,0 0-36,0 0-8,0 0 0,0 0 0,0 0 74,0 0 13,0 0 2,0 0 1,0 0-52,0 10-10,6-1-3,-6 6 0,0 5-14,5-6-3,-5 1-8,11 4 12,-6-4-12,1 4 9,-1 1-9,1-1 8,-1-9-8,1 5 0,-1-5 0,1 4 8,5 1-16,-6-1-4,-5 1-1,6 5 0,-1-6-68,1 1-14,-6-15-2,5 14-691</inkml:trace>
  <inkml:trace contextRef="#ctx0" brushRef="#br0" timeOffset="862.28">497-133 748,'0'-15'67,"0"-4"-54,-5-1-13,10 6 0,1 4 148,-6 10 28,0 0 4,0 0 2,0 0-86,5 10-18,6 4-3,-6 11-1,6-1-34,-5 5-8,-6 1 0,5 4-1,6 0-7,0-5-2,0 5 0,0 5 0,0-5-6,0 0-2,-5-9 0,5-6 0,5 6-2,-10-6-1,-1 6 0,1-11 0,10 1-3,-10-5-8,-6-10 12,0 0-4,10 9-8,-10-9 0,0 0 9,0 0-9,6 5 12,-6-5-3,11-10 0,-6 6 0,-5 4-9,6-10 12,-1-5-12,6 1 12,-5-1-12,-1 5 10,-5 0-10,11-4 10,-5-1-2,-1 1-8,-5 14 12,0 0-4,11-5-8,-5 0 8,5 5-8,5 5 8,1 4-8,-6-4 0,5 5 0,-5 5 8,0 9-8,5 0 0,-5-9 0,0 5 8,0-1-8,0 1 0,0-6 9,0 1-9,0-1-40,0-4-12,-11-10-2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5.559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1 7864,'0'9'103,"0"-3"112,0-6 123,0 0-318,0 7 0,0-3 1,1 4-469,4-1 386,-3-2 143,5 2 1,-5 0 102,3 3-721,-4 3-278,6-4 300,-7 0 515,0 4 0,0 3 0,0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5.736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1 7862,'0'8'263,"0"6"-168,0-12-61,0 4 0,0-4 296,0 3 0,0-1-741,0 6 1,0-5-213,0 5 1,0-5 297,0 6 325,0-8 0,0 11 0,0-6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5.913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0 6144,'0'9'-394,"0"-1"1214,0-2 1,0-3-752,0 7 1,5-5 0,0 6 0,1 1-621,0 1 0,-4-3 57,3 1 494,-3-1 0,5 5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6.076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0 7832,'0'10'847,"0"1"-491,0-8 0,0 6-420,0-4 46,0 3 1,5 8 120,0-1 0,2 0 0,-4 1-2432,2-1 2329,7 0 0,-3 1 0,6-1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6.767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215 154 6358,'0'-8'454,"0"-6"0,0 11-54,0-7-256,0 6 1,0-4 24,0 2 0,0 3 40,0-7 1,2 5 429,3-5-469,-3-1 1,5-4-1,-7 0 1,0 4 329,0 1-352,0 7 0,-2-4-229,-3 7 1,-4 0 81,-6 0 0,-5 2-213,-1 3 0,-4 8 79,4 8 1,-4 1-57,4-2 0,1-3 131,4 4 1,3-4-9,3-2 1,3 1-125,7-1 116,0 0 1,8-1 110,8-4 0,6 2-73,8-7 1,1 5 87,0-4 0,-1 4-71,1-5 1,0 5 5,-1-5 0,-1 7 25,-3-2 0,-4 4 6,-7 1 1,-1 1 151,-4-1 25,-3 0 1,-9 1 232,-3-1 0,-5-1-178,-10-4 1,-4 4 42,-7-4 0,0-2-204,1 3 0,-1-3-179,0 2 1,6 2 325,-1-7 120,8 0-1622,-5-5 274,15 0 0,3-1-130,10-4 1,10-4 1121,11-6 0,3-7 0,1-2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7.047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15 169 7724,'-6'-8'392,"4"-6"294,-5 6-117,7-1-346,0-4 0,7 9 97,3-6 1,9 5-90,1-5 0,3 4-113,-3-4 0,4 2 91,7-3 1,-6 0-207,1 5 0,-2-4-171,1 5 1,2-5-662,-6 5 749,-1 0 1,-4 5-47,-1 0 2,-7 0 124,6 0 0,-19 6 0,3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7.234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16 7829,'0'-9'558,"7"2"18,-5 7-310,5 0 1,-7 2-45,0 3 1,0 9-90,0 6 1,5 7-102,0-1 1,0 6-140,-5-1 1,7 8 139,3-8 0,-2-2-791,3-3 1,-1-3 757,5 3 0,7 3 0,2-5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7.509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91 92 7829,'-15'0'0,"0"0"757,-1 0-75,1 0-357,6 7 0,-2 3-116,5 11 1,3-4 24,8 3 0,0-1-147,11 2 0,-5-10-183,10 5 0,1-6 216,-1 0 1,6-3 101,-2-7 1,-2-2-334,-3-3 1,2-5-71,-1-10 0,-8 3 164,-8-4 0,2-1-10,-2 1 0,-6-4-163,-10 4 1,-7-4-6,-3 4 0,-6 3-43,1 7 0,4 0 160,2 5 1,-2 1 2,1 5 1,7 7-402,9 3 0,4 4-180,1 1 1,1 1 655,4-1 0,4 7 0,6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8.213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0 231 6717,'0'-16'160,"0"8"0,2 3 1518,3 10-1149,-3 3 0,6 13-130,-3-1 1,2 7-156,3-1 1,2 3-218,-7 2 1,7-1 24,-2 1 0,2-2-2,-1-3 0,2-3 157,-3-2 0,-3-9-28,-2 3 1,-1-10-1091,1 0 520,-3-3 0,4-9 51,-6-3 1,0-10 114,0-6 1,-5-3 110,0-2 0,-5-6 95,5-4 1,-2-3 2,2-2 1,3 0-64,-3 0 1,3 6 10,2 5 1,0 4 185,0 5 1,7 4 64,3 7 0,4 6 148,1 4 0,1 4-113,-1 1 0,0 1 42,1 4 0,-1 4-47,0 6 1,1 2-88,-1 4 0,-5-2 40,1 6 0,-8-6 35,2 1 1,-5 2-192,-5-1 0,-5-1-75,-11-4 1,4-1-266,-3 0 0,-2-4 181,1-1 1,1-7-915,4 2 1,6-3 139,0-2 923,7 0 0,-11 7 0,5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09.784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1 108 7681,'0'-15'0,"0"0"-98,0-1 98,0 1 848,0 0 227,0 6 1,1-3-644,4 7 0,-1 0-174,6 5 0,-1 2 68,1 3 1,2 3-60,-7 8 1,5 1 98,-5 3 1,2 6-122,-2 9 0,-3-1-28,3 7 1,-2-5-175,2 5 1,-3 0-61,3 5 0,-3-7-344,-2-3 0,5-4 120,0-1 267,0-7 0,-3-4-140,3-9-373,-3-5 363,11-6 1,-9-12 19,6-3 0,0-10-172,6-1 1,-6-3-78,0-2 1,0-4 257,6-1 1,-3 2-16,-2 8 1,0 4-194,-5 7 400,6 6 0,-9-3 352,7 7 1,-5 2-315,6 8 1,-8 3-87,2 8 1,2-1 110,-2 0 0,5 1-255,-5-1 0,7 2-698,-2 3 0,4-2 382,1 2 1,1-3-807,-1-2 0,0-4 1217,1-1 0,-1 0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7T06:39:47.682"/>
    </inkml:context>
    <inkml:brush xml:id="br0">
      <inkml:brushProperty name="width" value="0.05292" units="cm"/>
      <inkml:brushProperty name="height" value="0.05292" units="cm"/>
      <inkml:brushProperty name="color" value="#ED1C24"/>
      <inkml:brushProperty name="fitToCurve" value="1"/>
    </inkml:brush>
  </inkml:definitions>
  <inkml:trace contextRef="#ctx0" brushRef="#br0">0 78 1209,'0'0'108,"0"0"-87,0 0-21,0 0 0,0 0 70,0 0 10,0 0 1,0 0 1,0 0-4,0 0-1,11-15 0,0 6 0,0-1-22,0 0-5,0 5-1,0 0 0,5 1 12,1-1 3,-1-5 0,-5 10 0,6-5-52,-1 5-12,1 5 0,-12-5 0,-5 0 0,11 0 0,0 0 0,0 5 0,-5 0 0,-6 0 0,5 4 0,0 6 0,-5 4 0,-5-4 0,0 9 0,-1 1 0,1 4-39,-1 0-10,-5-9-3,6 4 0,-1 1-8,1-1-3,-1 0 0,1-4 0,-1-10 31,1 4 7,5 1 1,0-15 0,0 0 24,0 0 0,0 0 0,0 0 0,0 0 0,0 0 12,0 0 0,0 0-1,0 0 22,0 0 5,0 0 1,0 0 0,0 0-9,0 0-2,11 5 0,0-5 0,5 0 1,-5-5 0,6 0 0,-1 0 0,0-5-11,1 1-2,-1 9-1,1-5 0,-1 0-15,1 10 0,-6 0 8,5 4-8,1-4-14,-6 0-6,-1 0 0,1 5-1,0-1-183,-11-9-36</inkml:trace>
  <inkml:trace contextRef="#ctx0" brushRef="#br0" timeOffset="109.02">532-195 1533,'0'0'33,"0"0"7,0 0 2,0 0 2,0 0-35,0 0-9,0 0 0,0 0 0,0 0 105,0 0 19,0 0 4,0 0 1,0 10-73,-5 0-16,-1 4-2,1 1-1,-1 4-19,6 1-4,0 4-1,0 1 0,-5 4-4,5-5-1,5 10 0,1-4 0,-6 4-8,11 5 0,-6 0 9,6 0-9,0-5 0,5-5 0,-5 0 0,6 1 0,-1-6 0,-5 0 0,-5-14 0,10 5-12,-5-1-51,6 1-10,-1-5-3</inkml:trace>
  <inkml:trace contextRef="#ctx0" brushRef="#br0" timeOffset="594.79">658 15 1440,'6'5'128,"5"-5"-103,-6 0-25,1 0 0,-6-5 87,5 0 12,-5 0 2,6-5 1,-1 5-6,6-4-2,-5 9 0,5-5 0,-6 0-36,6 5-7,0-5-2,0 0 0,0 0-18,0 5-4,-6 0-1,6 0 0,-5 0-14,-1 0-4,-5 0 0,11 10 0,-11-5-8,6 5 8,-12 4-8,6-4 8,-11 5-19,6-1-4,-1 6-1,1-1 0,-6 1-36,0 4-8,5-9-2,6 4 0,0-4-8,0-1-2,0-4 0,0 0 0,0 0 22,6 4 4,-1-4 1,1 0 0,-1-5 22,1 0 5,-1-1 1,6-4 0,-5 5 17,5 5 0,0-5-8,0 0 8,0-10 8,0 5 4,0 5 2,0-5 0,-1 0 18,1-10 3,6 10 1,-6 5 0,0 0 2,-6-5 1,-5 0 0,17 5 0,-6 0-10,-11-5-1,0 0-1,5 14 0,1 1-4,-6-5-1,0-1 0,0 6 0,-6 4-4,1-4-1,-1 5 0,1-11 0,-12 1-9,6-5-8,0 10 12,6-1-12,-12-4 9,1 5-9,5-1 0,0 1 9,0-10-9,0 4-16,0-4 4,0 0 1,6 0-45,-6-5-10,5 0-2</inkml:trace>
  <inkml:trace contextRef="#ctx0" brushRef="#br0" timeOffset="888.39">1070-136 864,'0'0'38,"0"0"8,0 0-37,5 0-9,-5 0 0,11-5 0,0 5 169,-6 0 32,6-5 7,0 10 0,0 0-97,0 4-20,-5-4-4,5 5-1,-6 0-20,1 0-4,5-6-1,0 11 0,0 0-39,0-1-8,0 6-2,-6-6 0,6 1 25,0 4 5,-6 6 1,1 4 0,-1-5-30,1 1-5,-1-1-8,-5 5 11,0 10-11,0 0 8,-5 0-8,5-4 8,0-1 3,-6-10 0,6 5 0,0-9 0,0-1-59,0-4-12,0 0-3,0-15 0,0 0-133,0 0-28</inkml:trace>
  <inkml:trace contextRef="#ctx0" brushRef="#br0" timeOffset="1300.27">1393-83 1267,'0'0'56,"0"0"12,0 0-55,0 0-13,0 0 0,0 0 0,6 5 105,-6-5 19,0 0 3,11 10 1,-11-10-68,5 5-12,1 9-4,-6-14 0,0 0-16,0 0-4,0 0-1,5 15 0,0-5-7,-5-10-2,0 0 0,0 0 0,0 0-1,0 0 0,0 0 0,0 0 0,0 0 0,0 0 0,6-5 0,-6-5 0,-6 0-13,6 10 11,6-14-11,-1 4 10,1 5-10,-6 0 0,0-4 0,0 9 0,0-5 0,5 0 0,1-5 0,-6 10 0,5-5 0,1 0 0,-1 0 0,-5 5 0,0 0 0,0 0 0,0 0 0,11-4 0,0-1 0,-5 5 12,5-5-12,0 10 12,0 0-4,0-1-8,-11-4 12,0 0-4,11 10-8,0-5 12,-11-5-12,11 15 12,0-6-12,-6 1 0,-5-10 0,5 20 8,1-6-8,-1 6 0,-5-20 0,0 0 0,0 0-44,0 0-10,0 19-2,6-4-868</inkml:trace>
  <inkml:trace contextRef="#ctx0" brushRef="#br0" timeOffset="1525.18">1700-141 1490,'0'0'32,"0"0"8,0 0 0,0 0 3,17-5-35,-6 0-8,-11 5 0,11 0 0,-11 0 96,5 0 16,12 0 4,-6-5 1,-1 0-32,1 5-6,-11 0-2,11 0 0,0 0-64,0 0-13,0 0 0,0 0 0,0 0 0,-5 0 0,-6 0 0,11 5 0,-6-5-48,-5 0-12,0 0-3,0 0-845</inkml:trace>
  <inkml:trace contextRef="#ctx0" brushRef="#br0" timeOffset="2254.09">2018-336 1256,'0'0'56,"0"0"11,0 0-54,0 0-13,0 0 0,0 0 0,0 0 110,0 10 19,0-1 4,0 1 1,0 5-58,6-6-12,-6 11-3,5-1 0,1-4-16,-6 5-3,5 4-1,-5 0 0,6 1-14,-1-1-3,1-4-1,-1-6 0,1 1-40,-1-1-8,-5 1-2,6-10-605,-6 5-122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10.376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46 323 7910,'-15'0'2184,"0"0"-1296,6 0-343,2 0-663,21 0 1,-4-7 114,11-3 0,-4-4 32,-2-1 0,0-2 52,1-3 1,-1 1-200,1-7 0,-8 7-189,-3-1 0,2-2 123,-2 1 1,0 1-635,-5 5 575,-7-1 0,-1 3 233,-7 2 0,-1 5-82,1 6 1,-1 6-31,1 5 1,5 4 265,0 5 1,6-3 418,-1 4 1,3 1-361,2-1 0,0 4 50,0-4 0,7 1-407,4-2 1,2-5 86,2 1 0,1-3-92,-1-7 0,1 4 35,-1-5 1,0 0 35,1-5-90,-1-7 0,-2-1-159,-2-8 1,1-4 88,-7-1 0,5-1-1,-5 2 0,2 1 243,-2-6 0,-3 1-73,3-2 0,-2 4-61,2 7 0,-3 4 519,3 1 254,-3 7 0,0-4-367,3 7 1,-4 7 64,5 3 1,-5 5 47,-1 6 1,0-2 178,0 6 1,0 1-116,0 4 0,0-1-115,0-3 0,0 3-285,0-4 0,5-2-30,0-3 1,2-5 1,-2-4 160,-3 2 0,7-11-37,-4 3 1,-4-10-6,5-5 0,0-9-136,-1-2 1,1-6-180,-6 2 0,5-4 93,0-2 0,2 0-330,-2 1 1,-2 1 75,7 3 0,-5-1-76,6 6 1,-6 3 121,5 7 0,-5-1-323,5 7 197,1-7 0,4 11-140,0-4 1,-4 3-68,-1 2 1,-5 2 223,5 3 0,-7-2 406,3 7 0,2 1 0,1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7T05:21:10.675"/>
    </inkml:context>
    <inkml:brush xml:id="br0">
      <inkml:brushProperty name="width" value="0.08571" units="cm"/>
      <inkml:brushProperty name="height" value="0.08571" units="cm"/>
      <inkml:brushProperty name="color" value="#5B2D90"/>
    </inkml:brush>
  </inkml:definitions>
  <inkml:trace contextRef="#ctx0" brushRef="#br0">0 215 7910,'7'8'1285,"-5"-1"-959,11-7 13,-11 0 0,11 0 208,-2 0 1,-3-1-442,2-5 0,1 3 54,4-7 0,2 0-195,4-6 1,-4 1-79,3 0 0,-8-2-47,-2-4 0,-1 4 96,1-3 0,-3 3-410,-7 1-123,0 1 1,-7 1 249,-3 4 1,-6 3 182,-4 7 1,1 12-5,-6 4 1,1 4 824,-2 0 0,4 3-70,7 2 0,6 4 193,4-3 1,5 3-472,5 1 0,7-1 10,14-3 0,-1-1 164,11-9 1,3 2-215,2-7 1,5-4-861,5-2 1,-3-4 443,3-1 1,-3 0 146,-2 0 0,0 0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9T23:50:45.37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1096-347 1324,'0'0'118,"0"0"-94,0 0-24,0 0 0,0 0 58,0 0 7,0 0 2,0 0 0,0 0 17,0 0 4,0 0 1,0 15 0,0 0-34,0-1-7,0 6-2,0 4 0,0-4-18,6 4-3,-6 0-1,5 6 0,-5-6-24,6 10 0,-1-5 8,1 1-8,5-1-24,-6-5-6,1 6-2,-1-6-583,6 0-117</inkml:trace>
  <inkml:trace contextRef="#ctx0" brushRef="#br0" timeOffset="-4.67">992-220 806,'0'0'72,"0"0"-58,-11 15-14,6-10 0,-1 4 92,6 1 16,-11 0 4,11 0 0,-5 4-10,-1 1-2,1 4 0,-1 1 0,-5-5-53,6 9-11,-6 5-3,6-4 0,-1 4-15,1-5-3,-1 10-1,6 0 0,-5 1-14,5-1 8,0 10-8,0-1 0,5 1 0,-5 5 0,6 0 0,-1 4 0,1 1-39,-1 0-4,6-1-1</inkml:trace>
  <inkml:trace contextRef="#ctx0" brushRef="#br0" timeOffset="169.38">1009 156 1036,'0'0'92,"0"0"-73,0 0-19,0 0 0,0 0 127,0 0 21,0 0 5,0 0 1,0 0-27,0 0-6,0 0-1,16 0 0,1-10-61,-6 5-13,5 0-2,-5-5-1,5 10-23,-5-5-4,-11 5 0,17-4-1,-1-1-15,-5 5-15,6 0 3,-1-5 1,-5 5-129,6 0-27,10-5-5,-5 5 0</inkml:trace>
  <inkml:trace contextRef="#ctx0" brushRef="#br0" timeOffset="-654.42">767 156 748,'0'0'67,"0"0"-54,0 0-13,0 0 0,0 0 138,0 0 25,0 0 5,0 0 0,-5 0-49,5 0-11,-11 0-1,11 0-1,-11 0-75,11 0-15,-11 0-4,6 4 0,-6 6-12,5 0 11,1 0-11,-6 4 10,5 1-10,-5 0 0,6-1 0,-1 6 0,-5-1-40,6 1-3,-6-1-1,5 1-460,1-1-93</inkml:trace>
  <inkml:trace contextRef="#ctx0" brushRef="#br0" timeOffset="-934.67">526 156 1278,'0'0'56,"0"0"12,0 0-54,0 0-14,0 0 0,0 0 0,0 0 92,11 14 15,-5-4 3,-1 0 1,-5-10-58,11 9-11,-5 6-2,4 0-1,-4-1-31,5 1-8,0-5 0,0 4 0,0 1 0,0-5 0,-6 4 0,12 1-8,-6-10-27,0 0-5,0-5 0</inkml:trace>
  <inkml:trace contextRef="#ctx0" brushRef="#br0" timeOffset="-1978.25">0 0 1299,'0'0'57,"0"0"13,0 0-56,0 0-14,0 0 0,0 0 0,0 0 113,0 0 20,0 0 4,0 0 1,5 9-76,-5 6-15,0-5-3,6 4-1,-1 1-11,1 0-3,-6-6 0,5 6 0,1-5-29,-6 4 0,0-14 0,11 15 0,-6 0 0,0-1 0,-5-14 0,6 15 0,-6-1-28,5-4-9,6 0-2,-11-10-834</inkml:trace>
  <inkml:trace contextRef="#ctx0" brushRef="#br0" timeOffset="-1621.1">-143 502 1357,'0'0'60,"0"0"12,0 0-57,0 0-15,0 0 0,11-5 0,0 0 101,0 0 18,5-5 3,-5 1 1,0-1-57,6 0-11,-6 0-3,11 1 0,-6-6-26,6 5-6,0 0 0,0-4-1,0 4-19,5-5 0,-5 6-11,0-1 11,0 0-10,-5 5 10,-6 0-8,0 1-893</inkml:trace>
  <inkml:trace contextRef="#ctx0" brushRef="#br0" timeOffset="-1248.07">93 716 1411,'0'0'62,"0"0"14,0 0-61,0 0-15,0 0 0,0 0 0,0 0 120,0 0 20,16 0 5,-5-5 1,-11 5-66,0 0-14,11 5-2,-11-5-1,11-5-30,-11 5-5,0 0-2,0 0 0,0 0-26,11 0 0,6 5 0,-12 5-11,-5-10 11,6 10 0,-1-1 0,-5-9-8,0 15-3,-5 0 0,-1-1 0,1 1 0,-1 0-12,1 4-2,-1-9-1,-5 4 0,6 1-21,-1-5-4,1 4-1,-6 1 0,5 0-4,6-1-2,-5-4 0,-1 5 0,6-15 6,0 0 2,0 0 0,0 0 0,6 9 32,-6-9 6,11 10 2,-11-10 0,0 0 30,11 5 7,0-5 1,5 0 0,1 0 19,-1 0 4,1-5 1,-1 0 0,-16 5-4,6-5-1,10-4 0,-5 4 0,5-5-27,-5 0-4,6 5-2,-6-4 0,0 9-14,5-5 0,6 0 0,-5 0 0,-6 0-48,5 0-13,0-4-3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9-19T23:50:46.67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34 0 864,'0'0'76,"0"0"-60,0 0-16,0 0 0,0 0 73,0 0 12,-11 5 3,5 10 0,6-15-7,-5 15-1,-1-1 0,6 6 0,-5-1-45,5-4-10,0 4-1,0 1-1,0-1-4,0 1-1,0-1 0,5 1 0,-5-20-2,0 0-1,0 0 0,6 10 0,5-1 1,-11-9 1,5 10 0,-5-10 0,0 0 10,0 0 1,0 0 1,11 0 0,0-10 1,0 1 0,-5-6 0,-1 0 0,1 6-13,-1-1-2,-5-5-1,0 5 0,0-4-14,0-1 0,0 1 8,0-1-8,0 0 0,-5 1 0,5-1 8,0 5-8,0 10 0,0 0-15,0 0 3,0 0 1,-11 0-73,0 0-16,0 5-2</inkml:trace>
  <inkml:trace contextRef="#ctx0" brushRef="#br0" timeOffset="-405.75">-196 351 979,'0'0'87,"0"0"-70,0 0-17,0 0 0,0 0 124,0 0 22,0-9 4,0 9 1,0 0-23,0 0-5,0 0-1,0 0 0,0 0-58,0 0-12,0 0-3,0 0 0,0 0-15,0 0-3,11 19-1,-6-9 0,1 9-14,-1 1-2,0-1-1,6 6 0,-5-1-13,-1 5 9,1 6-9,5-16 8,-6 10-8,6 1 0,0 4 0,0-5 0,-5 15 0,-1-5-16,1-5 4,-1 5 1,1 10-13,-1-5-2,1-1-1,-1 6 0,-5-5-27,0 0-6,0 0 0,-5 0-1,5 0-34,-6-5-6,1-10-2</inkml:trace>
  <inkml:trace contextRef="#ctx0" brushRef="#br0" timeOffset="-742.69">-536 1005 1731,'0'0'38,"0"0"8,0 0 2,0 0 0,0 0-38,0 0-10,0 0 0,16-5 0,-10 0 80,-6 5 15,10 0 2,-10 0 1,11-5-39,-11 5-8,11-5-2,6 0 0,-17 5-19,11 0-4,-11 0-1,11 5 0,-11-5-25,0 0 8,11 5-8,-11-5 0,0 0 0,0 0 8,11 5-8,-11-5 0,5 10 0,1 4-14,-12-4 2,6 5 0,-5-1-16,-1-4-4,1 5 0,-1-1 0,1-4 2,-1 0 0,1 0 0,5-1 0,-6 6 2,1-5 1,5 4 0,0-4 0,0-10-8,0 5-1,0-5-1,5 10 0,-5-1 20,0-9 4,0 0 1,0 0 0,11 10 12,-5-5-11,-1 10 11,1-10-10,-6-5 10,11 0 0,-11 0 0,11 0-8,0 0-8,5 0 0,-5 0-1,6-5 0,-6-10-6,5 5-1,0-4 0,1 4-724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customXml" Target="../ink/ink19.xml"/><Relationship Id="rId42" Type="http://schemas.openxmlformats.org/officeDocument/2006/relationships/image" Target="../media/image402.emf"/><Relationship Id="rId47" Type="http://schemas.openxmlformats.org/officeDocument/2006/relationships/customXml" Target="../ink/ink32.xml"/><Relationship Id="rId361" Type="http://schemas.openxmlformats.org/officeDocument/2006/relationships/customXml" Target="../ink/ink59.xml"/><Relationship Id="rId366" Type="http://schemas.openxmlformats.org/officeDocument/2006/relationships/image" Target="../media/image564.emf"/><Relationship Id="rId387" Type="http://schemas.openxmlformats.org/officeDocument/2006/relationships/image" Target="../media/image38.png"/><Relationship Id="rId191" Type="http://schemas.openxmlformats.org/officeDocument/2006/relationships/customXml" Target="../ink/ink41.xml"/><Relationship Id="rId196" Type="http://schemas.openxmlformats.org/officeDocument/2006/relationships/image" Target="../media/image479.emf"/><Relationship Id="rId200" Type="http://schemas.openxmlformats.org/officeDocument/2006/relationships/image" Target="../media/image481.emf"/><Relationship Id="rId205" Type="http://schemas.openxmlformats.org/officeDocument/2006/relationships/customXml" Target="../ink/ink48.xml"/><Relationship Id="rId382" Type="http://schemas.openxmlformats.org/officeDocument/2006/relationships/image" Target="../media/image572.emf"/><Relationship Id="rId16" Type="http://schemas.openxmlformats.org/officeDocument/2006/relationships/image" Target="../media/image389.emf"/><Relationship Id="rId11" Type="http://schemas.openxmlformats.org/officeDocument/2006/relationships/customXml" Target="../ink/ink14.xml"/><Relationship Id="rId32" Type="http://schemas.openxmlformats.org/officeDocument/2006/relationships/image" Target="../media/image397.emf"/><Relationship Id="rId37" Type="http://schemas.openxmlformats.org/officeDocument/2006/relationships/customXml" Target="../ink/ink27.xml"/><Relationship Id="rId128" Type="http://schemas.openxmlformats.org/officeDocument/2006/relationships/image" Target="../media/image445.emf"/><Relationship Id="rId356" Type="http://schemas.openxmlformats.org/officeDocument/2006/relationships/image" Target="../media/image559.emf"/><Relationship Id="rId377" Type="http://schemas.openxmlformats.org/officeDocument/2006/relationships/customXml" Target="../ink/ink67.xml"/><Relationship Id="rId186" Type="http://schemas.openxmlformats.org/officeDocument/2006/relationships/image" Target="../media/image474.emf"/><Relationship Id="rId351" Type="http://schemas.openxmlformats.org/officeDocument/2006/relationships/customXml" Target="../ink/ink54.xml"/><Relationship Id="rId372" Type="http://schemas.openxmlformats.org/officeDocument/2006/relationships/image" Target="../media/image567.emf"/><Relationship Id="rId393" Type="http://schemas.openxmlformats.org/officeDocument/2006/relationships/image" Target="../media/image44.png"/><Relationship Id="rId211" Type="http://schemas.openxmlformats.org/officeDocument/2006/relationships/customXml" Target="../ink/ink51.xml"/><Relationship Id="rId22" Type="http://schemas.openxmlformats.org/officeDocument/2006/relationships/image" Target="../media/image392.emf"/><Relationship Id="rId27" Type="http://schemas.openxmlformats.org/officeDocument/2006/relationships/customXml" Target="../ink/ink22.xml"/><Relationship Id="rId43" Type="http://schemas.openxmlformats.org/officeDocument/2006/relationships/customXml" Target="../ink/ink30.xml"/><Relationship Id="rId48" Type="http://schemas.openxmlformats.org/officeDocument/2006/relationships/image" Target="../media/image405.emf"/><Relationship Id="rId367" Type="http://schemas.openxmlformats.org/officeDocument/2006/relationships/customXml" Target="../ink/ink62.xml"/><Relationship Id="rId388" Type="http://schemas.openxmlformats.org/officeDocument/2006/relationships/image" Target="../media/image39.png"/><Relationship Id="rId192" Type="http://schemas.openxmlformats.org/officeDocument/2006/relationships/image" Target="../media/image477.emf"/><Relationship Id="rId197" Type="http://schemas.openxmlformats.org/officeDocument/2006/relationships/customXml" Target="../ink/ink44.xml"/><Relationship Id="rId206" Type="http://schemas.openxmlformats.org/officeDocument/2006/relationships/image" Target="../media/image484.emf"/><Relationship Id="rId362" Type="http://schemas.openxmlformats.org/officeDocument/2006/relationships/image" Target="../media/image562.emf"/><Relationship Id="rId383" Type="http://schemas.openxmlformats.org/officeDocument/2006/relationships/customXml" Target="../ink/ink70.xml"/><Relationship Id="rId201" Type="http://schemas.openxmlformats.org/officeDocument/2006/relationships/customXml" Target="../ink/ink46.xml"/><Relationship Id="rId12" Type="http://schemas.openxmlformats.org/officeDocument/2006/relationships/image" Target="../media/image387.emf"/><Relationship Id="rId17" Type="http://schemas.openxmlformats.org/officeDocument/2006/relationships/customXml" Target="../ink/ink17.xml"/><Relationship Id="rId33" Type="http://schemas.openxmlformats.org/officeDocument/2006/relationships/customXml" Target="../ink/ink25.xml"/><Relationship Id="rId38" Type="http://schemas.openxmlformats.org/officeDocument/2006/relationships/image" Target="../media/image400.emf"/><Relationship Id="rId129" Type="http://schemas.openxmlformats.org/officeDocument/2006/relationships/customXml" Target="../ink/ink35.xml"/><Relationship Id="rId357" Type="http://schemas.openxmlformats.org/officeDocument/2006/relationships/customXml" Target="../ink/ink57.xml"/><Relationship Id="rId182" Type="http://schemas.openxmlformats.org/officeDocument/2006/relationships/image" Target="../media/image472.emf"/><Relationship Id="rId187" Type="http://schemas.openxmlformats.org/officeDocument/2006/relationships/customXml" Target="../ink/ink39.xml"/><Relationship Id="rId352" Type="http://schemas.openxmlformats.org/officeDocument/2006/relationships/image" Target="../media/image557.emf"/><Relationship Id="rId373" Type="http://schemas.openxmlformats.org/officeDocument/2006/relationships/customXml" Target="../ink/ink65.xml"/><Relationship Id="rId378" Type="http://schemas.openxmlformats.org/officeDocument/2006/relationships/image" Target="../media/image570.emf"/><Relationship Id="rId39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4.emf"/><Relationship Id="rId212" Type="http://schemas.openxmlformats.org/officeDocument/2006/relationships/image" Target="../media/image487.emf"/><Relationship Id="rId23" Type="http://schemas.openxmlformats.org/officeDocument/2006/relationships/customXml" Target="../ink/ink20.xml"/><Relationship Id="rId28" Type="http://schemas.openxmlformats.org/officeDocument/2006/relationships/image" Target="../media/image395.emf"/><Relationship Id="rId49" Type="http://schemas.openxmlformats.org/officeDocument/2006/relationships/customXml" Target="../ink/ink33.xml"/><Relationship Id="rId44" Type="http://schemas.openxmlformats.org/officeDocument/2006/relationships/image" Target="../media/image403.emf"/><Relationship Id="rId130" Type="http://schemas.openxmlformats.org/officeDocument/2006/relationships/image" Target="../media/image446.emf"/><Relationship Id="rId198" Type="http://schemas.openxmlformats.org/officeDocument/2006/relationships/image" Target="../media/image480.emf"/><Relationship Id="rId363" Type="http://schemas.openxmlformats.org/officeDocument/2006/relationships/customXml" Target="../ink/ink60.xml"/><Relationship Id="rId368" Type="http://schemas.openxmlformats.org/officeDocument/2006/relationships/image" Target="../media/image565.emf"/><Relationship Id="rId384" Type="http://schemas.openxmlformats.org/officeDocument/2006/relationships/image" Target="../media/image573.emf"/><Relationship Id="rId389" Type="http://schemas.openxmlformats.org/officeDocument/2006/relationships/image" Target="../media/image40.png"/><Relationship Id="rId193" Type="http://schemas.openxmlformats.org/officeDocument/2006/relationships/customXml" Target="../ink/ink42.xml"/><Relationship Id="rId202" Type="http://schemas.openxmlformats.org/officeDocument/2006/relationships/image" Target="../media/image482.emf"/><Relationship Id="rId207" Type="http://schemas.openxmlformats.org/officeDocument/2006/relationships/customXml" Target="../ink/ink49.xml"/><Relationship Id="rId13" Type="http://schemas.openxmlformats.org/officeDocument/2006/relationships/customXml" Target="../ink/ink15.xml"/><Relationship Id="rId18" Type="http://schemas.openxmlformats.org/officeDocument/2006/relationships/image" Target="../media/image390.emf"/><Relationship Id="rId39" Type="http://schemas.openxmlformats.org/officeDocument/2006/relationships/customXml" Target="../ink/ink28.xml"/><Relationship Id="rId34" Type="http://schemas.openxmlformats.org/officeDocument/2006/relationships/image" Target="../media/image398.emf"/><Relationship Id="rId50" Type="http://schemas.openxmlformats.org/officeDocument/2006/relationships/image" Target="../media/image406.emf"/><Relationship Id="rId188" Type="http://schemas.openxmlformats.org/officeDocument/2006/relationships/image" Target="../media/image475.emf"/><Relationship Id="rId353" Type="http://schemas.openxmlformats.org/officeDocument/2006/relationships/customXml" Target="../ink/ink55.xml"/><Relationship Id="rId358" Type="http://schemas.openxmlformats.org/officeDocument/2006/relationships/image" Target="../media/image560.emf"/><Relationship Id="rId374" Type="http://schemas.openxmlformats.org/officeDocument/2006/relationships/image" Target="../media/image568.emf"/><Relationship Id="rId379" Type="http://schemas.openxmlformats.org/officeDocument/2006/relationships/customXml" Target="../ink/ink68.xml"/><Relationship Id="rId7" Type="http://schemas.openxmlformats.org/officeDocument/2006/relationships/customXml" Target="../ink/ink12.xml"/><Relationship Id="rId183" Type="http://schemas.openxmlformats.org/officeDocument/2006/relationships/customXml" Target="../ink/ink37.xml"/><Relationship Id="rId213" Type="http://schemas.openxmlformats.org/officeDocument/2006/relationships/customXml" Target="../ink/ink52.xml"/><Relationship Id="rId390" Type="http://schemas.openxmlformats.org/officeDocument/2006/relationships/image" Target="../media/image41.png"/><Relationship Id="rId2" Type="http://schemas.openxmlformats.org/officeDocument/2006/relationships/image" Target="../media/image37.png"/><Relationship Id="rId29" Type="http://schemas.openxmlformats.org/officeDocument/2006/relationships/customXml" Target="../ink/ink23.xml"/><Relationship Id="rId24" Type="http://schemas.openxmlformats.org/officeDocument/2006/relationships/image" Target="../media/image393.emf"/><Relationship Id="rId40" Type="http://schemas.openxmlformats.org/officeDocument/2006/relationships/image" Target="../media/image401.emf"/><Relationship Id="rId45" Type="http://schemas.openxmlformats.org/officeDocument/2006/relationships/customXml" Target="../ink/ink31.xml"/><Relationship Id="rId131" Type="http://schemas.openxmlformats.org/officeDocument/2006/relationships/customXml" Target="../ink/ink36.xml"/><Relationship Id="rId364" Type="http://schemas.openxmlformats.org/officeDocument/2006/relationships/image" Target="../media/image563.emf"/><Relationship Id="rId369" Type="http://schemas.openxmlformats.org/officeDocument/2006/relationships/customXml" Target="../ink/ink63.xml"/><Relationship Id="rId194" Type="http://schemas.openxmlformats.org/officeDocument/2006/relationships/image" Target="../media/image478.emf"/><Relationship Id="rId199" Type="http://schemas.openxmlformats.org/officeDocument/2006/relationships/customXml" Target="../ink/ink45.xml"/><Relationship Id="rId203" Type="http://schemas.openxmlformats.org/officeDocument/2006/relationships/customXml" Target="../ink/ink47.xml"/><Relationship Id="rId208" Type="http://schemas.openxmlformats.org/officeDocument/2006/relationships/image" Target="../media/image485.emf"/><Relationship Id="rId380" Type="http://schemas.openxmlformats.org/officeDocument/2006/relationships/image" Target="../media/image571.emf"/><Relationship Id="rId385" Type="http://schemas.openxmlformats.org/officeDocument/2006/relationships/customXml" Target="../ink/ink71.xml"/><Relationship Id="rId19" Type="http://schemas.openxmlformats.org/officeDocument/2006/relationships/customXml" Target="../ink/ink18.xml"/><Relationship Id="rId14" Type="http://schemas.openxmlformats.org/officeDocument/2006/relationships/image" Target="../media/image388.emf"/><Relationship Id="rId30" Type="http://schemas.openxmlformats.org/officeDocument/2006/relationships/image" Target="../media/image396.emf"/><Relationship Id="rId35" Type="http://schemas.openxmlformats.org/officeDocument/2006/relationships/customXml" Target="../ink/ink26.xml"/><Relationship Id="rId354" Type="http://schemas.openxmlformats.org/officeDocument/2006/relationships/image" Target="../media/image558.emf"/><Relationship Id="rId359" Type="http://schemas.openxmlformats.org/officeDocument/2006/relationships/customXml" Target="../ink/ink58.xml"/><Relationship Id="rId8" Type="http://schemas.openxmlformats.org/officeDocument/2006/relationships/image" Target="../media/image385.emf"/><Relationship Id="rId51" Type="http://schemas.openxmlformats.org/officeDocument/2006/relationships/customXml" Target="../ink/ink34.xml"/><Relationship Id="rId184" Type="http://schemas.openxmlformats.org/officeDocument/2006/relationships/image" Target="../media/image473.emf"/><Relationship Id="rId189" Type="http://schemas.openxmlformats.org/officeDocument/2006/relationships/customXml" Target="../ink/ink40.xml"/><Relationship Id="rId370" Type="http://schemas.openxmlformats.org/officeDocument/2006/relationships/image" Target="../media/image566.emf"/><Relationship Id="rId375" Type="http://schemas.openxmlformats.org/officeDocument/2006/relationships/customXml" Target="../ink/ink66.xml"/><Relationship Id="rId391" Type="http://schemas.openxmlformats.org/officeDocument/2006/relationships/image" Target="../media/image130.png"/><Relationship Id="rId3" Type="http://schemas.openxmlformats.org/officeDocument/2006/relationships/customXml" Target="../ink/ink11.xml"/><Relationship Id="rId214" Type="http://schemas.openxmlformats.org/officeDocument/2006/relationships/image" Target="../media/image488.emf"/><Relationship Id="rId25" Type="http://schemas.openxmlformats.org/officeDocument/2006/relationships/customXml" Target="../ink/ink21.xml"/><Relationship Id="rId46" Type="http://schemas.openxmlformats.org/officeDocument/2006/relationships/image" Target="../media/image404.emf"/><Relationship Id="rId20" Type="http://schemas.openxmlformats.org/officeDocument/2006/relationships/image" Target="../media/image391.emf"/><Relationship Id="rId41" Type="http://schemas.openxmlformats.org/officeDocument/2006/relationships/customXml" Target="../ink/ink29.xml"/><Relationship Id="rId195" Type="http://schemas.openxmlformats.org/officeDocument/2006/relationships/customXml" Target="../ink/ink43.xml"/><Relationship Id="rId209" Type="http://schemas.openxmlformats.org/officeDocument/2006/relationships/customXml" Target="../ink/ink50.xml"/><Relationship Id="rId360" Type="http://schemas.openxmlformats.org/officeDocument/2006/relationships/image" Target="../media/image561.emf"/><Relationship Id="rId365" Type="http://schemas.openxmlformats.org/officeDocument/2006/relationships/customXml" Target="../ink/ink61.xml"/><Relationship Id="rId381" Type="http://schemas.openxmlformats.org/officeDocument/2006/relationships/customXml" Target="../ink/ink69.xml"/><Relationship Id="rId386" Type="http://schemas.openxmlformats.org/officeDocument/2006/relationships/image" Target="../media/image574.emf"/><Relationship Id="rId190" Type="http://schemas.openxmlformats.org/officeDocument/2006/relationships/image" Target="../media/image476.emf"/><Relationship Id="rId204" Type="http://schemas.openxmlformats.org/officeDocument/2006/relationships/image" Target="../media/image483.emf"/><Relationship Id="rId15" Type="http://schemas.openxmlformats.org/officeDocument/2006/relationships/customXml" Target="../ink/ink16.xml"/><Relationship Id="rId36" Type="http://schemas.openxmlformats.org/officeDocument/2006/relationships/image" Target="../media/image399.emf"/><Relationship Id="rId10" Type="http://schemas.openxmlformats.org/officeDocument/2006/relationships/image" Target="../media/image386.emf"/><Relationship Id="rId31" Type="http://schemas.openxmlformats.org/officeDocument/2006/relationships/customXml" Target="../ink/ink24.xml"/><Relationship Id="rId185" Type="http://schemas.openxmlformats.org/officeDocument/2006/relationships/customXml" Target="../ink/ink38.xml"/><Relationship Id="rId350" Type="http://schemas.openxmlformats.org/officeDocument/2006/relationships/image" Target="../media/image556.emf"/><Relationship Id="rId355" Type="http://schemas.openxmlformats.org/officeDocument/2006/relationships/customXml" Target="../ink/ink56.xml"/><Relationship Id="rId371" Type="http://schemas.openxmlformats.org/officeDocument/2006/relationships/customXml" Target="../ink/ink64.xml"/><Relationship Id="rId376" Type="http://schemas.openxmlformats.org/officeDocument/2006/relationships/image" Target="../media/image569.emf"/><Relationship Id="rId9" Type="http://schemas.openxmlformats.org/officeDocument/2006/relationships/customXml" Target="../ink/ink13.xml"/><Relationship Id="rId210" Type="http://schemas.openxmlformats.org/officeDocument/2006/relationships/image" Target="../media/image486.emf"/><Relationship Id="rId215" Type="http://schemas.openxmlformats.org/officeDocument/2006/relationships/customXml" Target="../ink/ink53.xml"/><Relationship Id="rId392" Type="http://schemas.openxmlformats.org/officeDocument/2006/relationships/image" Target="../media/image140.png"/><Relationship Id="rId26" Type="http://schemas.openxmlformats.org/officeDocument/2006/relationships/image" Target="../media/image39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.xml"/><Relationship Id="rId18" Type="http://schemas.openxmlformats.org/officeDocument/2006/relationships/image" Target="../media/image14.emf"/><Relationship Id="rId26" Type="http://schemas.openxmlformats.org/officeDocument/2006/relationships/image" Target="../media/image11.png"/><Relationship Id="rId3" Type="http://schemas.openxmlformats.org/officeDocument/2006/relationships/image" Target="../media/image50.png"/><Relationship Id="rId21" Type="http://schemas.openxmlformats.org/officeDocument/2006/relationships/image" Target="../media/image16.png"/><Relationship Id="rId7" Type="http://schemas.openxmlformats.org/officeDocument/2006/relationships/customXml" Target="../ink/ink1.xml"/><Relationship Id="rId12" Type="http://schemas.openxmlformats.org/officeDocument/2006/relationships/image" Target="../media/image11.emf"/><Relationship Id="rId17" Type="http://schemas.openxmlformats.org/officeDocument/2006/relationships/customXml" Target="../ink/ink6.xml"/><Relationship Id="rId25" Type="http://schemas.openxmlformats.org/officeDocument/2006/relationships/image" Target="../media/image100.png"/><Relationship Id="rId33" Type="http://schemas.openxmlformats.org/officeDocument/2006/relationships/image" Target="../media/image18.emf"/><Relationship Id="rId2" Type="http://schemas.openxmlformats.org/officeDocument/2006/relationships/image" Target="../media/image42.png"/><Relationship Id="rId16" Type="http://schemas.openxmlformats.org/officeDocument/2006/relationships/image" Target="../media/image13.emf"/><Relationship Id="rId20" Type="http://schemas.openxmlformats.org/officeDocument/2006/relationships/image" Target="../media/image15.emf"/><Relationship Id="rId29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3.xml"/><Relationship Id="rId24" Type="http://schemas.openxmlformats.org/officeDocument/2006/relationships/image" Target="../media/image90.png"/><Relationship Id="rId32" Type="http://schemas.openxmlformats.org/officeDocument/2006/relationships/customXml" Target="../ink/ink10.xml"/><Relationship Id="rId5" Type="http://schemas.openxmlformats.org/officeDocument/2006/relationships/image" Target="../media/image10.png"/><Relationship Id="rId15" Type="http://schemas.openxmlformats.org/officeDocument/2006/relationships/customXml" Target="../ink/ink5.xml"/><Relationship Id="rId23" Type="http://schemas.openxmlformats.org/officeDocument/2006/relationships/image" Target="../media/image18.png"/><Relationship Id="rId28" Type="http://schemas.openxmlformats.org/officeDocument/2006/relationships/customXml" Target="../ink/ink8.xml"/><Relationship Id="rId10" Type="http://schemas.openxmlformats.org/officeDocument/2006/relationships/image" Target="../media/image10.emf"/><Relationship Id="rId19" Type="http://schemas.openxmlformats.org/officeDocument/2006/relationships/customXml" Target="../ink/ink7.xml"/><Relationship Id="rId31" Type="http://schemas.openxmlformats.org/officeDocument/2006/relationships/image" Target="../media/image17.emf"/><Relationship Id="rId4" Type="http://schemas.openxmlformats.org/officeDocument/2006/relationships/image" Target="../media/image60.png"/><Relationship Id="rId9" Type="http://schemas.openxmlformats.org/officeDocument/2006/relationships/customXml" Target="../ink/ink2.xml"/><Relationship Id="rId14" Type="http://schemas.openxmlformats.org/officeDocument/2006/relationships/image" Target="../media/image12.emf"/><Relationship Id="rId22" Type="http://schemas.openxmlformats.org/officeDocument/2006/relationships/image" Target="../media/image17.png"/><Relationship Id="rId27" Type="http://schemas.openxmlformats.org/officeDocument/2006/relationships/image" Target="../media/image12.png"/><Relationship Id="rId30" Type="http://schemas.openxmlformats.org/officeDocument/2006/relationships/customXml" Target="../ink/ink9.xml"/><Relationship Id="rId8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0.png"/><Relationship Id="rId7" Type="http://schemas.openxmlformats.org/officeDocument/2006/relationships/image" Target="../media/image2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76803" y="849479"/>
            <a:ext cx="1001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define the geometric finite series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0" y="2926522"/>
            <a:ext cx="119008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define the concept of a finite sum;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determine geometric sums using a recursive process;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derive the finite geometric sum (series) formula and use it to calculate the sum of n terms;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find the common ratio, first term or number of terms, given sufficient information;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cs typeface="Arial" panose="020B0604020202020204" pitchFamily="34" charset="0"/>
              </a:rPr>
              <a:t>apply finite geometric sums to applied problems involving exponential growth and decay.</a:t>
            </a:r>
          </a:p>
          <a:p>
            <a:endParaRPr lang="en-GB" sz="2000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341747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339154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74D243-AE37-484D-A769-8B47828DAA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58091"/>
                <a:ext cx="12101945" cy="619990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1800" dirty="0"/>
                  <a:t>A ball is dropped from a height of 20 metres and it rebounds to a height of 16 metres. Every bounce, it continues to rebound to the same proportion of its previous height.</a:t>
                </a:r>
              </a:p>
              <a:p>
                <a:pPr marL="0" indent="0">
                  <a:buNone/>
                </a:pPr>
                <a:r>
                  <a:rPr lang="en-AU" sz="1800" dirty="0"/>
                  <a:t>(a) Draw a diagram to represent this situation.</a:t>
                </a:r>
              </a:p>
              <a:p>
                <a:pPr marL="0" indent="0">
                  <a:buNone/>
                </a:pPr>
                <a:r>
                  <a:rPr lang="en-AU" sz="1800" dirty="0"/>
                  <a:t>(b) Determine </a:t>
                </a:r>
                <a14:m>
                  <m:oMath xmlns:m="http://schemas.openxmlformats.org/officeDocument/2006/math">
                    <m:r>
                      <a:rPr lang="en-AU" sz="1800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sz="1800" dirty="0"/>
                  <a:t> (decimal) the proportion of the previous height reached after every bounce.</a:t>
                </a:r>
              </a:p>
              <a:p>
                <a:pPr marL="0" indent="0">
                  <a:buNone/>
                </a:pPr>
                <a:r>
                  <a:rPr lang="en-AU" sz="1800" dirty="0"/>
                  <a:t>(c) Write a rule for the height of the ball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AU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sz="1800" dirty="0"/>
                  <a:t> after n bounces.</a:t>
                </a:r>
              </a:p>
              <a:p>
                <a:pPr marL="0" indent="0">
                  <a:buNone/>
                </a:pPr>
                <a:r>
                  <a:rPr lang="en-AU" sz="1800" dirty="0"/>
                  <a:t>(d) Find the height reached after the 10</a:t>
                </a:r>
                <a:r>
                  <a:rPr lang="en-AU" sz="1800" baseline="30000" dirty="0"/>
                  <a:t>th</a:t>
                </a:r>
                <a:r>
                  <a:rPr lang="en-AU" sz="1800" dirty="0"/>
                  <a:t> bounce.</a:t>
                </a:r>
              </a:p>
              <a:p>
                <a:pPr marL="0" indent="0">
                  <a:buNone/>
                </a:pPr>
                <a:r>
                  <a:rPr lang="en-AU" sz="1800" dirty="0"/>
                  <a:t>(e) Calculate the total vertical distance travelled by the ball when it hits the ground for the 10</a:t>
                </a:r>
                <a:r>
                  <a:rPr lang="en-AU" sz="1800" baseline="30000" dirty="0"/>
                  <a:t>th</a:t>
                </a:r>
                <a:r>
                  <a:rPr lang="en-AU" sz="1800" dirty="0"/>
                  <a:t> time. [Note: Think carefully about this one – use the diagram to help you!]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E74D243-AE37-484D-A769-8B47828DAA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58091"/>
                <a:ext cx="12101945" cy="6199909"/>
              </a:xfrm>
              <a:blipFill rotWithShape="0">
                <a:blip r:embed="rId2"/>
                <a:stretch>
                  <a:fillRect l="-403" t="-9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1" name="Group 230"/>
          <p:cNvGrpSpPr/>
          <p:nvPr/>
        </p:nvGrpSpPr>
        <p:grpSpPr>
          <a:xfrm>
            <a:off x="192291" y="3373731"/>
            <a:ext cx="3774148" cy="1662120"/>
            <a:chOff x="1319570" y="2915271"/>
            <a:chExt cx="4208040" cy="183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7B1541-3DEB-1D49-A76B-63DB083FFCC3}"/>
                    </a:ext>
                  </a:extLst>
                </p14:cNvPr>
                <p14:cNvContentPartPr/>
                <p14:nvPr/>
              </p14:nvContentPartPr>
              <p14:xfrm>
                <a:off x="1761290" y="4312431"/>
                <a:ext cx="3766320" cy="5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097B1541-3DEB-1D49-A76B-63DB083FFC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0850" y="4300628"/>
                  <a:ext cx="3790080" cy="8047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80FFB56-44B1-5045-86CA-3BD7F7349388}"/>
                </a:ext>
              </a:extLst>
            </p:cNvPr>
            <p:cNvGrpSpPr/>
            <p:nvPr/>
          </p:nvGrpSpPr>
          <p:grpSpPr>
            <a:xfrm>
              <a:off x="1728170" y="2915271"/>
              <a:ext cx="381240" cy="187920"/>
              <a:chOff x="585170" y="2915271"/>
              <a:chExt cx="38124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BA7968AC-9040-9643-AFE9-692CF23FBCBA}"/>
                      </a:ext>
                    </a:extLst>
                  </p14:cNvPr>
                  <p14:cNvContentPartPr/>
                  <p14:nvPr/>
                </p14:nvContentPartPr>
                <p14:xfrm>
                  <a:off x="905210" y="2976111"/>
                  <a:ext cx="61200" cy="720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BA7968AC-9040-9643-AFE9-692CF23FBCB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92970" y="2964290"/>
                    <a:ext cx="86400" cy="963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1C5FF48-E488-BF4A-BEC3-734B2165F3C3}"/>
                      </a:ext>
                    </a:extLst>
                  </p14:cNvPr>
                  <p14:cNvContentPartPr/>
                  <p14:nvPr/>
                </p14:nvContentPartPr>
                <p14:xfrm>
                  <a:off x="585170" y="2915271"/>
                  <a:ext cx="132840" cy="1879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31C5FF48-E488-BF4A-BEC3-734B2165F3C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74730" y="2904831"/>
                    <a:ext cx="151560" cy="21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6C6EB198-59A8-F749-813C-1E56F8AA4073}"/>
                      </a:ext>
                    </a:extLst>
                  </p14:cNvPr>
                  <p14:cNvContentPartPr/>
                  <p14:nvPr/>
                </p14:nvContentPartPr>
                <p14:xfrm>
                  <a:off x="750770" y="2959551"/>
                  <a:ext cx="83160" cy="1274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6C6EB198-59A8-F749-813C-1E56F8AA407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890" y="2948391"/>
                    <a:ext cx="106200" cy="150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5C19F37-C53E-2545-95C5-FB06A29BFC55}"/>
                </a:ext>
              </a:extLst>
            </p:cNvPr>
            <p:cNvGrpSpPr/>
            <p:nvPr/>
          </p:nvGrpSpPr>
          <p:grpSpPr>
            <a:xfrm>
              <a:off x="1330730" y="2937231"/>
              <a:ext cx="1673280" cy="1386360"/>
              <a:chOff x="187730" y="2937231"/>
              <a:chExt cx="1673280" cy="138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EE758E6D-2AEE-874D-8118-E8BD31F7F637}"/>
                      </a:ext>
                    </a:extLst>
                  </p14:cNvPr>
                  <p14:cNvContentPartPr/>
                  <p14:nvPr/>
                </p14:nvContentPartPr>
                <p14:xfrm>
                  <a:off x="187730" y="3020391"/>
                  <a:ext cx="110880" cy="14940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E758E6D-2AEE-874D-8118-E8BD31F7F63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5130" y="3008511"/>
                    <a:ext cx="132120" cy="17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72FBEA4-7C27-904B-8CBC-C5C2E8D9FECD}"/>
                      </a:ext>
                    </a:extLst>
                  </p14:cNvPr>
                  <p14:cNvContentPartPr/>
                  <p14:nvPr/>
                </p14:nvContentPartPr>
                <p14:xfrm>
                  <a:off x="309050" y="2937231"/>
                  <a:ext cx="132120" cy="3207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872FBEA4-7C27-904B-8CBC-C5C2E8D9FEC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99356" y="2926071"/>
                    <a:ext cx="154020" cy="34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C26D87-8C6B-F74F-9E0E-558F4B33373C}"/>
                      </a:ext>
                    </a:extLst>
                  </p14:cNvPr>
                  <p14:cNvContentPartPr/>
                  <p14:nvPr/>
                </p14:nvContentPartPr>
                <p14:xfrm>
                  <a:off x="966050" y="3058911"/>
                  <a:ext cx="894960" cy="12646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A5C26D87-8C6B-F74F-9E0E-558F4B33373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955246" y="3047754"/>
                    <a:ext cx="920890" cy="129095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054AB3-0A7A-3848-9825-8B4274B14F60}"/>
                    </a:ext>
                  </a:extLst>
                </p14:cNvPr>
                <p14:cNvContentPartPr/>
                <p14:nvPr/>
              </p14:nvContentPartPr>
              <p14:xfrm>
                <a:off x="2976650" y="3246471"/>
                <a:ext cx="65880" cy="94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DE054AB3-0A7A-3848-9825-8B4274B14F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63690" y="3234951"/>
                  <a:ext cx="91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BD0B84-207C-FD49-8E9B-3565E002EEAF}"/>
                    </a:ext>
                  </a:extLst>
                </p14:cNvPr>
                <p14:cNvContentPartPr/>
                <p14:nvPr/>
              </p14:nvContentPartPr>
              <p14:xfrm>
                <a:off x="3743450" y="3434391"/>
                <a:ext cx="72000" cy="72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C6BD0B84-207C-FD49-8E9B-3565E002EEA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29770" y="3420779"/>
                  <a:ext cx="99000" cy="9886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0F4C6-03C6-6C43-8FA1-8F85FF7C80E3}"/>
                </a:ext>
              </a:extLst>
            </p:cNvPr>
            <p:cNvGrpSpPr/>
            <p:nvPr/>
          </p:nvGrpSpPr>
          <p:grpSpPr>
            <a:xfrm>
              <a:off x="3025610" y="3362391"/>
              <a:ext cx="1336680" cy="994320"/>
              <a:chOff x="1882610" y="3362391"/>
              <a:chExt cx="1336680" cy="99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D6459A0B-5161-DE49-9725-16A64BE2B818}"/>
                      </a:ext>
                    </a:extLst>
                  </p14:cNvPr>
                  <p14:cNvContentPartPr/>
                  <p14:nvPr/>
                </p14:nvContentPartPr>
                <p14:xfrm>
                  <a:off x="1882610" y="3362391"/>
                  <a:ext cx="425520" cy="955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D6459A0B-5161-DE49-9725-16A64BE2B818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73610" y="3350867"/>
                    <a:ext cx="444240" cy="979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2E7C29A-D577-1A47-A1C0-858163BCC8BC}"/>
                      </a:ext>
                    </a:extLst>
                  </p14:cNvPr>
                  <p14:cNvContentPartPr/>
                  <p14:nvPr/>
                </p14:nvContentPartPr>
                <p14:xfrm>
                  <a:off x="2296970" y="3478671"/>
                  <a:ext cx="320760" cy="8395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2E7C29A-D577-1A47-A1C0-858163BCC8B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285450" y="3462831"/>
                    <a:ext cx="348120" cy="86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F8E41589-799B-554C-A242-241A9D1B8262}"/>
                      </a:ext>
                    </a:extLst>
                  </p14:cNvPr>
                  <p14:cNvContentPartPr/>
                  <p14:nvPr/>
                </p14:nvContentPartPr>
                <p14:xfrm>
                  <a:off x="2683250" y="3522591"/>
                  <a:ext cx="536040" cy="8341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F8E41589-799B-554C-A242-241A9D1B826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71730" y="3511431"/>
                    <a:ext cx="564120" cy="861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F2BBC7-232C-6640-A3B1-E1351C17F0A4}"/>
                    </a:ext>
                  </a:extLst>
                </p14:cNvPr>
                <p14:cNvContentPartPr/>
                <p14:nvPr/>
              </p14:nvContentPartPr>
              <p14:xfrm>
                <a:off x="4367690" y="3594951"/>
                <a:ext cx="77760" cy="82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1AF2BBC7-232C-6640-A3B1-E1351C17F0A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353650" y="3582351"/>
                  <a:ext cx="106200" cy="107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7E87F81-AA07-6D43-A110-9DC1A46B98BB}"/>
                </a:ext>
              </a:extLst>
            </p:cNvPr>
            <p:cNvGrpSpPr/>
            <p:nvPr/>
          </p:nvGrpSpPr>
          <p:grpSpPr>
            <a:xfrm>
              <a:off x="4461290" y="3655071"/>
              <a:ext cx="430920" cy="690480"/>
              <a:chOff x="3318290" y="3655071"/>
              <a:chExt cx="430920" cy="690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9AAAF981-BBE0-B84F-BD2A-72806F3B812F}"/>
                      </a:ext>
                    </a:extLst>
                  </p14:cNvPr>
                  <p14:cNvContentPartPr/>
                  <p14:nvPr/>
                </p14:nvContentPartPr>
                <p14:xfrm>
                  <a:off x="3318290" y="3655071"/>
                  <a:ext cx="271080" cy="6904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9AAAF981-BBE0-B84F-BD2A-72806F3B812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3304952" y="3641031"/>
                    <a:ext cx="301360" cy="72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94D659E-02DB-E84B-9082-BAB0DC3929DB}"/>
                      </a:ext>
                    </a:extLst>
                  </p14:cNvPr>
                  <p14:cNvContentPartPr/>
                  <p14:nvPr/>
                </p14:nvContentPartPr>
                <p14:xfrm>
                  <a:off x="3577850" y="3837591"/>
                  <a:ext cx="171360" cy="4917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994D659E-02DB-E84B-9082-BAB0DC3929D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3567770" y="3823551"/>
                    <a:ext cx="191160" cy="51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1A242F7-43D6-E443-9DDD-0D739DD60631}"/>
                </a:ext>
              </a:extLst>
            </p:cNvPr>
            <p:cNvGrpSpPr/>
            <p:nvPr/>
          </p:nvGrpSpPr>
          <p:grpSpPr>
            <a:xfrm>
              <a:off x="2887730" y="2959551"/>
              <a:ext cx="154800" cy="187920"/>
              <a:chOff x="1744730" y="2959551"/>
              <a:chExt cx="154800" cy="187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C4B2F98-6392-2E45-AB5C-8656DC270274}"/>
                      </a:ext>
                    </a:extLst>
                  </p14:cNvPr>
                  <p14:cNvContentPartPr/>
                  <p14:nvPr/>
                </p14:nvContentPartPr>
                <p14:xfrm>
                  <a:off x="1744730" y="2986911"/>
                  <a:ext cx="2808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0C4B2F98-6392-2E45-AB5C-8656DC270274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731050" y="2973951"/>
                    <a:ext cx="50400" cy="17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5DEA9831-CD7A-A046-858E-9B9555FD49F9}"/>
                      </a:ext>
                    </a:extLst>
                  </p14:cNvPr>
                  <p14:cNvContentPartPr/>
                  <p14:nvPr/>
                </p14:nvContentPartPr>
                <p14:xfrm>
                  <a:off x="1816370" y="2959551"/>
                  <a:ext cx="83160" cy="1879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5DEA9831-CD7A-A046-858E-9B9555FD49F9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805570" y="2948412"/>
                    <a:ext cx="106560" cy="20947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4A5DBF7-92A2-0448-AD27-AAFCEF227648}"/>
                </a:ext>
              </a:extLst>
            </p:cNvPr>
            <p:cNvGrpSpPr/>
            <p:nvPr/>
          </p:nvGrpSpPr>
          <p:grpSpPr>
            <a:xfrm>
              <a:off x="1319570" y="4411791"/>
              <a:ext cx="580320" cy="336960"/>
              <a:chOff x="176570" y="4411791"/>
              <a:chExt cx="580320" cy="336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853E368A-AD15-9748-B7C0-67512B937A94}"/>
                      </a:ext>
                    </a:extLst>
                  </p14:cNvPr>
                  <p14:cNvContentPartPr/>
                  <p14:nvPr/>
                </p14:nvContentPartPr>
                <p14:xfrm>
                  <a:off x="176570" y="4411791"/>
                  <a:ext cx="138240" cy="275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853E368A-AD15-9748-B7C0-67512B937A9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65439" y="4400271"/>
                    <a:ext cx="162656" cy="300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0D84FA00-0349-E344-B665-A6088E70B74E}"/>
                      </a:ext>
                    </a:extLst>
                  </p14:cNvPr>
                  <p14:cNvContentPartPr/>
                  <p14:nvPr/>
                </p14:nvContentPartPr>
                <p14:xfrm>
                  <a:off x="320570" y="4533111"/>
                  <a:ext cx="325440" cy="1440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0D84FA00-0349-E344-B665-A6088E70B74E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07970" y="4520119"/>
                    <a:ext cx="346320" cy="1652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7E7E911A-EA6F-864A-95CB-242222CC60F8}"/>
                      </a:ext>
                    </a:extLst>
                  </p14:cNvPr>
                  <p14:cNvContentPartPr/>
                  <p14:nvPr/>
                </p14:nvContentPartPr>
                <p14:xfrm>
                  <a:off x="662570" y="4538511"/>
                  <a:ext cx="94320" cy="2102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7E7E911A-EA6F-864A-95CB-242222CC60F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49250" y="4526991"/>
                    <a:ext cx="118800" cy="231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18E6F58-E007-0549-9DC9-0B5A15FC3A8E}"/>
                    </a:ext>
                  </a:extLst>
                </p14:cNvPr>
                <p14:cNvContentPartPr/>
                <p14:nvPr/>
              </p14:nvContentPartPr>
              <p14:xfrm>
                <a:off x="2710970" y="4433751"/>
                <a:ext cx="16920" cy="18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318E6F58-E007-0549-9DC9-0B5A15FC3A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94770" y="4416831"/>
                  <a:ext cx="47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375076C-37AA-004E-8972-58939F7BA4BD}"/>
                    </a:ext>
                  </a:extLst>
                </p14:cNvPr>
                <p14:cNvContentPartPr/>
                <p14:nvPr/>
              </p14:nvContentPartPr>
              <p14:xfrm>
                <a:off x="3423410" y="4411791"/>
                <a:ext cx="199080" cy="17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B375076C-37AA-004E-8972-58939F7BA4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09730" y="4397751"/>
                  <a:ext cx="222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E9DFD7-971F-E942-8244-1DC202CF6672}"/>
                    </a:ext>
                  </a:extLst>
                </p14:cNvPr>
                <p14:cNvContentPartPr/>
                <p14:nvPr/>
              </p14:nvContentPartPr>
              <p14:xfrm>
                <a:off x="4041890" y="4450311"/>
                <a:ext cx="165960" cy="182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45E9DFD7-971F-E942-8244-1DC202CF667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29290" y="4437711"/>
                  <a:ext cx="1929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/>
          <p:cNvGrpSpPr/>
          <p:nvPr/>
        </p:nvGrpSpPr>
        <p:grpSpPr>
          <a:xfrm>
            <a:off x="6029939" y="3909604"/>
            <a:ext cx="4135397" cy="1209960"/>
            <a:chOff x="6140973" y="3638511"/>
            <a:chExt cx="4135397" cy="1209960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F7BAF44-3074-194F-A331-1C6A8880FFAB}"/>
                </a:ext>
              </a:extLst>
            </p:cNvPr>
            <p:cNvGrpSpPr/>
            <p:nvPr/>
          </p:nvGrpSpPr>
          <p:grpSpPr>
            <a:xfrm>
              <a:off x="6140973" y="3981818"/>
              <a:ext cx="311040" cy="333360"/>
              <a:chOff x="4997973" y="3981818"/>
              <a:chExt cx="311040" cy="33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147AB1CB-EF53-734B-AF2E-7E4542C7E65F}"/>
                      </a:ext>
                    </a:extLst>
                  </p14:cNvPr>
                  <p14:cNvContentPartPr/>
                  <p14:nvPr/>
                </p14:nvContentPartPr>
                <p14:xfrm>
                  <a:off x="4997973" y="4063898"/>
                  <a:ext cx="113040" cy="126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147AB1CB-EF53-734B-AF2E-7E4542C7E65F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4985772" y="4052378"/>
                    <a:ext cx="134213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8C0FA917-4351-284E-A8DA-F258E3BB2FC8}"/>
                      </a:ext>
                    </a:extLst>
                  </p14:cNvPr>
                  <p14:cNvContentPartPr/>
                  <p14:nvPr/>
                </p14:nvContentPartPr>
                <p14:xfrm>
                  <a:off x="5161773" y="3981818"/>
                  <a:ext cx="147240" cy="333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8C0FA917-4351-284E-A8DA-F258E3BB2FC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5152413" y="3971018"/>
                    <a:ext cx="171000" cy="354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ABFEB62-86B3-1346-A1E3-32E2438D383D}"/>
                    </a:ext>
                  </a:extLst>
                </p14:cNvPr>
                <p14:cNvContentPartPr/>
                <p14:nvPr/>
              </p14:nvContentPartPr>
              <p14:xfrm>
                <a:off x="6502053" y="4642058"/>
                <a:ext cx="3300840" cy="124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6ABFEB62-86B3-1346-A1E3-32E2438D38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92692" y="4629458"/>
                  <a:ext cx="3320282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73278F0-9746-C344-A5D3-2CA8AA0E5EC1}"/>
                    </a:ext>
                  </a:extLst>
                </p14:cNvPr>
                <p14:cNvContentPartPr/>
                <p14:nvPr/>
              </p14:nvContentPartPr>
              <p14:xfrm>
                <a:off x="6693933" y="3829538"/>
                <a:ext cx="1648080" cy="931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xmlns:p14="http://schemas.microsoft.com/office/powerpoint/2010/main" xmlns="" id="{773278F0-9746-C344-A5D3-2CA8AA0E5EC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84931" y="3819462"/>
                  <a:ext cx="1671485" cy="95399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BEC847CE-05D6-034B-8D35-D7820A5BB971}"/>
                </a:ext>
              </a:extLst>
            </p:cNvPr>
            <p:cNvGrpSpPr/>
            <p:nvPr/>
          </p:nvGrpSpPr>
          <p:grpSpPr>
            <a:xfrm>
              <a:off x="7094613" y="3716498"/>
              <a:ext cx="174960" cy="220680"/>
              <a:chOff x="5951613" y="3716498"/>
              <a:chExt cx="174960" cy="220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5FC8A561-A3FB-9F48-9D0A-3AFCA5D21258}"/>
                      </a:ext>
                    </a:extLst>
                  </p14:cNvPr>
                  <p14:cNvContentPartPr/>
                  <p14:nvPr/>
                </p14:nvContentPartPr>
                <p14:xfrm>
                  <a:off x="6053133" y="3886058"/>
                  <a:ext cx="28440" cy="5112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5FC8A561-A3FB-9F48-9D0A-3AFCA5D21258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6042333" y="3875258"/>
                    <a:ext cx="493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74072C86-A67A-3E49-8081-B26AEDF142AE}"/>
                      </a:ext>
                    </a:extLst>
                  </p14:cNvPr>
                  <p14:cNvContentPartPr/>
                  <p14:nvPr/>
                </p14:nvContentPartPr>
                <p14:xfrm>
                  <a:off x="5951613" y="3722258"/>
                  <a:ext cx="11520" cy="9072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74072C86-A67A-3E49-8081-B26AEDF142AE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5940791" y="3711818"/>
                    <a:ext cx="30371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B8AA35A1-E362-B94D-B104-84ADA949B6E8}"/>
                      </a:ext>
                    </a:extLst>
                  </p14:cNvPr>
                  <p14:cNvContentPartPr/>
                  <p14:nvPr/>
                </p14:nvContentPartPr>
                <p14:xfrm>
                  <a:off x="6025053" y="3761858"/>
                  <a:ext cx="11520" cy="1728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B8AA35A1-E362-B94D-B104-84ADA949B6E8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6016326" y="3752498"/>
                    <a:ext cx="29324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7F8FED65-67F0-3945-92C3-CB2E81CAF61A}"/>
                      </a:ext>
                    </a:extLst>
                  </p14:cNvPr>
                  <p14:cNvContentPartPr/>
                  <p14:nvPr/>
                </p14:nvContentPartPr>
                <p14:xfrm>
                  <a:off x="6064293" y="3716498"/>
                  <a:ext cx="62280" cy="9612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7F8FED65-67F0-3945-92C3-CB2E81CAF61A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6053133" y="3707138"/>
                    <a:ext cx="82800" cy="113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9BD455B8-83F4-9647-8402-21B9C1D1D144}"/>
                </a:ext>
              </a:extLst>
            </p:cNvPr>
            <p:cNvGrpSpPr/>
            <p:nvPr/>
          </p:nvGrpSpPr>
          <p:grpSpPr>
            <a:xfrm>
              <a:off x="7410693" y="4032578"/>
              <a:ext cx="1868040" cy="542160"/>
              <a:chOff x="6267693" y="4032578"/>
              <a:chExt cx="1868040" cy="542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E3F10699-3AA3-EC43-98B0-BCB0D27E101F}"/>
                      </a:ext>
                    </a:extLst>
                  </p14:cNvPr>
                  <p14:cNvContentPartPr/>
                  <p14:nvPr/>
                </p14:nvContentPartPr>
                <p14:xfrm>
                  <a:off x="6267693" y="4032578"/>
                  <a:ext cx="56880" cy="6228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3F10699-3AA3-EC43-98B0-BCB0D27E101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6258693" y="4022858"/>
                    <a:ext cx="7704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DF2E0226-5E52-684B-97C6-E121565B1E74}"/>
                      </a:ext>
                    </a:extLst>
                  </p14:cNvPr>
                  <p14:cNvContentPartPr/>
                  <p14:nvPr/>
                </p14:nvContentPartPr>
                <p14:xfrm>
                  <a:off x="6504573" y="4156778"/>
                  <a:ext cx="56880" cy="3420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DF2E0226-5E52-684B-97C6-E121565B1E74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6494429" y="4146698"/>
                    <a:ext cx="75719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C23D4A60-98BE-E14F-AE54-C18D14130575}"/>
                      </a:ext>
                    </a:extLst>
                  </p14:cNvPr>
                  <p14:cNvContentPartPr/>
                  <p14:nvPr/>
                </p14:nvContentPartPr>
                <p14:xfrm>
                  <a:off x="6758373" y="4184858"/>
                  <a:ext cx="62280" cy="3996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23D4A60-98BE-E14F-AE54-C18D14130575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6747933" y="4175776"/>
                    <a:ext cx="81000" cy="592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5535AF24-6E9C-624A-A917-330F3FCD5B0C}"/>
                      </a:ext>
                    </a:extLst>
                  </p14:cNvPr>
                  <p14:cNvContentPartPr/>
                  <p14:nvPr/>
                </p14:nvContentPartPr>
                <p14:xfrm>
                  <a:off x="7006773" y="4314818"/>
                  <a:ext cx="45360" cy="5112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5535AF24-6E9C-624A-A917-330F3FCD5B0C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6997053" y="4305098"/>
                    <a:ext cx="64800" cy="7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FA27594D-4518-9B48-8FFD-D01B993BCA69}"/>
                      </a:ext>
                    </a:extLst>
                  </p14:cNvPr>
                  <p14:cNvContentPartPr/>
                  <p14:nvPr/>
                </p14:nvContentPartPr>
                <p14:xfrm>
                  <a:off x="7238253" y="4416338"/>
                  <a:ext cx="51120" cy="2844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FA27594D-4518-9B48-8FFD-D01B993BCA69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228893" y="4407806"/>
                    <a:ext cx="70200" cy="462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056C8FF4-7E88-4B40-BF8C-5E9784093ADC}"/>
                      </a:ext>
                    </a:extLst>
                  </p14:cNvPr>
                  <p14:cNvContentPartPr/>
                  <p14:nvPr/>
                </p14:nvContentPartPr>
                <p14:xfrm>
                  <a:off x="7438053" y="4433258"/>
                  <a:ext cx="54360" cy="1728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056C8FF4-7E88-4B40-BF8C-5E9784093ADC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429053" y="4423178"/>
                    <a:ext cx="7308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43252659-398D-A943-B016-A371640BD040}"/>
                      </a:ext>
                    </a:extLst>
                  </p14:cNvPr>
                  <p14:cNvContentPartPr/>
                  <p14:nvPr/>
                </p14:nvContentPartPr>
                <p14:xfrm>
                  <a:off x="7633173" y="4506698"/>
                  <a:ext cx="56880" cy="2844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43252659-398D-A943-B016-A371640BD040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622733" y="4497455"/>
                    <a:ext cx="77040" cy="479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3D0DBC42-A5DD-8A42-9FDE-24B0EFFBE9F8}"/>
                      </a:ext>
                    </a:extLst>
                  </p14:cNvPr>
                  <p14:cNvContentPartPr/>
                  <p14:nvPr/>
                </p14:nvContentPartPr>
                <p14:xfrm>
                  <a:off x="7881573" y="4551698"/>
                  <a:ext cx="39960" cy="2304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3D0DBC42-A5DD-8A42-9FDE-24B0EFFBE9F8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871853" y="4541458"/>
                    <a:ext cx="59760" cy="4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3FDB60B4-5CAC-D845-9C7A-9F0D07AEEEA3}"/>
                      </a:ext>
                    </a:extLst>
                  </p14:cNvPr>
                  <p14:cNvContentPartPr/>
                  <p14:nvPr/>
                </p14:nvContentPartPr>
                <p14:xfrm>
                  <a:off x="8095773" y="4495178"/>
                  <a:ext cx="39960" cy="3996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3FDB60B4-5CAC-D845-9C7A-9F0D07AEEEA3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8084875" y="4485458"/>
                    <a:ext cx="62120" cy="62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34452F8-DB35-334B-B7E9-DCB930060830}"/>
                </a:ext>
              </a:extLst>
            </p:cNvPr>
            <p:cNvGrpSpPr/>
            <p:nvPr/>
          </p:nvGrpSpPr>
          <p:grpSpPr>
            <a:xfrm>
              <a:off x="6423213" y="3665738"/>
              <a:ext cx="304920" cy="198000"/>
              <a:chOff x="5280213" y="3665738"/>
              <a:chExt cx="304920" cy="19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C231FBCB-EBAF-AB41-B449-7C0AB610A5A3}"/>
                      </a:ext>
                    </a:extLst>
                  </p14:cNvPr>
                  <p14:cNvContentPartPr/>
                  <p14:nvPr/>
                </p14:nvContentPartPr>
                <p14:xfrm>
                  <a:off x="5522853" y="3812618"/>
                  <a:ext cx="62280" cy="5112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231FBCB-EBAF-AB41-B449-7C0AB610A5A3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5509967" y="3801098"/>
                    <a:ext cx="87335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77CE4F46-15F2-1A4F-9FA8-08B9EBF0F9B7}"/>
                      </a:ext>
                    </a:extLst>
                  </p14:cNvPr>
                  <p14:cNvContentPartPr/>
                  <p14:nvPr/>
                </p14:nvContentPartPr>
                <p14:xfrm>
                  <a:off x="5280213" y="3665738"/>
                  <a:ext cx="209160" cy="9072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77CE4F46-15F2-1A4F-9FA8-08B9EBF0F9B7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5269773" y="3655298"/>
                    <a:ext cx="231840" cy="112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E0E70A3-167D-094C-8142-48B26B99FA51}"/>
                </a:ext>
              </a:extLst>
            </p:cNvPr>
            <p:cNvGrpSpPr/>
            <p:nvPr/>
          </p:nvGrpSpPr>
          <p:grpSpPr>
            <a:xfrm>
              <a:off x="9154970" y="4063671"/>
              <a:ext cx="33120" cy="784800"/>
              <a:chOff x="8011970" y="4063671"/>
              <a:chExt cx="33120" cy="784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CD9D3E09-D71F-2341-BC12-E296550C0FE2}"/>
                      </a:ext>
                    </a:extLst>
                  </p14:cNvPr>
                  <p14:cNvContentPartPr/>
                  <p14:nvPr/>
                </p14:nvContentPartPr>
                <p14:xfrm>
                  <a:off x="8011970" y="4163391"/>
                  <a:ext cx="11520" cy="1152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D9D3E09-D71F-2341-BC12-E296550C0FE2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8002970" y="4154031"/>
                    <a:ext cx="28440" cy="2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7F58CC7-549D-6049-9C34-41C0BB10BFD6}"/>
                      </a:ext>
                    </a:extLst>
                  </p14:cNvPr>
                  <p14:cNvContentPartPr/>
                  <p14:nvPr/>
                </p14:nvContentPartPr>
                <p14:xfrm>
                  <a:off x="8011970" y="4063671"/>
                  <a:ext cx="28080" cy="55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B7F58CC7-549D-6049-9C34-41C0BB10BFD6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8000090" y="4052151"/>
                    <a:ext cx="4824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3E06144-3595-1B4C-AEE3-178B4956EFFD}"/>
                      </a:ext>
                    </a:extLst>
                  </p14:cNvPr>
                  <p14:cNvContentPartPr/>
                  <p14:nvPr/>
                </p14:nvContentPartPr>
                <p14:xfrm>
                  <a:off x="8028530" y="4190751"/>
                  <a:ext cx="5760" cy="28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23E06144-3595-1B4C-AEE3-178B4956EFFD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8018026" y="4179446"/>
                    <a:ext cx="24056" cy="477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340BF1D0-EA2F-3B43-9C50-F38421FAC45F}"/>
                      </a:ext>
                    </a:extLst>
                  </p14:cNvPr>
                  <p14:cNvContentPartPr/>
                  <p14:nvPr/>
                </p14:nvContentPartPr>
                <p14:xfrm>
                  <a:off x="8022770" y="4251591"/>
                  <a:ext cx="11520" cy="3348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340BF1D0-EA2F-3B43-9C50-F38421FAC45F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8013410" y="4241151"/>
                    <a:ext cx="306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1E8309B9-F943-CD4B-9BEB-5A2AFB1BB6EB}"/>
                      </a:ext>
                    </a:extLst>
                  </p14:cNvPr>
                  <p14:cNvContentPartPr/>
                  <p14:nvPr/>
                </p14:nvContentPartPr>
                <p14:xfrm>
                  <a:off x="8022770" y="4323231"/>
                  <a:ext cx="11520" cy="280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1E8309B9-F943-CD4B-9BEB-5A2AFB1BB6EB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8012690" y="4313020"/>
                    <a:ext cx="29880" cy="466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54F7304-3E3E-0847-8BBE-E80B8BCB2A4F}"/>
                      </a:ext>
                    </a:extLst>
                  </p14:cNvPr>
                  <p14:cNvContentPartPr/>
                  <p14:nvPr/>
                </p14:nvContentPartPr>
                <p14:xfrm>
                  <a:off x="8028530" y="4395231"/>
                  <a:ext cx="5760" cy="334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854F7304-3E3E-0847-8BBE-E80B8BCB2A4F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8019721" y="4385871"/>
                    <a:ext cx="2304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1721CA8C-43F4-6943-9073-CA4DD7A48CA1}"/>
                      </a:ext>
                    </a:extLst>
                  </p14:cNvPr>
                  <p14:cNvContentPartPr/>
                  <p14:nvPr/>
                </p14:nvContentPartPr>
                <p14:xfrm>
                  <a:off x="8022770" y="4466871"/>
                  <a:ext cx="11520" cy="33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1721CA8C-43F4-6943-9073-CA4DD7A48CA1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8013050" y="4457151"/>
                    <a:ext cx="2952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2D335792-0BB2-4A43-9297-89F66DF61270}"/>
                      </a:ext>
                    </a:extLst>
                  </p14:cNvPr>
                  <p14:cNvContentPartPr/>
                  <p14:nvPr/>
                </p14:nvContentPartPr>
                <p14:xfrm>
                  <a:off x="8017370" y="4521951"/>
                  <a:ext cx="11520" cy="554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2D335792-0BB2-4A43-9297-89F66DF61270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8006965" y="4512591"/>
                    <a:ext cx="30844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EC4AAC78-2803-D346-BCD4-1344028788C3}"/>
                      </a:ext>
                    </a:extLst>
                  </p14:cNvPr>
                  <p14:cNvContentPartPr/>
                  <p14:nvPr/>
                </p14:nvContentPartPr>
                <p14:xfrm>
                  <a:off x="8022770" y="4615911"/>
                  <a:ext cx="360" cy="3888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C4AAC78-2803-D346-BCD4-1344028788C3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8012690" y="4606551"/>
                    <a:ext cx="2052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8BAFFFB-A8C6-464A-9E04-E5AA578CE05C}"/>
                      </a:ext>
                    </a:extLst>
                  </p14:cNvPr>
                  <p14:cNvContentPartPr/>
                  <p14:nvPr/>
                </p14:nvContentPartPr>
                <p14:xfrm>
                  <a:off x="8011970" y="4676751"/>
                  <a:ext cx="16920" cy="500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58BAFFFB-A8C6-464A-9E04-E5AA578CE05C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8002970" y="4668471"/>
                    <a:ext cx="3420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E0C2C1CF-6C59-9342-8C23-39AA9C51FEBF}"/>
                      </a:ext>
                    </a:extLst>
                  </p14:cNvPr>
                  <p14:cNvContentPartPr/>
                  <p14:nvPr/>
                </p14:nvContentPartPr>
                <p14:xfrm>
                  <a:off x="8022770" y="4787271"/>
                  <a:ext cx="22320" cy="612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E0C2C1CF-6C59-9342-8C23-39AA9C51FEBF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8012330" y="4777911"/>
                    <a:ext cx="41760" cy="79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F2E09FA-63B6-6743-AE90-0A94076ADCD0}"/>
                </a:ext>
              </a:extLst>
            </p:cNvPr>
            <p:cNvGrpSpPr/>
            <p:nvPr/>
          </p:nvGrpSpPr>
          <p:grpSpPr>
            <a:xfrm>
              <a:off x="8967050" y="3699351"/>
              <a:ext cx="524520" cy="215640"/>
              <a:chOff x="7824050" y="3699351"/>
              <a:chExt cx="524520" cy="21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6604D80-C0B8-9645-866F-CE831D6AF5D5}"/>
                      </a:ext>
                    </a:extLst>
                  </p14:cNvPr>
                  <p14:cNvContentPartPr/>
                  <p14:nvPr/>
                </p14:nvContentPartPr>
                <p14:xfrm>
                  <a:off x="7824050" y="3721311"/>
                  <a:ext cx="138240" cy="1879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A6604D80-C0B8-9645-866F-CE831D6AF5D5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7813610" y="3709791"/>
                    <a:ext cx="159480" cy="21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43E19B6-FA05-B742-B48F-93D76491FAA7}"/>
                      </a:ext>
                    </a:extLst>
                  </p14:cNvPr>
                  <p14:cNvContentPartPr/>
                  <p14:nvPr/>
                </p14:nvContentPartPr>
                <p14:xfrm>
                  <a:off x="7945730" y="3732471"/>
                  <a:ext cx="135360" cy="6120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843E19B6-FA05-B742-B48F-93D76491FAA7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7934930" y="3721245"/>
                    <a:ext cx="156960" cy="81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D76E27B-3C31-ED41-97C7-0FF331B2D6DB}"/>
                      </a:ext>
                    </a:extLst>
                  </p14:cNvPr>
                  <p14:cNvContentPartPr/>
                  <p14:nvPr/>
                </p14:nvContentPartPr>
                <p14:xfrm>
                  <a:off x="8028530" y="3776751"/>
                  <a:ext cx="50040" cy="13824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1D76E27B-3C31-ED41-97C7-0FF331B2D6DB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8018810" y="3766338"/>
                    <a:ext cx="69840" cy="1587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19EF6735-E63B-FC4D-A7B5-FB5B76AE3679}"/>
                      </a:ext>
                    </a:extLst>
                  </p14:cNvPr>
                  <p14:cNvContentPartPr/>
                  <p14:nvPr/>
                </p14:nvContentPartPr>
                <p14:xfrm>
                  <a:off x="8111690" y="3776751"/>
                  <a:ext cx="97200" cy="9432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19EF6735-E63B-FC4D-A7B5-FB5B76AE3679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8100530" y="3766311"/>
                    <a:ext cx="119880" cy="11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915C005-276C-C941-956E-010B8C6EF24D}"/>
                      </a:ext>
                    </a:extLst>
                  </p14:cNvPr>
                  <p14:cNvContentPartPr/>
                  <p14:nvPr/>
                </p14:nvContentPartPr>
                <p14:xfrm>
                  <a:off x="8238410" y="3699351"/>
                  <a:ext cx="110160" cy="20484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7915C005-276C-C941-956E-010B8C6EF24D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8229050" y="3688171"/>
                    <a:ext cx="132120" cy="227199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A44F37B-30FB-A346-A8EF-5CB8803859C3}"/>
                </a:ext>
              </a:extLst>
            </p:cNvPr>
            <p:cNvGrpSpPr/>
            <p:nvPr/>
          </p:nvGrpSpPr>
          <p:grpSpPr>
            <a:xfrm>
              <a:off x="9635210" y="3638511"/>
              <a:ext cx="641160" cy="204840"/>
              <a:chOff x="8492210" y="3638511"/>
              <a:chExt cx="641160" cy="204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759E50C3-C0DF-C746-B919-C9840BAF7783}"/>
                      </a:ext>
                    </a:extLst>
                  </p14:cNvPr>
                  <p14:cNvContentPartPr/>
                  <p14:nvPr/>
                </p14:nvContentPartPr>
                <p14:xfrm>
                  <a:off x="8492210" y="3638511"/>
                  <a:ext cx="177120" cy="20484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759E50C3-C0DF-C746-B919-C9840BAF7783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8481027" y="3626249"/>
                    <a:ext cx="197682" cy="230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5A1BDBA2-C752-7B40-AC8F-FE2BFABBFA38}"/>
                      </a:ext>
                    </a:extLst>
                  </p14:cNvPr>
                  <p14:cNvContentPartPr/>
                  <p14:nvPr/>
                </p14:nvContentPartPr>
                <p14:xfrm>
                  <a:off x="8685530" y="3688191"/>
                  <a:ext cx="199080" cy="1432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5A1BDBA2-C752-7B40-AC8F-FE2BFABBFA38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8673671" y="3678831"/>
                    <a:ext cx="219204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838C83E-1383-7047-AFC6-FB60D317C23F}"/>
                      </a:ext>
                    </a:extLst>
                  </p14:cNvPr>
                  <p14:cNvContentPartPr/>
                  <p14:nvPr/>
                </p14:nvContentPartPr>
                <p14:xfrm>
                  <a:off x="8923130" y="3677391"/>
                  <a:ext cx="210240" cy="1328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xmlns:p14="http://schemas.microsoft.com/office/powerpoint/2010/main" xmlns="" id="{C838C83E-1383-7047-AFC6-FB60D317C23F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8913770" y="3667311"/>
                    <a:ext cx="232920" cy="156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8765" y="5086194"/>
                <a:ext cx="4017817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0" dirty="0">
                    <a:solidFill>
                      <a:srgbClr val="002060"/>
                    </a:solidFill>
                  </a:rPr>
                  <a:t>b)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5" y="5086194"/>
                <a:ext cx="4017817" cy="616964"/>
              </a:xfrm>
              <a:prstGeom prst="rect">
                <a:avLst/>
              </a:prstGeom>
              <a:blipFill rotWithShape="0">
                <a:blip r:embed="rId387"/>
                <a:stretch>
                  <a:fillRect l="-2428" b="-88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72415" y="5658693"/>
                <a:ext cx="20819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2060"/>
                    </a:solidFill>
                  </a:rPr>
                  <a:t>c</a:t>
                </a:r>
                <a:r>
                  <a:rPr lang="en-GB" sz="24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" y="5658693"/>
                <a:ext cx="2081968" cy="461665"/>
              </a:xfrm>
              <a:prstGeom prst="rect">
                <a:avLst/>
              </a:prstGeom>
              <a:blipFill rotWithShape="0">
                <a:blip r:embed="rId388"/>
                <a:stretch>
                  <a:fillRect l="-469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3608" y="5973915"/>
                <a:ext cx="2743580" cy="71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solidFill>
                      <a:srgbClr val="002060"/>
                    </a:solidFill>
                  </a:rPr>
                  <a:t>d</a:t>
                </a:r>
                <a:r>
                  <a:rPr lang="en-GB" sz="2400" b="0" dirty="0">
                    <a:solidFill>
                      <a:srgbClr val="002060"/>
                    </a:solidFill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08" y="5973915"/>
                <a:ext cx="2743580" cy="717248"/>
              </a:xfrm>
              <a:prstGeom prst="rect">
                <a:avLst/>
              </a:prstGeom>
              <a:blipFill rotWithShape="0">
                <a:blip r:embed="rId389"/>
                <a:stretch>
                  <a:fillRect l="-3556" b="-67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856699" y="3159839"/>
                <a:ext cx="3839025" cy="718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=20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=2.15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699" y="3159839"/>
                <a:ext cx="3839025" cy="718017"/>
              </a:xfrm>
              <a:prstGeom prst="rect">
                <a:avLst/>
              </a:prstGeom>
              <a:blipFill rotWithShape="0">
                <a:blip r:embed="rId390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76710" y="5080259"/>
                <a:ext cx="6391621" cy="66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Totally distance travelled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den>
                        </m:f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−20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710" y="5080259"/>
                <a:ext cx="6391621" cy="660758"/>
              </a:xfrm>
              <a:prstGeom prst="rect">
                <a:avLst/>
              </a:prstGeom>
              <a:blipFill rotWithShape="0">
                <a:blip r:embed="rId391"/>
                <a:stretch>
                  <a:fillRect l="-1527" b="-64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122932" y="5607231"/>
                <a:ext cx="7764267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Totally distance travelled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20</m:t>
                            </m:r>
                            <m:d>
                              <m:dPr>
                                <m:ctrlP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0.8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AU" sz="2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1−0.8</m:t>
                            </m:r>
                          </m:den>
                        </m:f>
                      </m:e>
                    </m:d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−20−2(2.15)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70" name="TextBox 26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932" y="5607231"/>
                <a:ext cx="7764267" cy="745460"/>
              </a:xfrm>
              <a:prstGeom prst="rect">
                <a:avLst/>
              </a:prstGeom>
              <a:blipFill rotWithShape="0">
                <a:blip r:embed="rId392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621734" y="6300503"/>
                <a:ext cx="729696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b="0" dirty="0">
                    <a:solidFill>
                      <a:srgbClr val="002060"/>
                    </a:solidFill>
                  </a:rPr>
                  <a:t>Totally distance travelled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=158.52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m</a:t>
                </a:r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734" y="6300503"/>
                <a:ext cx="7296969" cy="461665"/>
              </a:xfrm>
              <a:prstGeom prst="rect">
                <a:avLst/>
              </a:prstGeom>
              <a:blipFill rotWithShape="0">
                <a:blip r:embed="rId393"/>
                <a:stretch>
                  <a:fillRect l="-125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4072F19-A905-E91C-2AFD-0DB3221B3BA1}"/>
                  </a:ext>
                </a:extLst>
              </p:cNvPr>
              <p:cNvSpPr/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4072F19-A905-E91C-2AFD-0DB3221B3B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  <a:blipFill>
                <a:blip r:embed="rId39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7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0"/>
      <p:bldP spid="241" grpId="0"/>
      <p:bldP spid="244" grpId="0"/>
      <p:bldP spid="246" grpId="0"/>
      <p:bldP spid="256" grpId="0"/>
      <p:bldP spid="270" grpId="0"/>
      <p:bldP spid="2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/>
              <a:t>Complete Cambridge Ex 15E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57338-6B6F-5F4F-BF04-DC45FDF6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18" y="413616"/>
            <a:ext cx="10515600" cy="1325563"/>
          </a:xfrm>
        </p:spPr>
        <p:txBody>
          <a:bodyPr/>
          <a:lstStyle/>
          <a:p>
            <a:r>
              <a:rPr lang="en-US" dirty="0"/>
              <a:t>Geometric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9652-C2FA-5845-B361-B05F08127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7" y="1874116"/>
            <a:ext cx="11901055" cy="4351338"/>
          </a:xfrm>
        </p:spPr>
        <p:txBody>
          <a:bodyPr>
            <a:normAutofit/>
          </a:bodyPr>
          <a:lstStyle/>
          <a:p>
            <a:r>
              <a:rPr lang="en-AU" dirty="0"/>
              <a:t>The sum of a geometric sequence is called a geometric series.</a:t>
            </a:r>
          </a:p>
          <a:p>
            <a:endParaRPr lang="en-AU" dirty="0"/>
          </a:p>
          <a:p>
            <a:r>
              <a:rPr lang="en-AU" dirty="0"/>
              <a:t>With geometric series, we can either calculate a </a:t>
            </a:r>
            <a:r>
              <a:rPr lang="en-AU" b="1" dirty="0"/>
              <a:t>finite sum</a:t>
            </a:r>
            <a:r>
              <a:rPr lang="en-AU" dirty="0"/>
              <a:t> or an </a:t>
            </a:r>
            <a:r>
              <a:rPr lang="en-AU" b="1" dirty="0"/>
              <a:t>infinite sum</a:t>
            </a:r>
            <a:r>
              <a:rPr lang="en-AU" dirty="0"/>
              <a:t>. This idea of finite vs. infinite sums is redundant in arithmetic series, because all infinite sums in arithmetic series are </a:t>
            </a:r>
            <a:r>
              <a:rPr lang="en-AU" b="1" dirty="0"/>
              <a:t>divergent</a:t>
            </a:r>
            <a:r>
              <a:rPr lang="en-AU" dirty="0"/>
              <a:t>, whereas there exist infinite sums in geometric series that are </a:t>
            </a:r>
            <a:r>
              <a:rPr lang="en-AU" b="1" dirty="0"/>
              <a:t>convergent</a:t>
            </a:r>
            <a:r>
              <a:rPr lang="en-AU" dirty="0"/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8873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8289-A731-D94C-B84D-9DC5A8531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3" y="460789"/>
            <a:ext cx="9980035" cy="82504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Deriving the general rule for a geometric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BE416-9B72-F749-A43D-1FCAFB7077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17" y="1141350"/>
                <a:ext cx="11741727" cy="5892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 general geometric series with the first term,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and common ratio,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[1]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280" dirty="0"/>
              </a:p>
              <a:p>
                <a:pPr marL="0" indent="0">
                  <a:buNone/>
                </a:pPr>
                <a:r>
                  <a:rPr lang="en-US" sz="2280" dirty="0"/>
                  <a:t>Multiply both sides by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280" dirty="0"/>
                  <a:t>.</a:t>
                </a:r>
              </a:p>
              <a:p>
                <a:pPr marL="0" indent="0">
                  <a:buNone/>
                </a:pPr>
                <a:endParaRPr lang="en-US" sz="228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            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[2]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280" dirty="0"/>
                  <a:t>[1] – [2]</a:t>
                </a:r>
              </a:p>
              <a:p>
                <a:pPr marL="0" indent="0">
                  <a:buNone/>
                </a:pPr>
                <a:endParaRPr lang="en-US" sz="228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28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3CBE416-9B72-F749-A43D-1FCAFB7077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7" y="1141350"/>
                <a:ext cx="11741727" cy="5892800"/>
              </a:xfrm>
              <a:blipFill rotWithShape="0">
                <a:blip r:embed="rId2"/>
                <a:stretch>
                  <a:fillRect l="-1038" t="-1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803627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Deriving the General Rule for 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1299308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6FF4E-3A0A-CE48-810A-5A631C571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473" y="703614"/>
                <a:ext cx="11430000" cy="60814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general geometric series with the first term,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and common ratio,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3200" b="1" dirty="0"/>
              </a:p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&lt;−1</m:t>
                    </m:r>
                  </m:oMath>
                </a14:m>
                <a:r>
                  <a:rPr lang="en-US" sz="2400" dirty="0"/>
                  <a:t>, i.e.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AU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then the formula can be rearranged in the following form:</a:t>
                </a:r>
              </a:p>
              <a:p>
                <a:pPr marL="0" indent="0">
                  <a:buNone/>
                </a:pPr>
                <a:endParaRPr lang="en-US" sz="228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3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3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32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3200" b="1" dirty="0"/>
              </a:p>
              <a:p>
                <a:pPr marL="0" indent="0">
                  <a:buNone/>
                </a:pPr>
                <a:endParaRPr lang="en-US" sz="228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D86FF4E-3A0A-CE48-810A-5A631C571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473" y="703614"/>
                <a:ext cx="11430000" cy="6081485"/>
              </a:xfrm>
              <a:blipFill rotWithShape="0">
                <a:blip r:embed="rId2"/>
                <a:stretch>
                  <a:fillRect l="-1120" t="-16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460FE70-2391-A19D-137E-1BE46145B740}"/>
              </a:ext>
            </a:extLst>
          </p:cNvPr>
          <p:cNvSpPr txBox="1"/>
          <p:nvPr/>
        </p:nvSpPr>
        <p:spPr>
          <a:xfrm>
            <a:off x="0" y="13361"/>
            <a:ext cx="8036271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Deriving the General Rule for Geometric Series</a:t>
            </a:r>
          </a:p>
        </p:txBody>
      </p:sp>
    </p:spTree>
    <p:extLst>
      <p:ext uri="{BB962C8B-B14F-4D97-AF65-F5344CB8AC3E}">
        <p14:creationId xmlns:p14="http://schemas.microsoft.com/office/powerpoint/2010/main" val="129261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D382C-7B26-4C44-9A22-66F1A3CE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21" y="700639"/>
                <a:ext cx="9744506" cy="1271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Determine the sum of the first nine terms of the sequence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en-AU" dirty="0"/>
                  <a:t>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D382C-7B26-4C44-9A22-66F1A3CE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21" y="700639"/>
                <a:ext cx="9744506" cy="1271936"/>
              </a:xfrm>
              <a:blipFill>
                <a:blip r:embed="rId2"/>
                <a:stretch>
                  <a:fillRect l="-1314" t="-81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3221" y="1972575"/>
                <a:ext cx="4495594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1" y="1972575"/>
                <a:ext cx="4495594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9AC5E7-5B3E-1AAB-58F6-E5C67CB2C601}"/>
                  </a:ext>
                </a:extLst>
              </p:cNvPr>
              <p:cNvSpPr txBox="1"/>
              <p:nvPr/>
            </p:nvSpPr>
            <p:spPr>
              <a:xfrm>
                <a:off x="134491" y="3025975"/>
                <a:ext cx="4495594" cy="1565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AU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AU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AU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9AC5E7-5B3E-1AAB-58F6-E5C67CB2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1" y="3025975"/>
                <a:ext cx="4495594" cy="1565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6AC1C2-9F01-C703-36C2-155BA1FFF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364477"/>
            <a:ext cx="3297875" cy="2796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EEE26-834B-3147-595E-D1B1166A4415}"/>
                  </a:ext>
                </a:extLst>
              </p:cNvPr>
              <p:cNvSpPr txBox="1"/>
              <p:nvPr/>
            </p:nvSpPr>
            <p:spPr>
              <a:xfrm>
                <a:off x="269638" y="4719627"/>
                <a:ext cx="4495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≈0.499975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1EEE26-834B-3147-595E-D1B1166A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8" y="4719627"/>
                <a:ext cx="4495594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1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D382C-7B26-4C44-9A22-66F1A3CE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21" y="700638"/>
                <a:ext cx="9744506" cy="15576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Evaluate the following finite sums.</a:t>
                </a:r>
              </a:p>
              <a:p>
                <a:pPr marL="0" indent="0">
                  <a:buNone/>
                </a:pPr>
                <a:r>
                  <a:rPr lang="en-AU" dirty="0"/>
                  <a:t>(a)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2+6+18+…+2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(3)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AU" dirty="0"/>
                  <a:t>		(b)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152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CD382C-7B26-4C44-9A22-66F1A3CE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21" y="700638"/>
                <a:ext cx="9744506" cy="1557653"/>
              </a:xfrm>
              <a:blipFill rotWithShape="0">
                <a:blip r:embed="rId2"/>
                <a:stretch>
                  <a:fillRect l="-1314" t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-55418" y="1805728"/>
                <a:ext cx="5024233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=2  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418" y="1805728"/>
                <a:ext cx="5024233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3221" y="2589532"/>
                <a:ext cx="3151910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1" y="2589532"/>
                <a:ext cx="3151910" cy="806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88611" y="3446964"/>
                <a:ext cx="1972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11" y="3446964"/>
                <a:ext cx="197210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1" name="Ink 80"/>
              <p14:cNvContentPartPr/>
              <p14:nvPr/>
            </p14:nvContentPartPr>
            <p14:xfrm>
              <a:off x="588611" y="1115749"/>
              <a:ext cx="527040" cy="29880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9611" y="1098109"/>
                <a:ext cx="5529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8" name="Ink 217"/>
              <p14:cNvContentPartPr/>
              <p14:nvPr/>
            </p14:nvContentPartPr>
            <p14:xfrm>
              <a:off x="854291" y="1847629"/>
              <a:ext cx="208440" cy="216000"/>
            </p14:xfrm>
          </p:contentPart>
        </mc:Choice>
        <mc:Fallback xmlns="">
          <p:pic>
            <p:nvPicPr>
              <p:cNvPr id="218" name="Ink 2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8451" y="1834309"/>
                <a:ext cx="237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4" name="Ink 223"/>
              <p14:cNvContentPartPr/>
              <p14:nvPr/>
            </p14:nvContentPartPr>
            <p14:xfrm>
              <a:off x="1503011" y="1077229"/>
              <a:ext cx="424440" cy="958680"/>
            </p14:xfrm>
          </p:contentPart>
        </mc:Choice>
        <mc:Fallback xmlns="">
          <p:pic>
            <p:nvPicPr>
              <p:cNvPr id="224" name="Ink 2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96531" y="1069309"/>
                <a:ext cx="439560" cy="9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1" name="Ink 230"/>
              <p14:cNvContentPartPr/>
              <p14:nvPr/>
            </p14:nvContentPartPr>
            <p14:xfrm>
              <a:off x="2231291" y="1050589"/>
              <a:ext cx="515520" cy="313200"/>
            </p14:xfrm>
          </p:contentPart>
        </mc:Choice>
        <mc:Fallback xmlns="">
          <p:pic>
            <p:nvPicPr>
              <p:cNvPr id="231" name="Ink 230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28051" y="1038349"/>
                <a:ext cx="52704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9" name="Ink 238"/>
              <p14:cNvContentPartPr/>
              <p14:nvPr/>
            </p14:nvContentPartPr>
            <p14:xfrm>
              <a:off x="2306171" y="1733509"/>
              <a:ext cx="332280" cy="263520"/>
            </p14:xfrm>
          </p:contentPart>
        </mc:Choice>
        <mc:Fallback xmlns="">
          <p:pic>
            <p:nvPicPr>
              <p:cNvPr id="239" name="Ink 23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8971" y="1729909"/>
                <a:ext cx="3495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2" name="Ink 241"/>
              <p14:cNvContentPartPr/>
              <p14:nvPr/>
            </p14:nvContentPartPr>
            <p14:xfrm>
              <a:off x="4210211" y="1846189"/>
              <a:ext cx="354960" cy="221040"/>
            </p14:xfrm>
          </p:contentPart>
        </mc:Choice>
        <mc:Fallback xmlns="">
          <p:pic>
            <p:nvPicPr>
              <p:cNvPr id="242" name="Ink 24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01571" y="1838269"/>
                <a:ext cx="3740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1" name="Ink 250"/>
              <p14:cNvContentPartPr/>
              <p14:nvPr/>
            </p14:nvContentPartPr>
            <p14:xfrm>
              <a:off x="3883691" y="1091269"/>
              <a:ext cx="749160" cy="317880"/>
            </p14:xfrm>
          </p:contentPart>
        </mc:Choice>
        <mc:Fallback xmlns="">
          <p:pic>
            <p:nvPicPr>
              <p:cNvPr id="251" name="Ink 250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75051" y="1083709"/>
                <a:ext cx="7664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704001" y="3869749"/>
                <a:ext cx="1972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=61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1" y="3869749"/>
                <a:ext cx="1972107" cy="461665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774704" y="4343270"/>
                <a:ext cx="2682005" cy="86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61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61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4" y="4343270"/>
                <a:ext cx="2682005" cy="865750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852131" y="5220876"/>
                <a:ext cx="26820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61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=1.27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29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31" y="5220876"/>
                <a:ext cx="2682005" cy="461665"/>
              </a:xfrm>
              <a:prstGeom prst="rect">
                <a:avLst/>
              </a:prstGeom>
              <a:blipFill rotWithShape="0">
                <a:blip r:embed="rId2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99721" y="2156148"/>
                <a:ext cx="5024233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721" y="2156148"/>
                <a:ext cx="5024233" cy="783804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634039" y="3088253"/>
                <a:ext cx="3151910" cy="1562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GB" sz="2400" b="0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39" y="3088253"/>
                <a:ext cx="3151910" cy="156299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465617" y="4580919"/>
                <a:ext cx="3151910" cy="965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17" y="4580919"/>
                <a:ext cx="3151910" cy="965072"/>
              </a:xfrm>
              <a:prstGeom prst="rect">
                <a:avLst/>
              </a:prstGeom>
              <a:blipFill rotWithShape="0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735882" y="5455881"/>
                <a:ext cx="3151910" cy="1027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153</m:t>
                          </m:r>
                        </m:sup>
                      </m:sSup>
                      <m:r>
                        <a:rPr lang="en-GB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882" y="5455881"/>
                <a:ext cx="3151910" cy="1027845"/>
              </a:xfrm>
              <a:prstGeom prst="rect">
                <a:avLst/>
              </a:prstGeom>
              <a:blipFill rotWithShape="0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" name="Ink 7"/>
              <p14:cNvContentPartPr/>
              <p14:nvPr/>
            </p14:nvContentPartPr>
            <p14:xfrm>
              <a:off x="6126491" y="689149"/>
              <a:ext cx="505800" cy="483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13171" y="672589"/>
                <a:ext cx="53424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/>
              <p14:cNvContentPartPr/>
              <p14:nvPr/>
            </p14:nvContentPartPr>
            <p14:xfrm>
              <a:off x="6561011" y="618949"/>
              <a:ext cx="222840" cy="47268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45171" y="607789"/>
                <a:ext cx="25668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/>
              <p14:cNvContentPartPr/>
              <p14:nvPr/>
            </p14:nvContentPartPr>
            <p14:xfrm>
              <a:off x="6876731" y="585469"/>
              <a:ext cx="703800" cy="5691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864131" y="568909"/>
                <a:ext cx="737280" cy="60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94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9" grpId="0"/>
      <p:bldP spid="193" grpId="0"/>
      <p:bldP spid="253" grpId="0"/>
      <p:bldP spid="254" grpId="0"/>
      <p:bldP spid="255" grpId="0"/>
      <p:bldP spid="18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D382C-7B26-4C44-9A22-66F1A3CEC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3221" y="700639"/>
                <a:ext cx="9744506" cy="12719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dirty="0"/>
                  <a:t>For the geometric sequence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1, 3, 9, …</m:t>
                    </m:r>
                  </m:oMath>
                </a14:m>
                <a:r>
                  <a:rPr lang="en-AU" dirty="0"/>
                  <a:t>	 find how many terms must be added together to obtain a sum of 1093.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CD382C-7B26-4C44-9A22-66F1A3CEC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3221" y="700639"/>
                <a:ext cx="9744506" cy="1271936"/>
              </a:xfrm>
              <a:blipFill>
                <a:blip r:embed="rId2"/>
                <a:stretch>
                  <a:fillRect l="-1314" t="-8134" r="-8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73221" y="1972575"/>
                <a:ext cx="4495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  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21" y="1972575"/>
                <a:ext cx="449559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9AC5E7-5B3E-1AAB-58F6-E5C67CB2C601}"/>
                  </a:ext>
                </a:extLst>
              </p:cNvPr>
              <p:cNvSpPr txBox="1"/>
              <p:nvPr/>
            </p:nvSpPr>
            <p:spPr>
              <a:xfrm>
                <a:off x="134491" y="3025975"/>
                <a:ext cx="4495594" cy="809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=1093=</m:t>
                      </m:r>
                      <m:f>
                        <m:f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4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1−3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9AC5E7-5B3E-1AAB-58F6-E5C67CB2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1" y="3025975"/>
                <a:ext cx="4495594" cy="809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BAA0D44-3AED-87AA-6332-435B6D6D58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523" y="2246358"/>
            <a:ext cx="2925531" cy="19623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F110C6-3AC0-0ECE-0C27-CA213BCE242A}"/>
                  </a:ext>
                </a:extLst>
              </p:cNvPr>
              <p:cNvSpPr txBox="1"/>
              <p:nvPr/>
            </p:nvSpPr>
            <p:spPr>
              <a:xfrm>
                <a:off x="281140" y="4079375"/>
                <a:ext cx="4495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F110C6-3AC0-0ECE-0C27-CA213BCE2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0" y="4079375"/>
                <a:ext cx="449559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8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99390D-1D3B-8D49-A6BC-2A2561C97F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653" y="621241"/>
                <a:ext cx="11051802" cy="19487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 geometric sequence is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=1.02</m:t>
                    </m:r>
                    <m:sSub>
                      <m:sSub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Write the general rule 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term of the sequence.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Hence,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</m:oMath>
                </a14:m>
                <a:r>
                  <a:rPr lang="en-US" sz="2400" dirty="0"/>
                  <a:t> to two decimal places.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Determine the sum of the first 10 terms of the sequence (2 </a:t>
                </a:r>
                <a:r>
                  <a:rPr lang="en-US" sz="2400" dirty="0" err="1"/>
                  <a:t>d.p.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199390D-1D3B-8D49-A6BC-2A2561C97F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653" y="621241"/>
                <a:ext cx="11051802" cy="1948777"/>
              </a:xfrm>
              <a:blipFill rotWithShape="0">
                <a:blip r:embed="rId2"/>
                <a:stretch>
                  <a:fillRect l="-883" t="-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80110" y="2463819"/>
                <a:ext cx="4017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=40  ,  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=1.02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0" y="2463819"/>
                <a:ext cx="4017817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239653" y="3135764"/>
                <a:ext cx="29399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3" y="3135764"/>
                <a:ext cx="293996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/>
              <p:cNvSpPr/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37525" y="3597429"/>
                <a:ext cx="29399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1.02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5" y="3597429"/>
                <a:ext cx="293996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37524" y="4098669"/>
                <a:ext cx="29399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=40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1.02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50−1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4" y="4098669"/>
                <a:ext cx="293996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37524" y="4550901"/>
                <a:ext cx="2128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=105.55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4" y="4550901"/>
                <a:ext cx="212807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591560" y="5012566"/>
                <a:ext cx="2831891" cy="809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1.02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1−1.02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60" y="5012566"/>
                <a:ext cx="2831891" cy="8090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789175" y="4967233"/>
                <a:ext cx="3526024" cy="854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40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1.02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1−1.02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75" y="4967233"/>
                <a:ext cx="3526024" cy="85440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789175" y="5916269"/>
                <a:ext cx="24038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=437.99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175" y="5916269"/>
                <a:ext cx="240380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86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730C8C-8568-9848-80B5-4E0A4B0F3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099" y="573578"/>
                <a:ext cx="11819929" cy="61685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A certain bacterium propagates itself by subdividing, according to the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AU" sz="2400" dirty="0"/>
                  <a:t>represents the number of bacteria after 𝑛 subdivisions.</a:t>
                </a:r>
              </a:p>
              <a:p>
                <a:pPr marL="0" indent="0">
                  <a:buNone/>
                </a:pPr>
                <a:r>
                  <a:rPr lang="en-AU" sz="2400" dirty="0"/>
                  <a:t>Determine the total number of bacteria after 25 subdivisions. Answer in scientific notation to 4 significant figures.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5730C8C-8568-9848-80B5-4E0A4B0F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099" y="573578"/>
                <a:ext cx="11819929" cy="6168572"/>
              </a:xfrm>
              <a:blipFill rotWithShape="0">
                <a:blip r:embed="rId2"/>
                <a:stretch>
                  <a:fillRect l="-825" t="-1383" r="-1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13361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93965" y="2761691"/>
                <a:ext cx="401781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5" y="2761691"/>
                <a:ext cx="4017817" cy="7838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27064" y="3545495"/>
                <a:ext cx="401781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4" y="3545495"/>
                <a:ext cx="4017817" cy="7838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327063" y="4360018"/>
                <a:ext cx="4017817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GB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" y="4360018"/>
                <a:ext cx="4017817" cy="78380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0" y="5304892"/>
                <a:ext cx="4017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4892"/>
                <a:ext cx="401781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193965" y="5888582"/>
                <a:ext cx="4017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=8,  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65" y="5888582"/>
                <a:ext cx="4017817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800602" y="2761691"/>
                <a:ext cx="4017817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1−4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2" y="2761691"/>
                <a:ext cx="4017817" cy="80669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/>
              <p:cNvSpPr/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AU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AU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87" y="18977"/>
                <a:ext cx="3299045" cy="68166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800602" y="3690113"/>
                <a:ext cx="4017817" cy="86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  <m:d>
                            <m:dPr>
                              <m:ctrlP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1−4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2" y="3690113"/>
                <a:ext cx="4017817" cy="86575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BEBCCB2-963C-5343-8496-814DE58F2190}"/>
                  </a:ext>
                </a:extLst>
              </p:cNvPr>
              <p:cNvSpPr txBox="1"/>
              <p:nvPr/>
            </p:nvSpPr>
            <p:spPr>
              <a:xfrm>
                <a:off x="4971970" y="4682157"/>
                <a:ext cx="40178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=3.002</m:t>
                      </m:r>
                      <m:r>
                        <a:rPr lang="en-GB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BEBCCB2-963C-5343-8496-814DE58F2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970" y="4682157"/>
                <a:ext cx="4017817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0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/>
      <p:bldP spid="177" grpId="0"/>
      <p:bldP spid="178" grpId="0"/>
      <p:bldP spid="179" grpId="0"/>
      <p:bldP spid="180" grpId="0"/>
      <p:bldP spid="181" grpId="0"/>
      <p:bldP spid="183" grpId="0"/>
      <p:bldP spid="184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15492</TotalTime>
  <Words>906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Geometric Series</vt:lpstr>
      <vt:lpstr>Deriving the general rule for a geometric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967</cp:revision>
  <dcterms:created xsi:type="dcterms:W3CDTF">2020-02-17T13:56:23Z</dcterms:created>
  <dcterms:modified xsi:type="dcterms:W3CDTF">2022-08-25T01:18:13Z</dcterms:modified>
</cp:coreProperties>
</file>