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37" r:id="rId2"/>
    <p:sldId id="611" r:id="rId3"/>
    <p:sldId id="612" r:id="rId4"/>
    <p:sldId id="613" r:id="rId5"/>
    <p:sldId id="614" r:id="rId6"/>
    <p:sldId id="619" r:id="rId7"/>
    <p:sldId id="620" r:id="rId8"/>
    <p:sldId id="621" r:id="rId9"/>
    <p:sldId id="622" r:id="rId10"/>
    <p:sldId id="615" r:id="rId11"/>
    <p:sldId id="616" r:id="rId12"/>
    <p:sldId id="617" r:id="rId13"/>
    <p:sldId id="61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E4920-B6DD-4DF2-A10B-8CE260F945FE}" v="1012" dt="2022-08-25T23:34:40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21FE4920-B6DD-4DF2-A10B-8CE260F945FE}"/>
    <pc:docChg chg="undo custSel addSld modSld">
      <pc:chgData name="TAN Mei Yi [Harrisdale Senior High School]" userId="f9f029c9-d743-4d60-9f2c-e74bdec1ab07" providerId="ADAL" clId="{21FE4920-B6DD-4DF2-A10B-8CE260F945FE}" dt="2022-08-25T23:34:52.015" v="1304" actId="478"/>
      <pc:docMkLst>
        <pc:docMk/>
      </pc:docMkLst>
      <pc:sldChg chg="modSp mod">
        <pc:chgData name="TAN Mei Yi [Harrisdale Senior High School]" userId="f9f029c9-d743-4d60-9f2c-e74bdec1ab07" providerId="ADAL" clId="{21FE4920-B6DD-4DF2-A10B-8CE260F945FE}" dt="2022-08-24T06:47:13.309" v="1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21FE4920-B6DD-4DF2-A10B-8CE260F945FE}" dt="2022-08-24T06:47:13.309" v="1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Sp mod">
        <pc:chgData name="TAN Mei Yi [Harrisdale Senior High School]" userId="f9f029c9-d743-4d60-9f2c-e74bdec1ab07" providerId="ADAL" clId="{21FE4920-B6DD-4DF2-A10B-8CE260F945FE}" dt="2022-08-24T06:44:33.762" v="0" actId="478"/>
        <pc:sldMkLst>
          <pc:docMk/>
          <pc:sldMk cId="3391547611" sldId="537"/>
        </pc:sldMkLst>
        <pc:grpChg chg="del">
          <ac:chgData name="TAN Mei Yi [Harrisdale Senior High School]" userId="f9f029c9-d743-4d60-9f2c-e74bdec1ab07" providerId="ADAL" clId="{21FE4920-B6DD-4DF2-A10B-8CE260F945FE}" dt="2022-08-24T06:44:33.762" v="0" actId="478"/>
          <ac:grpSpMkLst>
            <pc:docMk/>
            <pc:sldMk cId="3391547611" sldId="537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21FE4920-B6DD-4DF2-A10B-8CE260F945FE}" dt="2022-08-24T06:44:33.762" v="0" actId="478"/>
          <ac:grpSpMkLst>
            <pc:docMk/>
            <pc:sldMk cId="3391547611" sldId="537"/>
            <ac:grpSpMk id="26" creationId="{ED8F7365-FCBE-4876-B626-49EB1AB0C0AF}"/>
          </ac:grpSpMkLst>
        </pc:grpChg>
      </pc:sldChg>
      <pc:sldChg chg="delSp modSp mod modAnim">
        <pc:chgData name="TAN Mei Yi [Harrisdale Senior High School]" userId="f9f029c9-d743-4d60-9f2c-e74bdec1ab07" providerId="ADAL" clId="{21FE4920-B6DD-4DF2-A10B-8CE260F945FE}" dt="2022-08-24T06:45:50.272" v="8"/>
        <pc:sldMkLst>
          <pc:docMk/>
          <pc:sldMk cId="59874405" sldId="612"/>
        </pc:sldMkLst>
        <pc:spChg chg="mod">
          <ac:chgData name="TAN Mei Yi [Harrisdale Senior High School]" userId="f9f029c9-d743-4d60-9f2c-e74bdec1ab07" providerId="ADAL" clId="{21FE4920-B6DD-4DF2-A10B-8CE260F945FE}" dt="2022-08-24T06:45:19.039" v="4" actId="207"/>
          <ac:spMkLst>
            <pc:docMk/>
            <pc:sldMk cId="59874405" sldId="612"/>
            <ac:spMk id="3" creationId="{89C4E70C-86BF-A34B-B651-44E8576F63D2}"/>
          </ac:spMkLst>
        </pc:spChg>
        <pc:inkChg chg="del">
          <ac:chgData name="TAN Mei Yi [Harrisdale Senior High School]" userId="f9f029c9-d743-4d60-9f2c-e74bdec1ab07" providerId="ADAL" clId="{21FE4920-B6DD-4DF2-A10B-8CE260F945FE}" dt="2022-08-24T06:45:02.589" v="1" actId="478"/>
          <ac:inkMkLst>
            <pc:docMk/>
            <pc:sldMk cId="59874405" sldId="612"/>
            <ac:inkMk id="4" creationId="{A8313BD0-5889-6E48-ABCD-28F82270266A}"/>
          </ac:inkMkLst>
        </pc:inkChg>
      </pc:sldChg>
      <pc:sldChg chg="addSp delSp modSp mod modAnim">
        <pc:chgData name="TAN Mei Yi [Harrisdale Senior High School]" userId="f9f029c9-d743-4d60-9f2c-e74bdec1ab07" providerId="ADAL" clId="{21FE4920-B6DD-4DF2-A10B-8CE260F945FE}" dt="2022-08-25T23:30:48.697" v="1163" actId="1076"/>
        <pc:sldMkLst>
          <pc:docMk/>
          <pc:sldMk cId="1100560271" sldId="617"/>
        </pc:sldMkLst>
        <pc:spChg chg="mod">
          <ac:chgData name="TAN Mei Yi [Harrisdale Senior High School]" userId="f9f029c9-d743-4d60-9f2c-e74bdec1ab07" providerId="ADAL" clId="{21FE4920-B6DD-4DF2-A10B-8CE260F945FE}" dt="2022-08-25T23:28:41.664" v="1093" actId="20577"/>
          <ac:spMkLst>
            <pc:docMk/>
            <pc:sldMk cId="1100560271" sldId="617"/>
            <ac:spMk id="3" creationId="{DB4D9580-5896-5A42-AC89-3DED2B0C96E4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30:48.697" v="1163" actId="1076"/>
          <ac:spMkLst>
            <pc:docMk/>
            <pc:sldMk cId="1100560271" sldId="617"/>
            <ac:spMk id="6" creationId="{D740151B-2785-A5F3-17A1-BE41BF79F780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30:44.479" v="1162" actId="14100"/>
          <ac:spMkLst>
            <pc:docMk/>
            <pc:sldMk cId="1100560271" sldId="617"/>
            <ac:spMk id="7" creationId="{CE363E4B-BCE8-3663-E519-B94E33E03D7F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30:44.479" v="1162" actId="14100"/>
          <ac:spMkLst>
            <pc:docMk/>
            <pc:sldMk cId="1100560271" sldId="617"/>
            <ac:spMk id="8" creationId="{5A2F8B20-A1C3-CA63-C6E8-214CC04C2FE6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30:48.697" v="1163" actId="1076"/>
          <ac:spMkLst>
            <pc:docMk/>
            <pc:sldMk cId="1100560271" sldId="617"/>
            <ac:spMk id="9" creationId="{C553EABD-F6F8-DC5A-2609-5E347F817E42}"/>
          </ac:spMkLst>
        </pc:spChg>
        <pc:inkChg chg="del mod">
          <ac:chgData name="TAN Mei Yi [Harrisdale Senior High School]" userId="f9f029c9-d743-4d60-9f2c-e74bdec1ab07" providerId="ADAL" clId="{21FE4920-B6DD-4DF2-A10B-8CE260F945FE}" dt="2022-08-25T23:30:31.543" v="1160" actId="478"/>
          <ac:inkMkLst>
            <pc:docMk/>
            <pc:sldMk cId="1100560271" sldId="617"/>
            <ac:inkMk id="4" creationId="{225FDA99-940E-CD49-8EB8-13BC70698DD6}"/>
          </ac:inkMkLst>
        </pc:inkChg>
      </pc:sldChg>
      <pc:sldChg chg="addSp delSp modSp mod modAnim">
        <pc:chgData name="TAN Mei Yi [Harrisdale Senior High School]" userId="f9f029c9-d743-4d60-9f2c-e74bdec1ab07" providerId="ADAL" clId="{21FE4920-B6DD-4DF2-A10B-8CE260F945FE}" dt="2022-08-25T23:34:52.015" v="1304" actId="478"/>
        <pc:sldMkLst>
          <pc:docMk/>
          <pc:sldMk cId="3900654199" sldId="618"/>
        </pc:sldMkLst>
        <pc:spChg chg="mod">
          <ac:chgData name="TAN Mei Yi [Harrisdale Senior High School]" userId="f9f029c9-d743-4d60-9f2c-e74bdec1ab07" providerId="ADAL" clId="{21FE4920-B6DD-4DF2-A10B-8CE260F945FE}" dt="2022-08-25T23:31:28.579" v="1165" actId="1076"/>
          <ac:spMkLst>
            <pc:docMk/>
            <pc:sldMk cId="3900654199" sldId="618"/>
            <ac:spMk id="2" creationId="{6D5CFD3B-2D09-794B-ADC6-F8017E3B20E2}"/>
          </ac:spMkLst>
        </pc:spChg>
        <pc:grpChg chg="mod">
          <ac:chgData name="TAN Mei Yi [Harrisdale Senior High School]" userId="f9f029c9-d743-4d60-9f2c-e74bdec1ab07" providerId="ADAL" clId="{21FE4920-B6DD-4DF2-A10B-8CE260F945FE}" dt="2022-08-25T23:32:09.257" v="1174" actId="1076"/>
          <ac:grpSpMkLst>
            <pc:docMk/>
            <pc:sldMk cId="3900654199" sldId="618"/>
            <ac:grpSpMk id="8" creationId="{E011B459-E198-4A5E-B091-2693B721BFCF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2:19.602" v="1183"/>
          <ac:grpSpMkLst>
            <pc:docMk/>
            <pc:sldMk cId="3900654199" sldId="618"/>
            <ac:grpSpMk id="13" creationId="{68223BCC-AAB0-F87B-9B02-3B359643DD88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2:22.345" v="1187"/>
          <ac:grpSpMkLst>
            <pc:docMk/>
            <pc:sldMk cId="3900654199" sldId="618"/>
            <ac:grpSpMk id="16" creationId="{E90D3BCB-91A5-09EE-87F6-D5B7BB852261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2:22.345" v="1187"/>
          <ac:grpSpMkLst>
            <pc:docMk/>
            <pc:sldMk cId="3900654199" sldId="618"/>
            <ac:grpSpMk id="19" creationId="{11E861E0-6A05-E68F-54F6-17EFAC56A08F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2:25.883" v="1195"/>
          <ac:grpSpMkLst>
            <pc:docMk/>
            <pc:sldMk cId="3900654199" sldId="618"/>
            <ac:grpSpMk id="27" creationId="{053975CA-630C-44C2-D15E-608719603C98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2:44.145" v="1207"/>
          <ac:grpSpMkLst>
            <pc:docMk/>
            <pc:sldMk cId="3900654199" sldId="618"/>
            <ac:grpSpMk id="33" creationId="{834FEA08-55F7-870F-3DD7-718815E49A26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2:44.145" v="1207"/>
          <ac:grpSpMkLst>
            <pc:docMk/>
            <pc:sldMk cId="3900654199" sldId="618"/>
            <ac:grpSpMk id="36" creationId="{0D0A519B-B906-7A04-76E6-42B83BEE7DC5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2:53.261" v="1214"/>
          <ac:grpSpMkLst>
            <pc:docMk/>
            <pc:sldMk cId="3900654199" sldId="618"/>
            <ac:grpSpMk id="42" creationId="{92D7ACB8-6294-5C91-18A3-6BFA20BE8230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2:56.717" v="1223"/>
          <ac:grpSpMkLst>
            <pc:docMk/>
            <pc:sldMk cId="3900654199" sldId="618"/>
            <ac:grpSpMk id="51" creationId="{E6031EDE-B882-84F4-098A-B19B03FF6271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3:14.989" v="1232"/>
          <ac:grpSpMkLst>
            <pc:docMk/>
            <pc:sldMk cId="3900654199" sldId="618"/>
            <ac:grpSpMk id="59" creationId="{1889C3F1-8EF3-3A46-6C7B-F3B1D5F8F04C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3:29.030" v="1245"/>
          <ac:grpSpMkLst>
            <pc:docMk/>
            <pc:sldMk cId="3900654199" sldId="618"/>
            <ac:grpSpMk id="68" creationId="{A9F78952-740F-0349-9BF3-659F77837F02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3:27.173" v="1242"/>
          <ac:grpSpMkLst>
            <pc:docMk/>
            <pc:sldMk cId="3900654199" sldId="618"/>
            <ac:grpSpMk id="69" creationId="{8A458511-02E6-2C2B-2F32-BA0B680C596D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3:35.658" v="1259"/>
          <ac:grpSpMkLst>
            <pc:docMk/>
            <pc:sldMk cId="3900654199" sldId="618"/>
            <ac:grpSpMk id="72" creationId="{8EBF001B-72A1-8F78-7A73-8630480559F3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3:42.292" v="1267"/>
          <ac:grpSpMkLst>
            <pc:docMk/>
            <pc:sldMk cId="3900654199" sldId="618"/>
            <ac:grpSpMk id="86" creationId="{017A3DAF-5D16-C4F1-3EBD-AE516724E79D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3:35.658" v="1259"/>
          <ac:grpSpMkLst>
            <pc:docMk/>
            <pc:sldMk cId="3900654199" sldId="618"/>
            <ac:grpSpMk id="87" creationId="{F6164376-FEA3-4B66-3EDC-C48687FD6F35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4:01.065" v="1276"/>
          <ac:grpSpMkLst>
            <pc:docMk/>
            <pc:sldMk cId="3900654199" sldId="618"/>
            <ac:grpSpMk id="95" creationId="{C0EF0C5C-9A1C-E7C0-091E-01FD3A127054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4:01.065" v="1276"/>
          <ac:grpSpMkLst>
            <pc:docMk/>
            <pc:sldMk cId="3900654199" sldId="618"/>
            <ac:grpSpMk id="102" creationId="{70285229-C180-A25C-7890-090B370B408D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4:03.283" v="1281"/>
          <ac:grpSpMkLst>
            <pc:docMk/>
            <pc:sldMk cId="3900654199" sldId="618"/>
            <ac:grpSpMk id="103" creationId="{0A75A75C-F71B-64F6-7053-1D956683A9CF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4:07.383" v="1286"/>
          <ac:grpSpMkLst>
            <pc:docMk/>
            <pc:sldMk cId="3900654199" sldId="618"/>
            <ac:grpSpMk id="108" creationId="{23F22E3B-5920-555C-5B54-810598F019BB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4:07.383" v="1286"/>
          <ac:grpSpMkLst>
            <pc:docMk/>
            <pc:sldMk cId="3900654199" sldId="618"/>
            <ac:grpSpMk id="113" creationId="{A210D7CE-9590-CDDA-2CD8-1964A03922D6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4:07.383" v="1286"/>
          <ac:grpSpMkLst>
            <pc:docMk/>
            <pc:sldMk cId="3900654199" sldId="618"/>
            <ac:grpSpMk id="114" creationId="{3D6715C6-5FD3-B55C-86E4-55D485CA8518}"/>
          </ac:grpSpMkLst>
        </pc:grpChg>
        <pc:grpChg chg="del mod">
          <ac:chgData name="TAN Mei Yi [Harrisdale Senior High School]" userId="f9f029c9-d743-4d60-9f2c-e74bdec1ab07" providerId="ADAL" clId="{21FE4920-B6DD-4DF2-A10B-8CE260F945FE}" dt="2022-08-25T23:34:25.217" v="1295"/>
          <ac:grpSpMkLst>
            <pc:docMk/>
            <pc:sldMk cId="3900654199" sldId="618"/>
            <ac:grpSpMk id="120" creationId="{9C95F407-54AC-CA3A-0D70-F2876B9B19F8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4:25.217" v="1295"/>
          <ac:grpSpMkLst>
            <pc:docMk/>
            <pc:sldMk cId="3900654199" sldId="618"/>
            <ac:grpSpMk id="122" creationId="{C12B40E6-82FC-C325-1C70-6596A23D79CD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4:36.168" v="1302"/>
          <ac:grpSpMkLst>
            <pc:docMk/>
            <pc:sldMk cId="3900654199" sldId="618"/>
            <ac:grpSpMk id="129" creationId="{695C5279-8C9D-E2E5-AD06-8911F91C62E5}"/>
          </ac:grpSpMkLst>
        </pc:grpChg>
        <pc:grpChg chg="mod">
          <ac:chgData name="TAN Mei Yi [Harrisdale Senior High School]" userId="f9f029c9-d743-4d60-9f2c-e74bdec1ab07" providerId="ADAL" clId="{21FE4920-B6DD-4DF2-A10B-8CE260F945FE}" dt="2022-08-25T23:34:36.168" v="1302"/>
          <ac:grpSpMkLst>
            <pc:docMk/>
            <pc:sldMk cId="3900654199" sldId="618"/>
            <ac:grpSpMk id="130" creationId="{E58FE352-FCAA-7AD1-202D-0166BC0863D5}"/>
          </ac:grpSpMkLst>
        </pc:grpChg>
        <pc:graphicFrameChg chg="mod modGraphic">
          <ac:chgData name="TAN Mei Yi [Harrisdale Senior High School]" userId="f9f029c9-d743-4d60-9f2c-e74bdec1ab07" providerId="ADAL" clId="{21FE4920-B6DD-4DF2-A10B-8CE260F945FE}" dt="2022-08-25T23:32:29.219" v="1197" actId="14734"/>
          <ac:graphicFrameMkLst>
            <pc:docMk/>
            <pc:sldMk cId="3900654199" sldId="618"/>
            <ac:graphicFrameMk id="4" creationId="{22D28974-D8CB-944A-988E-6D853A7EAC2C}"/>
          </ac:graphicFrameMkLst>
        </pc:graphicFrameChg>
        <pc:inkChg chg="del mod">
          <ac:chgData name="TAN Mei Yi [Harrisdale Senior High School]" userId="f9f029c9-d743-4d60-9f2c-e74bdec1ab07" providerId="ADAL" clId="{21FE4920-B6DD-4DF2-A10B-8CE260F945FE}" dt="2022-08-25T23:34:52.015" v="1304" actId="478"/>
          <ac:inkMkLst>
            <pc:docMk/>
            <pc:sldMk cId="3900654199" sldId="618"/>
            <ac:inkMk id="3" creationId="{D08D99FC-EB86-974B-B0C7-0365BD10B1A0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00.017" v="1173"/>
          <ac:inkMkLst>
            <pc:docMk/>
            <pc:sldMk cId="3900654199" sldId="618"/>
            <ac:inkMk id="6" creationId="{22070EEC-10DA-65CE-1CCA-9C883F87255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00.017" v="1173"/>
          <ac:inkMkLst>
            <pc:docMk/>
            <pc:sldMk cId="3900654199" sldId="618"/>
            <ac:inkMk id="7" creationId="{03242130-CAE6-42CA-F73E-6C311E6B7FBB}"/>
          </ac:inkMkLst>
        </pc:inkChg>
        <pc:inkChg chg="add del">
          <ac:chgData name="TAN Mei Yi [Harrisdale Senior High School]" userId="f9f029c9-d743-4d60-9f2c-e74bdec1ab07" providerId="ADAL" clId="{21FE4920-B6DD-4DF2-A10B-8CE260F945FE}" dt="2022-08-25T23:32:14.970" v="1176"/>
          <ac:inkMkLst>
            <pc:docMk/>
            <pc:sldMk cId="3900654199" sldId="618"/>
            <ac:inkMk id="9" creationId="{1651E3E3-BF95-6CDA-7E25-229B6FAE8C6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2.345" v="1187"/>
          <ac:inkMkLst>
            <pc:docMk/>
            <pc:sldMk cId="3900654199" sldId="618"/>
            <ac:inkMk id="10" creationId="{C6E153EF-3BEC-2F69-3D91-3FCE7A93AC2C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2.345" v="1187"/>
          <ac:inkMkLst>
            <pc:docMk/>
            <pc:sldMk cId="3900654199" sldId="618"/>
            <ac:inkMk id="11" creationId="{EDC9FE4D-2EC4-5AD1-2318-2326970F1DD3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2.345" v="1187"/>
          <ac:inkMkLst>
            <pc:docMk/>
            <pc:sldMk cId="3900654199" sldId="618"/>
            <ac:inkMk id="12" creationId="{1774506A-405D-DAA8-FAA8-30DF15D20E0A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2.345" v="1187"/>
          <ac:inkMkLst>
            <pc:docMk/>
            <pc:sldMk cId="3900654199" sldId="618"/>
            <ac:inkMk id="14" creationId="{B6D85DCD-A7AB-BD13-D08D-82F18EF0DEC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2.345" v="1187"/>
          <ac:inkMkLst>
            <pc:docMk/>
            <pc:sldMk cId="3900654199" sldId="618"/>
            <ac:inkMk id="15" creationId="{950C0B35-05FA-4FD5-7A51-987C893A71C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2.345" v="1187"/>
          <ac:inkMkLst>
            <pc:docMk/>
            <pc:sldMk cId="3900654199" sldId="618"/>
            <ac:inkMk id="17" creationId="{0EAB1F2B-C097-88D5-0F0C-F22086F98935}"/>
          </ac:inkMkLst>
        </pc:inkChg>
        <pc:inkChg chg="add del">
          <ac:chgData name="TAN Mei Yi [Harrisdale Senior High School]" userId="f9f029c9-d743-4d60-9f2c-e74bdec1ab07" providerId="ADAL" clId="{21FE4920-B6DD-4DF2-A10B-8CE260F945FE}" dt="2022-08-25T23:32:21.852" v="1186"/>
          <ac:inkMkLst>
            <pc:docMk/>
            <pc:sldMk cId="3900654199" sldId="618"/>
            <ac:inkMk id="18" creationId="{09CA7C8A-9AD6-A750-FA34-B80655DF2CAE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5.883" v="1195"/>
          <ac:inkMkLst>
            <pc:docMk/>
            <pc:sldMk cId="3900654199" sldId="618"/>
            <ac:inkMk id="20" creationId="{32D0FD34-F943-14B5-603C-403DEEE6767B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5.883" v="1195"/>
          <ac:inkMkLst>
            <pc:docMk/>
            <pc:sldMk cId="3900654199" sldId="618"/>
            <ac:inkMk id="21" creationId="{FAD726D9-2A88-EA96-E00E-CAC4D837922C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5.883" v="1195"/>
          <ac:inkMkLst>
            <pc:docMk/>
            <pc:sldMk cId="3900654199" sldId="618"/>
            <ac:inkMk id="22" creationId="{7106A42B-3882-0422-B04E-64CCAC0FC885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5.883" v="1195"/>
          <ac:inkMkLst>
            <pc:docMk/>
            <pc:sldMk cId="3900654199" sldId="618"/>
            <ac:inkMk id="23" creationId="{9FC53332-3A37-564C-D6CB-25BBE5CAB40F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5.883" v="1195"/>
          <ac:inkMkLst>
            <pc:docMk/>
            <pc:sldMk cId="3900654199" sldId="618"/>
            <ac:inkMk id="24" creationId="{D2789EE8-07A9-F686-74F9-71ED1B24B30E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5.883" v="1195"/>
          <ac:inkMkLst>
            <pc:docMk/>
            <pc:sldMk cId="3900654199" sldId="618"/>
            <ac:inkMk id="25" creationId="{E0123443-A712-DD12-05B0-A0AADAD03DEE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25.883" v="1195"/>
          <ac:inkMkLst>
            <pc:docMk/>
            <pc:sldMk cId="3900654199" sldId="618"/>
            <ac:inkMk id="26" creationId="{9E07F193-5550-A42A-0DC8-32C0D43721B1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44.145" v="1207"/>
          <ac:inkMkLst>
            <pc:docMk/>
            <pc:sldMk cId="3900654199" sldId="618"/>
            <ac:inkMk id="28" creationId="{61798CAF-A956-3669-FB12-A13710D23EF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44.145" v="1207"/>
          <ac:inkMkLst>
            <pc:docMk/>
            <pc:sldMk cId="3900654199" sldId="618"/>
            <ac:inkMk id="29" creationId="{69750401-8114-47F5-8BB8-ADFC706D536B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44.145" v="1207"/>
          <ac:inkMkLst>
            <pc:docMk/>
            <pc:sldMk cId="3900654199" sldId="618"/>
            <ac:inkMk id="30" creationId="{43C0750C-AA38-EA8A-AF54-ACA35DDBFFD3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44.145" v="1207"/>
          <ac:inkMkLst>
            <pc:docMk/>
            <pc:sldMk cId="3900654199" sldId="618"/>
            <ac:inkMk id="31" creationId="{10AFFD21-DC4F-AF27-0BA1-02E6EBC567B2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44.145" v="1207"/>
          <ac:inkMkLst>
            <pc:docMk/>
            <pc:sldMk cId="3900654199" sldId="618"/>
            <ac:inkMk id="32" creationId="{0BF29072-921B-4FB3-30EB-D3385EB922AB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44.145" v="1207"/>
          <ac:inkMkLst>
            <pc:docMk/>
            <pc:sldMk cId="3900654199" sldId="618"/>
            <ac:inkMk id="34" creationId="{8E093C0E-FB40-1CEF-BF68-FCF3404C9136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44.145" v="1207"/>
          <ac:inkMkLst>
            <pc:docMk/>
            <pc:sldMk cId="3900654199" sldId="618"/>
            <ac:inkMk id="35" creationId="{0D4132B9-149B-8DE0-30A6-DE11EABB6D16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3.261" v="1214"/>
          <ac:inkMkLst>
            <pc:docMk/>
            <pc:sldMk cId="3900654199" sldId="618"/>
            <ac:inkMk id="37" creationId="{D712DE42-EA07-D4C0-7841-21A3EA40D9EB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3.261" v="1214"/>
          <ac:inkMkLst>
            <pc:docMk/>
            <pc:sldMk cId="3900654199" sldId="618"/>
            <ac:inkMk id="38" creationId="{B93ACF84-57BE-CBF8-716B-9265F0F07191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3.261" v="1214"/>
          <ac:inkMkLst>
            <pc:docMk/>
            <pc:sldMk cId="3900654199" sldId="618"/>
            <ac:inkMk id="39" creationId="{F9704BCD-6652-4940-2848-7C945A0D0A01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3.261" v="1214"/>
          <ac:inkMkLst>
            <pc:docMk/>
            <pc:sldMk cId="3900654199" sldId="618"/>
            <ac:inkMk id="40" creationId="{441F901B-C81D-C522-46DA-9C433B6833D9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3.261" v="1214"/>
          <ac:inkMkLst>
            <pc:docMk/>
            <pc:sldMk cId="3900654199" sldId="618"/>
            <ac:inkMk id="41" creationId="{89B883C3-44C2-7667-DAD8-9AF1A972F8F7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6.717" v="1223"/>
          <ac:inkMkLst>
            <pc:docMk/>
            <pc:sldMk cId="3900654199" sldId="618"/>
            <ac:inkMk id="43" creationId="{14C54C59-B5E7-5736-7DDC-83F216772C0D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6.717" v="1223"/>
          <ac:inkMkLst>
            <pc:docMk/>
            <pc:sldMk cId="3900654199" sldId="618"/>
            <ac:inkMk id="44" creationId="{DEF461C3-19B4-A8AC-F65C-501CCC5ABA9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6.717" v="1223"/>
          <ac:inkMkLst>
            <pc:docMk/>
            <pc:sldMk cId="3900654199" sldId="618"/>
            <ac:inkMk id="45" creationId="{DC047512-628C-59D9-76FC-AA34E53C250A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6.717" v="1223"/>
          <ac:inkMkLst>
            <pc:docMk/>
            <pc:sldMk cId="3900654199" sldId="618"/>
            <ac:inkMk id="46" creationId="{934AEE35-844D-4DF4-3385-916C6414F38A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6.717" v="1223"/>
          <ac:inkMkLst>
            <pc:docMk/>
            <pc:sldMk cId="3900654199" sldId="618"/>
            <ac:inkMk id="47" creationId="{3ADE83A4-ABA6-8C47-35BF-939C50A06D95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6.717" v="1223"/>
          <ac:inkMkLst>
            <pc:docMk/>
            <pc:sldMk cId="3900654199" sldId="618"/>
            <ac:inkMk id="48" creationId="{1DC8D091-6301-A66C-635B-E79CE682BA7B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6.717" v="1223"/>
          <ac:inkMkLst>
            <pc:docMk/>
            <pc:sldMk cId="3900654199" sldId="618"/>
            <ac:inkMk id="49" creationId="{8DE6D1C7-D589-E954-FDF4-2ED44F6DB86C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2:56.717" v="1223"/>
          <ac:inkMkLst>
            <pc:docMk/>
            <pc:sldMk cId="3900654199" sldId="618"/>
            <ac:inkMk id="50" creationId="{A61FC9E1-7D01-ACA0-D378-10C20AC3E90C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14.989" v="1232"/>
          <ac:inkMkLst>
            <pc:docMk/>
            <pc:sldMk cId="3900654199" sldId="618"/>
            <ac:inkMk id="52" creationId="{CA1A34C9-CB54-148F-C627-4B2F48F0AC67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14.989" v="1232"/>
          <ac:inkMkLst>
            <pc:docMk/>
            <pc:sldMk cId="3900654199" sldId="618"/>
            <ac:inkMk id="53" creationId="{4245BF40-86E1-C819-A610-08966067D9A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14.989" v="1232"/>
          <ac:inkMkLst>
            <pc:docMk/>
            <pc:sldMk cId="3900654199" sldId="618"/>
            <ac:inkMk id="54" creationId="{F3B31FA8-DE89-024C-DD85-6AF2D8468713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14.989" v="1232"/>
          <ac:inkMkLst>
            <pc:docMk/>
            <pc:sldMk cId="3900654199" sldId="618"/>
            <ac:inkMk id="55" creationId="{7614A8FB-C48D-645F-F41E-2D668243A31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14.989" v="1232"/>
          <ac:inkMkLst>
            <pc:docMk/>
            <pc:sldMk cId="3900654199" sldId="618"/>
            <ac:inkMk id="56" creationId="{5D95A532-E1CA-DBFE-035D-FAC6F6F8F81A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14.989" v="1232"/>
          <ac:inkMkLst>
            <pc:docMk/>
            <pc:sldMk cId="3900654199" sldId="618"/>
            <ac:inkMk id="57" creationId="{B12BD774-AFF3-5F3B-FCC2-C5ACBEF0D1F2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14.989" v="1232"/>
          <ac:inkMkLst>
            <pc:docMk/>
            <pc:sldMk cId="3900654199" sldId="618"/>
            <ac:inkMk id="58" creationId="{7DA4AA18-170F-DB3B-68FD-08177A4AB22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27.173" v="1242"/>
          <ac:inkMkLst>
            <pc:docMk/>
            <pc:sldMk cId="3900654199" sldId="618"/>
            <ac:inkMk id="60" creationId="{05615311-7323-CC2D-D083-D1F09A2A0232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27.173" v="1242"/>
          <ac:inkMkLst>
            <pc:docMk/>
            <pc:sldMk cId="3900654199" sldId="618"/>
            <ac:inkMk id="61" creationId="{38098595-F1BC-E113-F378-E23B4CD6AA2D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27.173" v="1242"/>
          <ac:inkMkLst>
            <pc:docMk/>
            <pc:sldMk cId="3900654199" sldId="618"/>
            <ac:inkMk id="62" creationId="{7B9E3F67-A3DF-B39F-5C2B-0B6033C351EC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27.173" v="1242"/>
          <ac:inkMkLst>
            <pc:docMk/>
            <pc:sldMk cId="3900654199" sldId="618"/>
            <ac:inkMk id="63" creationId="{17319362-7B46-A113-6819-40900AF8A38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27.173" v="1242"/>
          <ac:inkMkLst>
            <pc:docMk/>
            <pc:sldMk cId="3900654199" sldId="618"/>
            <ac:inkMk id="64" creationId="{866018B2-5BE6-00FA-6D42-239093F17472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65" creationId="{C7E23A1A-647B-7ED4-CD58-C026704FC5F2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66" creationId="{B94017A2-5489-AABD-6148-30AC58F60BFB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67" creationId="{07C3B877-E631-7EE0-EE77-B396621A26A5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70" creationId="{033331A6-7DA3-A1C1-ADB6-830286860909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71" creationId="{52F563D2-47CE-C5BF-772E-B2D2FF41597F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73" creationId="{76BF6FF2-F503-04A0-090B-768BDB10D6F5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74" creationId="{8E103F88-31B9-12D2-231B-0A95718FD8E3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75" creationId="{D5BFA944-17FF-2585-F97A-0A9D5320CC7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76" creationId="{6817295F-0E43-C6C6-9B3A-8B89B3BA02DA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3:35.658" v="1259"/>
          <ac:inkMkLst>
            <pc:docMk/>
            <pc:sldMk cId="3900654199" sldId="618"/>
            <ac:inkMk id="77" creationId="{F560E7A5-981D-C273-C2CE-A242FF79CA97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78" creationId="{ED9A6CCB-548B-AAAE-05ED-F2611AE0B64B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79" creationId="{8536FAC8-A37D-C623-B912-95B7706EECC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80" creationId="{FE53B89A-66E8-08EE-E687-DFB2C14F4889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81" creationId="{06620EB8-48EE-3199-FD1E-64836940C10D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82" creationId="{24B2E04D-A798-A958-CE6F-39A527AC7472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83" creationId="{65981567-48D7-DB9D-A900-052C57929070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84" creationId="{3E9C4B76-AE37-8E50-E1ED-DF1EDE8148C6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85" creationId="{605977DF-0386-AA6B-77B9-D80D72844C82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88" creationId="{B21C0C29-DE36-529C-5990-8741E2102EE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89" creationId="{48BB5A4D-0434-00E8-E639-CE04A82401B0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90" creationId="{7FA49EAC-14F3-D3B4-2372-890248AF1F3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91" creationId="{B20ABCAD-2F36-8C47-0BEF-940121547FF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92" creationId="{C8401BCC-3AD9-6292-0666-53247254BCC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93" creationId="{7831F129-BB3C-B6A6-DDCF-1BE6244E7E94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94" creationId="{1C3355D3-C5D1-ABDC-0B81-DD74FF9E27B0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96" creationId="{DDFA05C1-DF6E-92F5-91F6-DEBC6AF892D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97" creationId="{776EC2F2-7A8F-E6A2-5F60-463F025E2547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98" creationId="{5E261E95-9EA7-49DA-BC39-3528B7C866B7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99" creationId="{6AF09B85-7374-83CF-50B6-C7BC66CC1449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00" creationId="{E3A22223-F532-81FB-F7B4-236AACDFC24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01" creationId="{5178EDAC-D16E-9C70-DFF8-8A7309B52B63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04" creationId="{95EE0B97-709B-756B-6E28-28FE00E145C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05" creationId="{A0CE8C16-7886-9ACF-A2F6-0BD39BA32E4E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06" creationId="{24000E42-E1D3-FA68-C7F7-3ADAA29E7225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07" creationId="{691416D2-FD33-52ED-B468-725DB7572FE2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09" creationId="{13ECA0EF-1266-75CB-CA3B-A926FBDDBC6F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10" creationId="{C50B8772-0AC5-CCEA-8FC9-865420C9250D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11" creationId="{65E3C748-43E0-4A88-1162-B0868424EEB3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07.383" v="1286"/>
          <ac:inkMkLst>
            <pc:docMk/>
            <pc:sldMk cId="3900654199" sldId="618"/>
            <ac:inkMk id="112" creationId="{F1AD8F35-12B5-4C13-9092-15B11D703017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25.217" v="1295"/>
          <ac:inkMkLst>
            <pc:docMk/>
            <pc:sldMk cId="3900654199" sldId="618"/>
            <ac:inkMk id="115" creationId="{97741D80-2793-BA7C-2D85-108BC0A8B1A7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25.217" v="1295"/>
          <ac:inkMkLst>
            <pc:docMk/>
            <pc:sldMk cId="3900654199" sldId="618"/>
            <ac:inkMk id="116" creationId="{EE68CB70-D92D-9EE0-38F0-039ADC38C4B7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25.217" v="1295"/>
          <ac:inkMkLst>
            <pc:docMk/>
            <pc:sldMk cId="3900654199" sldId="618"/>
            <ac:inkMk id="117" creationId="{C073B43D-A455-D54C-4EA7-6AFCA652F34D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25.217" v="1295"/>
          <ac:inkMkLst>
            <pc:docMk/>
            <pc:sldMk cId="3900654199" sldId="618"/>
            <ac:inkMk id="118" creationId="{F9E9D6E5-664B-7858-E5C9-40181842B4B0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25.217" v="1295"/>
          <ac:inkMkLst>
            <pc:docMk/>
            <pc:sldMk cId="3900654199" sldId="618"/>
            <ac:inkMk id="119" creationId="{6DC8F371-9CB5-82F9-945B-4EC6B458C18F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25.217" v="1295"/>
          <ac:inkMkLst>
            <pc:docMk/>
            <pc:sldMk cId="3900654199" sldId="618"/>
            <ac:inkMk id="121" creationId="{75491BDC-F27E-4BEE-3EB5-D02D8F5B484A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36.168" v="1302"/>
          <ac:inkMkLst>
            <pc:docMk/>
            <pc:sldMk cId="3900654199" sldId="618"/>
            <ac:inkMk id="123" creationId="{B81C9965-451F-60CC-52DE-E128AC016D6D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36.168" v="1302"/>
          <ac:inkMkLst>
            <pc:docMk/>
            <pc:sldMk cId="3900654199" sldId="618"/>
            <ac:inkMk id="124" creationId="{FD357758-3024-BE43-53A1-B28C293BBD1F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36.168" v="1302"/>
          <ac:inkMkLst>
            <pc:docMk/>
            <pc:sldMk cId="3900654199" sldId="618"/>
            <ac:inkMk id="125" creationId="{4EF00C1B-0238-9210-81B5-CD609F6E39F7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36.168" v="1302"/>
          <ac:inkMkLst>
            <pc:docMk/>
            <pc:sldMk cId="3900654199" sldId="618"/>
            <ac:inkMk id="126" creationId="{4582EFF0-8A4A-0F5C-158A-275C144DC08A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36.168" v="1302"/>
          <ac:inkMkLst>
            <pc:docMk/>
            <pc:sldMk cId="3900654199" sldId="618"/>
            <ac:inkMk id="127" creationId="{A9325524-1905-F591-82F7-34FBB0954F68}"/>
          </ac:inkMkLst>
        </pc:inkChg>
        <pc:inkChg chg="add mod">
          <ac:chgData name="TAN Mei Yi [Harrisdale Senior High School]" userId="f9f029c9-d743-4d60-9f2c-e74bdec1ab07" providerId="ADAL" clId="{21FE4920-B6DD-4DF2-A10B-8CE260F945FE}" dt="2022-08-25T23:34:36.168" v="1302"/>
          <ac:inkMkLst>
            <pc:docMk/>
            <pc:sldMk cId="3900654199" sldId="618"/>
            <ac:inkMk id="128" creationId="{8540C178-6D96-150F-B0FD-26FD580BA1A7}"/>
          </ac:inkMkLst>
        </pc:inkChg>
      </pc:sldChg>
      <pc:sldChg chg="delSp modSp add mod delAnim">
        <pc:chgData name="TAN Mei Yi [Harrisdale Senior High School]" userId="f9f029c9-d743-4d60-9f2c-e74bdec1ab07" providerId="ADAL" clId="{21FE4920-B6DD-4DF2-A10B-8CE260F945FE}" dt="2022-08-24T06:48:58.204" v="132" actId="1076"/>
        <pc:sldMkLst>
          <pc:docMk/>
          <pc:sldMk cId="3957493142" sldId="619"/>
        </pc:sldMkLst>
        <pc:spChg chg="mod">
          <ac:chgData name="TAN Mei Yi [Harrisdale Senior High School]" userId="f9f029c9-d743-4d60-9f2c-e74bdec1ab07" providerId="ADAL" clId="{21FE4920-B6DD-4DF2-A10B-8CE260F945FE}" dt="2022-08-24T06:48:10.109" v="110" actId="20577"/>
          <ac:spMkLst>
            <pc:docMk/>
            <pc:sldMk cId="3957493142" sldId="619"/>
            <ac:spMk id="3" creationId="{0677E58F-68AB-3749-8319-4E283038AC8B}"/>
          </ac:spMkLst>
        </pc:spChg>
        <pc:spChg chg="mod">
          <ac:chgData name="TAN Mei Yi [Harrisdale Senior High School]" userId="f9f029c9-d743-4d60-9f2c-e74bdec1ab07" providerId="ADAL" clId="{21FE4920-B6DD-4DF2-A10B-8CE260F945FE}" dt="2022-08-24T06:48:24.838" v="118" actId="20577"/>
          <ac:spMkLst>
            <pc:docMk/>
            <pc:sldMk cId="3957493142" sldId="619"/>
            <ac:spMk id="138" creationId="{1BEBCCB2-963C-5343-8496-814DE58F2190}"/>
          </ac:spMkLst>
        </pc:spChg>
        <pc:spChg chg="mod">
          <ac:chgData name="TAN Mei Yi [Harrisdale Senior High School]" userId="f9f029c9-d743-4d60-9f2c-e74bdec1ab07" providerId="ADAL" clId="{21FE4920-B6DD-4DF2-A10B-8CE260F945FE}" dt="2022-08-24T06:48:28.788" v="119" actId="1076"/>
          <ac:spMkLst>
            <pc:docMk/>
            <pc:sldMk cId="3957493142" sldId="619"/>
            <ac:spMk id="140" creationId="{1BEBCCB2-963C-5343-8496-814DE58F2190}"/>
          </ac:spMkLst>
        </pc:spChg>
        <pc:spChg chg="mod">
          <ac:chgData name="TAN Mei Yi [Harrisdale Senior High School]" userId="f9f029c9-d743-4d60-9f2c-e74bdec1ab07" providerId="ADAL" clId="{21FE4920-B6DD-4DF2-A10B-8CE260F945FE}" dt="2022-08-24T06:48:55.446" v="131" actId="1076"/>
          <ac:spMkLst>
            <pc:docMk/>
            <pc:sldMk cId="3957493142" sldId="619"/>
            <ac:spMk id="141" creationId="{1BEBCCB2-963C-5343-8496-814DE58F2190}"/>
          </ac:spMkLst>
        </pc:spChg>
        <pc:spChg chg="mod">
          <ac:chgData name="TAN Mei Yi [Harrisdale Senior High School]" userId="f9f029c9-d743-4d60-9f2c-e74bdec1ab07" providerId="ADAL" clId="{21FE4920-B6DD-4DF2-A10B-8CE260F945FE}" dt="2022-08-24T06:48:58.204" v="132" actId="1076"/>
          <ac:spMkLst>
            <pc:docMk/>
            <pc:sldMk cId="3957493142" sldId="619"/>
            <ac:spMk id="144" creationId="{1BEBCCB2-963C-5343-8496-814DE58F2190}"/>
          </ac:spMkLst>
        </pc:spChg>
        <pc:spChg chg="del">
          <ac:chgData name="TAN Mei Yi [Harrisdale Senior High School]" userId="f9f029c9-d743-4d60-9f2c-e74bdec1ab07" providerId="ADAL" clId="{21FE4920-B6DD-4DF2-A10B-8CE260F945FE}" dt="2022-08-24T06:48:12.778" v="111" actId="478"/>
          <ac:spMkLst>
            <pc:docMk/>
            <pc:sldMk cId="3957493142" sldId="619"/>
            <ac:spMk id="145" creationId="{1BEBCCB2-963C-5343-8496-814DE58F2190}"/>
          </ac:spMkLst>
        </pc:spChg>
        <pc:spChg chg="del">
          <ac:chgData name="TAN Mei Yi [Harrisdale Senior High School]" userId="f9f029c9-d743-4d60-9f2c-e74bdec1ab07" providerId="ADAL" clId="{21FE4920-B6DD-4DF2-A10B-8CE260F945FE}" dt="2022-08-24T06:48:12.778" v="111" actId="478"/>
          <ac:spMkLst>
            <pc:docMk/>
            <pc:sldMk cId="3957493142" sldId="619"/>
            <ac:spMk id="146" creationId="{1BEBCCB2-963C-5343-8496-814DE58F2190}"/>
          </ac:spMkLst>
        </pc:spChg>
      </pc:sldChg>
      <pc:sldChg chg="addSp delSp modSp add mod delAnim modAnim">
        <pc:chgData name="TAN Mei Yi [Harrisdale Senior High School]" userId="f9f029c9-d743-4d60-9f2c-e74bdec1ab07" providerId="ADAL" clId="{21FE4920-B6DD-4DF2-A10B-8CE260F945FE}" dt="2022-08-25T23:20:06.770" v="737" actId="20577"/>
        <pc:sldMkLst>
          <pc:docMk/>
          <pc:sldMk cId="4185139862" sldId="620"/>
        </pc:sldMkLst>
        <pc:spChg chg="add mod">
          <ac:chgData name="TAN Mei Yi [Harrisdale Senior High School]" userId="f9f029c9-d743-4d60-9f2c-e74bdec1ab07" providerId="ADAL" clId="{21FE4920-B6DD-4DF2-A10B-8CE260F945FE}" dt="2022-08-25T23:12:12.675" v="566" actId="14100"/>
          <ac:spMkLst>
            <pc:docMk/>
            <pc:sldMk cId="4185139862" sldId="620"/>
            <ac:spMk id="2" creationId="{CF71661C-05F5-4517-7A8F-147B933C6B94}"/>
          </ac:spMkLst>
        </pc:spChg>
        <pc:spChg chg="mod">
          <ac:chgData name="TAN Mei Yi [Harrisdale Senior High School]" userId="f9f029c9-d743-4d60-9f2c-e74bdec1ab07" providerId="ADAL" clId="{21FE4920-B6DD-4DF2-A10B-8CE260F945FE}" dt="2022-08-25T23:11:12.298" v="456" actId="20577"/>
          <ac:spMkLst>
            <pc:docMk/>
            <pc:sldMk cId="4185139862" sldId="620"/>
            <ac:spMk id="3" creationId="{0677E58F-68AB-3749-8319-4E283038AC8B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12:28.597" v="588" actId="1076"/>
          <ac:spMkLst>
            <pc:docMk/>
            <pc:sldMk cId="4185139862" sldId="620"/>
            <ac:spMk id="5" creationId="{38C0B7CF-5678-48E3-3FF1-DA4E342D3C82}"/>
          </ac:spMkLst>
        </pc:spChg>
        <pc:spChg chg="del">
          <ac:chgData name="TAN Mei Yi [Harrisdale Senior High School]" userId="f9f029c9-d743-4d60-9f2c-e74bdec1ab07" providerId="ADAL" clId="{21FE4920-B6DD-4DF2-A10B-8CE260F945FE}" dt="2022-08-25T23:10:22.452" v="141" actId="478"/>
          <ac:spMkLst>
            <pc:docMk/>
            <pc:sldMk cId="4185139862" sldId="620"/>
            <ac:spMk id="138" creationId="{1BEBCCB2-963C-5343-8496-814DE58F2190}"/>
          </ac:spMkLst>
        </pc:spChg>
        <pc:spChg chg="del">
          <ac:chgData name="TAN Mei Yi [Harrisdale Senior High School]" userId="f9f029c9-d743-4d60-9f2c-e74bdec1ab07" providerId="ADAL" clId="{21FE4920-B6DD-4DF2-A10B-8CE260F945FE}" dt="2022-08-25T23:10:22.452" v="141" actId="478"/>
          <ac:spMkLst>
            <pc:docMk/>
            <pc:sldMk cId="4185139862" sldId="620"/>
            <ac:spMk id="140" creationId="{1BEBCCB2-963C-5343-8496-814DE58F2190}"/>
          </ac:spMkLst>
        </pc:spChg>
        <pc:spChg chg="mod">
          <ac:chgData name="TAN Mei Yi [Harrisdale Senior High School]" userId="f9f029c9-d743-4d60-9f2c-e74bdec1ab07" providerId="ADAL" clId="{21FE4920-B6DD-4DF2-A10B-8CE260F945FE}" dt="2022-08-25T23:11:32.522" v="498" actId="14100"/>
          <ac:spMkLst>
            <pc:docMk/>
            <pc:sldMk cId="4185139862" sldId="620"/>
            <ac:spMk id="141" creationId="{1BEBCCB2-963C-5343-8496-814DE58F2190}"/>
          </ac:spMkLst>
        </pc:spChg>
        <pc:spChg chg="mod">
          <ac:chgData name="TAN Mei Yi [Harrisdale Senior High School]" userId="f9f029c9-d743-4d60-9f2c-e74bdec1ab07" providerId="ADAL" clId="{21FE4920-B6DD-4DF2-A10B-8CE260F945FE}" dt="2022-08-25T23:20:06.770" v="737" actId="20577"/>
          <ac:spMkLst>
            <pc:docMk/>
            <pc:sldMk cId="4185139862" sldId="620"/>
            <ac:spMk id="144" creationId="{1BEBCCB2-963C-5343-8496-814DE58F2190}"/>
          </ac:spMkLst>
        </pc:spChg>
        <pc:picChg chg="add del mod">
          <ac:chgData name="TAN Mei Yi [Harrisdale Senior High School]" userId="f9f029c9-d743-4d60-9f2c-e74bdec1ab07" providerId="ADAL" clId="{21FE4920-B6DD-4DF2-A10B-8CE260F945FE}" dt="2022-08-25T23:11:13.552" v="457" actId="478"/>
          <ac:picMkLst>
            <pc:docMk/>
            <pc:sldMk cId="4185139862" sldId="620"/>
            <ac:picMk id="4" creationId="{2F5C8EAB-7C00-012F-2B76-F9F56A5B4FB1}"/>
          </ac:picMkLst>
        </pc:picChg>
      </pc:sldChg>
      <pc:sldChg chg="addSp delSp modSp add mod delAnim modAnim">
        <pc:chgData name="TAN Mei Yi [Harrisdale Senior High School]" userId="f9f029c9-d743-4d60-9f2c-e74bdec1ab07" providerId="ADAL" clId="{21FE4920-B6DD-4DF2-A10B-8CE260F945FE}" dt="2022-08-25T23:24:17.242" v="921" actId="20577"/>
        <pc:sldMkLst>
          <pc:docMk/>
          <pc:sldMk cId="2405057889" sldId="621"/>
        </pc:sldMkLst>
        <pc:spChg chg="add mod">
          <ac:chgData name="TAN Mei Yi [Harrisdale Senior High School]" userId="f9f029c9-d743-4d60-9f2c-e74bdec1ab07" providerId="ADAL" clId="{21FE4920-B6DD-4DF2-A10B-8CE260F945FE}" dt="2022-08-25T23:20:37.763" v="765" actId="1076"/>
          <ac:spMkLst>
            <pc:docMk/>
            <pc:sldMk cId="2405057889" sldId="621"/>
            <ac:spMk id="2" creationId="{7C3C374A-F3DE-2F38-D9C6-7E1DA5861B83}"/>
          </ac:spMkLst>
        </pc:spChg>
        <pc:spChg chg="mod">
          <ac:chgData name="TAN Mei Yi [Harrisdale Senior High School]" userId="f9f029c9-d743-4d60-9f2c-e74bdec1ab07" providerId="ADAL" clId="{21FE4920-B6DD-4DF2-A10B-8CE260F945FE}" dt="2022-08-25T23:19:29.552" v="689" actId="14100"/>
          <ac:spMkLst>
            <pc:docMk/>
            <pc:sldMk cId="2405057889" sldId="621"/>
            <ac:spMk id="3" creationId="{0677E58F-68AB-3749-8319-4E283038AC8B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1:08.711" v="813" actId="20577"/>
          <ac:spMkLst>
            <pc:docMk/>
            <pc:sldMk cId="2405057889" sldId="621"/>
            <ac:spMk id="4" creationId="{D928660B-F8CD-0657-DC8C-FF0D7891CCDB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3:39.507" v="894" actId="1076"/>
          <ac:spMkLst>
            <pc:docMk/>
            <pc:sldMk cId="2405057889" sldId="621"/>
            <ac:spMk id="6" creationId="{3176348F-3759-252E-999B-B9EC3E946834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2:16.566" v="830" actId="20577"/>
          <ac:spMkLst>
            <pc:docMk/>
            <pc:sldMk cId="2405057889" sldId="621"/>
            <ac:spMk id="7" creationId="{8950C575-1621-5993-439E-3CE07F5F77FE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2:55.970" v="851" actId="14100"/>
          <ac:spMkLst>
            <pc:docMk/>
            <pc:sldMk cId="2405057889" sldId="621"/>
            <ac:spMk id="8" creationId="{736F347F-8823-64BB-53E0-E313A3876566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3:05.578" v="856" actId="20577"/>
          <ac:spMkLst>
            <pc:docMk/>
            <pc:sldMk cId="2405057889" sldId="621"/>
            <ac:spMk id="9" creationId="{BE9FA959-0311-C9DD-3D55-D736C6FC1299}"/>
          </ac:spMkLst>
        </pc:spChg>
        <pc:spChg chg="add del mod">
          <ac:chgData name="TAN Mei Yi [Harrisdale Senior High School]" userId="f9f029c9-d743-4d60-9f2c-e74bdec1ab07" providerId="ADAL" clId="{21FE4920-B6DD-4DF2-A10B-8CE260F945FE}" dt="2022-08-25T23:23:11.550" v="858" actId="478"/>
          <ac:spMkLst>
            <pc:docMk/>
            <pc:sldMk cId="2405057889" sldId="621"/>
            <ac:spMk id="10" creationId="{151AE463-0570-B8C1-19AB-4D91B1B31557}"/>
          </ac:spMkLst>
        </pc:spChg>
        <pc:spChg chg="add del mod">
          <ac:chgData name="TAN Mei Yi [Harrisdale Senior High School]" userId="f9f029c9-d743-4d60-9f2c-e74bdec1ab07" providerId="ADAL" clId="{21FE4920-B6DD-4DF2-A10B-8CE260F945FE}" dt="2022-08-25T23:23:15.953" v="862"/>
          <ac:spMkLst>
            <pc:docMk/>
            <pc:sldMk cId="2405057889" sldId="621"/>
            <ac:spMk id="11" creationId="{5EB41AC6-F276-691C-E19F-4F99A35800C1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3:25.934" v="868" actId="1076"/>
          <ac:spMkLst>
            <pc:docMk/>
            <pc:sldMk cId="2405057889" sldId="621"/>
            <ac:spMk id="12" creationId="{A740BEDA-6770-0DBC-7967-B362856C75D4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3:55.117" v="905" actId="1076"/>
          <ac:spMkLst>
            <pc:docMk/>
            <pc:sldMk cId="2405057889" sldId="621"/>
            <ac:spMk id="13" creationId="{69663B81-9253-8921-3E89-810D01D6FE5B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4:17.242" v="921" actId="20577"/>
          <ac:spMkLst>
            <pc:docMk/>
            <pc:sldMk cId="2405057889" sldId="621"/>
            <ac:spMk id="14" creationId="{68D6AE1A-6BAE-0198-4414-E1B76EDF11B9}"/>
          </ac:spMkLst>
        </pc:spChg>
        <pc:spChg chg="mod">
          <ac:chgData name="TAN Mei Yi [Harrisdale Senior High School]" userId="f9f029c9-d743-4d60-9f2c-e74bdec1ab07" providerId="ADAL" clId="{21FE4920-B6DD-4DF2-A10B-8CE260F945FE}" dt="2022-08-25T23:19:55.205" v="724" actId="20577"/>
          <ac:spMkLst>
            <pc:docMk/>
            <pc:sldMk cId="2405057889" sldId="621"/>
            <ac:spMk id="138" creationId="{1BEBCCB2-963C-5343-8496-814DE58F2190}"/>
          </ac:spMkLst>
        </pc:spChg>
        <pc:spChg chg="del mod">
          <ac:chgData name="TAN Mei Yi [Harrisdale Senior High School]" userId="f9f029c9-d743-4d60-9f2c-e74bdec1ab07" providerId="ADAL" clId="{21FE4920-B6DD-4DF2-A10B-8CE260F945FE}" dt="2022-08-25T23:20:02.611" v="727" actId="478"/>
          <ac:spMkLst>
            <pc:docMk/>
            <pc:sldMk cId="2405057889" sldId="621"/>
            <ac:spMk id="140" creationId="{1BEBCCB2-963C-5343-8496-814DE58F2190}"/>
          </ac:spMkLst>
        </pc:spChg>
        <pc:spChg chg="del">
          <ac:chgData name="TAN Mei Yi [Harrisdale Senior High School]" userId="f9f029c9-d743-4d60-9f2c-e74bdec1ab07" providerId="ADAL" clId="{21FE4920-B6DD-4DF2-A10B-8CE260F945FE}" dt="2022-08-25T23:20:02.611" v="727" actId="478"/>
          <ac:spMkLst>
            <pc:docMk/>
            <pc:sldMk cId="2405057889" sldId="621"/>
            <ac:spMk id="141" creationId="{1BEBCCB2-963C-5343-8496-814DE58F2190}"/>
          </ac:spMkLst>
        </pc:spChg>
        <pc:spChg chg="del">
          <ac:chgData name="TAN Mei Yi [Harrisdale Senior High School]" userId="f9f029c9-d743-4d60-9f2c-e74bdec1ab07" providerId="ADAL" clId="{21FE4920-B6DD-4DF2-A10B-8CE260F945FE}" dt="2022-08-25T23:20:02.611" v="727" actId="478"/>
          <ac:spMkLst>
            <pc:docMk/>
            <pc:sldMk cId="2405057889" sldId="621"/>
            <ac:spMk id="144" creationId="{1BEBCCB2-963C-5343-8496-814DE58F2190}"/>
          </ac:spMkLst>
        </pc:spChg>
        <pc:picChg chg="del">
          <ac:chgData name="TAN Mei Yi [Harrisdale Senior High School]" userId="f9f029c9-d743-4d60-9f2c-e74bdec1ab07" providerId="ADAL" clId="{21FE4920-B6DD-4DF2-A10B-8CE260F945FE}" dt="2022-08-24T06:49:19.362" v="136" actId="478"/>
          <ac:picMkLst>
            <pc:docMk/>
            <pc:sldMk cId="2405057889" sldId="621"/>
            <ac:picMk id="4" creationId="{2F5C8EAB-7C00-012F-2B76-F9F56A5B4FB1}"/>
          </ac:picMkLst>
        </pc:picChg>
        <pc:picChg chg="add del mod">
          <ac:chgData name="TAN Mei Yi [Harrisdale Senior High School]" userId="f9f029c9-d743-4d60-9f2c-e74bdec1ab07" providerId="ADAL" clId="{21FE4920-B6DD-4DF2-A10B-8CE260F945FE}" dt="2022-08-25T23:20:42.477" v="768" actId="478"/>
          <ac:picMkLst>
            <pc:docMk/>
            <pc:sldMk cId="2405057889" sldId="621"/>
            <ac:picMk id="5" creationId="{02D75A7E-5476-6808-2A63-B5BBABEA0D2F}"/>
          </ac:picMkLst>
        </pc:picChg>
      </pc:sldChg>
      <pc:sldChg chg="addSp delSp modSp add mod delAnim modAnim">
        <pc:chgData name="TAN Mei Yi [Harrisdale Senior High School]" userId="f9f029c9-d743-4d60-9f2c-e74bdec1ab07" providerId="ADAL" clId="{21FE4920-B6DD-4DF2-A10B-8CE260F945FE}" dt="2022-08-25T23:26:59.325" v="1049" actId="1076"/>
        <pc:sldMkLst>
          <pc:docMk/>
          <pc:sldMk cId="1321136852" sldId="622"/>
        </pc:sldMkLst>
        <pc:spChg chg="del">
          <ac:chgData name="TAN Mei Yi [Harrisdale Senior High School]" userId="f9f029c9-d743-4d60-9f2c-e74bdec1ab07" providerId="ADAL" clId="{21FE4920-B6DD-4DF2-A10B-8CE260F945FE}" dt="2022-08-25T23:24:36.663" v="922" actId="478"/>
          <ac:spMkLst>
            <pc:docMk/>
            <pc:sldMk cId="1321136852" sldId="622"/>
            <ac:spMk id="3" creationId="{0677E58F-68AB-3749-8319-4E283038AC8B}"/>
          </ac:spMkLst>
        </pc:spChg>
        <pc:spChg chg="add del mod">
          <ac:chgData name="TAN Mei Yi [Harrisdale Senior High School]" userId="f9f029c9-d743-4d60-9f2c-e74bdec1ab07" providerId="ADAL" clId="{21FE4920-B6DD-4DF2-A10B-8CE260F945FE}" dt="2022-08-25T23:24:39.407" v="923" actId="478"/>
          <ac:spMkLst>
            <pc:docMk/>
            <pc:sldMk cId="1321136852" sldId="622"/>
            <ac:spMk id="6" creationId="{17C40EAC-1D0D-203E-9CB7-CDBF58369358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5:50.521" v="967" actId="1076"/>
          <ac:spMkLst>
            <pc:docMk/>
            <pc:sldMk cId="1321136852" sldId="622"/>
            <ac:spMk id="7" creationId="{77918511-34F7-3EE8-3118-F384456090B8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6:02.181" v="984" actId="1076"/>
          <ac:spMkLst>
            <pc:docMk/>
            <pc:sldMk cId="1321136852" sldId="622"/>
            <ac:spMk id="8" creationId="{4C6DDA21-B3F0-87CE-3002-70FF2F096B24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6:11.894" v="989" actId="1076"/>
          <ac:spMkLst>
            <pc:docMk/>
            <pc:sldMk cId="1321136852" sldId="622"/>
            <ac:spMk id="9" creationId="{B2EFE123-08B4-36F9-CCF2-81E2138340C1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6:29.769" v="1022" actId="1076"/>
          <ac:spMkLst>
            <pc:docMk/>
            <pc:sldMk cId="1321136852" sldId="622"/>
            <ac:spMk id="10" creationId="{0C236759-16AD-165A-C584-5ED5D838B9BF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6:39.247" v="1032" actId="20577"/>
          <ac:spMkLst>
            <pc:docMk/>
            <pc:sldMk cId="1321136852" sldId="622"/>
            <ac:spMk id="11" creationId="{37FE57BB-EBAE-72EE-41CA-F10E6C9F1FD0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6:51.653" v="1042" actId="1076"/>
          <ac:spMkLst>
            <pc:docMk/>
            <pc:sldMk cId="1321136852" sldId="622"/>
            <ac:spMk id="12" creationId="{18FE33AB-EBDE-D319-179F-B52D06B61EA9}"/>
          </ac:spMkLst>
        </pc:spChg>
        <pc:spChg chg="add mod">
          <ac:chgData name="TAN Mei Yi [Harrisdale Senior High School]" userId="f9f029c9-d743-4d60-9f2c-e74bdec1ab07" providerId="ADAL" clId="{21FE4920-B6DD-4DF2-A10B-8CE260F945FE}" dt="2022-08-25T23:26:59.325" v="1049" actId="1076"/>
          <ac:spMkLst>
            <pc:docMk/>
            <pc:sldMk cId="1321136852" sldId="622"/>
            <ac:spMk id="13" creationId="{BB87D7FC-4C24-0700-2BD7-1674AC2FE56E}"/>
          </ac:spMkLst>
        </pc:spChg>
        <pc:spChg chg="mod">
          <ac:chgData name="TAN Mei Yi [Harrisdale Senior High School]" userId="f9f029c9-d743-4d60-9f2c-e74bdec1ab07" providerId="ADAL" clId="{21FE4920-B6DD-4DF2-A10B-8CE260F945FE}" dt="2022-08-25T23:25:12.358" v="938" actId="1076"/>
          <ac:spMkLst>
            <pc:docMk/>
            <pc:sldMk cId="1321136852" sldId="622"/>
            <ac:spMk id="138" creationId="{1BEBCCB2-963C-5343-8496-814DE58F2190}"/>
          </ac:spMkLst>
        </pc:spChg>
        <pc:spChg chg="del mod">
          <ac:chgData name="TAN Mei Yi [Harrisdale Senior High School]" userId="f9f029c9-d743-4d60-9f2c-e74bdec1ab07" providerId="ADAL" clId="{21FE4920-B6DD-4DF2-A10B-8CE260F945FE}" dt="2022-08-25T23:25:14.828" v="939" actId="478"/>
          <ac:spMkLst>
            <pc:docMk/>
            <pc:sldMk cId="1321136852" sldId="622"/>
            <ac:spMk id="140" creationId="{1BEBCCB2-963C-5343-8496-814DE58F2190}"/>
          </ac:spMkLst>
        </pc:spChg>
        <pc:spChg chg="del mod">
          <ac:chgData name="TAN Mei Yi [Harrisdale Senior High School]" userId="f9f029c9-d743-4d60-9f2c-e74bdec1ab07" providerId="ADAL" clId="{21FE4920-B6DD-4DF2-A10B-8CE260F945FE}" dt="2022-08-25T23:25:14.828" v="939" actId="478"/>
          <ac:spMkLst>
            <pc:docMk/>
            <pc:sldMk cId="1321136852" sldId="622"/>
            <ac:spMk id="141" creationId="{1BEBCCB2-963C-5343-8496-814DE58F2190}"/>
          </ac:spMkLst>
        </pc:spChg>
        <pc:spChg chg="mod">
          <ac:chgData name="TAN Mei Yi [Harrisdale Senior High School]" userId="f9f029c9-d743-4d60-9f2c-e74bdec1ab07" providerId="ADAL" clId="{21FE4920-B6DD-4DF2-A10B-8CE260F945FE}" dt="2022-08-25T23:25:31.396" v="956" actId="1076"/>
          <ac:spMkLst>
            <pc:docMk/>
            <pc:sldMk cId="1321136852" sldId="622"/>
            <ac:spMk id="144" creationId="{1BEBCCB2-963C-5343-8496-814DE58F2190}"/>
          </ac:spMkLst>
        </pc:spChg>
        <pc:picChg chg="add mod">
          <ac:chgData name="TAN Mei Yi [Harrisdale Senior High School]" userId="f9f029c9-d743-4d60-9f2c-e74bdec1ab07" providerId="ADAL" clId="{21FE4920-B6DD-4DF2-A10B-8CE260F945FE}" dt="2022-08-25T23:24:56.733" v="927" actId="1076"/>
          <ac:picMkLst>
            <pc:docMk/>
            <pc:sldMk cId="1321136852" sldId="622"/>
            <ac:picMk id="4" creationId="{6C44584C-C67B-F506-40E9-F96F901C8314}"/>
          </ac:picMkLst>
        </pc:picChg>
        <pc:picChg chg="del">
          <ac:chgData name="TAN Mei Yi [Harrisdale Senior High School]" userId="f9f029c9-d743-4d60-9f2c-e74bdec1ab07" providerId="ADAL" clId="{21FE4920-B6DD-4DF2-A10B-8CE260F945FE}" dt="2022-08-25T23:21:57.302" v="827" actId="478"/>
          <ac:picMkLst>
            <pc:docMk/>
            <pc:sldMk cId="1321136852" sldId="622"/>
            <ac:picMk id="5" creationId="{02D75A7E-5476-6808-2A63-B5BBABEA0D2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20T01:14:56.99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4 0 1036,'0'0'92,"0"0"-73,0 0-19,0 0 0,0 0 145,0 0 26,0 0 5,0 0 0,0 0-53,0 0-11,0 8-3,-4 0 0,4-8-60,0 8-12,0 8-2,0-4-1,0 5 24,4-1 5,-4 4 1,0 4 0,0 5-52,0-5-12,0 8 0,0-3 0,0 3 26,5 8 2,-1-3 1,-4-1 0,5 1-29,-5-1 0,0-4 0,0 1 0,0-1 0,0-3 0,0-1-13,5 0 4,-5-8-22,4 1-4,-4-5-1,0 4 0,0-12-36,0 4-7,0-4-1,0-8-1,0 0-151,0 0-31</inkml:trace>
  <inkml:trace contextRef="#ctx0" brushRef="#br0" timeOffset="1160.56">359 336 921,'0'0'40,"0"0"10,0 0-40,0 0-10,0 0 0,0 0 0,0 0 186,0 0 35,-4-8 7,4 8 2,0 0-101,0 0-20,0 0-4,0 0-1,0 0-45,0 0-10,0 0-1,0 8-1,4 0-27,-4 0-4,0 0-2,0 4 0,0 4-14,5-4 9,0 5-9,-5-5 8,4 0-8,-4 0 0,0-12 0,5 12 8,-5-4-8,0-8 0,0 0 0,0 0 0,0 0 0,0 0 0,0 0 0,0 0 0,0 0 0,0 0 0,0 0 0,0-12 0,0 0 0,4 4 0,1-8 0,-1 4 0,-4-1 9,0 1 7,5-4 0,-5 0 1,9 0-27,-4 4-6,-1-5 0,1 1-1,-1 4 17,5 0 0,-4 0 0,4 4 0,-4 0 0,-1 4 0,-4 4 8,14-5-8,-5 5 0,0 0 0,0 0 0,0 5 0,0-5 0,0 8 0,5-4 0,-5 0 0,0 0 0,0 0-10,0 0 2,1 0 0,-1-4-38,0 0-7,0 4-2,0-4 0,-4 0-46,-5 0-10,0 0-1,0 0-729</inkml:trace>
  <inkml:trace contextRef="#ctx0" brushRef="#br0" timeOffset="1391.7">806-49 1364,'0'0'60,"0"0"13,0 0-58,0 0-15,0 0 0,4 8 0,1 0 116,-1 0 21,5 5 4,-4-5 1,-1 0-46,6 4-10,-1 4-2,0 0 0,-5 1-28,1 3-7,-1-4-1,6 8 0,-6 0-24,1 5-4,-1-5-2,1 8 0,4-3-18,-5 7 0,6-3 0,-6 3 0,5-4 0,0 1 0,-4-5 0,4 4 0,-4-3-31,-1-1-9,1-4-3,-1 5 0,1-5-51,-1-4-10,-4 0-3,5 1-498,-1-1-100</inkml:trace>
  <inkml:trace contextRef="#ctx0" brushRef="#br0" timeOffset="1851.67">1448-89 1036,'0'0'92,"0"0"-73,0 0-19,0 0 0,0 0 175,0 0 31,0 0 6,0 0 2,4 8-80,-4-8-16,0 12-3,0-12-1,0 0-39,0 8-8,-4 4-2,-1 4 0,0-3-8,1-1-1,-1 0-1,1 4 0,-5 0-71,0 0-13,-1 9-3,6-9-1,-5 8 1,0-4 0,0 1 0,0 3 0,-5-4-26,5 4-5,-5 1-1,5-1 0,0-8 24,-5 4 4,10-3 0,-5-1 1,4-4 12,-4 0 3,4-8 0,1 4 0,-1 4 12,5-12 8,0 0-10,0 0 10,0 8 0,0-8 0,0 0 11,0 0-3,5 4 15,4 5 3,-9-9 1,9 8 0,0-4 2,0 0 1,5 8 0,0-8 0,-1 0-3,-4 0-1,10 4 0,-1-4 0,0 4-8,0 0-2,5 0 0,0 5 0,4-5-8,-4 4-8,4 0 12,5-4-12,-5 4 0,1-4-16,-6 0 2,6-4 0,-6 5-47,6-1-10,-5-4-1,-1 0-888</inkml:trace>
  <inkml:trace contextRef="#ctx0" brushRef="#br0" timeOffset="5351.33">1989-8 748,'0'0'67,"5"8"-54,-5 4-13,0-4 0,0 4 204,4 4 37,-4-4 8,5 5 2,-5 3-123,5 0-25,-1 4-5,-4 5-1,5-5-41,4 4-9,-9 1-2,4-5 0,1 4-30,4-3-7,-4 3 0,-1-4-8,1 0 43,-1 1 1,-4-5 1,5 4 0,4-4-36,-5 1-9,-4-5 0,10 4 0,-6-4-28,5-4-7,-4 5-1,-1-5-639,-4 0-127</inkml:trace>
  <inkml:trace contextRef="#ctx0" brushRef="#br0" timeOffset="2858.64">3250 319 864,'0'17'76,"0"-17"-60,-4 8-16,4-8 0,-5 8 222,1 4 42,4 0 8,0 0 1,-5-4-185,5 4-36,0 9-8,0-1-2,0 0-21,0 0-4,0-3-1,0-5 0,0 4-16,5-8 0,-5-8 8,0 0-8,0 12 0,0-12 0,0 0 0,0 0 0,0 0-8,0 0 8,0 0-13,9-4 5,-5-8-1,1 0 0,4 0 0,-4 0 0,-1-5 9,-4 1-13,5 0 5,-1 0 8,1 0 0,-5-1 0,4 1 0,1 0 0,4 4 0,-4 0 12,-1-4 0,1 8 0,-1-1 8,-4 9 1,0 0 1,0 0 0,9-4-6,-9 4 0,10 0-1,-10 0 0,4 8-7,5 1 0,-4-1-8,4 0 12,-5 0-12,1 4 0,0 0 8,-1-4-8,1 0 0,-5-8 0,4 8 0,-4-8 0,0 0 0,0 0 0,0 0 0,0 0 0,14 4 0,-10-4 0,-4 0 0,9-4 0,1 0 0,-1-4 0,-5 0 0,5-4 0,-4 0 12,4-4-1,-4 0 0,-1-1 0,1 1 9,-1-4 3,1 0 0,4 3 0,-5 1 6,1 0 2,0 0 0,4 4 0,-5 4-31,1 0 0,-5 8 0,0 0 0,0 0 0,0 0 0,0 0 0,0 0 0,4 8 0,5 4 0,-4 0 0,0 0 0,-1 0 24,-4 4 0,5-3-1,-5-1 0,0 0-37,4 0-7,1 0-2,-1-4 0,-4-8 23,0 0 0,0 0 0,5 12 0,-5-12-26,0 0-1,0 0 0,0 0-673,0 0-136</inkml:trace>
  <inkml:trace contextRef="#ctx0" brushRef="#br0" timeOffset="6060.96">3856 340 864,'0'0'76,"0"0"-60,0 0-16,0 0 0,0 0 152,0 0 27,0 0 5,0 0 2,0 0-67,0 0-14,0 0-2,9 4-1,0 0-23,-9-4-5,0 0-1,14-4 0,-10 0-13,6 0-4,-1 0 0,0-4 0,-5-1-16,5 1-3,-4-4-1,4 0 0,-4 0-15,-1 0-3,1 0-1,-1-5 0,-4 1-7,0 4-2,0-4 0,0 0 0,0 4-8,0-1 8,-4 1-8,-1 0 8,5 0-8,-4 4 0,-5-4 0,-1 8 8,1-4-8,5 4 0,-10 4 0,5 0 0,-5 0-16,1 8 2,-6 0 0,6 0 0,-1 4 2,0 0 1,1 8 0,-1-3 0,10 3 11,-5 0-8,-1 0 8,6 5-8,-1-1 8,5-4-8,0 4 8,5-3-8,4-1 8,-4 0 0,4 0 0,0 1-8,4-1 8,1-4-8,0 4 8,4-4-8,-4-3 8,4-1-12,0 0 12,0-4-12,-4 0-51,0-8-10,4 4-3,0-8-600,-9 0-121</inkml:trace>
  <inkml:trace contextRef="#ctx0" brushRef="#br0" timeOffset="6459.52">4211 186 230,'0'0'20,"0"0"-20,0 0 0,0 0 0,-9 0 372,4 0 71,-8-4 13,4 4 4,9 0-240,-9 0-47,0 0-9,-5 4-3,9 0-77,-4 0-15,9-4-3,-9 12-1,0 0-45,4 0-10,1 5-2,-1-1 0,5 4-8,-4-4 0,4 4 0,4-3 0,1-1 0,-1 0 0,1 4 0,0 0-11,-1-3 11,1-1 0,-1 4-9,5-8 9,-4 0-26,9 1-1,-10-5 0,5-4 0,-9-4-20,9 4-4,0-4-1,-9 0 0,9-8 24,1 0 4,-1-5 0,-5 5 1,1-8 7,-1 4 2,1-4 0,4 0 0,-4-1-10,-1-3-3,-4 4 0,0 0 0,0-4 47,0 3 8,0-3 3,-4 4 0,4 0-7,0 0-2,0 7 0,0 1 0,0 8 6,0 0 2,0 0 0,0 0 0,0 0-9,4 8-1,5 5-1,-4 3 0,-1 0-11,5 4-8,1-4 12,-1 5-12,4-5 0,-4 4 0,-4-4 0,4 0 0,0 1-33,0-5-7,5 0-2,-5 0 0,0-8-141,5 4-28,-5-8-5</inkml:trace>
  <inkml:trace contextRef="#ctx0" brushRef="#br0" timeOffset="6796.15">4516 60 345,'-4'9'31,"4"3"-31,0-12 0,4 8 0,1 8 284,-1 0 52,1 4 9,-1 1 3,1 3-195,4-4-38,0 4-8,0 9-2,0-5-24,0-4-5,1 1 0,-1-1-1,-5-4-23,5 0-4,-4-3 0,-1-1-1,1-4-30,0 0-5,-5-12-2,0 0 0,0 0-10,0 0 8,0 0-8,0 0 8,0-16-8,4 0 0,-4 0-12,0-1 12,0 1-11,-4-8 11,4 0-8,-5-1 8,5-3 0,0 0 0,0-5 0,5 9 0,-5 0 0,4-1 0,-4 5 0,9 4 0,-4 0 9,-1 8 7,1 4 2,4-4 0,-9 8 2,9 8 1,5 0 0,-5 4 0,5 4-9,-5 0-1,4 9-1,1-1 0,0 0-10,-1 0 0,1-3 0,4 3 0,-4-4-32,9-4-9,-5 1-2,0-5-703,0-4-141</inkml:trace>
  <inkml:trace contextRef="#ctx0" brushRef="#br0" timeOffset="7133.41">5231-174 1036,'5'-21'46,"-5"21"10,-5-4-45,0 0-11,1-4 0,-5 8 0,4-4 238,-4 8 46,0-4 8,0 4 3,-5 4-188,5 1-38,0 3-7,0 0-2,4 0-48,1 4-12,4-4 0,4 4 0,1-3 0,-1-1 0,6 4 0,-1-4-10,4 0 10,1 4 0,0-3 0,-1 3 0,-4-4 0,5 4 0,-5 0 0,0 0 0,0 5 14,-4-5-2,-5 0 0,5 0 0,-5 0 10,0 1 2,-5-5 0,0 4 0,-4-4-12,0 4-1,0-8-1,-9 5 0,4-5-106,-4 0-20,-9-4-5,-1 4-1</inkml:trace>
  <inkml:trace contextRef="#ctx0" brushRef="#br0" timeOffset="-1093.86">-874 1319 1267,'0'0'56,"0"0"12,0 0-55,0 0-13,0 0 0,0 0 0,0 0 191,0 0 35,0 0 7,0 0 2,0 0-127,0 0-26,0 0-5,9-4-1,-9 4-30,9 0-6,0 0-2,0 4 0,-9-4-14,9 0-2,0 0-1,5 4 0,-10 0-9,6 0-3,-10-4 0,13 4 0,-4 0-9,-9-4 8,0 0-8,9 8 8,5 0-8,-14-8 0,5 9 9,-1 3-9,1-4 11,-1 4-3,-4 0 0,0 0 0,0 4-8,-4-3-14,-1 3 3,1 0 1,-1 0 10,-4 4 0,0 1 0,0-1 0,0 4 0,0 0 0,-5-3 0,0 3 0,1 0 0,-1-4 0,0 1 0,1-5 0,-1 0-43,0-4-6,1-4-2,4 0 0,-1 0-144,1-3-29</inkml:trace>
  <inkml:trace contextRef="#ctx0" brushRef="#br0" timeOffset="8817.77">223 1958 1486,'-9'13'66,"9"-13"14,0 0-64,0 0-16,0 0 0,0 0 0,0 0 88,0 0 14,0 0 3,0 0 1,0 0-23,0 0-5,0 0-1,0 0 0,0 0-11,0 0-2,9 4-1,0-4 0,9 4-19,-4 0-3,-1 0-1,6 4 0,-6-4-23,6 0-5,-1 0 0,0-4-1,0 4-11,0 0 0,-4-4 0,4 4 0,1-4-37,-1 4-10,-5-4-1,1 0-1040</inkml:trace>
  <inkml:trace contextRef="#ctx0" brushRef="#br0" timeOffset="9865.08">3273 1582 979,'0'0'43,"0"0"9,0 0-41,0 0-11,0 0 0,0 0 0,9-4 226,-9 4 43,0-8 9,0 8 2,0 0-128,0 0-24,0 0-6,0 0-1,0 0-36,0 0-7,0 0-2,0 0 0,0 0-35,0 0-7,-9 8-2,5 0 0,-5 8-21,4 1-11,-4-5 10,4 8-10,-4 0-9,0 0-8,0 1-2,0 3 0,0-4-47,-5 4-10,5-3-1,0 3-1,-5-8-19,10 4-4,-5 1-1,0-1 0,-1-8 20,6 0 4,-1 0 1,1 0 0,-1 1 38,5-13 8,-4 8 2,4-8 0,0 8 29,0-8 0,0 0 0,0 12 0,0-12 0,0 0 0,4 12-8,-4-12 8,9 8 64,0 0 15,5-4 3,0 0 1,-5 0-27,5 0-4,-1 4-2,5-3 0,-4-1-5,0 0-1,4 4 0,0-4 0,0 0-19,-4 0-4,9 4-1,-5-4 0,0 4-11,0-4-9,1 0 12,-1 4-12,-5 0 8,1-4-8,4 4 0,1-3 0,-1-1-20,-5 0-12,1-4-1,-5 4-1,5-8-163,-5 4-33</inkml:trace>
  <inkml:trace contextRef="#ctx0" brushRef="#br0" timeOffset="10139.39">3824 1805 1440,'0'0'64,"0"0"12,0 0-60,0 0-16,0 0 0,0 0 0,0 12 135,5-4 24,4 4 5,0-4 0,-5 8-76,1 1-16,0-1-4,4 0 0,0 0-28,0 4-7,-5 1-1,6 7 0,-1 0-14,0 5-3,4 3-1,-3 4 0,-1 1-14,4-5 0,-4 1 0,0-1 0,5-3-50,-9-9-6,4-4-2,0 0-967</inkml:trace>
  <inkml:trace contextRef="#ctx0" brushRef="#br0" timeOffset="7700.65">2035 1938 806,'0'0'36,"0"0"7,0 0-35,0 0-8,0 0 0,0 0 0,9 4 207,0 4 39,-4 0 8,-5-8 2,4 9-188,1-1-36,-5-8-8,9 12-2,-9-12 2,0 0 0,4 8 0,-4-8 0,0 0 10,0 0 2,0 0 1,0 12 0,0-12 4,0 0 1,0 0 0,0 0 0,0 0-31,0 0-11,0 0 0,0 0 9,-13-4 35,8 0 8,-4-4 0,5 0 1,-1 0-33,0 0-8,1-5 0,4 5-1,0-4 11,0 0 2,0 0 1,4-4 0,1 0-15,0-5-10,-1 5 12,1 0-12,4 0 33,0 4 0,5-1 0,-1 1 0,-4 0-33,5 4-11,4 0 0,-4 0 0,9 4 11,-5 0 16,-5 4-4,6-4-1,-1 0-11,0 4 0,0-4 0,1 4 0,-6-4-9,1 0-4,-1 4-1,6-4-762,-6-1-153</inkml:trace>
  <inkml:trace contextRef="#ctx0" brushRef="#br0" timeOffset="8296.36">1657 1424 1209,'0'0'108,"0"0"-87,0 0-21,0 0 0,0 12 200,0-12 36,0 4 8,-5 5 0,1-1-93,-1 0-19,1-4-4,-5 0-1,0-4-79,4 8-16,0 4-4,1 4 0,-1-4 22,-4 1 4,0 3 1,0 0 0,0 0-37,-9 8-7,4-3-2,-4-5 0,4 4-22,-4 0-5,0-4-1,4 5 0,-4-5-7,0 0-2,-1 0 0,1 0 0,5 1 0,-1-1 0,-4 4 0,4-4 0,5-4 5,-5 1 1,5-1 0,0-4 0,0 4-7,0 0-2,4-4 0,5-8 0,-4 8 31,4-8 0,0 0 0,0 0 0,0 0 12,0 0 9,0 8 2,0-8 0,0 0-37,0 8-7,4 1-2,1-1 0,4-4 47,0 4 10,0 0 2,0 0 0,5 0-21,-5 4-4,5-4-1,-1 0 0,-8 5-10,9-1 10,8 4-10,6-4 10,-1 0-10,0 4 8,-4 0-8,0-3 8,-5 3-50,5-4-10,-10 0-3,6 0 0,-1-4-8,-4-4-1,-1 0-1,1-4-946</inkml:trace>
  <inkml:trace contextRef="#ctx0" brushRef="#br0" timeOffset="9096.32">874 1606 1677,'0'0'74,"0"0"16,0 0-72,4 8-18,1 5 0,0-1 0,-5 0 83,4 4 13,1 0 2,-5 5 1,0-5-34,4 4-6,-4 4-2,0 1 0,9-1-27,-9 4-6,5 0 0,-5 1-1,4-1-15,-4 0-8,0 1 8,5 3-8,0 1 0,-5-1-12,0 4 2,0 1-676,4-1-135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7:15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15 224 7870,'9'-15'860,"-2"-7"-498,-7 5 0,0 0 62,0 6 1,0 6 505,0-5-259,-7 7-511,5-4 0,-5 9 67,7 3 0,0 3 0,0 8 0,0 4-59,0 0 1,-5 8 58,0-3 0,0 3-268,5-3 0,0 4 94,0-3 0,0-4-338,0-2 1,0-3 1,0-1 0,0-8 489,7-1-174,-5-7 0,4-7-210,-6-3 0,2-11 112,3-4 1,-3-4-136,3-2 0,-3 1 71,-2-1 1,5-5-272,0 0 0,5-5 148,-5 6 1,6 4 104,-6 5 0,1 9 57,0 2-313,-5 0 529,6 13 0,-7 4-91,0 13 0,0 2 304,0 9 0,0-1-144,0 6 1,0 1-16,0 4 0,0-5-94,0-1 1,2-1-200,3-8 0,-2-1 184,8-4 0,-6-3 110,5-3-502,-7-3 246,11-7 1,-7-7-2,3-3 0,4-5 47,-4-6 1,-2 3-288,3-8 1,-3 1 41,2-6 1,2-3 150,-7 3 1,6 4 735,-6 12-371,7-1-278,-4 8 0,2 14-46,1 15 0,-6 8 1053,5 7 1,-5-2-408,5 7 0,0-6-529,6 6 0,1-7-250,3 2 0,-1-5-569,7-6 1,-8 1-628,3-11 1,-4 2 182,-2-11 1229,1-1 0,-1-12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59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67 12784 0 0,'0'0'1157'0'0,"-1"2"-953"0"0,-3 7 4837 0 0,5 4-3393 0 0,11 59 845 0 0,-10-56-2157 0 0,0-1 0 0 0,-1 29 0 0 0,0-34-328 0 0,0-1 918 0 0,-1-9-912 0 0,-1 0 0 0 0,1 0 0 0 0,0 0 0 0 0,0 0 0 0 0,-1 0 0 0 0,1 0 0 0 0,0 0 0 0 0,-1 0 0 0 0,1 0 0 0 0,0 0 0 0 0,0 0 0 0 0,-1 0 0 0 0,1 0 0 0 0,0 0 0 0 0,0 0 0 0 0,-1-1 0 0 0,1 1 0 0 0,0 0 0 0 0,0 0 0 0 0,-1 0 0 0 0,1 0 0 0 0,0-1 0 0 0,0 1 0 0 0,0 0 0 0 0,-1 0 0 0 0,1 0 0 0 0,0-1 0 0 0,0 1 0 0 0,0 0 0 0 0,-1-1 0 0 0,0 0-10 0 0,0-1 0 0 0,0 1 1 0 0,0-1-1 0 0,0 1 0 0 0,0-1 0 0 0,0 0 0 0 0,0 0 0 0 0,1 1 0 0 0,-1-1 1 0 0,0 0-1 0 0,1 0 0 0 0,0 0 0 0 0,-1 0 0 0 0,1-2 0 0 0,-1-31 9 0 0,1 24-16 0 0,1-5 3 0 0,1 1 0 0 0,0-1 0 0 0,6-21 0 0 0,-6 32 10 0 0,0-1 0 0 0,0 1 0 0 0,1 1 0 0 0,-1-1-1 0 0,5-5 1 0 0,4-8 6 0 0,-9 14 13 0 0,0 1 0 0 0,0-1 0 0 0,1 1 0 0 0,-1 0 0 0 0,0 0 0 0 0,1 0 0 0 0,0 0 0 0 0,0 0 0 0 0,0 1 0 0 0,0-1 0 0 0,4-2 0 0 0,-6 5-11 0 0,0-1 0 0 0,0 1-1 0 0,0 0 1 0 0,0 0 0 0 0,0-1 0 0 0,0 1 0 0 0,0 0 0 0 0,0 0-1 0 0,0 0 1 0 0,0 0 0 0 0,0 0 0 0 0,-1 0 0 0 0,1 0 0 0 0,0 0 0 0 0,0 0-1 0 0,0 1 1 0 0,0-1 0 0 0,0 0 0 0 0,2 1 0 0 0,13 9 121 0 0,-8-5-82 0 0,-3-2-34 0 0,-1-1 0 0 0,0 1 0 0 0,-1 0 1 0 0,1 0-1 0 0,-1 1 0 0 0,1-1 0 0 0,-1 1 1 0 0,0-1-1 0 0,4 7 0 0 0,22 59 60 0 0,-27-66-78 0 0,-1 0 0 0 0,0 1 0 0 0,0-1-1 0 0,0 0 1 0 0,0 0 0 0 0,0 4 0 0 0,-1-3-2 0 0,1-1 0 0 0,-1 1-1 0 0,1-1 1 0 0,0 0 0 0 0,0 1-1 0 0,2 3 1 0 0,2 0-288 0 0,-1 1 0 0 0,-1 0 0 0 0,1 0-1 0 0,-1 0 1 0 0,-1 0 0 0 0,0 0 0 0 0,0 1 0 0 0,2 15 0 0 0,-4-21-1774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59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2760 0 0,'2'2'207'0'0,"3"23"14819"0"0,7-31-11844 0 0,-2 0-2506 0 0,5-4 367 0 0,-14 10-984 0 0,0 0 0 0 0,-1-1 0 0 0,1 1 0 0 0,0 0 0 0 0,-1 0 0 0 0,1 0 0 0 0,0 0 0 0 0,-1 0 0 0 0,1 0 0 0 0,0 0 0 0 0,-1 0 1 0 0,1 0-1 0 0,0 0 0 0 0,-1 0 0 0 0,1 1 0 0 0,0-1 0 0 0,-1 0 0 0 0,1 0 0 0 0,0 1 0 0 0,-1-1 0 0 0,1 0 0 0 0,-1 1 0 0 0,2 0 0 0 0,7 6 676 0 0,-7-5-578 0 0,-1 0 0 0 0,1 0 0 0 0,0-1 0 0 0,0 1-1 0 0,1-1 1 0 0,-1 1 0 0 0,0-1 0 0 0,0 0 0 0 0,1 0 0 0 0,-1 0 0 0 0,1 0 0 0 0,-1 0 0 0 0,0 0 0 0 0,1-1 0 0 0,3 1-1 0 0,-3-1-152 0 0,0 1-1 0 0,0-1 0 0 0,-1 1 1 0 0,1 0-1 0 0,0-1 0 0 0,-1 1 1 0 0,1 0-1 0 0,-1 1 0 0 0,1-1 1 0 0,-1 0-1 0 0,0 1 0 0 0,3 2 1 0 0,-2-2-5 0 0,-1-1 0 0 0,1 1 0 0 0,0 0 0 0 0,0-1 0 0 0,0 1 0 0 0,0-1 0 0 0,0 0 0 0 0,5 1 0 0 0,39 0 1 0 0,-34-2 0 0 0,-1 0 0 0 0,23 4 0 0 0,-31-2-22 0 0,6-5-201 0 0,3-2 82 0 0,-9 3-100 0 0,1-1 1 0 0,-1 0-1 0 0,0 0 1 0 0,0 0 0 0 0,-1 0-1 0 0,5-4 1 0 0,-6 5-1297 0 0,-1 2 1268 0 0,-1 0 0 0 0,1 0 0 0 0,0-1 0 0 0,0 1 0 0 0,0 0 0 0 0,0-1 0 0 0,0 1 0 0 0,-1 0 0 0 0,1-1 0 0 0,0 1 0 0 0,0-1 0 0 0,-1 1 0 0 0,2-2 0 0 0,-1 2 161 0 0,10-14-1876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0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14256 0 0,'0'0'1290'0'0,"1"-2"-1062"0"0,0 0-210 0 0,0 0 1 0 0,1 0-1 0 0,-1 0 0 0 0,0 0 0 0 0,1 0 1 0 0,0 0-1 0 0,-1 0 0 0 0,1 1 0 0 0,0-1 0 0 0,0 0 1 0 0,4-1-1 0 0,11 28 5082 0 0,-10-15-4129 0 0,10 12 2232 0 0,-16-21-3103 0 0,0 0-1 0 0,-1 0 1 0 0,1 0-1 0 0,0 0 1 0 0,0-1-1 0 0,0 1 1 0 0,0 0-1 0 0,0 0 1 0 0,1-1-1 0 0,0 2 1 0 0,-1-2 21 0 0,1 1-39 0 0,-1 0-12 0 0,1 0 0 0 0,-1-1 0 0 0,0 1 0 0 0,0 0 0 0 0,0 0 0 0 0,0 0 0 0 0,0 0 0 0 0,0 0 0 0 0,0 0 0 0 0,0 0 0 0 0,0 0 0 0 0,0 0 0 0 0,-1 0 0 0 0,2 3 0 0 0,0 1-70 0 0,13 21 0 0 0,-14-24 3 0 0,0-1 1 0 0,0 0-1 0 0,0 1 0 0 0,0-1 1 0 0,0 0-1 0 0,0 0 0 0 0,0 0 0 0 0,1 0 1 0 0,-1 0-1 0 0,0 0 0 0 0,0 0 1 0 0,3 1-1 0 0,-2-1 214 0 0,3 1 195 0 0,-5-2-395 0 0,0 0 0 0 0,1 0 1 0 0,-1 0-1 0 0,1 0 0 0 0,-1 0 0 0 0,1 0 1 0 0,-1 0-1 0 0,0 0 0 0 0,1 0 0 0 0,-1 0 0 0 0,1 0 1 0 0,-1 0-1 0 0,0 1 0 0 0,1-1 0 0 0,-1 0 1 0 0,0 0-1 0 0,1 0 0 0 0,-1 1 0 0 0,0-1 1 0 0,1 0-1 0 0,-1 1 0 0 0,0-1 0 0 0,0 0 1 0 0,1 1-1 0 0,1 1 72 0 0,0 0-48 0 0,3 18 705 0 0,-5-19-744 0 0,1-1 0 0 0,-1 1 0 0 0,0-1 1 0 0,0 1-1 0 0,0 0 0 0 0,0-1 0 0 0,0 1 0 0 0,0 0 1 0 0,0-1-1 0 0,0 1 0 0 0,0-1 0 0 0,0 1 0 0 0,0 0 1 0 0,-1-1-1 0 0,1 1 0 0 0,0 0 0 0 0,-23 21-119 0 0,18-16-34 0 0,0 0 0 0 0,-1-1 1 0 0,-11 10-1 0 0,3-3-90 0 0,8-8-16 0 0,0 0 0 0 0,0 0-1 0 0,0 0 1 0 0,-1-1 0 0 0,-9 4 0 0 0,14-7-352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0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0 183 13072 0 0,'2'1'8679'0'0,"-1"0"-8471"0"0,1 1-1 0 0,0-1 0 0 0,-1 1 0 0 0,1-1 0 0 0,-1 1 1 0 0,1 0-1 0 0,-1 0 0 0 0,0 0 0 0 0,0 0 0 0 0,0 0 1 0 0,0 0-1 0 0,0 0 0 0 0,0 3 0 0 0,7 33 2234 0 0,-1-6-1989 0 0,-6-30-466 0 0,-1 0 1 0 0,1 0 0 0 0,-1-1 0 0 0,1 1 0 0 0,-1 0 0 0 0,0 0 0 0 0,0-1 0 0 0,0 1 0 0 0,0 3 0 0 0,2 9 6 0 0,12 17 61 0 0,-7-19-52 0 0,1 0 1 0 0,0 0-1 0 0,12 12 1 0 0,-4-8-12 0 0,-12-14-13 0 0,0 0 0 0 0,7 4 11 0 0,2-1 11 0 0,-1-5 0 0 0,-9-1 0 0 0,-2 1 0 0 0,0 0 0 0 0,0 0 0 0 0,0-1 0 0 0,0 1 0 0 0,0-1 0 0 0,0 1 0 0 0,0-1 0 0 0,0 1 0 0 0,0-1 0 0 0,0 1 0 0 0,-1-1 0 0 0,1 0 0 0 0,0 0 0 0 0,0 1 0 0 0,-1-1 0 0 0,2-1 0 0 0,1-2 8 0 0,0 1 0 0 0,1 0 0 0 0,-2-1 0 0 0,1 0-1 0 0,0 0 1 0 0,-1 0 0 0 0,1 0 0 0 0,-1 0 0 0 0,0 0 0 0 0,1-6 0 0 0,1-5 51 0 0,5-27 1 0 0,-6 24-50 0 0,-2 8-9 0 0,-1 0 0 0 0,-1 0-1 0 0,0 1 1 0 0,0-1 0 0 0,-1 0-1 0 0,0 1 1 0 0,0-1 0 0 0,-5-9-1 0 0,4 10 6 0 0,3 7 6 0 0,-1 0-1 0 0,0 0 1 0 0,0 0 0 0 0,0 1-1 0 0,0-1 1 0 0,0 0 0 0 0,0 1-1 0 0,-1-1 1 0 0,1 1-1 0 0,-1 0 1 0 0,-1-2 0 0 0,1 1 2 0 0,1 1-1 0 0,-1-1 1 0 0,1 1 0 0 0,-1-1 0 0 0,1 0 0 0 0,0 1 0 0 0,-1-1-1 0 0,0-3 1 0 0,1 4-24 0 0,1 0 0 0 0,0 0 0 0 0,-1 0 0 0 0,1 0 0 0 0,-1 1 0 0 0,1-1 0 0 0,-1 0-1 0 0,1 0 1 0 0,-1 0 0 0 0,0 1 0 0 0,1-1 0 0 0,-1 0 0 0 0,0 1 0 0 0,0-1 0 0 0,1 1 0 0 0,-1-1 0 0 0,0 1 0 0 0,0-1-1 0 0,0 1 1 0 0,0-1 0 0 0,0 1 0 0 0,0 0 0 0 0,0 0 0 0 0,0-1 0 0 0,0 1 0 0 0,0 0 0 0 0,1 0 0 0 0,-1 0 0 0 0,0 0 0 0 0,0 0-1 0 0,0 0 1 0 0,0 0 0 0 0,0 1 0 0 0,0-1 0 0 0,0 0 0 0 0,0 0 0 0 0,0 1 0 0 0,0-1 0 0 0,0 0 0 0 0,0 1 0 0 0,1-1-1 0 0,-1 1 1 0 0,0 0 0 0 0,0-1 0 0 0,0 2 0 0 0,-12 8-399 0 0,11-9 213 0 0,-1 1 1 0 0,1 0-1 0 0,-1 0 1 0 0,1 1 0 0 0,0-1-1 0 0,0 0 1 0 0,0 1 0 0 0,-3 4-1 0 0,3-4-549 0 0,-1 1 0 0 0,1 0 0 0 0,0-1 0 0 0,1 1 0 0 0,-1 0 0 0 0,1 0 0 0 0,0 0 0 0 0,0 0 0 0 0,-1 6 0 0 0,2 2-5960 0 0</inkml:trace>
  <inkml:trace contextRef="#ctx0" brushRef="#br0" timeOffset="1">272 167 7368 0 0,'0'0'16306'0'0,"0"4"-15830"0"0,1 4-313 0 0,-1 1 0 0 0,1 0 0 0 0,0-1-1 0 0,1 1 1 0 0,5 13 0 0 0,-6-18-142 0 0,0-1 0 0 0,0 0 0 0 0,0 0 0 0 0,0 1 0 0 0,-1-1 0 0 0,1 5 0 0 0,0-2-28 0 0,0 0 0 0 0,0 0-1 0 0,0-1 1 0 0,1 1-1 0 0,0-1 1 0 0,0 1-1 0 0,0-1 1 0 0,4 6-1 0 0,-6-9 8 0 0,1-1 0 0 0,-1 1 0 0 0,1-1 0 0 0,0 1 0 0 0,-1-1 0 0 0,1 0 0 0 0,0 1 0 0 0,0-1 0 0 0,0 0 0 0 0,0 0 0 0 0,0 0 0 0 0,0 1 0 0 0,2 0 0 0 0,1 2 0 0 0,3 10 0 0 0,-7-14 0 0 0,0 0 0 0 0,0 0 0 0 0,0 0 0 0 0,0 0 0 0 0,0 1 0 0 0,0-1 0 0 0,0 0 0 0 0,1 0 0 0 0,-1 0 0 0 0,0 1 0 0 0,0-1 0 0 0,0 0 0 0 0,0 0 0 0 0,0 0 0 0 0,0 0 0 0 0,0 1 0 0 0,0-1 0 0 0,1 0 0 0 0,-1 0 0 0 0,0 0 0 0 0,0 0 0 0 0,0 0 0 0 0,0 0 0 0 0,1 0 0 0 0,-1 1 0 0 0,0-1 0 0 0,0 0 0 0 0,0 0 0 0 0,0 0 0 0 0,1 0 0 0 0,-1 0 0 0 0,0 0 0 0 0,0 0 0 0 0,0 0 0 0 0,1 0 0 0 0,-1 0 0 0 0,0 0 0 0 0,0 0 0 0 0,0 0 0 0 0,1 0 0 0 0,-1 0 0 0 0,0 0 0 0 0,1 0 0 0 0,8-11 12 0 0,-9 11-11 0 0,0 0-1 0 0,1 0 1 0 0,-1 0 0 0 0,0-1-1 0 0,0 1 1 0 0,0 0-1 0 0,0 0 1 0 0,1 0 0 0 0,-1 0-1 0 0,0 0 1 0 0,0 0 0 0 0,0 0-1 0 0,0 0 1 0 0,1 0-1 0 0,-1 0 1 0 0,0 0 0 0 0,0 0-1 0 0,0 0 1 0 0,0 0-1 0 0,1 1 1 0 0,-1-1 0 0 0,0 0-1 0 0,0 0 1 0 0,0 0-1 0 0,0 0 1 0 0,0 0 0 0 0,1 0-1 0 0,-1 0 1 0 0,0 0-1 0 0,0 0 1 0 0,0 1 0 0 0,0-1-1 0 0,0 0 1 0 0,0 0-1 0 0,0 0 1 0 0,1 0 0 0 0,-1 0-1 0 0,0 1 1 0 0,0-1 0 0 0,0 0-1 0 0,0 0 1 0 0,0 0-1 0 0,0 0 1 0 0,0 1 0 0 0,0-1 9 0 0,0 0 1 0 0,0 0-1 0 0,0 0 1 0 0,0 0-1 0 0,0 1 1 0 0,0-1-1 0 0,0 0 1 0 0,0 0-1 0 0,0 0 1 0 0,1 0-1 0 0,-1 0 1 0 0,0 0-1 0 0,0 1 1 0 0,0-1 0 0 0,0 0-1 0 0,0 0 1 0 0,0 0-1 0 0,0 0 1 0 0,0 0-1 0 0,1 0 1 0 0,-1 0-1 0 0,0 0 1 0 0,0 0-1 0 0,0 1 1 0 0,0-1-1 0 0,0 0 1 0 0,0 0-1 0 0,1 0 1 0 0,-1 0-1 0 0,0 0 1 0 0,0 0 0 0 0,0 0-1 0 0,0 0 1 0 0,0 0-1 0 0,1 0 1 0 0,-1 0-1 0 0,0 0 1 0 0,0 0-1 0 0,0 0 1 0 0,0 0-1 0 0,1 0 1 0 0,-1 0-1 0 0,0-1 1 0 0,6-8 7 0 0,-1-1 0 0 0,0 1 1 0 0,-1-1-1 0 0,0-1 0 0 0,0 1 1 0 0,1-12-1 0 0,5-4 286 0 0,-8 22-214 0 0,0-1 0 0 0,-1 1 0 0 0,1-1 0 0 0,1-6 1 0 0,2-31 412 0 0,0-78 0 0 0,-5 118-486 0 0,-1-1 0 0 0,1 0 0 0 0,-1 0 0 0 0,1 0 0 0 0,-1 0 0 0 0,0 0 0 0 0,0 1 0 0 0,0-1 0 0 0,-1 0 0 0 0,1 1 1 0 0,-1-1-1 0 0,1 1 0 0 0,-1-1 0 0 0,0 1 0 0 0,0 0 0 0 0,0 0 0 0 0,0 0 0 0 0,-4-3 0 0 0,4 3-13 0 0,-5-2 76 0 0,5 4-83 0 0,0-1 1 0 0,0 1-1 0 0,0 0 0 0 0,0 0 0 0 0,0 0 0 0 0,0 1 0 0 0,0-1 1 0 0,1 0-1 0 0,-1 1 0 0 0,0-1 0 0 0,0 1 0 0 0,0 0 0 0 0,0 0 1 0 0,0-1-1 0 0,1 1 0 0 0,-3 2 0 0 0,-27 21-563 0 0,24-18 278 0 0,0 1-101 0 0,-1 1 0 0 0,2 0 1 0 0,-1 0-1 0 0,-7 14 0 0 0,-5 5-1882 0 0,-3-1-204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1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1 198 11976 0 0,'3'18'207'0'0,"-2"-11"85"0"0,0 1 0 0 0,1 15-1 0 0,-2-21 57 0 0,3-3 480 0 0,-2 0-733 0 0,0 1 0 0 0,1-1 1 0 0,-1 1-1 0 0,0-1 0 0 0,1 0 0 0 0,-1 1 0 0 0,0-1 0 0 0,0 0 0 0 0,0 0 0 0 0,0 0 0 0 0,0 0 0 0 0,0 0 0 0 0,0 0 1 0 0,0 0-1 0 0,0-1 0 0 0,1-1 0 0 0,-1 1 72 0 0,1 0 1 0 0,-1 0-1 0 0,1 1 1 0 0,-1-1-1 0 0,1 0 1 0 0,0 0 0 0 0,0 1-1 0 0,0-1 1 0 0,3-1-1 0 0,20-8 1325 0 0,-19 9-1018 0 0,0 0-1 0 0,0-1 1 0 0,11-7 0 0 0,73-47 2348 0 0,-75 46-2349 0 0,18-16 0 0 0,-7 8-240 0 0,-20 15-187 0 0,-1 1-1 0 0,0-1 1 0 0,0-1-1 0 0,0 1 1 0 0,0 0-1 0 0,6-9 1 0 0,22-27-782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1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9216 0 0,'0'0'5976'0'0,"0"11"-1501"0"0,7 31-1177 0 0,-7-19-2206 0 0,5 33 0 0 0,-4-48-917 0 0,0 0 1 0 0,-1 16 0 0 0,1 12 39 0 0,2-15-194 0 0,0-7 0 0 0,1 26 1 0 0,2 10-1636 0 0,-6-34 274 0 0,0-13-1291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2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1 107 7832 0 0,'0'0'9354'0'0,"3"3"-8218"0"0,9 7-44 0 0,-12-10-1035 0 0,0 1 0 0 0,1-1 0 0 0,-1 0 0 0 0,0 1 0 0 0,1-1 0 0 0,-1 0 0 0 0,0 1 0 0 0,0-1-1 0 0,1 1 1 0 0,-1-1 0 0 0,0 1 0 0 0,0-1 0 0 0,0 1 0 0 0,1-1 0 0 0,-1 0 0 0 0,0 1 0 0 0,0-1 0 0 0,0 1 0 0 0,0-1 0 0 0,0 1 0 0 0,0-1 0 0 0,0 1 0 0 0,0-1-1 0 0,0 1 1 0 0,0 3 129 0 0,5 10 460 0 0,-4-11-509 0 0,0 0 0 0 0,0 0 0 0 0,0 1 0 0 0,0-1 0 0 0,0 0-1 0 0,0 4 1 0 0,3 18 657 0 0,-4-22-820 0 0,1-6-372 0 0,2-3 409 0 0,-2 0 0 0 0,1 0-1 0 0,-1 0 1 0 0,0 0 0 0 0,1-10 0 0 0,-2 11 35 0 0,0-1-1 0 0,1 0 1 0 0,0 0 0 0 0,0 1-1 0 0,0-1 1 0 0,1 1-1 0 0,0-1 1 0 0,5-9 0 0 0,-5 11-91 0 0,0 1 0 0 0,-1-1 0 0 0,1 0 0 0 0,-1 0 0 0 0,1-5 0 0 0,0 3 76 0 0,-1 1 0 0 0,1 0-1 0 0,0 0 1 0 0,0 0 0 0 0,0 0-1 0 0,1 0 1 0 0,0 0 0 0 0,0 0-1 0 0,0 1 1 0 0,5-6 0 0 0,-7 9 18 0 0,-1 1 1 0 0,0 0 0 0 0,0-1 0 0 0,1 1 0 0 0,-1 0-1 0 0,1-1 1 0 0,-1 1 0 0 0,0 0 0 0 0,1-1-1 0 0,-1 1 1 0 0,1 0 0 0 0,-1 0 0 0 0,1 0 0 0 0,-1-1-1 0 0,0 1 1 0 0,1 0 0 0 0,-1 0 0 0 0,1 0 0 0 0,-1 0-1 0 0,1 0 1 0 0,-1 0 0 0 0,1 0 0 0 0,-1 0-1 0 0,1 0 1 0 0,-1 0 0 0 0,1 0 0 0 0,0 0 0 0 0,0 1-17 0 0,0 0 1 0 0,0-1 0 0 0,0 1 0 0 0,0 0 0 0 0,1-1-1 0 0,-1 1 1 0 0,0 0 0 0 0,0 0 0 0 0,-1 0-1 0 0,2 1 1 0 0,16 26 194 0 0,-15-20-222 0 0,-1-1 0 0 0,0 2 0 0 0,0-1-1 0 0,2 11 1 0 0,-1 3-10 0 0,-1-3 4 0 0,-2-14 0 0 0,1 1 0 0 0,-1-1 0 0 0,1 0 0 0 0,0 0 0 0 0,3 10 0 0 0,1-6-132 0 0,-4-1-1044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2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 2760 0 0,'0'11'21518'0'0,"0"-8"-20957"0"0,0 21 583 0 0,3-24-813 0 0,22 5 110 0 0,-18-3-330 0 0,-1-1-1 0 0,0 0 0 0 0,13 1 0 0 0,-5-2-108 0 0,-4 0 15 0 0,0 0 0 0 0,0 0-1 0 0,0 1 1 0 0,17 4 0 0 0,-13-3 26 0 0,-13-2-43 0 0,0 0 1 0 0,0 0 0 0 0,0-1 0 0 0,0 1 0 0 0,0-1-1 0 0,0 1 1 0 0,-1-1 0 0 0,1 1 0 0 0,0-1 0 0 0,0 0 0 0 0,-1 1-1 0 0,2-2 1 0 0,-2 2-1 0 0,13-10 52 0 0,-2-1 95 0 0,-10 10-242 0 0,-1 1 0 0 0,1 0 0 0 0,0-1 0 0 0,0 1 0 0 0,-1 0 0 0 0,1 0 0 0 0,0-1 0 0 0,0 1 0 0 0,0 0 0 0 0,-1 0 0 0 0,1 0 0 0 0,0 0 0 0 0,0 0 0 0 0,0 0 0 0 0,-1 0 0 0 0,1 0 0 0 0,0 0 0 0 0,1 1 0 0 0,2-1-941 0 0,6 0-1904 0 0</inkml:trace>
  <inkml:trace contextRef="#ctx0" brushRef="#br0" timeOffset="1">277 1 5528 0 0,'-34'6'17494'0'0,"38"1"-16665"0"0,-3-5 270 0 0,0 0-586 0 0,0 0-360 0 0,0-1-1 0 0,0 1 0 0 0,0 0 0 0 0,1-1 1 0 0,-1 0-1 0 0,0 1 0 0 0,1-1 1 0 0,-1 0-1 0 0,1 1 0 0 0,-1-1 1 0 0,1 0-1 0 0,3 1 0 0 0,-4-1-142 0 0,-1-1 1 0 0,1 1-1 0 0,0-1 0 0 0,0 0 1 0 0,-1 1-1 0 0,1-1 0 0 0,0 0 1 0 0,0 0-1 0 0,0 0 0 0 0,0 0 1 0 0,0 0-1 0 0,-1 1 0 0 0,1-2 1 0 0,2 1-1 0 0,8-6 55 0 0,-9 5-2 0 0,-1 1-1 0 0,0 0 1 0 0,1 0-1 0 0,-1 0 1 0 0,0 0-1 0 0,0 0 0 0 0,1 0 1 0 0,-1 0-1 0 0,0 0 1 0 0,1 1-1 0 0,-1-1 1 0 0,0 0-1 0 0,0 1 1 0 0,0-1-1 0 0,1 1 1 0 0,-1-1-1 0 0,0 1 1 0 0,0 0-1 0 0,2 1 1 0 0,-2-1-142 0 0,2 1 213 0 0,0-1-59 0 0,9 3 5 0 0,-9-2 181 0 0,-8 3-190 0 0,-3 21-71 0 0,-3-10-280 0 0,0 1 0 0 0,-26 25 0 0 0,35-39 150 0 0,0-1 1 0 0,0 1-1 0 0,0 0 1 0 0,1-1-1 0 0,-1 1 0 0 0,1 0 1 0 0,0 0-1 0 0,0 0 0 0 0,0 0 1 0 0,-1 4-1 0 0,-6 15-1764 0 0,-4-7-1107 0 0,1 5-5293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5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0 173 6912 0 0,'7'-15'14837'0'0,"-6"18"-14451"0"0,5 16-85 0 0,-2-9-78 0 0,0 0 0 0 0,-1 1 0 0 0,-1 0 0 0 0,3 21 0 0 0,-5-14-191 0 0,0-17-14 0 0,0-1-1 0 0,0 1 1 0 0,0 0-1 0 0,0-1 1 0 0,0 1 0 0 0,0-1-1 0 0,0 1 1 0 0,0 0-1 0 0,0-1 1 0 0,0 1-1 0 0,1 0 1 0 0,-1-1-1 0 0,0 1 1 0 0,0-1-1 0 0,1 1 1 0 0,-1-1-1 0 0,1 2 1 0 0,1 2 68 0 0,-1 8 160 0 0,-1-9-28 0 0,0-15-124 0 0,1 9-99 0 0,-1-1 0 0 0,1 0 0 0 0,-1 0 0 0 0,1 1 0 0 0,2-6 0 0 0,-2 5-2 0 0,0 1-1 0 0,0 0 0 0 0,0-1 0 0 0,0 1 0 0 0,0-5 0 0 0,-1 5-1 0 0,0 0-1 0 0,0 0 1 0 0,1 1-1 0 0,-1-1 1 0 0,1 0-1 0 0,0 1 1 0 0,1-4 0 0 0,3-14-36 0 0,10-43-30 0 0,-13 56 75 0 0,0 0 0 0 0,0 0 0 0 0,1 1 0 0 0,0-1 0 0 0,6-9 0 0 0,-2 1 0 0 0,12-14-26 0 0,-18 27-109 0 0,1 0-112 0 0,-2 2 248 0 0,0-1-1 0 0,0 1 1 0 0,0 0-1 0 0,0 0 1 0 0,0 0 0 0 0,0 0-1 0 0,0-1 1 0 0,0 1-1 0 0,0 0 1 0 0,0 0 0 0 0,0 0-1 0 0,0 0 1 0 0,0 0-1 0 0,0 0 1 0 0,0-1-1 0 0,1 1 1 0 0,-1 0 0 0 0,0 0-1 0 0,0 0 1 0 0,0 0-1 0 0,0 0 1 0 0,0 0 0 0 0,0 0-1 0 0,1 0 1 0 0,-1-1-1 0 0,0 1 1 0 0,0 0-1 0 0,0 0 1 0 0,0 0 0 0 0,0 0-1 0 0,1 0 1 0 0,-1 0-1 0 0,0 0 1 0 0,0 0 0 0 0,0 0-1 0 0,0 0 1 0 0,0 0-1 0 0,1 0 1 0 0,-1 0-1 0 0,0 0 1 0 0,0 0 0 0 0,0 0-1 0 0,0 0 1 0 0,0 0-1 0 0,1 0 1 0 0,0 1 22 0 0,1 0 0 0 0,0 0 0 0 0,-1 0 0 0 0,1 0 0 0 0,-1 0 0 0 0,0 1 0 0 0,1-1 0 0 0,-1 0 0 0 0,0 1 0 0 0,0-1 0 0 0,1 1 0 0 0,-1-1 0 0 0,0 1 0 0 0,0 2 0 0 0,7 25 88 0 0,-2-4-55 0 0,-2-6 26 0 0,-1-1 0 0 0,0 1 1 0 0,-1-1-1 0 0,-1 1 0 0 0,-1 24 1 0 0,0-21 50 0 0,1-18-59 0 0,5 5-58 0 0,-1-9-12 0 0,0-5-8 0 0,1-3 4 0 0,-1-1 0 0 0,1 0 0 0 0,-1 0 0 0 0,-1 0 0 0 0,0 0 0 0 0,4-13 0 0 0,-4 12 0 0 0,8-35 0 0 0,-7 24 0 0 0,-2 0 0 0 0,-2 18 0 0 0,-1-1 0 0 0,0 1 0 0 0,1 0 0 0 0,0-1 0 0 0,0 1 0 0 0,0 0 0 0 0,0 0 0 0 0,0 0 0 0 0,3-4 0 0 0,-1 3 0 0 0,1-3 0 0 0,0 1 0 0 0,0 0 0 0 0,0-1 0 0 0,-1 1 0 0 0,4-12 0 0 0,-4 10 0 0 0,6 16 0 0 0,8 11 0 0 0,-15-15 0 0 0,-1 1 0 0 0,22 78-152 0 0,-21-76-34 0 0,0 0-1 0 0,-1 1 0 0 0,0-1 1 0 0,0 0-1 0 0,-1 1 1 0 0,0-1-1 0 0,-1 10 0 0 0,-4 27-3868 0 0,3-27-3148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5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67 12440 0 0,'0'0'957'0'0,"-9"6"4712"0"0,-2-12-581 0 0,9 8-4703 0 0,-5 6-38 0 0,5-7-40 0 0,1 2-131 0 0,0 1-147 0 0,-1 1 1 0 0,1-1 0 0 0,0 1-1 0 0,0-1 1 0 0,1 1 0 0 0,0-1-1 0 0,-1 1 1 0 0,1 0 0 0 0,1-1 0 0 0,1 9-1 0 0,-2-11-30 0 0,1 0 0 0 0,-1 0 0 0 0,0 0 0 0 0,1-1 0 0 0,-1 1 1 0 0,0 0-1 0 0,0 0 0 0 0,0 0 0 0 0,0 0 0 0 0,-1 0 0 0 0,1-1 0 0 0,0 1 0 0 0,-1 2 0 0 0,1-4 0 0 0,-1 0 0 0 0,1 0-1 0 0,0 1 1 0 0,0-1 0 0 0,0 0 0 0 0,0 0 0 0 0,0 0-1 0 0,0 0 1 0 0,0 0 0 0 0,0 0 0 0 0,0 0 0 0 0,0 1-1 0 0,0-1 1 0 0,0 0 0 0 0,0 0 0 0 0,0 0 0 0 0,0 0 0 0 0,0 0-1 0 0,0 0 1 0 0,0 0 0 0 0,0 1 0 0 0,0-1 0 0 0,0 0-1 0 0,0 0 1 0 0,0 0 0 0 0,0 0 0 0 0,0 0 0 0 0,0 0 0 0 0,0 0-1 0 0,0 1 1 0 0,0-1 0 0 0,0 0 0 0 0,1 0 0 0 0,-1 0-1 0 0,0 0 1 0 0,0 0 0 0 0,0 0 0 0 0,0 0 0 0 0,0 0-1 0 0,0 0 1 0 0,0 0 0 0 0,0 0 0 0 0,0 1 0 0 0,1-1 0 0 0,2 1-8 0 0,1 2 4 0 0,9 15 16 0 0,-11-15 46 0 0,0-2 13 0 0,1 1-70 0 0,-1 0 1 0 0,0 0-1 0 0,1 0 0 0 0,-1 0 1 0 0,1-1-1 0 0,0 1 1 0 0,3 0-1 0 0,5-3-37 0 0,-7 0 25 0 0,8-3 0 0 0,-10 1 10 0 0,1 0-1 0 0,-1 0 1 0 0,0 0-1 0 0,0 0 1 0 0,0 0-1 0 0,0 0 1 0 0,-1-1 0 0 0,1 1-1 0 0,-1 0 1 0 0,0-1-1 0 0,0 0 1 0 0,1-5-1 0 0,-1 2-2 0 0,0-1 0 0 0,-1 1-1 0 0,1-1 1 0 0,-1 1 0 0 0,-2-10-1 0 0,2 12 6 0 0,-1 0 0 0 0,0 1 0 0 0,-1-1 0 0 0,1 0 0 0 0,-1 1 0 0 0,0-1 0 0 0,0 1 0 0 0,0-1 0 0 0,-1 1 0 0 0,0 0 0 0 0,1 0 0 0 0,-1 0 0 0 0,-1 0 0 0 0,-3-3 0 0 0,-10-15 0 0 0,9 13 0 0 0,8 9 0 0 0,-1-1 0 0 0,0 1 0 0 0,1-1 0 0 0,-1 1 0 0 0,1 0 0 0 0,-1-1 0 0 0,0 1 0 0 0,1 0 0 0 0,-1-1 0 0 0,0 1 0 0 0,0 0 0 0 0,1 0 0 0 0,-1 0 0 0 0,-1-1 0 0 0,-21 6 31 0 0,4 0 24 0 0,17-4-66 0 0,0-1 0 0 0,1 1 0 0 0,-1 0 1 0 0,0 0-1 0 0,1 0 0 0 0,-1 0 1 0 0,0 1-1 0 0,1-1 0 0 0,-1 0 0 0 0,1 0 1 0 0,0 1-1 0 0,0-1 0 0 0,-1 1 0 0 0,1 0 1 0 0,0-1-1 0 0,0 1 0 0 0,-1 3 1 0 0,-1 1-240 0 0,0 0 1 0 0,1 0 0 0 0,0 0 0 0 0,-2 8 0 0 0,4-8-131 0 0,-1-1 1 0 0,1 1-1 0 0,0 0 1 0 0,1 0-1 0 0,-1-1 1 0 0,1 1-1 0 0,2 7 1 0 0,4 7-5618 0 0,-1-8-576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7:16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1 130 6009,'0'-15'3126,"0"6"-2686,0 2 237,0 7-497,6 0 1,1 7-15,4 3 1,-3 6 66,-3 4 1,-3-3-1,3 4 1,2-4-580,-2-2 1,2 0 113,-2 1 274,-3-8-114,11-1-66,-11-7 1,5-2 63,-7-3 1,1-3 22,5-8 0,-5-1-46,4-3 0,-3 1 96,-2-7 1,0 6-69,0-6 0,0 6 56,0-6 0,0 8-7,0-3 1,2 11-45,3 5-7,-3-4 0,4 9 79,-6 0 0,5 4 92,1 11 0,-1-1 0,-5 11 1,1-4-99,5 4 0,-5-4-16,4 4 0,2-6 33,-2 2 0,0-4-74,-5-2 0,6-5 67,-1 0 0,1-6 24,0 1-41,-5-3 0,6-4-10,-7-3 0,5 0-199,0-11 1,2 4 121,-2-8 1,-1-2-63,6 1 0,-5-4 53,5 4-23,-6 1 42,9 5 0,-9 6 565,6 4 0,-5 5-189,5 5 0,-6 9-41,1 6 0,2 2-120,-2-1 1,5-3 34,-5 8 1,5-7-809,-5 1 0,7-3 352,-1-1 1,-3-1-1558,2 0 1845,0-6 0,6-2 0,-1-7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6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5528 0 0,'0'0'2778'0'0,"3"1"-302"0"0,29 2 3677 0 0,-25-3-4944 0 0,-1 0 0 0 0,1 1 0 0 0,9 2 0 0 0,-14-2 158 0 0,-1-1-1226 0 0,-1 1 1 0 0,1-1-1 0 0,-1 0 1 0 0,0 1-1 0 0,1-1 1 0 0,-1 0-1 0 0,1 0 1 0 0,-1 1-1 0 0,1-1 1 0 0,-1 0-1 0 0,1 0 1 0 0,-1 1-1 0 0,1-1 0 0 0,0 0 1 0 0,-1 0-1 0 0,1 0 1 0 0,-1 0-1 0 0,1 0 1 0 0,0 0-1 0 0,0-8-175 0 0,-1 0 1 0 0,1 0-1 0 0,0 0 0 0 0,1 1 0 0 0,0-1 1 0 0,0 0-1 0 0,1 1 0 0 0,3-8 0 0 0,4-8 294 0 0,-8 17-47 0 0,0 1 0 0 0,1-1 1 0 0,0 1-1 0 0,6-10 0 0 0,-8 14-225 0 0,0-1-1 0 0,1 1 1 0 0,-1 0-1 0 0,1-1 0 0 0,-1 1 1 0 0,1 0-1 0 0,-1 0 1 0 0,1 0-1 0 0,0 0 1 0 0,-1 0-1 0 0,1 1 0 0 0,0-1 1 0 0,0 0-1 0 0,0 1 1 0 0,-1-1-1 0 0,1 1 1 0 0,0 0-1 0 0,0-1 0 0 0,3 1 1 0 0,32-2-3292 0 0,-23-1-2667 0 0,-3-3-1548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06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8288 0 0,'0'0'11343'0'0,"1"2"-9992"0"0,7 22-30 0 0,-5-15-1034 0 0,0 0-1 0 0,0 0 1 0 0,-1 0 0 0 0,0 0 0 0 0,1 17-1 0 0,-3-22-240 0 0,0 1 0 0 0,0-1 1 0 0,1 1-1 0 0,-1 0 0 0 0,1-1 0 0 0,2 5 0 0 0,4 16 66 0 0,-7-18-94 0 0,-2-2 1 0 0,-3 12-3 0 0,4-4-4 0 0,1-10 47 0 0,0-20-55 0 0,1 0 0 0 0,0 0 1 0 0,1 0-1 0 0,7-26 0 0 0,-3 17-360 0 0,-5 22 313 0 0,-1-1 1 0 0,1 1-1 0 0,0 0 1 0 0,1-1 0 0 0,-1 1-1 0 0,1 0 1 0 0,0 0 0 0 0,0 0-1 0 0,0 0 1 0 0,4-5 0 0 0,2-1 322 0 0,-4 4-220 0 0,1-1-1 0 0,0 1 1 0 0,1 0-1 0 0,-1 0 1 0 0,1 1-1 0 0,0-1 1 0 0,0 1-1 0 0,12-6 1 0 0,-16 11-10 0 0,0-1 0 0 0,0 1 0 0 0,0 0 0 0 0,0 0 0 0 0,0 0 0 0 0,0 0 0 0 0,0 0 0 0 0,0 1 0 0 0,0-1 0 0 0,0 1 0 0 0,0-1 0 0 0,0 1 1 0 0,2 0-1 0 0,-3 0-77 0 0,5 1 108 0 0,-1 0 0 0 0,0 1 0 0 0,0-1 0 0 0,7 6 0 0 0,-3-2 252 0 0,-7-5-267 0 0,1 1 0 0 0,-1-1 1 0 0,0 1-1 0 0,0-1 0 0 0,0 1 1 0 0,0 0-1 0 0,-1 0 0 0 0,1 0 1 0 0,0 0-1 0 0,-1 0 1 0 0,2 3-1 0 0,3 4 199 0 0,0 0-1 0 0,12 13 1 0 0,-15-18-261 0 0,0 0 0 0 0,0 0 1 0 0,0 1-1 0 0,-1-1 0 0 0,0 1 0 0 0,0-1 0 0 0,0 1 0 0 0,1 6 0 0 0,-2-5 12 0 0,1 0 0 0 0,0-1 0 0 0,0 1 0 0 0,6 9 0 0 0,4 0-3 0 0,-10-13-51 0 0,0 1 1 0 0,0-1-1 0 0,0 1 1 0 0,0-1-1 0 0,-1 1 1 0 0,1-1-1 0 0,-1 1 1 0 0,2 5-1 0 0,-2-6-468 0 0,-1 0 0 0 0,0-1 0 0 0,1 1 1 0 0,0-1-1 0 0,-1 1 0 0 0,1-1 0 0 0,0 1 0 0 0,0-1 0 0 0,-1 0 0 0 0,1 1 0 0 0,2 0 0 0 0,-1 1-1161 0 0,5 8-6786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1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5984 0 0,'-3'0'9206'0'0,"-35"15"-3797"0"0,34-13-5206 0 0,-1 0 0 0 0,1 0 0 0 0,0 1 0 0 0,0-1 0 0 0,0 1 0 0 0,1 0 0 0 0,-1 1 0 0 0,1-1 0 0 0,-1 1 0 0 0,1-1 0 0 0,-5 9 0 0 0,0 1-300 0 0,1 0 0 0 0,-7 18 0 0 0,12-26 75 0 0,1 6-761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16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5528 0 0,'0'0'10470'0'0,"0"1"-8954"0"0,4 16 2568 0 0,11 9-2759 0 0,-3-6-945 0 0,-3-6-160 0 0,-5-12-212 0 0,0-1 10 0 0,11 19-7 0 0,-14-18-11 0 0,1 0 0 0 0,-1 0 0 0 0,1 1 0 0 0,-1-1 0 0 0,1 0 0 0 0,0-1 0 0 0,-1 1 0 0 0,1 0 0 0 0,0 0 0 0 0,0-1 0 0 0,0 1-1 0 0,1-1 1 0 0,-1 0 0 0 0,3 2 0 0 0,18 7-115 0 0,-16-7-338 0 0,0 0 1 0 0,0 0-1 0 0,0-1 0 0 0,9 2 1 0 0,-13-3 242 0 0,-1-1 0 0 0,1 0 0 0 0,-1 0 0 0 0,1 0 1 0 0,-1 0-1 0 0,1 0 0 0 0,-1 0 0 0 0,1-1 1 0 0,-1 1-1 0 0,1-1 0 0 0,-1 0 0 0 0,0 0 1 0 0,1 0-1 0 0,-1 0 0 0 0,0 0 0 0 0,0 0 1 0 0,3-2-1 0 0,7-7-4166 0 0,0 0-1245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17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4144 0 0,'0'0'319'0'0,"0"-5"55"0"0,0-15 1014 0 0,0 9-173 0 0,0 23 3798 0 0,0 29 3212 0 0,5-4-7089 0 0,-3-28-837 0 0,0 0-1 0 0,0 16 1 0 0,5 62 526 0 0,-7-25-505 0 0,-1-40-258 0 0,1 50 395 0 0,11 85-1 0 0,2-33 64 0 0,-7-21-337 0 0,5 28-74 0 0,2 11-48 0 0,11 79-61 0 0,-12-94 0 0 0,-7-76 0 0 0,13 90 0 0 0,37 157 0 0 0,-48-262-1 0 0,17 77 66 0 0,-20-92-89 0 0,-1 0 0 0 0,-1 0 0 0 0,0 28 0 0 0,-2-36 26 0 0,0-8 10 0 0,0 0-1 0 0,0-1 1 0 0,0 1 0 0 0,1 0-1 0 0,-1-1 1 0 0,1 1 0 0 0,1 0-1 0 0,1 4 1 0 0,-2-6-7 0 0,-1-1 1 0 0,1 1-1 0 0,-1-1 0 0 0,1 1 1 0 0,-1 0-1 0 0,0-1 0 0 0,0 1 1 0 0,0-1-1 0 0,0 1 0 0 0,0 0 1 0 0,-1-1-1 0 0,0 4 0 0 0,0-3-24 0 0,1 0 0 0 0,0 1 0 0 0,0-1 0 0 0,0 0 0 0 0,1 0-1 0 0,-1 0 1 0 0,2 6 0 0 0,1 14-60 0 0,-3-8-3437 0 0,-6-26-6143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18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11976 0 0,'0'0'9890'0'0,"3"0"-9366"0"0,47-2 1842 0 0,-23 1-1896 0 0,51 3-1 0 0,-55 0-305 0 0,16 3 44 0 0,-26-3-255 0 0,0-1-1 0 0,0 0 1 0 0,0-1-1 0 0,0 0 1 0 0,0-1 0 0 0,24-5-1 0 0,-16 3 221 0 0,32-1 0 0 0,17 2-141 0 0,62 3-471 0 0,-30 0 994 0 0,-60-1-485 0 0,162-5-687 0 0,-77 0 604 0 0,-121 4 47 0 0,0 0 0 0 0,-1 1 1 0 0,1 0-1 0 0,0 1 1 0 0,0-1-1 0 0,-1 1 0 0 0,11 2 1 0 0,15 4 190 0 0,12-2-30 0 0,62 11-109 0 0,33 11 42 0 0,-118-24-110 0 0,0 0 0 0 0,23-2 0 0 0,14 3-8 0 0,-31-1-1 0 0,0 0 0 0 0,0-2 0 0 0,0 0-1 0 0,0-2 1 0 0,44-7 0 0 0,-49 5-9 0 0,0 0 0 0 0,0 2 0 0 0,36 2 0 0 0,-16 0 0 0 0,-7-2 12 0 0,-23 0-3 0 0,0 1-1 0 0,1 0 1 0 0,-1 0 0 0 0,0 1-1 0 0,21 5 1 0 0,-28-5-9 0 0,0 0 0 0 0,-1 0 0 0 0,1-1 0 0 0,0 1 0 0 0,0-1 0 0 0,0 0 0 0 0,0 0 0 0 0,0 0 0 0 0,0-1 0 0 0,0 1 0 0 0,6-2 0 0 0,45-3 0 0 0,-27 0-496 0 0,-27 5 474 0 0,-1 0 0 0 0,1 0 0 0 0,0 0 0 0 0,-1 0-1 0 0,1 0 1 0 0,-1 0 0 0 0,1 0 0 0 0,0 0 0 0 0,-1 0 0 0 0,1 0-1 0 0,-1 0 1 0 0,1 0 0 0 0,-1 1 0 0 0,1-1 0 0 0,0 0 0 0 0,-1 0 0 0 0,1 1-1 0 0,-1-1 1 0 0,1 0 0 0 0,0 1 0 0 0,-1-1-41 0 0,2 1-345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18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7368 0 0,'1'1'4233'0'0,"4"9"807"0"0,-3-8-3943 0 0,48 43 3918 0 0,-16-12-3207 0 0,-18-15-1305 0 0,-12-14-383 0 0,0 1 0 0 0,0 0-1 0 0,0 0 1 0 0,0 0 0 0 0,-1 1-1 0 0,4 7 1 0 0,-3-4-96 0 0,-2-7-16 0 0,-1 1 1 0 0,0-1 0 0 0,0 1-1 0 0,0-1 1 0 0,0 1 0 0 0,0-1-1 0 0,-1 1 1 0 0,1 0-1 0 0,-1-1 1 0 0,0 1 0 0 0,0 0-1 0 0,0 0 1 0 0,0-1 0 0 0,-1 6-1 0 0,-5 18 52 0 0,0-15-48 0 0,4-6-304 0 0,0-1 0 0 0,-1 1 0 0 0,0-1 0 0 0,0 0 0 0 0,0 0 0 0 0,-1 0 0 0 0,0 0 0 0 0,1 0 0 0 0,-1-1 0 0 0,0 0 0 0 0,0 0 0 0 0,-1 0 0 0 0,1 0-1 0 0,-1 0 1 0 0,0-1 0 0 0,1 0 0 0 0,-1 0 0 0 0,0 0 0 0 0,0-1 0 0 0,0 0 0 0 0,-9 1 0 0 0,-4 0-7042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24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5064 0 0,'0'0'8960'0'0,"1"1"-8496"0"0,3 5-20 0 0,-2-4 552 0 0,-1 1-707 0 0,0 7-145 0 0,1-1 0 0 0,-1 1 0 0 0,-1 16-1 0 0,2 17 176 0 0,2-31-241 0 0,4 6-52 0 0,0 0 0 0 0,-1 0 0 0 0,-1 1 0 0 0,6 36 0 0 0,-11-53-26 0 0,-1 1 0 0 0,1-1 0 0 0,-1 0 0 0 0,1 0 0 0 0,0 0 0 0 0,0 1 0 0 0,0-1 0 0 0,1 2 0 0 0,6 14 0 0 0,-1-1 3 0 0,-6-14 7 0 0,1 0 0 0 0,-1-1 0 0 0,0 1 1 0 0,0 0-1 0 0,0 0 0 0 0,0 0 0 0 0,-1 0 0 0 0,1 4 0 0 0,6 30 43 0 0,-7-33-67 0 0,0 0-11 0 0,4 10-3 0 0,4 24 28 0 0,-6-33 0 0 0,-1 1 0 0 0,1-1 0 0 0,5 11 0 0 0,11 11 0 0 0,-2 4 0 0 0,-7-17 0 0 0,9 22 0 0 0,-8-17 0 0 0,-1-2 0 0 0,-9-11 0 0 0,-1-1 0 0 0,2-2 2 0 0,-1-1-2 0 0,0 1 1 0 0,1-1-1 0 0,-1 1 0 0 0,1-1 1 0 0,0 0-1 0 0,0 0 0 0 0,0 1 1 0 0,0-1-1 0 0,2 3 0 0 0,4 9 18 0 0,-6-12 14 0 0,-1-1-1 0 0,1 1 1 0 0,0-1-1 0 0,0 0 1 0 0,0 1-1 0 0,0-1 1 0 0,1 0-1 0 0,-1 1 1 0 0,0-1-1 0 0,0 0 1 0 0,1 0-1 0 0,1 1 1 0 0,-1 0-19 0 0,0-1 1 0 0,1 1-1 0 0,-1 0 0 0 0,0 0 0 0 0,0 0 1 0 0,-1 0-1 0 0,1 1 0 0 0,0-1 1 0 0,-1 0-1 0 0,1 1 0 0 0,-1-1 1 0 0,0 1-1 0 0,0-1 0 0 0,1 4 0 0 0,4 20-13 0 0,0-11 0 0 0,-5-13 2 0 0,0 0-1 0 0,0 0 0 0 0,0 0 1 0 0,0 1-1 0 0,-1-1 0 0 0,1 0 1 0 0,0 4-1 0 0,0-2 42 0 0,5 4-33 0 0,4-2-10 0 0,9 8 0 0 0,-7-11 0 0 0,22 16 0 0 0,-28-17 11 0 0,-5-2 45 0 0,2 0 8 0 0,-1 0-51 0 0,-1 0 1 0 0,1 0-1 0 0,0-1 0 0 0,-1 1 0 0 0,1 0 1 0 0,0-1-1 0 0,-1 1 0 0 0,1-1 0 0 0,0 1 0 0 0,-1-1 1 0 0,1 0-1 0 0,-1 1 0 0 0,1-1 0 0 0,-1 0 1 0 0,0 0-1 0 0,1 0 0 0 0,-1 0 0 0 0,0 0 1 0 0,0-1-1 0 0,1 1 0 0 0,-1 0 0 0 0,0-1 0 0 0,0 1 1 0 0,0-1-1 0 0,-1 1 0 0 0,2-3 0 0 0,3-2 111 0 0,-2 3-105 0 0,2-12 84 0 0,6-39 473 0 0,-10 52-582 0 0,0 0 0 0 0,-1-1 1 0 0,1 1-1 0 0,0 0 0 0 0,0 0 1 0 0,0 0-1 0 0,0 0 0 0 0,0 0 0 0 0,1 0 1 0 0,2-2-1 0 0,-2 1-63 0 0,2-6 51 0 0,2 0 18 0 0,2-2 27 0 0,-8 7-12 0 0,-1 1-3 0 0,5-23 78 0 0,-4 25-82 0 0,1 0 0 0 0,-1 0-1 0 0,0 0 1 0 0,0 0-1 0 0,1 0 1 0 0,-1 0-1 0 0,1 0 1 0 0,-1 0-1 0 0,1 1 1 0 0,-1-1 0 0 0,1 0-1 0 0,-1 0 1 0 0,2-1-1 0 0,3-6 41 0 0,-3-8 49 0 0,5-5 132 0 0,-3 5-141 0 0,-1 13-73 0 0,-1 0 0 0 0,3-20 36 0 0,-5 20-43 0 0,1-1-1 0 0,0 0 1 0 0,0 0 0 0 0,0 0-1 0 0,0 1 1 0 0,0-1 0 0 0,1 0-1 0 0,0 1 1 0 0,2-5 0 0 0,-3 7-2 0 0,0 0 0 0 0,0-1 0 0 0,0 1 0 0 0,0 0 0 0 0,0 0 1 0 0,0-1-1 0 0,0 1 0 0 0,-1-1 0 0 0,1 1 0 0 0,0-1 0 0 0,-1 1 0 0 0,1-4 1 0 0,1-2-5 0 0,3-3 13 0 0,-2 6-8 0 0,-1 0 0 0 0,0 0 0 0 0,-1 0 0 0 0,1 0 0 0 0,-1-1 0 0 0,2-7 0 0 0,9-35 57 0 0,-6 23-53 0 0,-3 15 32 0 0,0-2-33 0 0,7 0-10 0 0,-8 9 0 0 0,-1 0 0 0 0,1 0 0 0 0,-1 1 0 0 0,0-1 0 0 0,0 0 0 0 0,0 0 0 0 0,0 0 0 0 0,0-1 0 0 0,0 1 0 0 0,0 0 0 0 0,-1 0 0 0 0,1-3 0 0 0,5-15 0 0 0,5-11 64 0 0,-6 25-53 0 0,-4 5 234 0 0,1 1-191 0 0,-1 0-49 0 0,0 0 0 0 0,0 1 0 0 0,0-1 0 0 0,0 0-1 0 0,0 1 1 0 0,0-1 0 0 0,0 1 0 0 0,0-1 0 0 0,0 1 0 0 0,0 0 0 0 0,0-1 0 0 0,0 1 0 0 0,0 0 0 0 0,-1-1 0 0 0,1 1 0 0 0,0 0 0 0 0,-1 0 0 0 0,1 0 0 0 0,0 0 0 0 0,-1 0 0 0 0,1 0 0 0 0,-1 0 0 0 0,1 0 0 0 0,-1 0 0 0 0,0 0-1 0 0,1 0 1 0 0,-1 2 0 0 0,3 7-5 0 0,6-3 0 0 0,-7-5 0 0 0,-1-1 0 0 0,0-1 0 0 0,0 1 0 0 0,-1 0 0 0 0,1 0 0 0 0,-1-1 0 0 0,1 1 0 0 0,0 0 0 0 0,-1 0 0 0 0,1 0 0 0 0,-1 0 0 0 0,0 0 0 0 0,1 0 0 0 0,-1 0 0 0 0,1 1 0 0 0,7 18 0 0 0,-2-8 0 0 0,-4-6 0 0 0,1-1 0 0 0,-1 1 0 0 0,0 0 0 0 0,1 9 0 0 0,-3-14 1 0 0,6 18-4 0 0,-6-19 3 0 0,0-1 0 0 0,0 1 0 0 0,0 0 1 0 0,0 0-1 0 0,0 0 0 0 0,0 0 0 0 0,1 0 0 0 0,-1 0 0 0 0,0 0 0 0 0,0 0 0 0 0,0 0 1 0 0,0 0-1 0 0,0 0 0 0 0,0 0 0 0 0,0 0 0 0 0,0 0 0 0 0,1 0 0 0 0,-1 0 0 0 0,0 0 0 0 0,0 0 1 0 0,0 0-1 0 0,0 0 0 0 0,0 0 0 0 0,0 0 0 0 0,0 0 0 0 0,0 0 0 0 0,0 0 0 0 0,1 0 1 0 0,-1 0-1 0 0,0 1 0 0 0,0-1 0 0 0,0 0 0 0 0,0 0 0 0 0,0 0 0 0 0,0 0 0 0 0,0 0 1 0 0,0 0-1 0 0,0 0 0 0 0,0 0 0 0 0,0 0 0 0 0,0 0 0 0 0,0 0 0 0 0,0 1 0 0 0,1-1 0 0 0,-1 0 1 0 0,0 0-1 0 0,0 0 0 0 0,0 0 0 0 0,0 0 0 0 0,0 0 0 0 0,0 0 0 0 0,0 0 0 0 0,0 0 1 0 0,0 1-1 0 0,0-1 0 0 0,14 30 59 0 0,-6-13-59 0 0,3 10 11 0 0,-8-13 32 0 0,5-2-33 0 0,-2 0-10 0 0,-1 6 24 0 0,-3-16-21 0 0,2 1 16 0 0,5 18 53 0 0,3 2-8 0 0,-12-20-57 0 0,1 2-4 0 0,11 11-3 0 0,-4-7 11 0 0,-7-8-5 0 0,0-1 0 0 0,0 1-1 0 0,-1 0 1 0 0,1 0 0 0 0,0-1 0 0 0,-1 1-1 0 0,1 0 1 0 0,-1 0 0 0 0,1 0 0 0 0,-1 0 0 0 0,1 0-1 0 0,-1 0 1 0 0,1 0 0 0 0,-1 2 0 0 0,10 24 254 0 0,-8-22-180 0 0,6 10-42 0 0,-3-13-64 0 0,-2-1 8 0 0,0 3 1 0 0,-1-1-1 0 0,0 0 1 0 0,0 0-1 0 0,0 1 1 0 0,0-1-1 0 0,3 8 1 0 0,-4-9 271 0 0,3-3-230 0 0,0 0 0 0 0,0 0 0 0 0,1 0 0 0 0,-1 0 0 0 0,0-1 0 0 0,5-2 0 0 0,-8 4-41 0 0,1-1 28 0 0,0-1-1 0 0,-1 1 1 0 0,1-1-1 0 0,0 1 1 0 0,-1-1 0 0 0,1 0-1 0 0,-1 0 1 0 0,1 0-1 0 0,-1 0 1 0 0,0 0 0 0 0,0 0-1 0 0,0 0 1 0 0,0 0 0 0 0,0 0-1 0 0,0 0 1 0 0,-1 0-1 0 0,1-1 1 0 0,-1 1 0 0 0,0 0-1 0 0,1-4 1 0 0,0-1 19 0 0,4-9 48 0 0,-4 14 260 0 0,0 0-271 0 0,4-2-43 0 0,7-6 32 0 0,-3 1-62 0 0,7-19 63 0 0,-9 12-46 0 0,-7 12-12 0 0,0 0 1 0 0,4-9 0 0 0,7 2 0 0 0,-4 4 0 0 0,0-7 0 0 0,-2 1 0 0 0,-3-3 0 0 0,4-3 27 0 0,-6 17 276 0 0,1-1-129 0 0,3-18-41 0 0,-3 16-212 0 0,0-1 0 0 0,0 0 0 0 0,1 1 0 0 0,0-1 0 0 0,4-7 0 0 0,-2 4 239 0 0,1 0 0 0 0,9-11 0 0 0,3 1-709 0 0,-10 10 519 0 0,0-4 30 0 0,5 1 0 0 0,5-9 18 0 0,-16 20 535 0 0,6-10-962 0 0,10-8 711 0 0,-16 17-184 0 0,-1 2-185 0 0,1 0 62 0 0,0 0 1 0 0,-1 0 0 0 0,1 0 0 0 0,-1 0-1 0 0,1 0 1 0 0,-1-1 0 0 0,1 1 0 0 0,0 1-1 0 0,-1-1 1 0 0,1 0 0 0 0,-1 0 0 0 0,1 0-1 0 0,0 0 1 0 0,-1 0 0 0 0,1 0 0 0 0,-1 1-1 0 0,1-1 1 0 0,-1 0 0 0 0,1 0 0 0 0,-1 1-1 0 0,1-1 1 0 0,-1 0 0 0 0,1 1 0 0 0,-1-1-1 0 0,1 1 1 0 0,-1-1 0 0 0,0 1 0 0 0,1-1-1 0 0,-1 1 1 0 0,0-1 0 0 0,1 1 0 0 0,-1-1-1 0 0,0 1 1 0 0,12 14-14 0 0,-12-14 19 0 0,1-1-1 0 0,-1 1 0 0 0,1 0 1 0 0,-1-1-1 0 0,1 1 1 0 0,-1 0-1 0 0,0-1 0 0 0,1 1 1 0 0,-1 0-1 0 0,0-1 0 0 0,0 1 1 0 0,1 0-1 0 0,-1 0 1 0 0,0 0-1 0 0,0-1 0 0 0,0 1 1 0 0,0 0-1 0 0,0 0 1 0 0,0 0-1 0 0,0 1 0 0 0,-1-1 10 0 0,1 1-1 0 0,0 0 0 0 0,0 0 1 0 0,0-1-1 0 0,0 1 0 0 0,1 0 1 0 0,-1-1-1 0 0,0 1 0 0 0,1 0 1 0 0,-1-1-1 0 0,1 1 0 0 0,0-1 1 0 0,-1 1-1 0 0,1-1 0 0 0,0 1 1 0 0,0-1-1 0 0,1 2 0 0 0,0-1-14 0 0,0 0-1 0 0,-1 0 0 0 0,1 1 0 0 0,-1-1 1 0 0,0 0-1 0 0,0 1 0 0 0,0-1 1 0 0,0 1-1 0 0,0-1 0 0 0,0 1 0 0 0,0 4 1 0 0,2 2 1 0 0,8 19 4 0 0,-8-25 0 0 0,2 15 0 0 0,6 42 0 0 0,-5-45 0 0 0,-4-11 0 0 0,7 19 0 0 0,15 31 0 0 0,-17-39 0 0 0,-1-3 0 0 0,1-3 6 0 0,0 0-17 0 0,-6-4 19 0 0,13 19 56 0 0,-12-21 0 0 0,2 3-64 0 0,-1-3-53 0 0,7 1 39 0 0,3-4 25 0 0,-11 0-5 0 0,0-1 1 0 0,0 0-1 0 0,0 0 1 0 0,0 0-1 0 0,0 0 0 0 0,0 0 1 0 0,0 0-1 0 0,-1 0 1 0 0,3-3-1 0 0,3-7 50 0 0,-5 7 19 0 0,2 0-30 0 0,-2 1-77 0 0,1-3 33 0 0,-1 4 3 0 0,1-5 39 0 0,1 0 1 0 0,-1 0-1 0 0,0-1 0 0 0,2-7 0 0 0,-5 13-43 0 0,1 1 0 0 0,-1-1 0 0 0,0 1 0 0 0,1-1 0 0 0,0 1 0 0 0,-1-1 0 0 0,1 1 0 0 0,0 0 0 0 0,-1-1 0 0 0,1 1 0 0 0,0 0 0 0 0,0-1 0 0 0,0 1 0 0 0,0 0 0 0 0,1 0 0 0 0,-1 0 0 0 0,2-1 0 0 0,4-4 0 0 0,-3 1 0 0 0,12-21 0 0 0,-4 4 0 0 0,1 5 4 0 0,-11 15-7 0 0,0 0 0 0 0,0-1 0 0 0,0 1 0 0 0,0-1 0 0 0,0 0 0 0 0,2-4 0 0 0,2-6-89 0 0,-2 3-95 0 0,0 0 1 0 0,5-21-1 0 0,-2 14-761 0 0,-1 2-4994 0 0,-5 0-1066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33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7368 0 0,'0'0'666'0'0,"0"-1"-546"0"0,0 0-36 0 0,0 0-1 0 0,0 1 0 0 0,0-1 1 0 0,0 0-1 0 0,1 0 0 0 0,-1 0 0 0 0,0 0 1 0 0,0 1-1 0 0,0-1 0 0 0,1 0 1 0 0,-1 0-1 0 0,0 0 0 0 0,1 1 0 0 0,-1-1 1 0 0,1 0-1 0 0,-1 1 0 0 0,1-1 1 0 0,-1 0-1 0 0,1 1 0 0 0,2-4 2340 0 0,-2 4-2088 0 0,-1-1-1 0 0,0 1 0 0 0,0-1 0 0 0,1 1 1 0 0,-1 0-1 0 0,0-1 0 0 0,0 1 0 0 0,0-1 1 0 0,0 1-1 0 0,0-1 0 0 0,0 1 1 0 0,1-2-1 0 0,7-6 423 0 0,3 2-720 0 0,-9 6-38 0 0,0 0 0 0 0,0 0 0 0 0,1 0 1 0 0,-1 1-1 0 0,0-1 0 0 0,0 1 0 0 0,3 1 0 0 0,10 2-102 0 0,-15-4-40 0 0,1 0 0 0 0,0 0 0 0 0,0 0 0 0 0,-1 0 0 0 0,1 0-1 0 0,0 0 1 0 0,-1 0 0 0 0,1 0 0 0 0,0 0 0 0 0,-1 1 0 0 0,1-1 0 0 0,0 0 0 0 0,-1 1 0 0 0,1-1 0 0 0,0 0 0 0 0,-1 1 0 0 0,1-1 0 0 0,-1 1 0 0 0,1-1 0 0 0,0 1 0 0 0,4 3-1834 0 0,6-2-3307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33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10536 0 0,'0'0'956'0'0,"2"0"-787"0"0,2-1 15 0 0,-1 0 0 0 0,1 0 0 0 0,-1 0-1 0 0,1 0 1 0 0,-1 0 0 0 0,0-1 0 0 0,0 1 0 0 0,5-4 0 0 0,-5 3 717 0 0,-2 1-832 0 0,0 1 0 0 0,0-1 0 0 0,0 1 0 0 0,0-1 0 0 0,0 1 0 0 0,0-1 0 0 0,0 1 1 0 0,0 0-1 0 0,0-1 0 0 0,0 1 0 0 0,0 0 0 0 0,0 0 0 0 0,0 0 0 0 0,2 0 0 0 0,0-1-10 0 0,11-4-41 0 0,-12 3 36 0 0,1 0 50 0 0,39-2 424 0 0,-39 3-544 0 0,1 0 1 0 0,-1 1 0 0 0,0-1 0 0 0,0 1 0 0 0,1 0 0 0 0,-1 0-1 0 0,0 0 1 0 0,5 1 0 0 0,1 0-91 0 0,36-1-1121 0 0,-24 0-3621 0 0,-10 0 662 0 0</inkml:trace>
  <inkml:trace contextRef="#ctx0" brushRef="#br0" timeOffset="1">513 1 2760 0 0,'0'0'272'0'0,"11"0"-272"0"0,0 4 0 0 0,3 3 0 0 0,-3-7 1392 0 0,-5 0 248 0 0,6-7 56 0 0,1 3-3544 0 0,5 4-704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7.9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16 7934,'-9'-2'-698,"2"-1"1256,0-2 42,6 0-335,-6 5-92,0 0 0,3 0 153,-6 0 251,7 0-385,-4 0-558,7 0 279,-7 0 0,5 1-904,-3 4 607,3-3 384,2 12 0,0-6 0,0 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33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3680 0 0,'25'9'167'0'0,"-14"-7"-7"0"0,-10-2-130 0 0,0 1 1 0 0,0-1 0 0 0,0 0 0 0 0,0 0 0 0 0,0 0 0 0 0,0 0 0 0 0,0 0 0 0 0,0 0 0 0 0,0 0 0 0 0,0 0-1 0 0,-1-1 1 0 0,1 1 0 0 0,0 0 0 0 0,0 0 0 0 0,0-1 0 0 0,0 1 0 0 0,1-2 0 0 0,6 1 1755 0 0,60-10 3385 0 0,-44 4-2819 0 0,-16 4-1236 0 0,-7 3-1085 0 0,-1 0-1 0 0,0-1 1 0 0,1 1-1 0 0,-1 0 1 0 0,0 0 0 0 0,1 0-1 0 0,-1 0 1 0 0,0-1-1 0 0,1 1 1 0 0,-1 0 0 0 0,0 0-1 0 0,1 0 1 0 0,-1 0-1 0 0,0 0 1 0 0,1 0 0 0 0,-1 0-1 0 0,1 0 1 0 0,-1 0-1 0 0,0 0 1 0 0,1 0 0 0 0,-1 0-1 0 0,0 0 1 0 0,1 0-1 0 0,-1 1 1 0 0,0-1 0 0 0,1 0-1 0 0,7 2 212 0 0,20 5 673 0 0,-27-6-886 0 0,1 0-1 0 0,0 0 0 0 0,0-1 0 0 0,0 1 0 0 0,-1-1 1 0 0,1 0-1 0 0,0 0 0 0 0,3 1 0 0 0,2-1 8 0 0,10 2-26 0 0,-15-3-10 0 0,6 1 0 0 0,-5 0 0 0 0,0 0 0 0 0,0 0 0 0 0,0 0 0 0 0,0 0 0 0 0,0 0 0 0 0,0-1 0 0 0,0 0 0 0 0,0 1 0 0 0,4-3 0 0 0,-5 2-4 0 0,0-1-1 0 0,1 1 0 0 0,-1 0 1 0 0,1 0-1 0 0,-1 0 0 0 0,1 1 0 0 0,0-1 1 0 0,-1 0-1 0 0,5 1 0 0 0,2-2-56 0 0,-5 1 37 0 0,-3 1 14 0 0,0 0 0 0 0,0 0 0 0 0,0-1 1 0 0,0 1-1 0 0,0 0 0 0 0,0-1 0 0 0,0 1 0 0 0,1-1 0 0 0,-1 1 1 0 0,0-1-1 0 0,-1 0 0 0 0,1 1 0 0 0,0-1 0 0 0,2-2 0 0 0,-3 2-127 0 0,3 2-728 0 0,8 5 356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3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5528 0 0,'0'17'247'0'0,"0"-7"4054"0"0,11-22-17 0 0,-9 10-4047 0 0,-1 0 0 0 0,1 0 0 0 0,-1 0 0 0 0,1 1 1 0 0,0-1-1 0 0,0 0 0 0 0,0 1 0 0 0,0 0 0 0 0,0-1 1 0 0,2 0-1 0 0,-1 1 872 0 0,-3 1-1004 0 0,0-1 0 0 0,0 1-1 0 0,1 0 1 0 0,-1-1 0 0 0,0 1 0 0 0,1-1-1 0 0,-1 1 1 0 0,0 0 0 0 0,1-1 0 0 0,-1 1-1 0 0,1 0 1 0 0,-1-1 0 0 0,1 1 0 0 0,-1 0-1 0 0,1 0 1 0 0,-1 0 0 0 0,0-1 0 0 0,1 1-1 0 0,-1 0 1 0 0,1 0 0 0 0,0 0 0 0 0,15-3 581 0 0,-13 2-260 0 0,6 0-122 0 0,0 0-1 0 0,0 0 0 0 0,0 1 0 0 0,13 1 0 0 0,0 0-411 0 0,100 4-3957 0 0,-106-4-620 0 0,-4 4-1420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34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2760 0 0,'0'2'207'0'0,"0"-2"-178"0"0,-1 1 1 0 0,1-1 0 0 0,0 1-1 0 0,0-1 1 0 0,0 1 0 0 0,0-1-1 0 0,0 1 1 0 0,0-1 0 0 0,1 1-1 0 0,-1-1 1 0 0,0 1 0 0 0,0-1-1 0 0,0 1 1 0 0,0-1 0 0 0,0 1-1 0 0,1-1 1 0 0,-1 1-1 0 0,0-1 1 0 0,1 0 0 0 0,-1 1-1 0 0,0-1 1 0 0,1 1 0 0 0,-1-1-1 0 0,0 0 1 0 0,1 1 0 0 0,-1-1-1 0 0,0 0 1 0 0,1 1 0 0 0,-1-1-1 0 0,1 0 1 0 0,-1 0 0 0 0,1 0-1 0 0,-1 1 1 0 0,1-1 0 0 0,-1 0-1 0 0,1 0 1 0 0,1 1 253 0 0,0 0 123 0 0,0 0 1 0 0,0 0 0 0 0,0 0 0 0 0,0 0-1 0 0,0 0 1 0 0,1 0 0 0 0,-1 0 0 0 0,0-1 0 0 0,0 1-1 0 0,5 0 1 0 0,-4-1 482 0 0,-2 1-758 0 0,0 0-1 0 0,0 1 0 0 0,1-1 0 0 0,-1 0 1 0 0,0 0-1 0 0,1 0 0 0 0,-1 0 1 0 0,1 0-1 0 0,-1 0 0 0 0,1 0 0 0 0,-1-1 1 0 0,1 1-1 0 0,2 1 0 0 0,39 8 1558 0 0,-40-9-1530 0 0,-1 0 0 0 0,1 0-1 0 0,0-1 1 0 0,0 0-1 0 0,0 1 1 0 0,1-1 0 0 0,-1 0-1 0 0,0 0 1 0 0,0-1 0 0 0,0 1-1 0 0,0-1 1 0 0,0 1 0 0 0,-1-1-1 0 0,1 0 1 0 0,0 0 0 0 0,4-2-1 0 0,-6 2-87 0 0,1 0 0 0 0,0 1-1 0 0,0-1 1 0 0,-1 1 0 0 0,1-1-1 0 0,0 1 1 0 0,0 0 0 0 0,3 0-1 0 0,2-1-17 0 0,-4 0-47 0 0,20 5-40 0 0,-22-4 12 0 0,-1 0 0 0 0,1 1 0 0 0,0-1 0 0 0,-1 0 0 0 0,1 0 0 0 0,0 0-1 0 0,-1 0 1 0 0,1 0 0 0 0,0 0 0 0 0,0 0 0 0 0,-1-1 0 0 0,1 1 0 0 0,0 0 0 0 0,-1 0-1 0 0,1 0 1 0 0,1-1 0 0 0,3-1-82 0 0,44 0-379 0 0,4 0-4396 0 0,-30 1 279 0 0</inkml:trace>
  <inkml:trace contextRef="#ctx0" brushRef="#br0" timeOffset="1">556 17 8896 0 0,'0'0'808'0'0,"2"1"-664"0"0,3 4 13 0 0,2 0-1 0 0,-1-1 1 0 0,0 0 0 0 0,1-1 0 0 0,0 1 0 0 0,9 2-1 0 0,-1 1 1140 0 0,-13-6-1223 0 0,0 0 0 0 0,-1 0 0 0 0,1 0 0 0 0,0 0 0 0 0,-1 1 0 0 0,1-1 0 0 0,-1 0 0 0 0,0 1 0 0 0,1-1-1 0 0,-1 1 1 0 0,0-1 0 0 0,0 1 0 0 0,0 0 0 0 0,0-1 0 0 0,0 1 0 0 0,1 3 0 0 0,-1-3 16 0 0,0 1 1 0 0,0-1-1 0 0,0 0 0 0 0,1 1 1 0 0,-1-1-1 0 0,1 0 0 0 0,-1 0 1 0 0,4 2-1 0 0,-5-3-65 0 0,0-1-1 0 0,1 0 1 0 0,-1 0 0 0 0,0 1-1 0 0,1-1 1 0 0,-1 0 0 0 0,0 0 0 0 0,1 0-1 0 0,-1 0 1 0 0,1 1 0 0 0,-1-1-1 0 0,0 0 1 0 0,1 0 0 0 0,-1 0 0 0 0,1 0-1 0 0,-1 0 1 0 0,1 0 0 0 0,-1 0-1 0 0,0 0 1 0 0,1 0 0 0 0,-1 0 0 0 0,1 0-1 0 0,-1 0 1 0 0,0-1 0 0 0,1 1-1 0 0,-1 0 1 0 0,1 0 0 0 0,0-1-1 0 0,11-9 443 0 0,-11 9-428 0 0,-1 0-1 0 0,1 0 1 0 0,0 0 0 0 0,0 0 0 0 0,0 1-1 0 0,-1-1 1 0 0,1 0 0 0 0,0 0 0 0 0,0 1-1 0 0,0-1 1 0 0,0 1 0 0 0,1-1-1 0 0,-1 1 1 0 0,0-1 0 0 0,0 1 0 0 0,0 0-1 0 0,0-1 1 0 0,0 1 0 0 0,1 0-1 0 0,0 0 1 0 0,9 5 259 0 0,-10-5-259 0 0,0 1 0 0 0,0 0 1 0 0,0-1-1 0 0,0 1 0 0 0,0-1 0 0 0,0 1 1 0 0,0-1-1 0 0,0 0 0 0 0,0 0 0 0 0,0 1 0 0 0,0-1 1 0 0,1 0-1 0 0,-1 0 0 0 0,0 0 0 0 0,0 0 1 0 0,0 0-1 0 0,0 0 0 0 0,0 0 0 0 0,0 0 0 0 0,1-1 1 0 0,-1 1-1 0 0,1-1 0 0 0,2-1-42 0 0,-1 1-1 0 0,1-1 1 0 0,0 1-1 0 0,-1 0 1 0 0,1 0-1 0 0,0 0 1 0 0,0 1 0 0 0,7-1-1 0 0,7 4-4659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4:35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6912 0 0,'0'0'9591'0'0,"11"11"-8695"0"0,2-4-832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8.1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1 8058,'-8'0'-41,"-6"0"85,12 0-319,-5 0 221,7 0 290,-7 0-885,6 0 285,-6 7 280,7-6 0,0 8 166,0-4-82,-7-3 0,5 12 0,-5-6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8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 1 8058,'0'9'719,"-1"-3"-423,-4-6 0,1 2 207,-6 3-59,6-3 21,-9 5 58,11-7-505,-5 7-1425,7-6 1025,0 6 1,0 0-552,0 3 0,0-1 933,0 1 0,0 0 0,0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8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1 8058,'-2'10'-2008,"-3"0"2932,3-6-143,-5 3-115,7-7-795,0 0 186,0 7 267,-6-6 134,4 6-1010,-5 0 0,7-4-334,0 8 886,0-8 0,7 11 0,1-6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8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0 8058,'-16'15'-21,"2"-4"90,4-1 1,-2-5 107,7 5 0,-5-4 405,5 4-244,0-7-148,5 11 0,0-11-195,0 8-246,0-8 1,0 6-1552,0-4 1051,6-4 177,-4 13 574,5-12 0,0 5 0,1-7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8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0 8058,'-8'7'-665,"-6"-5"755,12 12-66,-5-13-8,0 6 0,6-5 20,-4 3-119,3-3-58,2 12 1,0-11-93,0 7 1,5-5-184,0 6 416,0-1 0,2 12 0,2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8.9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0 8051,'-16'16'39,"8"-6"153,3 0 1,-2-5 39,2 6 0,0-6 289,5 5-289,0-6 0,0 9 231,0-2-928,0-5-510,0 8-803,0-5 1778,0 6 0,6 0 0,3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9.1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0 7845,'-10'9'-206,"0"-4"206,6 4 0,-4-6 582,3 7-128,3-6-1016,-5 10 276,7-6 0,0 2 3,0 1 1,0-6 139,0 5 143,0-7 0,7 18 0,1-4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20T01:14:55.52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-2960 1347 1807,'-9'4'40,"9"-4"8,0 0 1,0 0 2,-9 4-41,5 1-10,4-5 0,0 0 0,0 0 110,0 0 20,0 0 4,0 0 1,0 0-48,0 0-10,0 8-1,0-8-1,4 12-20,1-4-4,4 4-1,0-4 0,0 0-25,-4 4-5,8-4 0,1 1-1,4-1-19,0 0 8,1 0-8,8 0 0,5 0 0,4-4 0,1 4 0,4-8 0,9 4 0,4 0 0,-4-4 0,10 0 0,-1-4 0,0 0 0,0-4 0,-4 0 0,-5 4 8,4-4-8,10 4 0,9 0 0,-14 0 0,5 0 0,9 0 0,0 4 0,-5 4 0,-4-4 0,-5 4 0,0-4 0,0 4 11,0 4-11,-4-4 10,4 0-10,-4 4 0,-5-4 0,5 4 0,-10-4 0,1 4-9,-5-4 9,-5 0 0,1 0-9,-6 0-17,-3 5-3,-6-5-1,6 0 0,-10 0-144,-4 0-29,-1 0-5,-13-4-2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9.2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 1 8039,'-8'15'0,"-6"-7"0,12 6-59,-3-4 521,4-3-544,-6 7-72,5-5 95,-5-1-89,7 6 1,5-6-32,0 8 1,1-6-225,-6 0 1,5-4 100,0 4 302,0 0 0,2 5 0,1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9.4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1 8031,'-9'15'-2,"-4"-1"566,2-4-57,5 4-335,-8-13 0,12 13 57,-3-4 1,-2-1 171,2 1-904,0 1 409,5-3 1,0 6 117,0-4 1,0-1 139,0 1 1,2-5 53,3 5-2390,-4 1 1048,13-3 1124,-12 6 0,12-6 0,-6 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9.6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0 8009,'-9'16'0,"0"-6"284,4 0 0,4-5 455,-5 6 1,0-6 85,0 5-399,1-7 29,5 11 57,0-5-1045,0 6 0,0-5-230,0 1 0,0-6-587,0 5 738,7-7 227,-5 4 0,6-2-69,-2 1 1,-5 0 453,4 0 0,4-5 0,0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9.7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7576,'0'10'-210,"0"1"1,0-6 209,0 5 0,0-5 90,0 5 209,0-6-15,0 10-287,0-13 88,0 13-718,0-12 297,0 11-118,7-11 454,-5 5 0,11 0 0,-4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8:49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0 7973,'-7'9'453,"5"4"0,-6-9-453,3 6 977,3-6-561,-5 2 113,7-6-2930,0 0 956,7 0 1445,-5 0 0,18 0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9:01.1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62 31 7499,'-9'0'-254,"-4"0"618,11 0 1,-7 0 234,4 0-239,4 0 1,-8 0 267,4 0-184,3 0-179,-5 0 230,7 0 1947,0 0-2373,7 0 0,2 0-17,6 0 49,-6 0-77,4 0 0,-4 0 11,6 0 1,-4 0-6,-1 0 0,0 0 7,6 0 0,-6 0 15,0 0-39,0 0 1,6 0-44,-1 0 0,-4 0 53,-1 0 1,0 0-6,5 0 0,-4 0-45,-1 0 1,0 0-9,6 0 1,-6 0 37,0 0 0,1 0 1,4 0-3,0 0 1,1 0-4,-1 0 17,1 0 0,-1 0-10,0 0 19,1 0-19,-1 0-6,-6 0 1,5 0 0,-4 0 1,-2 0 11,3 0-4,-1 0 0,5 0 3,1 0-51,-8 0 42,6 0 0,-11 0 0,8 0-1,-1 0-1,-1 0 0,4 0 57,-2 0-55,-5 0-2,8 0 1,-5 0 1,6 0 3,0 0 0,-4 0 9,-1 0-17,0 0 1,6 0-3,-1 0 0,-5 0-1,1 0 1,-6 0 6,5 0 1,-5 0-30,6 0 1,-6 0-15,5 0 18,0 0 1,6 0 23,-1 0 0,-5 0-6,1 0-16,-1 0 1,5 0-3,1 0 0,-6 0-31,0 0 26,0 0 0,6 0 57,-1 0 10,1 0-35,-1 0-2,1 0 1,-6 0-2,0 0 0,-5 0 2,6 0 0,-6 0 82,5 0-82,-7 0 0,11 0 1,-11 0 37,8 0 1,-6 0-15,5 0-12,-6 0 0,9-2 0,-2-3-45,-5 4 41,8-6 0,-10 7-4,6 0 0,-5-2-3,5-3 1,-5 3-18,6-3 0,-6 3 24,5 2-30,-7 0 18,11 0-1,-12 0 1,6 0 59,-2 0-25,-5 0 0,8 0-22,-4 0-3,-3 0 0,6 0 128,-3 0 8,-3 0-94,12 0 158,-12 0-96,11 0 1,-9 0-65,6 0-16,-7 0 1,6 0 66,-4 0 9,-3 0 4,12 0-27,-13 0-953,13 0-57,-12 0-410,4 0-17,1 0-703,-5 0 1309,5 0 747,0 7 0,-6-5 0,6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1:5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0 2304 0 0,'-10'29'167'0'0,"9"-29"-166"0"0,1 1 0 0 0,0 0 0 0 0,-1-1 0 0 0,1 1 0 0 0,-1 0 0 0 0,1-1 0 0 0,-1 1 1 0 0,1-1-1 0 0,-1 1 0 0 0,1-1 0 0 0,-1 1 0 0 0,0-1 0 0 0,1 1 0 0 0,-1-1 0 0 0,1 0 0 0 0,-1 1 1 0 0,0-1-1 0 0,0 0 0 0 0,1 0 0 0 0,-1 1 0 0 0,0-1 0 0 0,1 0 0 0 0,-1 0 0 0 0,0 0 1 0 0,0 0-1 0 0,1 0 0 0 0,-1 0 0 0 0,0 0 0 0 0,0 0 0 0 0,1 0 0 0 0,-2-1 0 0 0,-2 1-3 0 0,2 0 326 0 0,0 0 1 0 0,0 0-1 0 0,0 1 1 0 0,0-1-1 0 0,0 0 1 0 0,0 1-1 0 0,-3 1 1 0 0,1 0 1507 0 0,1 0 0 0 0,-1 0 1 0 0,1 1-1 0 0,-6 4 1 0 0,6-4-641 0 0,0-1 1 0 0,0 1-1 0 0,-1 0 1 0 0,0-1-1 0 0,-6 4 1 0 0,-15 8 681 0 0,20-11-1520 0 0,0 1-1 0 0,0-1 1 0 0,0-1 0 0 0,-9 4-1 0 0,1-1 277 0 0,0 1 1 0 0,1 1-1 0 0,-19 11 0 0 0,29-17-643 0 0,-9 8 17 0 0,0 0-1 0 0,0 1 0 0 0,1 0 1 0 0,0 1-1 0 0,1 0 1 0 0,-13 21-1 0 0,6 0-3 0 0,4-6 0 0 0,7-17 0 0 0,0 1 0 0 0,-1 0 0 0 0,-5 16 0 0 0,10-21 0 0 0,0 0 0 0 0,0-1 0 0 0,0 1 0 0 0,0 0 0 0 0,1 0 0 0 0,0 0 0 0 0,0 0 0 0 0,1 9 0 0 0,3 14 2 0 0,0-2-9 0 0,2 37 0 0 0,-7-45-14 0 0,0-13 17 0 0,1-1-1 0 0,0 0 1 0 0,0 1 0 0 0,0-1-1 0 0,1 0 1 0 0,0 0 0 0 0,-1 1 0 0 0,4 6-1 0 0,5 7 5 0 0,4 8 0 0 0,-11-20-6 0 0,-1-1 1 0 0,2 0-1 0 0,-1-1 0 0 0,0 1 0 0 0,1 0 0 0 0,3 4 0 0 0,-4-7 2 0 0,0 0 0 0 0,-1 0 0 0 0,1 0 0 0 0,0 0 0 0 0,0 0 0 0 0,0-1 0 0 0,0 1 0 0 0,1-1 0 0 0,-1 1 0 0 0,0-1 0 0 0,1 0 0 0 0,-1 0 0 0 0,1 0 0 0 0,2 0 0 0 0,17 2-49 0 0,-7-2 39 0 0,-14-1 14 0 0,-1 0 0 0 0,1-1 0 0 0,0 1 0 0 0,0 0 0 0 0,0-1 0 0 0,0 1 0 0 0,-1-1 0 0 0,1 1 0 0 0,0-1 0 0 0,0 1 0 0 0,-1-1 0 0 0,1 0 0 0 0,-1 1 0 0 0,1-1 0 0 0,1-1 0 0 0,1-10 0 0 0,-3 11 0 0 0,0-1 0 0 0,0 1 0 0 0,1 0 0 0 0,-1 0 0 0 0,0-1 0 0 0,1 1 0 0 0,-1 0 0 0 0,1 0 0 0 0,0 0 0 0 0,-1 0 0 0 0,1-1 0 0 0,0 1 0 0 0,-1 0 0 0 0,2-1 0 0 0,2-3 0 0 0,1 0 0 0 0,-2 0 0 0 0,1-1 0 0 0,-1 1 0 0 0,1-1 0 0 0,-2 0 0 0 0,4-9 0 0 0,1-6 0 0 0,2-21 0 0 0,-8 40 0 0 0,8-26 14 0 0,-7 24-6 0 0,0 0 0 0 0,-1 0 0 0 0,1 0 0 0 0,-1 0 0 0 0,0-1 0 0 0,0 1 1 0 0,-1-1-1 0 0,1 1 0 0 0,-1-5 0 0 0,-7-17 74 0 0,6 22-66 0 0,0-1 0 0 0,-1 0 0 0 0,1 1 0 0 0,0-10 0 0 0,1 9-14 0 0,0 0-1 0 0,0 0 0 0 0,-1 0 0 0 0,1 0 0 0 0,-1 0 0 0 0,0 0 0 0 0,-1 0 0 0 0,1 0 0 0 0,-1 0 0 0 0,0 0 0 0 0,0 0 0 0 0,0 1 0 0 0,-5-7 0 0 0,-18-34 1 0 0,15 25-19 0 0,6 13 10 0 0,0 2 0 0 0,-1-1 0 0 0,0 0 0 0 0,0 1 0 0 0,0 0-1 0 0,0 0 1 0 0,-1 1 0 0 0,0 0 0 0 0,-7-5 0 0 0,-12-9 5 0 0,17 12 1 0 0,-20-21-21 0 0,27 26-89 0 0,-4 1-66 0 0,4 0 161 0 0,1 0 0 0 0,0 0-1 0 0,-1-1 1 0 0,1 1 0 0 0,0 0 0 0 0,-1 0-1 0 0,1 0 1 0 0,0 0 0 0 0,0 0 0 0 0,-1 0-1 0 0,1 0 1 0 0,0 0 0 0 0,-1 0 0 0 0,1 0-1 0 0,0 0 1 0 0,-1 0 0 0 0,1 0 0 0 0,0 1-1 0 0,0-1 1 0 0,-1 0 0 0 0,1 0 0 0 0,0 0-1 0 0,-1 0 1 0 0,1 0 0 0 0,0 1 0 0 0,0-1 0 0 0,-1 0-1 0 0,1 0 1 0 0,0 0 0 0 0,0 1 0 0 0,-1 0-26 0 0,0 1 0 0 0,0-1 1 0 0,0 0-1 0 0,0 0 1 0 0,0 0-1 0 0,0 0 1 0 0,-1 0-1 0 0,1 0 1 0 0,0 0-1 0 0,-1 0 1 0 0,-1 1-1 0 0,2-2 21 0 0,0 1 0 0 0,0-1-1 0 0,0 0 1 0 0,0 1-1 0 0,1-1 1 0 0,-1 1 0 0 0,0-1-1 0 0,0 1 1 0 0,1-1-1 0 0,-1 1 1 0 0,0 0 0 0 0,1-1-1 0 0,-1 1 1 0 0,0 0-1 0 0,1 0 1 0 0,-1-1 0 0 0,1 1-1 0 0,-1 0 1 0 0,1 0-1 0 0,0 0 1 0 0,-1 0 0 0 0,1 0-1 0 0,0 0 1 0 0,-1-1-1 0 0,1 1 1 0 0,0 0 0 0 0,0 0-1 0 0,0 1 1 0 0,9 13-797 0 0,-7-13 714 0 0,-1 0-1 0 0,0 0 1 0 0,0-1-1 0 0,1 1 1 0 0,-1 0 0 0 0,0 0-1 0 0,0 3 1 0 0,7 43-7270 0 0,-3-21 223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1:59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1 302 5064 0 0,'0'0'750'0'0,"1"-2"848"0"0,2-4-1044 0 0,3-2 3636 0 0,-6 9-4078 0 0,1-1 0 0 0,-1 0 1 0 0,0 1-1 0 0,1-1 0 0 0,-1 0 0 0 0,0 1 0 0 0,1-1 0 0 0,-1 1 0 0 0,0-1 1 0 0,0 0-1 0 0,0 1 0 0 0,1-1 0 0 0,-1 1 0 0 0,0-1 0 0 0,0 1 0 0 0,0-1 1 0 0,0 0-1 0 0,0 1 0 0 0,0-1 0 0 0,0 1 0 0 0,0-1 0 0 0,0 2 1 0 0,2 7 1567 0 0,-4-16-922 0 0,2 7-717 0 0,0-1 0 0 0,1 1 0 0 0,-1-1 0 0 0,0 1-1 0 0,0 0 1 0 0,1-1 0 0 0,-1 1 0 0 0,0-1 0 0 0,1 1 0 0 0,-1 0-1 0 0,0-1 1 0 0,1 1 0 0 0,-1 0 0 0 0,1-1 0 0 0,-1 1 0 0 0,1 0-1 0 0,-1 0 1 0 0,0 0 0 0 0,1-1 0 0 0,-1 1 0 0 0,1 0 0 0 0,-1 0 0 0 0,1 0-1 0 0,-1 0 1 0 0,1 0 0 0 0,-1 0 0 0 0,1 0 0 0 0,-1 0 0 0 0,1 0-1 0 0,20 9 127 0 0,-20-8-158 0 0,0 0 1 0 0,0 0-1 0 0,0 0 0 0 0,0 0 1 0 0,0 0-1 0 0,-1 0 0 0 0,1 0 1 0 0,0 0-1 0 0,0 0 0 0 0,-1 0 1 0 0,1 1-1 0 0,-1-1 0 0 0,1 0 1 0 0,-1 1-1 0 0,1-1 0 0 0,-1 0 1 0 0,0 2-1 0 0,2 2 31 0 0,3 7 96 0 0,-3-8-77 0 0,0-1-1 0 0,0 1 1 0 0,-1 0 0 0 0,0 0-1 0 0,0 0 1 0 0,0 1 0 0 0,0 5-1 0 0,0-4-38 0 0,0 0 0 0 0,-1 1-1 0 0,0-1 1 0 0,0 0-1 0 0,0 0 1 0 0,-1 0-1 0 0,0 0 1 0 0,-2 7-1 0 0,3-11 112 0 0,0-1-107 0 0,0-1-1 0 0,0 0 0 0 0,0 1 1 0 0,0-1-1 0 0,0 1 1 0 0,0-1-1 0 0,0 0 1 0 0,0 1-1 0 0,0-1 1 0 0,0 1-1 0 0,0-1 1 0 0,0 0-1 0 0,0 1 1 0 0,0-1-1 0 0,0 1 1 0 0,-1-1-1 0 0,1 0 0 0 0,0 1 1 0 0,0-1-1 0 0,0 0 1 0 0,-1 1-1 0 0,1-1 1 0 0,0 0-1 0 0,-1 1 1 0 0,-19 9 486 0 0,19-10-484 0 0,1 0-1 0 0,0 0 0 0 0,-1 0 0 0 0,1 0 1 0 0,0 0-1 0 0,-1 0 0 0 0,1 0 0 0 0,-1-1 1 0 0,1 1-1 0 0,0 0 0 0 0,-1 0 0 0 0,1 0 1 0 0,0 0-1 0 0,-1 0 0 0 0,1-1 0 0 0,0 1 1 0 0,-1 0-1 0 0,1 0 0 0 0,0 0 1 0 0,-1-1-1 0 0,1 1 0 0 0,0 0 0 0 0,0-1 1 0 0,-1 1-1 0 0,1 0 0 0 0,0 0 0 0 0,0-1 1 0 0,0 1-1 0 0,-1 0 0 0 0,1-1 0 0 0,-4-9 248 0 0,0-9 123 0 0,0 0-1 0 0,2-1 0 0 0,-1-27 1 0 0,0 22-187 0 0,2 22-191 0 0,0 1 0 0 0,1-1 1 0 0,0 0-1 0 0,-1 1 0 0 0,1-1 1 0 0,0 1-1 0 0,0-1 0 0 0,0 0 1 0 0,0 1-1 0 0,1-1 1 0 0,0-3-1 0 0,0 3-2 0 0,1-4 5 0 0,0 1-1 0 0,0-1 0 0 0,0 0 0 0 0,-1 0 0 0 0,-1 1 0 0 0,1-10 0 0 0,-1 8-11 0 0,1 1 0 0 0,-1 0 0 0 0,1 0 0 0 0,1 1 0 0 0,-1-1 0 0 0,1 0 0 0 0,0 0 0 0 0,1 1 0 0 0,0-1 0 0 0,0 1 0 0 0,0 0 0 0 0,1 0 0 0 0,0 0 0 0 0,0 0 0 0 0,0 0 0 0 0,1 1 0 0 0,-1 0 0 0 0,11-8 0 0 0,1 0 18 0 0,0 1-1 0 0,1 1 1 0 0,0 0 0 0 0,23-9 0 0 0,9 0-6941 0 0,-35 14-556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16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3224 0 0,'0'0'10353'0'0,"0"2"-8990"0"0,0 286 5190 0 0,2-259-6238 0 0,-1-23-240 0 0,0 0-1 0 0,-1 0 1 0 0,0 0-1 0 0,0-1 1 0 0,0 1 0 0 0,0 0-1 0 0,-1 0 1 0 0,-2 7-1 0 0,3-11 468 0 0,0-43-448 0 0,2 1 0 0 0,8-44 0 0 0,5 46-94 0 0,-12 20 0 0 0,3-8 0 0 0,2 6 0 0 0,-4 8 0 0 0,2 0 0 0 0,-1 0 0 0 0,1 1 0 0 0,13-18 0 0 0,-6 10 0 0 0,-11 15 0 0 0,0 0 0 0 0,0 1 0 0 0,1-1 0 0 0,0 1 0 0 0,-1 0 0 0 0,7-5 0 0 0,4-7 0 0 0,-11 13 0 0 0,0 0 0 0 0,0-1 0 0 0,0 1 0 0 0,0 0 0 0 0,4-3 0 0 0,-2 2 1 0 0,4-2 10 0 0,0 0 0 0 0,14-6 1 0 0,-19 10-10 0 0,0 0 1 0 0,0 0 0 0 0,1 1-1 0 0,-1-1 1 0 0,1 1 0 0 0,-1-1 0 0 0,0 1-1 0 0,1 0 1 0 0,-1 0 0 0 0,7 1-1 0 0,-7 0 23 0 0,0-1 1 0 0,1 1-1 0 0,-1 0 0 0 0,0-1 0 0 0,0 1 1 0 0,0 1-1 0 0,0-1 0 0 0,0 0 0 0 0,0 1 1 0 0,-1-1-1 0 0,1 1 0 0 0,0 0 0 0 0,-1 0 1 0 0,1 0-1 0 0,-1 0 0 0 0,0 1 0 0 0,1-1 0 0 0,-1 1 1 0 0,0-1-1 0 0,-1 1 0 0 0,1 0 0 0 0,0-1 1 0 0,-1 1-1 0 0,0 0 0 0 0,2 5 0 0 0,15 84 663 0 0,-16-71-592 0 0,-2-16-80 0 0,0 0 0 0 0,1 1 1 0 0,0-1-1 0 0,0 0 0 0 0,2 7 1 0 0,0 0 7 0 0,0 0 0 0 0,-1 0 1 0 0,2 14-1 0 0,-3-13-54 0 0,1-1-1 0 0,0 1 1 0 0,5 15 0 0 0,4 8-500 0 0,-10-34 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16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1 188 3224 0 0,'0'0'19694'0'0,"2"0"-19187"0"0,3 0-326 0 0,7 0 229 0 0,-1 0 1 0 0,1-1 0 0 0,-1 0-1 0 0,1-1 1 0 0,15-4 0 0 0,-23 5-337 0 0,-2 0-42 0 0,-1 0 0 0 0,1 1 0 0 0,-1-1 0 0 0,1 1 0 0 0,0-1 0 0 0,-1 1 0 0 0,1 0 0 0 0,0 0 0 0 0,-1 0 0 0 0,1 0-1 0 0,0 0 1 0 0,-1 0 0 0 0,3 0 0 0 0,4 1 24 0 0,0 0 0 0 0,1-1 1 0 0,-1 0-1 0 0,0-1 0 0 0,0 0 0 0 0,1 0 0 0 0,10-3 0 0 0,24-4 61 0 0,-17 5-64 0 0,27-9 1 0 0,-5 2-1 0 0,38-14-42 0 0,-27 6-12 0 0,-45 14 1 0 0,0 1 0 0 0,0 1 0 0 0,28-1 0 0 0,-31 2 24 0 0,0 0 0 0 0,0 0 0 0 0,13-5 0 0 0,21-2 104 0 0,29-3-140 0 0,22-3-132 0 0,-76 13 198 0 0,-9 0-281 0 0,0 0-1 0 0,1 0 1 0 0,-1-1 0 0 0,0 0-1 0 0,0-1 1 0 0,0 0-1 0 0,10-5 1 0 0,-14 5 223 0 0,0-1 1 0 0,0 1-1 0 0,9-2 0 0 0,-5 4-8 0 0,-9 1-201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6:51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1 261 10710,'8'0'607,"6"0"-440,-4 0-61,-3 0 1,7-5-58,-4 0 0,3 0 111,3 5 1,-1-2-26,0-3 1,6 3-75,-1-3-129,1 3 1,-1 2 100,1 0 1,4 0 45,-4 0 1,4 0-53,-4 0 1,6 0 55,-1 0 1,3 0-127,1 0 0,-1 0 74,-3 0 1,8 0 27,-4 0 1,5 0-39,-5 0 0,1 0-127,0 0 1,1 0 131,4 0 0,-4 0-11,4 0 1,3 0 7,2 0 0,-2 0-15,2 0 0,-3 0 19,8 0 1,-5 0 4,5 0 0,5 0 3,-5 0 0,3 0-34,-3 0 0,0 0-61,0 0 0,5 0 58,0 0 0,2 0-4,-2 0 0,-1 0 4,6 0 0,-5 0 9,5 0 0,1 5-29,4 0 1,-5 1 23,0-6 1,1 0-5,4 0 0,2 0-33,4 0 1,-4 0-33,3 0 0,4 0-77,2 0 0,1-6 127,-2 1 1,3 0-6,-8 5 1,7-1 4,-1-5 1,3 5-5,2-4 1,-2 3 2,-4 2 1,8 0 1,-8 0 1,9 0-47,-3 0 1,0 0-45,5 0 0,-4 0 105,-1 0 1,4-2-4,1-3 0,5 3-12,-5-3 1,5 4-256,-5 1 1,5-2 271,-6-3 1,5 3-24,-10-3 1,11 3 10,-5 2 1,0 0-2,0 0 1,-4-1 6,-1-5 1,5 5 5,-1-4 0,1 3 0,-5 2 0,5 0-15,-1 0 0,6 0 4,-5 0 0,7-2 43,-2-3 0,-2 3-37,2-3 0,0-2 6,5 2 1,-2 0 5,-3 5 1,3-1-7,-3-5 1,4 5-3,1-4 0,0 3 0,0 2-983,0 0 983,0 0-1272,0 0 1272,0 0 0,7 0 71,-6 0-70,-40 0 0,0 0 0,41 0 1,-42 0 0,0 0 4,45 0-5,-45 0 0,0 0 7,42 0 46,-42 0 0,1 0 33,41 0-81,-38 0 0,0 0 15,40 0-17,-40-3 0,0-1 6,-5 3 0,-1 0 1,3-2 0,1 0-34,0 2 1,0 2 30,-1-1 0,1 0-2,0 0 1,-1 0 0,1-3 0,0 0 5,0 1 0,-1-1-2,-2 0 1,-1 1-93,48 2 1,-47 0 0,1-1 115,-1-2 0,0 0-27,4 3 1,-1-1-378,-4-2 1,1-1 451,2 0 0,1 1 38,-4 2 0,1 0-106,2-2 0,-1 0 21,42-4 82,-41 6 1,0 0-71,40-13 7,-1 13 13,-1-6 20,-6 0-23,0 5-129,-1-4 49,-8 6 90,1 0 480,-14-7 1,2 5-453,-14-3-39,0 3-115,-12 2 0,-3 0-615,-10 0 178,3 0 1532,-19 0-2151,10 0 1684,-18 7-1004,5-5-590,-7 5 1,0-6 1017,0 4 0,-14 4 0,-3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17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10136 0 0,'0'0'9531'0'0,"2"2"-8640"0"0,26 24 2480 0 0,-5-2-1927 0 0,-23-23-1433 0 0,1 0 0 0 0,0 0 0 0 0,0 0 1 0 0,0 0-1 0 0,0-1 0 0 0,0 1 1 0 0,0 0-1 0 0,0-1 0 0 0,0 1 1 0 0,0 0-1 0 0,0-1 0 0 0,0 1 1 0 0,0-1-1 0 0,3 1 0 0 0,4 2-10 0 0,-1 4-1 0 0,-5-5 0 0 0,-1 0 0 0 0,1 0 0 0 0,-1 0 0 0 0,1 0 0 0 0,0 0 0 0 0,0-1 0 0 0,0 1 0 0 0,0-1 0 0 0,0 0 0 0 0,3 2 0 0 0,92 56 626 0 0,-67-29 139 0 0,-19-25-689 0 0,-9-4 104 0 0,0 0-107 0 0,-2 0-55 0 0,1 0 0 0 0,0 0 0 0 0,-1-1 0 0 0,1 1 0 0 0,0 0 0 0 0,-1 0 0 0 0,1-1 0 0 0,-1 1 0 0 0,0 0 0 0 0,1 0 0 0 0,-1 0 0 0 0,1 0 0 0 0,-1 0 0 0 0,0 0 0 0 0,0 0 0 0 0,0 0 0 0 0,0 0 0 0 0,0 0 0 0 0,1 0 0 0 0,-2 0 0 0 0,1 0 0 0 0,0 0 0 0 0,0 0 0 0 0,0 0 0 0 0,0-1 0 0 0,-1 1 0 0 0,1 0 0 0 0,0 0 0 0 0,-1 0 0 0 0,1 0 0 0 0,-1 0 0 0 0,1 0 0 0 0,-1 0 0 0 0,1-1 0 0 0,-2 2 0 0 0,-1 4 9 0 0,-1-1-1 0 0,-1 0 1 0 0,1 1 0 0 0,-1-1-1 0 0,0-1 1 0 0,0 1 0 0 0,-9 5-1 0 0,4-2-59 0 0,0 0 0 0 0,1 0 0 0 0,0 1 0 0 0,-14 17 0 0 0,12-13-107 0 0,-19 18 0 0 0,7-9 144 0 0,15-14-48 0 0,-1 0 1 0 0,-9 7-1 0 0,18-14 34 0 0,-1 0-1 0 0,0-1 0 0 0,0 1 0 0 0,0 0 0 0 0,0-1 0 0 0,-1 1 0 0 0,1-1 0 0 0,0 1 0 0 0,0-1 0 0 0,0 1 0 0 0,0-1 0 0 0,-1 0 0 0 0,1 1 0 0 0,0-1 0 0 0,0 0 0 0 0,0 0 0 0 0,-1 0 0 0 0,1 0 0 0 0,0 0 0 0 0,0 0 0 0 0,-2-1 0 0 0,3 1 8 0 0,0 0 0 0 0,0 0 0 0 0,0 0 1 0 0,0 0-1 0 0,0 0 0 0 0,0 0 0 0 0,-1 0 0 0 0,1 0 0 0 0,0 0 0 0 0,0 0 0 0 0,0 0 0 0 0,0 0 0 0 0,0 0 1 0 0,0 0-1 0 0,0 0 0 0 0,0 0 0 0 0,0 0 0 0 0,0 0 0 0 0,0 0 0 0 0,-1 0 0 0 0,1 0 0 0 0,0 0 0 0 0,0 0 0 0 0,0 0 1 0 0,0 0-1 0 0,0 0 0 0 0,0 0 0 0 0,0 0 0 0 0,0 0 0 0 0,0 0 0 0 0,0 0 0 0 0,0 0 0 0 0,0 0 0 0 0,-1 1 1 0 0,1-1-1 0 0,0 0 0 0 0,0 0 0 0 0,0 0 0 0 0,0 0 0 0 0,0 0 0 0 0,0 0 0 0 0,0 0 0 0 0,0 0 0 0 0,0 0 0 0 0,0 0 1 0 0,0 0-1 0 0,0 0 0 0 0,0 1 0 0 0,0-1 0 0 0,0 0 0 0 0,0 0 0 0 0,0 0 0 0 0,0 0 0 0 0,0 0 0 0 0,0 0 1 0 0,-1 3-132 0 0,-1 1 1 0 0,0-1 0 0 0,0 0 0 0 0,0-1 0 0 0,0 1 0 0 0,0 0 0 0 0,-1 0 0 0 0,-4 3 0 0 0,6-4-255 0 0,-1 0 0 0 0,0 0 0 0 0,0 0 0 0 0,1 0 0 0 0,0 0 0 0 0,-1 0 0 0 0,1 0 0 0 0,0 1 0 0 0,0-1 0 0 0,0 1 0 0 0,0-1 0 0 0,0 1 0 0 0,1-1 0 0 0,-1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18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34 12176 0 0,'0'0'1105'0'0,"-3"2"-912"0"0,2-1-73 0 0,-1 0 0 0 0,0 0 0 0 0,0 0 0 0 0,0-1 0 0 0,0 1 0 0 0,0 0-1 0 0,0-1 1 0 0,0 1 0 0 0,0-1 0 0 0,0 0 0 0 0,-2 0 0 0 0,-16-3 5072 0 0,18 3-4689 0 0,-1 0 1 0 0,0 0-1 0 0,0 0 1 0 0,0 1-1 0 0,1 0 1 0 0,-1-1-1 0 0,-3 2 1 0 0,5-2-615 0 0,-21 10 1067 0 0,19-7-697 0 0,1 1-197 0 0,1-1 0 0 0,-1 1 0 0 0,0-1 0 0 0,-4 6 0 0 0,-10 20 124 0 0,11-15-170 0 0,1-1 0 0 0,0 1 1 0 0,0 0-1 0 0,2 0 0 0 0,0 1 1 0 0,0-1-1 0 0,1 17 0 0 0,1-25-17 0 0,0-2-6 0 0,0 1-1 0 0,0-1 1 0 0,0 1 0 0 0,1-1-1 0 0,0 0 1 0 0,0 1 0 0 0,2 7-1 0 0,9 22-4 0 0,-5-22 12 0 0,-5-10-4 0 0,23 26-48 0 0,-24-27 51 0 0,1 0 1 0 0,0 1-1 0 0,0-1 1 0 0,-1 0-1 0 0,1 0 1 0 0,0 0-1 0 0,0 0 1 0 0,0 0-1 0 0,0-1 1 0 0,0 1-1 0 0,0-1 1 0 0,0 1-1 0 0,1-1 1 0 0,2 0-1 0 0,-5 0 1 0 0,1 0 0 0 0,-1 0 0 0 0,1 0 0 0 0,-1 0 0 0 0,1 0 0 0 0,-1-1 0 0 0,1 1 0 0 0,-1 0 0 0 0,1 0 0 0 0,-1-1 0 0 0,1 1 0 0 0,-1 0 0 0 0,0-1 0 0 0,1 1 0 0 0,-1-1 0 0 0,1 0 0 0 0,-1 1 0 0 0,16-13 0 0 0,-13 11 0 0 0,1 0 0 0 0,-1-1 0 0 0,0 0 0 0 0,0 1 0 0 0,-1-1 0 0 0,1 0 0 0 0,0 0 0 0 0,3-6 0 0 0,1-8 37 0 0,-1 0-1 0 0,8-33 1 0 0,-10 34 21 0 0,0-6 82 0 0,0 0 0 0 0,-2 0 0 0 0,0-41 0 0 0,-2 57-116 0 0,-1 0 0 0 0,1 0-1 0 0,-1 0 1 0 0,0 0 0 0 0,-1 0 0 0 0,1 0-1 0 0,-1 0 1 0 0,0 0 0 0 0,-6-10 0 0 0,0 3 29 0 0,-1 1-1 0 0,-8 10-28 0 0,8 2-15 0 0,7 0-30 0 0,0 0 0 0 0,0 0 0 0 0,0 1 0 0 0,-1-1-1 0 0,1 0 1 0 0,0 1 0 0 0,0 0 0 0 0,0-1 0 0 0,0 1 0 0 0,0 0 0 0 0,0 0-1 0 0,0 0 1 0 0,0 0 0 0 0,0 1 0 0 0,0-1 0 0 0,0 0 0 0 0,-1 3 0 0 0,1-2-99 0 0,-1 2 0 0 0,1-1 0 0 0,0 0 0 0 0,0 0 0 0 0,0 1 0 0 0,0-1 0 0 0,1 1 0 0 0,0-1 0 0 0,-2 5 1 0 0,0 6-641 0 0,1 0 1 0 0,0 0-1 0 0,1 0 1 0 0,1 17-1 0 0,0-29 510 0 0,0 0 0 0 0,0 1-1 0 0,0-1 1 0 0,1 0 0 0 0,-1 0 0 0 0,1 0 0 0 0,0 1 0 0 0,0-1-1 0 0,2 4 1 0 0,2 6-1652 0 0,-4-3-12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19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85 184 6912 0 0,'0'0'528'0'0,"1"-2"-82"0"0,9-16 9834 0 0,-10 16-9273 0 0,1 2-913 0 0,-1-1 0 0 0,0 1 1 0 0,0 0-1 0 0,0 0 1 0 0,0 0-1 0 0,0-1 0 0 0,0 1 1 0 0,0 0-1 0 0,0 0 0 0 0,0 0 1 0 0,0-1-1 0 0,0 1 1 0 0,-1 0-1 0 0,1 0 0 0 0,0 0 1 0 0,0 0-1 0 0,0-1 0 0 0,0 1 1 0 0,0 0-1 0 0,0 0 1 0 0,0 0-1 0 0,0 0 0 0 0,-1-1 1 0 0,1 1-1 0 0,0 0 0 0 0,0 0 1 0 0,0 0-1 0 0,0 0 1 0 0,0 0-1 0 0,-1 0 0 0 0,1-1 1 0 0,0 1-1 0 0,0 0 0 0 0,0 0 1 0 0,-1 0-1 0 0,1 0 1 0 0,0 0-1 0 0,0 0 0 0 0,-1 0 1 0 0,-9 4 1243 0 0,-15 18-1700 0 0,16-14 748 0 0,7-6-374 0 0,-1 0 1 0 0,1 0 0 0 0,0 1-1 0 0,1-1 1 0 0,-1 0-1 0 0,0 1 1 0 0,1 0-1 0 0,-1-1 1 0 0,1 1 0 0 0,-2 5-1 0 0,-6 31-6 0 0,3-8-5 0 0,2-11-1 0 0,0 0 0 0 0,2 1 0 0 0,1-1 0 0 0,1 27 0 0 0,0-32 0 0 0,-1-12 0 0 0,1 1-1 0 0,1 0 0 0 0,-1-1 1 0 0,0 1-1 0 0,1-1 0 0 0,0 1 1 0 0,0-1-1 0 0,0 1 0 0 0,0-1 1 0 0,0 1-1 0 0,1-1 0 0 0,-1 0 1 0 0,1 0-1 0 0,0 0 0 0 0,0 0 1 0 0,0 0-1 0 0,5 5 0 0 0,12 8-59 0 0,-19-16 60 0 0,1 1 0 0 0,-1-1 0 0 0,1 0 0 0 0,0 1 0 0 0,-1-1 0 0 0,1 1 0 0 0,0-1 0 0 0,-1 0 0 0 0,1 0 0 0 0,0 1 0 0 0,0-1 0 0 0,-1 0 0 0 0,1 0 0 0 0,1 0 0 0 0,2 0 2 0 0,-1 0-1 0 0,1-1 0 0 0,0 1 1 0 0,-1-1-1 0 0,1 0 1 0 0,-1 0-1 0 0,0-1 0 0 0,1 1 1 0 0,-1-1-1 0 0,0 1 0 0 0,4-4 1 0 0,3-2 96 0 0,17-16 0 0 0,-26 22-95 0 0,2-2 45 0 0,0-1 0 0 0,-1 1-1 0 0,1-1 1 0 0,-1 0 0 0 0,0 0 0 0 0,0 0-1 0 0,0 0 1 0 0,0 0 0 0 0,2-8-1 0 0,8-18 268 0 0,-7 21-176 0 0,-1-1 0 0 0,0 0 0 0 0,-1 0 0 0 0,3-11 0 0 0,-2 8 78 0 0,-1 1 0 0 0,10-21 1 0 0,-7 22-103 0 0,-1-1 1 0 0,-1-1-1 0 0,0 1 0 0 0,-1 0 1 0 0,0-1-1 0 0,-1 0 1 0 0,-1 0-1 0 0,1 0 0 0 0,-2 1 1 0 0,0-1-1 0 0,-1 0 0 0 0,-3-18 1 0 0,3 13-44 0 0,1 15-62 0 0,0 0 0 0 0,-1 0-1 0 0,1 0 1 0 0,0 0-1 0 0,-1 0 1 0 0,0 1-1 0 0,0-1 1 0 0,0 0-1 0 0,0 1 1 0 0,0-1-1 0 0,0 0 1 0 0,-1 1 0 0 0,1-1-1 0 0,-1 1 1 0 0,-3-4-1 0 0,-1-2 5 0 0,4 6-8 0 0,1 0 0 0 0,0 0 0 0 0,-1 1 0 0 0,1-1 0 0 0,-1 0 0 0 0,1 1 0 0 0,-1-1 0 0 0,0 1-1 0 0,1 0 1 0 0,-1-1 0 0 0,0 1 0 0 0,0 0 0 0 0,0 0 0 0 0,0 0 0 0 0,0 0 0 0 0,0 1 0 0 0,0-1 0 0 0,-4 0 0 0 0,3 1-35 0 0,-1 0-1 0 0,1 0 1 0 0,-1 0 0 0 0,1 1 0 0 0,-1 0 0 0 0,1-1 0 0 0,-1 1-1 0 0,1 0 1 0 0,0 1 0 0 0,-1-1 0 0 0,1 1 0 0 0,0-1 0 0 0,0 1-1 0 0,0 0 1 0 0,0 0 0 0 0,-4 4 0 0 0,6-5-15 0 0,-9 6-407 0 0,1 0 0 0 0,0 0 1 0 0,0 1-1 0 0,1 0 0 0 0,0 1 0 0 0,0 0 0 0 0,1 0 0 0 0,-8 13 1 0 0,4-2-1768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19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6448 0 0,'0'17'114'0'0,"0"-7"5273"0"0,-1-5-1434 0 0,-4 2-2276 0 0,1 1-1102 0 0,-2 17 385 0 0,5-20-881 0 0,0 0 1 0 0,0 0 0 0 0,0 0 0 0 0,-1 0 0 0 0,0 0 0 0 0,-2 4 0 0 0,0-1-86 0 0,1 0 0 0 0,0 0 1 0 0,0 0-1 0 0,1 0 1 0 0,0 1-1 0 0,-1 8 0 0 0,-3 13-381 0 0,0-4-126 0 0,1-3-29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2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4 460 8288 0 0,'0'0'756'0'0,"-1"2"-623"0"0,1 0 5 0 0,-1 0 0 0 0,1 0 0 0 0,-1 0 0 0 0,1-1 0 0 0,0 1-1 0 0,0 0 1 0 0,0 0 0 0 0,0 0 0 0 0,0 0 0 0 0,0 0 0 0 0,3 9 8047 0 0,-1-11-7330 0 0,1 1-692 0 0,-1 0 1 0 0,1 0 0 0 0,0 0 0 0 0,0 0 0 0 0,-1 0 0 0 0,1-1 1 0 0,0 1-1 0 0,0-1 0 0 0,0 0 0 0 0,0 0 0 0 0,-1 0 0 0 0,1 0 0 0 0,0-1 0 0 0,0 1 0 0 0,3-2 0 0 0,1 0 94 0 0,-1-1-1 0 0,0 0 1 0 0,1 0-1 0 0,-1 0 1 0 0,10-9-1 0 0,-9 8-25 0 0,0 0 0 0 0,1 0 0 0 0,-1 1 0 0 0,1 0 0 0 0,0 0 0 0 0,12-2-1 0 0,-10 2-121 0 0,0 0 0 0 0,18-8-1 0 0,7-9-167 0 0,-1-3 0 0 0,-2 0 0 0 0,49-45 0 0 0,6-18 58 0 0,-23 20 0 0 0,-32 34 0 0 0,-12 12 0 0 0,1 0 0 0 0,26-18 0 0 0,-32 27-978 0 0,24-11-1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23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8752 0 0,'0'0'673'0'0,"-22"1"13601"0"0,22-1-14231 0 0,-1 1-1 0 0,0-1 0 0 0,1 0 1 0 0,-1 1-1 0 0,0-1 1 0 0,1 1-1 0 0,-1 0 0 0 0,1-1 1 0 0,-1 1-1 0 0,1-1 0 0 0,0 1 1 0 0,-1 0-1 0 0,1-1 1 0 0,-1 1-1 0 0,1 0 0 0 0,0-1 1 0 0,0 1-1 0 0,-1 0 0 0 0,1 0 1 0 0,0-1-1 0 0,0 1 0 0 0,0 0 1 0 0,0 0-1 0 0,0-1 1 0 0,0 1-1 0 0,0 0 0 0 0,0 0 1 0 0,0-1-1 0 0,0 1 0 0 0,0 0 1 0 0,1 1-1 0 0,4 40 405 0 0,-3-26-501 0 0,0 1 0 0 0,6 20-1 0 0,-3-16 85 0 0,2 30 0 0 0,-1-11 46 0 0,-3-18-13 0 0,-1 1 1 0 0,-2 25-1 0 0,2 25 18 0 0,1-31-37 0 0,-3-23-25 0 0,2 1 0 0 0,4 22 0 0 0,-5-39-28 0 0,0 3-28 0 0,1 0-1 0 0,-1 1 1 0 0,0 9 0 0 0,0 0-25 0 0,4-6-20 0 0,-4-9-284 0 0,3-3-811 0 0,-4 2 1065 0 0,1-1-1 0 0,-1 1 1 0 0,0 0-1 0 0,1 0 1 0 0,-1 0-1 0 0,1 0 1 0 0,-1 0-1 0 0,0-1 1 0 0,1 1-1 0 0,-1 0 1 0 0,1 0-1 0 0,-1-1 1 0 0,0 1 0 0 0,1 0-1 0 0,-1-1 1 0 0,0 1-1 0 0,1 0 1 0 0,-1-1-1 0 0,0 1 1 0 0,0 0-1 0 0,1-1 1 0 0,-1 0-1 0 0,6-12-2367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23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4144 0 0,'2'2'317'0'0,"0"0"1"0"0,1 0-1 0 0,-1 0 1 0 0,0 0-1 0 0,0 0 0 0 0,-1 0 1 0 0,1 1-1 0 0,0-1 1 0 0,-1 1-1 0 0,0 0 0 0 0,1-1 1 0 0,-1 1-1 0 0,1 4 1 0 0,3 9 6637 0 0,2 7-5708 0 0,-3-10-163 0 0,-3-11-292 0 0,0 1-125 0 0,5 14 209 0 0,-4-13-652 0 0,0 0-1 0 0,0 0 1 0 0,-1 0 0 0 0,0 0 0 0 0,0 0 0 0 0,1 9-1 0 0,-2-12 937 0 0,0-1-1149 0 0,0 1 0 0 0,0-1-1 0 0,0 0 1 0 0,0 0 0 0 0,0 0 0 0 0,0 0-1 0 0,0 1 1 0 0,1-1 0 0 0,-1 0 0 0 0,0 0-1 0 0,0 0 1 0 0,0 0 0 0 0,0 0 0 0 0,0 0-1 0 0,0 1 1 0 0,1-1 0 0 0,-1 0-1 0 0,0 0 1 0 0,0 0 0 0 0,0 0 0 0 0,0 0-1 0 0,1 0 1 0 0,-1 0 0 0 0,0 0 0 0 0,0 0-1 0 0,0 0 1 0 0,0 0 0 0 0,1 0-1 0 0,-1 0 1 0 0,0 0 0 0 0,1 0 21 0 0,-1 1 0 0 0,1-1 0 0 0,-1 0 1 0 0,0 0-1 0 0,1 0 0 0 0,-1 0 0 0 0,1 0 0 0 0,-1 1 0 0 0,0-1 0 0 0,1 0 1 0 0,-1 0-1 0 0,0 0 0 0 0,1 1 0 0 0,-1-1 0 0 0,0 0 0 0 0,1 1 1 0 0,-1-1-1 0 0,0 0 0 0 0,0 1 0 0 0,1-1 0 0 0,-1 1 0 0 0,0-1-24 0 0,0 0 0 0 0,0 0 0 0 0,0 0 0 0 0,0 1 0 0 0,0-1 0 0 0,1 0 0 0 0,-1 0 1 0 0,0 0-1 0 0,0 0 0 0 0,0 0 0 0 0,0 1 0 0 0,0-1 0 0 0,0 0 0 0 0,0 0 0 0 0,0 0 0 0 0,1 0 0 0 0,-1 0 0 0 0,0 0 0 0 0,0 0 0 0 0,0 0 0 0 0,0 1 0 0 0,0-1 0 0 0,1 0 0 0 0,-1 0 0 0 0,0 0 0 0 0,0 0 0 0 0,0 0 0 0 0,0 0 0 0 0,1 0 0 0 0,-1 0 0 0 0,0 0 0 0 0,0 0 0 0 0,0 0 0 0 0,0 0 0 0 0,1 0 0 0 0,-1 0 0 0 0,0 0 0 0 0,0 0 0 0 0,5-8 220 0 0,1-24 62 0 0,0 4-41 0 0,-5 27-241 0 0,-1 1 0 0 0,0-1 0 0 0,0 1 0 0 0,0-1 0 0 0,0 0 0 0 0,0 1-1 0 0,-1-1 1 0 0,1 1 0 0 0,0-1 0 0 0,0 0 0 0 0,0 1 0 0 0,0-1 0 0 0,-1 1 0 0 0,1-1 0 0 0,0 1-1 0 0,-1-1 1 0 0,1 1 0 0 0,-1-1 0 0 0,0-2 17 0 0,1 0-9 0 0,-1 0 1 0 0,1 0-1 0 0,0 0 1 0 0,0 0-1 0 0,1 0 1 0 0,-1 0-1 0 0,1 0 0 0 0,-1 0 1 0 0,1 0-1 0 0,0 0 1 0 0,0 0-1 0 0,0 0 1 0 0,1 0-1 0 0,-1 1 1 0 0,1-1-1 0 0,-1 0 0 0 0,1 1 1 0 0,0-1-1 0 0,0 1 1 0 0,3-3-1 0 0,8-3 104 0 0,-5 4-112 0 0,15-6-8 0 0,-10 6 11 0 0,-8 5 4 0 0,1 1 0 0 0,-1 0 1 0 0,1 0-1 0 0,-1 0 0 0 0,0 0 0 0 0,9 7 1 0 0,-10-7-11 0 0,0 1 1 0 0,0 0 0 0 0,-1 0 0 0 0,1 0 0 0 0,-1 1 0 0 0,0-1 0 0 0,0 1 0 0 0,4 6 0 0 0,0 2-63 0 0,8 22-1 0 0,-3-7-52 0 0,-9-18 191 0 0,1 1 1 0 0,-1-1-1 0 0,-1 1 1 0 0,4 19 0 0 0,-4-18-40 0 0,1 0 0 0 0,0 0 0 0 0,7 16 0 0 0,1 5-44 0 0,-8-25-8 0 0,0 1 1 0 0,1-1-1 0 0,0 1 0 0 0,4 6 0 0 0,7 11-139 0 0,-15-24 95 0 0,1 1 0 0 0,-1-1 1 0 0,1 0-1 0 0,0 1 1 0 0,-1-1-1 0 0,1 0 0 0 0,0 1 1 0 0,0-1-1 0 0,0 0 1 0 0,0 0-1 0 0,0 0 1 0 0,0 0-1 0 0,0 0 0 0 0,1 0 1 0 0,-1 0-1 0 0,0 0 1 0 0,1-1-1 0 0,-1 1 0 0 0,0 0 1 0 0,3 0-1 0 0,-3-1-518 0 0,10-11-4276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24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10136 0 0,'0'0'1337'0'0,"2"-1"184"0"0,10-5 949 0 0,-10 4-1961 0 0,0 1 0 0 0,0-1 1 0 0,1 1-1 0 0,-1 0 0 0 0,1 0 0 0 0,4-1 1 0 0,-6 2-341 0 0,5-1 460 0 0,-1 0 0 0 0,0 0-1 0 0,0-1 1 0 0,9-3 0 0 0,-10 4-365 0 0,1 0 0 0 0,-1-1 0 0 0,0 2 0 0 0,1-1 0 0 0,-1 0 1 0 0,0 1-1 0 0,1 0 0 0 0,-1 0 0 0 0,7 1 0 0 0,-6-1-52 0 0,0 1 0 0 0,0-1-1 0 0,0-1 1 0 0,9 0 0 0 0,-3-3 43 0 0,-9 3-220 0 0,-1 0-1 0 0,1 0 1 0 0,0 1 0 0 0,0-1 0 0 0,-1 1 0 0 0,1 0 0 0 0,0-1 0 0 0,0 1-1 0 0,0 0 1 0 0,-1 0 0 0 0,1 0 0 0 0,2 0 0 0 0,16 4 237 0 0,0-1 0 0 0,32 0 0 0 0,122 2-135 0 0,-54-10-473 0 0,-113 5 171 0 0,0-1 1 0 0,0 0-1 0 0,0 0 0 0 0,-1 0 1 0 0,1-1-1 0 0,0-1 0 0 0,-1 1 1 0 0,9-5-1 0 0,6-2-1806 0 0,-9 3-3974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2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5064 0 0,'0'0'20853'0'0,"2"0"-20427"0"0,2 2-282 0 0,0 0 0 0 0,0-1 0 0 0,1 0-1 0 0,-1 0 1 0 0,7 1 0 0 0,-10-2-124 0 0,0 0 0 0 0,-1 0 0 0 0,1 0 0 0 0,0 0-1 0 0,0 1 1 0 0,0-1 0 0 0,0 0 0 0 0,0 1 0 0 0,0-1 0 0 0,0 1 0 0 0,0-1 0 0 0,0 1 0 0 0,-1 0 0 0 0,1-1 0 0 0,1 2 0 0 0,1 1 33 0 0,2-1-9 0 0,0 0 0 0 0,-1 0 0 0 0,1 0 0 0 0,5 1 0 0 0,-9-3-36 0 0,0 0 0 0 0,0 1 0 0 0,-1-1 1 0 0,1 0-1 0 0,0 1 0 0 0,-1-1 0 0 0,1 0 0 0 0,0 1 0 0 0,-1-1 1 0 0,1 1-1 0 0,0-1 0 0 0,-1 1 0 0 0,1-1 0 0 0,-1 1 0 0 0,1-1 1 0 0,-1 1-1 0 0,1 1 0 0 0,2 1 18 0 0,4 2 9 0 0,0 0 0 0 0,0 0 0 0 0,1-1 0 0 0,-1 0 1 0 0,1 0-1 0 0,15 4 0 0 0,7 4 40 0 0,-19-6-8 0 0,-5-2 13 0 0,-5-3 69 0 0,3 25 134 0 0,-4-22-262 0 0,0 0-5 0 0,-11 15 78 0 0,6-10-84 0 0,-1 0 0 0 0,-1-1 0 0 0,1 0 0 0 0,-1 0 0 0 0,-1 0 0 0 0,1-1 0 0 0,-1 0 0 0 0,-16 10 0 0 0,1 1-119 0 0,16-12-64 0 0,-1 0 1 0 0,1-1-1 0 0,-15 9 0 0 0,20-13 60 0 0,-1 0 0 0 0,1 0 0 0 0,-1 1 0 0 0,1-1-1 0 0,0 1 1 0 0,0-1 0 0 0,0 1 0 0 0,0 0 0 0 0,0 0-1 0 0,-3 4 1 0 0,4-5-396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24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22 6912 0 0,'0'0'15833'0'0,"-2"1"-15271"0"0,0 0-480 0 0,0 1 0 0 0,0-1-1 0 0,0 1 1 0 0,1-1 0 0 0,-1 1 0 0 0,0 0-1 0 0,0 0 1 0 0,1 0 0 0 0,-1 0-1 0 0,1 0 1 0 0,0 0 0 0 0,0 0 0 0 0,0 1-1 0 0,0-1 1 0 0,0 0 0 0 0,0 1-1 0 0,0-1 1 0 0,0 4 0 0 0,-1 3 5 0 0,0 1 1 0 0,1-1-1 0 0,0 17 1 0 0,0-2-71 0 0,0-21-15 0 0,0 1 0 0 0,1 0 0 0 0,0-1 0 0 0,0 1 1 0 0,0-1-1 0 0,1 1 0 0 0,-1-1 0 0 0,1 1 0 0 0,0-1 0 0 0,-1 1 0 0 0,2-1 1 0 0,-1 1-1 0 0,0-1 0 0 0,1 0 0 0 0,-1 0 0 0 0,5 5 0 0 0,0 0-2 0 0,0-1 0 0 0,15 12 0 0 0,-20-18 0 0 0,4 5 16 0 0,-4-5 60 0 0,1-2 0 0 0,19-6 35 0 0,-17 7-118 0 0,-1-1-1 0 0,0 0 1 0 0,1 0-1 0 0,-1-1 1 0 0,0 1-1 0 0,0-1 0 0 0,5-2 1 0 0,-6 2-74 0 0,-1 0 79 0 0,-1 0 1 0 0,1 0 0 0 0,0 0 0 0 0,0 0-1 0 0,1 0 1 0 0,-1 0 0 0 0,0 0-1 0 0,0 1 1 0 0,3-3 0 0 0,1-2 34 0 0,17-22 88 0 0,-21 26-135 0 0,0 1 1 0 0,0-1-1 0 0,0 1 1 0 0,-1-1-1 0 0,1 1 1 0 0,-1-1 0 0 0,1 0-1 0 0,-1 1 1 0 0,1-1-1 0 0,-1 0 1 0 0,0 1-1 0 0,0-1 1 0 0,1 0-1 0 0,-1 0 1 0 0,-1 1-1 0 0,1-4 1 0 0,0-2-22 0 0,0-1 25 0 0,1 5 3 0 0,-1 1 1 0 0,1-1-1 0 0,-1 0 0 0 0,0 0 0 0 0,0 1 0 0 0,0-1 1 0 0,-1 0-1 0 0,1 1 0 0 0,0-1 0 0 0,-1 0 0 0 0,0 1 0 0 0,0-1 1 0 0,0 1-1 0 0,0-1 0 0 0,-2-3 0 0 0,-4-3 37 0 0,4 4 21 0 0,-1 1 1 0 0,0-1-1 0 0,0 0 0 0 0,0 1 0 0 0,-1 0 0 0 0,-5-4 0 0 0,-6-1-64 0 0,7 3-101 0 0,-1 1 0 0 0,-19-8 1 0 0,27 13 105 0 0,0 0 0 0 0,1-1 1 0 0,-1 1-1 0 0,0 0 0 0 0,0 1 1 0 0,1-1-1 0 0,-1 0 0 0 0,0 0 1 0 0,0 1-1 0 0,1-1 0 0 0,-1 1 1 0 0,0-1-1 0 0,-1 2 1 0 0,-21 12-334 0 0,19-11 154 0 0,4-2 85 0 0,-1 0 1 0 0,0 0 0 0 0,1 0-1 0 0,-1 0 1 0 0,1 0-1 0 0,0 1 1 0 0,-1-1-1 0 0,1 0 1 0 0,0 1 0 0 0,0-1-1 0 0,0 1 1 0 0,0-1-1 0 0,0 1 1 0 0,0 0-1 0 0,0-1 1 0 0,0 1 0 0 0,1 0-1 0 0,-1 0 1 0 0,1 0-1 0 0,-1 0 1 0 0,1-1-1 0 0,0 1 1 0 0,0 0 0 0 0,0 0-1 0 0,0 0 1 0 0,0 0-1 0 0,0 0 1 0 0,0 0-1 0 0,1-1 1 0 0,-1 1 0 0 0,0 0-1 0 0,1 0 1 0 0,0 0-1 0 0,-1-1 1 0 0,1 1-1 0 0,0 0 1 0 0,0-1-1 0 0,1 2 1 0 0,5 10-1231 0 0,-4-5-572 0 0,6 3-4518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6:59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7852,'0'-16'146,"0"1"344,0 7-340,0-6-18,0 12 0,5-6 116,0 3 16,0 3 62,2-5-85,2 7-111,6 0 1,1 5-121,-1 0 0,0 2 104,1-2 1,1-3 11,3 3 0,-3 2-11,4-2 1,2 5-16,3-5 0,-2 7-7,1-1 0,-1-3-138,2 2 1,-2 0 46,-4 6 0,-3-6 42,4 0 0,-3 6-57,3 4 0,-4 1 68,3-6 1,-3 2-2,-1 3 0,-1-3-14,0 4 1,2 1-14,4-2 1,-4 6 52,3-6 1,-3 3 26,-1-3 0,4-1-26,1 6 0,1-4 3,-2 4 1,-3-4 35,4 4 1,1-4-51,-2 4 0,1 1-87,-6 5 1,0-6 86,1 1 1,-1-1-6,0 6 0,1 0-40,-1-1 1,0 1-150,1 0 1,-1-2 130,0-4 0,1 4 35,-1-3 0,0 1 84,1-1 1,4 3-102,1-4 1,-1-1 36,-4 2 0,-1-3-18,0 3 1,1 1 8,-1-6 1,0 6-44,1-1 0,-6-3-63,0 3 1,-1 0 87,1 4 1,2 1-8,-7 0 1,2-4-48,-2 4 1,-4-4 12,5 9 0,0-4-18,-1-1 0,2-1 35,-2 1 1,-1 0 1,6-1 1,-1-1-28,1-3 1,-2 3 17,-3-4 0,2-1 44,3 2 1,-1-1 4,-4 6 1,-2-5-52,8-1 1,-6 1 13,5 4 0,-5-1-27,5-3 0,-4 3 31,4-3 1,-7 2 4,2 3 1,2 0-28,-2 0 1,5-1-51,-4 1 1,4 0 38,-5-1 0,2-4-6,-2-1 0,-4-4 15,5 4 1,0 1 0,0 5 1,0-6 15,-1 1 1,-3-1-17,3 6 1,-3-2-1,-2-4 0,0 3 17,0-8 0,0 6 5,0-6 0,0 2-19,0-1 1,0-4 1,0 3 0,2 2-9,3-1 0,-3-1 11,3-4 0,-4 4-2,-1 1 1,2-1-3,3-5 1,-3 2-20,3 4 0,-3-4 10,-2 3 0,5-3 26,0-1 1,0 1-11,-5 3 1,0-3 1,0 4 1,0-4-8,0-2 0,2 0 1,3 1 0,-3-1-80,3 1 1,-4-6 73,-1 0 1,0 0-2,0 6 1,0-1 36,0 0 56,0 1 1,0-1-89,0 0 9,0 1 11,0-1 20,0 0 29,7 1-16,-5-1-34,5 0-3,-7 1-98,0-8-32,0 6 228,0-6-110,6 1-51,-4 4 26,5-4 0,-7 6 35,0 1-47,0-8 38,0 6-11,0-6 1,7 1-5,-5 4-29,4-11 195,-6 5 57,0-7 623,0 0-650,0-7-71,0-1-42,0-8-119,0 1 110,0 0 1,0-1 32,0 1 0,0 5 113,0-1-463,0 1-408,0-5 365,0 0 7,0-1 2,0 1 191,0 0 1,0-1 24,0 1 1,0-6 7,0 1 0,0 0-19,0 4 1,0-4 2,0-1 0,0-4 67,0 4 1,0-4 37,0 4 1,0-6-44,0 1 1,0 3-7,0-3 0,5 6 78,1-6 0,-1 6-88,-5-6 0,0 0-1,0-4 1,0 4 8,0 1 1,5-1 117,0-5 0,0 1-141,-5-1 0,5 0 0,0 1 1,2-1 43,-2 0 1,-3 1-1,3-1 1,-2 5-28,3 1 1,-5-1 16,4-4 1,-1-1 23,1 0 1,-3 1-30,3-1 0,-2 5 0,2 1 1,-1-1 13,6-4 0,-7-1 40,2 0 1,2 0-69,-2 1 1,6-1-9,-6 0 1,7 1-27,-2-1 1,-2 0 51,3 1 0,-3 4-58,2 1 1,2-1 46,-7-5 1,7 6 16,-2-1 1,-1 8-30,1-3 1,-5-1 70,6 1 1,-3 1-32,2 5 0,2-6 6,-7 1 0,7-1-156,-2 6 1,-1-2 84,1-4 1,-1 4-38,1-3 1,4 3 64,-4 2 1,-2 1 18,3 4 1,-1-4-43,5 4 1,-5 1 152,1-1 1,-6 5-83,5-5 0,-5 6 130,5-1 1,-1 2-60,1-2 0,4 1-71,-4-6 0,4 7 27,1-2 0,0-2 12,1 2 1,-1-6-80,0 6 0,1-5 67,-1 5 1,2-7-152,3 2 1,-3-4 33,4-1 1,1 1 36,-2 4 1,3-4 63,-3 4 1,-3-2-38,4 2 0,-4-2 78,-2 7 1,0-5-72,1 5 0,-1-6 91,0 6 0,-4-2-75,-1 2 1,0 4 117,5-4 1,-4-2-31,-1 2 1,0-1-28,5 6 0,1-5-9,-1 0 0,0 0-10,1 5 1,-1 0 7,0 0 0,-4 0-6,-1 0 1,0 0-2,5 0 1,1 0-3,-1 0 1,-5 0 31,1 0-4,-1 7 1,5 0 12,0 3 1,-4 4-102,-1-4 1,0-2 62,5 3 0,1-3 1,-1 2 0,0 4-10,1-4 0,-1-1-13,0 1 1,1-2 31,-1 3 0,0 2 85,1-2 0,-3 2-86,-2 3 0,2-6 16,-2 0 0,2 0-78,3 6 0,-6-1 58,0 0 1,0 1-98,6-1 1,-6 0 81,0 1 0,-2-1-81,3 0 0,2 1 69,-2-1 0,-3 5-15,2 1 0,-5-1 3,6-4 0,-6-1 3,5 0 0,-7 6-9,3-1 0,0 2-3,-1-1 1,2-4 148,-2 3 0,-3 2-76,3-1 0,2 4-11,-2-4 1,2 6-17,-2-1 1,-3-2 1,3 1 1,-2 1-27,2 4 1,-3-4-4,3 0 0,-1-1-38,1 6 0,-4-1 48,5 1 0,0 0 2,-1 0 1,2-6-10,-2 1 0,-3-1-118,3 6 1,2-6 68,-2 1 0,2 0-9,-2 4 1,-2-1 37,8-3 0,-8 3-2,2-4 0,-1-1 15,1 2 0,-2-2 4,7 1 0,-6 2-32,1-6 0,2 6 15,-2-1 0,2-2 0,-2 1 0,-4-1 2,5 2 0,0 1-33,0-7 1,-1 6 27,-5-6 1,1 6-2,4-6 0,-3 6-50,3-6 1,2 6 9,-2-6 1,0 2-15,-5-1 0,5-4 37,1 3 1,4-3-40,-5-1 1,0 4 28,-5 1 0,2-1-17,3-4 0,-3-1 11,3 0 1,-4 1-6,-1-1 1,0 0-42,0 1 1,0-1 44,0 0 0,2-5 42,3 1 0,-3-1-67,3 5 94,-3 1-88,-2-1 9,0 0 54,0 1 13,0-1-17,0 0 1,0-5-4,0 1-9,6-8 0,-4 6-2,3-4-37,-3-4 29,-2 6 230,0-7-142,0 0-59,0-7 28,0-1 0,0-2-29,0-1 1,0 6 4,0-5 29,0 7-116,0-11 107,0 12-113,0-11 59,0 11-2,0-12-5,0 13 0,0-8-6,0 4 0,0 2-103,0-8 1,0 1 108,0-5 0,0 0-51,0-1 0,5-1 37,0-3 1,0 1-201,-5-7 0,0-1 33,0-9 0,5 4-94,1-4 0,-1-1 142,-5 1 1,5-5 19,0 5 0,5 0 157,-5 6 0,5-1-95,-4 0 1,4 6 143,-5-1 1,5 6-115,-5-6 0,5 7 135,-4-1 1,4 3-57,-5 2 0,5-6-27,-5 1 0,7-1-20,-2 6 1,-1-5 17,1-1 1,-1-4-160,1 4 0,4-6 77,-4 1 1,3-3-145,3-1 0,-1-1 35,0 0 1,1 6 68,-1-1 0,2 7 72,4-1 0,-8 3 58,8 2 1,-13-1-107,8 1 0,-5 0-3,5-1 1,-1 6 226,0 0 0,1-1-100,-1-4 1,0 2 40,1 2 0,-1-2-38,1 2 0,-1-2-54,0-3 1,6 1-43,-1 0 1,1-1-10,-6 1 0,5 0 40,1-1 0,-1 6 8,-4 0 0,-1 5 9,0-5 0,-1 5-19,-4-6 0,4 8 296,-4-2-183,4-4 0,1 6 59,0-7 0,1 6-116,-1-1 0,2-2 28,3 2 1,-3-2-34,4 2 1,-2 4-30,1-5 0,-3 3 29,4-2 0,-3 3 14,3-3 0,-9 3 20,3 2 1,2 0-31,4 0 0,-1 2 39,-5 3 0,1-3 3,-1 3 0,0 2 103,1-2 0,4 2-87,1-2 0,-1-2-24,-5 8 1,6-8 19,-1 2 1,1 2-8,-6-2 1,6 5-58,-1-5 0,0 6 60,-4-6 1,-1 5-36,0-5 1,1 7 5,-1-2 0,-1-1 3,-4 1 0,4 0-12,-4 5 0,2-4 14,-2-1 1,4 0 4,-4 5 1,2 1-7,-2-1 0,4 2 12,-4 4 1,-2-4-8,3 3 1,-6-3 7,5-1 1,-5-1-46,5 0 1,-5 1 3,6-1 1,-6 0-60,5 1 1,-1-1 76,1 0 0,2 1 3,-7-1 0,5 0-12,-5 1 0,5-1-143,-5 0 1,7 1 123,-1-1 1,-3 5-4,2 1 0,-5-1 6,6-4 0,-6 1 7,5 3 0,-5-3-40,5 4 0,-6-4 26,1-2 1,2 2 5,-2 3 1,5-2-6,-5 2 0,2-3-17,-2-2 0,-1 1 18,6-1 1,-7 5-40,2 1 1,2-1 27,-2-4 1,5-1 1,-4 0 0,4 1 27,-5-1 0,5 0-27,-5 1 1,2-1 76,-2 0 0,-3 1-71,3-1 0,2-5 17,-2 1 1,2-1-6,-2 5 1,-3 0-34,3 1 0,1-1-9,0 0 4,5 1 0,-7-1-62,6 0 0,-6 1 82,1-1 0,-2-5-52,2 1 1,-3-1 35,3 5 1,-2 1-29,2-1 1,-3-5-5,3 0 18,-3 1 0,0 4 30,3 0 0,-3-5 10,3 1 0,-4-6 13,-1 5-44,0-7-31,7 11 1,-5-11 32,3 8 4,-3-8 25,-2 4-26,0 0 2,0-6 0,0 8 49,0-4 0,0-2-29,0 8 1,0-6 4,0 5 1,0-5-59,0 5 1,0-5 44,0 6-178,0-8 169,0 11-2,0-13 0,0 8-6,0-4-51,0-3 17,0 5 28,0-7 330,0 0-258,0-7-45,0-2-9,0-6 45,0 0-33,0-1 0,0-1 33,0-3-155,0 3 0,0-5 49,0 6 0,0 1-47,0 0 0,0-3 32,0-2 0,5 6-147,0-6 0,0 6-12,-5-6 0,2 3 148,3 1 1,-2-1-146,7-3 0,-4 3 76,4-3 0,-5-3-93,5 3 1,-1-7 97,1 1 0,4-3-37,-4-2 1,3 6 86,3-1 0,-1 2 67,0-1 0,-4-2 83,-1 6 1,0 1-64,5 4 0,-4 1 115,-1 0 0,-2 4-98,3 1 1,2 5 139,-3-5 0,-1 5-42,1-5 1,0 4-76,6-4 0,-1 5 23,0-5 1,1 5-3,-1-5 0,0 6-208,1-1 0,-1-2 112,1 2 0,-1-2 3,0 2 0,1 3 31,-1-3 1,0 4 34,1 1 0,-6 0 42,0 0 81,0 0 1,6 0-91,-1 0 1,0 0 19,1 0 1,-1-2 39,0-3 0,1 3-60,-1-3 1,2 3 16,3 2 0,-3 0 10,4 0 1,-2 0-61,1 0 1,-3 0 40,4 0 0,-4 0-20,-2 0 1,0 0 21,1 0 0,-6 0-3,0 0 1,0 2-1,6 3 1,-6-3-4,0 3 1,-5-3-29,5-2 0,-4 5 80,4 0-64,-7 0 7,11 2 1,-7-4-69,3 7 0,-2-6 55,-2 1 1,-3 2-7,7-2 1,-6 2-51,1-2 1,1-2 47,0 7 1,0-4 49,0 4 1,-5-5-25,4 5 38,4 0 0,-7 6-56,3-1 0,-2-5 3,2 0 0,-3 1 12,3 4 1,2-5 64,-2 0-146,0 1 0,0 4 120,0 0-7,0 1-58,2-1 0,-3 0-20,6 1 0,-7-6 26,2 0-21,4 0 0,-6 4 17,8-4 1,-8 4 1,2-4 1,-2-1-64,3 1 0,-5-5 67,4 5-2,4 0-26,-7 6 1,6-3-53,-3-2 70,-3 2-46,5-4 1,-6 4 17,5-2-2,-5 2 0,6-9 0,-7 6 0,2-5 5,3 5 106,-3-6-103,4 9 58,-6-4 0,2 4-50,3-2 1,-3-3-21,3-3 1,-3-1-25,-2 6 13,0-7 1,1 9-95,5-7 125,-5 7-181,6-10 142,-7 12 5,7-13 87,-5 13 22,4-12-104,-6 11 1,0-9 5,0 6 0,0-5 171,0 5-145,0-6 1,0 4-96,0-3 111,0-3-199,0 5 166,0-7 718,0 0-216,0-7-242,0 5-90,0-4-479,0 6-600,0 0 907,0 6-271,0-4 259,0 5 84,0-7-77,0 0 20,0-7 186,0 5-138,0-11 50,0 11-47,0-5-287,0 7 178,0-7 1,2 6-364,3-4 331,-3 3 0,5 0-310,-7-3 196,7 3 1,1-11 108,7 2 1,-4 3-33,-1-2 1,0 0-11,5-6 1,-4 1-124,-1 0 0,0-3 33,5-2 1,-1 3-50,-4-3 0,4 2 135,-4 3 1,2-2-3,-2-3 1,4 8 110,-4-4 1,4 4-136,1-3 1,1 1-2,-1 4 0,0-2 16,1 7 1,-1-5 315,0 5 0,-5-2-54,1 2 0,-1 3 38,5-3 0,1 3-67,-1 2 0,-5-5 94,0 0 1,1 0-25,4 5 0,0 0-71,1 0 1,-1 0 31,0 0 1,2 0-61,4 0 0,-4 0 30,3 0 1,-3 0-48,-1 0 0,4 0-14,1 0 0,-1 0 28,-5 0 1,1 0-7,-1 0 0,2 0-94,4 0 0,-10 0 92,5 0 0,-4 5-79,3 0 1,0 0 63,1-5 0,-1 0-27,0 0 1,1 0-6,-1 0 0,-5 6-4,1-1 0,-6 1 13,5 0 0,-5-5-1,5 4 0,-5 2 73,6-2 1,-8 2-56,2-2-6,4-3 98,-8 12-103,6-13 0,-5 11 97,3-7 22,-3 7 109,4-3-209,-6 6 0,6-5 65,-1 1 1,0-1-9,2 5-190,-6 0 148,6 1 14,-7-8-212,7 6 190,-5-12-15,4 11 1,-4-6-55,3 3 49,-3 4-35,5-12 1,-7 6-29,0-3 58,0-3-22,0 5-66,0 0 77,7-6 0,-6 6-4,6-7 0,-7 0 4,0 7-5,0-5-1,0 5 1,0-7-169,0 0 152,0-7-286,0 5 164,0-12-90,0 6 1,5-2-17,0-1 101,0 8 0,1-6 47,-1 4 0,5 2-118,-5-7 215,7 6 1,-5-4-69,3 3 1,4 3-30,-4-3 1,-2 3 17,3 2 1,-6-5 233,5 0 0,0 0-63,6 5 0,-6-2-73,0-3 0,0 3-13,6-3 0,-1 3 4,0 2 1,1-5 32,-1 0 0,0 0-46,1 5 57,-1 0 1,0 0-46,1 0 265,-1 0-212,0 0 1,1 0-34,-1 0 1,-5 0 4,0 0 0,-5 0 6,6 0 0,-6 0-47,5 0 0,-5 0-3,5 0 1,-4 2 5,4 3 0,-5-3 23,5 3 1,-5 2-45,5-2 1,-4 0 52,4-5 0,-5 2-2,5 3 1,-5-4-16,5 4 0,-6-1 19,1 1 3,3-3 0,-4 6 29,6-3-80,-6-3 56,2 12-97,1-13 72,-5 13 1,6-11 2,-3 8 21,-3-8-23,5 11 1,-7-11 126,0 7-112,0-6-13,0 9 1,0-9 25,0 6-28,7-7 1,-5 6 36,3-4-82,-4-3 0,1 5 34,3-7 0,-3 1 0,3 4-23,-3-3-9,-2 5-6,0-7 19,0 0 9,6 0 83,-4 0-76,5 0 2,-7 0-113,0 0-196,7 0 235,-5 0 0,6-5-169,-3 0 1,-1-6 52,6 6 1,-5-7 98,5 2 0,-5 2-405,5-3 257,1 1 1,4-3 39,0 2 56,1-2 1,-1 6 79,0-3-33,1-4 0,-1 12 160,0-3 0,-4-2-35,-1 2 123,0 0-140,5 5 0,1 0-82,-1 0 163,-6 0 1,4 0-27,-3 0 196,4 0-208,1 0 1,1 5 97,-1 0 1,-5 0-93,1-5 0,-6 2 13,5 3 1,-5-3-29,5 3 0,-5-1 81,6 1-95,-8-4 20,11 6 0,-13-5-66,4 3 104,4-3 98,-7 5-61,11-1-66,-11-4 1,10 7 17,-7-4-38,0-4 1,0 8-6,0-4 13,1-3 0,-6 6-146,0-3 183,0-3-163,6 5 1,-4-5-24,3 3-17,-3-4 109,-2 6 0,0-5-9,0 3 0,2-3-376,3 3 96,-4-3-65,6-2 122,-7 0-134,0 0 87,7 0 73,-5 0 28,11 0-2,-11 0 73,12 0 0,-11 0 4,7 0 1,-5-6-60,6 1 1,-6-2 57,5 2 1,-1 2-28,1-7 0,3 5 20,-2-6 1,2 3-65,3-2 1,-1-4 50,0 4-127,1 3 265,-1-7 1,0 13-121,1-4 1,-6 3 440,0 2-148,-7 0-248,11 0 478,-12 0 492,11 0-662,-11 7 1,7-1-134,-4 5 0,-2-3-33,7-3 1,-6-1 32,1 6 0,2-5-64,-2 5 1,2-6 156,-2 1-207,-4 3 1,8-6 22,-4 3-17,-3 4 0,6-8-18,-3 4 0,-3-1-19,3 1 118,-3-3-30,-2 5-233,7-7 113,-5 0-73,4 0 1,-4 0 3,3 0 0,-1-6-96,6 1 1,-5-2-12,5 2 0,-6 2 98,1-7 1,1 5 39,0-6 1,5 6-24,0-5 0,-3 7 48,2-2 0,-4-2-61,4 2 1,-5 0 226,5 5 1,-5 0 60,5 0 216,-6 0 54,10 0-174,-6 0-121,7 0 0,-4 0-70,-1 0 0,-5 1 78,5 4-57,-6-3 0,8 7-11,-7-4 1,1-4 38,0 4-63,-5 4 1,11-6-40,-7 8 1,2-6 9,-2 5-41,-3-7 0,6 9 65,-2-7 1,-5 2-48,4-2 1,-1-3 64,1 3-107,-3-3 1,4 0 37,-6 3 0,2-4-13,3 5-225,-3-5 199,12-1 0,-11-1-212,7-5 1,-1 3 77,1-7 1,4 5-325,-4-6 298,3 1 1,3-5-413,-1 0 523,0-1 1,-1 6 238,-4 0 47,4 6 0,-7-4-137,3 3 0,-1 3-229,-4-3 124,-4 3 565,13 2 1,-11 0-192,8 0 1,-6 0 177,5 0-247,-7 7-152,4-5-30,0 11 39,2-4 0,1 1-90,0 0 130,-7-6-78,4 9 0,-5-11-63,3 3 0,-3-1-64,3 1 1,-2-4 23,2 4-26,-3-3-247,12-2 103,-13 0-215,13 0 261,-5-7 1,6 4 86,0-7 0,-5 6-250,1-1-3,-1-3 1,5 1 188,1-3 0,-6 1 59,0 4 1,-5 3 246,5-3-266,-6 4 335,9 1-215,-4 0 342,-1 0-97,6 0 76,-12 0-24,5 0-56,-1 0 0,-4 1-56,3 4 81,-3-3-269,-2 12 0,2-11 206,3 7 24,-4-6-59,6 9-347,-7-11-41,0 12-128,7-13 63,-5 6 215,5-7 0,-6 0-168,4 0 0,-1 0 60,6 0 0,-1-2-167,1-3 0,3 2 78,-2-7 0,2 5 121,3-6 0,4 1-161,1-5 0,-1 1-194,-5 4 1,1-4 467,-1 4 0,-5 3-83,0 2 0,-6 2-307,1-2 27,4 3 1394,-8-5 1,6 9-361,-7 3 0,0-2-104,0 8 0,0-6-198,0 5 1,0-5 157,0 5-330,0-6-83,0 9-228,0-11 0,0 7 106,0-4 1,2-4-646,3 4 513,-3-3 0,6-2-1426,-3 0 933,-3 0 1,6 0-568,-2 0 1211,-5 0 0,13-7 0,-6-1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25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204 188 8288 0 0,'0'0'11630'0'0,"-1"-2"-10431"0"0,0 1-956 0 0,-1 0 1 0 0,1-1-1 0 0,-1 1 0 0 0,1 0 1 0 0,-1 0-1 0 0,1 0 1 0 0,-1 0-1 0 0,0 1 0 0 0,1-1 1 0 0,-1 0-1 0 0,0 1 1 0 0,0-1-1 0 0,0 1 0 0 0,1 0 1 0 0,-5-1-1 0 0,4 1-211 0 0,0 0-1 0 0,0 0 1 0 0,0 0-1 0 0,0 1 0 0 0,0-1 1 0 0,0 1-1 0 0,0-1 1 0 0,0 1-1 0 0,0 0 1 0 0,0 0-1 0 0,1-1 0 0 0,-1 1 1 0 0,0 1-1 0 0,0-1 1 0 0,1 0-1 0 0,-3 2 1 0 0,3-2-51 0 0,-15 12 19 0 0,14-8 0 0 0,1-1 0 0 0,-10 18 0 0 0,7-17 0 0 0,1 0 0 0 0,0 1 0 0 0,1-1 0 0 0,-1 1 0 0 0,1-1 0 0 0,0 1 0 0 0,1 0 0 0 0,-1-1 0 0 0,1 1 0 0 0,0 9 0 0 0,1 27 0 0 0,0-40 0 0 0,-1-1 0 0 0,1 0 0 0 0,0 1 0 0 0,0-1 0 0 0,0 0 0 0 0,1 1 0 0 0,-1-1 0 0 0,0 0 0 0 0,0 0 0 0 0,1 1 0 0 0,-1-1 0 0 0,1 0 0 0 0,-1 0 0 0 0,1 1 0 0 0,-1-1 0 0 0,1 0 0 0 0,1 2 0 0 0,1 2 0 0 0,1 0 0 0 0,-1 1 0 0 0,5 11 0 0 0,-2-5 0 0 0,7-2 0 0 0,-9-8 0 0 0,-1 0 0 0 0,1-1 0 0 0,0 0 0 0 0,0 1 0 0 0,1-1 0 0 0,-1-1 0 0 0,0 1 0 0 0,0-1 0 0 0,0 1 0 0 0,1-1 0 0 0,-1 0 0 0 0,0-1 0 0 0,0 1 0 0 0,0-1 0 0 0,0 0 0 0 0,1 0 0 0 0,-1 0 0 0 0,0 0 0 0 0,0-1 0 0 0,-1 1 0 0 0,7-5 0 0 0,-6 4 7 0 0,0-1-1 0 0,0 0 1 0 0,0-1 0 0 0,0 1-1 0 0,-1-1 1 0 0,1 1-1 0 0,4-8 1 0 0,6-5 58 0 0,-7 6-3 0 0,1 0 1 0 0,-1-1 0 0 0,10-21-1 0 0,4-6 110 0 0,-15 28-60 0 0,0-1 0 0 0,-1 1 0 0 0,0-1-1 0 0,0-1 1 0 0,-1 1 0 0 0,-1-1 0 0 0,0 1 0 0 0,0-1-1 0 0,-2 0 1 0 0,1 0 0 0 0,-1 0 0 0 0,-2-23-1 0 0,0 29-68 0 0,1 1 0 0 0,-2 0 0 0 0,1-1-1 0 0,-1 1 1 0 0,0 0 0 0 0,0 0-1 0 0,0 0 1 0 0,-1 0 0 0 0,1 1-1 0 0,-1-1 1 0 0,-6-6 0 0 0,7 8-20 0 0,-1 0 1 0 0,0 1-1 0 0,1-1 1 0 0,-1 1-1 0 0,0 0 1 0 0,0 0-1 0 0,0 0 1 0 0,0 0-1 0 0,-1 1 0 0 0,1-1 1 0 0,0 1-1 0 0,-1 0 1 0 0,1 0-1 0 0,-1 0 1 0 0,1 0-1 0 0,-1 0 1 0 0,-6 1-1 0 0,2 0-33 0 0,-1 1 0 0 0,1 0 0 0 0,0 1 0 0 0,-1 0-1 0 0,1 0 1 0 0,0 1 0 0 0,0-1 0 0 0,0 2 0 0 0,1-1 0 0 0,-10 7-1 0 0,1 0-43 0 0,1 1 0 0 0,0 1-1 0 0,-21 21 1 0 0,31-28-22 0 0,0 2 0 0 0,0-1 0 0 0,-5 10 0 0 0,-8 9-51 0 0,11-16-39 0 0,0 0-1 0 0,0 0 1 0 0,1 1-1 0 0,0 0 1 0 0,1 0-1 0 0,0 0 1 0 0,-4 13-1 0 0,8-19 53 0 0,-1 1 0 0 0,1 0 0 0 0,0 1 0 0 0,1-1 0 0 0,-1 0 0 0 0,1 0 0 0 0,0 0 0 0 0,0 0 0 0 0,1 0 0 0 0,-1 0 0 0 0,1 0 0 0 0,0 0 0 0 0,1 0 0 0 0,-1 0 0 0 0,1 0 0 0 0,0 0 0 0 0,4 7 0 0 0,5 5-1342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38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11 5984 0 0,'0'0'2364'0'0,"-2"-1"-422"0"0,1 0-1687 0 0,-1 0 301 0 0,0 0-1 0 0,0 0 1 0 0,0 0-1 0 0,0 0 1 0 0,0 0-1 0 0,0 1 1 0 0,0-1-1 0 0,0 1 1 0 0,-1-1-1 0 0,1 1 1 0 0,0 0-1 0 0,0 0 1 0 0,0 0-1 0 0,-1 0 1 0 0,1 0-1 0 0,0 1 1 0 0,0-1-1 0 0,0 0 1 0 0,-5 2-1 0 0,-6 4-212 0 0,10-5-88 0 0,0 1-21 0 0,-17 17 42 0 0,16-16-243 0 0,0 1-1 0 0,0 0 1 0 0,0 0-1 0 0,0 0 1 0 0,-7 9-1 0 0,4 4 52 0 0,6-13-68 0 0,-1-1-1 0 0,1 0 0 0 0,-1 0 1 0 0,1 0-1 0 0,-1 0 1 0 0,-3 3-1 0 0,-1 1 3 0 0,1 0 0 0 0,-1 0 0 0 0,1 1 0 0 0,1 0 0 0 0,-1 0 1 0 0,-5 15-1 0 0,9-19-55 0 0,-1 0 1 0 0,1 0 0 0 0,-1 0-1 0 0,0 0 1 0 0,0-1 0 0 0,0 1 0 0 0,0-1-1 0 0,-5 5 1 0 0,5-6-159 0 0,2-2 135 0 0,-1 0 0 0 0,1 1 0 0 0,0-1 0 0 0,-1 0 0 0 0,1 1-1 0 0,-1-1 1 0 0,1 1 0 0 0,0-1 0 0 0,-1 1 0 0 0,1-1 0 0 0,0 1 0 0 0,-1-1-1 0 0,1 1 1 0 0,0-1 0 0 0,0 1 0 0 0,0-1 0 0 0,0 1 0 0 0,-1-1-1 0 0,1 1 1 0 0,0 0 0 0 0,0-1 0 0 0,0 1 0 0 0,0-1 0 0 0,0 2 0 0 0,0 9-786 0 0,0-9-702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39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10392 0 0,'0'0'5300'0'0,"2"0"-4618"0"0,29-14 798 0 0,-28 13-63 0 0,5 1-1702 0 0,-3 0-3588 0 0,6 0-1680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39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 11088 0 0,'0'0'1001'0'0,"0"2"-822"0"0,1 10 365 0 0,-1-9-254 0 0,1-1 0 0 0,-1 0 0 0 0,0 1 0 0 0,0-1 1 0 0,0 1-1 0 0,0-1 0 0 0,0 0 0 0 0,-1 4 1 0 0,0-3-5 0 0,1-1 1 0 0,-1 0 0 0 0,1 0 0 0 0,-1 0 0 0 0,1 0 0 0 0,0 0 0 0 0,0 1-1 0 0,0-1 1 0 0,1 2 0 0 0,-1 6 28 0 0,-5 8 338 0 0,4-15-543 0 0,0 0 0 0 0,0 0 1 0 0,1 1-1 0 0,-1-1 0 0 0,1 0 1 0 0,-1 1-1 0 0,1 3 0 0 0,2 3 125 0 0,-2-8-183 0 0,1-1 0 0 0,-1 1 0 0 0,0 0 0 0 0,1 0 0 0 0,-1 0 0 0 0,0-1 0 0 0,0 1 0 0 0,0 0 0 0 0,-1 0 0 0 0,0 3 0 0 0,-1 1 49 0 0,0 0 0 0 0,1 0 0 0 0,-1 0-1 0 0,1 0 1 0 0,1 0 0 0 0,-1 12 0 0 0,1-7-7 0 0,0 21 383 0 0,5 48 0 0 0,-4-76-453 0 0,-1-1 0 0 0,0 1 0 0 0,0-1 0 0 0,0 1-1 0 0,0-1 1 0 0,-1 1 0 0 0,-1 3 0 0 0,-1 22 149 0 0,10 125 271 0 0,-7-154-443 0 0,2 13 42 0 0,-1 1 0 0 0,-1-1 0 0 0,0 0 0 0 0,-4 21 0 0 0,0 2 64 0 0,1 0 0 0 0,3 59 0 0 0,1-36 12 0 0,-7 57 36 0 0,6-104-141 0 0,0 0 1 0 0,1 0-1 0 0,3 15 0 0 0,-2-11-8 0 0,1 22 0 0 0,-7 101 58 0 0,-3 1 0 0 0,7-125-64 0 0,-1-1 0 0 0,-1 1 0 0 0,0-1 0 0 0,-1 1 0 0 0,-6 15 0 0 0,7-16 0 0 0,-1 0 0 0 0,0 23 0 0 0,-1 4 0 0 0,-5 29 102 0 0,0 97-1 0 0,8-147-79 0 0,-1 0 0 0 0,-5 22 0 0 0,4-22-5 0 0,0 0 0 0 0,-1 24 0 0 0,3-14 10 0 0,-7 37-1 0 0,4-38 10 0 0,0 37-1 0 0,3-56-24 0 0,0-1-1 0 0,0 0 0 0 0,-1 1 0 0 0,-3 8 1 0 0,2-6 1 0 0,-3 23 0 0 0,-2 9-12 0 0,5-37 0 0 0,1 1 0 0 0,1 1 0 0 0,0-1 0 0 0,0 0 0 0 0,0 0 0 0 0,1 0 0 0 0,1 10 0 0 0,-1-15 1 0 0,1 2 5 0 0,0-1-1 0 0,0 0 1 0 0,-1 1 0 0 0,0-1 0 0 0,0 1-1 0 0,0-1 1 0 0,0 1 0 0 0,-1-1 0 0 0,0 0-1 0 0,-1 6 1 0 0,1-8-5 0 0,0 0 0 0 0,1 0 0 0 0,-1 0-1 0 0,1 1 1 0 0,0-1 0 0 0,-1 0 0 0 0,1 0 0 0 0,0 0-1 0 0,0 0 1 0 0,1 0 0 0 0,-1 0 0 0 0,0 0 0 0 0,1 0-1 0 0,0 2 1 0 0,-1-2 3 0 0,0-1 0 0 0,0 1 0 0 0,0 0 1 0 0,0-1-1 0 0,0 1 0 0 0,0-1 0 0 0,0 1 0 0 0,-1-1 0 0 0,1 0 0 0 0,0 1 0 0 0,-1-1 0 0 0,0 1 0 0 0,1-1 0 0 0,-2 2 0 0 0,1-1 3 0 0,1 0-1 0 0,-1 0 1 0 0,0 0-1 0 0,0 0 1 0 0,1 0-1 0 0,-1 0 1 0 0,1 4 0 0 0,0 0-6 0 0,0 0 1 0 0,-1 0-1 0 0,0 0 1 0 0,1 0-1 0 0,-2 0 1 0 0,-1 6-1 0 0,3-11 0 0 0,-1 1 1 0 0,1-1-1 0 0,-1 0 0 0 0,1 0 0 0 0,0 0 0 0 0,-1 0 0 0 0,1 1 0 0 0,0-1 1 0 0,0 0-1 0 0,0 0 0 0 0,0 1 0 0 0,0-1 0 0 0,1 0 0 0 0,-1 0 0 0 0,0 0 1 0 0,0 1-1 0 0,1-1 0 0 0,-1 0 0 0 0,1 0 0 0 0,-1 0 0 0 0,1 0 0 0 0,-1 0 1 0 0,2 1-1 0 0,5 17 25 0 0,-6-19-26 0 0,-1 1 1 0 0,0 0-1 0 0,0-1 1 0 0,0 1-1 0 0,1 0 1 0 0,-1 0-1 0 0,0-1 1 0 0,0 1 0 0 0,0 0-1 0 0,0-1 1 0 0,0 1-1 0 0,0 0 1 0 0,-1-1-1 0 0,1 1 1 0 0,0 0-1 0 0,0 0 1 0 0,0-1 0 0 0,-1 1-1 0 0,1 0 1 0 0,-9 22-2 0 0,8-20 1 0 0,1-1 0 0 0,-1-1 0 0 0,0 1 0 0 0,1 0 0 0 0,-1 0 0 0 0,1-1 0 0 0,0 1 0 0 0,-1 0 0 0 0,1 0 0 0 0,0 0 0 0 0,0 0 0 0 0,0-1 0 0 0,0 1 0 0 0,1 0 0 0 0,-1 0 0 0 0,0 0 0 0 0,1-1 0 0 0,-1 1 0 0 0,2 2 0 0 0,1 2 0 0 0,-3-6 0 0 0,1 1 0 0 0,-1-1 0 0 0,1 1 0 0 0,-1 0 0 0 0,0-1 0 0 0,0 1 0 0 0,1 0 0 0 0,-1-1 0 0 0,0 1 0 0 0,0 0 0 0 0,0 0 0 0 0,0-1 0 0 0,0 1 0 0 0,0 1 0 0 0,-7 21 0 0 0,2-8 0 0 0,4-2 0 0 0,1-8 0 0 0,1-3 0 0 0,-1 0 0 0 0,0 0 0 0 0,0 0 0 0 0,0 0 0 0 0,-1 0 0 0 0,1 0 0 0 0,0 0 0 0 0,-1 0 0 0 0,1 0 0 0 0,-1 0 0 0 0,0 0 0 0 0,-1 2 0 0 0,2-4 2 0 0,0 0-1 0 0,-1 1 0 0 0,1-1 1 0 0,0 1-1 0 0,-1-1 0 0 0,1 1 1 0 0,0-1-1 0 0,-1 1 0 0 0,1-1 1 0 0,0 1-1 0 0,0-1 0 0 0,-1 1 1 0 0,1-1-1 0 0,0 1 0 0 0,0 0 1 0 0,0-1-1 0 0,0 1 0 0 0,0-1 1 0 0,0 1-1 0 0,0 0 0 0 0,0-1 1 0 0,0 1-1 0 0,0-1 1 0 0,0 1-1 0 0,0-1 0 0 0,1 1 1 0 0,-1 0-1 0 0,0-1 0 0 0,0 1 1 0 0,0-1-1 0 0,1 1 0 0 0,0 0 1 0 0,0 1 7 0 0,0 0-3 0 0,0 3-3 0 0,-8 9 9 0 0,6-12 19 0 0,12-2-6321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40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7 4608 0 0,'-17'-4'9201'0'0,"20"3"-8920"0"0,0 0 0 0 0,0 1-1 0 0,0 0 1 0 0,0 0 0 0 0,0 0 0 0 0,0 0 0 0 0,0 0 0 0 0,0 1-1 0 0,4 1 1 0 0,22 1 404 0 0,-29-3-677 0 0,11 0 247 0 0,1 0 1 0 0,19-4 0 0 0,-30 4-227 0 0,0 0 0 0 0,0 0 1 0 0,-1 0-1 0 0,1-1 0 0 0,0 1 1 0 0,0 0-1 0 0,0 0 0 0 0,0 0 1 0 0,0 0-1 0 0,-1 1 0 0 0,1-1 1 0 0,0 0-1 0 0,0 0 0 0 0,0 0 1 0 0,1 1-1 0 0,4 1 72 0 0,122-5 1433 0 0,-90 4-1282 0 0,36-2 257 0 0,-44-1-434 0 0,0 1 1 0 0,0 2-1 0 0,0 0 1 0 0,50 10-1 0 0,-55-7-51 0 0,-1-2-1 0 0,0-1 0 0 0,42-3 0 0 0,-34 0-5 0 0,37 3-1 0 0,-19 2 31 0 0,-33-3-40 0 0,32 5 0 0 0,65 10-8 0 0,-46-4 92 0 0,32 4 252 0 0,-80-12-270 0 0,1 0-1 0 0,-1-1 1 0 0,1-2-1 0 0,22-1 1 0 0,2 0 17 0 0,76-8 133 0 0,-105 8-201 0 0,-7 0-8 0 0,0 1 1 0 0,0 1 0 0 0,11 1 0 0 0,-11-1 8 0 0,-1 0 0 0 0,1-1 0 0 0,11 0 1 0 0,10-3 29 0 0,0 2 1 0 0,0 1 0 0 0,36 4-1 0 0,-21 0 49 0 0,47-1 0 0 0,31 1 38 0 0,-102-2-124 0 0,1-2 0 0 0,35-3 1 0 0,12-1 37 0 0,5 2-21 0 0,68 3 14 0 0,-117 0-32 0 0,30-4-1 0 0,-33 2 1 0 0,40 1 1 0 0,-33 3-30 0 0,0-1 1 0 0,0-1-1 0 0,1-2 0 0 0,39-5 0 0 0,-47 2 13 0 0,1 2 0 0 0,23-1 0 0 0,-22 3 0 0 0,36-7 0 0 0,-21 3 22 0 0,-1 1 0 0 0,61 3 0 0 0,-39 1 64 0 0,-46-1-86 0 0,0 2 0 0 0,16 2 0 0 0,9 2 0 0 0,-5 1 7 0 0,-26-5 8 0 0,1 0-1 0 0,0-1 0 0 0,16 2 0 0 0,77 3-14 0 0,-43-2 11 0 0,-51-4 5 0 0,-1 0 0 0 0,0 0 1 0 0,0 0-1 0 0,0-1 0 0 0,13-4 0 0 0,-13 4-2 0 0,-1-1-1 0 0,1 1 0 0 0,0 0 1 0 0,0 1-1 0 0,13 0 0 0 0,14 0 0 0 0,-28-1-13 0 0,1 1 0 0 0,-1 0 0 0 0,13 1-1 0 0,1 1 17 0 0,-1-2-1 0 0,1 0 1 0 0,-1 0-1 0 0,22-5 1 0 0,-36 4 10 0 0,1 0 1 0 0,-1 1 0 0 0,1-1-1 0 0,0 1 1 0 0,6 1 0 0 0,3-1-10 0 0,32-5 205 0 0,1 3 0 0 0,49 2 0 0 0,-28 2-99 0 0,43-7-57 0 0,-107 5-50 0 0,1-1 1 0 0,0 0 0 0 0,0 0 0 0 0,6-2 0 0 0,-7 2-3 0 0,0 0 0 0 0,1 0 0 0 0,-1 0 0 0 0,7 0 0 0 0,-7 1-5 0 0,-1 0-1 0 0,-1 0-1 0 0,1 0 1 0 0,-1-1 0 0 0,0 0 0 0 0,1 1 0 0 0,5-4 0 0 0,45-6 56 0 0,-53 10-64 0 0,0-1 0 0 0,0 1 0 0 0,0 0 0 0 0,0 0 0 0 0,0 0 0 0 0,0-1 0 0 0,0 1 0 0 0,0-1 0 0 0,-1 1 0 0 0,1-1 0 0 0,0 1 0 0 0,0-1 0 0 0,0 1 0 0 0,1-2 0 0 0,2-1 0 0 0,0 3 0 0 0,0 1 0 0 0,13-8 0 0 0,-8 2-16 0 0,-7 4-62 0 0,11 1-290 0 0,4-4-4896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41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10856 0 0,'0'0'7679'0'0,"4"0"-6793"0"0,9 3-29 0 0,-10-2-60 0 0,-2 1-680 0 0,1-1 0 0 0,-1 0-1 0 0,0 1 1 0 0,0-1-1 0 0,1 0 1 0 0,-1 0 0 0 0,1 0-1 0 0,-1 0 1 0 0,1 0-1 0 0,-1 0 1 0 0,1 0 0 0 0,2 0-1 0 0,-2 0 307 0 0,0 1-139 0 0,15 15 130 0 0,-16-15-416 0 0,1-1 0 0 0,-1 1 0 0 0,0-1 0 0 0,0 1 0 0 0,0-1 0 0 0,0 1 0 0 0,0 0 0 0 0,-1 0 0 0 0,1-1 1 0 0,0 1-1 0 0,0 4 0 0 0,-1-5-56 0 0,1 1 237 0 0,3 4 100 0 0,-3-5 279 0 0,-1 2-464 0 0,0-1-120 0 0,0 1 1 0 0,0-1 0 0 0,0 0 0 0 0,-1 0-1 0 0,1 0 1 0 0,-1 0 0 0 0,0 0 0 0 0,0 0 0 0 0,0 0-1 0 0,0 0 1 0 0,0 0 0 0 0,0 0 0 0 0,0 0-1 0 0,0 0 1 0 0,-1-1 0 0 0,1 1 0 0 0,-1 0-1 0 0,1-1 1 0 0,-1 0 0 0 0,0 1 0 0 0,0-1 0 0 0,1 0-1 0 0,-4 2 1 0 0,-2 0-799 0 0,-1 1-1 0 0,1-2 1 0 0,-1 1 0 0 0,1-1-1 0 0,-12 2 1 0 0,1 2-6253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43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1983 4608 0 0,'12'2'123'0'0,"-8"-1"-91"0"0,-1-1 0 0 0,0 1 0 0 0,0 0 0 0 0,0 0 0 0 0,0 0 0 0 0,0 0 0 0 0,0 1 0 0 0,0-1 0 0 0,-1 1 0 0 0,5 3 0 0 0,-5-4 10 0 0,0 0 1 0 0,0 0 0 0 0,0-1-1 0 0,0 1 1 0 0,0 0 0 0 0,0-1 0 0 0,0 1-1 0 0,0-1 1 0 0,2 1 0 0 0,9 1 8951 0 0,-1 4-8266 0 0,-7-4-594 0 0,1-1 1 0 0,-1 1-1 0 0,1-1 1 0 0,-1-1-1 0 0,1 1 1 0 0,-1-1-1 0 0,1 0 1 0 0,8-1-1 0 0,4 0 329 0 0,-14 1-336 0 0,1-1 1 0 0,0 1-1 0 0,0-1 1 0 0,8-3-1 0 0,5 0 60 0 0,-6 3-44 0 0,10-3 320 0 0,-20 3 97 0 0,1 0-305 0 0,17-12 233 0 0,-18 12-287 0 0,12-5 175 0 0,27 1 12 0 0,-30 5-341 0 0,0-2 0 0 0,12-2-1 0 0,-20 4-20 0 0,0-1 0 0 0,0 1 0 0 0,-1 0 0 0 0,1 0 0 0 0,0 0 0 0 0,-1 0 0 0 0,1 1 0 0 0,0-1 0 0 0,0 1 0 0 0,3 1 0 0 0,8 1 72 0 0,2-7 127 0 0,-4 1-86 0 0,-3 3 49 0 0,-7 0 188 0 0,0 0-225 0 0,5 0-53 0 0,-4 0-61 0 0,1 0 1 0 0,-1 0 0 0 0,1 0 0 0 0,-1 0 0 0 0,0-1-1 0 0,1 1 1 0 0,4-3 0 0 0,-7 3 49 0 0,2 0-21 0 0,4 0-32 0 0,11-1 78 0 0,33 5 0 0 0,-15-3 131 0 0,-30-2-203 0 0,-1 1-1 0 0,0 0 1 0 0,0 0-1 0 0,0 0 1 0 0,0 0-1 0 0,0 1 1 0 0,0 0-1 0 0,0 0 1 0 0,6 3-1 0 0,-9-3 91 0 0,9-9-12 0 0,-8 5-94 0 0,-2 2-20 0 0,2-1 16 0 0,0 0 0 0 0,0 0 0 0 0,-1 0 0 0 0,1-1 0 0 0,-1 1 0 0 0,4-5 0 0 0,-6 7-19 0 0,0 0 0 0 0,0 0 0 0 0,0 0 1 0 0,0 0-1 0 0,0 0 0 0 0,0 0 0 0 0,0 0 0 0 0,0 0 0 0 0,0 0 0 0 0,0-1 0 0 0,0 1 0 0 0,0 0 0 0 0,0 0 0 0 0,0 0 0 0 0,0 0 0 0 0,0 0 0 0 0,1 0 0 0 0,-1 0 0 0 0,0 0 0 0 0,0 0 1 0 0,0 0-1 0 0,0 0 0 0 0,0 0 0 0 0,0 0 0 0 0,0 0 0 0 0,0 0 0 0 0,0 0 0 0 0,0 0 0 0 0,0 0 0 0 0,0 0 0 0 0,0 0 0 0 0,0 0 0 0 0,0 0 0 0 0,1 0 0 0 0,-1 0 0 0 0,0 0 0 0 0,0 0 0 0 0,0 0 1 0 0,0 0-1 0 0,0 0 0 0 0,0 0 0 0 0,0 0 0 0 0,0 0 0 0 0,0 0 0 0 0,0 0 0 0 0,0 0 0 0 0,0 0 0 0 0,0 0 0 0 0,0 0 0 0 0,0 0 0 0 0,1 0 0 0 0,-1 0 0 0 0,0 0 0 0 0,0 0 0 0 0,0 0 1 0 0,0 0-1 0 0,0 0 0 0 0,0 0 0 0 0,0 1 0 0 0,0-1 0 0 0,0 0 0 0 0,0 0 0 0 0,0 0 0 0 0,0 0 0 0 0,0 0 0 0 0,0 0 0 0 0,0 0 0 0 0,2 2 17 0 0,0 0 0 0 0,0 0 0 0 0,1 0 0 0 0,-1-1 0 0 0,1 1 0 0 0,-1-1 0 0 0,5 3 0 0 0,9 0 58 0 0,-13-4-61 0 0,0 0 0 0 0,0 0 0 0 0,0 0-1 0 0,0-1 1 0 0,0 1 0 0 0,-1-1 0 0 0,1 1 0 0 0,0-1-1 0 0,3-1 1 0 0,16-4 41 0 0,-18 7-35 0 0,0-1 0 0 0,1 0 0 0 0,-1-1 0 0 0,0 1 0 0 0,1-1 0 0 0,3-1 0 0 0,1 0 8 0 0,34-12-29 0 0,-26 11 11 0 0,24-1 56 0 0,-32 2 0 0 0,-4 0-65 0 0,20 1 75 0 0,48 1 70 0 0,-69 0 146 0 0,1-1-178 0 0,159-31-526 0 0,-142 28 411 0 0,13 3 24 0 0,-29 1-17 0 0,0 0 0 0 0,0 0-1 0 0,0 0 1 0 0,0-1 0 0 0,9-3-1 0 0,-8 3 2 0 0,-1 0-1 0 0,1 0 1 0 0,9-1-1 0 0,-11 2 0 0 0,1 0 0 0 0,-1-1 0 0 0,1 0-1 0 0,9-3 1 0 0,-7 2-7 0 0,0 0 0 0 0,1 0 0 0 0,10-1 0 0 0,14-3 0 0 0,2-2 0 0 0,-27 6 0 0 0,-1 1 0 0 0,0-1 0 0 0,0 0 0 0 0,0 0 0 0 0,8-4 0 0 0,20-12 34 0 0,-20 12-4 0 0,-1-1 0 0 0,0-1 1 0 0,16-12-1 0 0,-17 11-3 0 0,-1 0 0 0 0,1 1 0 0 0,15-6 0 0 0,13-8 44 0 0,-18 10-59 0 0,-20 11-12 0 0,-1 0 0 0 0,1 0 0 0 0,0-1 0 0 0,-1 1-1 0 0,1-1 1 0 0,-1 1 0 0 0,0-1 0 0 0,1 0 0 0 0,-1 0-1 0 0,4-4 1 0 0,-5 4 0 0 0,1 1 0 0 0,-1-1 0 0 0,1 0 0 0 0,0 1-1 0 0,-1 0 1 0 0,1-1 0 0 0,0 1 0 0 0,0 0 0 0 0,0 0-1 0 0,0 0 1 0 0,0 0 0 0 0,0 0 0 0 0,1 1 0 0 0,2-1 0 0 0,-4 0 0 0 0,1 1 1 0 0,-1 0-1 0 0,1-1 1 0 0,-1 1-1 0 0,0 0 1 0 0,1-1 0 0 0,-1 0-1 0 0,0 1 1 0 0,1-1-1 0 0,-1 0 1 0 0,0 0 0 0 0,0 1-1 0 0,0-1 1 0 0,0 0-1 0 0,0 0 1 0 0,0 0-1 0 0,0-1 1 0 0,0 1 0 0 0,0 0-1 0 0,0 0 1 0 0,0 0-1 0 0,0-3 1 0 0,1 2 5 0 0,-1 0 0 0 0,0 0 1 0 0,1 0-1 0 0,-1 0 0 0 0,1 1 0 0 0,0-1 1 0 0,-1 0-1 0 0,1 1 0 0 0,0-1 0 0 0,0 1 1 0 0,0-1-1 0 0,0 1 0 0 0,1 0 0 0 0,-1 0 1 0 0,0 0-1 0 0,3-1 0 0 0,-2 1 2 0 0,0 0 0 0 0,-1 0 0 0 0,1 0-1 0 0,-1-1 1 0 0,0 1 0 0 0,1-1 0 0 0,-1 1 0 0 0,0-1-1 0 0,0 0 1 0 0,4-4 0 0 0,-2-2-1 0 0,-4 7-10 0 0,1 0-1 0 0,-1 0 1 0 0,0 0 0 0 0,1 0-1 0 0,-1 0 1 0 0,1 0 0 0 0,0 0-1 0 0,-1 1 1 0 0,1-1-1 0 0,0 0 1 0 0,0 0 0 0 0,-1 1-1 0 0,1-1 1 0 0,0 0 0 0 0,1 0-1 0 0,14-8-11 0 0,-7 4 6 0 0,-1 0 0 0 0,0-1-1 0 0,11-8 1 0 0,-14 9 29 0 0,1 1-1 0 0,-1-1 1 0 0,1 1-1 0 0,1 0 1 0 0,11-5 0 0 0,-14 7-18 0 0,0-1 0 0 0,-1 1 0 0 0,1 0 0 0 0,5-7 0 0 0,9-5 9 0 0,-12 11 0 0 0,-1-1 0 0 0,1 0 0 0 0,-1 0 0 0 0,10-10 0 0 0,-9 9-7 0 0,-1-1 0 0 0,14-8 0 0 0,-15 11 13 0 0,2 0 0 0 0,-1 0 0 0 0,0-1 0 0 0,-1 1 0 0 0,1-1 1 0 0,6-7-1 0 0,11-11-6 0 0,-17 19-10 0 0,-1 0 1 0 0,0-1 0 0 0,0 0-1 0 0,0 0 1 0 0,4-6 0 0 0,-2 1 17 0 0,2 0-1 0 0,-1 1 1 0 0,13-11 0 0 0,15-16 23 0 0,-15 18-12 0 0,-17 15-23 0 0,0-1 1 0 0,0 1-1 0 0,0 0 1 0 0,-1-1 0 0 0,1 0-1 0 0,2-3 1 0 0,15-22 80 0 0,-11 17-60 0 0,0-1-1 0 0,8-17 1 0 0,-8 13-25 0 0,1 1 1 0 0,19-23-1 0 0,-17 25 16 0 0,-9 10-10 0 0,0-1 0 0 0,0 1 0 0 0,0-1 0 0 0,5-7 0 0 0,21-31-9 0 0,13-12 0 0 0,-23 17 0 0 0,4-5 0 0 0,-15 24 0 0 0,-7 15 0 0 0,0 1 0 0 0,0 0 0 0 0,0 0 0 0 0,0-1 0 0 0,0 1 0 0 0,1 0 0 0 0,2-3 0 0 0,30-45 0 0 0,-21 35 0 0 0,17-26 0 0 0,-14 20 0 0 0,-13 18 0 0 0,0 0 0 0 0,0-1 0 0 0,0 1 0 0 0,-1-1 0 0 0,0 0 0 0 0,3-5 0 0 0,0-2 13 0 0,1 1-1 0 0,0-1 0 0 0,1 1 1 0 0,15-18-1 0 0,-15 19-10 0 0,-1 0-2 0 0,0 0 0 0 0,0-1 0 0 0,5-11 0 0 0,-7 12 0 0 0,0 0 0 0 0,1 1 0 0 0,0 0 0 0 0,8-11 0 0 0,-11 17 0 0 0,-1 1 0 0 0,0-1 0 0 0,0 1 0 0 0,0-1 0 0 0,0 0 0 0 0,0 1 0 0 0,-1-1 0 0 0,1 0 0 0 0,0-2 0 0 0,0 2 0 0 0,0 0 0 0 0,0-1 0 0 0,0 1 0 0 0,0 0 0 0 0,0 0 0 0 0,3-4 0 0 0,0 2 0 0 0,9-17 0 0 0,-6-2 0 0 0,0 10 0 0 0,-1 5 0 0 0,3-3 0 0 0,-1 0 0 0 0,0 0 0 0 0,7-15 0 0 0,-7 12 0 0 0,-7 12 0 0 0,2-16 0 0 0,11-23 0 0 0,-1 9 0 0 0,-4 6-10 0 0,-6 17-9 0 0,-2 6 15 0 0,0-1 1 0 0,0 1-1 0 0,0 0 0 0 0,-1 0 0 0 0,1 0 0 0 0,-1-1 0 0 0,0 1 0 0 0,0-7 0 0 0,-1 8 4 0 0,0-2 0 0 0,7-10 0 0 0,-1 9 0 0 0,-4 4 0 0 0,-1 0 0 0 0,1-1 0 0 0,0 1 0 0 0,0 0 0 0 0,0 0 0 0 0,-1 0 0 0 0,1-1 0 0 0,0 1 0 0 0,-1 0 0 0 0,0-1 0 0 0,1 1 0 0 0,-1 0 0 0 0,0-1 0 0 0,1 1 0 0 0,-1-1 0 0 0,0 1 0 0 0,0 0 0 0 0,0-1 0 0 0,-1-1 0 0 0,3-6 3 0 0,-1 7-5 0 0,-1 1 1 0 0,1-1-1 0 0,-1 0 0 0 0,1 0 1 0 0,-1 0-1 0 0,0 0 0 0 0,0 0 1 0 0,0-4-1 0 0,0 4-56 0 0,0 1-10 0 0,0-8-12 0 0,0 9 74 0 0,0 0 1 0 0,0-1 0 0 0,-1 1 0 0 0,1-1 0 0 0,0 1 0 0 0,0-1-1 0 0,0 1 1 0 0,0 0 0 0 0,0-1 0 0 0,0 1 0 0 0,0-1 0 0 0,1 1-1 0 0,-1-1 1 0 0,0 1 0 0 0,0 0 0 0 0,0-1 0 0 0,0 1 0 0 0,0-1-1 0 0,1 1 1 0 0,-1 0 0 0 0,0-1 0 0 0,0 1 0 0 0,1 0 0 0 0,-1-1-1 0 0,0 1 1 0 0,1 0 0 0 0,-1-1 0 0 0,1 1 0 0 0,-1 0 2 0 0,0 0-1 0 0,0-1 1 0 0,1 1 0 0 0,-1 0 0 0 0,0 0-1 0 0,0 0 1 0 0,0 0 0 0 0,0-1 0 0 0,1 1-1 0 0,-1 0 1 0 0,0 0 0 0 0,0 0-1 0 0,0-1 1 0 0,0 1 0 0 0,0 0 0 0 0,1 0-1 0 0,-1-1 1 0 0,0 1 0 0 0,0 0 0 0 0,0 0-1 0 0,0-1 1 0 0,0 1 0 0 0,0 0 0 0 0,0 0-1 0 0,0-1 1 0 0,0 1 0 0 0,0 0 0 0 0,0 0-1 0 0,0-1 1 0 0,0 1 0 0 0,2-12-10 0 0,1 11 8 0 0,-3 1 2 0 0,1-1 163 0 0,-3 0-186 0 0,1 0 8 0 0,1 1 0 0 0,-1-1-1 0 0,0 1 1 0 0,1 0 0 0 0,-1-1-1 0 0,0 1 1 0 0,0 0 0 0 0,0-1-1 0 0,1 1 1 0 0,-1 0 0 0 0,0 0-1 0 0,0 0 1 0 0,0 0 0 0 0,0 0-1 0 0,1 0 1 0 0,-1 0 0 0 0,0 0-1 0 0,0 0 1 0 0,0 0 0 0 0,0 0-1 0 0,1 0 1 0 0,-1 1 0 0 0,0-1-1 0 0,0 0 1 0 0,0 1 0 0 0,1-1-1 0 0,-1 0 1 0 0,0 1 0 0 0,1-1-1 0 0,-1 1 1 0 0,0-1 0 0 0,1 1-1 0 0,-1-1 1 0 0,0 1 0 0 0,0 1-1 0 0,-2 1-109 0 0,-24 17 0 0 0,12-12 179 0 0,13-4-16 0 0,0-1 3 0 0,-10 7 82 0 0,-13 13-174 0 0,4 4-139 0 0,15-19 260 0 0,-1 1-1 0 0,-12 11 0 0 0,12-13-142 0 0,1 0 0 0 0,0 0-1 0 0,-10 15 1 0 0,15-20-40 0 0,-10 5-139 0 0,10-5 182 0 0,-1-1 1 0 0,1 1-1 0 0,0-1 0 0 0,0 1 0 0 0,0 0 0 0 0,0-1 1 0 0,0 1-1 0 0,0 0 0 0 0,0 0 0 0 0,0 3 0 0 0,1-5 58 0 0,-1 2-258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43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4608 0 0,'0'0'11232'0'0,"0"2"-10161"0"0,0 12 209 0 0,0-1 0 0 0,1 0 0 0 0,1 0-1 0 0,5 25 1 0 0,-1-16-730 0 0,-5-14-452 0 0,2 7 54 0 0,0-2-105 0 0,0 0-1 0 0,0 27 1 0 0,4 7-567 0 0,-6-15-2105 0 0,2-14 1063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4144 0 0,'0'0'17087'0'0,"0"3"-16855"0"0,4 128 766 0 0,3-67-934 0 0,-7-43-54 0 0,3-29-10 0 0,-1 1 0 0 0,0-1 0 0 0,2-15 0 0 0,-4 21 0 0 0,1-1 0 0 0,-1 1 0 0 0,0 0 0 0 0,1 0 0 0 0,-1 0 0 0 0,1 0 0 0 0,0 0 0 0 0,1-4 0 0 0,4-11 0 0 0,-2-17 0 0 0,-4 27 0 0 0,1-1 0 0 0,0 1 0 0 0,0-1 0 0 0,1 1 0 0 0,0 0 0 0 0,0-1 0 0 0,4-8 0 0 0,3-4-10 0 0,-8 16 6 0 0,1 1 0 0 0,-1-1 0 0 0,0 0 1 0 0,1 1-1 0 0,0 0 0 0 0,0-1 0 0 0,0 1 0 0 0,0 0 0 0 0,1 0 0 0 0,-1 0 1 0 0,1 0-1 0 0,0 0 0 0 0,0 1 0 0 0,0-1 0 0 0,5-2 0 0 0,-4 3 4 0 0,0-1-1 0 0,-1 1 0 0 0,1-1 0 0 0,-1 1 0 0 0,5-5 1 0 0,-6 4 11 0 0,1 1 0 0 0,-1 0 0 0 0,1 0 1 0 0,-1 0-1 0 0,1 0 0 0 0,0 1 0 0 0,5-3 1 0 0,-3 2 60 0 0,1 0 1 0 0,-1 1 0 0 0,1 0 0 0 0,-1 0 0 0 0,1 1-1 0 0,0-1 1 0 0,6 1 0 0 0,-8 0 25 0 0,5 12 240 0 0,-3-8-254 0 0,-4-3-52 0 0,-1 0-1 0 0,1 0 0 0 0,-1 0 0 0 0,0 0 0 0 0,1 1 0 0 0,-1-1 0 0 0,0 0 0 0 0,0 0 1 0 0,0 1-1 0 0,0-1 0 0 0,0 1 0 0 0,0-1 0 0 0,0 3 0 0 0,23 30 469 0 0,-10-9-180 0 0,-12-22-291 0 0,0 0 0 0 0,0-1 0 0 0,-1 1 0 0 0,1 0 0 0 0,-1 0 0 0 0,0 0 0 0 0,2 6 0 0 0,-1 4 42 0 0,0 0 18 0 0,1-1 1 0 0,0 1-1 0 0,6 17 0 0 0,-4-15-89 0 0,-4-13 0 0 0,-1 0 0 0 0,1 0 0 0 0,-1 0 0 0 0,1 0 0 0 0,0 0 0 0 0,0 0 0 0 0,0 0 0 0 0,0 0 0 0 0,0-1 0 0 0,0 1 0 0 0,0 0 0 0 0,1-1 0 0 0,1 3 0 0 0,16 10 0 0 0,-8-6-187 0 0,-11-6 292 0 0,0 2-2539 0 0,1-2 2137 0 0,6 8-674 0 0,-5-9-687 0 0,-1-1 1381 0 0,-1 0 1 0 0,0 0 0 0 0,1 1-1 0 0,-1-1 1 0 0,0 0 0 0 0,1 0-1 0 0,-1 0 1 0 0,1 0 0 0 0,-1 0-1 0 0,0 0 1 0 0,1 0 0 0 0,-1 0 0 0 0,0 0-1 0 0,1 0 1 0 0,0-1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1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5984 0 0,'0'0'13667'0'0,"3"1"-12816"0"0,23 12 761 0 0,-23-12-513 0 0,0 1-609 0 0,4 0-230 0 0,-1 0-78 0 0,-1 0-1 0 0,1 1 0 0 0,0-1 1 0 0,7 6-1 0 0,-11-7-138 0 0,-1 0 0 0 0,1 0 0 0 0,-1-1 0 0 0,1 1 0 0 0,-1 0 1 0 0,1-1-1 0 0,0 1 0 0 0,-1-1 0 0 0,1 0 0 0 0,0 1 0 0 0,-1-1 0 0 0,1 0 0 0 0,0 0 0 0 0,3 0 0 0 0,5 0 6 0 0,-2 3-40 0 0,-6-3-9 0 0,-1 1 0 0 0,1-1 0 0 0,0 1 0 0 0,-1-1 0 0 0,1 0 0 0 0,-1 0 1 0 0,1 0-1 0 0,0 1 0 0 0,-1-1 0 0 0,1-1 0 0 0,2 1 0 0 0,32-6-3 0 0,-25 5 24 0 0,0-1 0 0 0,0 0 0 0 0,11-4-1 0 0,4 0 98 0 0,-21 5-96 0 0,0 0 0 0 0,0 0-1 0 0,0-1 1 0 0,8-3 0 0 0,-7 3-21 0 0,0-1 0 0 0,0 1 1 0 0,1 0-1 0 0,-1 0 0 0 0,1 1 0 0 0,-1-1 0 0 0,1 1 1 0 0,-1 1-1 0 0,1 0 0 0 0,7 0 0 0 0,1-1-1 0 0,1 0 0 0 0,23-6 0 0 0,-6 1 0 0 0,-25 4-19 0 0,0 0 0 0 0,16-5 1 0 0,-18 4-33 0 0,0 1 0 0 0,0 0 1 0 0,0 1-1 0 0,0-1 1 0 0,0 1-1 0 0,9 0 1 0 0,-11 1-119 0 0,-1-1 1 0 0,0 0 0 0 0,1 0 0 0 0,-1 1 0 0 0,0-2 0 0 0,0 1 0 0 0,1 0 0 0 0,-1-1 0 0 0,0 1 0 0 0,0-1 0 0 0,-1 0-1 0 0,1 0 1 0 0,3-3 0 0 0,-5 4-357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7:04.3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 62 9075,'9'0'1316,"-2"0"-985,-7 0 696,0 0-353,7 0-362,-6 0 0,6-2 68,-7-3-29,0 4-367,0-6 198,0 0 43,0 5 0,0-6 253,0 3-1314,7 3 322,-5-5 97,11 7 337,-11 0 296,12 0-72,-13 0 0,11 7-86,-7 3 0,0-1 39,-5 1 1,0 0-46,0 5 0,-5 1 143,0-1 0,-5-5-74,5 1 0,-7-6 2,2 5 0,-4-5-14,-1 5 1,-1-6 92,1 1-126,0-4 22,-1-1 0,3-6-151,3-5 0,-2 3 142,7-2 0,-1 5-248,6-6 1,2 1-6,3-5 1,-1 5 119,6-1 0,0 8 31,5-2 10,1-4 0,-1 8 72,0-5 1,1 5-86,-1 1 0,-5 0 3,1 0 28,-1 0 1,3 1 138,-2 5-83,-5 2 0,-6 7 97,0 1 0,0-1-79,0 0 1,-1-4 107,-4-1 1,1-2-103,-6 3 0,0 2-16,-6-2 1,1-5 12,0-1 0,-1-1 23,1 1 1,5-3-226,0 3 0,1-5 17,-1-5 1,-2 1-96,7-6 1,-2 0 152,2-6 0,3 1 13,-3 0 1,5-1-352,5 1 1,-1 5 127,6 0 0,0 1 188,5-1 0,1-2-44,-1 7 1,-1-2 78,-4 2 1,4 3-23,-4-3 0,3 3 120,3 2 0,-6 0-146,0 0 65,-6 7 0,8 2 227,-7 6 0,0 0-77,-5 1 1,0-6 89,0 0 1,-7 0-59,-3 6 0,1-3-10,-1-2 0,0 2-101,-6-2 1,1-5 7,0-1 1,-1-3 79,1-2-193,0 0 1,-1-2-107,1-3 0,7-3 71,2-8 1,5 1-277,1 0 1,0-6 140,0 1 1,1-1-15,5 6 0,0 0 80,5-1 1,2 6 38,-3 0 0,4 7 22,1-3 0,-4 5 227,-1 1 69,0 0-171,5 0 0,-1 7 95,-4 3 1,-1 3 82,-4 3-185,-3-1 0,4 0 125,-6 1 1,-1-6 130,-4 0 0,1-6-133,-6 1 0,0 2-48,-6-2 1,1 0-199,0-5 187,-1 0 0,1-2-172,0-3 110,-1-4 1,3-6-214,3 0 1,3 5-22,7-1 1,0 6-246,0-5-331,0 7-13,7-11 0,1 12-996,7-3 0,2 3 1781,4 2 0,-4 0 0,5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1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5064 0 0,'0'0'15259'0'0,"7"2"-14200"0"0,-2-1-750 0 0,0 2-1 0 0,-1-1 1 0 0,1 0 0 0 0,-1 1-1 0 0,0 0 1 0 0,0 0 0 0 0,0 0-1 0 0,0 1 1 0 0,4 4 0 0 0,41 39 581 0 0,-37-33-787 0 0,6 4-40 0 0,-11-13-61 0 0,-1-1 0 0 0,-1 2 0 0 0,1-1 0 0 0,-1 0 0 0 0,6 9 0 0 0,2 2-4 0 0,4 2 185 0 0,-15-16-110 0 0,14 17-146 0 0,-14-16 482 0 0,-3 0-307 0 0,-8 28 60 0 0,9-30-159 0 0,0-1 0 0 0,-1 0 1 0 0,1 1-1 0 0,0-1 0 0 0,0 0 0 0 0,0 1 0 0 0,0-1 0 0 0,0 0 0 0 0,0 1 0 0 0,-1-1 0 0 0,1 0 1 0 0,0 1-1 0 0,0-1 0 0 0,0 0 0 0 0,-1 1 0 0 0,1-1 0 0 0,0 0 0 0 0,0 1 0 0 0,-1-1 0 0 0,1 0 0 0 0,0 0 1 0 0,-1 0-1 0 0,1 1 0 0 0,0-1 0 0 0,-1 0 0 0 0,-2 1 7 0 0,0 2-5 0 0,-8 8 51 0 0,-23 13 0 0 0,5 3-69 0 0,18-20-30 0 0,10-6 17 0 0,1-1 0 0 0,0 0 0 0 0,-1 1 1 0 0,1-1-1 0 0,-1 0 0 0 0,1 0 0 0 0,0 1 0 0 0,-1-1 0 0 0,1 0 0 0 0,-1 0 0 0 0,1 1 0 0 0,0-1 0 0 0,-1 0 0 0 0,1 0 0 0 0,-1 0 0 0 0,1 0 0 0 0,-1 0 0 0 0,1 0 1 0 0,-1 0-1 0 0,1 0 0 0 0,-1 0 0 0 0,1 0 0 0 0,-1 0 0 0 0,1 0 0 0 0,-1 0 0 0 0,1 0 0 0 0,0-1 0 0 0,-1 1 0 0 0,-5 9-615 0 0,-4-13-5464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2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1840 0 0,'0'0'16917'0'0,"-1"2"-15641"0"0,0-2-1174 0 0,1 1 24 0 0,0 0 1 0 0,-1 0-1 0 0,1 0 0 0 0,-1 0 1 0 0,1-1-1 0 0,-1 1 1 0 0,0 0-1 0 0,1-1 1 0 0,-1 1-1 0 0,0 0 0 0 0,1-1 1 0 0,-1 1-1 0 0,0-1 1 0 0,0 1-1 0 0,0-1 1 0 0,1 1-1 0 0,-1-1 0 0 0,0 1 1 0 0,-2-1-1 0 0,2 1-9 0 0,0 0-1 0 0,-1-1 0 0 0,1 1 0 0 0,0 0 1 0 0,0 0-1 0 0,0 0 0 0 0,0 0 1 0 0,0 0-1 0 0,0 0 0 0 0,0 0 1 0 0,0 0-1 0 0,0 0 0 0 0,0 0 0 0 0,1 1 1 0 0,-2 2-1 0 0,0-1 111 0 0,-3 5-98 0 0,0 0 0 0 0,1 1-1 0 0,-1 0 1 0 0,2 0 0 0 0,0 0-1 0 0,0 0 1 0 0,-3 14 0 0 0,4-11-28 0 0,0-4-143 0 0,0 0-1 0 0,1 0 1 0 0,0 0 0 0 0,1 1 0 0 0,1 10 0 0 0,10 28 203 0 0,-5-35-100 0 0,-5-9-69 0 0,0 0 0 0 0,1-1 0 0 0,0 1 0 0 0,-1-1 0 0 0,1 1 0 0 0,0-1 0 0 0,0 0 0 0 0,0 1 0 0 0,1-1 0 0 0,-1 0 0 0 0,0-1 0 0 0,1 1 0 0 0,-1 0 0 0 0,1-1 0 0 0,0 1 0 0 0,-1-1 0 0 0,1 0 0 0 0,0 0 0 0 0,0 0 0 0 0,0 0 0 0 0,0 0 0 0 0,0-1 0 0 0,5 1 0 0 0,6 1-14 0 0,-13-2 17 0 0,1 1 0 0 0,-1-1 0 0 0,1 1 0 0 0,-1-1 1 0 0,0 0-1 0 0,1 0 0 0 0,-1 0 0 0 0,1 0 0 0 0,-1 0 0 0 0,1 0 0 0 0,-1 0 0 0 0,0 0 0 0 0,1-1 1 0 0,-1 1-1 0 0,1 0 0 0 0,1-2 0 0 0,9 6-67 0 0,-11-3 60 0 0,2-1-3 0 0,-1 0 0 0 0,1 0-1 0 0,0 0 1 0 0,-1-1 0 0 0,1 1 0 0 0,-1-1 0 0 0,1 1-1 0 0,0-1 1 0 0,2-1 0 0 0,2 0 4 0 0,0-3-37 0 0,-4 2 47 0 0,0 0-1 0 0,0 0 1 0 0,0-1 0 0 0,-1 1-1 0 0,1-1 1 0 0,-1 0 0 0 0,0 0-1 0 0,0 0 1 0 0,-1 0-1 0 0,2-5 1 0 0,2-9 33 0 0,3-22 1 0 0,-1 6 76 0 0,-7 32-95 0 0,0-1 0 0 0,1 1 0 0 0,-1 0 0 0 0,0 0 0 0 0,0 0 0 0 0,-1 0 0 0 0,1 0 0 0 0,0 0-1 0 0,-1 0 1 0 0,1 0 0 0 0,-2-2 0 0 0,-1-13 64 0 0,3 13-46 0 0,0-1 0 0 0,-1 1 0 0 0,1-1 0 0 0,-1 1 0 0 0,0-1 0 0 0,0 1 0 0 0,-1-1 0 0 0,-3-7 0 0 0,-2 1 37 0 0,3 7-68 0 0,-9-3 1 0 0,11 6-4 0 0,-1-1 0 0 0,0 1 0 0 0,1 0 0 0 0,-1 0 0 0 0,0 0 0 0 0,0 0 0 0 0,0 1-1 0 0,0-1 1 0 0,0 1 0 0 0,0 0 0 0 0,0-1 0 0 0,0 1 0 0 0,0 1 0 0 0,0-1 0 0 0,-5 1 0 0 0,-14 1-133 0 0,20-2 67 0 0,0 0-1 0 0,0 1 0 0 0,0-1 1 0 0,0 0-1 0 0,0 1 0 0 0,0 0 1 0 0,0-1-1 0 0,0 1 1 0 0,0 0-1 0 0,1 0 0 0 0,-1 0 1 0 0,0 0-1 0 0,0 1 0 0 0,1-1 1 0 0,-1 0-1 0 0,-1 2 1 0 0,-1 2-581 0 0,0-1 0 0 0,0 1 1 0 0,-4 9-1 0 0,7-13 338 0 0,1 1-1 0 0,-1 0 1 0 0,1 0-1 0 0,-1-1 1 0 0,1 1-1 0 0,0 0 1 0 0,0 0 0 0 0,0 0-1 0 0,0 0 1 0 0,1 2-1 0 0,-1 0-1389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2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99 11000 0 0,'0'0'13490'0'0,"-1"2"-13378"0"0,-1 2-95 0 0,1 0 0 0 0,0-1 0 0 0,0 1 0 0 0,0 0 0 0 0,1 0 0 0 0,-1 0 0 0 0,1 0 0 0 0,0 0-1 0 0,0-1 1 0 0,1 7 0 0 0,0-4 4 0 0,-1-1 0 0 0,0 1 0 0 0,0 0 0 0 0,-2 7 0 0 0,-1 7-10 0 0,8-10-12 0 0,0-1 1 0 0,1 5 0 0 0,1-3 0 0 0,15 7-12 0 0,-6-9-49 0 0,-10-9 66 0 0,-3-1-9 0 0,8-3 15 0 0,-6 2 8 0 0,-1-1 1 0 0,0 1-1 0 0,0-1 0 0 0,0 0 1 0 0,-1-1-1 0 0,1 1 1 0 0,-1-1-1 0 0,0 1 0 0 0,0-1 1 0 0,0 0-1 0 0,3-6 1 0 0,9-10 170 0 0,-14 18-127 0 0,1-1 1 0 0,-1 0 0 0 0,0 1 0 0 0,0-1 0 0 0,0 0 0 0 0,1-5 0 0 0,2-4 129 0 0,-2 6-107 0 0,0 0 0 0 0,-1 0 0 0 0,0 0 1 0 0,-1 0-1 0 0,1-1 0 0 0,-1 1 1 0 0,0 0-1 0 0,-1-6 0 0 0,0-9 152 0 0,1 18-201 0 0,0 0-1 0 0,-1 0 1 0 0,1 1 0 0 0,-1-1-1 0 0,0 0 1 0 0,-2-5-1 0 0,-2-12 196 0 0,3 17-127 0 0,-2-2-53 0 0,0 0-1 0 0,0 0 0 0 0,-5-10 0 0 0,9 15-49 0 0,-1-1 4 0 0,0 1-1 0 0,0-1 0 0 0,1 0 1 0 0,-1 1-1 0 0,0-1 0 0 0,0 1 1 0 0,0-1-1 0 0,0 1 1 0 0,0-1-1 0 0,0 1 0 0 0,0 0 1 0 0,0 0-1 0 0,0-1 1 0 0,0 1-1 0 0,0 0 0 0 0,0 0 1 0 0,0 0-1 0 0,0 0 0 0 0,-1 0 1 0 0,-4 0 30 0 0,4-1-26 0 0,-1 0 1 0 0,1 1-1 0 0,-1 0 0 0 0,1-1 0 0 0,-1 1 0 0 0,1 0 0 0 0,-1 1 1 0 0,1-1-1 0 0,-1 0 0 0 0,1 1 0 0 0,-1-1 0 0 0,1 1 0 0 0,-1 0 1 0 0,1 0-1 0 0,-5 2 0 0 0,3-1-34 0 0,0 1 0 0 0,0 0 0 0 0,0 0 0 0 0,1 0 0 0 0,-1 0 1 0 0,1 1-1 0 0,-6 7 0 0 0,2 0-148 0 0,0 0-1 0 0,1 0 1 0 0,0 1 0 0 0,1 0 0 0 0,-5 15 0 0 0,6-15-505 0 0,2 0 0 0 0,-1-1 0 0 0,2 1 0 0 0,0 0 0 0 0,0 23 0 0 0,1-31 279 0 0,0 18-1929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3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10680 0 0,'0'0'9985'0'0,"2"1"-9252"0"0,3 2-497 0 0,1-1-1 0 0,-1 0 1 0 0,1 0 0 0 0,-1 0-1 0 0,1 0 1 0 0,0-1 0 0 0,-1 0-1 0 0,1 0 1 0 0,0-1 0 0 0,0 1-1 0 0,0-1 1 0 0,-1-1 0 0 0,1 1 0 0 0,0-1-1 0 0,0 0 1 0 0,9-3 0 0 0,-8 2-74 0 0,-1 0 0 0 0,1 1 1 0 0,-1 0-1 0 0,10-1 1 0 0,-10 2-65 0 0,0-1 0 0 0,0 0 0 0 0,0 0 0 0 0,0 0 1 0 0,8-4-1 0 0,20-7 256 0 0,-25 9-299 0 0,0 0-1 0 0,-1 0 1 0 0,1-1-1 0 0,-1 0 1 0 0,11-7-1 0 0,-15 8-42 0 0,0 1 0 0 0,0-1-1 0 0,0 1 1 0 0,1 1 0 0 0,6-3 0 0 0,11-5 1 0 0,35-18 48 0 0,-30 15-110 0 0,-22 8 207 0 0,-1 0-993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3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13128 0 0,'0'0'9118'0'0,"0"3"-8378"0"0,-5 25 1121 0 0,5-23-1361 0 0,3 5-511 0 0,0 1 0 0 0,-1-1 0 0 0,2 20 0 0 0,-1-3-14 0 0,-2-24 38 0 0,-1 0-1 0 0,0 0 1 0 0,0 0 0 0 0,0 0 0 0 0,0 0 0 0 0,-1 0 0 0 0,1 0-1 0 0,-2 4 1 0 0,1-4-3 0 0,1 0-1 0 0,-1 0 0 0 0,1-1 1 0 0,0 1-1 0 0,-1 0 1 0 0,1 0-1 0 0,1 5 1 0 0,2 23 25 0 0,0 47 1 0 0,-3-74-33 0 0,6 61-3 0 0,-5-55-9 0 0,0 0 0 0 0,3 14 0 0 0,1 15-534 0 0,-5-37 105 0 0,1 0-11 0 0,0-1 74 0 0,3 3 522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4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6448 0 0,'2'2'4233'0'0,"11"17"652"0"0,7 9-1344 0 0,-18-26-3330 0 0,0 0 0 0 0,0 1 0 0 0,-1-1 0 0 0,1 1 0 0 0,0 0 0 0 0,-1-1 0 0 0,0 1-1 0 0,0 0 1 0 0,1 0 0 0 0,-2 0 0 0 0,1 0 0 0 0,0 0 0 0 0,-1 0 0 0 0,1 0 0 0 0,-1 0 0 0 0,0 0-1 0 0,0 5 1 0 0,2-3 233 0 0,5 2-252 0 0,-5-5 682 0 0,-1-7-930 0 0,-1-1 0 0 0,2 1 1 0 0,-1 0-1 0 0,0 0 0 0 0,1 0 1 0 0,0 0-1 0 0,0 0 0 0 0,1 0 1 0 0,4-7-1 0 0,3-6 325 0 0,10-13-243 0 0,-18 27-26 0 0,1 1 0 0 0,0-1 0 0 0,0 1 0 0 0,0 0 0 0 0,0-1 0 0 0,1 1 0 0 0,-1 1 0 0 0,7-5 0 0 0,8-5 0 0 0,-15 10 0 0 0,1-1 0 0 0,-1 1 0 0 0,0 0 0 0 0,1 0 0 0 0,4-2 0 0 0,-2 1 0 0 0,-3 2 0 0 0,-1 0 0 0 0,1 0 0 0 0,-1 0 0 0 0,1 1 0 0 0,-1-1 0 0 0,1 0 0 0 0,0 1 0 0 0,-1 0 0 0 0,1 0 0 0 0,0 0 0 0 0,4 0 0 0 0,-4 0 0 0 0,1 0 0 0 0,0 1 0 0 0,0-1 0 0 0,-1 1 0 0 0,1 0 0 0 0,0 0 0 0 0,-1 0 0 0 0,1 1 0 0 0,-1-1 0 0 0,1 1 0 0 0,-1-1 0 0 0,0 1 0 0 0,0 1 0 0 0,0-1 0 0 0,0 0 0 0 0,0 1 0 0 0,0-1 0 0 0,0 1 0 0 0,-1 0 0 0 0,1 0 0 0 0,-1 0 0 0 0,4 6 0 0 0,-2-1 6 0 0,0-1 0 0 0,0 1 0 0 0,-1 0-1 0 0,4 11 1 0 0,3 8 19 0 0,-8-20-16 0 0,0 1 0 0 0,0-1 0 0 0,0 1 0 0 0,-1-1 0 0 0,0 1 0 0 0,0 10 1 0 0,5 13-146 0 0,-5-29 59 0 0,-1 0 1 0 0,0 0 0 0 0,1 0 0 0 0,-1 0-1 0 0,1 0 1 0 0,0 0 0 0 0,0 0 0 0 0,1 3 0 0 0,4 4-7407 0 0,-1 0 599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4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16272 0 0,'0'0'6841'0'0,"3"1"-5967"0"0,17 5 489 0 0,-18-6-740 0 0,11 3 273 0 0,66 10 709 0 0,-57-9-1456 0 0,-14-2-90 0 0,1 0-1 0 0,-1-1 0 0 0,10 0 0 0 0,26 2-25 0 0,-31-2-25 0 0,-1 0-1 0 0,0 0 1 0 0,1-2 0 0 0,-1 1-1 0 0,22-5 1 0 0,-2-3-71 0 0,39-11-271 0 0,-48 12-80 0 0,37-7 1 0 0,-51 13-71 0 0,-1 1-1 0 0,15 0 1 0 0,-18 1 51 0 0,1-1 1 0 0,-1 0-1 0 0,0 0 0 0 0,1 0 0 0 0,-1-1 0 0 0,11-2 1 0 0,-11 1-3030 0 0,-1 0 2432 0 0,10-4-264 0 0,-4 4-5607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4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5064 0 0,'-17'15'19477'0'0,"17"-15"-19313"0"0,10 8 1640 0 0,13 6-2186 0 0,-11-5 990 0 0,3 0-425 0 0,-9-7-161 0 0,17 11 75 0 0,14 9-87 0 0,-26-12 2 0 0,-5-4 50 0 0,-5-5-43 0 0,0-1 1 0 0,-1 1 0 0 0,1 0 0 0 0,-1-1 0 0 0,1 1 0 0 0,0 0 0 0 0,-1 0 0 0 0,1-1 0 0 0,-1 1 0 0 0,1 0 0 0 0,-1 0 0 0 0,0 0 0 0 0,1 0 0 0 0,-1 0 0 0 0,0 0 0 0 0,0 0 0 0 0,0 0 0 0 0,1 0 0 0 0,-1-1 0 0 0,0 1 0 0 0,0 0 0 0 0,0 0 0 0 0,0 0 0 0 0,-1 0 0 0 0,1 0 0 0 0,0 0 0 0 0,0 0 0 0 0,-1 2 0 0 0,-1 0-7 0 0,0-1 1 0 0,0 1-1 0 0,0 0 0 0 0,0-1 1 0 0,-1 1-1 0 0,-3 3 0 0 0,-5 5 30 0 0,7-7-33 0 0,0 0-1 0 0,1-1 0 0 0,-1 1 1 0 0,0-1-1 0 0,-1 0 0 0 0,1 0 1 0 0,-10 4-1 0 0,10-4-8 0 0,1 0 0 0 0,-1-1 0 0 0,0 2-1 0 0,-6 5 1 0 0,7-5-4 0 0,0-1-1 0 0,0 0 1 0 0,0 0 0 0 0,-1-1-1 0 0,-6 5 1 0 0,-15 4-99 0 0,19-9-121 0 0,-1 0 0 0 0,1 1-1 0 0,0 0 1 0 0,0 0 0 0 0,1 0 0 0 0,-10 8 0 0 0,14-10-289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5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13560 0 0,'0'-27'1622'0'0,"1"29"-1395"0"0,-1 0 0 0 0,1-1 0 0 0,0 1 0 0 0,-1-1 0 0 0,1 1 0 0 0,0-1 0 0 0,0 1 1 0 0,0-1-1 0 0,0 1 0 0 0,0-1 0 0 0,1 0 0 0 0,-1 0 0 0 0,0 1 0 0 0,0-1 0 0 0,1 0 0 0 0,-1 0 0 0 0,3 1 0 0 0,-1 0 275 0 0,-1-1-300 0 0,-1 1-1 0 0,1-1 0 0 0,0 0 0 0 0,0 0 0 0 0,0 0 1 0 0,0 0-1 0 0,0-1 0 0 0,0 1 0 0 0,3 0 1 0 0,13 5 1535 0 0,4 1-716 0 0,44 8 0 0 0,-51-10-825 0 0,-13-4-165 0 0,0-1 0 0 0,0 1 0 0 0,0 0 0 0 0,0-1 0 0 0,0 1 1 0 0,0-1-1 0 0,0 1 0 0 0,4-1 0 0 0,1-1 37 0 0,-5 1-63 0 0,0-1 0 0 0,0 1 0 0 0,0 0 0 0 0,1 0 1 0 0,-1 0-1 0 0,0 1 0 0 0,0-1 0 0 0,0 0 0 0 0,1 1 0 0 0,-1-1 1 0 0,0 1-1 0 0,4 2 0 0 0,-1-2-165 0 0,0 1-1 0 0,1-1 1 0 0,-1 0 0 0 0,1 0 0 0 0,9 0 0 0 0,-13-1-994 0 0,0 1-330 0 0,6 2-1236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5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23 8288 0 0,'0'0'14243'0'0,"-1"1"-13851"0"0,-22 9 332 0 0,20-8-720 0 0,1 0 0 0 0,-1 0 1 0 0,0 1-1 0 0,1-1 0 0 0,-1 1 0 0 0,1-1 0 0 0,0 1 0 0 0,0 0 0 0 0,0 0 0 0 0,-3 5 0 0 0,-1 2 33 0 0,4-6-25 0 0,0 1 1 0 0,1-1-1 0 0,0 0 0 0 0,0 1 1 0 0,0-1-1 0 0,0 0 1 0 0,0 1-1 0 0,1-1 1 0 0,0 1-1 0 0,0 5 0 0 0,-1 16-196 0 0,1-21 165 0 0,-1 0 1 0 0,2 0 0 0 0,-1 0-1 0 0,2 7 1 0 0,0 8 82 0 0,-2-14-63 0 0,2-1 1 0 0,-1 1 0 0 0,1-1 0 0 0,-1 0-1 0 0,2 0 1 0 0,-1 0 0 0 0,0 0 0 0 0,1 0-1 0 0,0 0 1 0 0,6 7 0 0 0,-5-6-43 0 0,10 14-91 0 0,-11-18 103 0 0,6 2-47 0 0,-4-2 43 0 0,0 0 0 0 0,0-1-1 0 0,0 1 1 0 0,1-1 0 0 0,7 0 0 0 0,-11-1 18 0 0,1 0 1 0 0,-1 0-1 0 0,1 0 1 0 0,-1 0-1 0 0,1 0 1 0 0,-1-1-1 0 0,0 1 1 0 0,1-1-1 0 0,-1 0 1 0 0,0 0-1 0 0,1 0 0 0 0,-1 0 1 0 0,3-2-1 0 0,5-3-31 0 0,-8 5 44 0 0,1 0 0 0 0,-1-1 1 0 0,0 1-1 0 0,0 0 1 0 0,0-1-1 0 0,0 0 1 0 0,0 1-1 0 0,-1-1 0 0 0,1 0 1 0 0,2-3-1 0 0,-1-5 2 0 0,3-7 27 0 0,-3 12 24 0 0,0 0 0 0 0,-1 0-1 0 0,0 0 1 0 0,0 0 0 0 0,0 0 0 0 0,1-8 0 0 0,4-12 222 0 0,-5 16-146 0 0,-1 1-1 0 0,1 0 1 0 0,-1 0-1 0 0,-1-1 1 0 0,0 1 0 0 0,0-1-1 0 0,0 1 1 0 0,-1 0-1 0 0,0-1 1 0 0,-4-10-1 0 0,3 13-69 0 0,-1 0-1 0 0,0 0 0 0 0,-1 0 1 0 0,1 1-1 0 0,-1-1 0 0 0,0 1 1 0 0,0 0-1 0 0,-1 0 0 0 0,0 1 1 0 0,-5-6-1 0 0,9 10-55 0 0,1-1 0 0 0,-1 1 1 0 0,0-1-1 0 0,0 1 0 0 0,1-1 0 0 0,-1 1 0 0 0,0 0 0 0 0,0-1 0 0 0,0 1 0 0 0,0 0 1 0 0,0 0-1 0 0,-1-1 0 0 0,-5-1-4 0 0,4 0-64 0 0,-1 1 0 0 0,1 0 0 0 0,0 0 0 0 0,-1 0 0 0 0,1 0 0 0 0,-1 0 0 0 0,1 0 1 0 0,-6 1-1 0 0,7 0-79 0 0,0 0 1 0 0,0 0 0 0 0,-1 0 0 0 0,1 1 0 0 0,0-1 0 0 0,0 1 0 0 0,0 0 0 0 0,0-1-1 0 0,0 1 1 0 0,0 0 0 0 0,0 0 0 0 0,0 0 0 0 0,0 1 0 0 0,0-1 0 0 0,1 0 0 0 0,-1 1-1 0 0,0-1 1 0 0,1 1 0 0 0,-3 2 0 0 0,-9 17-3774 0 0,12-11-727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7:08.9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 93 10622,'0'-9'1033,"0"-4"-836,7 4 0,2-1 53,6 0 0,-1 5-421,-4-6 1,3 8 123,-2-2 1,-3-2-60,2 2 0,-4 0 9,4 5 258,-7 0-68,4 0 0,-7 2 99,0 3 1,-2-2-106,-3 7 0,2-5 12,-7 6 1,-1-3-65,-4 2 1,0 2 64,-1-7 0,1 2-142,0-2 1,4-3 130,1 3 1,5-3-237,-5-2 142,6 0-216,-9-7 153,11-1-59,-5-8 1,9 6 104,3 0 0,4 6 0,6-1 0,-5 2 5,0-2 1,1 3-18,4-3 0,0 3 38,1 2 0,-6 0-10,0 0 15,0 0-18,6 7 0,-3 1-3,-2 8 1,-5-6-7,-6 0 7,0 1 1,-1 2 349,-4-3 1,-2-1-104,-4-4 0,-2-3-19,3 3-202,-4-3 1,-1-2-2,-1 0-12,1 0 0,1-2-141,4-3 1,-2 1 141,7-6 0,0 5-9,5-5 1,0 5-1011,0-6 349,0 8 509,0-4 1,7 2 90,3 0 1,-1 0 167,1 5 1,-5 0-144,5 0 333,0 7-278,6-6 0,-8 8 33,-3-4 170,-3-3 1,-2 6 34,0-3 115,0-3-344,0 5-11,-7-7-66,-1 0-107,-8 0 0,3-2-684,2-3 407,-2 3-638,11-4 360,-5 6 717,7 0 0,7-7 0,2-2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2:56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85 151 6448 0 0,'0'0'20939'0'0,"-1"3"-20866"0"0,-2 2-63 0 0,2-3-4 0 0,-1 0 0 0 0,1 1 0 0 0,0-1 0 0 0,0 0 0 0 0,0 1 0 0 0,0 0 0 0 0,1-1-1 0 0,-1 1 1 0 0,1-1 0 0 0,-1 5 0 0 0,-1 8-25 0 0,0 0 1 0 0,1 0-1 0 0,1 0 0 0 0,0 0 1 0 0,1 1-1 0 0,5 25 0 0 0,-3-32-16 0 0,1 0 0 0 0,0 0-1 0 0,1-1 1 0 0,-1 1-1 0 0,2-1 1 0 0,-1 0-1 0 0,1 0 1 0 0,0-1-1 0 0,1 0 1 0 0,0 0-1 0 0,0 0 1 0 0,13 8-1 0 0,-18-13 20 0 0,1-1-1 0 0,-1 1 0 0 0,1-1 1 0 0,-1 0-1 0 0,1 0 0 0 0,0 0 1 0 0,-1 0-1 0 0,1 0 0 0 0,0-1 1 0 0,0 1-1 0 0,4-1 0 0 0,5-2-63 0 0,-7 0 73 0 0,0 0 1 0 0,-1-1-1 0 0,0 0 0 0 0,1 0 0 0 0,-1-1 1 0 0,0 1-1 0 0,0-1 0 0 0,-1 1 0 0 0,1-1 1 0 0,-1-1-1 0 0,0 1 0 0 0,0 0 1 0 0,3-8-1 0 0,2-4 117 0 0,-1 0 0 0 0,7-31 1 0 0,-10 34-17 0 0,0-2 23 0 0,-1 0 1 0 0,-1 0 0 0 0,0 0-1 0 0,-1 0 1 0 0,0 0-1 0 0,-1 0 1 0 0,-1-1-1 0 0,-1 1 1 0 0,0 0 0 0 0,-6-21-1 0 0,-15-18 178 0 0,21 51-275 0 0,-1-1 0 0 0,1 0 0 0 0,-1 1 1 0 0,0-1-1 0 0,0 1 0 0 0,0 0 0 0 0,0 0 0 0 0,-6-4 1 0 0,-2-2-10 0 0,9 7-7 0 0,0 1 0 0 0,0 0 0 0 0,0 0 0 0 0,-1 0 0 0 0,1 0 0 0 0,0 0-1 0 0,0 0 1 0 0,-1 1 0 0 0,1-1 0 0 0,0 1 0 0 0,-1 0 0 0 0,1-1 0 0 0,0 1 0 0 0,-1 0 0 0 0,-4 1 0 0 0,1 0-5 0 0,0-1-1 0 0,0 2 1 0 0,0-1 0 0 0,0 1 0 0 0,-8 3 0 0 0,7-1-57 0 0,0 0 0 0 0,1 0-1 0 0,-1 1 1 0 0,-11 11 0 0 0,-3 2-196 0 0,16-14 142 0 0,0 1 1 0 0,0-1 0 0 0,1 1-1 0 0,0-1 1 0 0,0 1 0 0 0,-6 11-1 0 0,-15 35-4528 0 0,16-31-789 0 0,1-4-2104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09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23 9384 0 0,'9'-6'295'0'0,"-6"4"-44"0"0,-1 0-1 0 0,1 0 1 0 0,0 1-1 0 0,-1-1 1 0 0,1 1 0 0 0,0 0-1 0 0,0 0 1 0 0,0 0-1 0 0,12-2 11878 0 0,-29 5-11695 0 0,13-2-408 0 0,-3 1 31 0 0,1 1 0 0 0,-1-1 0 0 0,1 1 0 0 0,-1-1-1 0 0,-5 5 1 0 0,4 5 50 0 0,2-4-108 0 0,-2 2 2 0 0,1-4 0 0 0,1 1 0 0 0,-1 0 0 0 0,1 0 0 0 0,1 0 0 0 0,-1 0 0 0 0,1 0 0 0 0,-3 13 0 0 0,4-17-3 0 0,1 0-1 0 0,-1 0 1 0 0,0 0-1 0 0,-1 0 0 0 0,1 0 1 0 0,0 0-1 0 0,-1 0 1 0 0,1 0-1 0 0,-1-1 1 0 0,1 1-1 0 0,-1 0 1 0 0,-3 2-1 0 0,-9 10-191 0 0,14-14 181 0 0,0 1-1 0 0,-1-1 1 0 0,1 1 0 0 0,0-1 0 0 0,-1 0 0 0 0,1 1-1 0 0,-1-1 1 0 0,1 0 0 0 0,-1 1 0 0 0,1-1-1 0 0,-1 0 1 0 0,1 1 0 0 0,-1-1 0 0 0,0 0-1 0 0,1 0 1 0 0,-1 0 0 0 0,1 0 0 0 0,-1 0-1 0 0,0 1 1 0 0,-3-1-74 0 0,-29 10-1076 0 0,30-9-410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09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4608 0 0,'2'0'8412'0'0,"15"3"-5217"0"0,-16-3-3093 0 0,1 0 1 0 0,-1 0-1 0 0,0 0 1 0 0,0 0-1 0 0,1 0 1 0 0,-1 0-1 0 0,0 1 1 0 0,0-1-1 0 0,1 0 0 0 0,-1 1 1 0 0,0-1-1 0 0,0 1 1 0 0,0-1-1 0 0,0 1 1 0 0,0 0-1 0 0,3 2 2635 0 0,-2-1-2258 0 0,30 36 1341 0 0,-30-36-1624 0 0,27 12-229 0 0,-27-12-67 0 0,7-2-232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10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10160 0 0,'-15'3'464'0'0,"12"-2"-8"0"0,2 0-291 0 0,0-1-135 0 0,1 0 0 0 0,0 1-1 0 0,-1-1 1 0 0,1 0 0 0 0,-1 0 0 0 0,1 1 0 0 0,0-1-1 0 0,-1 0 1 0 0,1 1 0 0 0,0-1 0 0 0,-1 1-1 0 0,1-1 1 0 0,0 0 0 0 0,-1 1 0 0 0,1-1 0 0 0,0 1-1 0 0,0-1 1 0 0,0 1 0 0 0,-1-1 0 0 0,1 1 0 0 0,0-1-1 0 0,0 1 1 0 0,0-1 0 0 0,0 1 0 0 0,0-1-1 0 0,0 1 1 0 0,0-1 0 0 0,0 2 0 0 0,0 0 254 0 0,-2 5 626 0 0,-2-1 0 0 0,1 1 0 0 0,0 0 1 0 0,-8 9-1 0 0,1-1 135 0 0,9-14-966 0 0,1 0-1 0 0,0-1 1 0 0,-1 1 0 0 0,1 0-1 0 0,0 0 1 0 0,-1 0 0 0 0,1 0 0 0 0,0-1-1 0 0,0 1 1 0 0,0 0 0 0 0,0 0-1 0 0,0 0 1 0 0,0 0 0 0 0,0 0 0 0 0,0 1-1 0 0,1 3 155 0 0,-4 11 654 0 0,1-1 0 0 0,1 29 0 0 0,-2-32-382 0 0,2-6-399 0 0,3 6 69 0 0,-1-11-146 0 0,-1 0-1 0 0,1 0 1 0 0,-1 1 0 0 0,0-1-1 0 0,1 0 1 0 0,-1 1 0 0 0,0-1-1 0 0,0 1 1 0 0,0-1 0 0 0,0 0-1 0 0,0 1 1 0 0,0-1 0 0 0,0 0-1 0 0,-1 1 1 0 0,1-1 0 0 0,-1 2-1 0 0,0-1-8 0 0,1 0 0 0 0,0 0 0 0 0,0-1-1 0 0,-1 1 1 0 0,1 0 0 0 0,0 0 0 0 0,0-1-1 0 0,1 1 1 0 0,-1 0 0 0 0,0 0 0 0 0,1-1-1 0 0,-1 1 1 0 0,1 0 0 0 0,0 2 0 0 0,1 0-1 0 0,-1-1 1 0 0,0 1 0 0 0,-1 0 0 0 0,1 0-1 0 0,0 4 1 0 0,-1 17 69 0 0,5 24-1 0 0,-4-41-82 0 0,-1 0-1 0 0,0 0 1 0 0,0 0-1 0 0,-1 0 0 0 0,-2 11 1 0 0,1-12-1 0 0,1-1 0 0 0,0 1 0 0 0,0-1 0 0 0,1 1-1 0 0,0-1 1 0 0,0 1 0 0 0,3 12 0 0 0,-1-9-5 0 0,0 0 0 0 0,0 0 0 0 0,-1 1 0 0 0,0-1 0 0 0,-1 0 0 0 0,-1 12 0 0 0,1-4 0 0 0,1 0 0 0 0,0-1 0 0 0,6 22 0 0 0,0 12 0 0 0,-6-40 0 0 0,-1 0 0 0 0,-1 16 0 0 0,0-19 0 0 0,0 0 0 0 0,1 0 0 0 0,0 0 0 0 0,1 0 0 0 0,2 15 0 0 0,3-4 8 0 0,-4-13-1 0 0,0 0 1 0 0,-1 0 0 0 0,1 1-1 0 0,-1-1 1 0 0,0 8 0 0 0,-6 114 2 0 0,5-105-10 0 0,-9 44 0 0 0,8-56 0 0 0,0-1 0 0 0,1 22 0 0 0,-1 9 0 0 0,-3 7 0 0 0,1 0 0 0 0,6 70 0 0 0,5-77 0 0 0,-6-30 0 0 0,0-1 0 0 0,0 0 0 0 0,0 14 0 0 0,-2 10 0 0 0,-1-18 0 0 0,1 0 0 0 0,0 0 0 0 0,2 0 0 0 0,4 25 0 0 0,-5-36 0 0 0,0 1 0 0 0,-1-1 0 0 0,1 0 0 0 0,-1 1 0 0 0,0-1 0 0 0,-1 1 0 0 0,0-1 0 0 0,1 0 0 0 0,-2 1 0 0 0,-2 7 0 0 0,-3 24 0 0 0,5-21 0 0 0,0 1 0 0 0,-6 30 0 0 0,4-29 0 0 0,1 1 0 0 0,0 0 0 0 0,1 33 0 0 0,2-52 0 0 0,1 19 0 0 0,-2 0 0 0 0,-4 26 0 0 0,5-41 0 0 0,0-1 0 0 0,0 0 0 0 0,0 0 0 0 0,0 0 0 0 0,1 0 0 0 0,-1 0 0 0 0,1 0 0 0 0,2 5 0 0 0,2 19 0 0 0,-5-24 0 0 0,0-2 0 0 0,5 18 0 0 0,-3-15 0 0 0,-2 0 0 0 0,0 18 0 0 0,0 64-1000 0 0,0-85 976 0 0,0 0 0 0 0,0 0 0 0 0,0 0 0 0 0,0 0 0 0 0,1 1 0 0 0,-1-1 0 0 0,1 0 0 0 0,-1 0 0 0 0,1 0 0 0 0,-1 0 0 0 0,1 0 0 0 0,-1 0 0 0 0,1-1 0 0 0,0 1 0 0 0,0 1 0 0 0,0-1 1 0 0,0 0-1 0 0,0-1 1 0 0,-1 1-1 0 0,1 0 1 0 0,0 0-1 0 0,-1 0 1 0 0,1 0-1 0 0,-1 0 1 0 0,1 0 0 0 0,-1 0-1 0 0,0 0 1 0 0,0 0-1 0 0,1 0 1 0 0,-1 3-1 0 0,0-1-31 0 0,0 0 6 0 0,0 0 0 0 0,0 0 0 0 0,0 0-1 0 0,0 0 1 0 0,1 0 0 0 0,-1 0 0 0 0,1 0 0 0 0,0 0-1 0 0,0 0 1 0 0,0 0 0 0 0,0 0 0 0 0,3 4 0 0 0,-3-5 9 0 0,0 0 0 0 0,0-1 0 0 0,0 1 1 0 0,0 0-1 0 0,0-1 0 0 0,0 1 1 0 0,0 0-1 0 0,-1 0 0 0 0,1 0 0 0 0,-1 0 1 0 0,1 0-1 0 0,-1 0 0 0 0,0 0 0 0 0,0 3 1 0 0,0-3-249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11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20 248 10136 0 0,'-3'-9'172'0'0,"3"7"-65"0"0,-1-1-1 0 0,0 1 1 0 0,1-1 0 0 0,-1 1-1 0 0,1 0 1 0 0,0-5-1 0 0,-3 6 54 0 0,-8 1 5963 0 0,22 8-5302 0 0,-6-6-678 0 0,-1 0 0 0 0,0 1 0 0 0,0-1 0 0 0,1-1 0 0 0,-1 1 0 0 0,7 1 0 0 0,-7-2-52 0 0,1 0 0 0 0,-1 1-1 0 0,1-1 1 0 0,-1 1 0 0 0,7 4-1 0 0,1 2 39 0 0,0-1 0 0 0,0-1-1 0 0,0 0 1 0 0,1-1 0 0 0,0 0-1 0 0,0-1 1 0 0,24 5 0 0 0,-8-2-74 0 0,-24-5-41 0 0,1-1 1 0 0,-1 1 0 0 0,0-1-1 0 0,11 0 1 0 0,131-5 134 0 0,-139 4-130 0 0,0-1 1 0 0,14-4-1 0 0,-14 4 6 0 0,-1-1 0 0 0,16 0 0 0 0,-17 2-21 0 0,2 0 12 0 0,-1 0-1 0 0,0 0 1 0 0,0-1-1 0 0,0 1 1 0 0,0-2-1 0 0,0 1 1 0 0,13-5-1 0 0,-14 4 1 0 0,-1 1 0 0 0,1 0 0 0 0,0 0 0 0 0,9-1 0 0 0,-9 2 3 0 0,0 0-1 0 0,0-1 1 0 0,-1 0 0 0 0,10-3 0 0 0,-6 2 15 0 0,1-1 1 0 0,0 2-1 0 0,0-1 0 0 0,0 1 1 0 0,-1 1-1 0 0,1 0 1 0 0,0 0-1 0 0,13 2 1 0 0,-6 0 27 0 0,29-2 0 0 0,-7-5-14 0 0,-28 3-104 0 0,0 1 0 0 0,0 0 0 0 0,0 0 0 0 0,21 2 0 0 0,-6 1 140 0 0,1-1 0 0 0,49-5-1 0 0,-72 3-62 0 0,13-1 60 0 0,24-6 1 0 0,2-1-26 0 0,55-13 24 0 0,-72 14-46 0 0,0 2 0 0 0,0 1 0 0 0,53-3 0 0 0,-8 2 321 0 0,-16 0 135 0 0,20 1-210 0 0,-53 2-280 0 0,31 0 0 0 0,-36 4 0 0 0,32 2 0 0 0,-32-2 0 0 0,-1 0 0 0 0,19-1 0 0 0,79-4 44 0 0,24-3 30 0 0,-71-3 46 0 0,15-2 8 0 0,-43 7-63 0 0,-27 3-47 0 0,0 0 0 0 0,13 1 1 0 0,264-4 47 0 0,-257 7 61 0 0,-21 0-199 0 0,0-2-1 0 0,14 0 1 0 0,101-15-278 0 0,-106 13 372 0 0,39 0-1 0 0,8 1 347 0 0,-35-2-164 0 0,-1 2 1 0 0,49 5-1 0 0,-6-2-83 0 0,-9 0-98 0 0,-6 0-20 0 0,-36-2 28 0 0,40 5-1 0 0,14 3-30 0 0,-61-7 0 0 0,23 0 90 0 0,64-6-1 0 0,-99 4-81 0 0,43-2 130 0 0,-15 2 67 0 0,48-10 1 0 0,-49 7-206 0 0,50-3 0 0 0,-19 4 0 0 0,-28 1-3 0 0,18-3 20 0 0,-2-1 80 0 0,-22 3-117 0 0,39-9 0 0 0,-45 8 16 0 0,1 0 1 0 0,-1 2-1 0 0,42 1 0 0 0,-58 1 4 0 0,2 0 0 0 0,-1-1 0 0 0,0 0 0 0 0,10-2 0 0 0,-10 1 0 0 0,0 0 0 0 0,1 1 0 0 0,9 0 0 0 0,60-3 0 0 0,-74 3 0 0 0,-1 1 0 0 0,0 0 0 0 0,0 0 0 0 0,0-1 0 0 0,0 1 0 0 0,0-1 0 0 0,0 0 0 0 0,2-1 0 0 0,-2 1 0 0 0,0 0 0 0 0,1 0 0 0 0,-1 1 0 0 0,0-1 0 0 0,0 1 0 0 0,0-1 0 0 0,1 1 0 0 0,2-1 0 0 0,12 1 0 0 0,22-5 0 0 0,-21 2 0 0 0,23 0 0 0 0,18 7 0 0 0,-46-3 0 0 0,25-4-3 0 0,-21 1 22 0 0,-14 2-5 0 0,0 0 0 0 0,0-1 0 0 0,0 1 1 0 0,0-1-1 0 0,0 0 0 0 0,0 0 0 0 0,5-1 0 0 0,-4 0 1 0 0,0 0 0 0 0,0 1 0 0 0,1 0 0 0 0,-1 0-1 0 0,1 0 1 0 0,-1 0 0 0 0,9 1 0 0 0,23 0-15 0 0,-34 0-69 0 0,0-1 0 0 0,0 1 0 0 0,0 0 0 0 0,0 0 0 0 0,0-1 0 0 0,0 1 0 0 0,0-1 0 0 0,-1 0 0 0 0,4-1 0 0 0,-3 1-297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12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2760 0 0,'2'2'8564'0'0,"-1"-1"-8260"0"0,0-1 1 0 0,-1 1 0 0 0,1 0 0 0 0,0 0 0 0 0,0 0-1 0 0,-1 0 1 0 0,1 0 0 0 0,-1 0 0 0 0,1 0 0 0 0,-1 0-1 0 0,1 0 1 0 0,-1 0 0 0 0,1 0 0 0 0,-1 1 0 0 0,0-1-1 0 0,0 0 1 0 0,0 0 0 0 0,0 0 0 0 0,1 0 0 0 0,-1 1 0 0 0,-1-1-1 0 0,1 1 1 0 0,11 6 1063 0 0,-8-7-92 0 0,-2 1-663 0 0,13 16 595 0 0,-12-16-186 0 0,9 19 636 0 0,-7-16-1389 0 0,-2-3-235 0 0,-1 13 542 0 0,-2 4-507 0 0,-1-16-62 0 0,-2 3-164 0 0,1 1-5 0 0,-1-1 1 0 0,0 0 0 0 0,0 0 0 0 0,-6 8 0 0 0,-12 16-1116 0 0,21-28 1115 0 0,0 0 0 0 0,-1 0 0 0 0,1-1 0 0 0,0 1 0 0 0,-1-1 0 0 0,0 1 0 0 0,1-1 0 0 0,-1 0 0 0 0,0 0 0 0 0,0 0 1 0 0,0 0-1 0 0,-3 2 0 0 0,-9 2-3580 0 0,9-3 1176 0 0,-12 3-4239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13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4144 0 0,'1'0'-1'0'0,"-1"0"1"0"0,0 1-1 0 0,0-1 1 0 0,0 1-1 0 0,0-1 1 0 0,0 1-1 0 0,1-1 1 0 0,-1 1 0 0 0,0-1-1 0 0,0 0 1 0 0,1 1-1 0 0,-1-1 1 0 0,0 0-1 0 0,1 1 1 0 0,-1-1-1 0 0,0 0 1 0 0,1 1-1 0 0,-1-1 1 0 0,1 0-1 0 0,-1 0 1 0 0,0 1-1 0 0,1-1 1 0 0,-1 0-1 0 0,1 0 1 0 0,-1 0-1 0 0,1 1 1 0 0,1-13 1500 0 0,-2 11-1321 0 0,0-1 0 0 0,0 1-1 0 0,0-1 1 0 0,0 1 0 0 0,1-1 0 0 0,-1 1-1 0 0,0 0 1 0 0,1-1 0 0 0,-1 1-1 0 0,1-1 1 0 0,-1 1 0 0 0,1 0-1 0 0,0-1 1 0 0,-1 1 0 0 0,1 0-1 0 0,1-2 1 0 0,3 0-552 0 0,-2 1 1059 0 0,0 0 0 0 0,0 0 0 0 0,0 1 0 0 0,-1-1 0 0 0,1 1 0 0 0,1-1 0 0 0,3 0 0 0 0,-1 1-434 0 0,0 1 0 0 0,0-1 0 0 0,-1-1 0 0 0,9-2 0 0 0,-13 4-235 0 0,1-1 650 0 0,2-1-442 0 0,1 1 1 0 0,0-1-1 0 0,-1 1 1 0 0,1 0-1 0 0,0 0 1 0 0,0 1-1 0 0,5-1 1 0 0,41 2 966 0 0,-23 0-485 0 0,-6-2-486 0 0,-15 0 15 0 0,1 1-1 0 0,-1 0 1 0 0,16 2-1 0 0,-20-2 26 0 0,0 0-133 0 0,38-8 121 0 0,5 1-30 0 0,-43 7-216 0 0,1 0 0 0 0,-1 0-1 0 0,1 0 1 0 0,0 0-1 0 0,-1 1 1 0 0,5 0-1 0 0,10 1 38 0 0,-6-1 142 0 0,0-1-1 0 0,-1 2 1 0 0,1 0 0 0 0,12 4 0 0 0,-20-6-109 0 0,0 1 0 0 0,0 0-1 0 0,-1-1 1 0 0,1 0 0 0 0,0 0 0 0 0,8-1 0 0 0,5 0 57 0 0,47-3 219 0 0,-21-3-237 0 0,-14 7 293 0 0,0-2 0 0 0,53-10 0 0 0,-66 9-302 0 0,0 1 0 0 0,0 0 0 0 0,23 1 0 0 0,-21 1-43 0 0,28-3 0 0 0,-32 1 21 0 0,0 2 0 0 0,-1 0 0 0 0,1 1 0 0 0,25 4 0 0 0,-38-5-77 0 0,0 1-1 0 0,-1-1 0 0 0,1 0 0 0 0,0 0 1 0 0,-1 0-1 0 0,1 0 0 0 0,0 0 1 0 0,0 0-1 0 0,-1 0 0 0 0,1 0 0 0 0,0 0 1 0 0,0 0-1 0 0,-1 0 0 0 0,1 0 1 0 0,0 0-1 0 0,-1-1 0 0 0,1 1 0 0 0,1 0 1 0 0,0-2 7 0 0,1 1-1 0 0,0 1 1 0 0,0-1 0 0 0,0 0 0 0 0,0 1 0 0 0,0-1-1 0 0,0 1 1 0 0,0 0 0 0 0,0 0 0 0 0,3 0 0 0 0,-1 0-6 0 0,10 0 25 0 0,0 1 0 0 0,30 4-1 0 0,-31-3 3 0 0,25-1 0 0 0,2 1-58 0 0,-13 1-95 0 0,-1 1 1 0 0,38 12-1 0 0,-28-9 181 0 0,-12-3 282 0 0,-9-1 156 0 0,1 0 0 0 0,22 1 0 0 0,-24-3-471 0 0,0 0-1 0 0,28 7 1 0 0,-16-1-194 0 0,1-2 1 0 0,35 3-1 0 0,-43-6 224 0 0,7 0 2 0 0,-13-1-17 0 0,0 1 1 0 0,21 4-1 0 0,-26-4-17 0 0,1 0-1 0 0,0-1 1 0 0,11 0 0 0 0,-12-1-14 0 0,1 1 1 0 0,-1 0 0 0 0,10 2-1 0 0,43 7 61 0 0,119 33-8 0 0,-179-43-64 0 0,1 1 0 0 0,-1-1 0 0 0,0 0 0 0 0,1 0 0 0 0,-1 0 0 0 0,1-1 0 0 0,-1 1 0 0 0,0-1 0 0 0,4 0 0 0 0,-4 0 0 0 0,1 0 0 0 0,-1 1 0 0 0,0-1 0 0 0,1 1 0 0 0,-1 0 0 0 0,0 0 0 0 0,1 0 0 0 0,-1 0 0 0 0,1 0 0 0 0,-1 0 0 0 0,4 1 0 0 0,24 13 49 0 0,-22-10-24 0 0,-1-1-1 0 0,1 0 0 0 0,13 5 1 0 0,-4-5-15 0 0,-7-1-31 0 0,1 0 0 0 0,16 6-1 0 0,15 4 8 0 0,-31-10 14 0 0,-1 1 1 0 0,17 6-1 0 0,45 18 288 0 0,-60-22-202 0 0,23 5 1 0 0,-27-9-76 0 0,0 1 0 0 0,0 1 1 0 0,0-1-1 0 0,-1 1 0 0 0,1 1 1 0 0,7 4-1 0 0,-12-6-7 0 0,1 0-1 0 0,-1 0 0 0 0,1-1 1 0 0,-1 1-1 0 0,6 0 0 0 0,13 8 49 0 0,-15-5-50 0 0,0-1 0 0 0,0 0 0 0 0,0 0 0 0 0,1-1 0 0 0,11 4 0 0 0,-6-2-2 0 0,0 1 0 0 0,0 0 0 0 0,18 13 0 0 0,0-1 0 0 0,-15-6 0 0 0,5 2 0 0 0,-2-4 0 0 0,0 0 0 0 0,27 19 0 0 0,38 24 11 0 0,-40-31 42 0 0,-17-4-123 0 0,-18-13 15 0 0,-1 0 0 0 0,0 1 0 0 0,0-1-1 0 0,0 2 1 0 0,-1-1 0 0 0,0 1-1 0 0,7 9 1 0 0,-8-9 18 0 0,0-1 0 0 0,0 1-1 0 0,10 6 1 0 0,16 17-6 0 0,-30-28 43 0 0,-1 0 0 0 0,1 0 0 0 0,0 0 0 0 0,0-1 0 0 0,-1 1 0 0 0,1-1 0 0 0,0 1 0 0 0,1-1 0 0 0,-1 0 0 0 0,0 0 0 0 0,0 0 0 0 0,4 2 0 0 0,2 0 0 0 0,0 0 0 0 0,14 10 0 0 0,-16-8 0 0 0,1 0 0 0 0,10 11 0 0 0,-6-5 0 0 0,25 30 0 0 0,-26-30 0 0 0,0 0 0 0 0,-1 0 0 0 0,11 19 0 0 0,-18-28 0 0 0,9 11 0 0 0,5 1 0 0 0,-2-1 0 0 0,-7-1 0 0 0,-5-7 0 0 0,0-1 0 0 0,1 1 0 0 0,0-1 0 0 0,0 1 0 0 0,0-1 0 0 0,1 0 0 0 0,5 4 0 0 0,0 1-4 0 0,16 23 31 0 0,1-3 682 0 0,13 29-794 0 0,-30-42-125 0 0,-8-14-3 0 0,1 1 137 0 0,23 26 660 0 0,18 32-569 0 0,-27-41-398 0 0,2 6 84 0 0,-10-12 382 0 0,-6-11 108 0 0,-1 0 22 0 0,15 25 3 0 0,-8-12-216 0 0,2 1 0 0 0,15 30 64 0 0,-18-31-64 0 0,-2 2 0 0 0,1-2 0 0 0,7 15-93 0 0,-12-21-135 0 0,-2-5 172 0 0,1-5 42 0 0,0 1 0 0 0,0-1 0 0 0,0 1 0 0 0,0-1 1 0 0,0 1-1 0 0,0-1 0 0 0,0 1 0 0 0,0-1 0 0 0,1 0 0 0 0,-1 1 1 0 0,0-1-1 0 0,0 1 0 0 0,0-1 0 0 0,0 1 0 0 0,1-1 0 0 0,-1 1 1 0 0,0-1-1 0 0,0 1 0 0 0,1-1 0 0 0,-1 0 0 0 0,0 1 1 0 0,1-1-1 0 0,-1 0 0 0 0,0 1 0 0 0,1-1 0 0 0,7 10 75 0 0,2 18 546 0 0,-4-12-570 0 0,0-1-60 0 0,-5-12-102 0 0,2 8 667 0 0,0-2-2985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1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1 333 6912 0 0,'0'0'15823'0'0,"2"1"-15203"0"0,5 7-117 0 0,-5-6 789 0 0,0-1-1108 0 0,0-1-166 0 0,0 1 1 0 0,0 1 0 0 0,0-1-1 0 0,-1 0 1 0 0,1 0-1 0 0,0 1 1 0 0,-1-1-1 0 0,1 1 1 0 0,-1-1 0 0 0,1 1-1 0 0,-1 0 1 0 0,2 2-1 0 0,4 2-18 0 0,-3-4 130 0 0,0 0 1 0 0,1 1-1 0 0,-1 0 0 0 0,-1 0 0 0 0,6 5 1 0 0,-8-7-22 0 0,0 0-95 0 0,-1 0 0 0 0,1 0 0 0 0,0 0 0 0 0,0 0 0 0 0,-1-1 0 0 0,1 1 1 0 0,0 0-1 0 0,0 0 0 0 0,0 0 0 0 0,0-1 0 0 0,0 1 0 0 0,0-1 0 0 0,1 2 0 0 0,1-1 36 0 0,0 0-1 0 0,0 0 1 0 0,1 0-1 0 0,-1-1 1 0 0,0 1-1 0 0,0-1 1 0 0,0 0-1 0 0,1 0 1 0 0,-1 0-1 0 0,0 0 1 0 0,0 0-1 0 0,0-1 1 0 0,1 1-1 0 0,-1-1 1 0 0,6-2-1 0 0,-5 1 17 0 0,0 0 0 0 0,0 0 0 0 0,-1-1 0 0 0,1 1 0 0 0,0-1 0 0 0,-1 0 0 0 0,0 0 0 0 0,1 0 0 0 0,-1 0 0 0 0,-1 0 0 0 0,1-1 0 0 0,4-7 0 0 0,6-6 92 0 0,-10 13-127 0 0,-1 1-1 0 0,0-1 1 0 0,0 0 0 0 0,0 1 0 0 0,0-1-1 0 0,1-5 1 0 0,8-18 37 0 0,31-70 307 0 0,-8 15-252 0 0,-15 38-2032 0 0,-8 14-4999 0 0,-5-3-1879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3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3224 0 0,'0'0'17670'0'0,"0"2"-17291"0"0,0 3-262 0 0,0 0 0 0 0,1 1 0 0 0,0-1 1 0 0,0 0-1 0 0,4 9 0 0 0,4 19 282 0 0,-3 15 8 0 0,-4-35-321 0 0,-1 1 0 0 0,0 0 0 0 0,-3 23 0 0 0,1-2 14 0 0,0-28-24 0 0,-3-10 116 0 0,-1-11-95 0 0,3 0-80 0 0,2 0 0 0 0,0-21 0 0 0,1 11-4 0 0,0 13-13 0 0,0-1 0 0 0,0 0 0 0 0,2 1 0 0 0,-1 0 0 0 0,1-1 0 0 0,1 1 0 0 0,0 0 0 0 0,7-13 0 0 0,-1 1 0 0 0,-9 18 0 0 0,0 4 0 0 0,0-1 0 0 0,-1 1 0 0 0,1-1 0 0 0,0 0 0 0 0,0 1 0 0 0,0 0 0 0 0,0-1 0 0 0,0 1 0 0 0,0-1 0 0 0,0 1 0 0 0,2-1 0 0 0,7-10 0 0 0,-4 3 11 0 0,-4 9 36 0 0,-1-1 0 0 0,1 1 0 0 0,0-1-1 0 0,0 1 1 0 0,-1 0 0 0 0,1 0 0 0 0,0-1 0 0 0,0 1 0 0 0,-1 0 0 0 0,1 1 0 0 0,3-1 0 0 0,-4 1-9 0 0,1-1 1 0 0,0 0 0 0 0,0 1 0 0 0,0 0-1 0 0,0-1 1 0 0,0 1 0 0 0,-1 0 0 0 0,1 0-1 0 0,2 2 1 0 0,2 0 56 0 0,-2-1-44 0 0,0 0-1 0 0,0 1 1 0 0,-1-1-1 0 0,1 1 1 0 0,0 0-1 0 0,-1 0 1 0 0,0 0-1 0 0,0 1 1 0 0,0-1-1 0 0,0 1 1 0 0,-1 0-1 0 0,5 7 1 0 0,0 3 5 0 0,-1 1 0 0 0,6 19-1 0 0,-6-16-35 0 0,5 14 22 0 0,-3 1-1 0 0,8 48 0 0 0,-12-53-261 0 0,0 38 0 0 0,-1-55-236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3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5984 0 0,'0'0'14913'0'0,"3"0"-14100"0"0,18-1 177 0 0,0 0-1 0 0,0-2 1 0 0,36-8 0 0 0,-30 5-709 0 0,42-3 0 0 0,-21 3 538 0 0,-34 5-745 0 0,1 0 1 0 0,0 2 0 0 0,0-1-1 0 0,23 5 1 0 0,-18-2-71 0 0,25 0 0 0 0,21 2 81 0 0,18 1-35 0 0,49-6-1362 0 0,-132 0 969 0 0,4-3-908 0 0,0 1 347 0 0,-4-8-5077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7:07.7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163 123 8053,'-15'-5'44,"-1"0"0,1 0 407,0-2 0,4 4 201,1-8-18,7 8-286,-4-11 0,2 11-116,0-7 0,0 5-152,5-6 0,1 6 43,4-5 0,-1 7 107,6-3-8,0-2 0,6 6-314,-1-3 1,0 3 11,1 2 0,-1 0-86,0 0 0,2 7 97,4 3 1,-4 4-26,3 1 0,-4 6-8,-6-1 1,2 6 110,-7-6 0,0 8-13,-5-3 1,0 4-11,0 2 0,0-6-70,0 1 1,-7-7 158,-3 1 0,-4-3 148,-1-1 1,0-1-141,-1 0 1,-4-5-28,-1 1 1,-4-8-156,4 2 1,-1-3 140,2-2 1,3 0 14,-4 0 1,4 0 93,2 0-408,6 0 27,-4-7 22,11 5 1,2-10 171,10 7 1,4 0 7,1 5 1,6-5-131,-1 0 0,7-5 73,-1 5 0,-2 0 32,1 5 1,1-6-21,5 1 1,-6-2-397,1 2 1,-6 4 79,6-4 1,-8-2-62,3 2 1,1-2 153,-1 2 0,-6 1-48,-5-6 1,-5 7 285,5-2-138,-6-4-27,3 1 1,-7-3 222,0 1 0,0 5 1115,0-5-235,-7 6 223,5-3-332,-12 7-251,13 0 0,-8 0-105,4 0 0,3 7-116,-3 4 0,4-3-67,1 2 1,0 1 28,0 4 0,0 0-363,0 1 1,1-6 23,4 0 1,4-7-75,6 2 1,1-3 79,-1-2 0,5-7-11,1-3 0,-6-9-150,-5-1 1,-6 0 66,1 4 0,-3 1 139,-2-1 1,-7 1-19,-3 0 1,-6 6-351,-4 4 0,1 3-195,-6 2 1,6 0-1123,-2 0 1712,4 14 0,2-4 0,0 12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3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6448 0 0,'0'0'10723'0'0,"2"2"-9592"0"0,6 3-114 0 0,-5-3-491 0 0,0 1 1 0 0,0-1-1 0 0,0 1 1 0 0,5 5-1 0 0,-7-7-387 0 0,0 0 0 0 0,1 0-1 0 0,-1 0 1 0 0,1 0 0 0 0,-1 0 0 0 0,1 0-1 0 0,-1-1 1 0 0,1 1 0 0 0,-1 0-1 0 0,1-1 1 0 0,3 2 0 0 0,-1-1 138 0 0,31 18 1292 0 0,-23-13-1172 0 0,0 0 1 0 0,12 5-1 0 0,-22-10-361 0 0,0 0 0 0 0,-1 0 0 0 0,1 0 0 0 0,0 0 0 0 0,-1 0 0 0 0,1 0 0 0 0,-1 1-1 0 0,1-1 1 0 0,-1 0 0 0 0,1 2 0 0 0,6 5 30 0 0,28 19 165 0 0,-25-20-178 0 0,-3 3 14 0 0,1-1 10 0 0,-9-9-73 0 0,0 1-1 0 0,1-1 1 0 0,-1 0-1 0 0,0 1 1 0 0,0-1-1 0 0,0 1 1 0 0,1-1-1 0 0,-1 1 1 0 0,0-1-1 0 0,0 1 1 0 0,0-1-1 0 0,0 1 0 0 0,0-1 1 0 0,0 1-1 0 0,0-1 1 0 0,0 1-1 0 0,0-1 1 0 0,0 0-1 0 0,0 1 1 0 0,0-1-1 0 0,0 1 1 0 0,0 0-1 0 0,-1 2 8 0 0,2 14 36 0 0,0-12-35 0 0,-1 1 1 0 0,0 0-1 0 0,0-1 0 0 0,0 1 1 0 0,-1-1-1 0 0,1 1 0 0 0,-1-1 1 0 0,-1 1-1 0 0,-1 6 0 0 0,-2-4 0 0 0,1 1-3 0 0,-1 0 1 0 0,0-1-1 0 0,0 1 0 0 0,-1-1 1 0 0,0-1-1 0 0,0 1 1 0 0,-1-1-1 0 0,0 0 0 0 0,0 0 1 0 0,-1-1-1 0 0,1 0 0 0 0,-13 7 1 0 0,0-3-252 0 0,11-9-88 0 0,5-1 219 0 0,-3 3-262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4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96 5984 0 0,'0'-2'9694'0'0,"0"1"-9394"0"0,0 0 1 0 0,0 0-1 0 0,0 0 0 0 0,0-1 0 0 0,0 1 0 0 0,-1 0 1 0 0,1 0-1 0 0,0 0 0 0 0,-1-1 0 0 0,1 1 0 0 0,-1 0 1 0 0,1 0-1 0 0,-9-8 6910 0 0,8 9-6627 0 0,-10 5-406 0 0,5 5-241 0 0,4-1 63 0 0,-1-1 0 0 0,2 1-1 0 0,-1 0 1 0 0,1 0 0 0 0,0 0 0 0 0,1-1 0 0 0,0 1-1 0 0,1 0 1 0 0,0 0 0 0 0,0 0 0 0 0,1 0-1 0 0,2 8 1 0 0,1 1-17 0 0,-4-15 11 0 0,0 1-1 0 0,0-1 0 0 0,0 0 0 0 0,0 0 0 0 0,0 0 1 0 0,1 0-1 0 0,0 0 0 0 0,1 3 0 0 0,-1-4 2 0 0,1 3-7 0 0,1 0 0 0 0,-1 0-1 0 0,1-1 1 0 0,0 1-1 0 0,1-1 1 0 0,-1 0 0 0 0,1 0-1 0 0,-1-1 1 0 0,1 1-1 0 0,0-1 1 0 0,1 0 0 0 0,-1 0-1 0 0,9 3 1 0 0,-11-6-14 0 0,-1 1-1 0 0,0 0 1 0 0,0-1 0 0 0,0 1 0 0 0,0-1-1 0 0,1 0 1 0 0,-1 1 0 0 0,0-1 0 0 0,0 0-1 0 0,1-1 1 0 0,-1 1 0 0 0,0 0-1 0 0,0 0 1 0 0,1-1 0 0 0,-1 0 0 0 0,0 1-1 0 0,2-2 1 0 0,1-1 25 0 0,0 0 0 0 0,-1 0-1 0 0,1-1 1 0 0,-1 1 0 0 0,0-1-1 0 0,0 0 1 0 0,0 0 0 0 0,0 0-1 0 0,-1-1 1 0 0,0 1 0 0 0,0-1-1 0 0,0 0 1 0 0,-1 0 0 0 0,1 0-1 0 0,-1 0 1 0 0,0 0 0 0 0,-1-1-1 0 0,3-8 1 0 0,-1-2 28 0 0,-2 12-10 0 0,0 0-1 0 0,0 0 1 0 0,-1 0 0 0 0,0 0 0 0 0,1 0 0 0 0,-1 0-1 0 0,-1-6 1 0 0,-2-13 70 0 0,2 15-41 0 0,0-1 1 0 0,0 1 0 0 0,-1 0-1 0 0,0 0 1 0 0,0 0 0 0 0,-1 0-1 0 0,-6-13 1 0 0,3 12 2 0 0,0 0 1 0 0,-1 1 0 0 0,-13-14-1 0 0,18 19-43 0 0,-1 1-1 0 0,0 0 0 0 0,0 0 1 0 0,0 0-1 0 0,0 1 0 0 0,0-1 1 0 0,0 1-1 0 0,0-1 0 0 0,-1 1 1 0 0,1 0-1 0 0,0 0 0 0 0,-1 1 1 0 0,1-1-1 0 0,-1 1 0 0 0,-4-1 1 0 0,4 2-97 0 0,1-1 0 0 0,-1 1 0 0 0,1 0 0 0 0,-1 0 0 0 0,1 0 0 0 0,-1 0 0 0 0,1 1 0 0 0,0-1 0 0 0,-1 1 0 0 0,1 0 0 0 0,0 0 0 0 0,0 0 0 0 0,0 0 0 0 0,1 1 0 0 0,-1-1 0 0 0,1 1 0 0 0,-1 0 0 0 0,1 0 0 0 0,0 0 0 0 0,0 0 0 0 0,0 0 0 0 0,0 0 0 0 0,0 0 0 0 0,-1 5 0 0 0,2-6-605 0 0,6 34-3605 0 0,-3-31 3198 0 0,8 7-537 0 0,-4 0-229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4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2 103 4608 0 0,'0'0'22103'0'0,"0"2"-21880"0"0,0 16 97 0 0,-1-8-287 0 0,1 0 0 0 0,0 0 0 0 0,0 0 0 0 0,1 0 1 0 0,1 0-1 0 0,-1 0 0 0 0,2 0 0 0 0,-1 0 1 0 0,7 13-1 0 0,-1-8-94 0 0,0-1 1 0 0,0 0-1 0 0,21 23 1 0 0,-26-33 58 0 0,0-1 0 0 0,1 1 0 0 0,-1-1 1 0 0,1 0-1 0 0,0-1 0 0 0,0 1 0 0 0,0 0 0 0 0,0-1 0 0 0,0 0 1 0 0,0 0-1 0 0,1 0 0 0 0,-1-1 0 0 0,1 0 0 0 0,-1 0 1 0 0,1 0-1 0 0,0 0 0 0 0,6 0 0 0 0,-5-1 2 0 0,-1 0 0 0 0,0 0 0 0 0,0 0 0 0 0,1-1 0 0 0,-1 0 0 0 0,0 0 0 0 0,0 0 0 0 0,0-1 0 0 0,0 1 0 0 0,0-1 0 0 0,0 0 0 0 0,-1-1 0 0 0,1 1 0 0 0,-1-1 0 0 0,1 0 0 0 0,-1 0 0 0 0,0-1 0 0 0,0 1 0 0 0,0-1 0 0 0,3-4 0 0 0,-5 6 4 0 0,-1 1 0 0 0,0-1 0 0 0,0 1 0 0 0,0-1 0 0 0,0 0 0 0 0,-1 0-1 0 0,1 1 1 0 0,0-1 0 0 0,0-3 0 0 0,3-6 24 0 0,2-2 79 0 0,0 0 0 0 0,-1 0 1 0 0,-1-1-1 0 0,0 0 0 0 0,0 0 0 0 0,-2 0 1 0 0,1 0-1 0 0,-1-23 0 0 0,-2 37-105 0 0,0-8 62 0 0,0-1 1 0 0,0 0 0 0 0,-1 1 0 0 0,0-1 0 0 0,-4-11 0 0 0,3 13-9 0 0,-1 0 0 0 0,0 0 0 0 0,0 0 0 0 0,-6-9 0 0 0,7 14-48 0 0,1 0 0 0 0,-1 0 0 0 0,0 0 0 0 0,0 0 0 0 0,0 0 0 0 0,0 0 0 0 0,0 1-1 0 0,0-1 1 0 0,-1 1 0 0 0,1 0 0 0 0,0-1 0 0 0,-1 1 0 0 0,1 0 0 0 0,-1 0 0 0 0,1 1 0 0 0,-4-2-1 0 0,1 2-45 0 0,1-1 1 0 0,-1 1-1 0 0,0 0 0 0 0,1 0 0 0 0,-1 1 0 0 0,1-1 0 0 0,-1 1 0 0 0,1 0 0 0 0,-1 1 0 0 0,1-1 0 0 0,-1 1 0 0 0,1-1 0 0 0,0 1 0 0 0,-5 3 0 0 0,-5 4-633 0 0,1 0-1 0 0,-20 18 0 0 0,28-22 322 0 0,-6 5-2918 0 0,-15 21 1 0 0,20-25 599 0 0,-8 15-4679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5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6 259 7832 0 0,'-5'-2'15243'0'0,"7"0"-15131"0"0,0 0-1 0 0,-1 0 1 0 0,1 0-1 0 0,1 1 1 0 0,-1-1-1 0 0,0 1 1 0 0,0-1-1 0 0,1 1 1 0 0,-1 0 0 0 0,0 0-1 0 0,1 0 1 0 0,-1 0-1 0 0,1 0 1 0 0,0 0-1 0 0,-1 1 1 0 0,1-1-1 0 0,0 1 1 0 0,3 0-1 0 0,-1-1-4 0 0,0 0-1 0 0,1 0 1 0 0,-1 0 0 0 0,5-3-1 0 0,17-5 165 0 0,-22 8-233 0 0,1 0 0 0 0,-1-1 1 0 0,0 0-1 0 0,8-4 1 0 0,6-2-18 0 0,-15 6-22 0 0,0 0 1 0 0,0 1-1 0 0,0-1 0 0 0,0-1 1 0 0,4-2-1 0 0,12-10-8 0 0,33-34 0 0 0,-32 28-137 0 0,-13 14 1 0 0,0-1 1 0 0,-1 0-1 0 0,0-1 0 0 0,0 0 0 0 0,5-9 0 0 0,12-19-1475 0 0,-23 35 189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5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6448 0 0,'0'0'18445'0'0,"0"2"-17957"0"0,6 54 948 0 0,-2-23-1126 0 0,2 15-183 0 0,-2-16-23 0 0,0 33 1 0 0,2 12-107 0 0,0 2-66 0 0,-6-38-355 0 0,3-28 550 0 0,-1-8-1819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6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12032 0 0,'0'0'1090'0'0,"2"1"-722"0"0,0 0-33 0 0,-1 0 0 0 0,1 0 0 0 0,0 0-1 0 0,-1 1 1 0 0,1-1 0 0 0,-1 0 0 0 0,1 1-1 0 0,-1-1 1 0 0,0 1 0 0 0,0 0 0 0 0,0-1 0 0 0,2 4-1 0 0,12 29 2435 0 0,-5-13-1719 0 0,7 14 575 0 0,-16-33-1244 0 0,-1-2-361 0 0,-1 0 0 0 0,1 0 0 0 0,0 0-1 0 0,0 1 1 0 0,0-1 0 0 0,0 0 0 0 0,0 0 0 0 0,0 0-1 0 0,0 0 1 0 0,0 0 0 0 0,0 1 0 0 0,0-1 0 0 0,0 0-1 0 0,0 0 1 0 0,0 0 0 0 0,0 0 0 0 0,-1 1 0 0 0,1-1-1 0 0,1 0 1 0 0,-1 0 0 0 0,0 0 0 0 0,0 0 0 0 0,0 1-1 0 0,0-1 1 0 0,0 0 0 0 0,0 0 0 0 0,0 0 0 0 0,0 0-1 0 0,0 0 1 0 0,0 1 0 0 0,0-1 0 0 0,0 0-1 0 0,0 0 1 0 0,0 0 0 0 0,1 0 0 0 0,-1 1 0 0 0,0-1-12 0 0,0-1 0 0 0,1 1 1 0 0,-1 0-1 0 0,0 0 0 0 0,0 0 1 0 0,1 0-1 0 0,-1 0 0 0 0,0 0 1 0 0,0 0-1 0 0,0 0 0 0 0,1 0 1 0 0,-1 0-1 0 0,0-1 0 0 0,0 1 1 0 0,0 0-1 0 0,1 0 0 0 0,-1 0 1 0 0,0 0-1 0 0,0-1 0 0 0,0 1 1 0 0,0 0-1 0 0,1 0 0 0 0,-1-1 1 0 0,0 1-1 0 0,0 0 0 0 0,0 0 1 0 0,0 0-1 0 0,0-1 0 0 0,0 1 1 0 0,0 0-1 0 0,0 0 0 0 0,0-1 1 0 0,0 1-1 0 0,0 0 0 0 0,0 0 1 0 0,0-1-1 0 0,0 1 0 0 0,0-1 1 0 0,1-9 1 0 0,-2 8-10 0 0,1-1 0 0 0,0 1 0 0 0,1-1 0 0 0,-1 1 0 0 0,0 0 0 0 0,1-1 0 0 0,0-2 0 0 0,2-3 0 0 0,0 4 0 0 0,-1-1 0 0 0,-1 0 0 0 0,1 1 0 0 0,-1-1 0 0 0,1 0 0 0 0,-1 0 0 0 0,0-8 0 0 0,0 7 1 0 0,0 0-1 0 0,1 0 0 0 0,-1 0 0 0 0,1 0 1 0 0,0 0-1 0 0,1 0 0 0 0,0 0 1 0 0,0 1-1 0 0,6-10 0 0 0,0-1 13 0 0,14-15 203 0 0,-22 29-141 0 0,2 1 42 0 0,25-8 147 0 0,-27 9-256 0 0,0-1-1 0 0,-1 1 1 0 0,1 0-1 0 0,0 0 1 0 0,-1 0 0 0 0,1 0-1 0 0,0 0 1 0 0,0 0-1 0 0,-1 0 1 0 0,1 0-1 0 0,0 0 1 0 0,-1 1-1 0 0,1-1 1 0 0,1 1 0 0 0,22 15 14 0 0,-21-14-22 0 0,-1 0 0 0 0,0 1 0 0 0,1-1 0 0 0,-1 0 0 0 0,0 1 0 0 0,0 0 0 0 0,-1-1 0 0 0,1 1 0 0 0,2 5 0 0 0,10 32 0 0 0,-8-25 0 0 0,-6-14 0 0 0,3 9 0 0 0,1-1 0 0 0,0 1 0 0 0,9 14 0 0 0,-3 0-8 0 0,-8-20 15 0 0,-1 0 0 0 0,1 0-1 0 0,0 0 1 0 0,0 0 0 0 0,3 4-1 0 0,-2-4 56 0 0,-1 0 0 0 0,0 0 0 0 0,0 0 0 0 0,0 0-1 0 0,0 1 1 0 0,-1-1 0 0 0,2 6 0 0 0,3 10 174 0 0,0-7-276 0 0,-5-12-70 0 0,0 1-1 0 0,0 0 1 0 0,0 0 0 0 0,0 0 0 0 0,-1 0-1 0 0,1 0 1 0 0,-1 0 0 0 0,1 0-1 0 0,-1 3 1 0 0,0-3-464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7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14400 0 0,'0'0'3347'0'0,"2"2"-2365"0"0,5 4 23 0 0,0 0-1 0 0,14 8 1 0 0,-12-9-663 0 0,1-1 0 0 0,-1 0 0 0 0,1-1-1 0 0,19 4 1 0 0,5 2 229 0 0,-8-3-167 0 0,9 4 39 0 0,-22-6-347 0 0,0-1 1 0 0,0 0 0 0 0,0-1-1 0 0,0 0 1 0 0,0-1-1 0 0,16 0 1 0 0,-25-2-54 0 0,-2 1-43 0 0,0 0 1 0 0,0-1 0 0 0,0 1 0 0 0,0 0 0 0 0,-1-1 0 0 0,1 0-1 0 0,0 1 1 0 0,0-1 0 0 0,0 0 0 0 0,-1 0 0 0 0,1 0 0 0 0,2-2 0 0 0,4-1-2 0 0,-4 2-81 0 0,0 1 0 0 0,0-1 0 0 0,0 0 0 0 0,-1 0 0 0 0,5-4 0 0 0,4-1-496 0 0,-11 7 414 0 0,0-1 0 0 0,-1 1 0 0 0,1-1 1 0 0,0 1-1 0 0,-1-1 0 0 0,1 0 0 0 0,0 1 0 0 0,-1-1 1 0 0,1 0-1 0 0,-1 1 0 0 0,1-1 0 0 0,-1 0 1 0 0,1 0-1 0 0,0-1 0 0 0,2-3-2499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8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6448 0 0,'0'0'8506'0'0,"2"1"-7086"0"0,56 27 4188 0 0,-34-15-3968 0 0,-21-11-1521 0 0,-1-1 0 0 0,1 0 0 0 0,-1 1 1 0 0,1 0-1 0 0,-1 0 0 0 0,0-1 0 0 0,0 1 0 0 0,0 0 0 0 0,0 0 0 0 0,2 4 1 0 0,18 27 790 0 0,-10-14-586 0 0,-8-13-222 0 0,-1 1 0 0 0,1-1 0 0 0,-1 1 0 0 0,0 0 0 0 0,0 0 0 0 0,-1 0 0 0 0,0 0 0 0 0,-1 0 0 0 0,1 0 0 0 0,-1 1 0 0 0,0 7 0 0 0,-1-13-76 0 0,0-1-1 0 0,-1 1 0 0 0,1 0 1 0 0,-1 0-1 0 0,1-1 1 0 0,-1 1-1 0 0,1 0 0 0 0,-1-1 1 0 0,-2 4-1 0 0,0 2 9 0 0,2-4-24 0 0,1-1 0 0 0,-1 1-1 0 0,0 0 1 0 0,0-1 0 0 0,0 1 0 0 0,0-1-1 0 0,-1 1 1 0 0,1-1 0 0 0,0 1-1 0 0,-1-1 1 0 0,0 0 0 0 0,0 0 0 0 0,0 0-1 0 0,0 0 1 0 0,-2 2 0 0 0,-4 3 5 0 0,0 1 3 0 0,-1 0 0 0 0,0-1 1 0 0,0 0-1 0 0,-16 8 0 0 0,-5 5 8 0 0,21-15-164 0 0,0 0 0 0 0,-1 0 0 0 0,-12 4 0 0 0,14-6 42 0 0,6-3-20 0 0,0 1 0 0 0,0-1 0 0 0,0 0 0 0 0,1 0 0 0 0,-1 1 0 0 0,0-2 0 0 0,0 1 0 0 0,-3 0 0 0 0,1 0-192 0 0,2 0-150 0 0,-5-16-2536 0 0,2 5 712 0 0,3 0 40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29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14744 0 0,'0'0'4515'0'0,"2"-1"-3767"0"0,0 0-579 0 0,0 1 0 0 0,-1-1 0 0 0,1 1 0 0 0,-1 0 0 0 0,1-1 0 0 0,0 1 0 0 0,-1 0 0 0 0,1 0 0 0 0,0 1 0 0 0,-1-1 0 0 0,1 0 0 0 0,2 1 0 0 0,13 1 240 0 0,8 0 8 0 0,1 1 0 0 0,-1 1 1 0 0,43 12-1 0 0,-64-14-396 0 0,28-3 1 0 0,-30 2-314 0 0,5-1 656 0 0,2-7-6706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0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8288 0 0,'0'0'4016'0'0,"-1"3"-2286"0"0,-3 9-75 0 0,4-6-397 0 0,1-2-847 0 0,0 0 0 0 0,0 0-1 0 0,-1 1 1 0 0,1-1 0 0 0,-1 0-1 0 0,0 9 1 0 0,2 20 1276 0 0,8 48 370 0 0,-4-29-1332 0 0,7 67 53 0 0,-8-61-572 0 0,-4-46-194 0 0,-1-4-54 0 0,0-6-176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7:14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93 7870,'-11'-14'0,"1"4"0,7-4 571,-4 6 18,0-8-179,5 8 376,-5-6-54,7 13-8,0-6-155,0 7-307,0 0 0,0 7-109,0 3 1,-1 5 73,-4 6 0,3 2 0,-3 8 0,3 5-13,2 0 0,-2 5-470,-3-6 1,4 6-73,-4-5 0,3 5-239,2-5 0,0-2-422,0-9 0,0 3 487,0-8 1,2-1-1182,3-9 1150,3 4 0,7-13 533,1 5 0,6-18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0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 13992 0 0,'0'0'1268'0'0,"-2"2"-1042"0"0,-5 9-22 0 0,7-11-168 0 0,0 0 1 0 0,-1 0-1 0 0,1 1 0 0 0,0-1 1 0 0,0 0-1 0 0,0 0 0 0 0,0 0 1 0 0,0 1-1 0 0,0-1 0 0 0,0 0 1 0 0,0 0-1 0 0,0 1 0 0 0,0-1 0 0 0,0 0 1 0 0,0 1-1 0 0,0-1 0 0 0,0 0 1 0 0,0 0-1 0 0,0 1 0 0 0,0-1 1 0 0,0 0-1 0 0,0 0 0 0 0,0 1 1 0 0,0-1-1 0 0,0 0 0 0 0,0 0 0 0 0,0 0 1 0 0,1 1-1 0 0,-1-1 0 0 0,0 0 1 0 0,0 0-1 0 0,0 1 0 0 0,0-1 1 0 0,1 0-1 0 0,-1 0 0 0 0,0 0 1 0 0,0 0-1 0 0,0 1 0 0 0,1-1 0 0 0,2 4 3192 0 0,7 6-1472 0 0,-8-8-1588 0 0,0 1-1 0 0,0 0 1 0 0,1-1 0 0 0,-1 0 0 0 0,0 0-1 0 0,1 1 1 0 0,0-1 0 0 0,-1-1 0 0 0,1 1-1 0 0,0 0 1 0 0,0-1 0 0 0,0 1-1 0 0,0-1 1 0 0,0 0 0 0 0,0 0 0 0 0,0 0-1 0 0,1 0 1 0 0,-1-1 0 0 0,5 1 0 0 0,66-1 1470 0 0,-63-1-1551 0 0,1-1 0 0 0,18-3 1 0 0,-13 1-46 0 0,-10 2-300 0 0,0 0 0 0 0,0-1 0 0 0,-1 1 1 0 0,1-1-1 0 0,-1-1 0 0 0,0 1 0 0 0,8-6 0 0 0,19-11-1389 0 0,-22 14-1207 0 0,-4-4-4917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0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7368 0 0,'0'0'12663'0'0,"2"0"-11589"0"0,0 0-929 0 0,0 1 1 0 0,0-1-1 0 0,0 1 1 0 0,0 0-1 0 0,0-1 0 0 0,-1 1 1 0 0,1 0-1 0 0,0 0 1 0 0,0 0-1 0 0,0 0 1 0 0,-1 1-1 0 0,1-1 1 0 0,-1 0-1 0 0,1 1 1 0 0,-1-1-1 0 0,1 1 1 0 0,-1-1-1 0 0,1 3 0 0 0,21 32 519 0 0,-22-34-598 0 0,9 20 266 0 0,0 1-1 0 0,10 41 1 0 0,-6-19-159 0 0,-10-31-134 0 0,-1-1 0 0 0,3 26 0 0 0,2 10 5 0 0,-5-36-46 0 0,17 91-152 0 0,-16-86-616 0 0,0 0 0 0 0,11 27 0 0 0,-8-24-1922 0 0,-2-5-4973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1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 8752 0 0,'0'0'673'0'0,"-2"0"-66"0"0,-20 4 12167 0 0,8 18-9313 0 0,-56 52-2078 0 0,63-65-1359 0 0,0-1 0 0 0,-10 19-1 0 0,11-17 0 0 0,0-1-1 0 0,-13 16 0 0 0,17-22-20 0 0,-1 1 0 0 0,1-1-1 0 0,0 1 1 0 0,-1 0 0 0 0,2 0-1 0 0,-3 6 1 0 0,2-6-2 0 0,1 0 0 0 0,-1 0 0 0 0,0 0-1 0 0,-1 0 1 0 0,-4 7 0 0 0,6-10 0 0 0,0 0 0 0 0,0 0 0 0 0,0 0 0 0 0,1-1 0 0 0,-1 1 0 0 0,0 0 0 0 0,1 0 0 0 0,-1 0 0 0 0,0 1 0 0 0,1-1 0 0 0,-1 0 0 0 0,1 0 0 0 0,-1 2 0 0 0,-10 28 0 0 0,8-19 11 0 0,3-9 6 0 0,1-1 7 0 0,8 16-12 0 0,-7-13-8 0 0,-1-3 2 0 0,0 0 0 0 0,0 0 0 0 0,0-1 0 0 0,0 1 1 0 0,0 0-1 0 0,0 0 0 0 0,1-1 0 0 0,-1 1 0 0 0,0-1 0 0 0,1 1 0 0 0,-1-1 0 0 0,1 0 0 0 0,0 1 0 0 0,-1-1 0 0 0,3 1 0 0 0,19 11 56 0 0,-13-6-92 0 0,0-2-1 0 0,0 1 1 0 0,14 4-1 0 0,17 6-138 0 0,-30-11 229 0 0,0 0 0 0 0,0-1 0 0 0,20 5 0 0 0,7-4-256 0 0,0-1 0 0 0,1-1-1 0 0,67-5 1 0 0,-72-2-1667 0 0,-3-3-4121 0 0,-5-4-2335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34 8176 0 0,'4'-22'1017'0'0,"8"21"739"0"0,-11 1-1534 0 0,0 0 1 0 0,0-1-1 0 0,0 1 0 0 0,1 0 1 0 0,-1 0-1 0 0,0 0 1 0 0,0 0-1 0 0,0 0 0 0 0,0 0 1 0 0,0 0-1 0 0,0 0 0 0 0,0 0 1 0 0,16-9 12439 0 0,-18 11-12463 0 0,-23 72 227 0 0,13-22-439 0 0,3-33-30 0 0,5-12-132 0 0,0 0 1 0 0,1 0-1 0 0,-1 0 0 0 0,1 0 1 0 0,-2 14-1 0 0,4-19-170 0 0,-1-2 281 0 0,1 1 0 0 0,-1 0 0 0 0,0-1 0 0 0,0 1 1 0 0,0 0-1 0 0,0 0 0 0 0,1-1 0 0 0,-1 1 0 0 0,0 0 0 0 0,0 1 0 0 0,-1 0-288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2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5528 0 0,'0'0'497'0'0,"1"2"-405"0"0,25 25 7288 0 0,-4-7-2495 0 0,12 9-1788 0 0,-32-27-1866 0 0,0 0-1097 0 0,-1-1 0 0 0,1 0 0 0 0,0 0 1 0 0,0 0-1 0 0,-1 0 0 0 0,1 0 0 0 0,4 1 0 0 0,-3-2-27 0 0,1 0-32 0 0,11 11 354 0 0,-13-10-738 0 0,-9 9-7834 0 0,7-10 8247 0 0,0 0 0 0 0,0 1 0 0 0,0-1 0 0 0,0 0 0 0 0,0 1 0 0 0,1-1 0 0 0,-2 25 1862 0 0,1 1-830 0 0,0-1 0 0 0,1 1 0 0 0,10 47 1 0 0,-8-60-912 0 0,-1-1 1 0 0,0 20-1 0 0,-1-19-27 0 0,4 24 0 0 0,16 104 486 0 0,-6-34-422 0 0,9 74-128 0 0,2-3-124 0 0,-18-129 17 0 0,-5-36-15 0 0,-1-1 1 0 0,2 27-1 0 0,2 51-12 0 0,0-29 0 0 0,-1 0 0 0 0,2 30 0 0 0,-4-32 32 0 0,11 64-1 0 0,-12-107-30 0 0,25 140-1 0 0,-23-131 0 0 0,0 20 0 0 0,2 36 0 0 0,-4-52 0 0 0,1-1 0 0 0,8 38 0 0 0,2 10 0 0 0,-11-58-116 0 0,3 39-1928 0 0,-5-58 1916 0 0,0 0-1 0 0,-1 0 1 0 0,1 0 0 0 0,0 0-1 0 0,0 0 1 0 0,-1 0-1 0 0,1 0 1 0 0,-1 0-1 0 0,1 0 1 0 0,-1 1 0 0 0,1-1-1 0 0,-2-1 1 0 0,1 0-245 0 0,-10-10-1329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3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3224 0 0,'0'0'16714'0'0,"2"0"-16270"0"0,44 5 1471 0 0,-41-4-1737 0 0,1 0 0 0 0,-1-1 0 0 0,1 0 0 0 0,-1 0 0 0 0,7 0 0 0 0,-5-1-51 0 0,-1 1-1 0 0,1 0 1 0 0,8 1-1 0 0,177 24 782 0 0,-135-20-728 0 0,85-4-1 0 0,-76-2 192 0 0,39-6-768 0 0,-55 3 308 0 0,3-4 89 0 0,-37 5 0 0 0,-1 1 0 0 0,18 0 0 0 0,-12 1 0 0 0,0-2 0 0 0,29-5 0 0 0,21-3 0 0 0,-46 9 0 0 0,95-11 0 0 0,-5 1 7 0 0,-73 9 89 0 0,134 4 350 0 0,-76 2-539 0 0,-2 3-253 0 0,106-1 448 0 0,-197-5-97 0 0,1 1 0 0 0,-1 0 0 0 0,9 2-1 0 0,16 2 43 0 0,-7-3-42 0 0,37 8 0 0 0,-22-3 53 0 0,44 3-1 0 0,4-1 30 0 0,253 40-73 0 0,-295-39-15 0 0,-32-7-29 0 0,0 0-1 0 0,16 1 1 0 0,129 12-46 0 0,-128-14 83 0 0,34 3 74 0 0,93-6-1 0 0,-41-4-80 0 0,-109 5 0 0 0,1 0 0 0 0,-1 0 0 0 0,14-3 0 0 0,-14 2 0 0 0,0 0 0 0 0,0 1 0 0 0,13 0 0 0 0,47 0-58 0 0,-66 0-43 0 0,1 0 1 0 0,-1 0-1 0 0,0-1 1 0 0,0 1 0 0 0,1-1-1 0 0,-1 1 1 0 0,0-1-1 0 0,0 0 1 0 0,4-2-1 0 0,3-1-180 0 0,3 1-152 0 0,-8 2 36 0 0,-1 0 1 0 0,1 0-1 0 0,0-1 0 0 0,-1 1 0 0 0,1-1 0 0 0,3-2 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3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13560 0 0,'20'3'306'0'0,"-16"-2"752"0"0,-2-1-946 0 0,6 0 14 0 0,-6 0 468 0 0,11 6 1027 0 0,-12-5-1446 0 0,0 0 0 0 0,1 0 0 0 0,-1 0 1 0 0,0 1-1 0 0,0-1 0 0 0,0 1 0 0 0,0-1 1 0 0,0 0-1 0 0,1 4 0 0 0,-1-4-58 0 0,0 1-1 0 0,-1-1 1 0 0,1 1 0 0 0,0-1-1 0 0,0 0 1 0 0,0 1-1 0 0,1-1 1 0 0,-1 0 0 0 0,2 2-1 0 0,60 43 2771 0 0,-62-45-2857 0 0,-1 1-1 0 0,1-1 1 0 0,-1 0-1 0 0,1 0 1 0 0,-1 0 0 0 0,0 0-1 0 0,0 1 1 0 0,0-1 0 0 0,0 0-1 0 0,1 0 1 0 0,-2 0-1 0 0,1 1 1 0 0,0-1 0 0 0,0 0-1 0 0,-1 2 1 0 0,1 0 100 0 0,0 0-69 0 0,-1 1 0 0 0,0-1 0 0 0,0 0 1 0 0,0 0-1 0 0,0 0 0 0 0,0 0 0 0 0,-1 0 0 0 0,1 0 1 0 0,-1 0-1 0 0,0-1 0 0 0,0 1 0 0 0,0 0 0 0 0,0-1 0 0 0,0 0 1 0 0,-1 1-1 0 0,-4 3 0 0 0,-25 6-572 0 0,31-11 171 0 0,-3 0-160 0 0,-42 9-2094 0 0,15-6 1096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3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6448 0 0,'0'0'1906'0'0,"2"0"-540"0"0,11 1 2085 0 0,-7-1-2926 0 0,0 0-1 0 0,0 0 0 0 0,0 0 1 0 0,0-1-1 0 0,0 1 0 0 0,0-1 1 0 0,8-3-1 0 0,-8 2-377 0 0,-1 0-1 0 0,0 1 1 0 0,1 0 0 0 0,-1 0-1 0 0,1 1 1 0 0,-1-1-1 0 0,1 1 1 0 0,-1 0 0 0 0,8 1-1 0 0,7 0 67 0 0,-10-1-399 0 0,-1 0 1 0 0,0-1 0 0 0,15-3-1 0 0,-13 2-764 0 0,-9 2-60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4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11976 0 0,'0'0'576'0'0,"2"0"-251"0"0,121 0 3018 0 0,-119 0-3278 0 0,0 0 0 0 0,0-1 0 0 0,-1 0 0 0 0,1 1 0 0 0,7-4 0 0 0,-8 3-63 0 0,0 0 0 0 0,1 0 1 0 0,-1 0-1 0 0,1 1 0 0 0,5-1 0 0 0,17-3-316 0 0,-10-3-4075 0 0,-5 2-739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4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4608 0 0,'0'0'353'0'0,"2"1"-231"0"0,16 6 2996 0 0,25 11 2434 0 0,-42-18-5482 0 0,0 1 0 0 0,0-1 0 0 0,0 0 1 0 0,-1 1-1 0 0,1-1 0 0 0,0 0 0 0 0,0 0 0 0 0,0 0 0 0 0,0 0 0 0 0,0 0 1 0 0,0 0-1 0 0,0 0 0 0 0,0 0 0 0 0,0 0 0 0 0,0 0 0 0 0,1-1 1 0 0,3 1 144 0 0,7 0 454 0 0,0-1 0 0 0,0 0 0 0 0,13-3 0 0 0,-9 4-437 0 0,-10 0-158 0 0,-1 1 0 0 0,0-1 0 0 0,0-1 1 0 0,0 1-1 0 0,7-2 0 0 0,44-12-709 0 0,-53 14 273 0 0,9-2-1463 0 0,7-8 773 0 0</inkml:trace>
  <inkml:trace contextRef="#ctx0" brushRef="#br0" timeOffset="1">500 0 5064 0 0,'0'0'389'0'0,"2"1"-250"0"0,13 5 2497 0 0,-11-5-2113 0 0,0 1 0 0 0,0-1 1 0 0,0 1-1 0 0,0-1 1 0 0,1-1-1 0 0,6 2 1 0 0,19 2 2109 0 0,-28-4-2565 0 0,0 0 1 0 0,0 0-1 0 0,0 0 1 0 0,0 1-1 0 0,-1-1 0 0 0,1 0 1 0 0,0 1-1 0 0,0 0 1 0 0,-1-1-1 0 0,1 1 0 0 0,0 0 1 0 0,1 1-1 0 0,-1-2-53 0 0,0 1 0 0 0,0 0 0 0 0,-1-1 0 0 0,1 1 0 0 0,0-1 0 0 0,0 0 0 0 0,0 0 0 0 0,0 0 0 0 0,0 0 0 0 0,0 0 0 0 0,3 0 0 0 0,-3-1-43 0 0,0 1 0 0 0,1 0-1 0 0,-1 0 1 0 0,0 0 0 0 0,0 1-1 0 0,1-1 1 0 0,-1 0 0 0 0,3 2 0 0 0,22 5-2362 0 0,-18-3-2352 0 0</inkml:trace>
  <inkml:trace contextRef="#ctx0" brushRef="#br0" timeOffset="2">899 43 8576 0 0,'18'0'338'0'0,"-8"1"-156"0"0,0-1 0 0 0,0 0 0 0 0,0-1 0 0 0,0 0 0 0 0,17-4 0 0 0,-22 3 118 0 0,1 1-1 0 0,0 0 0 0 0,0 0 1 0 0,0 1-1 0 0,0 0 0 0 0,10 0 1 0 0,-10 1-344 0 0,-1-1 1 0 0,1 0-1 0 0,-1 0 1 0 0,1-1-1 0 0,0 0 1 0 0,10-2-1 0 0,-14 2-193 0 0,0 1-821 0 0,9 0 172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0:17:15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31 7870,'0'-15'952,"-2"7"-278,-3 2-410,3 5 0,-6 4 238,2 7 1,3 2-103,-7 14 1,6 5-49,-1 4 1,-2 13-140,2-2 1,-1 5-91,0 0 1,5 2 49,-4 3 0,3-3-123,2-7 1,7-7-159,3-3 1,5-10 128,6-6 1,-3-4-147,8-6 1,-6-3 63,6-7 0,-7 0-14,1 0 1,1-9 49,-6-6 1,4-2-161,-9-9 1,-3 2 13,-2-1 0,-5-4 98,-5 3 1,-4 2-259,-6-1 1,-5 8 83,-1 1 0,-6 3 106,1 8 1,4 1 6,2 9 0,-3 4-174,3 6 1,6 1 53,9-1 0,-2 0 74,2 1 0,2-1-91,8 0 271,4 1 0,6 6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5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13760 0 0,'0'0'1388'0'0,"3"2"-1276"0"0,45 7 1655 0 0,-45-8-793 0 0,-1-1-60 0 0,2 0-39 0 0,-1 0-738 0 0,0 0 0 0 0,0 0-1 0 0,1 0 1 0 0,-1 0 0 0 0,0-1-1 0 0,0 1 1 0 0,0-1 0 0 0,0 0 0 0 0,0 0-1 0 0,0 0 1 0 0,0 0 0 0 0,5-3-1 0 0,-7 3-303 0 0,0 0-1 0 0,0 1 1 0 0,0-1-1 0 0,-1 1 1 0 0,1-1 0 0 0,0 1-1 0 0,0-1 1 0 0,0 1-1 0 0,0 0 1 0 0,0 0-1 0 0,0-1 1 0 0,0 1-1 0 0,0 0 1 0 0,2 0-1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7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2760 0 0,'0'-3'1329'0'0,"7"-27"12167"0"0,-7 34-12706 0 0,4 71 2554 0 0,-3-72-2898 0 0,-1 1-81 0 0,1 7-76 0 0,1 0 0 0 0,0 0 0 0 0,1 1 0 0 0,1-2 0 0 0,7 19 1 0 0,-3 1 132 0 0,-7-27-388 0 0,1 0 0 0 0,-1 0 1 0 0,1-1-1 0 0,0 1 0 0 0,0 0 0 0 0,4 4 0 0 0,-4-6 63 0 0,-1 4-31 0 0,1 0-1 0 0,0-1 1 0 0,0 1 0 0 0,3 4-1 0 0,-1-5-42 0 0,-2-4-15 0 0,-1 1 0 0 0,0 0 1 0 0,1 1-1 0 0,-1-1 0 0 0,0 0 1 0 0,0 0-1 0 0,0 0 0 0 0,0 1 1 0 0,0-1-1 0 0,0 1 0 0 0,0-1 1 0 0,1 3-1 0 0,58 76 222 0 0,-42-58 27 0 0,-6-10-117 0 0,-10-11-120 0 0,-1 0 1 0 0,1 1 0 0 0,0-1-1 0 0,-1 1 1 0 0,0-1-1 0 0,1 1 1 0 0,-1 0-1 0 0,2 3 1 0 0,-3-4-12 0 0,1 0 0 0 0,-1-1 1 0 0,1 1-1 0 0,-1 0 0 0 0,1-1 0 0 0,-1 1 1 0 0,1 0-1 0 0,-1-1 0 0 0,1 1 0 0 0,-1 0 1 0 0,1-1-1 0 0,0 1 0 0 0,0-1 0 0 0,-1 1 1 0 0,2 0-1 0 0,2 1 19 0 0,3 5 47 0 0,0 1-1 0 0,0 0 1 0 0,-1 1 0 0 0,0-1 0 0 0,6 13-1 0 0,-4-8 15 0 0,-8-13-83 0 0,0 1 1 0 0,0-1-1 0 0,1 1 0 0 0,-1-1 0 0 0,0 0 1 0 0,1 1-1 0 0,-1-1 0 0 0,0 0 0 0 0,1 1 1 0 0,-1-1-1 0 0,1 0 0 0 0,-1 1 0 0 0,1-1 1 0 0,-1 0-1 0 0,0 0 0 0 0,1 0 1 0 0,-1 0-1 0 0,1 1 0 0 0,3 0 19 0 0,7 13 128 0 0,-9-10-106 0 0,1-1-1 0 0,-1 0 1 0 0,1 0-1 0 0,0 0 1 0 0,4 3-1 0 0,-1 1 27 0 0,-6-7-69 0 0,0 1 0 0 0,1-1-1 0 0,-1 1 1 0 0,0-1-1 0 0,0 0 1 0 0,1 1-1 0 0,-1-1 1 0 0,0 0 0 0 0,1 1-1 0 0,-1-1 1 0 0,1 0-1 0 0,-1 0 1 0 0,0 1 0 0 0,1-1-1 0 0,-1 0 1 0 0,1 0-1 0 0,-1 0 1 0 0,1 1-1 0 0,-1-1 1 0 0,0 0 0 0 0,1 0-1 0 0,2 1 7 0 0,-1 0-1 0 0,0 0 0 0 0,0 1 1 0 0,1-1-1 0 0,-1 1 1 0 0,0-1-1 0 0,-1 1 1 0 0,1 0-1 0 0,0-1 1 0 0,0 1-1 0 0,-1 0 0 0 0,3 4 1 0 0,-1-4 2 0 0,0 0 1 0 0,0 0 0 0 0,0 0-1 0 0,0-1 1 0 0,0 1 0 0 0,0-1-1 0 0,0 0 1 0 0,0 0-1 0 0,6 1 1 0 0,-3 0-10 0 0,-5-2 1 0 0,0 0 1 0 0,0 0-1 0 0,0 0 0 0 0,0 1 1 0 0,0-1-1 0 0,0 0 0 0 0,-1 1 0 0 0,1-1 1 0 0,0 1-1 0 0,0-1 0 0 0,0 1 0 0 0,0-1 1 0 0,-1 1-1 0 0,1-1 0 0 0,1 2 1 0 0,4 3-154 0 0,33 14 14 0 0,-18-6 529 0 0,-18-11-382 0 0,1 1 0 0 0,-1-1-1 0 0,1 0 1 0 0,-1 0 0 0 0,6 2-1 0 0,39 16-16 0 0,-40-16-170 0 0,-5-1 117 0 0,36 12-133 0 0,-37-14 354 0 0,1 0 18 0 0,21 8-118 0 0,-22-8-225 0 0,0 0-19 0 0,31 13 382 0 0,-30-13 31 0 0,-1 0-33 0 0,80 35-95 0 0,-72-31-104 0 0,-7-3 0 0 0,0 0 0 0 0,0-1 0 0 0,0 0 0 0 0,1 1 0 0 0,-1-1 0 0 0,1 0 0 0 0,5 0 0 0 0,4-1 0 0 0,-7 1 0 0 0,11 9 0 0 0,-4-5 5 0 0,-11-5 8 0 0,0-1 5 0 0,13 8-1 0 0,-12-6-15 0 0,-1 0-1 0 0,1 0 0 0 0,0-1 1 0 0,0 1-1 0 0,1 0 0 0 0,-1-1 1 0 0,4 0-1 0 0,5 2-1 0 0,1 5 0 0 0,-4-5 11 0 0,19 4 42 0 0,-7-2-53 0 0,-18-2 0 0 0,1 1 0 0 0,33 2 0 0 0,-20-5 11 0 0,-14 1 31 0 0,5 4-20 0 0,-7-4-20 0 0,-1-1 0 0 0,1 1 0 0 0,0-1 0 0 0,0 1 0 0 0,0-1 0 0 0,-1 0 0 0 0,1 1 0 0 0,0-1 0 0 0,0 0 0 0 0,0 1 1 0 0,0-1-1 0 0,0 0 0 0 0,0 0 0 0 0,0 0 0 0 0,0 0 0 0 0,0 0 0 0 0,1 0 0 0 0,26 1 14 0 0,6 3-16 0 0,-17-3 0 0 0,-14 1 0 0 0,0 1 0 0 0,13-2 0 0 0,-10-2 0 0 0,-1 0 0 0 0,19 3 0 0 0,12 3 0 0 0,-24-2 0 0 0,-5-2 0 0 0,0 0 0 0 0,0 0 0 0 0,0-1 0 0 0,12 0 0 0 0,13 4 0 0 0,-11-1 0 0 0,-18 0 0 0 0,0-1 0 0 0,12 2 0 0 0,-3 0 0 0 0,-10-2 0 0 0,1-1 0 0 0,-1 1 0 0 0,1-1 0 0 0,0 0 1 0 0,0 0-1 0 0,-1 0 0 0 0,1 0 0 0 0,0-1 0 0 0,0 1 0 0 0,0-1 0 0 0,0 1 0 0 0,0-1 0 0 0,4-1 0 0 0,1 1 10 0 0,-6 0 60 0 0,11 0 265 0 0,-4 1-90 0 0,-14 3-182 0 0,4-3-124 0 0,-1 0-101 0 0,5-2-136 0 0,4-1 349 0 0,1 0 0 0 0,-1 1 0 0 0,1 1 0 0 0,9-1-1 0 0,-14 1 110 0 0,11-4-164 0 0,-10 4-38 0 0,-1 0-16 0 0,-1-1 0 0 0,1 1 1 0 0,0-1-1 0 0,0 0 0 0 0,-1 1 1 0 0,5-3-1 0 0,-5 2-185 0 0,0 0-828 0 0,29-2 707 0 0,-15 2-5646 0 0,-16-14 1315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8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15288 0 0,'0'0'70'0'0,"-1"0"1"0"0,1 0 0 0 0,0 0 0 0 0,-1 0-1 0 0,1 0 1 0 0,0 0 0 0 0,-1 0-1 0 0,1 0 1 0 0,0 0 0 0 0,-1 0 0 0 0,1 0-1 0 0,0 0 1 0 0,-1 0 0 0 0,1 1 0 0 0,0-1-1 0 0,-1 0 1 0 0,1 0 0 0 0,0 0 0 0 0,-1 0-1 0 0,1 1 1 0 0,0-1 0 0 0,0 0 0 0 0,-1 0-1 0 0,1 1 1 0 0,0-1 0 0 0,0 0 0 0 0,0 0-1 0 0,-1 1 1 0 0,1-1 0 0 0,1 11 3795 0 0,0-1-3612 0 0,-1-8 542 0 0,13 3 719 0 0,-3 4-1015 0 0,-8-8-99 0 0,-2 2-17 0 0,0-3-377 0 0,0 2 142 0 0,0 0 1 0 0,0 0 0 0 0,0-1 0 0 0,0 1-1 0 0,0 0 1 0 0,1 0 0 0 0,-1-1 0 0 0,2 4-1 0 0,18 26 986 0 0,-20-30-1135 0 0,0 0 0 0 0,1 1 0 0 0,-1-1 0 0 0,0 0 0 0 0,1 1 0 0 0,-1-1 0 0 0,0 0 0 0 0,0 1 0 0 0,0-1 0 0 0,0 0 0 0 0,-1 1 0 0 0,1-1 0 0 0,0 0 0 0 0,0 0 0 0 0,-1 1 0 0 0,1-1 0 0 0,-1 0 0 0 0,1 0 0 0 0,-1 1 0 0 0,-1 1 0 0 0,1-1 0 0 0,-2 7-67 0 0,-1-1 0 0 0,0 1 0 0 0,-1-1 0 0 0,-7 11 0 0 0,3-7-188 0 0,7-9 96 0 0,-1 0 0 0 0,0 0 0 0 0,-1 0 1 0 0,1 0-1 0 0,0-1 0 0 0,-1 0 0 0 0,1 1 1 0 0,-1-1-1 0 0,-7 3 0 0 0,-7 4-601 0 0,-1 4-1030 0 0,1 1-362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8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10136 0 0,'0'0'4801'0'0,"2"0"-3564"0"0,46-5 1663 0 0,-16 3-2667 0 0,-22 1-169 0 0,0 0 1 0 0,1 1-1 0 0,11 1 1 0 0,54 2-792 0 0,-40-3-4552 0 0,-33 0 4574 0 0,37 0-4829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9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2760 0 0,'3'0'207'0'0,"17"0"510"0"0,33 0 7008 0 0,-52 0-7685 0 0,-1 0 0 0 0,0 0 0 0 0,1 0 0 0 0,-1 0 1 0 0,1 0-1 0 0,-1 0 0 0 0,0 0 0 0 0,1 0 0 0 0,-1 0 0 0 0,0 0 0 0 0,1 0 0 0 0,-1 0 0 0 0,0 0 1 0 0,0-1-1 0 0,1 1 0 0 0,-1 0 0 0 0,0 0 0 0 0,1 0 0 0 0,-1 0 0 0 0,0-1 0 0 0,1 1 0 0 0,-1 0 1 0 0,0 0-1 0 0,0-1 0 0 0,1 1 0 0 0,-1-1-10 0 0,0 1 1 0 0,1 0 0 0 0,-1-1-1 0 0,0 1 1 0 0,0 0-1 0 0,1 0 1 0 0,-1-1 0 0 0,0 1-1 0 0,1 0 1 0 0,-1 0 0 0 0,1 0-1 0 0,-1-1 1 0 0,0 1-1 0 0,1 0 1 0 0,-1 0 0 0 0,0 0-1 0 0,1 0 1 0 0,-1 0-1 0 0,1 0 1 0 0,-1 0 0 0 0,1 0-1 0 0,-1 0 1 0 0,0 0-1 0 0,1 0 1 0 0,0 0 0 0 0,3 0 200 0 0,1-1 1 0 0,-1 0-1 0 0,0 0 1 0 0,1 0-1 0 0,6-3 1 0 0,-7 3-142 0 0,0-1 0 0 0,1 1 0 0 0,-1 0 0 0 0,0 0 0 0 0,8 0 0 0 0,20-4 49 0 0,-30 5-143 0 0,-1 1 0 0 0,1-1 1 0 0,-1 0-1 0 0,1 0 1 0 0,-1 0-1 0 0,1 0 1 0 0,-1 0-1 0 0,1-1 1 0 0,-1 1-1 0 0,1 0 1 0 0,-1-1-1 0 0,1 1 1 0 0,-1-1-1 0 0,2 0 1 0 0,2-2-27 0 0,70-13-3718 0 0,-41 9 1727 0 0,-21-2 997 0 0</inkml:trace>
  <inkml:trace contextRef="#ctx0" brushRef="#br0" timeOffset="1">453 1 6848 0 0,'0'0'622'0'0,"3"1"-512"0"0,9 2 26 0 0,-9-3 1368 0 0,10 5 254 0 0,31 12-72 0 0,-41-16-1196 0 0,10 2 266 0 0,27 2 130 0 0,-36-4-825 0 0,0 0 1 0 0,1-1 0 0 0,-1 1 0 0 0,0-1-1 0 0,0 0 1 0 0,0 0 0 0 0,7-1 0 0 0,7 0-303 0 0,14 1-40 0 0,-30 0 201 0 0,0 0-8 0 0,83-5-136 0 0,-80 5 277 0 0,-1-1 0 0 0,0 0 1 0 0,1 0-1 0 0,-1 0 1 0 0,0 0-1 0 0,0-1 1 0 0,4-1-1 0 0,-4 1 24 0 0,23-3-829 0 0,-14 0-256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3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6448 0 0,'0'0'585'0'0,"5"0"-485"0"0,30 0 187 0 0,-32 0 1145 0 0,0 0 494 0 0,59-2 3690 0 0,-3 0-4804 0 0,11 2-479 0 0,-51 2-268 0 0,-17-1-65 0 0,-1-1-1 0 0,1 0 1 0 0,-1 1-1 0 0,1-1 1 0 0,-1 0-1 0 0,1 0 1 0 0,-1 0-1 0 0,4-1 0 0 0,30-3 1 0 0,21-10-176 0 0,-55 14 168 0 0,0 0-1 0 0,1-1 1 0 0,-1 1-1 0 0,0 0 1 0 0,0-1-1 0 0,0 1 1 0 0,0 0-1 0 0,0-1 1 0 0,0 0-1 0 0,0 1 1 0 0,0-1-1 0 0,0 0 1 0 0,2 0-1 0 0,2-3-16 0 0,24-4-79 0 0,-24 7 33 0 0,0 0 1 0 0,0-1 0 0 0,0 1 0 0 0,5-4-1 0 0,-3 2-112 0 0,13-5-1353 0 0,-3 2-3936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41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4 694 9184 0 0,'0'0'10761'0'0,"-1"-2"-10451"0"0,0 1-229 0 0,1-1-1 0 0,0 0 0 0 0,-1 0 0 0 0,1 0 0 0 0,0 0 1 0 0,0 0-1 0 0,0 0 0 0 0,0 0 0 0 0,0 0 0 0 0,1 0 1 0 0,-1-2-1 0 0,2-13 269 0 0,-2 15-294 0 0,1 0 0 0 0,-1-1 0 0 0,0 1 0 0 0,1 0 0 0 0,0 0 0 0 0,-1 0-1 0 0,1 0 1 0 0,0 0 0 0 0,0 0 0 0 0,2-2 0 0 0,5-14 349 0 0,-6 6-198 0 0,0 6-54 0 0,-1 0 1 0 0,1 0-1 0 0,0 1 1 0 0,3-8-1 0 0,-3 9-118 0 0,-1 0-1 0 0,1-1 0 0 0,-1 1 0 0 0,1 0 0 0 0,-1-6 1 0 0,0 6-54 0 0,0-1 0 0 0,1 0 1 0 0,-1 1-1 0 0,3-6 1 0 0,3-6 570 0 0,-4 9-219 0 0,1 1 0 0 0,-1-1 0 0 0,8-10 1 0 0,1 3-348 0 0,-9 12 17 0 0,-1 0 1 0 0,1-1-1 0 0,-1 1 0 0 0,0-1 0 0 0,0 1 1 0 0,0-1-1 0 0,-1 0 0 0 0,1 0 1 0 0,0 0-1 0 0,1-6 0 0 0,-2 7 9 0 0,-1 0-1 0 0,1 0 1 0 0,0 0-1 0 0,0 1 0 0 0,0-1 1 0 0,0 0-1 0 0,0 0 1 0 0,0 1-1 0 0,0-1 1 0 0,1 1-1 0 0,-1-1 1 0 0,3-1-1 0 0,-2 1-10 0 0,0 0 0 0 0,0 1 0 0 0,-1-1 0 0 0,1 0 0 0 0,-1 0 0 0 0,1 0 0 0 0,-1 0 0 0 0,0 0 0 0 0,2-4 0 0 0,-2 4 0 0 0,0 0 0 0 0,0 0 0 0 0,0 1 0 0 0,0-1 0 0 0,0 0 0 0 0,1 1 0 0 0,-1 0 0 0 0,0-1 0 0 0,1 1 0 0 0,-1 0 0 0 0,1-1 0 0 0,0 1 0 0 0,1-1 0 0 0,26-12 0 0 0,-25 12 0 0 0,7-5 0 0 0,-5 0 38 0 0,-5 5 43 0 0,0 0 0 0 0,0 0 1 0 0,0 1-1 0 0,0-1 1 0 0,1 0-1 0 0,-1 1 1 0 0,1-1-1 0 0,-1 1 1 0 0,1-1-1 0 0,0 1 0 0 0,-1 0 1 0 0,1 0-1 0 0,3-2 1 0 0,2-2 118 0 0,-5 5-98 0 0,-1-2-7 0 0,41-29 69 0 0,-36 27-140 0 0,0 1 0 0 0,0-1 0 0 0,1 1 0 0 0,0 1 0 0 0,-1-1 1 0 0,1 1-1 0 0,0 0 0 0 0,8-1 0 0 0,-6 1 1 0 0,-3-1-2 0 0,2-3 34 0 0,-7 6-56 0 0,0-1 0 0 0,-1 0 0 0 0,1 1 0 0 0,0-1 0 0 0,0 1 0 0 0,0-1 0 0 0,-1 1 0 0 0,1 0 0 0 0,0-1 0 0 0,0 1-1 0 0,0 0 1 0 0,0-1 0 0 0,0 1 0 0 0,0 0 0 0 0,2 0 0 0 0,-2 0 3 0 0,-1 0-1 0 0,1 0 1 0 0,0-1-1 0 0,-1 1 1 0 0,1 0-1 0 0,-1 0 0 0 0,1-1 1 0 0,0 1-1 0 0,-1 0 1 0 0,1-1-1 0 0,-1 1 1 0 0,1 0-1 0 0,-1-1 1 0 0,1 1-1 0 0,-1-1 1 0 0,1 1-1 0 0,0-2 1 0 0,2-1 5 0 0,28-16 91 0 0,-4 6-4 0 0,-23 11-31 0 0,-4 2-65 0 0,1 0-1 0 0,-1 0 1 0 0,0 0 0 0 0,0 0 0 0 0,0-1 0 0 0,0 1 0 0 0,0 0 0 0 0,0 0 0 0 0,0 0 0 0 0,0 0 0 0 0,0 0 0 0 0,0 0 0 0 0,0 0 0 0 0,0 0 0 0 0,0 0 0 0 0,0 0-1 0 0,0 0 1 0 0,0 0 0 0 0,0 0 0 0 0,0 0 0 0 0,0 0 0 0 0,0 0 0 0 0,0 0 0 0 0,0 0 0 0 0,0 0 0 0 0,0 0 0 0 0,0 0 0 0 0,0-1 0 0 0,0 1 0 0 0,0 0 0 0 0,1 0-1 0 0,-1 0 1 0 0,-1 0 0 0 0,1 0 0 0 0,0 0 0 0 0,0 0 0 0 0,0 0 0 0 0,0 0 0 0 0,0 0 0 0 0,0 0 0 0 0,0 0 0 0 0,0 0 0 0 0,0 0 0 0 0,0 0 0 0 0,0 0 0 0 0,0-1-1 0 0,27-12 133 0 0,-22 12-107 0 0,-4 1-22 0 0,0 0-1 0 0,0 0 1 0 0,-1 0 0 0 0,1 0 0 0 0,0 0 0 0 0,0-1 0 0 0,0 1 0 0 0,0 0 0 0 0,0-1 0 0 0,0 1 0 0 0,-1-1 0 0 0,1 1-1 0 0,0-1 1 0 0,0 1 0 0 0,0-2 0 0 0,25-12 50 0 0,25-12-42 0 0,-46 25-11 0 0,21-14 0 0 0,-15 9 0 0 0,-10 5 0 0 0,1 1-1 0 0,-1-1 1 0 0,0 0 0 0 0,0 1 0 0 0,0-1-1 0 0,0 1 1 0 0,0-1 0 0 0,1 1-1 0 0,-1 0 1 0 0,0 0 0 0 0,0-1-1 0 0,1 1 1 0 0,-1 0 0 0 0,0 0-1 0 0,0 0 1 0 0,1 0 0 0 0,-1 1-1 0 0,0-1 1 0 0,2 1 0 0 0,-2-1 3 0 0,-1 0 1 0 0,1 0-1 0 0,-1 0 0 0 0,1 0 1 0 0,-1 0-1 0 0,1 0 1 0 0,-1 1-1 0 0,1-1 0 0 0,0 0 1 0 0,-1 0-1 0 0,1-1 1 0 0,-1 1-1 0 0,1 0 0 0 0,-1 0 1 0 0,1 0-1 0 0,-1 0 1 0 0,1 0-1 0 0,-1 0 0 0 0,1-1 1 0 0,-1 1-1 0 0,1 0 1 0 0,0-1-1 0 0,3-2 28 0 0,-2 2-27 0 0,1 0 0 0 0,-1 0 0 0 0,1 0 0 0 0,-1 0 0 0 0,1 0 1 0 0,-1 1-1 0 0,1-1 0 0 0,-1 1 0 0 0,6-1 0 0 0,22-8-4 0 0,-26 9 0 0 0,27-11 0 0 0,-29 10 3 0 0,1 0-1 0 0,-1 0 1 0 0,0 1-1 0 0,0-1 1 0 0,0 1-1 0 0,1-1 1 0 0,-1 1-1 0 0,0 0 1 0 0,1 0-1 0 0,-1 0 1 0 0,3 1-1 0 0,-3-1 1 0 0,0 0-1 0 0,1 0 1 0 0,-1 0-1 0 0,0 0 0 0 0,0 0 1 0 0,0-1-1 0 0,0 1 1 0 0,0 0-1 0 0,0-1 1 0 0,0 0-1 0 0,0 1 0 0 0,0-1 1 0 0,3-2-1 0 0,-2 1-2 0 0,1-1 0 0 0,13 2 0 0 0,-5 1 0 0 0,87-4 64 0 0,-73 4-64 0 0,-1 0 0 0 0,-23 0 0 0 0,-1 0 0 0 0,0 0 0 0 0,0 0 0 0 0,0 0 0 0 0,0 1 0 0 0,0-2 0 0 0,1 1 0 0 0,-1 0 0 0 0,0 0 0 0 0,0 0 0 0 0,0-1 0 0 0,0 1 0 0 0,0 0 0 0 0,0-1 0 0 0,0 1 0 0 0,2-2 0 0 0,2 0 0 0 0,-1 1 1 0 0,1 1 0 0 0,16 0-14 0 0,-3 0-41 0 0,-14 0-16 0 0,1 1 2 0 0,43 15-86 0 0,-45-15 75 0 0,0-1-309 0 0,1-1 324 0 0,20 3 8 0 0,17 2 56 0 0,-27-1-72 0 0,-11-2-298 0 0,3-1-50 0 0,-1 0-643 0 0,13-4-5282 0 0,-15 3 5374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41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6912 0 0,'0'0'10702'0'0,"3"1"-9739"0"0,9 2-198 0 0,-9-2 572 0 0,1 1-701 0 0,0 0-318 0 0,-1-1-6 0 0,1 1 1 0 0,-1 0 0 0 0,1-1-1 0 0,-1 0 1 0 0,1 1 0 0 0,-1-1-1 0 0,7 0 1 0 0,-2 10-96 0 0,-7-9-196 0 0,1 0 0 0 0,0 0-1 0 0,-1-1 1 0 0,1 1 0 0 0,0-1 0 0 0,0 0-1 0 0,0 1 1 0 0,3 0 0 0 0,-3-1 48 0 0,-2 1-15 0 0,0-1-51 0 0,0 0 0 0 0,0-1 0 0 0,0 1 1 0 0,1 0-1 0 0,-1 0 0 0 0,0-1 1 0 0,0 1-1 0 0,1 0 0 0 0,-1 0 0 0 0,0-1 1 0 0,1 1-1 0 0,-1 0 0 0 0,1 0 1 0 0,-1-1-1 0 0,1 1 0 0 0,-1-1 0 0 0,1 1 1 0 0,-1 0-1 0 0,1-1 0 0 0,1 2 1 0 0,16 6 104 0 0,-4-2-11 0 0,-12-5-17 0 0,0 0 14 0 0,-1 0-44 0 0,1 0 0 0 0,-1 0 0 0 0,1 0 0 0 0,-1 0 0 0 0,1 0 0 0 0,-1 0 0 0 0,0 0 0 0 0,0 0 0 0 0,1 1 0 0 0,-1-1 0 0 0,0 0 0 0 0,0 1 1 0 0,0-1-1 0 0,0 1 0 0 0,-1-1 0 0 0,1 1 0 0 0,0 1 0 0 0,0-1 443 0 0,-6 3-175 0 0,5-4-293 0 0,0-1 0 0 0,0 1 0 0 0,-1-1 0 0 0,1 0-1 0 0,0 1 1 0 0,0-1 0 0 0,-1 1 0 0 0,1-1 0 0 0,0 0 0 0 0,-1 1 0 0 0,1-1 0 0 0,0 0 0 0 0,-1 0 0 0 0,1 1 0 0 0,-1-1-1 0 0,1 0 1 0 0,0 0 0 0 0,-1 0 0 0 0,1 1 0 0 0,-1-1 0 0 0,1 0 0 0 0,-1 0 0 0 0,-2 0 7 0 0,-1 1-8 0 0,-10 11 82 0 0,8-9-31 0 0,-3-1-56 0 0,0 1-1 0 0,-1 1 1 0 0,-10 5-1 0 0,12-5-62 0 0,1 0 0 0 0,-1-1-1 0 0,1 0 1 0 0,-1-1 0 0 0,0 1 0 0 0,0-2-1 0 0,-10 2 1 0 0,15-3-164 0 0,1 1-1 0 0,0-1 1 0 0,0 0 0 0 0,0 1-1 0 0,0 0 1 0 0,0-1 0 0 0,0 1-1 0 0,0 0 1 0 0,-2 1-1 0 0,-5 2-316 0 0,1-1-378 0 0,0-1 0 0 0,-1 0-1 0 0,1 0 1 0 0,-16 1 0 0 0,21-3-956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58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58 130 13824 0 0,'-19'26'629'0'0,"16"-22"-292"0"0,4-4-57 0 0,6-4-56 0 0,-5-7 94 0 0,0 8 22 0 0,1 3-100 0 0,-1-1 731 0 0,-2 1-930 0 0,0 0 0 0 0,0 0 0 0 0,0 0 0 0 0,0 0 0 0 0,-1 0 0 0 0,1 0 0 0 0,0 0 0 0 0,0 0-1 0 0,0 0 1 0 0,0-1 0 0 0,0 1 0 0 0,-1 0 0 0 0,1 0 0 0 0,0 0 0 0 0,0 0 0 0 0,0 0-1 0 0,0 0 1 0 0,0-1 0 0 0,0 1 0 0 0,0 0 0 0 0,0 0 0 0 0,0 0 0 0 0,0 0 0 0 0,-1 0 0 0 0,1-1-1 0 0,0 1 1 0 0,0 0 0 0 0,0 0 0 0 0,0 0 0 0 0,0 0 0 0 0,0 0 0 0 0,0-1 0 0 0,0 1-1 0 0,0 0 58 0 0,0-1 0 0 0,0 1 0 0 0,0 0 0 0 0,0 0 0 0 0,0-1-1 0 0,0 1 1 0 0,0 0 0 0 0,0-1 0 0 0,0 1 0 0 0,0 0 0 0 0,0 0-1 0 0,0-1 1 0 0,0 1 0 0 0,-1 0 0 0 0,1 0 0 0 0,0 0 0 0 0,0-1 0 0 0,0 1-1 0 0,0 0 1 0 0,-1 0 0 0 0,1 0 0 0 0,0-1 0 0 0,0 1 0 0 0,-1 0-1 0 0,1 0 1 0 0,0 0 0 0 0,0 0 0 0 0,-1-1 0 0 0,1 1 0 0 0,0 0-1 0 0,0 0 1 0 0,-1 0 0 0 0,1 0 0 0 0,0 0 0 0 0,0 0 0 0 0,-1 0-1 0 0,1 0 1 0 0,-15 0 789 0 0,3 2-583 0 0,11-2-301 0 0,1 1 0 0 0,-1-1 0 0 0,1 1 0 0 0,-1-1 0 0 0,1 1 0 0 0,-1 0 0 0 0,1-1 0 0 0,-1 1 0 0 0,1-1 0 0 0,0 1 0 0 0,-1 0 0 0 0,1-1 0 0 0,0 1 0 0 0,0 0 0 0 0,-1 0 0 0 0,1-1 0 0 0,0 1 0 0 0,0 0 0 0 0,0 0 0 0 0,0-1 0 0 0,0 1 0 0 0,0 0 0 0 0,0 0 0 0 0,0-1 0 0 0,1 2 0 0 0,6 21 499 0 0,-4-13-95 0 0,-3-8-354 0 0,1 1 1 0 0,0-1 0 0 0,-1 1-1 0 0,1-1 1 0 0,0 0 0 0 0,0 0-1 0 0,0 1 1 0 0,0-1 0 0 0,1 0 0 0 0,-1 0-1 0 0,1 0 1 0 0,-1 0 0 0 0,1 0-1 0 0,0 0 1 0 0,0-1 0 0 0,2 2-1 0 0,-3-1-75 0 0,3 2-64 0 0,-1 0-1 0 0,0 0 0 0 0,0 0 1 0 0,0 1-1 0 0,4 7 1 0 0,-5-8 8 0 0,0 1 0 0 0,0-1 0 0 0,1 0 0 0 0,0 0 0 0 0,5 5 1 0 0,-5-6 4 0 0,1 0 0 0 0,0 0 1 0 0,0 0-1 0 0,0-1 0 0 0,6 3 0 0 0,11 8-172 0 0,-1-2 535 0 0,-18-11 103 0 0,11 0-909 0 0,-12 0 536 0 0,0 0 0 0 0,0 0 0 0 0,1 0 0 0 0,-1-1 0 0 0,0 1 0 0 0,0 0 0 0 0,0-1 1 0 0,0 1-1 0 0,0-1 0 0 0,-1 1 0 0 0,1-1 0 0 0,0 1 0 0 0,0-1 0 0 0,0 0 0 0 0,0 1 0 0 0,0-1 0 0 0,-1 0 0 0 0,1 0 0 0 0,0 0 0 0 0,-1 0 0 0 0,1 0 1 0 0,-1 1-1 0 0,1-1 0 0 0,-1 0 0 0 0,1 0 0 0 0,-1 0 0 0 0,0 0 0 0 0,1 0 0 0 0,-1-1 0 0 0,0 1 0 0 0,0-1 0 0 0,1-6 158 0 0,0 0 0 0 0,0 0 1 0 0,-2-10-1 0 0,1 9-188 0 0,1-13 210 0 0,-1 15-139 0 0,1 0 0 0 0,-1 1-1 0 0,0-1 1 0 0,-1 0 0 0 0,1 0 0 0 0,-1 0 0 0 0,-1 1 0 0 0,1-1-1 0 0,-4-6 1 0 0,-25-41 251 0 0,26 49-279 0 0,0 1 1 0 0,1 0-1 0 0,-1 0 0 0 0,-1 0 0 0 0,-7-6 0 0 0,-7-7 88 0 0,14 12-66 0 0,0 1-1 0 0,0 0 0 0 0,0 0 1 0 0,-1 0-1 0 0,1 1 0 0 0,-8-4 1 0 0,7 4 36 0 0,1 1 0 0 0,0-2 0 0 0,0 1 1 0 0,0 0-1 0 0,-4-5 0 0 0,8 7-147 0 0,-8 13-1025 0 0,7-10 1015 0 0,-1 1-3 0 0,1-1-1 0 0,0 0 1 0 0,0 1-1 0 0,1-1 1 0 0,-4 6-1 0 0,5-7 9 0 0,-1 1-1 0 0,1-1 1 0 0,-1 0 0 0 0,1 1-1 0 0,0-1 1 0 0,0 0 0 0 0,0 1-1 0 0,0-1 1 0 0,0 0 0 0 0,0 1 0 0 0,0-1-1 0 0,0 1 1 0 0,1-1 0 0 0,-1 0-1 0 0,0 1 1 0 0,1-1 0 0 0,0 2-1 0 0,0 0-454 0 0,0 0 0 0 0,0 0-1 0 0,0 0 1 0 0,-1 1 0 0 0,1-1 0 0 0,-1 0-1 0 0,0 0 1 0 0,0 0 0 0 0,0 1-1 0 0,0-1 1 0 0,-1 0 0 0 0,-1 6 0 0 0,1-4-1190 0 0,0 12-5376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5T23:33:58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0 204 14744 0 0,'0'0'714'0'0,"2"1"-307"0"0,21 16 115 0 0,-21-16-490 0 0,1 0 0 0 0,-1 1 0 0 0,1-1 0 0 0,-1 1-1 0 0,1 0 1 0 0,-1 0 0 0 0,0 0 0 0 0,0 0 0 0 0,0 0 0 0 0,0 0 0 0 0,0 1 0 0 0,-1-1-1 0 0,1 1 1 0 0,-1-1 0 0 0,1 1 0 0 0,-1 0 0 0 0,1 3 0 0 0,0-3 128 0 0,0 1 1 0 0,-1-1 0 0 0,1 0-1 0 0,0 0 1 0 0,1 0 0 0 0,-1 0-1 0 0,0-1 1 0 0,1 1 0 0 0,-1-1-1 0 0,1 1 1 0 0,0-1-1 0 0,5 3 1 0 0,-4-2 96 0 0,0 0 0 0 0,0 1-1 0 0,0-1 1 0 0,0 1 0 0 0,-1-1-1 0 0,5 8 3697 0 0,-9-12-3919 0 0,0 1-1 0 0,0-1 1 0 0,1 1 0 0 0,-1-1-1 0 0,0 1 1 0 0,0-1 0 0 0,0 0-1 0 0,0 1 1 0 0,1-1 0 0 0,-1 0 0 0 0,-1-1-1 0 0,0 0 34 0 0,-8-7 66 0 0,7 7-93 0 0,0-1-1 0 0,0 1 0 0 0,1 0 0 0 0,-1-1 1 0 0,1 0-1 0 0,-1 1 0 0 0,1-1 0 0 0,0 0 1 0 0,0 0-1 0 0,0 0 0 0 0,0-1 1 0 0,1 1-1 0 0,-1 0 0 0 0,1-1 0 0 0,0 1 1 0 0,-1-7-1 0 0,-2-6 110 0 0,3 13-116 0 0,0 0 1 0 0,1 0 0 0 0,-1 0 0 0 0,1 1 0 0 0,-1-1 0 0 0,1 0 0 0 0,0 0 0 0 0,0 0-1 0 0,0 0 1 0 0,1-5 0 0 0,1 1 36 0 0,0 0 1 0 0,-1 1-1 0 0,-1-1 0 0 0,1 0 0 0 0,-1-9 1 0 0,0 13-65 0 0,0 1 0 0 0,1 0 0 0 0,-1 0 1 0 0,1-1-1 0 0,0 1 0 0 0,-1 0 0 0 0,1 0 1 0 0,0 0-1 0 0,0-1 0 0 0,0 1 0 0 0,1 0 1 0 0,-1 0-1 0 0,0 1 0 0 0,1-1 0 0 0,2-2 1 0 0,8-13 23 0 0,-11 16-30 0 0,0-1 0 0 0,0 1 0 0 0,0 0 0 0 0,0 0 0 0 0,0 0 0 0 0,0 0 0 0 0,0 0 0 0 0,0 0 0 0 0,1 0 0 0 0,-1 0 0 0 0,0 1 0 0 0,1-1 0 0 0,-1 0 0 0 0,1 1 0 0 0,1-1 0 0 0,12-6 24 0 0,7-7-410 0 0,0 2 0 0 0,1 1 0 0 0,43-16 0 0 0,-42 18-2300 0 0,-5 4-5667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0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12" Type="http://schemas.openxmlformats.org/officeDocument/2006/relationships/image" Target="../media/image39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80.png"/><Relationship Id="rId5" Type="http://schemas.openxmlformats.org/officeDocument/2006/relationships/image" Target="../media/image330.png"/><Relationship Id="rId15" Type="http://schemas.openxmlformats.org/officeDocument/2006/relationships/image" Target="../media/image420.png"/><Relationship Id="rId10" Type="http://schemas.openxmlformats.org/officeDocument/2006/relationships/image" Target="../media/image370.png"/><Relationship Id="rId4" Type="http://schemas.openxmlformats.org/officeDocument/2006/relationships/image" Target="../media/image320.png"/><Relationship Id="rId9" Type="http://schemas.openxmlformats.org/officeDocument/2006/relationships/image" Target="../media/image26.png"/><Relationship Id="rId1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9" Type="http://schemas.openxmlformats.org/officeDocument/2006/relationships/image" Target="../media/image61.emf"/><Relationship Id="rId21" Type="http://schemas.openxmlformats.org/officeDocument/2006/relationships/image" Target="../media/image52.emf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65.emf"/><Relationship Id="rId50" Type="http://schemas.openxmlformats.org/officeDocument/2006/relationships/image" Target="../media/image68.png"/><Relationship Id="rId7" Type="http://schemas.openxmlformats.org/officeDocument/2006/relationships/image" Target="../media/image45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56.emf"/><Relationship Id="rId11" Type="http://schemas.openxmlformats.org/officeDocument/2006/relationships/image" Target="../media/image47.emf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60.emf"/><Relationship Id="rId40" Type="http://schemas.openxmlformats.org/officeDocument/2006/relationships/customXml" Target="../ink/ink22.xml"/><Relationship Id="rId45" Type="http://schemas.openxmlformats.org/officeDocument/2006/relationships/image" Target="../media/image64.emf"/><Relationship Id="rId53" Type="http://schemas.openxmlformats.org/officeDocument/2006/relationships/image" Target="../media/image69.png"/><Relationship Id="rId5" Type="http://schemas.openxmlformats.org/officeDocument/2006/relationships/image" Target="../media/image44.emf"/><Relationship Id="rId10" Type="http://schemas.openxmlformats.org/officeDocument/2006/relationships/customXml" Target="../ink/ink7.xml"/><Relationship Id="rId19" Type="http://schemas.openxmlformats.org/officeDocument/2006/relationships/image" Target="../media/image51.emf"/><Relationship Id="rId31" Type="http://schemas.openxmlformats.org/officeDocument/2006/relationships/image" Target="../media/image57.emf"/><Relationship Id="rId44" Type="http://schemas.openxmlformats.org/officeDocument/2006/relationships/customXml" Target="../ink/ink24.xml"/><Relationship Id="rId52" Type="http://schemas.openxmlformats.org/officeDocument/2006/relationships/image" Target="../media/image370.png"/><Relationship Id="rId4" Type="http://schemas.openxmlformats.org/officeDocument/2006/relationships/customXml" Target="../ink/ink4.xml"/><Relationship Id="rId9" Type="http://schemas.openxmlformats.org/officeDocument/2006/relationships/image" Target="../media/image46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55.emf"/><Relationship Id="rId30" Type="http://schemas.openxmlformats.org/officeDocument/2006/relationships/customXml" Target="../ink/ink17.xml"/><Relationship Id="rId35" Type="http://schemas.openxmlformats.org/officeDocument/2006/relationships/image" Target="../media/image59.emf"/><Relationship Id="rId43" Type="http://schemas.openxmlformats.org/officeDocument/2006/relationships/image" Target="../media/image63.emf"/><Relationship Id="rId48" Type="http://schemas.openxmlformats.org/officeDocument/2006/relationships/image" Target="../media/image66.png"/><Relationship Id="rId8" Type="http://schemas.openxmlformats.org/officeDocument/2006/relationships/customXml" Target="../ink/ink6.xml"/><Relationship Id="rId51" Type="http://schemas.openxmlformats.org/officeDocument/2006/relationships/image" Target="../media/image26.png"/><Relationship Id="rId3" Type="http://schemas.openxmlformats.org/officeDocument/2006/relationships/image" Target="../media/image43.emf"/><Relationship Id="rId12" Type="http://schemas.openxmlformats.org/officeDocument/2006/relationships/customXml" Target="../ink/ink8.xml"/><Relationship Id="rId17" Type="http://schemas.openxmlformats.org/officeDocument/2006/relationships/image" Target="../media/image50.emf"/><Relationship Id="rId25" Type="http://schemas.openxmlformats.org/officeDocument/2006/relationships/image" Target="../media/image54.emf"/><Relationship Id="rId33" Type="http://schemas.openxmlformats.org/officeDocument/2006/relationships/image" Target="../media/image58.emf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20" Type="http://schemas.openxmlformats.org/officeDocument/2006/relationships/customXml" Target="../ink/ink12.xml"/><Relationship Id="rId41" Type="http://schemas.openxmlformats.org/officeDocument/2006/relationships/image" Target="../media/image62.emf"/><Relationship Id="rId5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49.emf"/><Relationship Id="rId23" Type="http://schemas.openxmlformats.org/officeDocument/2006/relationships/image" Target="../media/image53.emf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1" Type="http://schemas.openxmlformats.org/officeDocument/2006/relationships/image" Target="../media/image76.png"/><Relationship Id="rId42" Type="http://schemas.openxmlformats.org/officeDocument/2006/relationships/customXml" Target="../ink/ink46.xml"/><Relationship Id="rId63" Type="http://schemas.openxmlformats.org/officeDocument/2006/relationships/image" Target="../media/image97.png"/><Relationship Id="rId84" Type="http://schemas.openxmlformats.org/officeDocument/2006/relationships/customXml" Target="../ink/ink67.xml"/><Relationship Id="rId138" Type="http://schemas.openxmlformats.org/officeDocument/2006/relationships/customXml" Target="../ink/ink94.xml"/><Relationship Id="rId159" Type="http://schemas.openxmlformats.org/officeDocument/2006/relationships/image" Target="../media/image145.png"/><Relationship Id="rId170" Type="http://schemas.openxmlformats.org/officeDocument/2006/relationships/customXml" Target="../ink/ink110.xml"/><Relationship Id="rId191" Type="http://schemas.openxmlformats.org/officeDocument/2006/relationships/image" Target="../media/image161.png"/><Relationship Id="rId107" Type="http://schemas.openxmlformats.org/officeDocument/2006/relationships/image" Target="../media/image119.png"/><Relationship Id="rId11" Type="http://schemas.openxmlformats.org/officeDocument/2006/relationships/image" Target="../media/image71.png"/><Relationship Id="rId32" Type="http://schemas.openxmlformats.org/officeDocument/2006/relationships/customXml" Target="../ink/ink41.xml"/><Relationship Id="rId53" Type="http://schemas.openxmlformats.org/officeDocument/2006/relationships/image" Target="../media/image92.png"/><Relationship Id="rId74" Type="http://schemas.openxmlformats.org/officeDocument/2006/relationships/customXml" Target="../ink/ink62.xml"/><Relationship Id="rId128" Type="http://schemas.openxmlformats.org/officeDocument/2006/relationships/customXml" Target="../ink/ink89.xml"/><Relationship Id="rId149" Type="http://schemas.openxmlformats.org/officeDocument/2006/relationships/image" Target="../media/image140.png"/><Relationship Id="rId5" Type="http://schemas.openxmlformats.org/officeDocument/2006/relationships/image" Target="../media/image63.png"/><Relationship Id="rId95" Type="http://schemas.openxmlformats.org/officeDocument/2006/relationships/image" Target="../media/image113.png"/><Relationship Id="rId160" Type="http://schemas.openxmlformats.org/officeDocument/2006/relationships/customXml" Target="../ink/ink105.xml"/><Relationship Id="rId181" Type="http://schemas.openxmlformats.org/officeDocument/2006/relationships/image" Target="../media/image156.png"/><Relationship Id="rId22" Type="http://schemas.openxmlformats.org/officeDocument/2006/relationships/customXml" Target="../ink/ink36.xml"/><Relationship Id="rId43" Type="http://schemas.openxmlformats.org/officeDocument/2006/relationships/image" Target="../media/image87.png"/><Relationship Id="rId64" Type="http://schemas.openxmlformats.org/officeDocument/2006/relationships/customXml" Target="../ink/ink57.xml"/><Relationship Id="rId118" Type="http://schemas.openxmlformats.org/officeDocument/2006/relationships/customXml" Target="../ink/ink84.xml"/><Relationship Id="rId139" Type="http://schemas.openxmlformats.org/officeDocument/2006/relationships/image" Target="../media/image135.png"/><Relationship Id="rId85" Type="http://schemas.openxmlformats.org/officeDocument/2006/relationships/image" Target="../media/image108.png"/><Relationship Id="rId150" Type="http://schemas.openxmlformats.org/officeDocument/2006/relationships/customXml" Target="../ink/ink100.xml"/><Relationship Id="rId171" Type="http://schemas.openxmlformats.org/officeDocument/2006/relationships/image" Target="../media/image151.png"/><Relationship Id="rId192" Type="http://schemas.openxmlformats.org/officeDocument/2006/relationships/customXml" Target="../ink/ink121.xml"/><Relationship Id="rId12" Type="http://schemas.openxmlformats.org/officeDocument/2006/relationships/customXml" Target="../ink/ink31.xml"/><Relationship Id="rId33" Type="http://schemas.openxmlformats.org/officeDocument/2006/relationships/image" Target="../media/image82.png"/><Relationship Id="rId108" Type="http://schemas.openxmlformats.org/officeDocument/2006/relationships/customXml" Target="../ink/ink79.xml"/><Relationship Id="rId129" Type="http://schemas.openxmlformats.org/officeDocument/2006/relationships/image" Target="../media/image130.png"/><Relationship Id="rId54" Type="http://schemas.openxmlformats.org/officeDocument/2006/relationships/customXml" Target="../ink/ink52.xml"/><Relationship Id="rId75" Type="http://schemas.openxmlformats.org/officeDocument/2006/relationships/image" Target="../media/image103.png"/><Relationship Id="rId96" Type="http://schemas.openxmlformats.org/officeDocument/2006/relationships/customXml" Target="../ink/ink73.xml"/><Relationship Id="rId140" Type="http://schemas.openxmlformats.org/officeDocument/2006/relationships/customXml" Target="../ink/ink95.xml"/><Relationship Id="rId161" Type="http://schemas.openxmlformats.org/officeDocument/2006/relationships/image" Target="../media/image146.png"/><Relationship Id="rId182" Type="http://schemas.openxmlformats.org/officeDocument/2006/relationships/customXml" Target="../ink/ink116.xml"/><Relationship Id="rId6" Type="http://schemas.openxmlformats.org/officeDocument/2006/relationships/customXml" Target="../ink/ink28.xml"/><Relationship Id="rId23" Type="http://schemas.openxmlformats.org/officeDocument/2006/relationships/image" Target="../media/image77.png"/><Relationship Id="rId119" Type="http://schemas.openxmlformats.org/officeDocument/2006/relationships/image" Target="../media/image125.png"/><Relationship Id="rId44" Type="http://schemas.openxmlformats.org/officeDocument/2006/relationships/customXml" Target="../ink/ink47.xml"/><Relationship Id="rId65" Type="http://schemas.openxmlformats.org/officeDocument/2006/relationships/image" Target="../media/image98.png"/><Relationship Id="rId86" Type="http://schemas.openxmlformats.org/officeDocument/2006/relationships/customXml" Target="../ink/ink68.xml"/><Relationship Id="rId130" Type="http://schemas.openxmlformats.org/officeDocument/2006/relationships/customXml" Target="../ink/ink90.xml"/><Relationship Id="rId151" Type="http://schemas.openxmlformats.org/officeDocument/2006/relationships/image" Target="../media/image141.png"/><Relationship Id="rId172" Type="http://schemas.openxmlformats.org/officeDocument/2006/relationships/customXml" Target="../ink/ink111.xml"/><Relationship Id="rId193" Type="http://schemas.openxmlformats.org/officeDocument/2006/relationships/image" Target="../media/image162.png"/><Relationship Id="rId13" Type="http://schemas.openxmlformats.org/officeDocument/2006/relationships/image" Target="../media/image72.png"/><Relationship Id="rId109" Type="http://schemas.openxmlformats.org/officeDocument/2006/relationships/image" Target="../media/image120.png"/><Relationship Id="rId34" Type="http://schemas.openxmlformats.org/officeDocument/2006/relationships/customXml" Target="../ink/ink42.xml"/><Relationship Id="rId55" Type="http://schemas.openxmlformats.org/officeDocument/2006/relationships/image" Target="../media/image93.png"/><Relationship Id="rId76" Type="http://schemas.openxmlformats.org/officeDocument/2006/relationships/customXml" Target="../ink/ink63.xml"/><Relationship Id="rId97" Type="http://schemas.openxmlformats.org/officeDocument/2006/relationships/image" Target="../media/image114.png"/><Relationship Id="rId120" Type="http://schemas.openxmlformats.org/officeDocument/2006/relationships/customXml" Target="../ink/ink85.xml"/><Relationship Id="rId141" Type="http://schemas.openxmlformats.org/officeDocument/2006/relationships/image" Target="../media/image136.png"/><Relationship Id="rId7" Type="http://schemas.openxmlformats.org/officeDocument/2006/relationships/image" Target="../media/image64.png"/><Relationship Id="rId71" Type="http://schemas.openxmlformats.org/officeDocument/2006/relationships/image" Target="../media/image101.png"/><Relationship Id="rId92" Type="http://schemas.openxmlformats.org/officeDocument/2006/relationships/customXml" Target="../ink/ink71.xml"/><Relationship Id="rId162" Type="http://schemas.openxmlformats.org/officeDocument/2006/relationships/customXml" Target="../ink/ink106.xml"/><Relationship Id="rId183" Type="http://schemas.openxmlformats.org/officeDocument/2006/relationships/image" Target="../media/image157.png"/><Relationship Id="rId2" Type="http://schemas.openxmlformats.org/officeDocument/2006/relationships/customXml" Target="../ink/ink26.xml"/><Relationship Id="rId29" Type="http://schemas.openxmlformats.org/officeDocument/2006/relationships/image" Target="../media/image80.png"/><Relationship Id="rId24" Type="http://schemas.openxmlformats.org/officeDocument/2006/relationships/customXml" Target="../ink/ink37.xml"/><Relationship Id="rId40" Type="http://schemas.openxmlformats.org/officeDocument/2006/relationships/customXml" Target="../ink/ink45.xml"/><Relationship Id="rId45" Type="http://schemas.openxmlformats.org/officeDocument/2006/relationships/image" Target="../media/image88.png"/><Relationship Id="rId66" Type="http://schemas.openxmlformats.org/officeDocument/2006/relationships/customXml" Target="../ink/ink58.xml"/><Relationship Id="rId87" Type="http://schemas.openxmlformats.org/officeDocument/2006/relationships/image" Target="../media/image109.png"/><Relationship Id="rId110" Type="http://schemas.openxmlformats.org/officeDocument/2006/relationships/customXml" Target="../ink/ink80.xml"/><Relationship Id="rId115" Type="http://schemas.openxmlformats.org/officeDocument/2006/relationships/image" Target="../media/image123.png"/><Relationship Id="rId131" Type="http://schemas.openxmlformats.org/officeDocument/2006/relationships/image" Target="../media/image131.png"/><Relationship Id="rId136" Type="http://schemas.openxmlformats.org/officeDocument/2006/relationships/customXml" Target="../ink/ink93.xml"/><Relationship Id="rId157" Type="http://schemas.openxmlformats.org/officeDocument/2006/relationships/image" Target="../media/image144.png"/><Relationship Id="rId178" Type="http://schemas.openxmlformats.org/officeDocument/2006/relationships/customXml" Target="../ink/ink114.xml"/><Relationship Id="rId61" Type="http://schemas.openxmlformats.org/officeDocument/2006/relationships/image" Target="../media/image96.png"/><Relationship Id="rId82" Type="http://schemas.openxmlformats.org/officeDocument/2006/relationships/customXml" Target="../ink/ink66.xml"/><Relationship Id="rId152" Type="http://schemas.openxmlformats.org/officeDocument/2006/relationships/customXml" Target="../ink/ink101.xml"/><Relationship Id="rId173" Type="http://schemas.openxmlformats.org/officeDocument/2006/relationships/image" Target="../media/image152.png"/><Relationship Id="rId194" Type="http://schemas.openxmlformats.org/officeDocument/2006/relationships/customXml" Target="../ink/ink122.xml"/><Relationship Id="rId19" Type="http://schemas.openxmlformats.org/officeDocument/2006/relationships/image" Target="../media/image75.png"/><Relationship Id="rId14" Type="http://schemas.openxmlformats.org/officeDocument/2006/relationships/customXml" Target="../ink/ink32.xml"/><Relationship Id="rId30" Type="http://schemas.openxmlformats.org/officeDocument/2006/relationships/customXml" Target="../ink/ink40.xml"/><Relationship Id="rId35" Type="http://schemas.openxmlformats.org/officeDocument/2006/relationships/image" Target="../media/image83.png"/><Relationship Id="rId56" Type="http://schemas.openxmlformats.org/officeDocument/2006/relationships/customXml" Target="../ink/ink53.xml"/><Relationship Id="rId77" Type="http://schemas.openxmlformats.org/officeDocument/2006/relationships/image" Target="../media/image104.png"/><Relationship Id="rId100" Type="http://schemas.openxmlformats.org/officeDocument/2006/relationships/customXml" Target="../ink/ink75.xml"/><Relationship Id="rId105" Type="http://schemas.openxmlformats.org/officeDocument/2006/relationships/image" Target="../media/image118.png"/><Relationship Id="rId126" Type="http://schemas.openxmlformats.org/officeDocument/2006/relationships/customXml" Target="../ink/ink88.xml"/><Relationship Id="rId147" Type="http://schemas.openxmlformats.org/officeDocument/2006/relationships/image" Target="../media/image139.png"/><Relationship Id="rId168" Type="http://schemas.openxmlformats.org/officeDocument/2006/relationships/customXml" Target="../ink/ink109.xml"/><Relationship Id="rId8" Type="http://schemas.openxmlformats.org/officeDocument/2006/relationships/customXml" Target="../ink/ink29.xml"/><Relationship Id="rId51" Type="http://schemas.openxmlformats.org/officeDocument/2006/relationships/image" Target="../media/image91.png"/><Relationship Id="rId72" Type="http://schemas.openxmlformats.org/officeDocument/2006/relationships/customXml" Target="../ink/ink61.xml"/><Relationship Id="rId93" Type="http://schemas.openxmlformats.org/officeDocument/2006/relationships/image" Target="../media/image112.png"/><Relationship Id="rId98" Type="http://schemas.openxmlformats.org/officeDocument/2006/relationships/customXml" Target="../ink/ink74.xml"/><Relationship Id="rId121" Type="http://schemas.openxmlformats.org/officeDocument/2006/relationships/image" Target="../media/image126.png"/><Relationship Id="rId142" Type="http://schemas.openxmlformats.org/officeDocument/2006/relationships/customXml" Target="../ink/ink96.xml"/><Relationship Id="rId163" Type="http://schemas.openxmlformats.org/officeDocument/2006/relationships/image" Target="../media/image147.png"/><Relationship Id="rId184" Type="http://schemas.openxmlformats.org/officeDocument/2006/relationships/customXml" Target="../ink/ink117.xml"/><Relationship Id="rId189" Type="http://schemas.openxmlformats.org/officeDocument/2006/relationships/image" Target="../media/image160.png"/><Relationship Id="rId3" Type="http://schemas.openxmlformats.org/officeDocument/2006/relationships/image" Target="../media/image62.png"/><Relationship Id="rId25" Type="http://schemas.openxmlformats.org/officeDocument/2006/relationships/image" Target="../media/image78.png"/><Relationship Id="rId46" Type="http://schemas.openxmlformats.org/officeDocument/2006/relationships/customXml" Target="../ink/ink48.xml"/><Relationship Id="rId67" Type="http://schemas.openxmlformats.org/officeDocument/2006/relationships/image" Target="../media/image99.png"/><Relationship Id="rId116" Type="http://schemas.openxmlformats.org/officeDocument/2006/relationships/customXml" Target="../ink/ink83.xml"/><Relationship Id="rId137" Type="http://schemas.openxmlformats.org/officeDocument/2006/relationships/image" Target="../media/image134.png"/><Relationship Id="rId158" Type="http://schemas.openxmlformats.org/officeDocument/2006/relationships/customXml" Target="../ink/ink104.xml"/><Relationship Id="rId20" Type="http://schemas.openxmlformats.org/officeDocument/2006/relationships/customXml" Target="../ink/ink35.xml"/><Relationship Id="rId41" Type="http://schemas.openxmlformats.org/officeDocument/2006/relationships/image" Target="../media/image86.png"/><Relationship Id="rId62" Type="http://schemas.openxmlformats.org/officeDocument/2006/relationships/customXml" Target="../ink/ink56.xml"/><Relationship Id="rId83" Type="http://schemas.openxmlformats.org/officeDocument/2006/relationships/image" Target="../media/image107.png"/><Relationship Id="rId88" Type="http://schemas.openxmlformats.org/officeDocument/2006/relationships/customXml" Target="../ink/ink69.xml"/><Relationship Id="rId111" Type="http://schemas.openxmlformats.org/officeDocument/2006/relationships/image" Target="../media/image121.png"/><Relationship Id="rId132" Type="http://schemas.openxmlformats.org/officeDocument/2006/relationships/customXml" Target="../ink/ink91.xml"/><Relationship Id="rId153" Type="http://schemas.openxmlformats.org/officeDocument/2006/relationships/image" Target="../media/image142.png"/><Relationship Id="rId174" Type="http://schemas.openxmlformats.org/officeDocument/2006/relationships/customXml" Target="../ink/ink112.xml"/><Relationship Id="rId179" Type="http://schemas.openxmlformats.org/officeDocument/2006/relationships/image" Target="../media/image155.png"/><Relationship Id="rId195" Type="http://schemas.openxmlformats.org/officeDocument/2006/relationships/image" Target="../media/image163.png"/><Relationship Id="rId190" Type="http://schemas.openxmlformats.org/officeDocument/2006/relationships/customXml" Target="../ink/ink120.xml"/><Relationship Id="rId15" Type="http://schemas.openxmlformats.org/officeDocument/2006/relationships/image" Target="../media/image73.png"/><Relationship Id="rId36" Type="http://schemas.openxmlformats.org/officeDocument/2006/relationships/customXml" Target="../ink/ink43.xml"/><Relationship Id="rId57" Type="http://schemas.openxmlformats.org/officeDocument/2006/relationships/image" Target="../media/image94.png"/><Relationship Id="rId106" Type="http://schemas.openxmlformats.org/officeDocument/2006/relationships/customXml" Target="../ink/ink78.xml"/><Relationship Id="rId127" Type="http://schemas.openxmlformats.org/officeDocument/2006/relationships/image" Target="../media/image129.png"/><Relationship Id="rId10" Type="http://schemas.openxmlformats.org/officeDocument/2006/relationships/customXml" Target="../ink/ink30.xml"/><Relationship Id="rId31" Type="http://schemas.openxmlformats.org/officeDocument/2006/relationships/image" Target="../media/image81.png"/><Relationship Id="rId52" Type="http://schemas.openxmlformats.org/officeDocument/2006/relationships/customXml" Target="../ink/ink51.xml"/><Relationship Id="rId73" Type="http://schemas.openxmlformats.org/officeDocument/2006/relationships/image" Target="../media/image102.png"/><Relationship Id="rId78" Type="http://schemas.openxmlformats.org/officeDocument/2006/relationships/customXml" Target="../ink/ink64.xml"/><Relationship Id="rId94" Type="http://schemas.openxmlformats.org/officeDocument/2006/relationships/customXml" Target="../ink/ink72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122" Type="http://schemas.openxmlformats.org/officeDocument/2006/relationships/customXml" Target="../ink/ink86.xml"/><Relationship Id="rId143" Type="http://schemas.openxmlformats.org/officeDocument/2006/relationships/image" Target="../media/image137.png"/><Relationship Id="rId148" Type="http://schemas.openxmlformats.org/officeDocument/2006/relationships/customXml" Target="../ink/ink99.xml"/><Relationship Id="rId164" Type="http://schemas.openxmlformats.org/officeDocument/2006/relationships/customXml" Target="../ink/ink107.xml"/><Relationship Id="rId169" Type="http://schemas.openxmlformats.org/officeDocument/2006/relationships/image" Target="../media/image150.png"/><Relationship Id="rId185" Type="http://schemas.openxmlformats.org/officeDocument/2006/relationships/image" Target="../media/image158.png"/><Relationship Id="rId4" Type="http://schemas.openxmlformats.org/officeDocument/2006/relationships/customXml" Target="../ink/ink27.xml"/><Relationship Id="rId9" Type="http://schemas.openxmlformats.org/officeDocument/2006/relationships/image" Target="../media/image65.png"/><Relationship Id="rId180" Type="http://schemas.openxmlformats.org/officeDocument/2006/relationships/customXml" Target="../ink/ink115.xml"/><Relationship Id="rId26" Type="http://schemas.openxmlformats.org/officeDocument/2006/relationships/customXml" Target="../ink/ink38.xml"/><Relationship Id="rId47" Type="http://schemas.openxmlformats.org/officeDocument/2006/relationships/image" Target="../media/image89.png"/><Relationship Id="rId68" Type="http://schemas.openxmlformats.org/officeDocument/2006/relationships/customXml" Target="../ink/ink59.xml"/><Relationship Id="rId89" Type="http://schemas.openxmlformats.org/officeDocument/2006/relationships/image" Target="../media/image110.png"/><Relationship Id="rId112" Type="http://schemas.openxmlformats.org/officeDocument/2006/relationships/customXml" Target="../ink/ink81.xml"/><Relationship Id="rId133" Type="http://schemas.openxmlformats.org/officeDocument/2006/relationships/image" Target="../media/image132.png"/><Relationship Id="rId154" Type="http://schemas.openxmlformats.org/officeDocument/2006/relationships/customXml" Target="../ink/ink102.xml"/><Relationship Id="rId175" Type="http://schemas.openxmlformats.org/officeDocument/2006/relationships/image" Target="../media/image153.png"/><Relationship Id="rId196" Type="http://schemas.openxmlformats.org/officeDocument/2006/relationships/customXml" Target="../ink/ink123.xml"/><Relationship Id="rId16" Type="http://schemas.openxmlformats.org/officeDocument/2006/relationships/customXml" Target="../ink/ink33.xml"/><Relationship Id="rId37" Type="http://schemas.openxmlformats.org/officeDocument/2006/relationships/image" Target="../media/image84.png"/><Relationship Id="rId58" Type="http://schemas.openxmlformats.org/officeDocument/2006/relationships/customXml" Target="../ink/ink54.xml"/><Relationship Id="rId79" Type="http://schemas.openxmlformats.org/officeDocument/2006/relationships/image" Target="../media/image105.png"/><Relationship Id="rId102" Type="http://schemas.openxmlformats.org/officeDocument/2006/relationships/customXml" Target="../ink/ink76.xml"/><Relationship Id="rId123" Type="http://schemas.openxmlformats.org/officeDocument/2006/relationships/image" Target="../media/image127.png"/><Relationship Id="rId144" Type="http://schemas.openxmlformats.org/officeDocument/2006/relationships/customXml" Target="../ink/ink97.xml"/><Relationship Id="rId90" Type="http://schemas.openxmlformats.org/officeDocument/2006/relationships/customXml" Target="../ink/ink70.xml"/><Relationship Id="rId165" Type="http://schemas.openxmlformats.org/officeDocument/2006/relationships/image" Target="../media/image148.png"/><Relationship Id="rId186" Type="http://schemas.openxmlformats.org/officeDocument/2006/relationships/customXml" Target="../ink/ink118.xml"/><Relationship Id="rId27" Type="http://schemas.openxmlformats.org/officeDocument/2006/relationships/image" Target="../media/image79.png"/><Relationship Id="rId48" Type="http://schemas.openxmlformats.org/officeDocument/2006/relationships/customXml" Target="../ink/ink49.xml"/><Relationship Id="rId69" Type="http://schemas.openxmlformats.org/officeDocument/2006/relationships/image" Target="../media/image100.png"/><Relationship Id="rId113" Type="http://schemas.openxmlformats.org/officeDocument/2006/relationships/image" Target="../media/image122.png"/><Relationship Id="rId134" Type="http://schemas.openxmlformats.org/officeDocument/2006/relationships/customXml" Target="../ink/ink92.xml"/><Relationship Id="rId80" Type="http://schemas.openxmlformats.org/officeDocument/2006/relationships/customXml" Target="../ink/ink65.xml"/><Relationship Id="rId155" Type="http://schemas.openxmlformats.org/officeDocument/2006/relationships/image" Target="../media/image143.png"/><Relationship Id="rId176" Type="http://schemas.openxmlformats.org/officeDocument/2006/relationships/customXml" Target="../ink/ink113.xml"/><Relationship Id="rId197" Type="http://schemas.openxmlformats.org/officeDocument/2006/relationships/image" Target="../media/image164.png"/><Relationship Id="rId17" Type="http://schemas.openxmlformats.org/officeDocument/2006/relationships/image" Target="../media/image74.png"/><Relationship Id="rId38" Type="http://schemas.openxmlformats.org/officeDocument/2006/relationships/customXml" Target="../ink/ink44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24" Type="http://schemas.openxmlformats.org/officeDocument/2006/relationships/customXml" Target="../ink/ink87.xml"/><Relationship Id="rId70" Type="http://schemas.openxmlformats.org/officeDocument/2006/relationships/customXml" Target="../ink/ink60.xml"/><Relationship Id="rId91" Type="http://schemas.openxmlformats.org/officeDocument/2006/relationships/image" Target="../media/image111.png"/><Relationship Id="rId145" Type="http://schemas.openxmlformats.org/officeDocument/2006/relationships/image" Target="../media/image138.png"/><Relationship Id="rId166" Type="http://schemas.openxmlformats.org/officeDocument/2006/relationships/customXml" Target="../ink/ink108.xml"/><Relationship Id="rId187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9.xml"/><Relationship Id="rId49" Type="http://schemas.openxmlformats.org/officeDocument/2006/relationships/image" Target="../media/image90.png"/><Relationship Id="rId114" Type="http://schemas.openxmlformats.org/officeDocument/2006/relationships/customXml" Target="../ink/ink82.xml"/><Relationship Id="rId60" Type="http://schemas.openxmlformats.org/officeDocument/2006/relationships/customXml" Target="../ink/ink55.xml"/><Relationship Id="rId81" Type="http://schemas.openxmlformats.org/officeDocument/2006/relationships/image" Target="../media/image106.png"/><Relationship Id="rId135" Type="http://schemas.openxmlformats.org/officeDocument/2006/relationships/image" Target="../media/image133.png"/><Relationship Id="rId156" Type="http://schemas.openxmlformats.org/officeDocument/2006/relationships/customXml" Target="../ink/ink103.xml"/><Relationship Id="rId177" Type="http://schemas.openxmlformats.org/officeDocument/2006/relationships/image" Target="../media/image154.png"/><Relationship Id="rId18" Type="http://schemas.openxmlformats.org/officeDocument/2006/relationships/customXml" Target="../ink/ink34.xml"/><Relationship Id="rId39" Type="http://schemas.openxmlformats.org/officeDocument/2006/relationships/image" Target="../media/image85.png"/><Relationship Id="rId50" Type="http://schemas.openxmlformats.org/officeDocument/2006/relationships/customXml" Target="../ink/ink50.xml"/><Relationship Id="rId104" Type="http://schemas.openxmlformats.org/officeDocument/2006/relationships/customXml" Target="../ink/ink77.xml"/><Relationship Id="rId125" Type="http://schemas.openxmlformats.org/officeDocument/2006/relationships/image" Target="../media/image128.png"/><Relationship Id="rId146" Type="http://schemas.openxmlformats.org/officeDocument/2006/relationships/customXml" Target="../ink/ink98.xml"/><Relationship Id="rId167" Type="http://schemas.openxmlformats.org/officeDocument/2006/relationships/image" Target="../media/image149.png"/><Relationship Id="rId188" Type="http://schemas.openxmlformats.org/officeDocument/2006/relationships/customXml" Target="../ink/ink1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6.png"/><Relationship Id="rId7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1.emf"/><Relationship Id="rId4" Type="http://schemas.openxmlformats.org/officeDocument/2006/relationships/image" Target="../media/image17.png"/><Relationship Id="rId9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11" Type="http://schemas.openxmlformats.org/officeDocument/2006/relationships/image" Target="../media/image52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76803" y="849479"/>
            <a:ext cx="1001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define the geometric infinite series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0" y="2926522"/>
            <a:ext cx="1190082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define the concept of an infinite sum and review ideas of convergence and divergence;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determine geometric sums using a recursive process;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derive the infinite geometric sum (series) formula and use it to calculate the infinite sum;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find the common ratio or first term, given sufficient information;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apply infinite geometric sums to applied problems involving exponential growth and decay.</a:t>
            </a:r>
          </a:p>
          <a:p>
            <a:endParaRPr lang="en-GB" sz="2000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341747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3915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E8242-D768-DB40-9394-6287DE1D1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595744"/>
                <a:ext cx="12074236" cy="2521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 geometric sequence is defined by the recursive rule: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=729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a) Determine the general rule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term and hence,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as a fraction.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b)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is the sum of the geometric series.</a:t>
                </a:r>
              </a:p>
              <a:p>
                <a:pPr marL="0" indent="0">
                  <a:buNone/>
                </a:pPr>
                <a:r>
                  <a:rPr lang="en-US" sz="2000" dirty="0"/>
                  <a:t>c) </a:t>
                </a:r>
                <a:r>
                  <a:rPr lang="en-AU" sz="2000" dirty="0"/>
                  <a:t>State whether the sequence is convergent or divergent. If convergent, determine the sum to infinity. If divergent, state the value to which it will diverge.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87E8242-D768-DB40-9394-6287DE1D1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595744"/>
                <a:ext cx="12074236" cy="2521529"/>
              </a:xfrm>
              <a:blipFill rotWithShape="0">
                <a:blip r:embed="rId2"/>
                <a:stretch>
                  <a:fillRect l="-505" t="-2663" r="-6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16854" y="2998050"/>
                <a:ext cx="2138418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=729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4" y="2998050"/>
                <a:ext cx="2138418" cy="485518"/>
              </a:xfrm>
              <a:prstGeom prst="rect">
                <a:avLst/>
              </a:prstGeom>
              <a:blipFill rotWithShape="0">
                <a:blip r:embed="rId3"/>
                <a:stretch>
                  <a:fillRect l="-2571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19713" y="3514990"/>
                <a:ext cx="2138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" y="3514990"/>
                <a:ext cx="213841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19713" y="3915744"/>
                <a:ext cx="2138418" cy="76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=729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" y="3915744"/>
                <a:ext cx="2138418" cy="768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72113" y="4684544"/>
                <a:ext cx="2138418" cy="79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=729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3" y="4684544"/>
                <a:ext cx="2138418" cy="7938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72113" y="5453344"/>
                <a:ext cx="1729869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4096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3" y="5453344"/>
                <a:ext cx="1729869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126149" y="2994055"/>
                <a:ext cx="2935215" cy="100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729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num>
                                      <m:den>
                                        <m:r>
                                          <a:rPr lang="en-AU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den>
                    </m:f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49" y="2994055"/>
                <a:ext cx="2935215" cy="1007071"/>
              </a:xfrm>
              <a:prstGeom prst="rect">
                <a:avLst/>
              </a:prstGeom>
              <a:blipFill rotWithShape="0">
                <a:blip r:embed="rId8"/>
                <a:stretch>
                  <a:fillRect l="-33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F233E72-5E7F-C14A-9EA5-7B9EF499F907}"/>
                  </a:ext>
                </a:extLst>
              </p:cNvPr>
              <p:cNvSpPr/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233E72-5E7F-C14A-9EA5-7B9EF499F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7402765" y="-6968"/>
                <a:ext cx="3299045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65" y="-6968"/>
                <a:ext cx="3299045" cy="6816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793481" y="4049617"/>
                <a:ext cx="4036810" cy="887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=6561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481" y="4049617"/>
                <a:ext cx="4036810" cy="88780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855826" y="4933470"/>
                <a:ext cx="4036810" cy="887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=6561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26" y="4933470"/>
                <a:ext cx="4036810" cy="88780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855826" y="5869768"/>
                <a:ext cx="4036810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26281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26" y="5869768"/>
                <a:ext cx="4036810" cy="6705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7316990" y="3117273"/>
                <a:ext cx="40368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c)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&lt;1 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𝑠𝑒𝑞𝑢𝑒𝑛𝑐𝑒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𝑤𝑖𝑙𝑙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𝑐𝑜𝑛𝑣𝑒𝑟𝑔𝑒</m:t>
                    </m:r>
                  </m:oMath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90" y="3117273"/>
                <a:ext cx="4036810" cy="707886"/>
              </a:xfrm>
              <a:prstGeom prst="rect">
                <a:avLst/>
              </a:prstGeom>
              <a:blipFill rotWithShape="0">
                <a:blip r:embed="rId14"/>
                <a:stretch>
                  <a:fillRect l="-1508" t="-4310" b="-4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6513426" y="4067074"/>
                <a:ext cx="4036810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729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=6561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26" y="4067074"/>
                <a:ext cx="4036810" cy="91884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/>
      <p:bldP spid="200" grpId="0"/>
      <p:bldP spid="201" grpId="0"/>
      <p:bldP spid="202" grpId="0"/>
      <p:bldP spid="203" grpId="0"/>
      <p:bldP spid="207" grpId="0"/>
      <p:bldP spid="208" grpId="0"/>
      <p:bldP spid="209" grpId="0"/>
      <p:bldP spid="210" grpId="0"/>
      <p:bldP spid="2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D243-AE37-484D-A769-8B47828D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9" y="623496"/>
            <a:ext cx="11997335" cy="1412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A ball is dropped from a height of 20 metres and it rebounds to a height of 16 metres. Every bounce, it continues to rebound to the same proportion of its previous height.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Calculate the total vertical distance travelled by the ball until bouncing stops.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6615" y="1972944"/>
            <a:ext cx="4722742" cy="1380960"/>
            <a:chOff x="1257388" y="1590111"/>
            <a:chExt cx="4722742" cy="13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1C265F-91B8-094B-BC82-1DFC77AA9E75}"/>
                    </a:ext>
                  </a:extLst>
                </p14:cNvPr>
                <p14:cNvContentPartPr/>
                <p14:nvPr/>
              </p14:nvContentPartPr>
              <p14:xfrm>
                <a:off x="1733570" y="2843631"/>
                <a:ext cx="4246560" cy="94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9C1C265F-91B8-094B-BC82-1DFC77AA9E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22050" y="2832111"/>
                  <a:ext cx="4267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CD248AD-5DF6-E94B-828C-1C325518F746}"/>
                    </a:ext>
                  </a:extLst>
                </p14:cNvPr>
                <p14:cNvContentPartPr/>
                <p14:nvPr/>
              </p14:nvContentPartPr>
              <p14:xfrm>
                <a:off x="1855250" y="1617831"/>
                <a:ext cx="4069800" cy="135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3CD248AD-5DF6-E94B-828C-1C325518F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5170" y="1606671"/>
                  <a:ext cx="4091400" cy="13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86D768-EDFD-A94E-BD1D-A5AECD728A7B}"/>
                    </a:ext>
                  </a:extLst>
                </p14:cNvPr>
                <p14:cNvContentPartPr/>
                <p14:nvPr/>
              </p14:nvContentPartPr>
              <p14:xfrm>
                <a:off x="1794410" y="1595511"/>
                <a:ext cx="72000" cy="77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BB86D768-EDFD-A94E-BD1D-A5AECD728A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9723" y="1581471"/>
                  <a:ext cx="101373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8AA039-9A97-1A46-9BEF-79E9F7B550B6}"/>
                    </a:ext>
                  </a:extLst>
                </p14:cNvPr>
                <p14:cNvContentPartPr/>
                <p14:nvPr/>
              </p14:nvContentPartPr>
              <p14:xfrm>
                <a:off x="2771810" y="2053791"/>
                <a:ext cx="66600" cy="44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308AA039-9A97-1A46-9BEF-79E9F7B55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9210" y="2041191"/>
                  <a:ext cx="91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722A2F-9165-EB44-A16E-23B7CF25FA12}"/>
                    </a:ext>
                  </a:extLst>
                </p14:cNvPr>
                <p14:cNvContentPartPr/>
                <p14:nvPr/>
              </p14:nvContentPartPr>
              <p14:xfrm>
                <a:off x="1481930" y="1590111"/>
                <a:ext cx="202320" cy="15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97722A2F-9165-EB44-A16E-23B7CF25FA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0050" y="1577540"/>
                  <a:ext cx="226080" cy="17994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CF78E28-C0C7-7E49-A247-7EAA902BC4C6}"/>
                </a:ext>
              </a:extLst>
            </p:cNvPr>
            <p:cNvGrpSpPr/>
            <p:nvPr/>
          </p:nvGrpSpPr>
          <p:grpSpPr>
            <a:xfrm>
              <a:off x="1700450" y="1612071"/>
              <a:ext cx="1380960" cy="243360"/>
              <a:chOff x="557450" y="1612071"/>
              <a:chExt cx="1380960" cy="24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81ACA13-1CBF-FA40-BB6F-A3FEE564EC3D}"/>
                      </a:ext>
                    </a:extLst>
                  </p14:cNvPr>
                  <p14:cNvContentPartPr/>
                  <p14:nvPr/>
                </p14:nvContentPartPr>
                <p14:xfrm>
                  <a:off x="1474010" y="1645191"/>
                  <a:ext cx="33480" cy="2041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C81ACA13-1CBF-FA40-BB6F-A3FEE564EC3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461050" y="1632231"/>
                    <a:ext cx="5472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84DA75A-45C2-9743-931A-8E4D561BFE5E}"/>
                      </a:ext>
                    </a:extLst>
                  </p14:cNvPr>
                  <p14:cNvContentPartPr/>
                  <p14:nvPr/>
                </p14:nvContentPartPr>
                <p14:xfrm>
                  <a:off x="1556810" y="1612071"/>
                  <a:ext cx="93600" cy="243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384DA75A-45C2-9743-931A-8E4D561BFE5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543130" y="1601271"/>
                    <a:ext cx="11988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6D13E8EC-BFC2-DF40-8318-E2F7FFE4EEB3}"/>
                      </a:ext>
                    </a:extLst>
                  </p14:cNvPr>
                  <p14:cNvContentPartPr/>
                  <p14:nvPr/>
                </p14:nvContentPartPr>
                <p14:xfrm>
                  <a:off x="1739330" y="1669671"/>
                  <a:ext cx="199080" cy="1857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6D13E8EC-BFC2-DF40-8318-E2F7FFE4EEB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725650" y="1658511"/>
                    <a:ext cx="22176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2C2C2FFF-3CDB-1E46-A38A-275FB7CA4459}"/>
                      </a:ext>
                    </a:extLst>
                  </p14:cNvPr>
                  <p14:cNvContentPartPr/>
                  <p14:nvPr/>
                </p14:nvContentPartPr>
                <p14:xfrm>
                  <a:off x="557450" y="1731231"/>
                  <a:ext cx="154800" cy="107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2C2C2FFF-3CDB-1E46-A38A-275FB7CA445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46290" y="1720467"/>
                    <a:ext cx="175320" cy="12773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0944350-C954-3541-8698-66B8393C4DB6}"/>
                    </a:ext>
                  </a:extLst>
                </p14:cNvPr>
                <p14:cNvContentPartPr/>
                <p14:nvPr/>
              </p14:nvContentPartPr>
              <p14:xfrm>
                <a:off x="1756708" y="1653187"/>
                <a:ext cx="28080" cy="16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A0944350-C954-3541-8698-66B8393C4D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7111" y="1642027"/>
                  <a:ext cx="46918" cy="37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E07118F-F925-D747-BC0A-EEDACA5802ED}"/>
                </a:ext>
              </a:extLst>
            </p:cNvPr>
            <p:cNvGrpSpPr/>
            <p:nvPr/>
          </p:nvGrpSpPr>
          <p:grpSpPr>
            <a:xfrm>
              <a:off x="1440268" y="1764067"/>
              <a:ext cx="244800" cy="1176840"/>
              <a:chOff x="297268" y="1764067"/>
              <a:chExt cx="244800" cy="1176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69A72C15-B0EF-C945-B1D0-FAC967B1B85F}"/>
                      </a:ext>
                    </a:extLst>
                  </p14:cNvPr>
                  <p14:cNvContentPartPr/>
                  <p14:nvPr/>
                </p14:nvContentPartPr>
                <p14:xfrm>
                  <a:off x="519388" y="1764067"/>
                  <a:ext cx="22680" cy="169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69A72C15-B0EF-C945-B1D0-FAC967B1B85F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10748" y="1754347"/>
                    <a:ext cx="4104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67B05E49-BE69-0D4B-9CCE-B54EC1717A81}"/>
                      </a:ext>
                    </a:extLst>
                  </p14:cNvPr>
                  <p14:cNvContentPartPr/>
                  <p14:nvPr/>
                </p14:nvContentPartPr>
                <p14:xfrm>
                  <a:off x="475108" y="1819507"/>
                  <a:ext cx="16920" cy="3924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67B05E49-BE69-0D4B-9CCE-B54EC1717A8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64308" y="1809787"/>
                    <a:ext cx="3780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9940E23B-9CC9-0C4E-BD0C-97D59CD55D25}"/>
                      </a:ext>
                    </a:extLst>
                  </p14:cNvPr>
                  <p14:cNvContentPartPr/>
                  <p14:nvPr/>
                </p14:nvContentPartPr>
                <p14:xfrm>
                  <a:off x="419668" y="1924987"/>
                  <a:ext cx="11520" cy="3348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9940E23B-9CC9-0C4E-BD0C-97D59CD55D2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10308" y="1915267"/>
                    <a:ext cx="306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674F7D21-6ED9-FC43-8512-5107FAFB9656}"/>
                      </a:ext>
                    </a:extLst>
                  </p14:cNvPr>
                  <p14:cNvContentPartPr/>
                  <p14:nvPr/>
                </p14:nvContentPartPr>
                <p14:xfrm>
                  <a:off x="386188" y="2008507"/>
                  <a:ext cx="28080" cy="5040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674F7D21-6ED9-FC43-8512-5107FAFB965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388" y="1998787"/>
                    <a:ext cx="4860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E57E8F0C-B373-2E4A-845A-2E1095837FC8}"/>
                      </a:ext>
                    </a:extLst>
                  </p14:cNvPr>
                  <p14:cNvContentPartPr/>
                  <p14:nvPr/>
                </p14:nvContentPartPr>
                <p14:xfrm>
                  <a:off x="363868" y="2108227"/>
                  <a:ext cx="16920" cy="5040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E57E8F0C-B373-2E4A-845A-2E1095837FC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54868" y="2098507"/>
                    <a:ext cx="3564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D2025BE-16A8-BC41-BE69-65527B0F9E98}"/>
                      </a:ext>
                    </a:extLst>
                  </p14:cNvPr>
                  <p14:cNvContentPartPr/>
                  <p14:nvPr/>
                </p14:nvContentPartPr>
                <p14:xfrm>
                  <a:off x="347308" y="2213707"/>
                  <a:ext cx="16920" cy="615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ED2025BE-16A8-BC41-BE69-65527B0F9E98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36148" y="2203987"/>
                    <a:ext cx="378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9B7B61C2-DAE8-514E-803C-1A0081182D00}"/>
                      </a:ext>
                    </a:extLst>
                  </p14:cNvPr>
                  <p14:cNvContentPartPr/>
                  <p14:nvPr/>
                </p14:nvContentPartPr>
                <p14:xfrm>
                  <a:off x="324988" y="2335747"/>
                  <a:ext cx="16920" cy="504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9B7B61C2-DAE8-514E-803C-1A0081182D00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15628" y="2326387"/>
                    <a:ext cx="3564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7339D014-884E-7E47-A695-C8405F46B762}"/>
                      </a:ext>
                    </a:extLst>
                  </p14:cNvPr>
                  <p14:cNvContentPartPr/>
                  <p14:nvPr/>
                </p14:nvContentPartPr>
                <p14:xfrm>
                  <a:off x="314188" y="2457787"/>
                  <a:ext cx="16920" cy="72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7339D014-884E-7E47-A695-C8405F46B762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04828" y="2448427"/>
                    <a:ext cx="3564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87935A3A-C380-1B4A-A8A8-2E76C48D632A}"/>
                      </a:ext>
                    </a:extLst>
                  </p14:cNvPr>
                  <p14:cNvContentPartPr/>
                  <p14:nvPr/>
                </p14:nvContentPartPr>
                <p14:xfrm>
                  <a:off x="297268" y="2607547"/>
                  <a:ext cx="28080" cy="8352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87935A3A-C380-1B4A-A8A8-2E76C48D632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86468" y="2598187"/>
                    <a:ext cx="4824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2C4BE20F-4856-6D41-8758-910325BEEEAD}"/>
                      </a:ext>
                    </a:extLst>
                  </p14:cNvPr>
                  <p14:cNvContentPartPr/>
                  <p14:nvPr/>
                </p14:nvContentPartPr>
                <p14:xfrm>
                  <a:off x="303028" y="2735347"/>
                  <a:ext cx="16920" cy="669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2C4BE20F-4856-6D41-8758-910325BEEEAD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90690" y="2725987"/>
                    <a:ext cx="38423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118934B9-C8E9-294A-8FED-555D41717F58}"/>
                      </a:ext>
                    </a:extLst>
                  </p14:cNvPr>
                  <p14:cNvContentPartPr/>
                  <p14:nvPr/>
                </p14:nvContentPartPr>
                <p14:xfrm>
                  <a:off x="314188" y="2840827"/>
                  <a:ext cx="11520" cy="4464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118934B9-C8E9-294A-8FED-555D41717F5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04828" y="2831467"/>
                    <a:ext cx="2916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931E430F-1DAE-AD41-9029-B7FD1182E47D}"/>
                      </a:ext>
                    </a:extLst>
                  </p14:cNvPr>
                  <p14:cNvContentPartPr/>
                  <p14:nvPr/>
                </p14:nvContentPartPr>
                <p14:xfrm>
                  <a:off x="314188" y="2923987"/>
                  <a:ext cx="16920" cy="1692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931E430F-1DAE-AD41-9029-B7FD1182E47D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02668" y="2914627"/>
                    <a:ext cx="3708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532D485-4C98-8845-8BEC-58AD6DA305B8}"/>
                    </a:ext>
                  </a:extLst>
                </p14:cNvPr>
                <p14:cNvContentPartPr/>
                <p14:nvPr/>
              </p14:nvContentPartPr>
              <p14:xfrm>
                <a:off x="1257388" y="2951707"/>
                <a:ext cx="510840" cy="11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6532D485-4C98-8845-8BEC-58AD6DA305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44068" y="2936947"/>
                  <a:ext cx="533880" cy="4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93534" y="3586869"/>
                <a:ext cx="2861853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=20, 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=0.8 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4" y="3586869"/>
                <a:ext cx="2861853" cy="612732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96061" y="4313726"/>
                <a:ext cx="3812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𝑐𝑜𝑛𝑣𝑒𝑟𝑔𝑒𝑛𝑐𝑒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1" y="4313726"/>
                <a:ext cx="3812973" cy="369332"/>
              </a:xfrm>
              <a:prstGeom prst="rect">
                <a:avLst/>
              </a:prstGeom>
              <a:blipFill rotWithShape="0">
                <a:blip r:embed="rId4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768009" y="4731072"/>
                <a:ext cx="3812973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1−0.8 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9" y="4731072"/>
                <a:ext cx="3812973" cy="485902"/>
              </a:xfrm>
              <a:prstGeom prst="rect">
                <a:avLst/>
              </a:prstGeom>
              <a:blipFill rotWithShape="0">
                <a:blip r:embed="rId5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F233E72-5E7F-C14A-9EA5-7B9EF499F907}"/>
                  </a:ext>
                </a:extLst>
              </p:cNvPr>
              <p:cNvSpPr/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233E72-5E7F-C14A-9EA5-7B9EF499F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7402765" y="-6968"/>
                <a:ext cx="3299045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65" y="-6968"/>
                <a:ext cx="3299045" cy="681661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46096" y="5449027"/>
                <a:ext cx="4267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𝑣𝑒𝑟𝑡𝑖𝑐𝑎𝑙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=2×100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6" y="5449027"/>
                <a:ext cx="4267648" cy="369332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895384" y="5818359"/>
                <a:ext cx="129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m</a:t>
                </a: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384" y="5818359"/>
                <a:ext cx="1299240" cy="369332"/>
              </a:xfrm>
              <a:prstGeom prst="rect">
                <a:avLst/>
              </a:prstGeom>
              <a:blipFill rotWithShape="0">
                <a:blip r:embed="rId5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7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  <p:bldP spid="140" grpId="0"/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FE8-6DC1-3245-A81A-7EA66629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8" y="150815"/>
            <a:ext cx="8543925" cy="1325563"/>
          </a:xfrm>
        </p:spPr>
        <p:txBody>
          <a:bodyPr/>
          <a:lstStyle/>
          <a:p>
            <a:r>
              <a:rPr lang="en-US" dirty="0"/>
              <a:t>Summary of Sequences and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D9580-5896-5A42-AC89-3DED2B0C9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206" y="1200151"/>
                <a:ext cx="11956567" cy="55070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dirty="0"/>
                  <a:t>A </a:t>
                </a:r>
                <a:r>
                  <a:rPr lang="en-AU" b="1" dirty="0"/>
                  <a:t>first order linear recurrence relation </a:t>
                </a:r>
                <a:r>
                  <a:rPr lang="en-AU" dirty="0"/>
                  <a:t>(FOLRR)</a:t>
                </a:r>
                <a:r>
                  <a:rPr lang="en-AU" b="1" dirty="0"/>
                  <a:t> </a:t>
                </a:r>
                <a:r>
                  <a:rPr lang="en-AU" dirty="0"/>
                  <a:t>means that the recursive rule for the sequence depends only on one previous term. A first order linear recurrence relation is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𝑟𝑇</m:t>
                          </m:r>
                        </m:e>
                        <m:sub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3200" dirty="0"/>
              </a:p>
              <a:p>
                <a:pPr marL="0" indent="0">
                  <a:buNone/>
                </a:pPr>
                <a:r>
                  <a:rPr lang="en-AU" dirty="0"/>
                  <a:t>TWO </a:t>
                </a:r>
                <a:r>
                  <a:rPr lang="en-AU" b="1" dirty="0">
                    <a:solidFill>
                      <a:srgbClr val="FF0000"/>
                    </a:solidFill>
                  </a:rPr>
                  <a:t>IMPORTANT</a:t>
                </a:r>
                <a:r>
                  <a:rPr lang="en-AU" dirty="0"/>
                  <a:t> GENERALISATIONS:</a:t>
                </a:r>
              </a:p>
              <a:p>
                <a:pPr marL="0" indent="0">
                  <a:buNone/>
                </a:pPr>
                <a:r>
                  <a:rPr lang="en-AU" dirty="0"/>
                  <a:t>1. A FOLRR becomes an </a:t>
                </a:r>
                <a:r>
                  <a:rPr lang="en-AU" b="1" dirty="0">
                    <a:solidFill>
                      <a:srgbClr val="FF0000"/>
                    </a:solidFill>
                  </a:rPr>
                  <a:t>arithmetic</a:t>
                </a:r>
                <a:r>
                  <a:rPr lang="en-AU" dirty="0"/>
                  <a:t> sequence if 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2. A FOLRR becomes a </a:t>
                </a:r>
                <a:r>
                  <a:rPr lang="en-AU" b="1" dirty="0">
                    <a:solidFill>
                      <a:srgbClr val="FF0000"/>
                    </a:solidFill>
                  </a:rPr>
                  <a:t>geometric</a:t>
                </a:r>
                <a:r>
                  <a:rPr lang="en-AU" dirty="0"/>
                  <a:t> sequence if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D9580-5896-5A42-AC89-3DED2B0C9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06" y="1200151"/>
                <a:ext cx="11956567" cy="5507035"/>
              </a:xfrm>
              <a:blipFill>
                <a:blip r:embed="rId2"/>
                <a:stretch>
                  <a:fillRect l="-1071" t="-1883" r="-5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191257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Summary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0151B-2785-A5F3-17A1-BE41BF79F780}"/>
                  </a:ext>
                </a:extLst>
              </p:cNvPr>
              <p:cNvSpPr txBox="1"/>
              <p:nvPr/>
            </p:nvSpPr>
            <p:spPr>
              <a:xfrm>
                <a:off x="4021633" y="3957360"/>
                <a:ext cx="50080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0151B-2785-A5F3-17A1-BE41BF79F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33" y="3957360"/>
                <a:ext cx="500806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63E4B-BCE8-3663-E519-B94E33E03D7F}"/>
                  </a:ext>
                </a:extLst>
              </p:cNvPr>
              <p:cNvSpPr txBox="1"/>
              <p:nvPr/>
            </p:nvSpPr>
            <p:spPr>
              <a:xfrm>
                <a:off x="899809" y="3953668"/>
                <a:ext cx="37132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then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63E4B-BCE8-3663-E519-B94E33E0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9" y="3953668"/>
                <a:ext cx="3713271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2F8B20-A1C3-CA63-C6E8-214CC04C2FE6}"/>
                  </a:ext>
                </a:extLst>
              </p:cNvPr>
              <p:cNvSpPr txBox="1"/>
              <p:nvPr/>
            </p:nvSpPr>
            <p:spPr>
              <a:xfrm>
                <a:off x="622974" y="5421101"/>
                <a:ext cx="5882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then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2F8B20-A1C3-CA63-C6E8-214CC04C2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4" y="5421101"/>
                <a:ext cx="5882513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53EABD-F6F8-DC5A-2609-5E347F817E42}"/>
                  </a:ext>
                </a:extLst>
              </p:cNvPr>
              <p:cNvSpPr txBox="1"/>
              <p:nvPr/>
            </p:nvSpPr>
            <p:spPr>
              <a:xfrm>
                <a:off x="4298468" y="5421101"/>
                <a:ext cx="50080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53EABD-F6F8-DC5A-2609-5E347F81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8" y="5421101"/>
                <a:ext cx="500806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56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FD3B-2D09-794B-ADC6-F8017E3B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318" y="233885"/>
            <a:ext cx="8977312" cy="692149"/>
          </a:xfrm>
        </p:spPr>
        <p:txBody>
          <a:bodyPr>
            <a:normAutofit/>
          </a:bodyPr>
          <a:lstStyle/>
          <a:p>
            <a:r>
              <a:rPr lang="en-US" sz="2800" b="1" dirty="0"/>
              <a:t>Nature of the Long-Term Behaviour in Recurrence Relations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D28974-D8CB-944A-988E-6D853A7E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91422"/>
              </p:ext>
            </p:extLst>
          </p:nvPr>
        </p:nvGraphicFramePr>
        <p:xfrm>
          <a:off x="533400" y="2057400"/>
          <a:ext cx="11391900" cy="440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1477044753"/>
                    </a:ext>
                  </a:extLst>
                </a:gridCol>
                <a:gridCol w="5821680">
                  <a:extLst>
                    <a:ext uri="{9D8B030D-6E8A-4147-A177-3AD203B41FA5}">
                      <a16:colId xmlns:a16="http://schemas.microsoft.com/office/drawing/2014/main" val="1173448652"/>
                    </a:ext>
                  </a:extLst>
                </a:gridCol>
              </a:tblGrid>
              <a:tr h="110013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Long Term 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2400" kern="1200" dirty="0">
                          <a:solidFill>
                            <a:schemeClr val="dk1"/>
                          </a:solidFill>
                          <a:effectLst/>
                        </a:rPr>
                        <a:t>Behaviour statement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900179"/>
                  </a:ext>
                </a:extLst>
              </a:tr>
              <a:tr h="1100138">
                <a:tc>
                  <a:txBody>
                    <a:bodyPr/>
                    <a:lstStyle/>
                    <a:p>
                      <a:r>
                        <a:rPr lang="en-AU" sz="2000" b="1" kern="1200" dirty="0">
                          <a:solidFill>
                            <a:srgbClr val="FF0000"/>
                          </a:solidFill>
                          <a:effectLst/>
                        </a:rPr>
                        <a:t>Long Term Increasing State 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effectLst/>
                        </a:rPr>
                        <a:t>– a long term increasing state refers to a sequence that has upward trend and continues in this way forever.</a:t>
                      </a:r>
                      <a:endParaRPr lang="en-A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55368"/>
                  </a:ext>
                </a:extLst>
              </a:tr>
              <a:tr h="1100138">
                <a:tc>
                  <a:txBody>
                    <a:bodyPr/>
                    <a:lstStyle/>
                    <a:p>
                      <a:r>
                        <a:rPr lang="en-AU" sz="2000" b="1" kern="1200" dirty="0">
                          <a:solidFill>
                            <a:srgbClr val="FF0000"/>
                          </a:solidFill>
                          <a:effectLst/>
                        </a:rPr>
                        <a:t>Long Term Decreasing State</a:t>
                      </a:r>
                      <a:r>
                        <a:rPr lang="en-AU" sz="2000" kern="12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effectLst/>
                        </a:rPr>
                        <a:t>– a long term decreasing state refers to a sequence that has downward trend and continues in this way forever.</a:t>
                      </a:r>
                      <a:endParaRPr lang="en-A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64745"/>
                  </a:ext>
                </a:extLst>
              </a:tr>
              <a:tr h="1100138">
                <a:tc>
                  <a:txBody>
                    <a:bodyPr/>
                    <a:lstStyle/>
                    <a:p>
                      <a:r>
                        <a:rPr lang="en-AU" sz="2000" b="1" kern="1200" dirty="0">
                          <a:solidFill>
                            <a:srgbClr val="FF0000"/>
                          </a:solidFill>
                          <a:effectLst/>
                        </a:rPr>
                        <a:t>Long Term Steady State</a:t>
                      </a:r>
                      <a:r>
                        <a:rPr lang="en-AU" sz="2000" kern="1200" dirty="0">
                          <a:solidFill>
                            <a:schemeClr val="dk1"/>
                          </a:solidFill>
                          <a:effectLst/>
                        </a:rPr>
                        <a:t> – If a recurrence relation has a long-term steady then over a long period of time, the sequence will tend to a particular value.</a:t>
                      </a:r>
                      <a:endParaRPr lang="en-A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303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38444A8-0FBF-724A-BC70-85EEBC9C3C65}"/>
              </a:ext>
            </a:extLst>
          </p:cNvPr>
          <p:cNvSpPr/>
          <p:nvPr/>
        </p:nvSpPr>
        <p:spPr>
          <a:xfrm>
            <a:off x="1504950" y="828676"/>
            <a:ext cx="8601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latin typeface="Helvetica" pitchFamily="2" charset="0"/>
              </a:rPr>
              <a:t>It can become obvious in a list, table or graph the type of recurrence relation we are dealing with and the nature of the long-term state in a sequence. There are </a:t>
            </a:r>
            <a:r>
              <a:rPr lang="en-AU" sz="2000" dirty="0">
                <a:solidFill>
                  <a:srgbClr val="FF0000"/>
                </a:solidFill>
                <a:latin typeface="Helvetica" pitchFamily="2" charset="0"/>
              </a:rPr>
              <a:t>three</a:t>
            </a:r>
            <a:r>
              <a:rPr lang="en-AU" sz="2000" dirty="0">
                <a:latin typeface="Helvetica" pitchFamily="2" charset="0"/>
              </a:rPr>
              <a:t> main types of long-term states.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11B459-E198-4A5E-B091-2693B721BFCF}"/>
              </a:ext>
            </a:extLst>
          </p:cNvPr>
          <p:cNvGrpSpPr/>
          <p:nvPr/>
        </p:nvGrpSpPr>
        <p:grpSpPr>
          <a:xfrm>
            <a:off x="3051540" y="953937"/>
            <a:ext cx="262440" cy="250560"/>
            <a:chOff x="9086580" y="5763120"/>
            <a:chExt cx="2624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070EEC-10DA-65CE-1CCA-9C883F872558}"/>
                    </a:ext>
                  </a:extLst>
                </p14:cNvPr>
                <p14:cNvContentPartPr/>
                <p14:nvPr/>
              </p14:nvContentPartPr>
              <p14:xfrm>
                <a:off x="9086580" y="5763120"/>
                <a:ext cx="140400" cy="250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070EEC-10DA-65CE-1CCA-9C883F8725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77940" y="5754120"/>
                  <a:ext cx="158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242130-CAE6-42CA-F73E-6C311E6B7FBB}"/>
                    </a:ext>
                  </a:extLst>
                </p14:cNvPr>
                <p14:cNvContentPartPr/>
                <p14:nvPr/>
              </p14:nvContentPartPr>
              <p14:xfrm>
                <a:off x="9254700" y="5772480"/>
                <a:ext cx="94320" cy="16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242130-CAE6-42CA-F73E-6C311E6B7F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46060" y="5763840"/>
                  <a:ext cx="11196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E861E0-6A05-E68F-54F6-17EFAC56A08F}"/>
              </a:ext>
            </a:extLst>
          </p:cNvPr>
          <p:cNvGrpSpPr/>
          <p:nvPr/>
        </p:nvGrpSpPr>
        <p:grpSpPr>
          <a:xfrm>
            <a:off x="6289020" y="3167160"/>
            <a:ext cx="1059840" cy="318600"/>
            <a:chOff x="6289020" y="3167160"/>
            <a:chExt cx="105984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E153EF-3BEC-2F69-3D91-3FCE7A93AC2C}"/>
                    </a:ext>
                  </a:extLst>
                </p14:cNvPr>
                <p14:cNvContentPartPr/>
                <p14:nvPr/>
              </p14:nvContentPartPr>
              <p14:xfrm>
                <a:off x="6289020" y="3252120"/>
                <a:ext cx="130320" cy="162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E153EF-3BEC-2F69-3D91-3FCE7A93AC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80380" y="3243120"/>
                  <a:ext cx="147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C9FE4D-2EC4-5AD1-2318-2326970F1DD3}"/>
                    </a:ext>
                  </a:extLst>
                </p14:cNvPr>
                <p14:cNvContentPartPr/>
                <p14:nvPr/>
              </p14:nvContentPartPr>
              <p14:xfrm>
                <a:off x="6499260" y="3248160"/>
                <a:ext cx="374400" cy="6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C9FE4D-2EC4-5AD1-2318-2326970F1D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0620" y="3239520"/>
                  <a:ext cx="392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74506A-405D-DAA8-FAA8-30DF15D20E0A}"/>
                    </a:ext>
                  </a:extLst>
                </p14:cNvPr>
                <p14:cNvContentPartPr/>
                <p14:nvPr/>
              </p14:nvContentPartPr>
              <p14:xfrm>
                <a:off x="6812100" y="3167160"/>
                <a:ext cx="101880" cy="18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74506A-405D-DAA8-FAA8-30DF15D20E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03460" y="3158160"/>
                  <a:ext cx="119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D85DCD-A7AB-BD13-D08D-82F18EF0DEC8}"/>
                    </a:ext>
                  </a:extLst>
                </p14:cNvPr>
                <p14:cNvContentPartPr/>
                <p14:nvPr/>
              </p14:nvContentPartPr>
              <p14:xfrm>
                <a:off x="7033500" y="3228720"/>
                <a:ext cx="65520" cy="13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D85DCD-A7AB-BD13-D08D-82F18EF0DE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4860" y="3220080"/>
                  <a:ext cx="83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0C0B35-05FA-4FD5-7A51-987C893A71C4}"/>
                    </a:ext>
                  </a:extLst>
                </p14:cNvPr>
                <p14:cNvContentPartPr/>
                <p14:nvPr/>
              </p14:nvContentPartPr>
              <p14:xfrm>
                <a:off x="7116300" y="3172560"/>
                <a:ext cx="89280" cy="18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0C0B35-05FA-4FD5-7A51-987C893A71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07300" y="3163920"/>
                  <a:ext cx="106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AB1F2B-C097-88D5-0F0C-F22086F98935}"/>
                    </a:ext>
                  </a:extLst>
                </p14:cNvPr>
                <p14:cNvContentPartPr/>
                <p14:nvPr/>
              </p14:nvContentPartPr>
              <p14:xfrm>
                <a:off x="7325100" y="3393240"/>
                <a:ext cx="23760" cy="9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AB1F2B-C097-88D5-0F0C-F22086F989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16100" y="3384600"/>
                  <a:ext cx="41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3975CA-630C-44C2-D15E-608719603C98}"/>
              </a:ext>
            </a:extLst>
          </p:cNvPr>
          <p:cNvGrpSpPr/>
          <p:nvPr/>
        </p:nvGrpSpPr>
        <p:grpSpPr>
          <a:xfrm>
            <a:off x="6237180" y="3625080"/>
            <a:ext cx="1058040" cy="412920"/>
            <a:chOff x="6237180" y="3625080"/>
            <a:chExt cx="105804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D0FD34-F943-14B5-603C-403DEEE6767B}"/>
                    </a:ext>
                  </a:extLst>
                </p14:cNvPr>
                <p14:cNvContentPartPr/>
                <p14:nvPr/>
              </p14:nvContentPartPr>
              <p14:xfrm>
                <a:off x="6237180" y="3625080"/>
                <a:ext cx="259920" cy="18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D0FD34-F943-14B5-603C-403DEEE676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28540" y="3616080"/>
                  <a:ext cx="277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D726D9-2A88-EA96-E00E-CAC4D837922C}"/>
                    </a:ext>
                  </a:extLst>
                </p14:cNvPr>
                <p14:cNvContentPartPr/>
                <p14:nvPr/>
              </p14:nvContentPartPr>
              <p14:xfrm>
                <a:off x="6434100" y="3767280"/>
                <a:ext cx="30960" cy="217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D726D9-2A88-EA96-E00E-CAC4D83792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5460" y="3758640"/>
                  <a:ext cx="48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06A42B-3882-0422-B04E-64CCAC0FC885}"/>
                    </a:ext>
                  </a:extLst>
                </p14:cNvPr>
                <p14:cNvContentPartPr/>
                <p14:nvPr/>
              </p14:nvContentPartPr>
              <p14:xfrm>
                <a:off x="6510420" y="3901200"/>
                <a:ext cx="145440" cy="13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06A42B-3882-0422-B04E-64CCAC0FC8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01780" y="3892560"/>
                  <a:ext cx="163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C53332-3A37-564C-D6CB-25BBE5CAB40F}"/>
                    </a:ext>
                  </a:extLst>
                </p14:cNvPr>
                <p14:cNvContentPartPr/>
                <p14:nvPr/>
              </p14:nvContentPartPr>
              <p14:xfrm>
                <a:off x="6682140" y="3915960"/>
                <a:ext cx="244800" cy="2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C53332-3A37-564C-D6CB-25BBE5CAB4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73500" y="3906960"/>
                  <a:ext cx="262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89EE8-07A9-F686-74F9-71ED1B24B30E}"/>
                    </a:ext>
                  </a:extLst>
                </p14:cNvPr>
                <p14:cNvContentPartPr/>
                <p14:nvPr/>
              </p14:nvContentPartPr>
              <p14:xfrm>
                <a:off x="6892380" y="3854760"/>
                <a:ext cx="78120" cy="11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89EE8-07A9-F686-74F9-71ED1B24B3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83740" y="3846120"/>
                  <a:ext cx="95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123443-A712-DD12-05B0-A0AADAD03DEE}"/>
                    </a:ext>
                  </a:extLst>
                </p14:cNvPr>
                <p14:cNvContentPartPr/>
                <p14:nvPr/>
              </p14:nvContentPartPr>
              <p14:xfrm>
                <a:off x="7086420" y="3852600"/>
                <a:ext cx="69480" cy="8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123443-A712-DD12-05B0-A0AADAD03D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7780" y="3843600"/>
                  <a:ext cx="87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07F193-5550-A42A-0DC8-32C0D43721B1}"/>
                    </a:ext>
                  </a:extLst>
                </p14:cNvPr>
                <p14:cNvContentPartPr/>
                <p14:nvPr/>
              </p14:nvContentPartPr>
              <p14:xfrm>
                <a:off x="7160220" y="3784920"/>
                <a:ext cx="135000" cy="156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07F193-5550-A42A-0DC8-32C0D43721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51580" y="3776280"/>
                  <a:ext cx="1526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A519B-B906-7A04-76E6-42B83BEE7DC5}"/>
              </a:ext>
            </a:extLst>
          </p:cNvPr>
          <p:cNvGrpSpPr/>
          <p:nvPr/>
        </p:nvGrpSpPr>
        <p:grpSpPr>
          <a:xfrm>
            <a:off x="8447580" y="3161400"/>
            <a:ext cx="1639800" cy="1133280"/>
            <a:chOff x="8447580" y="3161400"/>
            <a:chExt cx="1639800" cy="11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798CAF-A956-3669-FB12-A13710D23EF8}"/>
                    </a:ext>
                  </a:extLst>
                </p14:cNvPr>
                <p14:cNvContentPartPr/>
                <p14:nvPr/>
              </p14:nvContentPartPr>
              <p14:xfrm>
                <a:off x="8977140" y="3252480"/>
                <a:ext cx="76680" cy="8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798CAF-A956-3669-FB12-A13710D23E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68500" y="3243840"/>
                  <a:ext cx="94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750401-8114-47F5-8BB8-ADFC706D536B}"/>
                    </a:ext>
                  </a:extLst>
                </p14:cNvPr>
                <p14:cNvContentPartPr/>
                <p14:nvPr/>
              </p14:nvContentPartPr>
              <p14:xfrm>
                <a:off x="9016380" y="3290640"/>
                <a:ext cx="21960" cy="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750401-8114-47F5-8BB8-ADFC706D53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07740" y="3282000"/>
                  <a:ext cx="39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C0750C-AA38-EA8A-AF54-ACA35DDBFFD3}"/>
                    </a:ext>
                  </a:extLst>
                </p14:cNvPr>
                <p14:cNvContentPartPr/>
                <p14:nvPr/>
              </p14:nvContentPartPr>
              <p14:xfrm>
                <a:off x="8940420" y="3269760"/>
                <a:ext cx="66240" cy="1024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C0750C-AA38-EA8A-AF54-ACA35DDBFF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31420" y="3261120"/>
                  <a:ext cx="8388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AFFD21-DC4F-AF27-0BA1-02E6EBC567B2}"/>
                    </a:ext>
                  </a:extLst>
                </p14:cNvPr>
                <p14:cNvContentPartPr/>
                <p14:nvPr/>
              </p14:nvContentPartPr>
              <p14:xfrm>
                <a:off x="8447580" y="4008120"/>
                <a:ext cx="1617480" cy="2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AFFD21-DC4F-AF27-0BA1-02E6EBC567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8940" y="3999120"/>
                  <a:ext cx="1635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F29072-921B-4FB3-30EB-D3385EB922AB}"/>
                    </a:ext>
                  </a:extLst>
                </p14:cNvPr>
                <p14:cNvContentPartPr/>
                <p14:nvPr/>
              </p14:nvContentPartPr>
              <p14:xfrm>
                <a:off x="10049940" y="3974280"/>
                <a:ext cx="37440" cy="52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F29072-921B-4FB3-30EB-D3385EB922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41300" y="3965640"/>
                  <a:ext cx="55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093C0E-FB40-1CEF-BF68-FCF3404C9136}"/>
                    </a:ext>
                  </a:extLst>
                </p14:cNvPr>
                <p14:cNvContentPartPr/>
                <p14:nvPr/>
              </p14:nvContentPartPr>
              <p14:xfrm>
                <a:off x="8451540" y="3206040"/>
                <a:ext cx="1116720" cy="72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093C0E-FB40-1CEF-BF68-FCF3404C91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42900" y="3197400"/>
                  <a:ext cx="113436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4132B9-149B-8DE0-30A6-DE11EABB6D16}"/>
                    </a:ext>
                  </a:extLst>
                </p14:cNvPr>
                <p14:cNvContentPartPr/>
                <p14:nvPr/>
              </p14:nvContentPartPr>
              <p14:xfrm>
                <a:off x="9585540" y="3161400"/>
                <a:ext cx="14760" cy="108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4132B9-149B-8DE0-30A6-DE11EABB6D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76540" y="3152760"/>
                  <a:ext cx="324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D7ACB8-6294-5C91-18A3-6BFA20BE8230}"/>
              </a:ext>
            </a:extLst>
          </p:cNvPr>
          <p:cNvGrpSpPr/>
          <p:nvPr/>
        </p:nvGrpSpPr>
        <p:grpSpPr>
          <a:xfrm>
            <a:off x="6349860" y="4348320"/>
            <a:ext cx="741240" cy="154800"/>
            <a:chOff x="6349860" y="4348320"/>
            <a:chExt cx="74124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12DE42-EA07-D4C0-7841-21A3EA40D9EB}"/>
                    </a:ext>
                  </a:extLst>
                </p14:cNvPr>
                <p14:cNvContentPartPr/>
                <p14:nvPr/>
              </p14:nvContentPartPr>
              <p14:xfrm>
                <a:off x="6349860" y="4386840"/>
                <a:ext cx="136800" cy="11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12DE42-EA07-D4C0-7841-21A3EA40D9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41220" y="4377840"/>
                  <a:ext cx="154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3ACF84-57BE-CBF8-716B-9265F0F07191}"/>
                    </a:ext>
                  </a:extLst>
                </p14:cNvPr>
                <p14:cNvContentPartPr/>
                <p14:nvPr/>
              </p14:nvContentPartPr>
              <p14:xfrm>
                <a:off x="6505740" y="4415640"/>
                <a:ext cx="221760" cy="39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3ACF84-57BE-CBF8-716B-9265F0F071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96740" y="4407000"/>
                  <a:ext cx="239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9704BCD-6652-4940-2848-7C945A0D0A01}"/>
                    </a:ext>
                  </a:extLst>
                </p14:cNvPr>
                <p14:cNvContentPartPr/>
                <p14:nvPr/>
              </p14:nvContentPartPr>
              <p14:xfrm>
                <a:off x="6708060" y="4348320"/>
                <a:ext cx="80640" cy="121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9704BCD-6652-4940-2848-7C945A0D0A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99060" y="4339320"/>
                  <a:ext cx="98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1F901B-C81D-C522-46DA-9C433B6833D9}"/>
                    </a:ext>
                  </a:extLst>
                </p14:cNvPr>
                <p14:cNvContentPartPr/>
                <p14:nvPr/>
              </p14:nvContentPartPr>
              <p14:xfrm>
                <a:off x="6931980" y="4394760"/>
                <a:ext cx="80640" cy="10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1F901B-C81D-C522-46DA-9C433B6833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22980" y="4386120"/>
                  <a:ext cx="98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B883C3-44C2-7667-DAD8-9AF1A972F8F7}"/>
                    </a:ext>
                  </a:extLst>
                </p14:cNvPr>
                <p14:cNvContentPartPr/>
                <p14:nvPr/>
              </p14:nvContentPartPr>
              <p14:xfrm>
                <a:off x="7020900" y="4368840"/>
                <a:ext cx="70200" cy="9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B883C3-44C2-7667-DAD8-9AF1A972F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11900" y="4359840"/>
                  <a:ext cx="878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31EDE-B882-84F4-098A-B19B03FF6271}"/>
              </a:ext>
            </a:extLst>
          </p:cNvPr>
          <p:cNvGrpSpPr/>
          <p:nvPr/>
        </p:nvGrpSpPr>
        <p:grpSpPr>
          <a:xfrm>
            <a:off x="6336540" y="4773480"/>
            <a:ext cx="1096920" cy="254880"/>
            <a:chOff x="6336540" y="4773480"/>
            <a:chExt cx="109692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C54C59-B5E7-5736-7DDC-83F216772C0D}"/>
                    </a:ext>
                  </a:extLst>
                </p14:cNvPr>
                <p14:cNvContentPartPr/>
                <p14:nvPr/>
              </p14:nvContentPartPr>
              <p14:xfrm>
                <a:off x="6336540" y="4773480"/>
                <a:ext cx="157680" cy="48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C54C59-B5E7-5736-7DDC-83F216772C0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27540" y="4764480"/>
                  <a:ext cx="175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F461C3-19B4-A8AC-F65C-501CCC5ABA98}"/>
                    </a:ext>
                  </a:extLst>
                </p14:cNvPr>
                <p14:cNvContentPartPr/>
                <p14:nvPr/>
              </p14:nvContentPartPr>
              <p14:xfrm>
                <a:off x="6465060" y="4834680"/>
                <a:ext cx="14760" cy="16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F461C3-19B4-A8AC-F65C-501CCC5ABA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6420" y="4825680"/>
                  <a:ext cx="32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047512-628C-59D9-76FC-AA34E53C250A}"/>
                    </a:ext>
                  </a:extLst>
                </p14:cNvPr>
                <p14:cNvContentPartPr/>
                <p14:nvPr/>
              </p14:nvContentPartPr>
              <p14:xfrm>
                <a:off x="6519420" y="4935480"/>
                <a:ext cx="136800" cy="92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047512-628C-59D9-76FC-AA34E53C25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10420" y="4926840"/>
                  <a:ext cx="154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4AEE35-844D-4DF4-3385-916C6414F38A}"/>
                    </a:ext>
                  </a:extLst>
                </p14:cNvPr>
                <p14:cNvContentPartPr/>
                <p14:nvPr/>
              </p14:nvContentPartPr>
              <p14:xfrm>
                <a:off x="6705540" y="4885080"/>
                <a:ext cx="226800" cy="25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4AEE35-844D-4DF4-3385-916C6414F3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540" y="4876440"/>
                  <a:ext cx="244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DE83A4-ABA6-8C47-35BF-939C50A06D95}"/>
                    </a:ext>
                  </a:extLst>
                </p14:cNvPr>
                <p14:cNvContentPartPr/>
                <p14:nvPr/>
              </p14:nvContentPartPr>
              <p14:xfrm>
                <a:off x="6883740" y="4844040"/>
                <a:ext cx="72720" cy="10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DE83A4-ABA6-8C47-35BF-939C50A06D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74740" y="4835400"/>
                  <a:ext cx="90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DC8D091-6301-A66C-635B-E79CE682BA7B}"/>
                    </a:ext>
                  </a:extLst>
                </p14:cNvPr>
                <p14:cNvContentPartPr/>
                <p14:nvPr/>
              </p14:nvContentPartPr>
              <p14:xfrm>
                <a:off x="7077060" y="4890840"/>
                <a:ext cx="101520" cy="33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DC8D091-6301-A66C-635B-E79CE682BA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68060" y="4881840"/>
                  <a:ext cx="119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E6D1C7-D589-E954-FDF4-2ED44F6DB86C}"/>
                    </a:ext>
                  </a:extLst>
                </p14:cNvPr>
                <p14:cNvContentPartPr/>
                <p14:nvPr/>
              </p14:nvContentPartPr>
              <p14:xfrm>
                <a:off x="7251300" y="4871400"/>
                <a:ext cx="76320" cy="113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E6D1C7-D589-E954-FDF4-2ED44F6DB8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42300" y="4862760"/>
                  <a:ext cx="93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1FC9E1-7D01-ACA0-D378-10C20AC3E90C}"/>
                    </a:ext>
                  </a:extLst>
                </p14:cNvPr>
                <p14:cNvContentPartPr/>
                <p14:nvPr/>
              </p14:nvContentPartPr>
              <p14:xfrm>
                <a:off x="7322580" y="4825320"/>
                <a:ext cx="110880" cy="160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1FC9E1-7D01-ACA0-D378-10C20AC3E9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13580" y="4816320"/>
                  <a:ext cx="1285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89C3F1-8EF3-3A46-6C7B-F3B1D5F8F04C}"/>
              </a:ext>
            </a:extLst>
          </p:cNvPr>
          <p:cNvGrpSpPr/>
          <p:nvPr/>
        </p:nvGrpSpPr>
        <p:grpSpPr>
          <a:xfrm>
            <a:off x="8218980" y="4394760"/>
            <a:ext cx="1783440" cy="909720"/>
            <a:chOff x="8218980" y="4394760"/>
            <a:chExt cx="1783440" cy="90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1A34C9-CB54-148F-C627-4B2F48F0AC67}"/>
                    </a:ext>
                  </a:extLst>
                </p14:cNvPr>
                <p14:cNvContentPartPr/>
                <p14:nvPr/>
              </p14:nvContentPartPr>
              <p14:xfrm>
                <a:off x="8898660" y="4433280"/>
                <a:ext cx="59760" cy="57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1A34C9-CB54-148F-C627-4B2F48F0AC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89660" y="4424640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245BF40-86E1-C819-A610-08966067D9A8}"/>
                    </a:ext>
                  </a:extLst>
                </p14:cNvPr>
                <p14:cNvContentPartPr/>
                <p14:nvPr/>
              </p14:nvContentPartPr>
              <p14:xfrm>
                <a:off x="8998740" y="4394760"/>
                <a:ext cx="42840" cy="25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245BF40-86E1-C819-A610-08966067D9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90100" y="4386120"/>
                  <a:ext cx="60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B31FA8-DE89-024C-DD85-6AF2D8468713}"/>
                    </a:ext>
                  </a:extLst>
                </p14:cNvPr>
                <p14:cNvContentPartPr/>
                <p14:nvPr/>
              </p14:nvContentPartPr>
              <p14:xfrm>
                <a:off x="8973180" y="4464600"/>
                <a:ext cx="25920" cy="83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B31FA8-DE89-024C-DD85-6AF2D84687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64540" y="4455960"/>
                  <a:ext cx="4356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14A8FB-C48D-645F-F41E-2D668243A314}"/>
                    </a:ext>
                  </a:extLst>
                </p14:cNvPr>
                <p14:cNvContentPartPr/>
                <p14:nvPr/>
              </p14:nvContentPartPr>
              <p14:xfrm>
                <a:off x="8218980" y="4500600"/>
                <a:ext cx="1761840" cy="11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14A8FB-C48D-645F-F41E-2D668243A3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09980" y="4491960"/>
                  <a:ext cx="1779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95A532-E1CA-DBFE-035D-FAC6F6F8F81A}"/>
                    </a:ext>
                  </a:extLst>
                </p14:cNvPr>
                <p14:cNvContentPartPr/>
                <p14:nvPr/>
              </p14:nvContentPartPr>
              <p14:xfrm>
                <a:off x="9961020" y="4435800"/>
                <a:ext cx="41400" cy="8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95A532-E1CA-DBFE-035D-FAC6F6F8F8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52020" y="4426800"/>
                  <a:ext cx="59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2BD774-AFF3-5F3B-FCC2-C5ACBEF0D1F2}"/>
                    </a:ext>
                  </a:extLst>
                </p14:cNvPr>
                <p14:cNvContentPartPr/>
                <p14:nvPr/>
              </p14:nvContentPartPr>
              <p14:xfrm>
                <a:off x="8356140" y="4691400"/>
                <a:ext cx="1392480" cy="566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2BD774-AFF3-5F3B-FCC2-C5ACBEF0D1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47140" y="4682760"/>
                  <a:ext cx="141012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A4AA18-170F-DB3B-68FD-08177A4AB224}"/>
                    </a:ext>
                  </a:extLst>
                </p14:cNvPr>
                <p14:cNvContentPartPr/>
                <p14:nvPr/>
              </p14:nvContentPartPr>
              <p14:xfrm>
                <a:off x="9684900" y="5147520"/>
                <a:ext cx="123840" cy="14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A4AA18-170F-DB3B-68FD-08177A4AB2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76260" y="5138520"/>
                  <a:ext cx="14148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458511-02E6-2C2B-2F32-BA0B680C596D}"/>
              </a:ext>
            </a:extLst>
          </p:cNvPr>
          <p:cNvGrpSpPr/>
          <p:nvPr/>
        </p:nvGrpSpPr>
        <p:grpSpPr>
          <a:xfrm>
            <a:off x="6345180" y="5456400"/>
            <a:ext cx="706680" cy="171360"/>
            <a:chOff x="6345180" y="5456400"/>
            <a:chExt cx="70668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615311-7323-CC2D-D083-D1F09A2A0232}"/>
                    </a:ext>
                  </a:extLst>
                </p14:cNvPr>
                <p14:cNvContentPartPr/>
                <p14:nvPr/>
              </p14:nvContentPartPr>
              <p14:xfrm>
                <a:off x="6345180" y="5486640"/>
                <a:ext cx="92880" cy="141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615311-7323-CC2D-D083-D1F09A2A02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6540" y="5477640"/>
                  <a:ext cx="110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098595-F1BC-E113-F378-E23B4CD6AA2D}"/>
                    </a:ext>
                  </a:extLst>
                </p14:cNvPr>
                <p14:cNvContentPartPr/>
                <p14:nvPr/>
              </p14:nvContentPartPr>
              <p14:xfrm>
                <a:off x="6475140" y="5552520"/>
                <a:ext cx="261000" cy="14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098595-F1BC-E113-F378-E23B4CD6AA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66500" y="5543520"/>
                  <a:ext cx="278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9E3F67-A3DF-B39F-5C2B-0B6033C351EC}"/>
                    </a:ext>
                  </a:extLst>
                </p14:cNvPr>
                <p14:cNvContentPartPr/>
                <p14:nvPr/>
              </p14:nvContentPartPr>
              <p14:xfrm>
                <a:off x="6696540" y="5456400"/>
                <a:ext cx="83520" cy="135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9E3F67-A3DF-B39F-5C2B-0B6033C351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87900" y="5447760"/>
                  <a:ext cx="101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319362-7B46-A113-6819-40900AF8A388}"/>
                    </a:ext>
                  </a:extLst>
                </p14:cNvPr>
                <p14:cNvContentPartPr/>
                <p14:nvPr/>
              </p14:nvContentPartPr>
              <p14:xfrm>
                <a:off x="6858900" y="5483760"/>
                <a:ext cx="77400" cy="115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319362-7B46-A113-6819-40900AF8A3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49900" y="5474760"/>
                  <a:ext cx="95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6018B2-5BE6-00FA-6D42-239093F17472}"/>
                    </a:ext>
                  </a:extLst>
                </p14:cNvPr>
                <p14:cNvContentPartPr/>
                <p14:nvPr/>
              </p14:nvContentPartPr>
              <p14:xfrm>
                <a:off x="6941700" y="5470080"/>
                <a:ext cx="110160" cy="128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6018B2-5BE6-00FA-6D42-239093F174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33060" y="5461080"/>
                  <a:ext cx="1278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6164376-FEA3-4B66-3EDC-C48687FD6F35}"/>
              </a:ext>
            </a:extLst>
          </p:cNvPr>
          <p:cNvGrpSpPr/>
          <p:nvPr/>
        </p:nvGrpSpPr>
        <p:grpSpPr>
          <a:xfrm>
            <a:off x="6269220" y="5791920"/>
            <a:ext cx="1038240" cy="284760"/>
            <a:chOff x="6269220" y="5791920"/>
            <a:chExt cx="103824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7E23A1A-647B-7ED4-CD58-C026704FC5F2}"/>
                    </a:ext>
                  </a:extLst>
                </p14:cNvPr>
                <p14:cNvContentPartPr/>
                <p14:nvPr/>
              </p14:nvContentPartPr>
              <p14:xfrm>
                <a:off x="6269220" y="5791920"/>
                <a:ext cx="128520" cy="9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7E23A1A-647B-7ED4-CD58-C026704FC5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60580" y="5782920"/>
                  <a:ext cx="146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4017A2-5489-AABD-6148-30AC58F60BFB}"/>
                    </a:ext>
                  </a:extLst>
                </p14:cNvPr>
                <p14:cNvContentPartPr/>
                <p14:nvPr/>
              </p14:nvContentPartPr>
              <p14:xfrm>
                <a:off x="6360300" y="5871480"/>
                <a:ext cx="15120" cy="162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4017A2-5489-AABD-6148-30AC58F60B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51660" y="5862480"/>
                  <a:ext cx="32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C3B877-E631-7EE0-EE77-B396621A26A5}"/>
                    </a:ext>
                  </a:extLst>
                </p14:cNvPr>
                <p14:cNvContentPartPr/>
                <p14:nvPr/>
              </p14:nvContentPartPr>
              <p14:xfrm>
                <a:off x="6423660" y="5958240"/>
                <a:ext cx="123840" cy="110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C3B877-E631-7EE0-EE77-B396621A26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15020" y="5949240"/>
                  <a:ext cx="141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3331A6-7DA3-A1C1-ADB6-830286860909}"/>
                    </a:ext>
                  </a:extLst>
                </p14:cNvPr>
                <p14:cNvContentPartPr/>
                <p14:nvPr/>
              </p14:nvContentPartPr>
              <p14:xfrm>
                <a:off x="6636420" y="5942760"/>
                <a:ext cx="142920" cy="33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3331A6-7DA3-A1C1-ADB6-8302868609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27780" y="5933760"/>
                  <a:ext cx="160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F563D2-47CE-C5BF-772E-B2D2FF41597F}"/>
                    </a:ext>
                  </a:extLst>
                </p14:cNvPr>
                <p14:cNvContentPartPr/>
                <p14:nvPr/>
              </p14:nvContentPartPr>
              <p14:xfrm>
                <a:off x="6733620" y="5889120"/>
                <a:ext cx="83160" cy="135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F563D2-47CE-C5BF-772E-B2D2FF4159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24620" y="5880120"/>
                  <a:ext cx="100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BF6FF2-F503-04A0-090B-768BDB10D6F5}"/>
                    </a:ext>
                  </a:extLst>
                </p14:cNvPr>
                <p14:cNvContentPartPr/>
                <p14:nvPr/>
              </p14:nvContentPartPr>
              <p14:xfrm>
                <a:off x="6922980" y="5911080"/>
                <a:ext cx="87120" cy="11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BF6FF2-F503-04A0-090B-768BDB10D6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13980" y="5902080"/>
                  <a:ext cx="104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103F88-31B9-12D2-231B-0A95718FD8E3}"/>
                    </a:ext>
                  </a:extLst>
                </p14:cNvPr>
                <p14:cNvContentPartPr/>
                <p14:nvPr/>
              </p14:nvContentPartPr>
              <p14:xfrm>
                <a:off x="6979500" y="5844120"/>
                <a:ext cx="15120" cy="153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103F88-31B9-12D2-231B-0A95718FD8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70860" y="5835120"/>
                  <a:ext cx="32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BFA944-17FF-2585-F97A-0A9D5320CC74}"/>
                    </a:ext>
                  </a:extLst>
                </p14:cNvPr>
                <p14:cNvContentPartPr/>
                <p14:nvPr/>
              </p14:nvContentPartPr>
              <p14:xfrm>
                <a:off x="6907860" y="6043200"/>
                <a:ext cx="119880" cy="27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BFA944-17FF-2585-F97A-0A9D5320CC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99220" y="6034200"/>
                  <a:ext cx="137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17295F-0E43-C6C6-9B3A-8B89B3BA02DA}"/>
                    </a:ext>
                  </a:extLst>
                </p14:cNvPr>
                <p14:cNvContentPartPr/>
                <p14:nvPr/>
              </p14:nvContentPartPr>
              <p14:xfrm>
                <a:off x="7057620" y="5819280"/>
                <a:ext cx="69480" cy="203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17295F-0E43-C6C6-9B3A-8B89B3BA02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8980" y="5810280"/>
                  <a:ext cx="87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60E7A5-981D-C273-C2CE-A242FF79CA97}"/>
                    </a:ext>
                  </a:extLst>
                </p14:cNvPr>
                <p14:cNvContentPartPr/>
                <p14:nvPr/>
              </p14:nvContentPartPr>
              <p14:xfrm>
                <a:off x="7116660" y="5912160"/>
                <a:ext cx="190800" cy="164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60E7A5-981D-C273-C2CE-A242FF79CA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08020" y="5903520"/>
                  <a:ext cx="2084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6715C6-5FD3-B55C-86E4-55D485CA8518}"/>
              </a:ext>
            </a:extLst>
          </p:cNvPr>
          <p:cNvGrpSpPr/>
          <p:nvPr/>
        </p:nvGrpSpPr>
        <p:grpSpPr>
          <a:xfrm>
            <a:off x="7689420" y="5415360"/>
            <a:ext cx="2530440" cy="915840"/>
            <a:chOff x="7689420" y="5415360"/>
            <a:chExt cx="253044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D9A6CCB-548B-AAAE-05ED-F2611AE0B64B}"/>
                    </a:ext>
                  </a:extLst>
                </p14:cNvPr>
                <p14:cNvContentPartPr/>
                <p14:nvPr/>
              </p14:nvContentPartPr>
              <p14:xfrm>
                <a:off x="7906860" y="5467560"/>
                <a:ext cx="25920" cy="78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D9A6CCB-548B-AAAE-05ED-F2611AE0B6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97860" y="5458920"/>
                  <a:ext cx="43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36FAC8-A37D-C623-B912-95B7706EECC8}"/>
                    </a:ext>
                  </a:extLst>
                </p14:cNvPr>
                <p14:cNvContentPartPr/>
                <p14:nvPr/>
              </p14:nvContentPartPr>
              <p14:xfrm>
                <a:off x="7934940" y="5446680"/>
                <a:ext cx="132840" cy="791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36FAC8-A37D-C623-B912-95B7706EECC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25940" y="5438040"/>
                  <a:ext cx="15048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53B89A-66E8-08EE-E687-DFB2C14F4889}"/>
                    </a:ext>
                  </a:extLst>
                </p14:cNvPr>
                <p14:cNvContentPartPr/>
                <p14:nvPr/>
              </p14:nvContentPartPr>
              <p14:xfrm>
                <a:off x="7689420" y="5913960"/>
                <a:ext cx="1251000" cy="56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53B89A-66E8-08EE-E687-DFB2C14F48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80420" y="5905320"/>
                  <a:ext cx="1268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6620EB8-48EE-3199-FD1E-64836940C10D}"/>
                    </a:ext>
                  </a:extLst>
                </p14:cNvPr>
                <p14:cNvContentPartPr/>
                <p14:nvPr/>
              </p14:nvContentPartPr>
              <p14:xfrm>
                <a:off x="8898660" y="5873640"/>
                <a:ext cx="52920" cy="69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6620EB8-48EE-3199-FD1E-64836940C1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89660" y="5865000"/>
                  <a:ext cx="70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4B2E04D-A798-A958-CE6F-39A527AC7472}"/>
                    </a:ext>
                  </a:extLst>
                </p14:cNvPr>
                <p14:cNvContentPartPr/>
                <p14:nvPr/>
              </p14:nvContentPartPr>
              <p14:xfrm>
                <a:off x="7741620" y="5834400"/>
                <a:ext cx="78840" cy="7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4B2E04D-A798-A958-CE6F-39A527AC74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32620" y="5825400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5981567-48D7-DB9D-A900-052C57929070}"/>
                    </a:ext>
                  </a:extLst>
                </p14:cNvPr>
                <p14:cNvContentPartPr/>
                <p14:nvPr/>
              </p14:nvContentPartPr>
              <p14:xfrm>
                <a:off x="7934940" y="5823240"/>
                <a:ext cx="84600" cy="10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5981567-48D7-DB9D-A900-052C579290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25940" y="5814240"/>
                  <a:ext cx="102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9C4B76-AE37-8E50-E1ED-DF1EDE8148C6}"/>
                    </a:ext>
                  </a:extLst>
                </p14:cNvPr>
                <p14:cNvContentPartPr/>
                <p14:nvPr/>
              </p14:nvContentPartPr>
              <p14:xfrm>
                <a:off x="8106660" y="5798400"/>
                <a:ext cx="399960" cy="24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9C4B76-AE37-8E50-E1ED-DF1EDE8148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97660" y="5789400"/>
                  <a:ext cx="417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05977DF-0386-AA6B-77B9-D80D72844C82}"/>
                    </a:ext>
                  </a:extLst>
                </p14:cNvPr>
                <p14:cNvContentPartPr/>
                <p14:nvPr/>
              </p14:nvContentPartPr>
              <p14:xfrm>
                <a:off x="8632260" y="5807760"/>
                <a:ext cx="43560" cy="6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05977DF-0386-AA6B-77B9-D80D72844C8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23260" y="5799120"/>
                  <a:ext cx="61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21C0C29-DE36-529C-5990-8741E2102EE4}"/>
                    </a:ext>
                  </a:extLst>
                </p14:cNvPr>
                <p14:cNvContentPartPr/>
                <p14:nvPr/>
              </p14:nvContentPartPr>
              <p14:xfrm>
                <a:off x="8030340" y="5415360"/>
                <a:ext cx="571680" cy="325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21C0C29-DE36-529C-5990-8741E2102E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21340" y="5406720"/>
                  <a:ext cx="589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8BB5A4D-0434-00E8-E639-CE04A82401B0}"/>
                    </a:ext>
                  </a:extLst>
                </p14:cNvPr>
                <p14:cNvContentPartPr/>
                <p14:nvPr/>
              </p14:nvContentPartPr>
              <p14:xfrm>
                <a:off x="8586540" y="5678520"/>
                <a:ext cx="50400" cy="9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8BB5A4D-0434-00E8-E639-CE04A82401B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77540" y="5669880"/>
                  <a:ext cx="68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FA49EAC-14F3-D3B4-2372-890248AF1F34}"/>
                    </a:ext>
                  </a:extLst>
                </p14:cNvPr>
                <p14:cNvContentPartPr/>
                <p14:nvPr/>
              </p14:nvContentPartPr>
              <p14:xfrm>
                <a:off x="7799940" y="6087840"/>
                <a:ext cx="104760" cy="3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FA49EAC-14F3-D3B4-2372-890248AF1F3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91300" y="6079200"/>
                  <a:ext cx="122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20ABCAD-2F36-8C47-0BEF-940121547FF4}"/>
                    </a:ext>
                  </a:extLst>
                </p14:cNvPr>
                <p14:cNvContentPartPr/>
                <p14:nvPr/>
              </p14:nvContentPartPr>
              <p14:xfrm>
                <a:off x="8036820" y="6035640"/>
                <a:ext cx="304560" cy="34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20ABCAD-2F36-8C47-0BEF-940121547F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27820" y="6027000"/>
                  <a:ext cx="322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401BCC-3AD9-6292-0666-53247254BCC4}"/>
                    </a:ext>
                  </a:extLst>
                </p14:cNvPr>
                <p14:cNvContentPartPr/>
                <p14:nvPr/>
              </p14:nvContentPartPr>
              <p14:xfrm>
                <a:off x="8482140" y="6006120"/>
                <a:ext cx="176040" cy="23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401BCC-3AD9-6292-0666-53247254BC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73140" y="5997120"/>
                  <a:ext cx="193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831F129-BB3C-B6A6-DDCF-1BE6244E7E94}"/>
                    </a:ext>
                  </a:extLst>
                </p14:cNvPr>
                <p14:cNvContentPartPr/>
                <p14:nvPr/>
              </p14:nvContentPartPr>
              <p14:xfrm>
                <a:off x="8139780" y="6081360"/>
                <a:ext cx="462240" cy="249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831F129-BB3C-B6A6-DDCF-1BE6244E7E9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31140" y="6072720"/>
                  <a:ext cx="479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C3355D3-C5D1-ABDC-0B81-DD74FF9E27B0}"/>
                    </a:ext>
                  </a:extLst>
                </p14:cNvPr>
                <p14:cNvContentPartPr/>
                <p14:nvPr/>
              </p14:nvContentPartPr>
              <p14:xfrm>
                <a:off x="8558460" y="6064800"/>
                <a:ext cx="91080" cy="71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C3355D3-C5D1-ABDC-0B81-DD74FF9E27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49460" y="6055800"/>
                  <a:ext cx="108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FA05C1-DF6E-92F5-91F6-DEBC6AF892D8}"/>
                    </a:ext>
                  </a:extLst>
                </p14:cNvPr>
                <p14:cNvContentPartPr/>
                <p14:nvPr/>
              </p14:nvContentPartPr>
              <p14:xfrm>
                <a:off x="9166860" y="5786160"/>
                <a:ext cx="72000" cy="118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FA05C1-DF6E-92F5-91F6-DEBC6AF892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58220" y="5777520"/>
                  <a:ext cx="89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76EC2F2-7A8F-E6A2-5F60-463F025E2547}"/>
                    </a:ext>
                  </a:extLst>
                </p14:cNvPr>
                <p14:cNvContentPartPr/>
                <p14:nvPr/>
              </p14:nvContentPartPr>
              <p14:xfrm>
                <a:off x="9266220" y="5740440"/>
                <a:ext cx="111240" cy="119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76EC2F2-7A8F-E6A2-5F60-463F025E254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57220" y="5731800"/>
                  <a:ext cx="128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E261E95-9EA7-49DA-BC39-3528B7C866B7}"/>
                    </a:ext>
                  </a:extLst>
                </p14:cNvPr>
                <p14:cNvContentPartPr/>
                <p14:nvPr/>
              </p14:nvContentPartPr>
              <p14:xfrm>
                <a:off x="9607140" y="5546400"/>
                <a:ext cx="84600" cy="97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E261E95-9EA7-49DA-BC39-3528B7C866B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98140" y="5537760"/>
                  <a:ext cx="102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F09B85-7374-83CF-50B6-C7BC66CC1449}"/>
                    </a:ext>
                  </a:extLst>
                </p14:cNvPr>
                <p14:cNvContentPartPr/>
                <p14:nvPr/>
              </p14:nvContentPartPr>
              <p14:xfrm>
                <a:off x="9715500" y="5591400"/>
                <a:ext cx="132840" cy="26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F09B85-7374-83CF-50B6-C7BC66CC14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06500" y="5582400"/>
                  <a:ext cx="150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3A22223-F532-81FB-F7B4-236AACDFC248}"/>
                    </a:ext>
                  </a:extLst>
                </p14:cNvPr>
                <p14:cNvContentPartPr/>
                <p14:nvPr/>
              </p14:nvContentPartPr>
              <p14:xfrm>
                <a:off x="9813420" y="5541720"/>
                <a:ext cx="56520" cy="96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3A22223-F532-81FB-F7B4-236AACDFC24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04420" y="5533080"/>
                  <a:ext cx="74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178EDAC-D16E-9C70-DFF8-8A7309B52B63}"/>
                    </a:ext>
                  </a:extLst>
                </p14:cNvPr>
                <p14:cNvContentPartPr/>
                <p14:nvPr/>
              </p14:nvContentPartPr>
              <p14:xfrm>
                <a:off x="9915300" y="5475840"/>
                <a:ext cx="151920" cy="158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78EDAC-D16E-9C70-DFF8-8A7309B52B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06300" y="5466840"/>
                  <a:ext cx="169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5EE0B97-709B-756B-6E28-28FE00E145C8}"/>
                    </a:ext>
                  </a:extLst>
                </p14:cNvPr>
                <p14:cNvContentPartPr/>
                <p14:nvPr/>
              </p14:nvContentPartPr>
              <p14:xfrm>
                <a:off x="9534780" y="5785080"/>
                <a:ext cx="126000" cy="92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5EE0B97-709B-756B-6E28-28FE00E145C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26140" y="5776080"/>
                  <a:ext cx="143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0CE8C16-7886-9ACF-A2F6-0BD39BA32E4E}"/>
                    </a:ext>
                  </a:extLst>
                </p14:cNvPr>
                <p14:cNvContentPartPr/>
                <p14:nvPr/>
              </p14:nvContentPartPr>
              <p14:xfrm>
                <a:off x="9630540" y="5821440"/>
                <a:ext cx="11520" cy="127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0CE8C16-7886-9ACF-A2F6-0BD39BA32E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21540" y="5812800"/>
                  <a:ext cx="29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000E42-E1D3-FA68-C7F7-3ADAA29E7225}"/>
                    </a:ext>
                  </a:extLst>
                </p14:cNvPr>
                <p14:cNvContentPartPr/>
                <p14:nvPr/>
              </p14:nvContentPartPr>
              <p14:xfrm>
                <a:off x="9684900" y="5889120"/>
                <a:ext cx="64080" cy="7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000E42-E1D3-FA68-C7F7-3ADAA29E722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76260" y="5880480"/>
                  <a:ext cx="81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91416D2-FD33-52ED-B468-725DB7572FE2}"/>
                    </a:ext>
                  </a:extLst>
                </p14:cNvPr>
                <p14:cNvContentPartPr/>
                <p14:nvPr/>
              </p14:nvContentPartPr>
              <p14:xfrm>
                <a:off x="9776340" y="5813520"/>
                <a:ext cx="123840" cy="89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91416D2-FD33-52ED-B468-725DB7572FE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67700" y="5804880"/>
                  <a:ext cx="141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3ECA0EF-1266-75CB-CA3B-A926FBDDBC6F}"/>
                    </a:ext>
                  </a:extLst>
                </p14:cNvPr>
                <p14:cNvContentPartPr/>
                <p14:nvPr/>
              </p14:nvContentPartPr>
              <p14:xfrm>
                <a:off x="9999540" y="5743320"/>
                <a:ext cx="129240" cy="10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3ECA0EF-1266-75CB-CA3B-A926FBDDBC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90540" y="5734680"/>
                  <a:ext cx="146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50B8772-0AC5-CCEA-8FC9-865420C9250D}"/>
                    </a:ext>
                  </a:extLst>
                </p14:cNvPr>
                <p14:cNvContentPartPr/>
                <p14:nvPr/>
              </p14:nvContentPartPr>
              <p14:xfrm>
                <a:off x="9826380" y="6086400"/>
                <a:ext cx="56880" cy="77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50B8772-0AC5-CCEA-8FC9-865420C9250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17380" y="6077400"/>
                  <a:ext cx="74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E3C748-43E0-4A88-1162-B0868424EEB3}"/>
                    </a:ext>
                  </a:extLst>
                </p14:cNvPr>
                <p14:cNvContentPartPr/>
                <p14:nvPr/>
              </p14:nvContentPartPr>
              <p14:xfrm>
                <a:off x="9912780" y="6072000"/>
                <a:ext cx="83160" cy="59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E3C748-43E0-4A88-1162-B0868424EE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04140" y="6063000"/>
                  <a:ext cx="100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1AD8F35-12B5-4C13-9092-15B11D703017}"/>
                    </a:ext>
                  </a:extLst>
                </p14:cNvPr>
                <p14:cNvContentPartPr/>
                <p14:nvPr/>
              </p14:nvContentPartPr>
              <p14:xfrm>
                <a:off x="10093500" y="6046800"/>
                <a:ext cx="126360" cy="92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1AD8F35-12B5-4C13-9092-15B11D7030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84500" y="6038160"/>
                  <a:ext cx="14400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12B40E6-82FC-C325-1C70-6596A23D79CD}"/>
              </a:ext>
            </a:extLst>
          </p:cNvPr>
          <p:cNvGrpSpPr/>
          <p:nvPr/>
        </p:nvGrpSpPr>
        <p:grpSpPr>
          <a:xfrm>
            <a:off x="10516140" y="5400240"/>
            <a:ext cx="884880" cy="857520"/>
            <a:chOff x="10516140" y="5400240"/>
            <a:chExt cx="884880" cy="85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741D80-2793-BA7C-2D85-108BC0A8B1A7}"/>
                    </a:ext>
                  </a:extLst>
                </p14:cNvPr>
                <p14:cNvContentPartPr/>
                <p14:nvPr/>
              </p14:nvContentPartPr>
              <p14:xfrm>
                <a:off x="10642140" y="5417880"/>
                <a:ext cx="44640" cy="47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741D80-2793-BA7C-2D85-108BC0A8B1A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33500" y="5409240"/>
                  <a:ext cx="62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68CB70-D92D-9EE0-38F0-039ADC38C4B7}"/>
                    </a:ext>
                  </a:extLst>
                </p14:cNvPr>
                <p14:cNvContentPartPr/>
                <p14:nvPr/>
              </p14:nvContentPartPr>
              <p14:xfrm>
                <a:off x="10681740" y="5400240"/>
                <a:ext cx="83160" cy="56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68CB70-D92D-9EE0-38F0-039ADC38C4B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72740" y="5391600"/>
                  <a:ext cx="100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73B43D-A455-D54C-4EA7-6AFCA652F34D}"/>
                    </a:ext>
                  </a:extLst>
                </p14:cNvPr>
                <p14:cNvContentPartPr/>
                <p14:nvPr/>
              </p14:nvContentPartPr>
              <p14:xfrm>
                <a:off x="10708020" y="5430120"/>
                <a:ext cx="87120" cy="827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73B43D-A455-D54C-4EA7-6AFCA652F3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9380" y="5421120"/>
                  <a:ext cx="10476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9E9D6E5-664B-7858-E5C9-40181842B4B0}"/>
                    </a:ext>
                  </a:extLst>
                </p14:cNvPr>
                <p14:cNvContentPartPr/>
                <p14:nvPr/>
              </p14:nvContentPartPr>
              <p14:xfrm>
                <a:off x="10516140" y="6114480"/>
                <a:ext cx="804240" cy="28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9E9D6E5-664B-7858-E5C9-40181842B4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07500" y="6105480"/>
                  <a:ext cx="821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DC8F371-9CB5-82F9-945B-4EC6B458C18F}"/>
                    </a:ext>
                  </a:extLst>
                </p14:cNvPr>
                <p14:cNvContentPartPr/>
                <p14:nvPr/>
              </p14:nvContentPartPr>
              <p14:xfrm>
                <a:off x="11345940" y="6100800"/>
                <a:ext cx="55080" cy="112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DC8F371-9CB5-82F9-945B-4EC6B458C18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37300" y="6092160"/>
                  <a:ext cx="72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5491BDC-F27E-4BEE-3EB5-D02D8F5B484A}"/>
                    </a:ext>
                  </a:extLst>
                </p14:cNvPr>
                <p14:cNvContentPartPr/>
                <p14:nvPr/>
              </p14:nvContentPartPr>
              <p14:xfrm>
                <a:off x="10768140" y="5555040"/>
                <a:ext cx="552600" cy="301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5491BDC-F27E-4BEE-3EB5-D02D8F5B48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59500" y="5546400"/>
                  <a:ext cx="57024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58FE352-FCAA-7AD1-202D-0166BC0863D5}"/>
              </a:ext>
            </a:extLst>
          </p:cNvPr>
          <p:cNvGrpSpPr/>
          <p:nvPr/>
        </p:nvGrpSpPr>
        <p:grpSpPr>
          <a:xfrm>
            <a:off x="10749060" y="5595360"/>
            <a:ext cx="541080" cy="54000"/>
            <a:chOff x="10749060" y="5595360"/>
            <a:chExt cx="541080" cy="5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81C9965-451F-60CC-52DE-E128AC016D6D}"/>
                    </a:ext>
                  </a:extLst>
                </p14:cNvPr>
                <p14:cNvContentPartPr/>
                <p14:nvPr/>
              </p14:nvContentPartPr>
              <p14:xfrm>
                <a:off x="10749060" y="5611560"/>
                <a:ext cx="34920" cy="15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81C9965-451F-60CC-52DE-E128AC016D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40060" y="5602920"/>
                  <a:ext cx="52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357758-3024-BE43-53A1-B28C293BBD1F}"/>
                    </a:ext>
                  </a:extLst>
                </p14:cNvPr>
                <p14:cNvContentPartPr/>
                <p14:nvPr/>
              </p14:nvContentPartPr>
              <p14:xfrm>
                <a:off x="10871100" y="5632080"/>
                <a:ext cx="219600" cy="17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357758-3024-BE43-53A1-B28C293BBD1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62100" y="5623440"/>
                  <a:ext cx="237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EF00C1B-0238-9210-81B5-CD609F6E39F7}"/>
                    </a:ext>
                  </a:extLst>
                </p14:cNvPr>
                <p14:cNvContentPartPr/>
                <p14:nvPr/>
              </p14:nvContentPartPr>
              <p14:xfrm>
                <a:off x="11157300" y="5595360"/>
                <a:ext cx="132840" cy="14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EF00C1B-0238-9210-81B5-CD609F6E39F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48660" y="5586360"/>
                  <a:ext cx="1504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95C5279-8C9D-E2E5-AD06-8911F91C62E5}"/>
              </a:ext>
            </a:extLst>
          </p:cNvPr>
          <p:cNvGrpSpPr/>
          <p:nvPr/>
        </p:nvGrpSpPr>
        <p:grpSpPr>
          <a:xfrm>
            <a:off x="10803420" y="5846280"/>
            <a:ext cx="600120" cy="44640"/>
            <a:chOff x="10803420" y="5846280"/>
            <a:chExt cx="600120" cy="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582EFF0-8A4A-0F5C-158A-275C144DC08A}"/>
                    </a:ext>
                  </a:extLst>
                </p14:cNvPr>
                <p14:cNvContentPartPr/>
                <p14:nvPr/>
              </p14:nvContentPartPr>
              <p14:xfrm>
                <a:off x="10803420" y="5874360"/>
                <a:ext cx="106200" cy="16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582EFF0-8A4A-0F5C-158A-275C144DC08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94780" y="5865720"/>
                  <a:ext cx="123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9325524-1905-F591-82F7-34FBB0954F68}"/>
                    </a:ext>
                  </a:extLst>
                </p14:cNvPr>
                <p14:cNvContentPartPr/>
                <p14:nvPr/>
              </p14:nvContentPartPr>
              <p14:xfrm>
                <a:off x="11044260" y="5846280"/>
                <a:ext cx="291240" cy="38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9325524-1905-F591-82F7-34FBB0954F6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35260" y="5837640"/>
                  <a:ext cx="308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40C178-6D96-150F-B0FD-26FD580BA1A7}"/>
                    </a:ext>
                  </a:extLst>
                </p14:cNvPr>
                <p14:cNvContentPartPr/>
                <p14:nvPr/>
              </p14:nvContentPartPr>
              <p14:xfrm>
                <a:off x="11394180" y="5853480"/>
                <a:ext cx="9360" cy="6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40C178-6D96-150F-B0FD-26FD580BA1A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385540" y="5844840"/>
                  <a:ext cx="27000" cy="2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065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15F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7338-6B6F-5F4F-BF04-DC45FDF6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9652-C2FA-5845-B361-B05F0812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sum of a geometric sequence is called a geometric series.</a:t>
            </a:r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3B7A00B-0EEC-6C4F-B7D4-6ACC5EB784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4038" y="2957513"/>
                <a:ext cx="8691562" cy="3671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5738" indent="-185738" algn="l" defTabSz="742950" rtl="0" eaLnBrk="1" latinLnBrk="0" hangingPunct="1">
                  <a:lnSpc>
                    <a:spcPct val="90000"/>
                  </a:lnSpc>
                  <a:spcBef>
                    <a:spcPts val="813"/>
                  </a:spcBef>
                  <a:buFont typeface="Arial" panose="020B0604020202020204" pitchFamily="34" charset="0"/>
                  <a:buChar char="•"/>
                  <a:defRPr sz="22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9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286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6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001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716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431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145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60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575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For a general geometric series with the first term,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and common ratio,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2280" dirty="0"/>
                  <a:t>If </a:t>
                </a:r>
                <a14:m>
                  <m:oMath xmlns:m="http://schemas.openxmlformats.org/officeDocument/2006/math">
                    <m:r>
                      <a:rPr lang="en-AU" sz="228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28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280" dirty="0"/>
                  <a:t> or </a:t>
                </a:r>
                <a14:m>
                  <m:oMath xmlns:m="http://schemas.openxmlformats.org/officeDocument/2006/math">
                    <m:r>
                      <a:rPr lang="en-AU" sz="228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28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&lt;−1</m:t>
                    </m:r>
                  </m:oMath>
                </a14:m>
                <a:r>
                  <a:rPr lang="en-US" sz="2280" dirty="0"/>
                  <a:t>, i.e. </a:t>
                </a:r>
                <a14:m>
                  <m:oMath xmlns:m="http://schemas.openxmlformats.org/officeDocument/2006/math">
                    <m:r>
                      <a:rPr lang="en-AU" sz="228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228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28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8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AU" sz="228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80" dirty="0"/>
                  <a:t>, then the formula can be rearranged in the following form:</a:t>
                </a:r>
              </a:p>
              <a:p>
                <a:pPr marL="0" indent="0">
                  <a:buNone/>
                </a:pPr>
                <a:endParaRPr lang="en-US" sz="228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228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3B7A00B-0EEC-6C4F-B7D4-6ACC5EB78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38" y="2957513"/>
                <a:ext cx="8691562" cy="3671887"/>
              </a:xfrm>
              <a:prstGeom prst="rect">
                <a:avLst/>
              </a:prstGeom>
              <a:blipFill rotWithShape="0">
                <a:blip r:embed="rId2"/>
                <a:stretch>
                  <a:fillRect l="-842" t="-3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921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9CD3-04A1-DA43-B12D-E89ACCB8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2" y="93158"/>
            <a:ext cx="8999991" cy="5619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possible graphs of geometric sequence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923A86-EF1A-F742-A3C2-18938BC65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" t="52037" r="6467" b="10185"/>
          <a:stretch/>
        </p:blipFill>
        <p:spPr>
          <a:xfrm>
            <a:off x="1337810" y="640844"/>
            <a:ext cx="2768836" cy="206902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4F9DCDC-B517-A742-8B83-391D11FD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7" t="15185" r="6147" b="47037"/>
          <a:stretch/>
        </p:blipFill>
        <p:spPr>
          <a:xfrm>
            <a:off x="1337810" y="2709864"/>
            <a:ext cx="2768836" cy="2069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D868FC-B15A-704A-BFA4-C5E2AA00282C}"/>
                  </a:ext>
                </a:extLst>
              </p:cNvPr>
              <p:cNvSpPr txBox="1"/>
              <p:nvPr/>
            </p:nvSpPr>
            <p:spPr>
              <a:xfrm>
                <a:off x="2137909" y="1021845"/>
                <a:ext cx="1866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Divergent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868FC-B15A-704A-BFA4-C5E2AA00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09" y="1021845"/>
                <a:ext cx="186690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941" t="-30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DE2C8-8DF9-784F-8117-414E5094A76D}"/>
                  </a:ext>
                </a:extLst>
              </p:cNvPr>
              <p:cNvSpPr txBox="1"/>
              <p:nvPr/>
            </p:nvSpPr>
            <p:spPr>
              <a:xfrm>
                <a:off x="2137909" y="3143252"/>
                <a:ext cx="1866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Divergent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2DE2C8-8DF9-784F-8117-414E5094A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09" y="3143252"/>
                <a:ext cx="1866900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2941" t="-30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2A3159-49E5-FE4F-BA7F-CE92B28040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86" t="15185" r="7427" b="47037"/>
          <a:stretch/>
        </p:blipFill>
        <p:spPr>
          <a:xfrm>
            <a:off x="8073573" y="2649226"/>
            <a:ext cx="2798998" cy="2091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3FB0E4-9879-FE4C-B475-8EA027DC64AC}"/>
                  </a:ext>
                </a:extLst>
              </p:cNvPr>
              <p:cNvSpPr txBox="1"/>
              <p:nvPr/>
            </p:nvSpPr>
            <p:spPr>
              <a:xfrm>
                <a:off x="8831265" y="3186112"/>
                <a:ext cx="18669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Convergent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F3FB0E4-9879-FE4C-B475-8EA027DC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65" y="3186112"/>
                <a:ext cx="1866900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2941" t="-39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B38AF2-5EAE-164F-B9A6-71FD177EA5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27" t="15185" r="6787" b="47037"/>
          <a:stretch/>
        </p:blipFill>
        <p:spPr>
          <a:xfrm>
            <a:off x="8103737" y="526545"/>
            <a:ext cx="2768835" cy="2069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19A52F-7446-8F43-9596-10EA367D6B27}"/>
                  </a:ext>
                </a:extLst>
              </p:cNvPr>
              <p:cNvSpPr txBox="1"/>
              <p:nvPr/>
            </p:nvSpPr>
            <p:spPr>
              <a:xfrm>
                <a:off x="8952368" y="651615"/>
                <a:ext cx="1866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Convergent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D19A52F-7446-8F43-9596-10EA367D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368" y="651615"/>
                <a:ext cx="1866900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2941" t="-30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C4E70C-86BF-A34B-B651-44E8576F63D2}"/>
                  </a:ext>
                </a:extLst>
              </p:cNvPr>
              <p:cNvSpPr/>
              <p:nvPr/>
            </p:nvSpPr>
            <p:spPr>
              <a:xfrm>
                <a:off x="4457701" y="1980532"/>
                <a:ext cx="3157538" cy="15277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AU" sz="3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C4E70C-86BF-A34B-B651-44E8576F6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1" y="1980532"/>
                <a:ext cx="3157538" cy="1527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CBEF2-31B6-624A-9CAC-401118E5DEBE}"/>
                  </a:ext>
                </a:extLst>
              </p:cNvPr>
              <p:cNvSpPr txBox="1"/>
              <p:nvPr/>
            </p:nvSpPr>
            <p:spPr>
              <a:xfrm>
                <a:off x="1337810" y="4833721"/>
                <a:ext cx="3362778" cy="193899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Divergence occurs when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A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&lt;−1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A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BCBEF2-31B6-624A-9CAC-401118E5D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10" y="4833721"/>
                <a:ext cx="3362778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717" t="-2516" b="-62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873BDB-C4F9-AE44-8792-7F8D956E1F96}"/>
                  </a:ext>
                </a:extLst>
              </p:cNvPr>
              <p:cNvSpPr txBox="1"/>
              <p:nvPr/>
            </p:nvSpPr>
            <p:spPr>
              <a:xfrm>
                <a:off x="7334468" y="4825850"/>
                <a:ext cx="3714533" cy="193899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Convergence occurs when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−1&lt;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i.e. </a:t>
                </a:r>
                <a14:m>
                  <m:oMath xmlns:m="http://schemas.openxmlformats.org/officeDocument/2006/math">
                    <m:r>
                      <a:rPr lang="en-AU" sz="2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A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A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873BDB-C4F9-AE44-8792-7F8D956E1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468" y="4825850"/>
                <a:ext cx="3714533" cy="1938992"/>
              </a:xfrm>
              <a:prstGeom prst="rect">
                <a:avLst/>
              </a:prstGeom>
              <a:blipFill rotWithShape="0">
                <a:blip r:embed="rId12"/>
                <a:stretch>
                  <a:fillRect l="-2459" t="-2516" b="-62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8" grpId="0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0F29F0-05E5-D145-A7B0-585565BA2733}"/>
              </a:ext>
            </a:extLst>
          </p:cNvPr>
          <p:cNvSpPr/>
          <p:nvPr/>
        </p:nvSpPr>
        <p:spPr>
          <a:xfrm>
            <a:off x="4434716" y="4543426"/>
            <a:ext cx="2662204" cy="1971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A93D7-6F9B-CF41-9758-4AC1F3DF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13" y="588416"/>
            <a:ext cx="9580085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Considering the convergent geometric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30468-45EA-394F-A929-68948DF41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9" y="1385889"/>
                <a:ext cx="8543925" cy="47910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Since we know that </a:t>
                </a:r>
                <a14:m>
                  <m:oMath xmlns:m="http://schemas.openxmlformats.org/officeDocument/2006/math">
                    <m:r>
                      <a:rPr lang="en-A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US" dirty="0"/>
                  <a:t>, therefore as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It is therefore possible to determine the the sum to infinity,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430468-45EA-394F-A929-68948DF41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9" y="1385889"/>
                <a:ext cx="8543925" cy="4791075"/>
              </a:xfrm>
              <a:blipFill rotWithShape="0">
                <a:blip r:embed="rId2"/>
                <a:stretch>
                  <a:fillRect l="-1427" t="-2036" r="-16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321D67-EFC8-BC47-AAE1-5ADE1A224530}"/>
                  </a:ext>
                </a:extLst>
              </p:cNvPr>
              <p:cNvSpPr/>
              <p:nvPr/>
            </p:nvSpPr>
            <p:spPr>
              <a:xfrm>
                <a:off x="4291836" y="2517478"/>
                <a:ext cx="2662204" cy="917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321D67-EFC8-BC47-AAE1-5ADE1A224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36" y="2517478"/>
                <a:ext cx="2662204" cy="9173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56068C-4FAC-6D43-AE09-F39C7ADDC1EF}"/>
                  </a:ext>
                </a:extLst>
              </p:cNvPr>
              <p:cNvSpPr/>
              <p:nvPr/>
            </p:nvSpPr>
            <p:spPr>
              <a:xfrm>
                <a:off x="4291836" y="3429853"/>
                <a:ext cx="2571986" cy="910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(1−0)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E56068C-4FAC-6D43-AE09-F39C7ADDC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36" y="3429853"/>
                <a:ext cx="2571986" cy="9101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233E72-5E7F-C14A-9EA5-7B9EF499F907}"/>
                  </a:ext>
                </a:extLst>
              </p:cNvPr>
              <p:cNvSpPr/>
              <p:nvPr/>
            </p:nvSpPr>
            <p:spPr>
              <a:xfrm>
                <a:off x="4619799" y="4654365"/>
                <a:ext cx="2292038" cy="939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AU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233E72-5E7F-C14A-9EA5-7B9EF499F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799" y="4654365"/>
                <a:ext cx="2292038" cy="939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78D7AD-A450-684F-81C7-CED9DEDE3710}"/>
                  </a:ext>
                </a:extLst>
              </p:cNvPr>
              <p:cNvSpPr/>
              <p:nvPr/>
            </p:nvSpPr>
            <p:spPr>
              <a:xfrm>
                <a:off x="4959924" y="5775989"/>
                <a:ext cx="16117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1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AU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678D7AD-A450-684F-81C7-CED9DEDE3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24" y="5775989"/>
                <a:ext cx="161178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6061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7635781" y="5465373"/>
              <a:ext cx="2239200" cy="934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7061" y="5450253"/>
                <a:ext cx="227844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/>
              <p14:cNvContentPartPr/>
              <p14:nvPr/>
            </p14:nvContentPartPr>
            <p14:xfrm>
              <a:off x="6901741" y="6027693"/>
              <a:ext cx="811440" cy="75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80141" y="6011853"/>
                <a:ext cx="85212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1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7E58F-68AB-3749-8319-4E283038A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40855"/>
                <a:ext cx="11956210" cy="18780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By first identifying the common ratio between terms, decide whether the following geometric series are convergent or divergent. </a:t>
                </a:r>
              </a:p>
              <a:p>
                <a:pPr marL="0" indent="0">
                  <a:buNone/>
                </a:pPr>
                <a:r>
                  <a:rPr lang="en-US" sz="2400" dirty="0"/>
                  <a:t>If convergent, determine the sum to infinity.</a:t>
                </a:r>
              </a:p>
              <a:p>
                <a:pPr marL="0" indent="0">
                  <a:buNone/>
                </a:pPr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2400" dirty="0"/>
                  <a:t>			b)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10+11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1331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677E58F-68AB-3749-8319-4E283038A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40855"/>
                <a:ext cx="11956210" cy="1878058"/>
              </a:xfrm>
              <a:blipFill rotWithShape="0">
                <a:blip r:embed="rId2"/>
                <a:stretch>
                  <a:fillRect l="-765" t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06018" y="2561632"/>
                <a:ext cx="193556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÷2=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2561632"/>
                <a:ext cx="1935566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60652" y="3381141"/>
                <a:ext cx="2785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𝑐𝑜𝑛𝑣𝑒𝑟𝑔𝑒𝑛𝑡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2" y="3381141"/>
                <a:ext cx="278522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50807" y="3750473"/>
                <a:ext cx="2017103" cy="83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7" y="3750473"/>
                <a:ext cx="2017103" cy="8362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F233E72-5E7F-C14A-9EA5-7B9EF499F907}"/>
                  </a:ext>
                </a:extLst>
              </p:cNvPr>
              <p:cNvSpPr/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233E72-5E7F-C14A-9EA5-7B9EF499F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57394" y="4612701"/>
                <a:ext cx="1784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4" y="4612701"/>
                <a:ext cx="178419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715194" y="2580695"/>
                <a:ext cx="2525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=11÷10=1.1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194" y="2580695"/>
                <a:ext cx="252582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788071" y="3196475"/>
                <a:ext cx="2785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𝑑𝑖𝑣𝑒𝑟𝑔𝑒𝑛𝑡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71" y="3196475"/>
                <a:ext cx="278522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23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0" grpId="0"/>
      <p:bldP spid="141" grpId="0"/>
      <p:bldP spid="144" grpId="0"/>
      <p:bldP spid="145" grpId="0"/>
      <p:bldP spid="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7E58F-68AB-3749-8319-4E283038A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40855"/>
                <a:ext cx="11956210" cy="18780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Find the sum to infinity of the series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7E58F-68AB-3749-8319-4E283038A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40855"/>
                <a:ext cx="11956210" cy="1878058"/>
              </a:xfrm>
              <a:blipFill>
                <a:blip r:embed="rId2"/>
                <a:stretch>
                  <a:fillRect l="-765" t="-6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91575" y="1080702"/>
                <a:ext cx="1935566" cy="1133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÷1=−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5" y="1080702"/>
                <a:ext cx="1935566" cy="1133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35790" y="2149581"/>
                <a:ext cx="2785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𝑐𝑜𝑛𝑣𝑒𝑟𝑔𝑒𝑛𝑡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0" y="2149581"/>
                <a:ext cx="2785228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40937" y="2691924"/>
                <a:ext cx="2017103" cy="86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7" y="2691924"/>
                <a:ext cx="2017103" cy="860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F233E72-5E7F-C14A-9EA5-7B9EF499F907}"/>
                  </a:ext>
                </a:extLst>
              </p:cNvPr>
              <p:cNvSpPr/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233E72-5E7F-C14A-9EA5-7B9EF499F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35790" y="3552031"/>
                <a:ext cx="1784190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0" y="3552031"/>
                <a:ext cx="1784190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4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0" grpId="0"/>
      <p:bldP spid="141" grpId="0"/>
      <p:bldP spid="1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E58F-68AB-3749-8319-4E283038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0855"/>
            <a:ext cx="11956210" cy="1878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square has a side length of 40 cm. A copy of the square is made so that the areao of the copy is 80% of the original one. The process is repeated so that each time the area of the new square is 80% of the previous one. If this process is repeated indefinitly, find the total area of all the squares. 	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53022" y="1969739"/>
                <a:ext cx="4221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b="0" dirty="0">
                    <a:solidFill>
                      <a:srgbClr val="002060"/>
                    </a:solidFill>
                  </a:rPr>
                  <a:t>Area of first square: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=1600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2" y="1969739"/>
                <a:ext cx="4221212" cy="369332"/>
              </a:xfrm>
              <a:prstGeom prst="rect">
                <a:avLst/>
              </a:prstGeom>
              <a:blipFill>
                <a:blip r:embed="rId2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F233E72-5E7F-C14A-9EA5-7B9EF499F907}"/>
                  </a:ext>
                </a:extLst>
              </p:cNvPr>
              <p:cNvSpPr/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233E72-5E7F-C14A-9EA5-7B9EF499F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91065" y="2474991"/>
                <a:ext cx="2858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0.8&lt;1∴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𝑐𝑜𝑛𝑣𝑒𝑟𝑔𝑒𝑛𝑡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5" y="2474991"/>
                <a:ext cx="285821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71661C-05F5-4517-7A8F-147B933C6B94}"/>
                  </a:ext>
                </a:extLst>
              </p:cNvPr>
              <p:cNvSpPr txBox="1"/>
              <p:nvPr/>
            </p:nvSpPr>
            <p:spPr>
              <a:xfrm>
                <a:off x="391065" y="2883433"/>
                <a:ext cx="200707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1600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1−0.8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71661C-05F5-4517-7A8F-147B933C6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5" y="2883433"/>
                <a:ext cx="2007078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0B7CF-5678-48E3-3FF1-DA4E342D3C82}"/>
                  </a:ext>
                </a:extLst>
              </p:cNvPr>
              <p:cNvSpPr txBox="1"/>
              <p:nvPr/>
            </p:nvSpPr>
            <p:spPr>
              <a:xfrm>
                <a:off x="635480" y="3667955"/>
                <a:ext cx="2007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=8000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0B7CF-5678-48E3-3FF1-DA4E342D3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80" y="3667955"/>
                <a:ext cx="20070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1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4" grpId="0"/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7E58F-68AB-3749-8319-4E283038A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40855"/>
                <a:ext cx="11956210" cy="482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Express the recurring </a:t>
                </a:r>
                <a:r>
                  <a:rPr lang="en-AU" sz="2400" dirty="0"/>
                  <a:t>decimal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0.</m:t>
                    </m:r>
                    <m:acc>
                      <m:accPr>
                        <m:chr m:val="̇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̇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dirty="0"/>
                  <a:t> as the ratio of two integers.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7E58F-68AB-3749-8319-4E283038A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40855"/>
                <a:ext cx="11956210" cy="482566"/>
              </a:xfrm>
              <a:blipFill>
                <a:blip r:embed="rId2"/>
                <a:stretch>
                  <a:fillRect l="-765" t="-15190" b="-189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91575" y="1080702"/>
                <a:ext cx="4490976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0.</m:t>
                      </m:r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=0.32+0.0032+0.000032+ … 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5" y="1080702"/>
                <a:ext cx="4490976" cy="379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F233E72-5E7F-C14A-9EA5-7B9EF499F907}"/>
                  </a:ext>
                </a:extLst>
              </p:cNvPr>
              <p:cNvSpPr/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233E72-5E7F-C14A-9EA5-7B9EF499F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C374A-F3DE-2F38-D9C6-7E1DA5861B83}"/>
                  </a:ext>
                </a:extLst>
              </p:cNvPr>
              <p:cNvSpPr txBox="1"/>
              <p:nvPr/>
            </p:nvSpPr>
            <p:spPr>
              <a:xfrm>
                <a:off x="273681" y="1494816"/>
                <a:ext cx="3539195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=0.32,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C374A-F3DE-2F38-D9C6-7E1DA586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81" y="1494816"/>
                <a:ext cx="3539195" cy="379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28660B-F8CD-0657-DC8C-FF0D7891CCDB}"/>
                  </a:ext>
                </a:extLst>
              </p:cNvPr>
              <p:cNvSpPr txBox="1"/>
              <p:nvPr/>
            </p:nvSpPr>
            <p:spPr>
              <a:xfrm>
                <a:off x="345568" y="1935365"/>
                <a:ext cx="3539195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0.32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1−0.01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28660B-F8CD-0657-DC8C-FF0D7891C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8" y="1935365"/>
                <a:ext cx="3539195" cy="6365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76348F-3759-252E-999B-B9EC3E946834}"/>
                  </a:ext>
                </a:extLst>
              </p:cNvPr>
              <p:cNvSpPr txBox="1"/>
              <p:nvPr/>
            </p:nvSpPr>
            <p:spPr>
              <a:xfrm>
                <a:off x="592857" y="2632651"/>
                <a:ext cx="353919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0.32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76348F-3759-252E-999B-B9EC3E94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7" y="2632651"/>
                <a:ext cx="3539195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950C575-1621-5993-439E-3CE07F5F77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329937"/>
                <a:ext cx="11956210" cy="4825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Express the recurring </a:t>
                </a:r>
                <a:r>
                  <a:rPr lang="en-AU" sz="2400" dirty="0"/>
                  <a:t>decimal </a:t>
                </a:r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</m:t>
                    </m:r>
                    <m:acc>
                      <m:accPr>
                        <m:chr m:val="̇"/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̇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acc>
                  </m:oMath>
                </a14:m>
                <a:r>
                  <a:rPr lang="en-US" sz="2400" dirty="0"/>
                  <a:t> as the ratio of two integers.		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950C575-1621-5993-439E-3CE07F5F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9937"/>
                <a:ext cx="11956210" cy="482566"/>
              </a:xfrm>
              <a:prstGeom prst="rect">
                <a:avLst/>
              </a:prstGeom>
              <a:blipFill>
                <a:blip r:embed="rId10"/>
                <a:stretch>
                  <a:fillRect l="-765" t="-13924" b="-202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F347F-8823-64BB-53E0-E313A3876566}"/>
                  </a:ext>
                </a:extLst>
              </p:cNvPr>
              <p:cNvSpPr txBox="1"/>
              <p:nvPr/>
            </p:nvSpPr>
            <p:spPr>
              <a:xfrm>
                <a:off x="273681" y="3707133"/>
                <a:ext cx="5074696" cy="38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ac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=0.035+0.00035+0.0000035+ … 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F347F-8823-64BB-53E0-E313A3876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81" y="3707133"/>
                <a:ext cx="5074696" cy="3854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9FA959-0311-C9DD-3D55-D736C6FC1299}"/>
                  </a:ext>
                </a:extLst>
              </p:cNvPr>
              <p:cNvSpPr txBox="1"/>
              <p:nvPr/>
            </p:nvSpPr>
            <p:spPr>
              <a:xfrm>
                <a:off x="391575" y="4092560"/>
                <a:ext cx="3539195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=0.035,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9FA959-0311-C9DD-3D55-D736C6FC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5" y="4092560"/>
                <a:ext cx="3539195" cy="3798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BEDA-6770-0DBC-7967-B362856C75D4}"/>
                  </a:ext>
                </a:extLst>
              </p:cNvPr>
              <p:cNvSpPr txBox="1"/>
              <p:nvPr/>
            </p:nvSpPr>
            <p:spPr>
              <a:xfrm>
                <a:off x="345567" y="4570490"/>
                <a:ext cx="3539195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0.035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1−0.01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BEDA-6770-0DBC-7967-B362856C7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7" y="4570490"/>
                <a:ext cx="3539195" cy="6365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663B81-9253-8921-3E89-810D01D6FE5B}"/>
                  </a:ext>
                </a:extLst>
              </p:cNvPr>
              <p:cNvSpPr txBox="1"/>
              <p:nvPr/>
            </p:nvSpPr>
            <p:spPr>
              <a:xfrm>
                <a:off x="661868" y="5305157"/>
                <a:ext cx="353919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0.035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990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663B81-9253-8921-3E89-810D01D6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8" y="5305157"/>
                <a:ext cx="3539195" cy="6127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D6AE1A-6BAE-0198-4414-E1B76EDF11B9}"/>
                  </a:ext>
                </a:extLst>
              </p:cNvPr>
              <p:cNvSpPr txBox="1"/>
              <p:nvPr/>
            </p:nvSpPr>
            <p:spPr>
              <a:xfrm>
                <a:off x="814268" y="5910779"/>
                <a:ext cx="3539195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198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D6AE1A-6BAE-0198-4414-E1B76EDF1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68" y="5910779"/>
                <a:ext cx="3539195" cy="6108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0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2" grpId="0"/>
      <p:bldP spid="4" grpId="0"/>
      <p:bldP spid="6" grpId="0"/>
      <p:bldP spid="7" grpId="0"/>
      <p:bldP spid="8" grpId="0"/>
      <p:bldP spid="9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35718" y="1574231"/>
                <a:ext cx="193556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8" y="1574231"/>
                <a:ext cx="1935566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F233E72-5E7F-C14A-9EA5-7B9EF499F907}"/>
                  </a:ext>
                </a:extLst>
              </p:cNvPr>
              <p:cNvSpPr/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F233E72-5E7F-C14A-9EA5-7B9EF499F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52" y="71981"/>
                <a:ext cx="1372427" cy="568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95243" y="2297096"/>
                <a:ext cx="3011907" cy="83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43" y="2297096"/>
                <a:ext cx="3011907" cy="837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584C-C67B-F506-40E9-F96F901C8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43209"/>
            <a:ext cx="10307488" cy="885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18511-34F7-3EE8-3118-F384456090B8}"/>
                  </a:ext>
                </a:extLst>
              </p:cNvPr>
              <p:cNvSpPr txBox="1"/>
              <p:nvPr/>
            </p:nvSpPr>
            <p:spPr>
              <a:xfrm>
                <a:off x="514314" y="3244638"/>
                <a:ext cx="3011907" cy="747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18511-34F7-3EE8-3118-F38445609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4" y="3244638"/>
                <a:ext cx="3011907" cy="747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DDA21-B3F0-87CE-3002-70FF2F096B24}"/>
                  </a:ext>
                </a:extLst>
              </p:cNvPr>
              <p:cNvSpPr txBox="1"/>
              <p:nvPr/>
            </p:nvSpPr>
            <p:spPr>
              <a:xfrm>
                <a:off x="582781" y="4102604"/>
                <a:ext cx="3011907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=8×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DDA21-B3F0-87CE-3002-70FF2F09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81" y="4102604"/>
                <a:ext cx="3011907" cy="616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EFE123-08B4-36F9-CCF2-81E2138340C1}"/>
                  </a:ext>
                </a:extLst>
              </p:cNvPr>
              <p:cNvSpPr txBox="1"/>
              <p:nvPr/>
            </p:nvSpPr>
            <p:spPr>
              <a:xfrm>
                <a:off x="435718" y="4829252"/>
                <a:ext cx="3011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EFE123-08B4-36F9-CCF2-81E21383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8" y="4829252"/>
                <a:ext cx="30119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236759-16AD-165A-C584-5ED5D838B9BF}"/>
                  </a:ext>
                </a:extLst>
              </p:cNvPr>
              <p:cNvSpPr txBox="1"/>
              <p:nvPr/>
            </p:nvSpPr>
            <p:spPr>
              <a:xfrm>
                <a:off x="946521" y="5266565"/>
                <a:ext cx="3011907" cy="76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=10∙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236759-16AD-165A-C584-5ED5D838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1" y="5266565"/>
                <a:ext cx="3011907" cy="768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FE57BB-EBAE-72EE-41CA-F10E6C9F1FD0}"/>
                  </a:ext>
                </a:extLst>
              </p:cNvPr>
              <p:cNvSpPr txBox="1"/>
              <p:nvPr/>
            </p:nvSpPr>
            <p:spPr>
              <a:xfrm>
                <a:off x="4674541" y="1802563"/>
                <a:ext cx="3011907" cy="79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=10∙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FE57BB-EBAE-72EE-41CA-F10E6C9F1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41" y="1802563"/>
                <a:ext cx="3011907" cy="793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FE33AB-EBDE-D319-179F-B52D06B61EA9}"/>
                  </a:ext>
                </a:extLst>
              </p:cNvPr>
              <p:cNvSpPr txBox="1"/>
              <p:nvPr/>
            </p:nvSpPr>
            <p:spPr>
              <a:xfrm>
                <a:off x="4535804" y="2512498"/>
                <a:ext cx="3011907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=10∙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FE33AB-EBDE-D319-179F-B52D06B61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4" y="2512498"/>
                <a:ext cx="3011907" cy="714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7D7FC-4C24-0700-2BD7-1674AC2FE56E}"/>
                  </a:ext>
                </a:extLst>
              </p:cNvPr>
              <p:cNvSpPr txBox="1"/>
              <p:nvPr/>
            </p:nvSpPr>
            <p:spPr>
              <a:xfrm>
                <a:off x="4180143" y="3344672"/>
                <a:ext cx="3011907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7D7FC-4C24-0700-2BD7-1674AC2F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43" y="3344672"/>
                <a:ext cx="3011907" cy="61831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1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4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15465</TotalTime>
  <Words>1130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Geometric Series</vt:lpstr>
      <vt:lpstr>The possible graphs of geometric sequence</vt:lpstr>
      <vt:lpstr>Considering the convergent geometric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Sequences and Series</vt:lpstr>
      <vt:lpstr>Nature of the Long-Term Behaviour in Recurrence Relations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973</cp:revision>
  <dcterms:created xsi:type="dcterms:W3CDTF">2020-02-17T13:56:23Z</dcterms:created>
  <dcterms:modified xsi:type="dcterms:W3CDTF">2022-08-25T23:34:55Z</dcterms:modified>
</cp:coreProperties>
</file>