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2" r:id="rId2"/>
    <p:sldId id="379" r:id="rId3"/>
    <p:sldId id="381" r:id="rId4"/>
    <p:sldId id="380" r:id="rId5"/>
    <p:sldId id="382" r:id="rId6"/>
    <p:sldId id="393" r:id="rId7"/>
    <p:sldId id="383" r:id="rId8"/>
    <p:sldId id="388" r:id="rId9"/>
    <p:sldId id="390" r:id="rId10"/>
    <p:sldId id="392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5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6T06:26:01.9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285 1 3680 0 0,'-38'11'7331'0'0,"32"-5"-6870"0"0,6-5-390 0 0,-1 1 0 0 0,0-1-1 0 0,1 1 1 0 0,-1-1 0 0 0,1 1 0 0 0,-1 0 0 0 0,1-1 0 0 0,0 1 0 0 0,0 0 0 0 0,-1-1 0 0 0,1 1 0 0 0,1 2 0 0 0,-4 16 420 0 0,0-12-315 0 0,-1 0-1 0 0,0 0 1 0 0,-9 11-1 0 0,9-13-75 0 0,0 0 0 0 0,0 1 0 0 0,0-1 0 0 0,1 1 0 0 0,0 0 1 0 0,-4 13-1 0 0,6-16-69 0 0,0-1 0 0 0,0 1 1 0 0,-1-1-1 0 0,1 0 0 0 0,-1 1 0 0 0,0-1 1 0 0,0 0-1 0 0,0 0 0 0 0,0 0 1 0 0,-4 3-1 0 0,4-3-10 0 0,0-1 0 0 0,0 1 0 0 0,-1 0 0 0 0,2-1 0 0 0,-1 1 0 0 0,0 0 0 0 0,1 0 0 0 0,-1 1 0 0 0,1-1 1 0 0,-2 5-1 0 0,-15 111 432 0 0,17-109-440 0 0,0 0 1 0 0,1 0-1 0 0,0 0 1 0 0,1 1-1 0 0,0-1 1 0 0,1 0-1 0 0,0 0 1 0 0,4 12-1 0 0,-5-16-4 0 0,0 0 0 0 0,0 0-1 0 0,-1 0 1 0 0,0 0 0 0 0,0 0-1 0 0,-1 0 1 0 0,0 0 0 0 0,-1 5-1 0 0,1-5 2 0 0,0 0-1 0 0,0 1 0 0 0,1-1 0 0 0,0 0 0 0 0,0 0 0 0 0,0 0 0 0 0,2 7 0 0 0,5 13 31 0 0,-5-19-33 0 0,1 0 0 0 0,-2 1 0 0 0,1-1 0 0 0,-1 1 0 0 0,1 10 1 0 0,-10 77 116 0 0,5-63-81 0 0,0 54 0 0 0,4-52-16 0 0,-1-1 0 0 0,-2 1-1 0 0,-9 50 1 0 0,-2 38 57 0 0,-1 6 51 0 0,9-95-85 0 0,3 0 0 0 0,1 1 0 0 0,4 46 0 0 0,0 8 61 0 0,-6-13-15 0 0,1-44-33 0 0,1 0 0 0 0,6 55-1 0 0,0-56-30 0 0,0 0 26 0 0,2 56 0 0 0,-9-17 11 0 0,1-31-25 0 0,5 66 1 0 0,-1-57-4 0 0,-2 1 0 0 0,-8 66 0 0 0,1 49-18 0 0,8-124-22 0 0,0-6 25 0 0,-3 43 1 0 0,-4-30-17 0 0,2-24-10 0 0,1 1 0 0 0,1 21 0 0 0,16 89 0 0 0,-15-48 0 0 0,4 40 0 0 0,13-3 0 0 0,3 38 0 0 0,-16-125 0 0 0,14 56 0 0 0,-15-72 0 0 0,0 0 0 0 0,-2 0 0 0 0,0 20 0 0 0,0-14 0 0 0,3 26 0 0 0,5 12 40 0 0,2 86-1 0 0,-10-117-1 0 0,1 0 1 0 0,2 0-1 0 0,9 35 0 0 0,-10-52-19 0 0,-2 1-1 0 0,0-1 0 0 0,-1 19 0 0 0,-1-19-35 0 0,1-1-1 0 0,1 1 1 0 0,4 21-1 0 0,11 22-49 0 0,-10-35 35 0 0,9 42 0 0 0,-12-38 32 0 0,0 4 5 0 0,13 53 1 0 0,-15-83-5 0 0,4 15 34 0 0,-1 0 1 0 0,-1 0-1 0 0,3 29 1 0 0,-5-27-2 0 0,-1-1 13 0 0,2 0 0 0 0,4 27-1 0 0,0-20-34 0 0,-2-9-54 0 0,0 0 0 0 0,1 25 0 0 0,-2 50-121 0 0,1 24 290 0 0,-1-73-46 0 0,-5 61 0 0 0,2-97-91 0 0,0 11-38 0 0,1 1-1 0 0,4 21 1 0 0,-2-22-5 0 0,-1 0 1 0 0,0 29-1 0 0,-6-13 31 0 0,2-23 23 0 0,1 0 0 0 0,0 0-1 0 0,1 0 1 0 0,1 17-1 0 0,5 9 0 0 0,3 17 0 0 0,-7 62 0 0 0,-2-97 0 0 0,1 1 0 0 0,1 0 0 0 0,8 32 0 0 0,0 10 0 0 0,-6-18 81 0 0,-1 0-1 0 0,-8 84 1 0 0,-16 34 119 0 0,16-82-397 0 0,-2 7-14 0 0,1-53 189 0 0,0-1 21 0 0,2 1 0 0 0,-2 38-1 0 0,1 42 2 0 0,0 5 0 0 0,5-90 0 0 0,1 8 0 0 0,-2-1 0 0 0,-6 36 0 0 0,2-39 0 0 0,1 0 0 0 0,2 0 0 0 0,1 33 0 0 0,1-44 0 0 0,-1 1 0 0 0,-5 23 0 0 0,-1 15 0 0 0,-20 196 0 0 0,25-235 0 0 0,1 30 0 0 0,1-31 0 0 0,-1 0 0 0 0,-2 19 0 0 0,-2-14 0 0 0,2-9 0 0 0,0 1 0 0 0,1 0 0 0 0,1 0 0 0 0,0 19 0 0 0,1-33 0 0 0,2 15 0 0 0,-1 1 0 0 0,-1-1 0 0 0,0 0 0 0 0,-4 19 0 0 0,3-30 0 0 0,0 1 0 0 0,0-1 0 0 0,1 0 0 0 0,0 1 0 0 0,0-1 0 0 0,0 0 0 0 0,1 1 0 0 0,0-1 0 0 0,0 0 0 0 0,1 0 0 0 0,0 0 0 0 0,0 0 0 0 0,3 6 0 0 0,-4-9 0 0 0,0 0 0 0 0,1 0 0 0 0,-1 0 0 0 0,-1 1 0 0 0,1-1 0 0 0,0 0 0 0 0,-1 0 0 0 0,1 1 0 0 0,-1-1 0 0 0,0 1 0 0 0,0-1 0 0 0,-2 6 0 0 0,2-5 0 0 0,0 0 0 0 0,0 0 0 0 0,1 0 0 0 0,-1 0 0 0 0,1 0 0 0 0,0 0 0 0 0,0-1 0 0 0,0 1 0 0 0,2 4 0 0 0,-1-4 0 0 0,-1 1 0 0 0,0 0 0 0 0,0-1 0 0 0,0 1 0 0 0,1 6 0 0 0,-3-6 79 0 0,1 0-1 0 0,1 0 1 0 0,-1 0-1 0 0,1 0 1 0 0,-1 0-1 0 0,1 0 1 0 0,3 6-1 0 0,-4-10-45 0 0,1 0 0 0 0,-1 0-1 0 0,1 0 1 0 0,-1 1-1 0 0,0-1 1 0 0,0 0 0 0 0,1 0-1 0 0,-1 0 1 0 0,0 1 0 0 0,0-1-1 0 0,0 0 1 0 0,0 0-1 0 0,-1 1 1 0 0,1-1 0 0 0,0 0-1 0 0,0 0 1 0 0,-1 0-1 0 0,1 1 1 0 0,-1-1 0 0 0,0 1-1 0 0,-3 11 135 0 0,3-12-163 0 0,1 0-1 0 0,0 0 1 0 0,0 0-1 0 0,0 0 1 0 0,0 0-1 0 0,0 0 1 0 0,1 0-1 0 0,-1 0 1 0 0,0 0-1 0 0,0 0 1 0 0,0-1-1 0 0,1 1 0 0 0,-1 0 1 0 0,1 0-1 0 0,-1 0 1 0 0,1 0-1 0 0,-1-1 1 0 0,1 1-1 0 0,-1 0 1 0 0,1 0-1 0 0,-1-1 1 0 0,1 1-1 0 0,0 0 1 0 0,1 0-1 0 0,-2 0 4 0 0,0-1-1 0 0,0 1 1 0 0,0-1 0 0 0,0 1-1 0 0,0-1 1 0 0,0 1 0 0 0,0-1-1 0 0,0 1 1 0 0,0 0-1 0 0,0-1 1 0 0,0 1 0 0 0,0-1-1 0 0,0 1 1 0 0,-1-1 0 0 0,1 1-1 0 0,0-1 1 0 0,0 1 0 0 0,-1-1-1 0 0,1 1 1 0 0,-1 0-1 0 0,1 0 16 0 0,0 1-7 0 0,0 0-1 0 0,0 0 0 0 0,0 0 0 0 0,0 0 0 0 0,0 0 0 0 0,1 0 1 0 0,-1 0-1 0 0,1 0 0 0 0,-1 0 0 0 0,1 0 0 0 0,0-1 1 0 0,0 1-1 0 0,0 0 0 0 0,0 0 0 0 0,0-1 0 0 0,0 1 0 0 0,3 2 1 0 0,8 17-181 0 0,-10-18 166 0 0,-1 0 0 0 0,1-1 0 0 0,0 1 0 0 0,0-1 0 0 0,0 0 0 0 0,0 1 1 0 0,0-1-1 0 0,1 0 0 0 0,-1 0 0 0 0,1 0 0 0 0,5 3 0 0 0,-7-4 19 0 0,0-1-14 0 0,-1 0 1 0 0,0 1-1 0 0,1-1 1 0 0,-1 0-1 0 0,0 1 1 0 0,0-1-1 0 0,1 1 1 0 0,-1-1-1 0 0,0 0 1 0 0,0 1 0 0 0,0-1-1 0 0,0 1 1 0 0,0-1-1 0 0,0 0 1 0 0,1 1-1 0 0,-1-1 1 0 0,0 1-1 0 0,0-1 1 0 0,0 1-1 0 0,0-1 1 0 0,-1 0-1 0 0,1 2 1 0 0,0-1 9 0 0,0 3-7 0 0,4 1-4 0 0,7 10-4 0 0,2 2-78 0 0,-9-15 31 0 0,-2-1 35 0 0,0 0-1 0 0,0 0 1 0 0,0 0 0 0 0,0 0 0 0 0,-1 1-1 0 0,1-1 1 0 0,0 0 0 0 0,0 1 0 0 0,2 2-1 0 0,-2-2 33 0 0,1 0-1 0 0,-1-1 0 0 0,1 1 0 0 0,0-1 1 0 0,0 0-1 0 0,-1 1 0 0 0,1-1 0 0 0,0 0 1 0 0,0-1-1 0 0,4 2 0 0 0,15 4 17 0 0,-16-4-36 0 0,0 0 0 0 0,0-1 0 0 0,0 0 0 0 0,0 0 0 0 0,1 0 0 0 0,11-1 0 0 0,7 1 0 0 0,-4 1 0 0 0,-1-2 0 0 0,0 0 0 0 0,23-4 0 0 0,-10 1 0 0 0,-13 0 0 0 0,0-1 0 0 0,0-1 0 0 0,35-13 0 0 0,-32 10 0 0 0,21-7 0 0 0,50-15 0 0 0,-23 6 236 0 0,12-4 408 0 0,291-71-164 0 0,-202 61-304 0 0,-43 12-64 0 0,135-31 144 0 0,-162 35-156 0 0,58-14 104 0 0,59-13-28 0 0,-143 30-127 0 0,-51 12-33 0 0,38-6-1 0 0,90-12-36 0 0,71-10-332 0 0,-91 18 385 0 0,141-22 817 0 0,-72 14-638 0 0,110-2 394 0 0,0 24-533 0 0,-238 3-91 0 0,-14 0 95 0 0,49 0 36 0 0,65-1 26 0 0,-95 2-16 0 0,85 9-102 0 0,28-6 74 0 0,-29 7 260 0 0,-41-1-256 0 0,67 5-120 0 0,-92-7-267 0 0,52 8 45 0 0,19 1 789 0 0,-24-1-493 0 0,61 8-52 0 0,-98-13-107 0 0,70 3-452 0 0,-9 0 1118 0 0,-63-4-42 0 0,-74-6-262 0 0,36 9 1 0 0,-34-6-179 0 0,35 3 0 0 0,105 17-550 0 0,-97-14 359 0 0,65 15 101 0 0,36 3-59 0 0,11 2 13 0 0,-76-13 84 0 0,39 4 14 0 0,5-6 9 0 0,-77-7-32 0 0,135 14 291 0 0,-178-18-247 0 0,-28-5-53 0 0,1 0 0 0 0,0-1 0 0 0,10 1 0 0 0,-16-2 6 0 0,0 0 0 0 0,-1 0 1 0 0,1 0-1 0 0,0-1 0 0 0,-1 1 1 0 0,1-1-1 0 0,0 1 0 0 0,-1-1 0 0 0,1 0 1 0 0,-1 0-1 0 0,3-1 0 0 0,5-2 28 0 0,-10 5-31 0 0,1-1 0 0 0,-1 0-1 0 0,1-1 1 0 0,-1 1 0 0 0,1 0 0 0 0,-1 0 0 0 0,1 0 0 0 0,-1 0 0 0 0,1 0-1 0 0,-1 0 1 0 0,1 0 0 0 0,-1-1 0 0 0,0 1 0 0 0,1 0 0 0 0,-1 0-1 0 0,1-1 1 0 0,-1 1 0 0 0,0 0 0 0 0,1-1 0 0 0,-1 1 0 0 0,0 0 0 0 0,1-1-1 0 0,-1 1 1 0 0,0 0 0 0 0,0-1 0 0 0,1 1 0 0 0,-1-1 0 0 0,1-1 8 0 0,-1 1 0 0 0,0 0 0 0 0,0-1 0 0 0,1 1 0 0 0,-1 0 0 0 0,0-1 0 0 0,0 1 0 0 0,0-1 0 0 0,-1-1 0 0 0,0-2 20 0 0,0 1 0 0 0,0 0-1 0 0,-1 0 1 0 0,1 0 0 0 0,-3-5 0 0 0,-7-6 29 0 0,1 1 0 0 0,-2 0 1 0 0,-26-24-1 0 0,-8-10-38 0 0,-47-45 18 0 0,40 42-30 0 0,17 18 4 0 0,20 19 1 0 0,-20-24-1 0 0,-18-19 10 0 0,-66-56-1 0 0,41 40-15 0 0,26 23 33 0 0,-2 2-1 0 0,-89-59 1 0 0,-14 2 5 0 0,41 18-30 0 0,25 17 8 0 0,-200-167 27 0 0,135 103-42 0 0,31 46 198 0 0,58 44-68 0 0,53 33-111 0 0,-107-67 226 0 0,-80-51-550 0 0,-33-55 190 0 0,130 99 149 0 0,-255-200 344 0 0,220 188-446 0 0,4 3 32 0 0,116 78 20 0 0,-173-130 0 0 0,-59-51 57 0 0,136 101-50 0 0,35 30-7 0 0,-114-87 0 0 0,-17-8 0 0 0,-207-179 0 0 0,264 207 0 0 0,-40-31 0 0 0,42 50 0 0 0,-84-73 0 0 0,195 150 0 0 0,-22-22 0 0 0,-100-125 1 0 0,67 72-55 0 0,64 75 47 0 0,-136-142 16 0 0,36 45 54 0 0,63 60-126 0 0,-129-159 71 0 0,158 183 38 0 0,-6-11-53 0 0,-33-39-125 0 0,40 56 82 0 0,-95-96 36 0 0,125 132 12 0 0,-49-44 75 0 0,-60-68 0 0 0,52 54-39 0 0,45 46-104 0 0,-29-33 1 0 0,-71-103-83 0 0,79 102 312 0 0,-56-89 1 0 0,83 119-161 0 0,-1 0 0 0 0,-22-23 0 0 0,-21-30 0 0 0,-34-45 0 0 0,18 25 0 0 0,-13-10 0 0 0,59 73 0 0 0,20 21 0 0 0,0 1 0 0 0,1-1 0 0 0,1-1 0 0 0,-13-26 0 0 0,9 19 0 0 0,0 1 0 0 0,-2 0 0 0 0,-1 1 0 0 0,0 1 0 0 0,-19-18 0 0 0,0 0 0 0 0,27 27 0 0 0,-12-13 0 0 0,-1 1 0 0 0,-33-27 0 0 0,-51-33-104 0 0,44 37-154 0 0,37 28 218 0 0,-32-28 1 0 0,55 44 42 0 0,-19-18 93 0 0,0 1 0 0 0,-1 1 1 0 0,-25-16-1 0 0,34 26-100 0 0,-15-9-207 0 0,-42-32-1 0 0,57 38 171 0 0,-1 1 0 0 0,-22-11 0 0 0,25 15 32 0 0,0-1 1 0 0,0-1-1 0 0,0 1 0 0 0,1-1 1 0 0,0-1-1 0 0,-13-12 0 0 0,5 1-57 0 0,-1-1-287 0 0,-14-21 1 0 0,26 33 288 0 0,1 0 1 0 0,0 0-1 0 0,1 0 1 0 0,-1-1-1 0 0,1 1 0 0 0,1-1 1 0 0,-3-10-1 0 0,3 12 64 0 0,1 1 0 0 0,-1 0 0 0 0,0 0 0 0 0,0 0 0 0 0,0 0 0 0 0,-6-8 0 0 0,3 5 0 0 0,4 5-1 0 0,0 1-1 0 0,0 0 0 0 0,0-1 1 0 0,0 1-1 0 0,0 0 1 0 0,1-1-1 0 0,-1 1 0 0 0,1-1 1 0 0,0 1-1 0 0,0-1 0 0 0,0-4 1 0 0,6-29-622 0 0,-4 29 28 0 0,0 1-1 0 0,-1-1 1 0 0,1-10-1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6T06:28:46.1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74 1 2760 0 0,'-19'24'120'0'0,"19"-20"32"0"0,0 6-152 0 0,-4 0 0 0 0,-2 1 0 0 0,0 3 288 0 0,6-4 360 0 0,0 0-320 0 0,-10 4-264 0 0,-12 15-64 0 0,16-13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6T06:28:48.8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29 9165 1840 0 0,'-28'-16'10641'0'0,"28"12"-10005"0"0,0 1-476 0 0,0-18-119 0 0,5-31 1 0 0,0 29 11 0 0,3-2 1477 0 0,-4 14-1419 0 0,-1 1 0 0 0,3-19 1 0 0,-5 25-84 0 0,0 1 0 0 0,-1 0 1 0 0,1-1-1 0 0,0 1 0 0 0,1 0 0 0 0,1-3 0 0 0,6-19 370 0 0,10-53 315 0 0,-16 67-664 0 0,0-1 0 0 0,6-12 0 0 0,6-16 45 0 0,0-15-43 0 0,4 1-1 0 0,25-51 1 0 0,-5-4 245 0 0,-19 47-187 0 0,-4 10-109 0 0,-1 1 0 0 0,9-70 0 0 0,9-75 0 0 0,-10 69 71 0 0,-8 23 1126 0 0,-3 16-859 0 0,-11 85-364 0 0,1-5-128 0 0,-1 0-1 0 0,0 1 1 0 0,0-1 0 0 0,-1 0 0 0 0,0-11 0 0 0,0 5 216 0 0,1 0 0 0 0,0-1-1 0 0,3-15 1 0 0,1-3 470 0 0,-1-1-509 0 0,2 0 1 0 0,1 1 0 0 0,14-37-1 0 0,-17 56-5 0 0,-1 1-1 0 0,0 0 0 0 0,-1-1 1 0 0,0 0-1 0 0,-1-21 0 0 0,1 18 25 0 0,-1-1-1 0 0,2 1 1 0 0,7-27-1 0 0,-5 27-17 0 0,-1-1 0 0 0,-1 1 0 0 0,2-30 0 0 0,-5 33-23 0 0,2 0 1 0 0,0 0-1 0 0,0 0 1 0 0,1 0-1 0 0,1 1 1 0 0,7-19-1 0 0,40-77 1 0 0,-15 37 50 0 0,-33 64-50 0 0,-1 1 0 0 0,0-1-1 0 0,0 0 1 0 0,-1 0 0 0 0,1-14 0 0 0,-1 13-2 0 0,0 1 0 0 0,0-1 0 0 0,1 1 0 0 0,4-14-1 0 0,8-10 1 0 0,-9 21 0 0 0,0 0 0 0 0,5-19 0 0 0,36-150 64 0 0,-34 132-65 0 0,-3 11 46 0 0,1 1 0 0 0,25-58 0 0 0,-3 14-32 0 0,-22 53-14 0 0,14-30-1 0 0,123-275 130 0 0,-92 179-53 0 0,0 7 32 0 0,-23 60-95 0 0,8-18 25 0 0,146-378-249 0 0,-149 389 477 0 0,-22 56-139 0 0,16-52 0 0 0,8-28-2 0 0,-28 88-101 0 0,7-14 22 0 0,-10 26-14 0 0,9-31 0 0 0,10-24 73 0 0,-17 47 94 0 0,8-29 0 0 0,-8 15 64 0 0,30-126-510 0 0,-11 66 100 0 0,-5 22 112 0 0,-13 34 36 0 0,-1 0 0 0 0,5-62 0 0 0,-10 59 30 0 0,15-60 0 0 0,-14 79-26 0 0,48-198 51 0 0,-37 153-46 0 0,-11 48-9 0 0,1-5 0 0 0,12-34 0 0 0,15-40 0 0 0,-8 20 0 0 0,-7 25 0 0 0,12-31 0 0 0,-14 48 0 0 0,12-54 0 0 0,1-2 0 0 0,5-25 110 0 0,-24 82-76 0 0,1-9 19 0 0,14-48-10 0 0,12-31-4 0 0,-14 57 95 0 0,13-37 21 0 0,-26 81-155 0 0,-1-2 0 0 0,-1 0 0 0 0,-2 0 0 0 0,-1 0 0 0 0,-1-1 0 0 0,2-55 0 0 0,-6 55 0 0 0,2 0 0 0 0,0 0 0 0 0,2 0 0 0 0,1 1 0 0 0,13-37 0 0 0,-12 40 0 0 0,-5 19 0 0 0,-1 0 0 0 0,1 1 0 0 0,0-1 0 0 0,1 1 0 0 0,3-8 0 0 0,60-108 0 0 0,-22 35 0 0 0,-22 39 0 0 0,-1 3 0 0 0,-8 21 0 0 0,36-69 0 0 0,-31 56 79 0 0,7-14 122 0 0,30-63-185 0 0,-6 14-64 0 0,-43 87 48 0 0,0 1 0 0 0,1 0 0 0 0,1 0 0 0 0,13-16 0 0 0,-15 20 0 0 0,0-1 0 0 0,0-1 0 0 0,-1 1 0 0 0,5-13 0 0 0,8-14 0 0 0,-10 20 61 0 0,9-24 0 0 0,-12 27-7 0 0,1-1 1 0 0,0 1-1 0 0,12-18 0 0 0,-7 3 183 0 0,-10 24-200 0 0,0 1-1 0 0,1 0 0 0 0,-1 0 0 0 0,-1-1 1 0 0,1 1-1 0 0,0-1 0 0 0,-1 1 1 0 0,0-1-1 0 0,0 1 0 0 0,0-1 1 0 0,-1-4-1 0 0,1-5 424 0 0,0 12-456 0 0,0 1-1 0 0,0 0 0 0 0,-1-1 0 0 0,1 1 1 0 0,0-1-1 0 0,0 1 0 0 0,0-1 0 0 0,0 1 1 0 0,0-1-1 0 0,1 1 0 0 0,-1-1 0 0 0,0 1 1 0 0,0-1-1 0 0,0 1 0 0 0,0-1 1 0 0,0 1-1 0 0,1-1 0 0 0,-1 1 0 0 0,1-1 1 0 0,19-3-6 0 0,-13 4-9 0 0,0-1 0 0 0,1 1 0 0 0,-1 0 0 0 0,11 2 0 0 0,43 1-14 0 0,-59-3 25 0 0,-1-1 0 0 0,1 1 0 0 0,-1 0 0 0 0,1 0 0 0 0,-1 0 0 0 0,1 0 0 0 0,-1 0 0 0 0,1 1 0 0 0,-1-1 0 0 0,1 0 0 0 0,-1 1 0 0 0,1-1 0 0 0,1 2 0 0 0,3 1 0 0 0,28 3 0 0 0,-22-4 0 0 0,1 1 0 0 0,15 4 0 0 0,51 21 0 0 0,127 66 0 0 0,-193-87 1 0 0,45 25 16 0 0,-1 2 0 0 0,56 45 0 0 0,-1 4-21 0 0,1 1 180 0 0,-16-8-141 0 0,38 31-6 0 0,-62-52-29 0 0,-16-12 0 0 0,98 78 272 0 0,-121-95-240 0 0,1-2-1 0 0,40 20 0 0 0,16 10-295 0 0,68 42 309 0 0,-15-5 92 0 0,29 20-9 0 0,-26 3-1 0 0,-74-54-59 0 0,-7-9-27 0 0,2-4 0 0 0,1-2 0 0 0,117 55 0 0 0,-16-21 12 0 0,152 67 222 0 0,-102-43-49 0 0,-213-99-212 0 0,140 58 165 0 0,-3-1-117 0 0,-87-33-26 0 0,334 148 64 0 0,158 58 104 0 0,-369-147-204 0 0,-78-41 32 0 0,98 60 0 0 0,-164-85-32 0 0,223 142 0 0 0,5 8 0 0 0,-198-132 0 0 0,34 20 0 0 0,22 5 22 0 0,-3 6-1 0 0,125 96 0 0 0,-115-71-21 0 0,5 0 39 0 0,-30-23-14 0 0,163 99-25 0 0,-70-48 0 0 0,-56-36 0 0 0,20 14 0 0 0,9 1 54 0 0,77 36-41 0 0,-79-42-16 0 0,-59-34 3 0 0,154 80 0 0 0,200 87 0 0 0,-124-48 0 0 0,1 3 0 0 0,71 35 0 0 0,-202-112 0 0 0,-82-40 0 0 0,9 5 0 0 0,67 32 103 0 0,110 49 154 0 0,-116-65-314 0 0,22 4-37 0 0,193 78-35 0 0,125 45 129 0 0,-404-156 0 0 0,-26-11 0 0 0,42 16 0 0 0,257 154 0 0 0,-288-150 0 0 0,26 17 0 0 0,9 7 0 0 0,-131-79 0 0 0,23 17 0 0 0,-25-15 0 0 0,28 15 0 0 0,93 52 54 0 0,-55-31-41 0 0,9 5-16 0 0,53 30 3 0 0,-55-35 0 0 0,19 23 0 0 0,-10-6 0 0 0,74 51 116 0 0,-22-15-62 0 0,-126-87-85 0 0,31 12 0 0 0,-30-15 21 0 0,31 19 0 0 0,7 1 58 0 0,0 0 32 0 0,102 60-5 0 0,20 13-22 0 0,-140-76-50 0 0,28 21-19 0 0,94 61-169 0 0,-91-62 311 0 0,227 120-62 0 0,-307-171-64 0 0,25 14-219 0 0,-14-7-146 0 0,1-1 1 0 0,0-1-1 0 0,17 6 1 0 0,-1-4-567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16T06:28:49.8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23 112 6624 0 0,'-22'30'7300'0'0,"22"-24"-7014"0"0,1 0 0 0 0,1 0 0 0 0,-1 0 1 0 0,1 0-1 0 0,0-1 0 0 0,0 1 0 0 0,1 0 1 0 0,-1-1-1 0 0,1 0 0 0 0,0 0 0 0 0,1 0 1 0 0,4 6-1 0 0,3 4 127 0 0,-6-9-274 0 0,0 0 1 0 0,1 0-1 0 0,0-1 0 0 0,0 0 0 0 0,9 7 1 0 0,7 5 156 0 0,-3 2-19 0 0,-12-13-193 0 0,0 1 1 0 0,0-1-1 0 0,0 0 1 0 0,1-1-1 0 0,0 0 1 0 0,12 7-1 0 0,20 11 28 0 0,-31-17-84 0 0,0 0-1 0 0,15 6 1 0 0,28 11-17 0 0,-33-14-11 0 0,0-1 0 0 0,41 12-1 0 0,-31-13 46 0 0,1-2-1 0 0,0-1 0 0 0,1-1 0 0 0,-1-2 0 0 0,0 0 1 0 0,58-9-1 0 0,-66 2 64 0 0,0-1 1 0 0,-1-1 0 0 0,1 0-1 0 0,29-19 1 0 0,-47 25-82 0 0,3-2 11 0 0,9-3 88 0 0,-1-2 0 0 0,28-20 0 0 0,29-25 237 0 0,-59 43-326 0 0,2 0 0 0 0,24-13 0 0 0,15-11 33 0 0,-42 27-29 0 0,0 0-1 0 0,0 1 1 0 0,23-9 0 0 0,-21 11-56 0 0,0-2 0 0 0,-1 1 0 0 0,17-13 0 0 0,6-6 8 0 0,43-22-1 0 0,-79 47 8 0 0,24-14 0 0 0,-2 2 0 0 0,24-11 0 0 0,-35 17-2 0 0,1 0-1 0 0,11-9 1 0 0,-14 10-32 0 0,-9 5 32 0 0,2-2-378 0 0,-1 1 253 0 0,0 1 1 0 0,0-1-1 0 0,0 1 0 0 0,0-1 0 0 0,0 1 1 0 0,0 0-1 0 0,0-1 0 0 0,0 1 1 0 0,0 0-1 0 0,0 0 0 0 0,1 0 0 0 0,-1 0 1 0 0,1 0-1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4:15:44.795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76316B69-2AE6-45DD-8F15-91582B669E61}" emma:medium="tactile" emma:mode="ink">
          <msink:context xmlns:msink="http://schemas.microsoft.com/ink/2010/main" type="writingRegion" rotatedBoundingBox="3703,4797 4524,4797 4524,5455 3703,5455"/>
        </emma:interpretation>
      </emma:emma>
    </inkml:annotationXML>
    <inkml:traceGroup>
      <inkml:annotationXML>
        <emma:emma xmlns:emma="http://www.w3.org/2003/04/emma" version="1.0">
          <emma:interpretation id="{63D0520A-765B-42DA-9568-60129522F2C3}" emma:medium="tactile" emma:mode="ink">
            <msink:context xmlns:msink="http://schemas.microsoft.com/ink/2010/main" type="paragraph" rotatedBoundingBox="3703,4797 4524,4797 4524,5455 3703,54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2D0576E-2B69-47F5-9E67-E7C7E5249FEA}" emma:medium="tactile" emma:mode="ink">
              <msink:context xmlns:msink="http://schemas.microsoft.com/ink/2010/main" type="line" rotatedBoundingBox="3703,4797 4524,4797 4524,5455 3703,5455"/>
            </emma:interpretation>
          </emma:emma>
        </inkml:annotationXML>
        <inkml:traceGroup>
          <inkml:annotationXML>
            <emma:emma xmlns:emma="http://www.w3.org/2003/04/emma" version="1.0">
              <emma:interpretation id="{50E9A15E-0E68-4C33-944D-4CB39871939E}" emma:medium="tactile" emma:mode="ink">
                <msink:context xmlns:msink="http://schemas.microsoft.com/ink/2010/main" type="inkWord" rotatedBoundingBox="3703,4797 4524,4797 4524,5455 3703,5455"/>
              </emma:interpretation>
              <emma:one-of disjunction-type="recognition" id="oneOf0">
                <emma:interpretation id="interp0" emma:lang="en-AU" emma:confidence="0">
                  <emma:literal>10</emma:literal>
                </emma:interpretation>
                <emma:interpretation id="interp1" emma:lang="en-AU" emma:confidence="0">
                  <emma:literal>/ E</emma:literal>
                </emma:interpretation>
                <emma:interpretation id="interp2" emma:lang="en-AU" emma:confidence="0">
                  <emma:literal>/ &amp;</emma:literal>
                </emma:interpretation>
                <emma:interpretation id="interp3" emma:lang="en-AU" emma:confidence="0">
                  <emma:literal>/ 9</emma:literal>
                </emma:interpretation>
                <emma:interpretation id="interp4" emma:lang="en-AU" emma:confidence="0">
                  <emma:literal>'o</emma:literal>
                </emma:interpretation>
              </emma:one-of>
            </emma:emma>
          </inkml:annotationXML>
          <inkml:trace contextRef="#ctx0" brushRef="#br0">188 4 806,'-11'-5'36,"11"5"7,0 0-35,0 0-8,0 0 0,0 0 0,0 0 104,0 0 20,0 10 3,0-10 1,0 0-52,0 0-11,0 0-1,0 0-1,0 0 1,0 0 1,0 0 0,0 0 0,0 5-46,0-5-10,0 0-1,11 15-8,-11-15 26,0 10-2,0 0 0,0 1 0,-11-1-1,11 0-1,0 0 0,-6 0 0,0 0-9,1 0-1,-1 6-1,0-6 0,6 0 12,-17 0 2,12 0 1,-1 0 0,-6 0-42,7 6-8,-1-1-1,0 0-1,-11 0 43,6 0 9,-1 1 2,12-6 0,-17 0-45,12 5-9,-7-10-2,7 5 0,-1 0-3,0 1-1,6-6 0,0-5 0,0 0-64,0 0-12</inkml:trace>
          <inkml:trace contextRef="#ctx0" brushRef="#br0" timeOffset="600.22">433 247 518,'0'0'23,"0"0"5,0 0-28,-5 5 0,-1 5 0,0 0 0,6-10 200,0 0 34,0 0 7,-5 11 2,-7-6-122,12-5-24,0 0-5,0 0 0,0 0-21,0 0-4,0 0-1,0 10 0,-6 5-58,6 5-8,-5-5 0,5 6-12,0-6 12,0 5 0,5-5 0,1 6 0,0-1 0,0 5 0,-1-5 0,1 1 0,5-1 0,1 0 10,-1-5-10,1 1 8,-1-1-8,0-5 0,1 5-12,-1-5 12,1-5-10,-1 0 10,6-5 0,-6 0-9,-11 0 9,12-5 0,5-5 0,0 0-8,0 0 8,0-5 0,-5 0 0,5-6 0,-6-4 0,1 5 0,-1-6 0,0 6-8,-5-5 8,0-1 0,-1 6 0,1 0 0,-6 5 0,6-6 0,-6 1 0,-6 0 0,6 5 0,-6 5 8,1-6-8,5 6 0,-6-5 0,-5 0 9,5 0-9,-5-1 0,5 6 8,0 0-8,-5 0 0,-1 0 0,7 5 11,-7 5-11,-5 5 10,6-5-10,-1 5 0,-5 0 0,6-5 0,-1 10 0,1 0 0,0 6 0,-1-6 0,1 10 0,-1-10 0,1 10 0,11-4 0,-6 4 0,1 0 0,-1-5 0,6 0 0,0 6 0,0-11 0,0 5 0,6-5 0,-1 5-10,1-4 10,-6-11 0,11 5 8,1 5-8,-12-10 53,11 5 7,6 0 0,-5 0 1,5-10-46,0 5-15,0-5 8,6-10-8,0-1 0,-6-4 0,11 5 0,-5-5 0,6-6 0,-1-4 8,12 0-8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19T04:17:28.56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DFAFFE3-15F4-410A-9589-800D82A93D9A}" emma:medium="tactile" emma:mode="ink">
          <msink:context xmlns:msink="http://schemas.microsoft.com/ink/2010/main" type="writingRegion" rotatedBoundingBox="7026,5770 7961,5770 7961,6418 7026,6418"/>
        </emma:interpretation>
      </emma:emma>
    </inkml:annotationXML>
    <inkml:traceGroup>
      <inkml:annotationXML>
        <emma:emma xmlns:emma="http://www.w3.org/2003/04/emma" version="1.0">
          <emma:interpretation id="{FDEA6991-29B8-43EE-9DEA-F4EC76066376}" emma:medium="tactile" emma:mode="ink">
            <msink:context xmlns:msink="http://schemas.microsoft.com/ink/2010/main" type="paragraph" rotatedBoundingBox="7026,5770 7961,5770 7961,6418 7026,64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79BAD52-5E4C-4831-ADDA-3DE15CEC07CD}" emma:medium="tactile" emma:mode="ink">
              <msink:context xmlns:msink="http://schemas.microsoft.com/ink/2010/main" type="line" rotatedBoundingBox="7026,5770 7961,5770 7961,6418 7026,6418"/>
            </emma:interpretation>
          </emma:emma>
        </inkml:annotationXML>
        <inkml:traceGroup>
          <inkml:annotationXML>
            <emma:emma xmlns:emma="http://www.w3.org/2003/04/emma" version="1.0">
              <emma:interpretation id="{49437857-7FB3-4A47-BA80-B0DB069FFF4A}" emma:medium="tactile" emma:mode="ink">
                <msink:context xmlns:msink="http://schemas.microsoft.com/ink/2010/main" type="inkWord" rotatedBoundingBox="7283,5905 7569,6363 7239,6569 6954,6110"/>
              </emma:interpretation>
              <emma:one-of disjunction-type="recognition" id="oneOf0">
                <emma:interpretation id="interp0" emma:lang="en-AU" emma:confidence="0">
                  <emma:literal>h</emma:literal>
                </emma:interpretation>
                <emma:interpretation id="interp1" emma:lang="en-AU" emma:confidence="0">
                  <emma:literal>&amp;</emma:literal>
                </emma:interpretation>
                <emma:interpretation id="interp2" emma:lang="en-AU" emma:confidence="0">
                  <emma:literal>4</emma:literal>
                </emma:interpretation>
                <emma:interpretation id="interp3" emma:lang="en-AU" emma:confidence="0">
                  <emma:literal>x</emma:literal>
                </emma:interpretation>
                <emma:interpretation id="interp4" emma:lang="en-AU" emma:confidence="0">
                  <emma:literal>&lt;</emma:literal>
                </emma:interpretation>
              </emma:one-of>
            </emma:emma>
          </inkml:annotationXML>
          <inkml:trace contextRef="#ctx0" brushRef="#br0">-496 135 633,'11'16'56,"-11"-11"-44,0-5-12,0 0 0,0 10 97,0 0 18,0-10 3,0 0 1,0 0-30,-6 10-5,6 5-2,-5-5 0,-1 6-34,6-6-8,0 0 0,0 0-1,-11 5-31,11 0-8,-6-4 0,6 4 0,0 0 21,-6 0 3,1 0 1,-1 1 0,6-1-9,0-5-3,-12 5 0,1-5 0,5 5-13,1 1 0,-7-6 8,-5 5-8,6-5-29,5 0-9,0 0-2,6 0 0,-11 1 40,5-6 0,-5 5 0,5-5 0,6-5-17,-11 0 4,-1 0 1,12 0 0,0 0-8,-5-5-2,-7-5 0,1 0 0,-1-6-6,7 6-2,-1-5 0,6-5 0,-6 5 39,6-1 8,-5-4 2,-1 5 0,6 5 3,-6-5 1,6 4 0,0 11 0,0-15-1,0 5 0,0 10 0,6-10 0,-6 10 25,6-10 5,-6 10 0,5-5 1,-5 5-33,0 0-8,12-10 0,-12 10-1,0 0 32,11-5 6,1 10 2,-1-5 0,-11 0-27,11 5-4,1 0-2,-1 5 0,-11-10 0,6 15 0,11 0 0,0 0 0,-6 6-2,1-1 0,-1-5 0,6 5 0,0 1-2,1-1-1,-1-5 0,0 5 0,6-4-13,-6-1 11,0 5-11,0-5 10,0-5-10,6 1 0,-6-1 0,0 5 0,0-10 8,-6 5-8,1-10 12,-1 0-656,-11 0-131</inkml:trace>
        </inkml:traceGroup>
        <inkml:traceGroup>
          <inkml:annotationXML>
            <emma:emma xmlns:emma="http://www.w3.org/2003/04/emma" version="1.0">
              <emma:interpretation id="{508150AA-5952-4D97-84F2-E6971A8FCFC5}" emma:medium="tactile" emma:mode="ink">
                <msink:context xmlns:msink="http://schemas.microsoft.com/ink/2010/main" type="inkWord" rotatedBoundingBox="7875,5754 7961,6195 7828,6220 7743,5780"/>
              </emma:interpretation>
              <emma:one-of disjunction-type="recognition" id="oneOf1">
                <emma:interpretation id="interp5" emma:lang="en-AU" emma:confidence="0">
                  <emma:literal>(</emma:literal>
                </emma:interpretation>
                <emma:interpretation id="interp6" emma:lang="en-AU" emma:confidence="0">
                  <emma:literal>[</emma:literal>
                </emma:interpretation>
                <emma:interpretation id="interp7" emma:lang="en-AU" emma:confidence="0">
                  <emma:literal>)</emma:literal>
                </emma:interpretation>
                <emma:interpretation id="interp8" emma:lang="en-AU" emma:confidence="0">
                  <emma:literal>L</emma:literal>
                </emma:interpretation>
                <emma:interpretation id="interp9" emma:lang="en-AU" emma:confidence="0">
                  <emma:literal>'</emma:literal>
                </emma:interpretation>
              </emma:one-of>
            </emma:emma>
          </inkml:annotationXML>
          <inkml:trace contextRef="#ctx0" brushRef="#br0" timeOffset="-1596.51">68 34 982,'0'0'44,"0"0"8,0 0-41,0 0-11,-6-5 0,6 5 0,-11-5 137,11 5 26,0 0 5,0-10 0,-11 5-56,11 5-11,0 0-2,0 0-1,0 0-22,-6-5-4,6 5 0,0 0-1,0 0-22,-6-5-4,-5 5-1,11 0 0,0 0-32,0 0-12,0 0 9,0 0-9,0 0 15,-6 10-3,6 5 0,-6 0 0,6 0-12,0 6 0,-5 4 8,5-5-8,0 0 0,0 6 0,0-1 0,5 0 0,1 6 0,0-6 0,-1-5 0,1 6 0,6-1 0,-1-5 0,0 1 0,6-6 0,1 0-61,-1-5-12,5-5-3,1-10-595,0 5-119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16/05/2022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16/05/2022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16/05/2022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16/05/2022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16/05/2022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16/05/2022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16/05/2022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16/05/2022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16/05/2022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16/05/2022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16/05/2022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16/05/2022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16/05/2022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7" Type="http://schemas.openxmlformats.org/officeDocument/2006/relationships/image" Target="../media/image4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3.png"/><Relationship Id="rId4" Type="http://schemas.openxmlformats.org/officeDocument/2006/relationships/image" Target="../media/image1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7.png"/><Relationship Id="rId4" Type="http://schemas.openxmlformats.org/officeDocument/2006/relationships/customXml" Target="../ink/ink2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customXml" Target="../ink/ink5.xml"/><Relationship Id="rId7" Type="http://schemas.openxmlformats.org/officeDocument/2006/relationships/image" Target="../media/image1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emf"/><Relationship Id="rId5" Type="http://schemas.openxmlformats.org/officeDocument/2006/relationships/customXml" Target="../ink/ink6.xml"/><Relationship Id="rId4" Type="http://schemas.openxmlformats.org/officeDocument/2006/relationships/image" Target="../media/image119.emf"/><Relationship Id="rId9" Type="http://schemas.openxmlformats.org/officeDocument/2006/relationships/image" Target="../media/image1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12" Type="http://schemas.openxmlformats.org/officeDocument/2006/relationships/image" Target="../media/image14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0" Type="http://schemas.openxmlformats.org/officeDocument/2006/relationships/image" Target="../media/image136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7.png"/><Relationship Id="rId5" Type="http://schemas.openxmlformats.org/officeDocument/2006/relationships/image" Target="../media/image146.png"/><Relationship Id="rId10" Type="http://schemas.openxmlformats.org/officeDocument/2006/relationships/image" Target="../media/image151.png"/><Relationship Id="rId4" Type="http://schemas.openxmlformats.org/officeDocument/2006/relationships/image" Target="../media/image1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39422" y="1332223"/>
            <a:ext cx="121525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use the area of triangle rule to solve for the area of non-right angled triangle.</a:t>
            </a:r>
            <a:endParaRPr lang="en-AU" sz="3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4001611"/>
            <a:ext cx="109732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cs typeface="Arial" panose="020B0604020202020204" pitchFamily="34" charset="0"/>
              </a:rPr>
              <a:t>Determine the area of a non-right angled triangle.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>
                <a:cs typeface="Arial" panose="020B0604020202020204" pitchFamily="34" charset="0"/>
              </a:rPr>
              <a:t>Determine the </a:t>
            </a:r>
            <a:r>
              <a:rPr lang="en-GB" sz="2800" b="1" dirty="0">
                <a:cs typeface="Arial" panose="020B0604020202020204" pitchFamily="34" charset="0"/>
              </a:rPr>
              <a:t>unknown sides and angles given the area </a:t>
            </a:r>
            <a:r>
              <a:rPr lang="en-GB" sz="2800" b="1">
                <a:cs typeface="Arial" panose="020B0604020202020204" pitchFamily="34" charset="0"/>
              </a:rPr>
              <a:t>of triangle</a:t>
            </a:r>
            <a:endParaRPr lang="en-AU" sz="2800" b="1" dirty="0"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336331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2F632C-2AA8-A24C-8C38-F3F3BAAA78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693"/>
          <a:stretch/>
        </p:blipFill>
        <p:spPr>
          <a:xfrm>
            <a:off x="437129" y="1308525"/>
            <a:ext cx="3455377" cy="28966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CD72B7-F604-C044-8D1C-20D5A3DAD70C}"/>
              </a:ext>
            </a:extLst>
          </p:cNvPr>
          <p:cNvSpPr txBox="1"/>
          <p:nvPr/>
        </p:nvSpPr>
        <p:spPr>
          <a:xfrm>
            <a:off x="621523" y="2973313"/>
            <a:ext cx="41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4924E-1DE3-2148-97E7-3A043004821A}"/>
              </a:ext>
            </a:extLst>
          </p:cNvPr>
          <p:cNvSpPr txBox="1"/>
          <p:nvPr/>
        </p:nvSpPr>
        <p:spPr>
          <a:xfrm>
            <a:off x="2710917" y="1906513"/>
            <a:ext cx="41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5F8781-5CD6-6D4A-B38A-1CFBA29D6FCD}"/>
              </a:ext>
            </a:extLst>
          </p:cNvPr>
          <p:cNvSpPr txBox="1"/>
          <p:nvPr/>
        </p:nvSpPr>
        <p:spPr>
          <a:xfrm>
            <a:off x="1174217" y="1843013"/>
            <a:ext cx="41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7EA698-6D44-4B45-8301-866BFE8F9A40}"/>
              </a:ext>
            </a:extLst>
          </p:cNvPr>
          <p:cNvSpPr txBox="1"/>
          <p:nvPr/>
        </p:nvSpPr>
        <p:spPr>
          <a:xfrm>
            <a:off x="2139417" y="3367013"/>
            <a:ext cx="41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AD9ECB-AD48-794F-987D-873B29B50CBF}"/>
              </a:ext>
            </a:extLst>
          </p:cNvPr>
          <p:cNvSpPr txBox="1"/>
          <p:nvPr/>
        </p:nvSpPr>
        <p:spPr>
          <a:xfrm>
            <a:off x="780517" y="2554213"/>
            <a:ext cx="67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115</a:t>
            </a:r>
            <a:r>
              <a:rPr lang="en-US" sz="2000" baseline="30000" dirty="0"/>
              <a:t>o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0D4ED5-1878-294E-AE6C-1FD13BA45078}"/>
              </a:ext>
            </a:extLst>
          </p:cNvPr>
          <p:cNvSpPr txBox="1"/>
          <p:nvPr/>
        </p:nvSpPr>
        <p:spPr>
          <a:xfrm>
            <a:off x="2660117" y="2655813"/>
            <a:ext cx="67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75</a:t>
            </a:r>
            <a:r>
              <a:rPr lang="en-US" sz="2000" baseline="30000" dirty="0"/>
              <a:t>o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3A6038-805D-FB42-8AA0-0969B50EC6F0}"/>
              </a:ext>
            </a:extLst>
          </p:cNvPr>
          <p:cNvSpPr txBox="1"/>
          <p:nvPr/>
        </p:nvSpPr>
        <p:spPr>
          <a:xfrm>
            <a:off x="1275818" y="3825810"/>
            <a:ext cx="257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(measurements in mm)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5B9B6A-2A64-164F-96B6-3C9F53AD029D}"/>
              </a:ext>
            </a:extLst>
          </p:cNvPr>
          <p:cNvCxnSpPr/>
          <p:nvPr/>
        </p:nvCxnSpPr>
        <p:spPr>
          <a:xfrm flipH="1">
            <a:off x="1104367" y="1665214"/>
            <a:ext cx="1136650" cy="2148989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978AF3-EB12-FC49-8A0C-00BE5EF7D012}"/>
                  </a:ext>
                </a:extLst>
              </p:cNvPr>
              <p:cNvSpPr txBox="1"/>
              <p:nvPr/>
            </p:nvSpPr>
            <p:spPr>
              <a:xfrm>
                <a:off x="4767255" y="1261016"/>
                <a:ext cx="5486400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Area of ABC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d>
                      <m:d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func>
                      <m:func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i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(115°)</m:t>
                        </m:r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978AF3-EB12-FC49-8A0C-00BE5EF7D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255" y="1261016"/>
                <a:ext cx="5486400" cy="613886"/>
              </a:xfrm>
              <a:prstGeom prst="rect">
                <a:avLst/>
              </a:prstGeom>
              <a:blipFill rotWithShape="0">
                <a:blip r:embed="rId3"/>
                <a:stretch>
                  <a:fillRect l="-1667" b="-9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00F5E7-3F81-6042-AF08-E42C4C14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27" y="507835"/>
            <a:ext cx="6483981" cy="800690"/>
          </a:xfrm>
        </p:spPr>
        <p:txBody>
          <a:bodyPr>
            <a:normAutofit/>
          </a:bodyPr>
          <a:lstStyle/>
          <a:p>
            <a:r>
              <a:rPr lang="en-US" sz="2800" dirty="0"/>
              <a:t>Calculate the area of the quadrilateral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978AF3-EB12-FC49-8A0C-00BE5EF7D012}"/>
                  </a:ext>
                </a:extLst>
              </p:cNvPr>
              <p:cNvSpPr txBox="1"/>
              <p:nvPr/>
            </p:nvSpPr>
            <p:spPr>
              <a:xfrm>
                <a:off x="4767255" y="2647380"/>
                <a:ext cx="5486400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Area of ACD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d>
                      <m:d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func>
                      <m:func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i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(75°)</m:t>
                        </m:r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978AF3-EB12-FC49-8A0C-00BE5EF7D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255" y="2647380"/>
                <a:ext cx="5486400" cy="613886"/>
              </a:xfrm>
              <a:prstGeom prst="rect">
                <a:avLst/>
              </a:prstGeom>
              <a:blipFill rotWithShape="0">
                <a:blip r:embed="rId4"/>
                <a:stretch>
                  <a:fillRect l="-1667" b="-9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A978AF3-EB12-FC49-8A0C-00BE5EF7D012}"/>
              </a:ext>
            </a:extLst>
          </p:cNvPr>
          <p:cNvSpPr txBox="1"/>
          <p:nvPr/>
        </p:nvSpPr>
        <p:spPr>
          <a:xfrm>
            <a:off x="4767255" y="201229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Area of ABC = 13.68830902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978AF3-EB12-FC49-8A0C-00BE5EF7D012}"/>
              </a:ext>
            </a:extLst>
          </p:cNvPr>
          <p:cNvSpPr txBox="1"/>
          <p:nvPr/>
        </p:nvSpPr>
        <p:spPr>
          <a:xfrm>
            <a:off x="4716466" y="3623685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Area of ACD = 26.07999731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A978AF3-EB12-FC49-8A0C-00BE5EF7D012}"/>
                  </a:ext>
                </a:extLst>
              </p:cNvPr>
              <p:cNvSpPr txBox="1"/>
              <p:nvPr/>
            </p:nvSpPr>
            <p:spPr>
              <a:xfrm>
                <a:off x="3961446" y="4648961"/>
                <a:ext cx="79187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Area of ABCD = 13.68830902 + 26.07999731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400" dirty="0"/>
                  <a:t> 38.77 mm</a:t>
                </a:r>
                <a:r>
                  <a:rPr lang="en-US" sz="2400" baseline="30000" dirty="0"/>
                  <a:t>2</a:t>
                </a:r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A978AF3-EB12-FC49-8A0C-00BE5EF7D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446" y="4648961"/>
                <a:ext cx="7918774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232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51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2614944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Cambridge </a:t>
            </a:r>
            <a:r>
              <a:rPr lang="en-AU" sz="4000"/>
              <a:t>Ex 13D</a:t>
            </a:r>
            <a:endParaRPr lang="en-A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 of a triangle</a:t>
            </a:r>
          </a:p>
        </p:txBody>
      </p:sp>
      <p:sp>
        <p:nvSpPr>
          <p:cNvPr id="4" name="Right Triangle 3"/>
          <p:cNvSpPr/>
          <p:nvPr/>
        </p:nvSpPr>
        <p:spPr>
          <a:xfrm>
            <a:off x="2255576" y="1447658"/>
            <a:ext cx="2128835" cy="2971797"/>
          </a:xfrm>
          <a:prstGeom prst="rt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50812" y="4241555"/>
            <a:ext cx="159165" cy="1666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2077692" y="1447657"/>
            <a:ext cx="8678" cy="297179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2255576" y="4605189"/>
            <a:ext cx="2128835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8698" y="2347878"/>
            <a:ext cx="397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0910" y="4544046"/>
            <a:ext cx="397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</a:t>
            </a: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91D8F9BA-EC2C-B941-B9F8-4A757C10C2CB}"/>
              </a:ext>
            </a:extLst>
          </p:cNvPr>
          <p:cNvSpPr/>
          <p:nvPr/>
        </p:nvSpPr>
        <p:spPr>
          <a:xfrm>
            <a:off x="6015038" y="1628772"/>
            <a:ext cx="4782312" cy="2777365"/>
          </a:xfrm>
          <a:prstGeom prst="triangle">
            <a:avLst>
              <a:gd name="adj" fmla="val 15343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E8B004-5505-6F45-83BA-2D916BAC16CE}"/>
              </a:ext>
            </a:extLst>
          </p:cNvPr>
          <p:cNvCxnSpPr>
            <a:cxnSpLocks/>
          </p:cNvCxnSpPr>
          <p:nvPr/>
        </p:nvCxnSpPr>
        <p:spPr>
          <a:xfrm flipV="1">
            <a:off x="6015039" y="4549012"/>
            <a:ext cx="4782312" cy="45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BB3CDD-EE1F-8546-B6DE-5C01A295A185}"/>
              </a:ext>
            </a:extLst>
          </p:cNvPr>
          <p:cNvSpPr txBox="1"/>
          <p:nvPr/>
        </p:nvSpPr>
        <p:spPr>
          <a:xfrm>
            <a:off x="7990771" y="4541473"/>
            <a:ext cx="391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b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A38F386-319C-6C44-BBE2-1AAD3AF63E64}"/>
              </a:ext>
            </a:extLst>
          </p:cNvPr>
          <p:cNvGrpSpPr/>
          <p:nvPr/>
        </p:nvGrpSpPr>
        <p:grpSpPr>
          <a:xfrm>
            <a:off x="5446055" y="1628772"/>
            <a:ext cx="1488336" cy="2788431"/>
            <a:chOff x="485775" y="1285876"/>
            <a:chExt cx="2169898" cy="3600450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1D5B490-32B7-4347-8A6C-5BA1AEEF5FA8}"/>
                </a:ext>
              </a:extLst>
            </p:cNvPr>
            <p:cNvCxnSpPr/>
            <p:nvPr/>
          </p:nvCxnSpPr>
          <p:spPr>
            <a:xfrm flipH="1">
              <a:off x="1185862" y="1319216"/>
              <a:ext cx="28575" cy="356711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9447971-B0F5-424F-B627-0CF7BB19F8D5}"/>
                </a:ext>
              </a:extLst>
            </p:cNvPr>
            <p:cNvSpPr txBox="1"/>
            <p:nvPr/>
          </p:nvSpPr>
          <p:spPr>
            <a:xfrm>
              <a:off x="485775" y="2914650"/>
              <a:ext cx="571501" cy="1072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0000"/>
                  </a:solidFill>
                </a:rPr>
                <a:t>h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EF56201-69CA-1548-906D-A6DFF179EC7A}"/>
                </a:ext>
              </a:extLst>
            </p:cNvPr>
            <p:cNvSpPr/>
            <p:nvPr/>
          </p:nvSpPr>
          <p:spPr>
            <a:xfrm>
              <a:off x="2427073" y="4667852"/>
              <a:ext cx="228600" cy="2000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A16E20-7724-204D-A440-5508047F14D5}"/>
                </a:ext>
              </a:extLst>
            </p:cNvPr>
            <p:cNvCxnSpPr/>
            <p:nvPr/>
          </p:nvCxnSpPr>
          <p:spPr>
            <a:xfrm>
              <a:off x="2427073" y="1285876"/>
              <a:ext cx="0" cy="3586162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AE86AA0A-B6CA-3E47-901A-F1474B29ED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16" t="67675" r="28605" b="19766"/>
          <a:stretch/>
        </p:blipFill>
        <p:spPr>
          <a:xfrm>
            <a:off x="3222679" y="5435132"/>
            <a:ext cx="4838744" cy="125692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388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221587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>
            <a:extLst>
              <a:ext uri="{FF2B5EF4-FFF2-40B4-BE49-F238E27FC236}">
                <a16:creationId xmlns:a16="http://schemas.microsoft.com/office/drawing/2014/main" id="{09B4A69A-EF54-B645-9136-2FD1E7482533}"/>
              </a:ext>
            </a:extLst>
          </p:cNvPr>
          <p:cNvSpPr/>
          <p:nvPr/>
        </p:nvSpPr>
        <p:spPr>
          <a:xfrm>
            <a:off x="1887882" y="1295139"/>
            <a:ext cx="3681215" cy="2769105"/>
          </a:xfrm>
          <a:prstGeom prst="triangle">
            <a:avLst>
              <a:gd name="adj" fmla="val 15343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B2F66B-67DA-C547-9EC0-7869AA60EB23}"/>
              </a:ext>
            </a:extLst>
          </p:cNvPr>
          <p:cNvCxnSpPr>
            <a:cxnSpLocks/>
          </p:cNvCxnSpPr>
          <p:nvPr/>
        </p:nvCxnSpPr>
        <p:spPr>
          <a:xfrm>
            <a:off x="1887882" y="4215833"/>
            <a:ext cx="3681214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4483174-1BE9-5B4A-8585-3104EEE7E87A}"/>
              </a:ext>
            </a:extLst>
          </p:cNvPr>
          <p:cNvGrpSpPr/>
          <p:nvPr/>
        </p:nvGrpSpPr>
        <p:grpSpPr>
          <a:xfrm>
            <a:off x="2459382" y="1290776"/>
            <a:ext cx="470391" cy="2777365"/>
            <a:chOff x="2427073" y="1285876"/>
            <a:chExt cx="685800" cy="35861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17D0E86-184A-CE47-A236-77B5E9D153F3}"/>
                    </a:ext>
                  </a:extLst>
                </p:cNvPr>
                <p:cNvSpPr txBox="1"/>
                <p:nvPr/>
              </p:nvSpPr>
              <p:spPr>
                <a:xfrm>
                  <a:off x="2541372" y="2774186"/>
                  <a:ext cx="571501" cy="1072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sz="4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317D0E86-184A-CE47-A236-77B5E9D15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1372" y="2774186"/>
                  <a:ext cx="571501" cy="107299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615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2DBDB6-022F-8B4E-8ECB-E6DDAB15FE5A}"/>
                </a:ext>
              </a:extLst>
            </p:cNvPr>
            <p:cNvSpPr/>
            <p:nvPr/>
          </p:nvSpPr>
          <p:spPr>
            <a:xfrm>
              <a:off x="2427073" y="4667852"/>
              <a:ext cx="228600" cy="2000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0D9BC3F-828E-F14F-9C1A-4C82C793929D}"/>
                </a:ext>
              </a:extLst>
            </p:cNvPr>
            <p:cNvCxnSpPr/>
            <p:nvPr/>
          </p:nvCxnSpPr>
          <p:spPr>
            <a:xfrm>
              <a:off x="2427073" y="1285876"/>
              <a:ext cx="0" cy="3586162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917299-2279-954D-BEC6-A0F99BA6E1D6}"/>
                  </a:ext>
                </a:extLst>
              </p:cNvPr>
              <p:cNvSpPr txBox="1"/>
              <p:nvPr/>
            </p:nvSpPr>
            <p:spPr>
              <a:xfrm>
                <a:off x="3963684" y="1934216"/>
                <a:ext cx="5715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4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7917299-2279-954D-BEC6-A0F99BA6E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684" y="1934216"/>
                <a:ext cx="571500" cy="8309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49FB4F0-A1B4-E34C-B08F-05C92492871F}"/>
              </a:ext>
            </a:extLst>
          </p:cNvPr>
          <p:cNvSpPr txBox="1"/>
          <p:nvPr/>
        </p:nvSpPr>
        <p:spPr>
          <a:xfrm>
            <a:off x="2248001" y="472136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C29B73-FC16-BE4B-87EA-D2A387B343AE}"/>
              </a:ext>
            </a:extLst>
          </p:cNvPr>
          <p:cNvSpPr txBox="1"/>
          <p:nvPr/>
        </p:nvSpPr>
        <p:spPr>
          <a:xfrm>
            <a:off x="5545593" y="3644676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E7DABD-736F-B446-8A9A-1B1EB1BE3A22}"/>
              </a:ext>
            </a:extLst>
          </p:cNvPr>
          <p:cNvSpPr txBox="1"/>
          <p:nvPr/>
        </p:nvSpPr>
        <p:spPr>
          <a:xfrm>
            <a:off x="1258335" y="3653783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65DF72-639B-BC4C-A087-79E39C4BCAB6}"/>
                  </a:ext>
                </a:extLst>
              </p:cNvPr>
              <p:cNvSpPr txBox="1"/>
              <p:nvPr/>
            </p:nvSpPr>
            <p:spPr>
              <a:xfrm>
                <a:off x="2955502" y="4211937"/>
                <a:ext cx="5715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4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F65DF72-639B-BC4C-A087-79E39C4BC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502" y="4211937"/>
                <a:ext cx="571500" cy="8309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17">
            <a:extLst>
              <a:ext uri="{FF2B5EF4-FFF2-40B4-BE49-F238E27FC236}">
                <a16:creationId xmlns:a16="http://schemas.microsoft.com/office/drawing/2014/main" id="{2B70852B-8F31-804E-81B5-B0BBC70E6900}"/>
              </a:ext>
            </a:extLst>
          </p:cNvPr>
          <p:cNvSpPr/>
          <p:nvPr/>
        </p:nvSpPr>
        <p:spPr>
          <a:xfrm rot="13755477">
            <a:off x="4905247" y="3818274"/>
            <a:ext cx="828675" cy="512027"/>
          </a:xfrm>
          <a:prstGeom prst="arc">
            <a:avLst>
              <a:gd name="adj1" fmla="val 18910778"/>
              <a:gd name="adj2" fmla="val 92788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04EC8CE-39E2-E641-BE0F-4F2E3C826D0A}"/>
                  </a:ext>
                </a:extLst>
              </p:cNvPr>
              <p:cNvSpPr txBox="1"/>
              <p:nvPr/>
            </p:nvSpPr>
            <p:spPr>
              <a:xfrm>
                <a:off x="6096000" y="761122"/>
                <a:ext cx="4912222" cy="5335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Area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AU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𝐴𝐵𝐶</m:t>
                    </m:r>
                    <m:r>
                      <a:rPr lang="en-AU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AU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AU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A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𝑏h</m:t>
                    </m:r>
                  </m:oMath>
                </a14:m>
                <a:r>
                  <a:rPr lang="en-US" sz="2800" dirty="0"/>
                  <a:t>	   (1)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From the triangle,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800" dirty="0"/>
              </a:p>
              <a:p>
                <a:r>
                  <a:rPr lang="en-US" sz="2800" dirty="0"/>
                  <a:t>so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Substitute into (1)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800" i="1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04EC8CE-39E2-E641-BE0F-4F2E3C826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761122"/>
                <a:ext cx="4912222" cy="5335756"/>
              </a:xfrm>
              <a:prstGeom prst="rect">
                <a:avLst/>
              </a:prstGeom>
              <a:blipFill>
                <a:blip r:embed="rId5"/>
                <a:stretch>
                  <a:fillRect l="-24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388"/>
            <a:ext cx="7494349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Area of triangle – Non-right angled triangle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324725-4FAC-5C9D-67B7-F928D5481DDE}"/>
                  </a:ext>
                </a:extLst>
              </p14:cNvPr>
              <p14:cNvContentPartPr/>
              <p14:nvPr/>
            </p14:nvContentPartPr>
            <p14:xfrm>
              <a:off x="2399662" y="1239371"/>
              <a:ext cx="3148560" cy="3005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324725-4FAC-5C9D-67B7-F928D5481D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6022" y="1131731"/>
                <a:ext cx="3256200" cy="322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691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/>
          <p:cNvSpPr/>
          <p:nvPr/>
        </p:nvSpPr>
        <p:spPr>
          <a:xfrm>
            <a:off x="2786062" y="1057284"/>
            <a:ext cx="7086601" cy="3400424"/>
          </a:xfrm>
          <a:prstGeom prst="triangle">
            <a:avLst>
              <a:gd name="adj" fmla="val 15343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874993" y="4284488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0712" y="1455011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/>
              <a:t>b</a:t>
            </a:r>
          </a:p>
        </p:txBody>
      </p:sp>
      <p:sp>
        <p:nvSpPr>
          <p:cNvPr id="7" name="Arc 6"/>
          <p:cNvSpPr/>
          <p:nvPr/>
        </p:nvSpPr>
        <p:spPr>
          <a:xfrm rot="5868505">
            <a:off x="3529012" y="742954"/>
            <a:ext cx="828675" cy="512027"/>
          </a:xfrm>
          <a:prstGeom prst="arc">
            <a:avLst>
              <a:gd name="adj1" fmla="val 18910778"/>
              <a:gd name="adj2" fmla="val 92788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780689" y="1444245"/>
                <a:ext cx="503728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689" y="1444245"/>
                <a:ext cx="503728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624137" y="2341998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00273" y="4284488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4939" y="278769"/>
            <a:ext cx="571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45E2EE-1CA8-0E4B-AC9B-B108C74E9C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29" t="63337" r="22259" b="21183"/>
          <a:stretch/>
        </p:blipFill>
        <p:spPr>
          <a:xfrm>
            <a:off x="2624137" y="4743467"/>
            <a:ext cx="6615114" cy="16665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388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98610B-0A9A-196C-054C-EB16C309861D}"/>
                  </a:ext>
                </a:extLst>
              </p14:cNvPr>
              <p14:cNvContentPartPr/>
              <p14:nvPr/>
            </p14:nvContentPartPr>
            <p14:xfrm>
              <a:off x="2774062" y="4306931"/>
              <a:ext cx="26640" cy="55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98610B-0A9A-196C-054C-EB16C30986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0422" y="4199291"/>
                <a:ext cx="1342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EB0DE35-A59B-D091-0714-64D62110B5CB}"/>
                  </a:ext>
                </a:extLst>
              </p14:cNvPr>
              <p14:cNvContentPartPr/>
              <p14:nvPr/>
            </p14:nvContentPartPr>
            <p14:xfrm>
              <a:off x="2776222" y="1093931"/>
              <a:ext cx="6953040" cy="3299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EB0DE35-A59B-D091-0714-64D62110B5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22582" y="986291"/>
                <a:ext cx="7060680" cy="351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C306C5B-B284-7D06-85DF-CF870EF8A7E4}"/>
                  </a:ext>
                </a:extLst>
              </p14:cNvPr>
              <p14:cNvContentPartPr/>
              <p14:nvPr/>
            </p14:nvContentPartPr>
            <p14:xfrm>
              <a:off x="3741382" y="1394171"/>
              <a:ext cx="551520" cy="174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C306C5B-B284-7D06-85DF-CF870EF8A7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87742" y="1286531"/>
                <a:ext cx="659160" cy="39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14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578960-DD09-8E43-9118-3F4F3DE728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11" t="24129" r="16923" b="59647"/>
          <a:stretch/>
        </p:blipFill>
        <p:spPr>
          <a:xfrm>
            <a:off x="1257300" y="692989"/>
            <a:ext cx="3581400" cy="2038643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1017BC-A11C-4049-A7B1-53AD7540B4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41" t="66001" r="15769" b="10621"/>
          <a:stretch/>
        </p:blipFill>
        <p:spPr>
          <a:xfrm>
            <a:off x="6705600" y="152399"/>
            <a:ext cx="3695700" cy="2717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E7F38C-90A4-D54E-A5DA-154D45E29B7B}"/>
                  </a:ext>
                </a:extLst>
              </p:cNvPr>
              <p:cNvSpPr txBox="1"/>
              <p:nvPr/>
            </p:nvSpPr>
            <p:spPr>
              <a:xfrm>
                <a:off x="1257300" y="2870200"/>
                <a:ext cx="4025900" cy="2350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8.5</m:t>
                          </m:r>
                        </m:e>
                      </m:d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12.4</m:t>
                          </m:r>
                        </m:e>
                      </m:d>
                      <m:func>
                        <m:fun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AU" sz="2400" dirty="0"/>
              </a:p>
              <a:p>
                <a:endParaRPr lang="en-US" sz="2400" dirty="0"/>
              </a:p>
              <a:p>
                <a:r>
                  <a:rPr lang="en-US" sz="2400" dirty="0"/>
                  <a:t>       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=30.2274782</m:t>
                    </m:r>
                  </m:oMath>
                </a14:m>
                <a:endParaRPr lang="en-AU" sz="2400" dirty="0"/>
              </a:p>
              <a:p>
                <a:endParaRPr lang="en-US" sz="2400" dirty="0"/>
              </a:p>
              <a:p>
                <a:r>
                  <a:rPr lang="en-US" sz="2400" dirty="0"/>
                  <a:t>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30.23 </m:t>
                    </m:r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8E7F38C-90A4-D54E-A5DA-154D45E29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2870200"/>
                <a:ext cx="4025900" cy="235032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173E96-AF08-E94B-AAC3-3D92FE242AAF}"/>
                  </a:ext>
                </a:extLst>
              </p:cNvPr>
              <p:cNvSpPr txBox="1"/>
              <p:nvPr/>
            </p:nvSpPr>
            <p:spPr>
              <a:xfrm>
                <a:off x="6540500" y="3429001"/>
                <a:ext cx="4025900" cy="2350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7.2</m:t>
                          </m:r>
                        </m:e>
                      </m:d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4.9</m:t>
                          </m:r>
                        </m:e>
                      </m:d>
                      <m:func>
                        <m:fun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105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AU" sz="2400" dirty="0"/>
              </a:p>
              <a:p>
                <a:endParaRPr lang="en-US" sz="2400" dirty="0"/>
              </a:p>
              <a:p>
                <a:r>
                  <a:rPr lang="en-US" sz="2400" dirty="0"/>
                  <a:t>       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=17.03893158</m:t>
                    </m:r>
                  </m:oMath>
                </a14:m>
                <a:endParaRPr lang="en-AU" sz="2400" dirty="0"/>
              </a:p>
              <a:p>
                <a:endParaRPr lang="en-US" sz="2400" dirty="0"/>
              </a:p>
              <a:p>
                <a:r>
                  <a:rPr lang="en-US" sz="2400" dirty="0"/>
                  <a:t>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17.04 </m:t>
                    </m:r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9173E96-AF08-E94B-AAC3-3D92FE242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500" y="3429001"/>
                <a:ext cx="4025900" cy="235032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36036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00F5E7-3F81-6042-AF08-E42C4C14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27" y="507835"/>
            <a:ext cx="6483981" cy="800690"/>
          </a:xfrm>
        </p:spPr>
        <p:txBody>
          <a:bodyPr>
            <a:normAutofit/>
          </a:bodyPr>
          <a:lstStyle/>
          <a:p>
            <a:r>
              <a:rPr lang="en-US" sz="2800" dirty="0"/>
              <a:t>Find the area of the following triangle.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18" y="1252602"/>
            <a:ext cx="2794881" cy="17549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/>
              <p14:cNvContentPartPr/>
              <p14:nvPr/>
            </p14:nvContentPartPr>
            <p14:xfrm>
              <a:off x="1333080" y="1727280"/>
              <a:ext cx="295920" cy="23688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5800" y="1715040"/>
                <a:ext cx="3322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Ink 27"/>
              <p14:cNvContentPartPr/>
              <p14:nvPr/>
            </p14:nvContentPartPr>
            <p14:xfrm>
              <a:off x="2529720" y="2077560"/>
              <a:ext cx="336600" cy="23328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15320" y="2057040"/>
                <a:ext cx="36144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8E7F38C-90A4-D54E-A5DA-154D45E29B7B}"/>
                  </a:ext>
                </a:extLst>
              </p:cNvPr>
              <p:cNvSpPr txBox="1"/>
              <p:nvPr/>
            </p:nvSpPr>
            <p:spPr>
              <a:xfrm>
                <a:off x="300727" y="2899000"/>
                <a:ext cx="4025900" cy="1178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       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49.99°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8E7F38C-90A4-D54E-A5DA-154D45E29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27" y="2899000"/>
                <a:ext cx="4025900" cy="11784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E7F38C-90A4-D54E-A5DA-154D45E29B7B}"/>
                  </a:ext>
                </a:extLst>
              </p:cNvPr>
              <p:cNvSpPr txBox="1"/>
              <p:nvPr/>
            </p:nvSpPr>
            <p:spPr>
              <a:xfrm>
                <a:off x="145203" y="4120482"/>
                <a:ext cx="52780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      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180−100−49.99=30.01°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8E7F38C-90A4-D54E-A5DA-154D45E29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03" y="4120482"/>
                <a:ext cx="5278074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8E7F38C-90A4-D54E-A5DA-154D45E29B7B}"/>
                  </a:ext>
                </a:extLst>
              </p:cNvPr>
              <p:cNvSpPr txBox="1"/>
              <p:nvPr/>
            </p:nvSpPr>
            <p:spPr>
              <a:xfrm>
                <a:off x="343785" y="4598003"/>
                <a:ext cx="4025900" cy="1153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(30.01)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=15.75</m:t>
                      </m:r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cm</m:t>
                          </m:r>
                        </m:e>
                        <m:sup>
                          <m: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8E7F38C-90A4-D54E-A5DA-154D45E29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85" y="4598003"/>
                <a:ext cx="4025900" cy="115313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69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8E618D-50F2-C64F-897F-6BA1BD39B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64" t="31042" r="59359" b="47374"/>
          <a:stretch/>
        </p:blipFill>
        <p:spPr>
          <a:xfrm>
            <a:off x="1549400" y="279402"/>
            <a:ext cx="3619500" cy="25272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EE2E93-5AD2-C140-8267-86B41A6EC01B}"/>
                  </a:ext>
                </a:extLst>
              </p:cNvPr>
              <p:cNvSpPr txBox="1"/>
              <p:nvPr/>
            </p:nvSpPr>
            <p:spPr>
              <a:xfrm>
                <a:off x="2543175" y="1543050"/>
                <a:ext cx="16319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=7 </m:t>
                      </m:r>
                      <m:sSup>
                        <m:sSup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𝑐𝑚</m:t>
                          </m:r>
                        </m:e>
                        <m:sup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6EE2E93-5AD2-C140-8267-86B41A6EC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175" y="1543050"/>
                <a:ext cx="1631950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25703B-5CA4-BF4A-9269-90AA830644A1}"/>
                  </a:ext>
                </a:extLst>
              </p:cNvPr>
              <p:cNvSpPr txBox="1"/>
              <p:nvPr/>
            </p:nvSpPr>
            <p:spPr>
              <a:xfrm>
                <a:off x="5905500" y="280974"/>
                <a:ext cx="4025900" cy="3324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7= 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unc>
                        <m:fun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AU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×7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func>
                            <m:func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70</m:t>
                                  </m:r>
                                </m:e>
                                <m:sup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p>
                            </m:e>
                          </m:func>
                        </m:den>
                      </m:f>
                    </m:oMath>
                  </m:oMathPara>
                </a14:m>
                <a:endParaRPr lang="en-AU" sz="2400" dirty="0"/>
              </a:p>
              <a:p>
                <a:endParaRPr lang="en-US" sz="2400" dirty="0"/>
              </a:p>
              <a:p>
                <a:r>
                  <a:rPr lang="en-US" sz="2400" dirty="0"/>
                  <a:t>                  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=3.72462204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3.7 </m:t>
                    </m:r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en-US" sz="2400" dirty="0"/>
                  <a:t> (1 </a:t>
                </a:r>
                <a:r>
                  <a:rPr lang="en-US" sz="2400" dirty="0" err="1"/>
                  <a:t>d.p.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925703B-5CA4-BF4A-9269-90AA83064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00" y="280974"/>
                <a:ext cx="4025900" cy="3324372"/>
              </a:xfrm>
              <a:prstGeom prst="rect">
                <a:avLst/>
              </a:prstGeom>
              <a:blipFill rotWithShape="0">
                <a:blip r:embed="rId4"/>
                <a:stretch>
                  <a:fillRect b="-330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Screen of a cell phone&#10;&#10;Description automatically generated">
            <a:extLst>
              <a:ext uri="{FF2B5EF4-FFF2-40B4-BE49-F238E27FC236}">
                <a16:creationId xmlns:a16="http://schemas.microsoft.com/office/drawing/2014/main" id="{11A7575C-9C07-374B-A073-62CA08F49B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139" t="6284" r="10143" b="73333"/>
          <a:stretch/>
        </p:blipFill>
        <p:spPr>
          <a:xfrm>
            <a:off x="1266825" y="3578890"/>
            <a:ext cx="5816600" cy="31352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354808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F5E7-3F81-6042-AF08-E42C4C14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27" y="507834"/>
            <a:ext cx="1149573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The two sides of a triangle are 4 cm and 5 cm respectively. Given that the area of that triangle is 7 cm</a:t>
            </a:r>
            <a:r>
              <a:rPr lang="en-US" sz="2800" baseline="30000" dirty="0"/>
              <a:t>2</a:t>
            </a:r>
            <a:r>
              <a:rPr lang="en-US" sz="2800" dirty="0"/>
              <a:t>, what is the angle between the two sides?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275DA3-B464-C348-8B52-8444BDD804F3}"/>
                  </a:ext>
                </a:extLst>
              </p:cNvPr>
              <p:cNvSpPr txBox="1"/>
              <p:nvPr/>
            </p:nvSpPr>
            <p:spPr>
              <a:xfrm>
                <a:off x="237324" y="1680231"/>
                <a:ext cx="3438210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7= 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func>
                        <m:fun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°)</m:t>
                          </m:r>
                        </m:e>
                      </m:func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2275DA3-B464-C348-8B52-8444BDD80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24" y="1680231"/>
                <a:ext cx="3438210" cy="7838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6AF7EF-68AC-7047-AE25-ED645C9CCF9A}"/>
                  </a:ext>
                </a:extLst>
              </p:cNvPr>
              <p:cNvSpPr txBox="1"/>
              <p:nvPr/>
            </p:nvSpPr>
            <p:spPr>
              <a:xfrm>
                <a:off x="3727224" y="1848381"/>
                <a:ext cx="3895103" cy="2570056"/>
              </a:xfrm>
              <a:custGeom>
                <a:avLst/>
                <a:gdLst>
                  <a:gd name="connsiteX0" fmla="*/ 0 w 3895103"/>
                  <a:gd name="connsiteY0" fmla="*/ 0 h 2570056"/>
                  <a:gd name="connsiteX1" fmla="*/ 517492 w 3895103"/>
                  <a:gd name="connsiteY1" fmla="*/ 0 h 2570056"/>
                  <a:gd name="connsiteX2" fmla="*/ 957082 w 3895103"/>
                  <a:gd name="connsiteY2" fmla="*/ 0 h 2570056"/>
                  <a:gd name="connsiteX3" fmla="*/ 1591428 w 3895103"/>
                  <a:gd name="connsiteY3" fmla="*/ 0 h 2570056"/>
                  <a:gd name="connsiteX4" fmla="*/ 2108920 w 3895103"/>
                  <a:gd name="connsiteY4" fmla="*/ 0 h 2570056"/>
                  <a:gd name="connsiteX5" fmla="*/ 2626412 w 3895103"/>
                  <a:gd name="connsiteY5" fmla="*/ 0 h 2570056"/>
                  <a:gd name="connsiteX6" fmla="*/ 3260758 w 3895103"/>
                  <a:gd name="connsiteY6" fmla="*/ 0 h 2570056"/>
                  <a:gd name="connsiteX7" fmla="*/ 3895103 w 3895103"/>
                  <a:gd name="connsiteY7" fmla="*/ 0 h 2570056"/>
                  <a:gd name="connsiteX8" fmla="*/ 3895103 w 3895103"/>
                  <a:gd name="connsiteY8" fmla="*/ 565412 h 2570056"/>
                  <a:gd name="connsiteX9" fmla="*/ 3895103 w 3895103"/>
                  <a:gd name="connsiteY9" fmla="*/ 1028022 h 2570056"/>
                  <a:gd name="connsiteX10" fmla="*/ 3895103 w 3895103"/>
                  <a:gd name="connsiteY10" fmla="*/ 1490632 h 2570056"/>
                  <a:gd name="connsiteX11" fmla="*/ 3895103 w 3895103"/>
                  <a:gd name="connsiteY11" fmla="*/ 2004644 h 2570056"/>
                  <a:gd name="connsiteX12" fmla="*/ 3895103 w 3895103"/>
                  <a:gd name="connsiteY12" fmla="*/ 2570056 h 2570056"/>
                  <a:gd name="connsiteX13" fmla="*/ 3455513 w 3895103"/>
                  <a:gd name="connsiteY13" fmla="*/ 2570056 h 2570056"/>
                  <a:gd name="connsiteX14" fmla="*/ 2821167 w 3895103"/>
                  <a:gd name="connsiteY14" fmla="*/ 2570056 h 2570056"/>
                  <a:gd name="connsiteX15" fmla="*/ 2342626 w 3895103"/>
                  <a:gd name="connsiteY15" fmla="*/ 2570056 h 2570056"/>
                  <a:gd name="connsiteX16" fmla="*/ 1786183 w 3895103"/>
                  <a:gd name="connsiteY16" fmla="*/ 2570056 h 2570056"/>
                  <a:gd name="connsiteX17" fmla="*/ 1151838 w 3895103"/>
                  <a:gd name="connsiteY17" fmla="*/ 2570056 h 2570056"/>
                  <a:gd name="connsiteX18" fmla="*/ 595394 w 3895103"/>
                  <a:gd name="connsiteY18" fmla="*/ 2570056 h 2570056"/>
                  <a:gd name="connsiteX19" fmla="*/ 0 w 3895103"/>
                  <a:gd name="connsiteY19" fmla="*/ 2570056 h 2570056"/>
                  <a:gd name="connsiteX20" fmla="*/ 0 w 3895103"/>
                  <a:gd name="connsiteY20" fmla="*/ 2107446 h 2570056"/>
                  <a:gd name="connsiteX21" fmla="*/ 0 w 3895103"/>
                  <a:gd name="connsiteY21" fmla="*/ 1619135 h 2570056"/>
                  <a:gd name="connsiteX22" fmla="*/ 0 w 3895103"/>
                  <a:gd name="connsiteY22" fmla="*/ 1053723 h 2570056"/>
                  <a:gd name="connsiteX23" fmla="*/ 0 w 3895103"/>
                  <a:gd name="connsiteY23" fmla="*/ 539712 h 2570056"/>
                  <a:gd name="connsiteX24" fmla="*/ 0 w 3895103"/>
                  <a:gd name="connsiteY24" fmla="*/ 0 h 257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895103" h="2570056" extrusionOk="0">
                    <a:moveTo>
                      <a:pt x="0" y="0"/>
                    </a:moveTo>
                    <a:cubicBezTo>
                      <a:pt x="119145" y="-19451"/>
                      <a:pt x="293352" y="30234"/>
                      <a:pt x="517492" y="0"/>
                    </a:cubicBezTo>
                    <a:cubicBezTo>
                      <a:pt x="741632" y="-30234"/>
                      <a:pt x="789892" y="23477"/>
                      <a:pt x="957082" y="0"/>
                    </a:cubicBezTo>
                    <a:cubicBezTo>
                      <a:pt x="1124272" y="-23477"/>
                      <a:pt x="1368149" y="16751"/>
                      <a:pt x="1591428" y="0"/>
                    </a:cubicBezTo>
                    <a:cubicBezTo>
                      <a:pt x="1814707" y="-16751"/>
                      <a:pt x="1949371" y="8778"/>
                      <a:pt x="2108920" y="0"/>
                    </a:cubicBezTo>
                    <a:cubicBezTo>
                      <a:pt x="2268469" y="-8778"/>
                      <a:pt x="2519895" y="16263"/>
                      <a:pt x="2626412" y="0"/>
                    </a:cubicBezTo>
                    <a:cubicBezTo>
                      <a:pt x="2732929" y="-16263"/>
                      <a:pt x="3051067" y="73775"/>
                      <a:pt x="3260758" y="0"/>
                    </a:cubicBezTo>
                    <a:cubicBezTo>
                      <a:pt x="3470449" y="-73775"/>
                      <a:pt x="3587412" y="49831"/>
                      <a:pt x="3895103" y="0"/>
                    </a:cubicBezTo>
                    <a:cubicBezTo>
                      <a:pt x="3934064" y="231210"/>
                      <a:pt x="3882350" y="412336"/>
                      <a:pt x="3895103" y="565412"/>
                    </a:cubicBezTo>
                    <a:cubicBezTo>
                      <a:pt x="3907856" y="718488"/>
                      <a:pt x="3869836" y="830824"/>
                      <a:pt x="3895103" y="1028022"/>
                    </a:cubicBezTo>
                    <a:cubicBezTo>
                      <a:pt x="3920370" y="1225220"/>
                      <a:pt x="3845498" y="1267018"/>
                      <a:pt x="3895103" y="1490632"/>
                    </a:cubicBezTo>
                    <a:cubicBezTo>
                      <a:pt x="3944708" y="1714246"/>
                      <a:pt x="3851637" y="1833407"/>
                      <a:pt x="3895103" y="2004644"/>
                    </a:cubicBezTo>
                    <a:cubicBezTo>
                      <a:pt x="3938569" y="2175881"/>
                      <a:pt x="3892297" y="2416423"/>
                      <a:pt x="3895103" y="2570056"/>
                    </a:cubicBezTo>
                    <a:cubicBezTo>
                      <a:pt x="3683329" y="2587270"/>
                      <a:pt x="3578443" y="2560270"/>
                      <a:pt x="3455513" y="2570056"/>
                    </a:cubicBezTo>
                    <a:cubicBezTo>
                      <a:pt x="3332583" y="2579842"/>
                      <a:pt x="2978723" y="2527431"/>
                      <a:pt x="2821167" y="2570056"/>
                    </a:cubicBezTo>
                    <a:cubicBezTo>
                      <a:pt x="2663611" y="2612681"/>
                      <a:pt x="2533752" y="2538778"/>
                      <a:pt x="2342626" y="2570056"/>
                    </a:cubicBezTo>
                    <a:cubicBezTo>
                      <a:pt x="2151500" y="2601334"/>
                      <a:pt x="1995221" y="2527222"/>
                      <a:pt x="1786183" y="2570056"/>
                    </a:cubicBezTo>
                    <a:cubicBezTo>
                      <a:pt x="1577145" y="2612890"/>
                      <a:pt x="1306277" y="2549260"/>
                      <a:pt x="1151838" y="2570056"/>
                    </a:cubicBezTo>
                    <a:cubicBezTo>
                      <a:pt x="997400" y="2590852"/>
                      <a:pt x="847718" y="2530841"/>
                      <a:pt x="595394" y="2570056"/>
                    </a:cubicBezTo>
                    <a:cubicBezTo>
                      <a:pt x="343070" y="2609271"/>
                      <a:pt x="128683" y="2553086"/>
                      <a:pt x="0" y="2570056"/>
                    </a:cubicBezTo>
                    <a:cubicBezTo>
                      <a:pt x="-22623" y="2450525"/>
                      <a:pt x="29514" y="2246370"/>
                      <a:pt x="0" y="2107446"/>
                    </a:cubicBezTo>
                    <a:cubicBezTo>
                      <a:pt x="-29514" y="1968522"/>
                      <a:pt x="17646" y="1810631"/>
                      <a:pt x="0" y="1619135"/>
                    </a:cubicBezTo>
                    <a:cubicBezTo>
                      <a:pt x="-17646" y="1427639"/>
                      <a:pt x="17519" y="1215261"/>
                      <a:pt x="0" y="1053723"/>
                    </a:cubicBezTo>
                    <a:cubicBezTo>
                      <a:pt x="-17519" y="892185"/>
                      <a:pt x="52384" y="644460"/>
                      <a:pt x="0" y="539712"/>
                    </a:cubicBezTo>
                    <a:cubicBezTo>
                      <a:pt x="-52384" y="434964"/>
                      <a:pt x="31837" y="166992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FF000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rgbClr val="FF0000"/>
                    </a:solidFill>
                  </a:rPr>
                  <a:t>Is this correct?</a:t>
                </a:r>
              </a:p>
              <a:p>
                <a:endParaRPr lang="en-US" sz="3200" dirty="0">
                  <a:solidFill>
                    <a:srgbClr val="FF0000"/>
                  </a:solidFill>
                </a:endParaRPr>
              </a:p>
              <a:p>
                <a:r>
                  <a:rPr lang="en-US" sz="3200" dirty="0">
                    <a:solidFill>
                      <a:srgbClr val="FF0000"/>
                    </a:solidFill>
                  </a:rPr>
                  <a:t>Remember</a:t>
                </a:r>
              </a:p>
              <a:p>
                <a:endParaRPr lang="en-US" sz="32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3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AU" sz="32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3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lang="en-AU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180</m:t>
                              </m:r>
                            </m:e>
                            <m:sup>
                              <m:r>
                                <a:rPr lang="en-AU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  <m:r>
                            <a:rPr lang="en-AU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36AF7EF-68AC-7047-AE25-ED645C9CC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224" y="1848381"/>
                <a:ext cx="3895103" cy="2570056"/>
              </a:xfrm>
              <a:custGeom>
                <a:avLst/>
                <a:gdLst>
                  <a:gd name="connsiteX0" fmla="*/ 0 w 4724400"/>
                  <a:gd name="connsiteY0" fmla="*/ 0 h 2862322"/>
                  <a:gd name="connsiteX1" fmla="*/ 543306 w 4724400"/>
                  <a:gd name="connsiteY1" fmla="*/ 0 h 2862322"/>
                  <a:gd name="connsiteX2" fmla="*/ 992124 w 4724400"/>
                  <a:gd name="connsiteY2" fmla="*/ 0 h 2862322"/>
                  <a:gd name="connsiteX3" fmla="*/ 1677162 w 4724400"/>
                  <a:gd name="connsiteY3" fmla="*/ 0 h 2862322"/>
                  <a:gd name="connsiteX4" fmla="*/ 2220468 w 4724400"/>
                  <a:gd name="connsiteY4" fmla="*/ 0 h 2862322"/>
                  <a:gd name="connsiteX5" fmla="*/ 2763774 w 4724400"/>
                  <a:gd name="connsiteY5" fmla="*/ 0 h 2862322"/>
                  <a:gd name="connsiteX6" fmla="*/ 3448812 w 4724400"/>
                  <a:gd name="connsiteY6" fmla="*/ 0 h 2862322"/>
                  <a:gd name="connsiteX7" fmla="*/ 3944874 w 4724400"/>
                  <a:gd name="connsiteY7" fmla="*/ 0 h 2862322"/>
                  <a:gd name="connsiteX8" fmla="*/ 4724400 w 4724400"/>
                  <a:gd name="connsiteY8" fmla="*/ 0 h 2862322"/>
                  <a:gd name="connsiteX9" fmla="*/ 4724400 w 4724400"/>
                  <a:gd name="connsiteY9" fmla="*/ 629711 h 2862322"/>
                  <a:gd name="connsiteX10" fmla="*/ 4724400 w 4724400"/>
                  <a:gd name="connsiteY10" fmla="*/ 1144929 h 2862322"/>
                  <a:gd name="connsiteX11" fmla="*/ 4724400 w 4724400"/>
                  <a:gd name="connsiteY11" fmla="*/ 1717393 h 2862322"/>
                  <a:gd name="connsiteX12" fmla="*/ 4724400 w 4724400"/>
                  <a:gd name="connsiteY12" fmla="*/ 2318481 h 2862322"/>
                  <a:gd name="connsiteX13" fmla="*/ 4724400 w 4724400"/>
                  <a:gd name="connsiteY13" fmla="*/ 2862322 h 2862322"/>
                  <a:gd name="connsiteX14" fmla="*/ 4133850 w 4724400"/>
                  <a:gd name="connsiteY14" fmla="*/ 2862322 h 2862322"/>
                  <a:gd name="connsiteX15" fmla="*/ 3637788 w 4724400"/>
                  <a:gd name="connsiteY15" fmla="*/ 2862322 h 2862322"/>
                  <a:gd name="connsiteX16" fmla="*/ 3047238 w 4724400"/>
                  <a:gd name="connsiteY16" fmla="*/ 2862322 h 2862322"/>
                  <a:gd name="connsiteX17" fmla="*/ 2362200 w 4724400"/>
                  <a:gd name="connsiteY17" fmla="*/ 2862322 h 2862322"/>
                  <a:gd name="connsiteX18" fmla="*/ 1771650 w 4724400"/>
                  <a:gd name="connsiteY18" fmla="*/ 2862322 h 2862322"/>
                  <a:gd name="connsiteX19" fmla="*/ 1322832 w 4724400"/>
                  <a:gd name="connsiteY19" fmla="*/ 2862322 h 2862322"/>
                  <a:gd name="connsiteX20" fmla="*/ 826770 w 4724400"/>
                  <a:gd name="connsiteY20" fmla="*/ 2862322 h 2862322"/>
                  <a:gd name="connsiteX21" fmla="*/ 0 w 4724400"/>
                  <a:gd name="connsiteY21" fmla="*/ 2862322 h 2862322"/>
                  <a:gd name="connsiteX22" fmla="*/ 0 w 4724400"/>
                  <a:gd name="connsiteY22" fmla="*/ 2289858 h 2862322"/>
                  <a:gd name="connsiteX23" fmla="*/ 0 w 4724400"/>
                  <a:gd name="connsiteY23" fmla="*/ 1717393 h 2862322"/>
                  <a:gd name="connsiteX24" fmla="*/ 0 w 4724400"/>
                  <a:gd name="connsiteY24" fmla="*/ 1173552 h 2862322"/>
                  <a:gd name="connsiteX25" fmla="*/ 0 w 4724400"/>
                  <a:gd name="connsiteY25" fmla="*/ 686957 h 2862322"/>
                  <a:gd name="connsiteX26" fmla="*/ 0 w 4724400"/>
                  <a:gd name="connsiteY26" fmla="*/ 0 h 2862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724400" h="2862322" extrusionOk="0">
                    <a:moveTo>
                      <a:pt x="0" y="0"/>
                    </a:moveTo>
                    <a:cubicBezTo>
                      <a:pt x="147422" y="-53209"/>
                      <a:pt x="425147" y="1675"/>
                      <a:pt x="543306" y="0"/>
                    </a:cubicBezTo>
                    <a:cubicBezTo>
                      <a:pt x="661465" y="-1675"/>
                      <a:pt x="817037" y="40310"/>
                      <a:pt x="992124" y="0"/>
                    </a:cubicBezTo>
                    <a:cubicBezTo>
                      <a:pt x="1167211" y="-40310"/>
                      <a:pt x="1393688" y="76502"/>
                      <a:pt x="1677162" y="0"/>
                    </a:cubicBezTo>
                    <a:cubicBezTo>
                      <a:pt x="1960636" y="-76502"/>
                      <a:pt x="1991234" y="62748"/>
                      <a:pt x="2220468" y="0"/>
                    </a:cubicBezTo>
                    <a:cubicBezTo>
                      <a:pt x="2449702" y="-62748"/>
                      <a:pt x="2556756" y="35522"/>
                      <a:pt x="2763774" y="0"/>
                    </a:cubicBezTo>
                    <a:cubicBezTo>
                      <a:pt x="2970792" y="-35522"/>
                      <a:pt x="3141617" y="4196"/>
                      <a:pt x="3448812" y="0"/>
                    </a:cubicBezTo>
                    <a:cubicBezTo>
                      <a:pt x="3756007" y="-4196"/>
                      <a:pt x="3843515" y="45521"/>
                      <a:pt x="3944874" y="0"/>
                    </a:cubicBezTo>
                    <a:cubicBezTo>
                      <a:pt x="4046233" y="-45521"/>
                      <a:pt x="4341550" y="48069"/>
                      <a:pt x="4724400" y="0"/>
                    </a:cubicBezTo>
                    <a:cubicBezTo>
                      <a:pt x="4765914" y="261216"/>
                      <a:pt x="4708895" y="331103"/>
                      <a:pt x="4724400" y="629711"/>
                    </a:cubicBezTo>
                    <a:cubicBezTo>
                      <a:pt x="4739905" y="928319"/>
                      <a:pt x="4677110" y="1001821"/>
                      <a:pt x="4724400" y="1144929"/>
                    </a:cubicBezTo>
                    <a:cubicBezTo>
                      <a:pt x="4771690" y="1288037"/>
                      <a:pt x="4717918" y="1465353"/>
                      <a:pt x="4724400" y="1717393"/>
                    </a:cubicBezTo>
                    <a:cubicBezTo>
                      <a:pt x="4730882" y="1969433"/>
                      <a:pt x="4721363" y="2161120"/>
                      <a:pt x="4724400" y="2318481"/>
                    </a:cubicBezTo>
                    <a:cubicBezTo>
                      <a:pt x="4727437" y="2475842"/>
                      <a:pt x="4712208" y="2712010"/>
                      <a:pt x="4724400" y="2862322"/>
                    </a:cubicBezTo>
                    <a:cubicBezTo>
                      <a:pt x="4529108" y="2921327"/>
                      <a:pt x="4267992" y="2832947"/>
                      <a:pt x="4133850" y="2862322"/>
                    </a:cubicBezTo>
                    <a:cubicBezTo>
                      <a:pt x="3999708" y="2891697"/>
                      <a:pt x="3820644" y="2825038"/>
                      <a:pt x="3637788" y="2862322"/>
                    </a:cubicBezTo>
                    <a:cubicBezTo>
                      <a:pt x="3454932" y="2899606"/>
                      <a:pt x="3237745" y="2815477"/>
                      <a:pt x="3047238" y="2862322"/>
                    </a:cubicBezTo>
                    <a:cubicBezTo>
                      <a:pt x="2856731" y="2909167"/>
                      <a:pt x="2523791" y="2830257"/>
                      <a:pt x="2362200" y="2862322"/>
                    </a:cubicBezTo>
                    <a:cubicBezTo>
                      <a:pt x="2200609" y="2894387"/>
                      <a:pt x="1998287" y="2837482"/>
                      <a:pt x="1771650" y="2862322"/>
                    </a:cubicBezTo>
                    <a:cubicBezTo>
                      <a:pt x="1545013" y="2887162"/>
                      <a:pt x="1451228" y="2828327"/>
                      <a:pt x="1322832" y="2862322"/>
                    </a:cubicBezTo>
                    <a:cubicBezTo>
                      <a:pt x="1194436" y="2896317"/>
                      <a:pt x="956420" y="2810520"/>
                      <a:pt x="826770" y="2862322"/>
                    </a:cubicBezTo>
                    <a:cubicBezTo>
                      <a:pt x="697120" y="2914124"/>
                      <a:pt x="373771" y="2797657"/>
                      <a:pt x="0" y="2862322"/>
                    </a:cubicBezTo>
                    <a:cubicBezTo>
                      <a:pt x="-162" y="2624771"/>
                      <a:pt x="30603" y="2513727"/>
                      <a:pt x="0" y="2289858"/>
                    </a:cubicBezTo>
                    <a:cubicBezTo>
                      <a:pt x="-30603" y="2065989"/>
                      <a:pt x="55809" y="1892104"/>
                      <a:pt x="0" y="1717393"/>
                    </a:cubicBezTo>
                    <a:cubicBezTo>
                      <a:pt x="-55809" y="1542682"/>
                      <a:pt x="47918" y="1411241"/>
                      <a:pt x="0" y="1173552"/>
                    </a:cubicBezTo>
                    <a:cubicBezTo>
                      <a:pt x="-47918" y="935863"/>
                      <a:pt x="47039" y="842720"/>
                      <a:pt x="0" y="686957"/>
                    </a:cubicBezTo>
                    <a:cubicBezTo>
                      <a:pt x="-47039" y="531195"/>
                      <a:pt x="61462" y="234988"/>
                      <a:pt x="0" y="0"/>
                    </a:cubicBezTo>
                    <a:close/>
                  </a:path>
                </a:pathLst>
              </a:custGeom>
              <a:blipFill rotWithShape="0">
                <a:blip r:embed="rId3"/>
                <a:stretch>
                  <a:fillRect l="-2919" t="-1376"/>
                </a:stretch>
              </a:blipFill>
              <a:ln w="38100">
                <a:solidFill>
                  <a:srgbClr val="FF0000"/>
                </a:solidFill>
                <a:extLst>
                  <a:ext uri="{C807C97D-BFC1-408E-A445-0C87EB9F89A2}">
                    <ask:lineSketchStyleProps xmlns:ask="http://schemas.microsoft.com/office/drawing/2018/sketchyshapes" xmlns="" xmlns:a14="http://schemas.microsoft.com/office/drawing/2010/main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sp>
        <p:nvSpPr>
          <p:cNvPr id="7" name="Isosceles Triangle 6"/>
          <p:cNvSpPr/>
          <p:nvPr/>
        </p:nvSpPr>
        <p:spPr>
          <a:xfrm>
            <a:off x="7426883" y="2310869"/>
            <a:ext cx="4271853" cy="2638497"/>
          </a:xfrm>
          <a:prstGeom prst="triangle">
            <a:avLst>
              <a:gd name="adj" fmla="val 3588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838711" y="2991809"/>
                <a:ext cx="4651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711" y="2991809"/>
                <a:ext cx="46519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161938" y="3106897"/>
                <a:ext cx="4651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1938" y="3106897"/>
                <a:ext cx="465191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260166" y="4269614"/>
                <a:ext cx="21343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800" b="0" dirty="0"/>
                  <a:t>Area =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7 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166" y="4269614"/>
                <a:ext cx="2134367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5714" t="-10465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/>
          <p:cNvSpPr/>
          <p:nvPr/>
        </p:nvSpPr>
        <p:spPr>
          <a:xfrm rot="8090368">
            <a:off x="8704250" y="2169787"/>
            <a:ext cx="635194" cy="510219"/>
          </a:xfrm>
          <a:prstGeom prst="arc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782390" y="2646640"/>
                <a:ext cx="4789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390" y="2646640"/>
                <a:ext cx="47891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275DA3-B464-C348-8B52-8444BDD804F3}"/>
                  </a:ext>
                </a:extLst>
              </p:cNvPr>
              <p:cNvSpPr txBox="1"/>
              <p:nvPr/>
            </p:nvSpPr>
            <p:spPr>
              <a:xfrm>
                <a:off x="-87744" y="2752608"/>
                <a:ext cx="3364651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</m:e>
                          </m:d>
                        </m:e>
                      </m:func>
                      <m:r>
                        <a:rPr lang="en-AU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×7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×5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2275DA3-B464-C348-8B52-8444BDD80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744" y="2752608"/>
                <a:ext cx="3364651" cy="7861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275DA3-B464-C348-8B52-8444BDD804F3}"/>
                  </a:ext>
                </a:extLst>
              </p:cNvPr>
              <p:cNvSpPr txBox="1"/>
              <p:nvPr/>
            </p:nvSpPr>
            <p:spPr>
              <a:xfrm>
                <a:off x="90831" y="3814324"/>
                <a:ext cx="3007500" cy="92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°=</m:t>
                      </m:r>
                      <m:func>
                        <m:funcPr>
                          <m:ctrlPr>
                            <a:rPr lang="en-A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4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AU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14</m:t>
                                  </m:r>
                                </m:num>
                                <m:den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20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2275DA3-B464-C348-8B52-8444BDD80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1" y="3814324"/>
                <a:ext cx="3007500" cy="92217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275DA3-B464-C348-8B52-8444BDD804F3}"/>
                  </a:ext>
                </a:extLst>
              </p:cNvPr>
              <p:cNvSpPr txBox="1"/>
              <p:nvPr/>
            </p:nvSpPr>
            <p:spPr>
              <a:xfrm>
                <a:off x="-87744" y="5012039"/>
                <a:ext cx="3007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°≈44.43°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2275DA3-B464-C348-8B52-8444BDD80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744" y="5012039"/>
                <a:ext cx="3007500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275DA3-B464-C348-8B52-8444BDD804F3}"/>
                  </a:ext>
                </a:extLst>
              </p:cNvPr>
              <p:cNvSpPr txBox="1"/>
              <p:nvPr/>
            </p:nvSpPr>
            <p:spPr>
              <a:xfrm>
                <a:off x="448563" y="5891691"/>
                <a:ext cx="43677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°≈180°−44.43°=135.57°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2275DA3-B464-C348-8B52-8444BDD80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63" y="5891691"/>
                <a:ext cx="4367741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C8E9A0C-F36B-EC23-2625-CB5FFEAE57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7291378" y="3518436"/>
            <a:ext cx="862720" cy="48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5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3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275DA3-B464-C348-8B52-8444BDD804F3}"/>
                  </a:ext>
                </a:extLst>
              </p:cNvPr>
              <p:cNvSpPr txBox="1"/>
              <p:nvPr/>
            </p:nvSpPr>
            <p:spPr>
              <a:xfrm>
                <a:off x="3974705" y="1617410"/>
                <a:ext cx="3763278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25.5</m:t>
                      </m:r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6.4</m:t>
                          </m:r>
                        </m:e>
                      </m:d>
                      <m:func>
                        <m:func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°)</m:t>
                          </m:r>
                        </m:e>
                      </m:func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2275DA3-B464-C348-8B52-8444BDD80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705" y="1617410"/>
                <a:ext cx="3763278" cy="7838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7324" y="607951"/>
                <a:ext cx="48652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600" dirty="0"/>
                  <a:t>Determine the value of </a:t>
                </a:r>
                <a14:m>
                  <m:oMath xmlns:m="http://schemas.openxmlformats.org/officeDocument/2006/math">
                    <m:r>
                      <a:rPr lang="en-AU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AU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24" y="607951"/>
                <a:ext cx="4865243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3885" t="-15094" b="-349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275DA3-B464-C348-8B52-8444BDD804F3}"/>
                  </a:ext>
                </a:extLst>
              </p:cNvPr>
              <p:cNvSpPr txBox="1"/>
              <p:nvPr/>
            </p:nvSpPr>
            <p:spPr>
              <a:xfrm>
                <a:off x="3797919" y="2416495"/>
                <a:ext cx="33646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25.5=25.6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°)</m:t>
                          </m:r>
                        </m:e>
                      </m:func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2275DA3-B464-C348-8B52-8444BDD80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919" y="2416495"/>
                <a:ext cx="336465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275DA3-B464-C348-8B52-8444BDD804F3}"/>
                  </a:ext>
                </a:extLst>
              </p:cNvPr>
              <p:cNvSpPr txBox="1"/>
              <p:nvPr/>
            </p:nvSpPr>
            <p:spPr>
              <a:xfrm>
                <a:off x="4155070" y="3743904"/>
                <a:ext cx="3007500" cy="92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°=</m:t>
                      </m:r>
                      <m:func>
                        <m:funcPr>
                          <m:ctrlPr>
                            <a:rPr lang="en-A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AU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AU" sz="24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AU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25.5</m:t>
                                  </m:r>
                                </m:num>
                                <m:den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25.6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2275DA3-B464-C348-8B52-8444BDD80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070" y="3743904"/>
                <a:ext cx="3007500" cy="92217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275DA3-B464-C348-8B52-8444BDD804F3}"/>
                  </a:ext>
                </a:extLst>
              </p:cNvPr>
              <p:cNvSpPr txBox="1"/>
              <p:nvPr/>
            </p:nvSpPr>
            <p:spPr>
              <a:xfrm>
                <a:off x="3974705" y="4949218"/>
                <a:ext cx="30075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°≈84.93°, 95.07°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275DA3-B464-C348-8B52-8444BDD80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4705" y="4949218"/>
                <a:ext cx="300750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151" y="1399462"/>
            <a:ext cx="3359319" cy="20765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275DA3-B464-C348-8B52-8444BDD804F3}"/>
                  </a:ext>
                </a:extLst>
              </p:cNvPr>
              <p:cNvSpPr txBox="1"/>
              <p:nvPr/>
            </p:nvSpPr>
            <p:spPr>
              <a:xfrm>
                <a:off x="3328458" y="2891277"/>
                <a:ext cx="3007500" cy="793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°)</m:t>
                          </m:r>
                        </m:e>
                      </m:func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25.5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25.6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2275DA3-B464-C348-8B52-8444BDD80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458" y="2891277"/>
                <a:ext cx="3007500" cy="79367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55B289F1-3B40-34D7-BADE-D9221F7CF2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8735022" y="3301708"/>
            <a:ext cx="783804" cy="466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9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  <p:bldP spid="15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6373</TotalTime>
  <Words>386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Area of a triangle</vt:lpstr>
      <vt:lpstr>PowerPoint Presentation</vt:lpstr>
      <vt:lpstr>PowerPoint Presentation</vt:lpstr>
      <vt:lpstr>PowerPoint Presentation</vt:lpstr>
      <vt:lpstr>Find the area of the following triangle.</vt:lpstr>
      <vt:lpstr>PowerPoint Presentation</vt:lpstr>
      <vt:lpstr>The two sides of a triangle are 4 cm and 5 cm respectively. Given that the area of that triangle is 7 cm2, what is the angle between the two sides?</vt:lpstr>
      <vt:lpstr>PowerPoint Presentation</vt:lpstr>
      <vt:lpstr>Calculate the area of the quadrilateral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402</cp:revision>
  <dcterms:created xsi:type="dcterms:W3CDTF">2020-02-17T13:56:23Z</dcterms:created>
  <dcterms:modified xsi:type="dcterms:W3CDTF">2022-05-16T06:32:33Z</dcterms:modified>
</cp:coreProperties>
</file>