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60.xml" ContentType="application/inkml+xml"/>
  <Override PartName="/ppt/notesSlides/notesSlide5.xml" ContentType="application/vnd.openxmlformats-officedocument.presentationml.notesSlide+xml"/>
  <Override PartName="/ppt/ink/ink61.xml" ContentType="application/inkml+xml"/>
  <Override PartName="/ppt/ink/ink62.xml" ContentType="application/inkml+xml"/>
  <Override PartName="/ppt/ink/ink6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notesSlides/notesSlide9.xml" ContentType="application/vnd.openxmlformats-officedocument.presentationml.notesSlide+xml"/>
  <Override PartName="/ppt/ink/ink87.xml" ContentType="application/inkml+xml"/>
  <Override PartName="/ppt/ink/ink88.xml" ContentType="application/inkml+xml"/>
  <Override PartName="/ppt/ink/ink89.xml" ContentType="application/inkml+xml"/>
  <Override PartName="/ppt/notesSlides/notesSlide10.xml" ContentType="application/vnd.openxmlformats-officedocument.presentationml.notesSlide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2" r:id="rId2"/>
    <p:sldId id="314" r:id="rId3"/>
    <p:sldId id="315" r:id="rId4"/>
    <p:sldId id="318" r:id="rId5"/>
    <p:sldId id="316" r:id="rId6"/>
    <p:sldId id="319" r:id="rId7"/>
    <p:sldId id="317" r:id="rId8"/>
    <p:sldId id="324" r:id="rId9"/>
    <p:sldId id="339" r:id="rId10"/>
    <p:sldId id="325" r:id="rId11"/>
    <p:sldId id="326" r:id="rId12"/>
    <p:sldId id="327" r:id="rId13"/>
    <p:sldId id="328" r:id="rId14"/>
    <p:sldId id="329" r:id="rId15"/>
    <p:sldId id="331" r:id="rId16"/>
    <p:sldId id="342" r:id="rId17"/>
    <p:sldId id="343" r:id="rId18"/>
    <p:sldId id="332" r:id="rId19"/>
    <p:sldId id="345" r:id="rId20"/>
    <p:sldId id="344" r:id="rId21"/>
    <p:sldId id="340" r:id="rId22"/>
    <p:sldId id="28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8T06:56:36.771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301 2987 32 0,'-6'14'0'15,"1"0"-9"-15</inkml:trace>
  <inkml:trace contextRef="#ctx0" brushRef="#br0" timeOffset="166">434 2660 24 0,'-6'-3'0'0,"1"0"-23"15</inkml:trace>
  <inkml:trace contextRef="#ctx0" brushRef="#br0" timeOffset="-368">8 3855 56 0,'-2'14'0'16,"-4"8"0"-16,6-27 0 15,0-1-27-15</inkml:trace>
  <inkml:trace contextRef="#ctx0" brushRef="#br0" timeOffset="-325">37 3719 52 0,'0'0'0'16,"0"0"-3"-16,0-5 0 15,0-1-16-15</inkml:trace>
  <inkml:trace contextRef="#ctx0" brushRef="#br0" timeOffset="10211">482 2356 64 0,'-5'11'0'0,"-7"11"8"16,12-36 0-16,3-17 10 0,0 9 0 16,3-4-18-16,-1 4 0 15,4 2 24-15,-1 0 1 16,-2 1-27-16,0-1 1 15,-4 0 2-15,4 0 1 16,0 1 2-16,-1-1 0 16,1 0-3-16,0-16 1 15,-1-15 1-15,7 11 0 16,-1 4-2-16,-2 8 1 16,-1 5-2-16,-2 6 0 15,-3 3 1-15,-1 0 1 16,1 3-4-16,0-1 0 15,-3 1 2-15,3 0 1 16,0 2-1-16,0-2 1 16,2-3-10-16,1 0 0 15,2-3 8-15,1 0 0 16,-1-3-13-16,1 1 1 0,2 2 12 16,0-3 0-16,-2 0-3 15,2 1 1-15,1-4-6 16,-1 3 0-16,-3 3 9 15,4 3 0-15,-4 0 0 16,1 3 0-16,-1 3 0 16,2-4 0-16,-5 1 0 15,4 0 0-15,-1-3 0 16,1-9 0-16,2-5-1 16,-2 3 0-16,-1 2 1 0,1 0 0 15,-4 1-1-15,7-1 0 16,2 4-12-16,0 2 1 15,-3 0 11-15,1 0 1 16,-4-3 5-16,1 0 0 16,-1 4 3-16,1-1 0 15,-4 3 24-15,4-3 0 16,2 3-33-16,-2-1 1 16,-1 4 6-16,-2-3 1 15,-1 3-13-15,1-6 0 16,-3 0 7-16,3 0 0 15,-1 3 10-15,4-6 0 16,-1-2-7-16,1 2 1 16,-4 0-4-16,4-2 0 15,-1-4-11-15,1 4 1 16,2 2 1-16,1 0 0 16,2 3 9-16,-3 1 0 15,-2-1 4-15,2 0 0 0,-3 0-1 16,4 0 1-16,-4 3-4 15,6-6 1-15,0 0 10 16,1 1 1-16,-4-1-13 16,0 3 0-16,-2 0-1 15,-4 3 1-15,1 6 28 16,0-6 0-16,-1-3-30 16,1 0 0-16,3-3-4 15,3 0 0-15,5 3 5 0,-6 0 0 16,1 1-1-16,-4-10 1 15,1-2 1-15,-4 3 0 16,1 2-4-16,-3 3 0 16,0 1 3-16,-1 2 1 15,4 3 13-15,-3 0 1 16,0 2-14-16,0 4 0 16,-1-1-2-16,1 4 0 15,-3 2 0-15,0 3 1 16,0 0-10-16,0 0 0 15,0 0 6-15,-3 8 1 16,-2 4 10-16,-4 5 1 16,1 5-7-16,-6 3 0 15,-3 4 3-15,0 2 0 16,0 5-4-16,1-2 1 16,2 0 5-16,3-3 1 15,2 0-4-15,1-3 0 16,-1 0 13-16,4-2 0 0,-1-4-10 15,-2 1 0-15,-7 2-5 16,4-2 0-16,-3-4 2 16,0 1 0-16,0 3 2 15,2-4 1-15,4 4 18 16,-3-3 1-16,-1-1-16 16,-2 7 0-16,-6 2-8 15,0-3 0-15,1 3 3 16,-1 1 0-16,-3 2 23 0,3 0 0 15,-2 2-52-15,2 4 0 16,0 0 59-16,0 2 0 16,0 1-61-16,6 5 0 15,0 3 46-15,3-12 0 16,2-2-17-16,-2 0 0 16,-3-3 2-16,0 3 1 15,-2 2-4-15,5-5 1 16,3 0-2-16,-1-3 0 15,-2-2-24-15,2-1 1 16,1 1 58-16,-1 5 1 16,-2 2-36-16,2-4 0 15,-2-1 0-15,0 20 1 16,-1 16-2-16,1-10 1 16,0 0 1-16,-3-7 0 15,0-1-1-15,-1-10 1 16,1-2 0-16,3 5 0 0,0 4 1 15,2-7 0-15,1 1-1 16,-1-6 0-16,1 0 0 16,2 0 0-16,0 0 0 15,3-6 0-15,1 1 0 16,-4 7 0-16,-3 10 0 16,1 10 0-16,-1 12 0 0,1-11 0 15,-1-1 0-15,1-5 1 16,2-6-1-16,-2 1 0 15,-4-4 0-15,4-5 0 16,-1-6 0-16,1 0 1 16,-3 0-1-16,-1-2 1 15,1-1-1-15,2-2 0 16,4-1 0-16,-1-2 0 16,-2 0 0-16,-1 2 0 15,1 4-1-15,-1 5 1 16,1 8 0-16,-1-8 0 15,1 0 31-15,-1 9 0 16,3 5-58-16,0-9 0 16,-3 1 26-16,-2-6 1 15,0-3 32-15,-1-3 0 16,4 1-32-16,-1-6 0 16,1-1-34-16,2 4 0 15,1-1 34-15,-1 1 0 16,0-1 0-16,1-2 1 15,-1-3-2-15,0-3 1 16,3 0 15-16,1 0 0 0,-4-2-22 16,-3 5 0-16,1 2 31 15,-1 1 1-15,1 0-60 16,-1-1 1-16,1 1 36 16,-1 0 0-16,4 2-2 15,-1-2 0-15,-2 3 0 16,2-6 0-16,0 0 4 15,1-3 1-15,2-3 22 0,0-3 0 16,0 1-28-16,0-4 1 16,3-2-33-16,0-3 0 15,-2 6 33-15,2-6 0 16,-3-9 0-16,3 1 0 16,-3 0 0-16,3-4 0 15,3 1 0-15,0-6 0 16,2 0 0-16,-2 0 0 15,0-2 0-15,0 2 0 16,-3 3 0-16,3-1 0 16,-3 1 0-16,2 0 0 15,1-3 0-15,0 0 0 16,0-2 0-16,3-15 0 16,-1-8 0-16,1 11 0 15,-3 2 0-15,-1-2 0 16,1-2 0-16,0-15 0 15,3-9 0-15,-1-2 0 0,1-3-2 16,0 9 0-16,-1 2-16 16,1-3 0-16,0 4 24 15,5-1 0-15,0 3-11 16,4 3 1-16,2 0 0 16,-6 8 0-16,0 3 4 15,1-2 0-15,2-4-12 16,0 4 0-16,-3-1 22 15,4-19 1-15,-3-12-8 16,-1 14 0-16,-2 4-20 0,5 5 1 16,3 2 16-16,0 4 0 15,-3 0 0-15,3-1 0 16,-3-2 0-16,0 5 0 16,0 1 17-16,-2 2 0 15,-1 6-32-15,3-6 1 16,0 0 17-16,0-14 1 15,3-6 0-15,-5 1 0 16,-1-3-9-16,6 2 0 16,0 3 10-16,-3 6 0 15,0 6-18-15,1-1 0 16,-1 4 18-16,0-1 0 16,-3 3 9-16,0 0 1 15,1 1-32-15,-1 2 1 16,3 2 25-16,0 1 1 15,-2 3-11-15,2-6 1 16,0 0 0-16,0 3 1 0,-2-1-11 16,-1 1 0-16,-2-3 8 15,3-3 0-15,2 1 2 16,-3 4 0-16,1 4-1 16,2-3 1-16,3 0 15 15,-3 2 1-15,0 4-27 16,0-1 0-16,-3 1 11 15,4-1 0-15,-1 1 0 16,0-4 0-16,0-2 3 16,0 6 0-16,-2 2 2 0,-1 0 0 15,0 0-11-15,3 1 0 16,1-1 4-16,-1 3 0 16,0 0 1-16,0-3 0 15,0 1 1-15,0-7 0 16,3 1 19-16,3 0 1 15,6-4-20-15,-7 4 1 16,-4 0-10-16,-1-1 0 16,-6 1 9-16,4 0 0 15,2-4-6-15,3 1 0 16,4 3 16-16,-7 0 0 16,0 2-10-16,0-2 0 15,-3 2-3-15,4-5 0 16,2-3 4-16,0 6 1 15,-3 2-11-15,3 0 1 16,-3 7 8-16,0 1 1 0,-3 4-5 16,3 0 1-16,1 0 2 15,-1-1 0-15,3 1 1 16,0-3 0-16,0 0-1 16,3 0 1-16,2 0 6 15,4 0 1-15,-1 2-4 16,-2 4 0-16,0 2-12 15,-6 3 0-15,-3 1 19 16,0 2 0-16,0 0-20 16,0 0 0-16,0 2 9 0,1 1 0 15,-3 0-1-15,-4 0 1 16,1 0 23-16,-4 0 0 16,1-1-22-16,0 1 0 15,2 3-12-15,1 2 0 16,2 1 9-16,0-1 0 15,-2 1-2-15,2-1 0 16,1 1 27-16,-4-1 0 16,1 0-19-16,-1 1 1 15,-2-3-34-15,2 2 0 16,1 3 41-16,-1 3 0 16,4 0 7-16,-4 1 0 15,1-1-16-15,-1 0 0 16,-2-3 1-16,2 3 0 15,-2 3-2-15,2 0 1 16,4 0 1-16,-4-3 0 0,1 0-3 16,-1 0 0-16,-2 3 0 15,-1-3 0-15,1 3 0 16,-3-6 0-16,0 1 0 16,0-1 0-16,-1-3-17 15,1 1 0-15,3-1 24 16,0 1 1-16,-4-1 0 15,4 1 0-15,-3-4-8 16,3 4 0-16,-1-1 1 0,1 1 0 16,0-1-27-16,-1 0 0 15,1-2 42-15,0 3 1 16,2-1-15-16,1 0 0 16,-4 1-3-16,4 2 1 15,2 0 7-15,0 4 0 16,-2-1-32-16,5 2 1 15,0 4 49-15,0-3 1 16,-2-3-26-16,-1 0 1 16,0 3-1-16,4-3 1 15,0 0-1-15,2-2 0 16,0-1 0-16,-3 3 1 16,0 3-1-16,0 0 1 15,-3 3-1-15,1-4 0 16,-1 4 0-16,0-3 0 15,-2 0 0-15,2 0 0 16,-2-3-2-16,-1 0 1 16,1 3-35-16,-4-3 1 15,1 3 71-15,0-3 0 0,-1 3-35 16,1 0 0-16,3 0-36 16,-1 5 0-16,-2 4 67 15,5 16 0-15,3 14-32 16,-2-13 0-16,-4-4 0 15,0-5 0-15,-2-3 0 16,0-3 1-16,-1-5 0 16,1-1 1-16,0-2-2 0,-1 0 0 15,4-3 0-15,2 5 0 16,6 1 0-16,-3-1 0 16,-2 1 0-16,-1-4 0 15,0 1 0-15,-2-3 0 16,-1 0-38-16,1 0 0 15,-1 0 72-15,4 3 0 16,-1 2-59-16,0-2 1 16,-2 2 49-16,2-2 1 15,-2-3-25-15,0 0 1 16,0-3-2-16,-4 0 1 16,1 3-1-16,0 22 1 15,2 18-1-15,1-15 1 16,-1 0-1-16,1-5 0 15,-1-3 0-15,1-3 0 16,2-3 0-16,-3-5 0 16,1-4 0-16,2 9 0 15,1 3-13-15,-1-2 1 0,0-1 22 16,1 0 1-16,2-3-36 16,-3-2 1-16,0-1 49 15,1 4 1-15,2 2-24 16,3 3 1-16,3 3-3 15,-3-9 0-15,-3-2 0 16,0 8 0-16,0 5-1 16,0-8 1-16,-2-2 0 15,2 2 0-15,3 0 0 0,0 9 0 16,3 2 0-16,-6-8 0 16,-3-5 0-16,0-4 1 15,-2 1-1-15,-1-6 0 16,1 0 0-16,-1 5 0 15,-2 3 36-15,3-2 1 16,-4 2-42-16,5-5 1 16,1-3 2-16,0 0 1 15,-2 0 2-15,-1-3 0 16,1 0-1-16,-3 6 0 16,-1 5 1-16,1 0 0 15,0 1-1-15,2 2 1 16,3 3-1-16,1-3 1 15,-1 0-1-15,-3 1 1 16,-2-4-1-16,3 0 0 16,-4 1 0-16,7-1 0 15,-1 0 32-15,0-2 1 16,-2-3-61-16,-1 5 0 0,-2 6 28 16,0-6 0-16,-1 1 24 15,1 2 1-15,-3 0-47 16,2 0 0-16,-2 3 22 15,3 0 0-15,0 3 17 16,2-3 0-16,3 0-34 16,1 3 0-16,2 0 22 0,-3-3 1 15,-2-3 4-15,2 6 0 16,-2 0-23-16,2-3 1 16,-3-3 10-16,1 0 1 15,-3 3 0-15,-1-6 0 16,-2 1 0-16,0 2 0 15,-3 4 22-15,6 7 0 16,-1 6-41-16,1-5 1 16,-1-4 18-16,1 4 0 15,3 2 24-15,-1-5 1 16,-2-1-49-16,-1-5 1 16,-2 0 46-16,3 12 0 15,0 5-42-15,-1-9 0 16,1 0 35-16,0 1 1 15,-1-3-16-15,1-1 0 16,-3-2 1-16,2 0 0 16,1-3-11-16,0 5 0 15,-1 4 18-15,1-3 0 16,3-4-21-16,0 7 1 0,-3 2 11 16,-1-2 0-16,1-4-1 15,0 6 1-15,2 6 0 16,1-3 0-16,-1-2 0 15,1-4 1-15,-4-2-1 16,4-1 1-16,2-2-1 16,1 0 1-16,-4-3 0 15,3 9 0-15,-2 2 0 16,2-6 0-16,-2 1 0 16,5 3 0-16,0-1 0 15,-3 0 0-15,1 1 0 0,-1 8 0 16,3 3 0-16,-3-6 0 15,-2-3 0-15,-1 0 0 16,1-2 0-16,-1-1 0 16,1-2 0-16,-1 2 0 15,1 3 0-15,-1 1 0 16,1-1 0-16,-1-5 0 16,4-1 0-16,-1-2 0 15,-2-3 0-15,5 6 0 16,6 5 0-16,-3-3 0 15,-3 4 0-15,0 2 0 16,-3 5 0-16,0-10 0 16,-2-3 4-16,2-1 0 15,1 4-6-15,-1-9 1 16,0-3 0-16,1 6 0 16,0 2 5-16,-1 1 1 0,1 0-7 15,-1-4 0-15,-3 1 1 16,4 0 1-16,2-3-1 15,0 0 0-15,3 3 0 16,-3 0 0-16,-2 2 1 16,5 7 0-16,2 2-1 15,-4-3 1-15,-4 0-1 16,3-2 1-16,-3-4-1 16,3-2 1-16,-2-6 0 0,2 0 0 15,0-2 0-15,0-1 0 16,-2-2 0-16,-1 2 0 15,0 3 0-15,1-2 0 16,-4 2 0-16,3-6 0 16,-2-5 0-16,2 6 0 15,1 2 27-15,-1-2 0 16,0-4-54-16,1 1 0 16,-1-3 27-16,0-3 0 15,-2-3-37-15,-1 1 1 16,-2-1 42-16,2 0 0 15,-2-2-7-15,5 2 0 16,3 3 0-16,-1 0 0 16,-2 3 29-16,0 0 0 15,-2 0-60-15,5 0 0 16,6 2 31-16,-3-4 0 0,-3-1 14 16,-3-3 1-16,1-3-21 15,-4 1 1-15,1-4 3 16,-1 1 0-16,-2 3 25 15,2-4 1-15,1 1-47 16,5-1 1-16,0-2 22 16,0 0 0-16,1 3 2 15,-1-3 0-15,-3-1-1 16,0-2 0-16,-2 0-42 0,5-5 0 16,3-1 78-16,0 0 0 15,0-2-37-15,0 0 1 16,0-4-24-16,-3 4 1 15,-3-1 41-15,1 1 0 16,-4 2-16-16,4-2 0 16,-1-1-34-16,0-5 0 15,1 0 64-15,2-3 0 16,0 0-31-16,0-2 0 16,-3-1 0-16,4 0 0 15,-3-2-1-15,2-1 1 16,0 1-2-16,-3-1 1 15,-2 3-10-15,2 3 0 16,-2 0 13-16,2 3 0 16,0 3 0-16,4-3 1 15,-1 0-1-15,0-3 0 16,-3-3-4-16,1 1 1 16,-1 2 1-16,3-3 0 15,0-3-1-15,0 4 1 0,3 2 0 16,3-3 0-16,3-2-1 15,-6 2 1-15,0 0-1 16,0 0 1-16,-3-2-1 16,3-4 0-16,-3 1 0 15,0-6 1-15,0-3-1 16,1 0 0-16,-1 1 1 16,3-4 1-16,0 0-2 15,0 4 0-15,1-1 0 0,-1 3 0 16,-3 5 0-16,0 1 0 15,-3 0 0-15,6-1 0 16,0-2 0-16,0 3 0 16,0 2 1-16,0 1 0 15,-3 2-1-15,3-3 0 16,-2-2 8-16,-1 0 1 16,-3-1 6-16,3-8 0 15,-2-5-24-15,2 2 0 16,-3-2 9-16,3-1 0 15,3-2 0-15,-3 6 1 16,1 2-8-16,-1 3 1 16,-3 3 27-16,3 2 0 15,-3 1-54-15,1 2 0 16,-4 6 33-16,1 0 0 16,-4 3 0-16,1 3 1 15,0 3-1-15,-1 2 0 16,-2 3 1-16,3 0 0 0,-3 1-1 15,-3 2 0-15,5-3 0 16,-5 3 1-16,6-6 31 16,-6 6 0-16,6-6-60 15,-6 6 0-15,5-8 32 16,-2 2 1-16,0 1-1 16,0-1 0-16,0-2-6 0,0-1 0 15,-1 1 0-15,1 2 0 16,0 0 0-16,-3 6 0 15,3-5 2-15,-3 5 0 16,0 0-1-16,0 0 1 16,0 0-1-16,0 0 0 15,6-6 17-15,-6 6 1 16,2-5-15-16,-2 5 0 16,3-9-22-16,3 1 0 15,0-1 33-15,3-2 0 16,2 0-18-16,1-1 0 15,-4-2 4-15,4 0 1 16,-4 0-1-16,1-3 0 16,-4 0 13-16,-2 0 1 15,0-2-32-15,0-7 1 16,2-2 28-16,-2-3 0 16,0 0-16-16,0-3 0 15,-3-2 4-15,3 5 0 0,-3 0 20 16,3 0 0-16,2 3-33 15,1 2 0-15,-1 4 12 16,1-4 1-16,0 4 0 16,-1-4 0-16,1-2 25 15,0 0 1-15,-1 3-45 16,1-1 0-16,0 4 18 16,-1-6 1-16,4-1 35 15,-1-2 1-15,1 0-70 0,-3-2 0 16,-4-1 70-16,1 0 0 15,0-3-36-15,0-2 0 16,3-1-32-16,-1 4 0 16,4-1 34-16,-1 3 0 15,1 3 36-15,-1 0 0 16,1 3-70-16,2-3 0 16,0 0 34-16,1-6 0 15,2 1 0-15,-3 2 0 16,1 3 0-16,-4 3 1 15,1 2 4-15,-1 1 1 16,1 0 0-16,2-3 0 16,3-1-12-16,0-2 0 15,0-2 34-15,0-4 0 16,3-3-62-16,-2-2 0 16,-4-3 68-16,-3 6 0 15,1 5-42-15,-1 3 0 16,1 3-17-16,0 2 1 15,3 4 24-15,-1 2 0 0,-2 6 34 16,2-11 1-16,0-9-50 16,1 8 0-16,-4 1 14 15,1 5 1-15,-4 3-16 16,4 0 1-16,-4 3 14 16,4-2 1-16,2-1-1 15,1 0 1-15,-4 3-5 16,3-3 1-16,-2 2 3 0,2 1 1 15,-2-1-1-15,2 1 0 16,0 0 1-16,3 3 0 16,1 0 0-16,-4 2 0 15,0 4 0-15,-2 2 0 16,-6 0-1-16,-3 3 1 16,5 3 0-16,-2 2 0 15,-3 1 0-15,3 3 1 16,-3 2-1-16,3 3 0 15,-3 0 2-15,3 0 0 16,-3 0-2-16,0 1 1 16,0-3-1-16,0-1 0 15,0 0 35-15,0 0 1 16,-3 3-70-16,-3 6 0 16,-2 3 38-16,-1-4 1 15,1 4 18-15,-1-3 1 16,1-1-49-16,-1 4 1 15,3 5 53-15,1-3 0 0,2 4-29 16,-6 4 0-16,-5 4-16 16,3 0 1-16,2 2 22 15,1 6 0-15,0 3-5 16,-1-8 0-16,3-7-23 16,1 4 0-16,-1-3 47 15,0 0 0-15,4 0-52 16,-1-3 0-16,-3-3 48 0,3 3 1 15,0 3-35-15,-2 2 0 16,-7 4 6-16,4-7 1 16,-3 1 20-16,-1 3 0 15,1 2-14-15,0-2 1 16,-4 0-1-16,-2-1 0 16,-3 4-1-16,3-4 1 15,2 1-1-15,4-6 1 16,0 0-1-16,-3 0 1 15,-3-3-6-15,2-2 0 16,1-4 7-16,0 1 0 16,3-1 0-16,0 4 0 15,-4 2-2-15,-2 0 1 16,0 0-1-16,3 0 1 16,0 3-1-16,3 0 1 15,-1 0-1-15,1 0 0 16,3 0-24-16,-7 6 1 15,1 2 44-15,0-2 0 0,3 2-20 16,-1-2 0-16,-2 0-1 16,3-4 1-16,2-2-1 15,1 0 1-15,-3 0-1 16,2-2 1-16,1-1-1 16,-1 0 1-16,4-3-22 15,-1 4 0-15,0 2 37 16,-2-3 1-16,-6 0-15 15,2-6 0-15,4 1-1 16,-1 5 1-16,-2 3-1 0,4-3 0 16,2 3-22-16,-1 3 0 15,0 6 37-15,-2-4 1 16,-1 4-16-16,1-4 1 16,-1 1-1-16,1-6 0 15,2 0-22-15,-2-3 0 16,-4 0 19-16,1-5 1 15,0-1 1-15,-1-2 0 16,-2 0 0-16,3-3 0 16,2 0 22-16,1 2 0 15,-3 7-22-15,2-4 1 16,1-2-1-16,-1 0 1 16,-2-3-1-16,2 0 1 15,1-3-24-15,-1 3 1 16,-2 0 20-16,0-1 0 15,-1-1 29-15,1-1 0 16,2-3-29-16,1 3 1 0,-3 3-31 16,-1 3 0-16,1 2 56 15,0-2 1-15,-1-3-24 16,1 3 1-16,2-1-2 16,-2 4 0-16,0-1-13 15,-1 1 1-15,4-1 27 16,-3 1 1-16,-1 0-39 15,-2-1 1-15,0 1 20 16,0-1 1-16,0 1 1 0,0-1 0 16,1 1-1-16,2-3 1 15,0-4 9-15,-1 1 1 16,1 3 2-16,0 0 1 16,2 0-32-16,1-1 1 15,-1-2 16-15,1 0 0 16,-4 0-3-16,4-3 1 15,-1 0 4-15,1 0 0 16,-1 3-1-16,-2 0 0 16,-6 3-1-16,3-3 1 15,0-3-4-15,-1 0 0 16,4 0-27-16,0 0 0 16,0 0 42-16,-1 0 0 15,4-3-8-15,-6 4 0 16,-3 1-20-16,2-1 0 15,1-4 18-15,0-3 0 0,-3-5-1 16,0-3 1-16,0 0 0 16,-6-6 0-16,-5 1-1 15,5-1 1-15,4 3 0 16,2 3 0-16,2 0 9 16,-2 3 0-16,0 3-6 15,0-1 0-15,-3 1 4 16,6 0 0-16,-1 2-17 15,4 1 0-15,3-1 11 16,2-2 0-16,0-3-5 16,6-3 1-16,-5 8-17 0,7 0 0 15,4 4 20-15,0-1 0 16,-1 3 0-16,1-3 0 16,0 1-27-16,8-7 0 15,9-2 23-15,-4-3 1 16,-2-6-4-16,3-2 0 15,-2-3 6-15,2-3 1 16,0-6-8-16,5-3 1 16,1-2 6-16,-6 2 1 15,-3 4 0-15,-3-1 0 16,0 0 1-16,-3 1 1 16,-2 2 0-16,2-3 1 15,0 3-2-15,1 0 1 16,-1 0 28-16,0 0 0 15,1-2-25-15,2-7 0 16,0-2-10-16,6 3 1 16,2-1 5-16,-5 4 1 0,0 2 11 15,-2-2 1-15,-4 2-13 16,3-6 1-16,3-2 1 16,-3-3 0-16,0 0-1 15,3-5 1-15,3-4-3 16,-3 1 0-16,0 2 0 15,1-2 0-15,-1-1 42 16,0 4 1-16,3-1-53 16,-3 3 0-16,0 6-18 0,0-6 0 15,0-3 72-15,-3 1 0 16,0-1-47-16,3 1 0 16,0-1 3-16,0 0 0 15,0 3-1-15,0-8 1 16,0-3 0-16,3-8 0 15,3-4 1-15,-6 1 0 16,-3 2-2-16,-3 4 1 16,0-1-1-16,1 3 0 15,-1 0 1-15,0 6 0 16,4 5 0-16,-4 3 0 16,0 6-1-16,1 0 0 15,2 0-1-15,3 0 1 16,0-3 1-16,5-3 0 15,2-3 0-15,-1-2 0 16,-3-6 0-16,-3-1 0 16,0-1 0-16,-3 2 0 15,-3 2 0-15,3 4 0 0,-3-1 0 16,1-2 0-16,-1-3 0 16,-2 6 0-16,-1 5 0 15,1 0 0-15,2 3 0 16,-3 3 0-16,-2 2 0 15,3 1 0-15,2 0 1 16,0 2 1-16,-2 1-2 16,-1-1 0-16,1 0 0 15,-4-2 0-15,1 0 1 0,0 2 0 16,2 1-37-16,1-7 0 16,2 1 76-16,-2 3 0 15,-1 2-76-15,-2-2 0 16,-1 2 70-16,1-2 0 15,0 3-34-15,-1-7 0 16,1 1-10-16,3 0 0 16,-1-3 14-16,-2 0 1 15,-1-3-12-15,1 9 1 16,0 2 6-16,2 4 1 16,3-1-1-16,1-3 0 15,-1 1-35-15,3-6 1 16,0-1 82-16,1 4 0 15,-4 0-63-15,4-1 0 16,-4 4 15-16,4-6 1 16,-4-6 2-16,0 6 1 15,-2-1-9-15,-1-2 0 16,-2 0 6-16,0 0 0 0,-1 3-27 16,1 3 0-16,-3 2 17 15,2 1 0-15,1 2-85 16,3-3 0-16,-1 4 32 15,1-4 0-15,-1 1 50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03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35 4608 0 0,'-1'-1'208'0'0,"-1"-4"83"0"0,0 2 6 0 0,0 1 0 0 0,1-1 1 0 0,-1 0-1 0 0,-1 1 0 0 0,1-1 0 0 0,-21-9 15852 0 0,27 13-16055 0 0,0 1 0 0 0,0 0-1 0 0,0 0 1 0 0,0 1 0 0 0,0-1 0 0 0,-1 1-1 0 0,1 0 1 0 0,-1 0 0 0 0,0 0-1 0 0,5 6 1 0 0,-1-1-36 0 0,-1 0 0 0 0,0 0 0 0 0,-1 0-1 0 0,6 11 1 0 0,0 0-58 0 0,4 10 0 0 0,8 26-37 0 0,-16-47-273 0 0,-7-8 243 0 0,0 1 1 0 0,1-1-1 0 0,-1 0 1 0 0,0 0 0 0 0,0 0-1 0 0,1 0 1 0 0,-1 0-1 0 0,0 0 1 0 0,0 1-1 0 0,1-1 1 0 0,-1 0-1 0 0,0 0 1 0 0,0 0 0 0 0,0 1-1 0 0,1-1 1 0 0,-1 0-1 0 0,0 0 1 0 0,0 1-1 0 0,0-1 1 0 0,0 0 0 0 0,0 0-1 0 0,0 1 1 0 0,0-1-1 0 0,1 0 1 0 0,-1 0-1 0 0,0 1 1 0 0,0-1 0 0 0,0 0-1 0 0,0 1 1 0 0,0-1-1 0 0,0 0 1 0 0,0 1-1 0 0,1-3-468 0 0,5-4-3136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04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1 12552 0 0,'0'0'1134'0'0,"-4"3"-908"0"0,1-2 55 0 0,0 0 0 0 0,0 1 1 0 0,0 0-1 0 0,1-1 0 0 0,-1 1 1 0 0,1 0-1 0 0,0 0 1 0 0,-1 1-1 0 0,1-1 0 0 0,0 0 1 0 0,0 1-1 0 0,0-1 0 0 0,1 1 1 0 0,-1 0-1 0 0,1-1 1 0 0,-3 7-1 0 0,-11 15 1478 0 0,9-14-1575 0 0,-1 0-1 0 0,2 1 1 0 0,-1 0-1 0 0,1 0 1 0 0,1 1-1 0 0,0-1 0 0 0,-4 23 1 0 0,5-13-1099 0 0,2 1-4268 0 0,1-2-1617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04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12 5064 0 0,'-3'-11'18913'0'0,"43"62"-17892"0"0,-23-32-914 0 0,21 31 1 0 0,-5-10-452 0 0,-29-38 384 0 0,-1 1-737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05.2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184 3 12640 0 0,'0'0'1142'0'0,"-1"0"-939"0"0,-12-2 1695 0 0,12 2-1813 0 0,1 0-1 0 0,0 0 1 0 0,-1 0-1 0 0,1 0 1 0 0,-1 0-1 0 0,1 0 0 0 0,0 0 1 0 0,-1 0-1 0 0,1 0 1 0 0,-1 0-1 0 0,1 0 1 0 0,-1 0-1 0 0,1 0 1 0 0,0 0-1 0 0,-1 0 1 0 0,1 1-1 0 0,-1-1 0 0 0,1 0 1 0 0,0 0-1 0 0,-1 1 1 0 0,-4 1 451 0 0,-1 1 0 0 0,1 0 1 0 0,1 1-1 0 0,-1-1 0 0 0,0 1 1 0 0,1 0-1 0 0,-8 8 0 0 0,-22 36 910 0 0,28-39-1273 0 0,-5 11-208 0 0,0 0 0 0 0,2 0 1 0 0,1 1-1 0 0,-8 27 0 0 0,2-6-3152 0 0,9-26 1765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09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32 9760 0 0,'0'0'2061'0'0,"0"-2"-933"0"0,-4-4-418 0 0,-7-10 4310 0 0,11 16-4947 0 0,0 0 0 0 0,0-1 0 0 0,0 1 0 0 0,0 0 1 0 0,0 0-1 0 0,0 0 0 0 0,0-1 0 0 0,0 1 0 0 0,0 0 0 0 0,-1 0 1 0 0,1 0-1 0 0,0-1 0 0 0,0 1 0 0 0,0 0 0 0 0,0 0 1 0 0,0 0-1 0 0,0-1 0 0 0,0 1 0 0 0,1 0 0 0 0,-1 0 0 0 0,0 0 1 0 0,0-1-1 0 0,0 1 0 0 0,0 0 0 0 0,0 0 0 0 0,0 0 1 0 0,0-1-1 0 0,0 1 0 0 0,0 0 0 0 0,1 0 0 0 0,-1 0 0 0 0,0 0 1 0 0,0-1-1 0 0,0 1 0 0 0,0 0 0 0 0,0 0 0 0 0,1 0 1 0 0,-1 0-1 0 0,0 0 0 0 0,0 0 0 0 0,0-1 0 0 0,1 1 1 0 0,-1 0-1 0 0,0 0 0 0 0,0 0 0 0 0,0 0 0 0 0,1 0 0 0 0,-1 0 1 0 0,0 0-1 0 0,0 0 0 0 0,0 0 0 0 0,1 0 0 0 0,-1 0 1 0 0,0 0-1 0 0,0 0 0 0 0,0 0 0 0 0,1 0 0 0 0,-1 0 0 0 0,0 0 1 0 0,0 1-1 0 0,0-1 0 0 0,1 0 0 0 0,-1 0 0 0 0,0 0 1 0 0,0 0-1 0 0,1 0 0 0 0,3 2-41 0 0,1 0-1 0 0,0 0 1 0 0,0 1-1 0 0,-1-1 1 0 0,1 1-1 0 0,-1 0 1 0 0,0 0 0 0 0,0 0-1 0 0,0 1 1 0 0,0 0-1 0 0,4 5 1 0 0,13 12 25 0 0,-14-14-47 0 0,0 0 1 0 0,-1 1-1 0 0,0 0 0 0 0,8 14 1 0 0,10 14 54 0 0,-12-20-205 0 0,-11-15-50 0 0,14 6-5865 0 0,-12-6 4041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09.5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12 10592 0 0,'0'0'818'0'0,"-14"-8"808"0"0,-3 6 4159 0 0,16 2-5610 0 0,0-1 1 0 0,-1 1-1 0 0,1 0 0 0 0,0 0 0 0 0,-1-1 0 0 0,1 1 0 0 0,0 0 0 0 0,-1 0 1 0 0,1 1-1 0 0,0-1 0 0 0,-1 0 0 0 0,1 0 0 0 0,0 1 0 0 0,0-1 0 0 0,-1 0 0 0 0,1 1 1 0 0,0 0-1 0 0,0-1 0 0 0,0 1 0 0 0,0-1 0 0 0,-1 1 0 0 0,1 0 0 0 0,0 0 1 0 0,0 0-1 0 0,0 0 0 0 0,-1 1 0 0 0,-14 15 140 0 0,10-11-193 0 0,0 1 0 0 0,0-1 0 0 0,0 1 0 0 0,1 0 0 0 0,0 1 0 0 0,-4 7 0 0 0,-1 7-250 0 0,-11 32 0 0 0,12-32-1376 0 0,8-20-40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11.0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 2760 0 0,'0'0'8413'0'0,"0"2"-7962"0"0,-2 2-144 0 0,1 0 0 0 0,0 0 0 0 0,0 1 1 0 0,1-1-1 0 0,-1 0 0 0 0,1 1 0 0 0,0-1 1 0 0,0 0-1 0 0,0 1 0 0 0,2 6 1 0 0,-1 6 176 0 0,-1-15-428 0 0,0 0 1 0 0,0 0-1 0 0,0 0 0 0 0,0 0 1 0 0,1 0-1 0 0,-1 0 0 0 0,1 1 1 0 0,-1-1-1 0 0,2 3 1 0 0,43 92 219 0 0,-41-91-271 0 0,-3-5-2 0 0,0 1 0 0 0,0-1 0 0 0,0 0 0 0 0,0 1 0 0 0,-1-1 0 0 0,1 1 0 0 0,0-1 0 0 0,-1 1 0 0 0,1 0 0 0 0,-1-1 0 0 0,1 3 0 0 0,2 2 63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11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0 6448 0 0,'0'0'5072'0'0,"-2"0"-4187"0"0,-3 0-731 0 0,1 1-1 0 0,0-1 1 0 0,0 1 0 0 0,-1 0-1 0 0,1 0 1 0 0,0 0-1 0 0,0 1 1 0 0,0-1 0 0 0,0 1-1 0 0,1 0 1 0 0,-1 0 0 0 0,0 1-1 0 0,1-1 1 0 0,0 1 0 0 0,-1-1-1 0 0,1 1 1 0 0,0 0 0 0 0,0 0-1 0 0,1 1 1 0 0,-4 3 0 0 0,-76 105-1076 0 0,49-78 468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12.2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1 6016 0 0,'0'0'1176'0'0,"-6"0"1622"0"0,-13 0-1466 0 0,7 0 1139 0 0,11 1-2307 0 0,1 0 0 0 0,-1 0 0 0 0,0 0 0 0 0,0 0 0 0 0,1 1-1 0 0,-1-1 1 0 0,0 0 0 0 0,1 0 0 0 0,-1 1 0 0 0,1-1 0 0 0,0 1 0 0 0,-1-1 0 0 0,1 0 0 0 0,0 2 0 0 0,-1 1 109 0 0,-3 7 200 0 0,3-9-331 0 0,0 1 0 0 0,1-1-1 0 0,-1 1 1 0 0,0-1 0 0 0,1 1-1 0 0,-1 3 1 0 0,1 18 487 0 0,2-1 0 0 0,5 31 0 0 0,-3-17-509 0 0,-2-17-109 0 0,-2-17-12 0 0,8 11 12 0 0,-8-12 17 0 0,12 1-516 0 0,-11-3 437 0 0,0 1 0 0 0,0-1 0 0 0,0 0 0 0 0,0 0 1 0 0,1 1-1 0 0,-1-1 0 0 0,0 0 0 0 0,0 0 0 0 0,0 0 0 0 0,0 0 0 0 0,2 0 0 0 0,8-3-1555 0 0,-3 0-2482 0 0,0-2-1621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12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342 1 3224 0 0,'0'0'143'0'0,"-15"0"362"0"0,2 0 2728 0 0,-15 0 6192 0 0,9 8-7750 0 0,-2 6-1251 0 0,1 0 0 0 0,1 2 0 0 0,-25 25 0 0 0,-83 89-1038 0 0,123-125 429 0 0,0 0 0 0 0,0 0 0 0 0,-5 9 0 0 0,0 1-661 0 0,3-6 80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8T07:13:31.287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37 43 48 0,'-9'-9'0'0,"-8"-8"0"15,11 9 0-15,1-1-21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14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5528 0 0,'0'0'9034'0'0,"1"2"-8332"0"0,0 2-500 0 0,0-1 0 0 0,0 0 0 0 0,1 1 0 0 0,-1-1 0 0 0,1 0 0 0 0,0 0 0 0 0,0 0 0 0 0,0-1 0 0 0,0 1 0 0 0,1 0 0 0 0,-1-1 0 0 0,1 1 0 0 0,0-1 0 0 0,-1 0 0 0 0,1 0 0 0 0,6 3 1 0 0,2 1 122 0 0,1-2 0 0 0,0 1 1 0 0,18 3-1 0 0,-24-6-342 0 0,13 4 16 0 0,-16-6-156 0 0,0-1 13 0 0,-1 0-283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14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275 6 11664 0 0,'-2'-1'530'0'0,"1"0"-370"0"0,0 1-128 0 0,1-1 0 0 0,-1 1 0 0 0,1 0 0 0 0,-1-1 0 0 0,1 1 0 0 0,-1 0 0 0 0,1 0-1 0 0,-1-1 1 0 0,0 1 0 0 0,1 0 0 0 0,-1 0 0 0 0,0 0 0 0 0,1 0 0 0 0,-1 0 0 0 0,1 0-1 0 0,-1 0 1 0 0,0 0 0 0 0,1 0 0 0 0,-1 0 0 0 0,0 0 0 0 0,0 0 0 0 0,-1 0 762 0 0,-8 1 1325 0 0,2 1-1747 0 0,0 0 0 0 0,1 0 0 0 0,0 1-1 0 0,0 0 1 0 0,-1 0 0 0 0,2 1 0 0 0,-1 0 0 0 0,0 0 0 0 0,1 1 0 0 0,0 0 0 0 0,0 0 0 0 0,0 0 0 0 0,1 1 0 0 0,-1 0-1 0 0,-4 7 1 0 0,-24 29 60 0 0,18-23-498 0 0,-27 42 0 0 0,12-4-1706 0 0,20-25 668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26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4192 2304 0 0,'-9'3'10350'0'0,"7"-6"-10134"0"0,1 0 0 0 0,-1 0 1 0 0,1 0-1 0 0,-1 0 0 0 0,1 0 0 0 0,0-1 0 0 0,0 1 0 0 0,1 0 0 0 0,-1-1 0 0 0,1 1 0 0 0,-1 0 1 0 0,1-4-1 0 0,1-6 47 0 0,-1 1 1 0 0,4-13-1 0 0,14-32 265 0 0,-13 32-346 0 0,-2 7-43 0 0,1 0 1 0 0,7-19 0 0 0,-7 23-9 0 0,1-1 0 0 0,2-25 0 0 0,4-13 196 0 0,3-24 82 0 0,-4 18-146 0 0,7-55 97 0 0,10-47-28 0 0,-2 17 53 0 0,-14 77-230 0 0,7-47 185 0 0,-16 91-327 0 0,2-14-3 0 0,27-88 251 0 0,-25 88-185 0 0,-4 27-40 0 0,0-1 1 0 0,4-12 0 0 0,20-70 433 0 0,-19 68-426 0 0,13-31 0 0 0,-11 33-198 0 0,8-35 0 0 0,-14 44 139 0 0,-2 8 27 0 0,1 0 0 0 0,-1 0 0 0 0,1 0 0 0 0,0 0 0 0 0,3-7 1 0 0,4 0 22 0 0,-7 10-23 0 0,0-1 0 0 0,0 1 0 0 0,0-1 0 0 0,0 1 0 0 0,-1-1 0 0 0,1 0 0 0 0,1-6-1 0 0,-2-4 26 0 0,-1 11-25 0 0,0-1-1 0 0,1 1 0 0 0,-1 0 1 0 0,1-1-1 0 0,0 1 1 0 0,0 0-1 0 0,2-6 0 0 0,36-63 181 0 0,-30 56-121 0 0,17-26 0 0 0,-18 29-38 0 0,0 1-1 0 0,-1-1 1 0 0,10-25-1 0 0,-13 25-13 0 0,1 0 0 0 0,1 0-1 0 0,-1 0 1 0 0,2 0 0 0 0,8-12-1 0 0,21-41-2 0 0,-22 40 32 0 0,37-96 214 0 0,-42 99-204 0 0,-4 12-2 0 0,12-21-1 0 0,-11 22-4 0 0,-1 0 0 0 0,8-20 0 0 0,-9 18 11 0 0,1 1-1 0 0,8-13 0 0 0,7-14 147 0 0,5-8 32 0 0,-1-24-70 0 0,11-33 76 0 0,-30 89-253 0 0,7-27-1 0 0,-9 25 9 0 0,9-22 0 0 0,-9 29 23 0 0,0 0 0 0 0,-1 0-1 0 0,1-10 1 0 0,5-20 10 0 0,6-23 80 0 0,-8 36-103 0 0,-4 16 23 0 0,0 0-1 0 0,6-15 1 0 0,-6 20-11 0 0,0 0 0 0 0,-1 0 0 0 0,2-10 0 0 0,3-13 34 0 0,4-3-66 0 0,2 0-1 0 0,2 0 1 0 0,19-33 0 0 0,-28 55-83 0 0,-1 0 1 0 0,0 0 0 0 0,4-16-1 0 0,-7 22 77 0 0,1 0-1 0 0,-1 1 1 0 0,0 0 0 0 0,0-1-1 0 0,1 1 1 0 0,0 0-1 0 0,-1 0 1 0 0,1 0-1 0 0,0 0 1 0 0,3-3 0 0 0,-3 4 16 0 0,-1 0 0 0 0,0 0 1 0 0,1 0-1 0 0,-1 0 1 0 0,0-1-1 0 0,0 1 0 0 0,0 0 1 0 0,0-1-1 0 0,0 1 1 0 0,0-1-1 0 0,0 1 0 0 0,-1-1 1 0 0,1 1-1 0 0,0-1 1 0 0,-1 1-1 0 0,1-1 0 0 0,-1 0 1 0 0,0 1-1 0 0,0-1 1 0 0,1 0-1 0 0,-1 1 0 0 0,0-1 1 0 0,0 0-1 0 0,0 1 0 0 0,-1-1 1 0 0,1-1-1 0 0,-1 1 25 0 0,1 0 0 0 0,-1 1 0 0 0,1-1 0 0 0,0 0-1 0 0,-1 1 1 0 0,1-1 0 0 0,0 0 0 0 0,0 1 0 0 0,0-1 0 0 0,0 0-1 0 0,1 1 1 0 0,-1-1 0 0 0,0 0 0 0 0,1 1 0 0 0,-1-1 0 0 0,1 1-1 0 0,-1-1 1 0 0,1 0 0 0 0,0 1 0 0 0,0-1 0 0 0,0 1 0 0 0,0 0-1 0 0,2-3 1 0 0,-2 2-4 0 0,0 1 0 0 0,0-1 1 0 0,-1 0-1 0 0,1 0 0 0 0,0 0 0 0 0,0 0 0 0 0,-1 0 0 0 0,1 0 0 0 0,-1 0 0 0 0,0-4 0 0 0,5-13 47 0 0,2 0-42 0 0,1 1 1 0 0,1 1-1 0 0,1-1 0 0 0,13-16 0 0 0,-13 16-27 0 0,-8 15 0 0 0,-1-1 0 0 0,1 1 0 0 0,0 0 0 0 0,0 0 0 0 0,3-3 0 0 0,43-57 56 0 0,-29 38-62 0 0,-9 11-62 0 0,-6 8 66 0 0,1 0 1 0 0,-1 0 0 0 0,9-7-1 0 0,-11 11 3 0 0,-1 1-1 0 0,1-1 0 0 0,-1 0 0 0 0,0 1 1 0 0,0-1-1 0 0,0 0 0 0 0,0 0 1 0 0,1-2-1 0 0,-1 2 5 0 0,0 0 0 0 0,0 1 0 0 0,0-1 0 0 0,0 0 0 0 0,0 1 0 0 0,0-1 0 0 0,0 1 0 0 0,0-1 1 0 0,3-2-1 0 0,64-48 16 0 0,44-37 136 0 0,-80 63-73 0 0,-23 17-21 0 0,2 1-1 0 0,21-13 1 0 0,-18 13 4 0 0,-1 0 0 0 0,1-1-1 0 0,22-21 1 0 0,-30 25-56 0 0,0 0-1 0 0,0 1 1 0 0,0 0 0 0 0,0 0-1 0 0,14-6 1 0 0,44-26 66 0 0,-46 25 104 0 0,-16 9-137 0 0,1 0 0 0 0,0 0-1 0 0,0 0 1 0 0,0 1-1 0 0,0-1 1 0 0,0 1-1 0 0,0 0 1 0 0,5-2 0 0 0,2 2-33 0 0,25-5 0 0 0,-33 5-31 0 0,0 0 0 0 0,1 0 1 0 0,-1 0-1 0 0,0 0 1 0 0,1 0-1 0 0,-1 0 0 0 0,0-1 1 0 0,0 1-1 0 0,0-1 0 0 0,0 1 1 0 0,3-4-1 0 0,-3 3 23 0 0,1 0 0 0 0,-1 0 0 0 0,1 0 1 0 0,-1 0-1 0 0,1 1 0 0 0,0-1 0 0 0,-1 1 0 0 0,1 0 0 0 0,5-2 0 0 0,28-7 176 0 0,1 5-370 0 0,-31 3 184 0 0,-2 1 7 0 0,0 0 0 0 0,-1 0-1 0 0,1 0 1 0 0,0 1 0 0 0,0-1-1 0 0,0 1 1 0 0,0 0 0 0 0,0 0-1 0 0,0 0 1 0 0,0 0 0 0 0,6 2-1 0 0,-3-1 20 0 0,0 1 0 0 0,0 0 0 0 0,0 0-1 0 0,0 0 1 0 0,-1 1 0 0 0,8 4 0 0 0,-6-4 1 0 0,10 4-20 0 0,-10-4 0 0 0,25 7 0 0 0,-25-8 15 0 0,-6-2-11 0 0,1 1 1 0 0,-1-1-1 0 0,0 1 1 0 0,1 0-1 0 0,-1 0 1 0 0,0 0-1 0 0,1 0 1 0 0,-1 1-1 0 0,0-1 1 0 0,3 3-1 0 0,10 2-4 0 0,-13-5 0 0 0,1 0 0 0 0,0 1 0 0 0,0-1 0 0 0,0 0 0 0 0,-1 1 0 0 0,1-1 0 0 0,-1 1 0 0 0,1 0 0 0 0,-1 0 0 0 0,3 3 0 0 0,9 10 0 0 0,-12-13 0 0 0,-1 0 0 0 0,1 0 0 0 0,-1-1 0 0 0,1 1-1 0 0,0-1 1 0 0,0 1 0 0 0,0-1 0 0 0,0 0 0 0 0,4 2 0 0 0,0 0 17 0 0,-2 0 1 0 0,1 0 0 0 0,-1-1 0 0 0,1 1 0 0 0,-1-1 0 0 0,1 0 0 0 0,0-1 0 0 0,0 1 0 0 0,6 1 0 0 0,-3 1-78 0 0,-5-1 46 0 0,33 11 14 0 0,-35-14 0 0 0,1 1 0 0 0,-1-1 0 0 0,0 0 0 0 0,0 1 0 0 0,0-1 0 0 0,0 1 0 0 0,0-1 0 0 0,0 1 0 0 0,0 0 0 0 0,0-1 0 0 0,0 1 0 0 0,-1 0 0 0 0,1 0 0 0 0,1 1 0 0 0,1 1 0 0 0,1-1 0 0 0,14 7 0 0 0,7-3 0 0 0,-18-4 0 0 0,0 0 0 0 0,-1 0 0 0 0,1 0 0 0 0,9 5 0 0 0,2 1 0 0 0,10 3 0 0 0,-19-6 11 0 0,9 13 102 0 0,-14-12-98 0 0,1 2 38 0 0,-4-6-43 0 0,10 19 100 0 0,4 0-27 0 0,-9-12-79 0 0,0 1 1 0 0,8 19-1 0 0,-13-25-4 0 0,-1-4 0 0 0,14 17 0 0 0,-10-12 0 0 0,-2-1 0 0 0,1 1 0 0 0,0 0 0 0 0,-1 0 0 0 0,4 10 0 0 0,3 10 0 0 0,12 25 54 0 0,-14-30-46 0 0,-5-16 0 0 0,-1 0-1 0 0,1 0 0 0 0,-1 1 1 0 0,1-1-1 0 0,0 0 0 0 0,1 0 1 0 0,-1-1-1 0 0,4 5 0 0 0,9 10-7 0 0,16 25 0 0 0,13 17 0 0 0,-40-55 0 0 0,0 1 0 0 0,0 0 0 0 0,-1-1 0 0 0,0 1 0 0 0,0 1 0 0 0,0-1 0 0 0,0 0 0 0 0,1 11 0 0 0,-2-13 0 0 0,0 3 0 0 0,1 0 0 0 0,0-1 0 0 0,1 1 0 0 0,5 7 0 0 0,-4-7 0 0 0,-1-1 0 0 0,-1 1 0 0 0,5 10 0 0 0,15 33 0 0 0,-16-36 0 0 0,0 0 0 0 0,7 21 0 0 0,17 57 193 0 0,-9-30-98 0 0,-14-36-127 0 0,-6-16 17 0 0,1 1 0 0 0,8 15 0 0 0,-5-12 13 0 0,-1-1-1 0 0,5 23 1 0 0,-6-20-8 0 0,11 26 0 0 0,26 59-54 0 0,-34-84 64 0 0,6 22-1 0 0,3 10 14 0 0,-11-35 2 0 0,-1 0 0 0 0,0 0-1 0 0,2 20 1 0 0,3 8 8 0 0,0-4 269 0 0,-5-15-377 0 0,2 0 1 0 0,16 38-1 0 0,-10-32 92 0 0,-1 1 0 0 0,12 49 1 0 0,-14-26-82 0 0,-2-21 89 0 0,-4-19 132 0 0,0 0 0 0 0,7 18 0 0 0,3 7 29 0 0,-9-25-219 0 0,0 0 0 0 0,11 20 0 0 0,12 31-436 0 0,-21-52 479 0 0,-1 0 0 0 0,5 14 0 0 0,2 5 0 0 0,-4-9 155 0 0,6 30-1 0 0,0-4 35 0 0,-8-12-414 0 0,-5-30 179 0 0,0 1 0 0 0,0 0-1 0 0,3 9 1 0 0,33 107 462 0 0,-16-35-822 0 0,17 58 428 0 0,-32-128-22 0 0,-2-6 0 0 0,0 1 0 0 0,3 20 0 0 0,-5-26 1 0 0,0 0 0 0 0,0 0 0 0 0,0 0-1 0 0,6 9 1 0 0,0 5 83 0 0,33 113-204 0 0,-28-81 480 0 0,2 11-553 0 0,0-15 45 0 0,6 15 161 0 0,-15-47-13 0 0,0 2 0 0 0,3 20 0 0 0,2 4 0 0 0,2 17 0 0 0,-7-38 0 0 0,-5-13 0 0 0,1 1 0 0 0,1-2 0 0 0,4 12 0 0 0,4 10 0 0 0,-6-17 0 0 0,0-1 0 0 0,-1 0 0 0 0,3 19 0 0 0,-6-27 0 0 0,-1-1 0 0 0,1 1 0 0 0,-1 0 0 0 0,1 0 0 0 0,0 0 0 0 0,0-1 0 0 0,3 7 0 0 0,0-3 0 0 0,-3-3 0 0 0,1 0 0 0 0,0 1 0 0 0,-1-1 0 0 0,1 1 0 0 0,-1-1 0 0 0,0 1 0 0 0,-1-1 0 0 0,1 7 0 0 0,0-5 0 0 0,0 0 0 0 0,1 0 0 0 0,0 0 0 0 0,0 0 0 0 0,0 0 0 0 0,5 9 0 0 0,2 6 0 0 0,27 81 0 0 0,-27-70 0 0 0,24 74 0 0 0,-13-60-8 0 0,-12-29 72 0 0,9 24 0 0 0,37 124-96 0 0,-51-157 32 0 0,0 0 0 0 0,1-1 0 0 0,-1 0 0 0 0,2 0 0 0 0,4 8 0 0 0,-3-7 0 0 0,0 1 0 0 0,5 12 0 0 0,1 10 0 0 0,13 43 0 0 0,20 53 0 0 0,-40-116 0 0 0,-1 2 0 0 0,0-1 0 0 0,1 14 0 0 0,4 11 0 0 0,13 50 66 0 0,2 6 23 0 0,0-4 39 0 0,-23-88-125 0 0,-1 1 0 0 0,1-1 1 0 0,0 0-1 0 0,0 1 0 0 0,0-1 0 0 0,0 0 0 0 0,0 1 1 0 0,0-1-1 0 0,0 0 0 0 0,1 0 0 0 0,-1 0 1 0 0,0 0-1 0 0,1 0 0 0 0,-1 0 0 0 0,0 0 1 0 0,4 1-1 0 0,-4-2-3 0 0,-1 0 0 0 0,1 0 1 0 0,0 0-1 0 0,-1 1 0 0 0,1-1 0 0 0,0 0 1 0 0,0 1-1 0 0,-1-1 0 0 0,1 1 0 0 0,0-1 1 0 0,-1 1-1 0 0,1-1 0 0 0,-1 1 0 0 0,1-1 1 0 0,-1 1-1 0 0,1 0 0 0 0,-1-1 0 0 0,1 1 1 0 0,-1 0-1 0 0,0-1 0 0 0,1 1 0 0 0,-1 0 1 0 0,0 0-1 0 0,1-1 0 0 0,-1 1 0 0 0,0 0 1 0 0,0 0-1 0 0,0-1 0 0 0,0 1 0 0 0,0 0 1 0 0,0 0-1 0 0,0 0 0 0 0,0-1 0 0 0,0 1 1 0 0,0 1-1 0 0,-1 3 17 0 0,0 0 0 0 0,1 0 1 0 0,0 0-1 0 0,0 0 0 0 0,1 0 0 0 0,0 0 1 0 0,1 9-1 0 0,14 35 70 0 0,-12-38-88 0 0,4 12 49 0 0,16 48-205 0 0,-2-6 351 0 0,20 75-194 0 0,-36-118 0 0 0,8 21 0 0 0,2 2 0 0 0,16 41 75 0 0,-9-26-22 0 0,-16-42-29 0 0,0 6 16 0 0,-3-8-19 0 0,1 0 1 0 0,0 1-1 0 0,1-2 0 0 0,0 1 1 0 0,18 28-1 0 0,-16-28-21 0 0,-1 0 0 0 0,7 20 0 0 0,-9-19 0 0 0,2-2 0 0 0,10 22 0 0 0,-11-25 10 0 0,0 1 0 0 0,0 0 0 0 0,4 18 0 0 0,8 18 14 0 0,32 68 101 0 0,-48-112-115 0 0,3 10 52 0 0,2-1 1 0 0,0 0-1 0 0,13 20 0 0 0,3 6 18 0 0,-5-15-48 0 0,-1 0 0 0 0,-2 1 0 0 0,14 32 0 0 0,-20-37-32 0 0,6 24 0 0 0,9 22 0 0 0,-1-4 0 0 0,-16-42 0 0 0,14 29 0 0 0,-1-2 0 0 0,-14-32 0 0 0,1 1 0 0 0,9 14 0 0 0,-5-11 0 0 0,9 24 0 0 0,-5-10 0 0 0,4 16 0 0 0,-11-30 0 0 0,11 24 0 0 0,-9-26 0 0 0,5 10 0 0 0,18 46 0 0 0,-9-18 64 0 0,-7-14-64 0 0,-12-31 0 0 0,0 0 0 0 0,4 15 0 0 0,19 55 0 0 0,-3-11 0 0 0,-23-63 0 0 0,4 4 0 0 0,0 1 0 0 0,8 12 0 0 0,9 15 0 0 0,42 85 445 0 0,-53-103-627 0 0,30 36-1 0 0,-30-41 183 0 0,12 21 0 0 0,-7-9 0 0 0,-10-16 0 0 0,10 21 0 0 0,-12-21 0 0 0,1-1 0 0 0,11 18 0 0 0,-9-16 0 0 0,14 27 0 0 0,3 4 0 0 0,21 37 0 0 0,-31-61 0 0 0,-13-18 0 0 0,1 1 0 0 0,-1 0 0 0 0,0 1 0 0 0,0-1 0 0 0,3 5 0 0 0,2 5 0 0 0,0 0 0 0 0,1-1 0 0 0,16 20 0 0 0,-21-28 0 0 0,21 20 0 0 0,-11-13 0 0 0,15 14 0 0 0,-26-23 0 0 0,1 1 0 0 0,-1-1 0 0 0,1 0 0 0 0,-1 0 0 0 0,1 0 0 0 0,4 1 0 0 0,20 15 0 0 0,-24-17 0 0 0,8 7 0 0 0,0-1 0 0 0,1 0 0 0 0,24 10 0 0 0,-24-13 0 0 0,0 1 0 0 0,1-1 0 0 0,-1-1 0 0 0,1 0 0 0 0,19 1 0 0 0,-13-1 0 0 0,-13-2 0 0 0,8-1 0 0 0,8-3 0 0 0,87-18 203 0 0,-73 11 194 0 0,-17 4-421 0 0,39-15-344 0 0,-20 7 368 0 0,-6 1 0 0 0,-18 8 0 0 0,0-1 0 0 0,22-12 0 0 0,5-2 0 0 0,-29 13 1 0 0,0 0-1 0 0,-1 0 1 0 0,14-12-1 0 0,-13 10 9 0 0,-3 1 4 0 0,0 0 1 0 0,12-14-1 0 0,4-5 0 0 0,4-4 11 0 0,-20 21-11 0 0,1 0 1 0 0,14-12-1 0 0,-10 9-13 0 0,0 0 0 0 0,-1 0 0 0 0,15-20 0 0 0,-22 26 0 0 0,39-36 0 0 0,29-36 0 0 0,-63 68 5 0 0,7-8 50 0 0,33-45 29 0 0,-35 38 6 0 0,-2-2 0 0 0,19-44-1 0 0,-24 45-9 0 0,9-42-1 0 0,-17 66-80 0 0,8-55 54 0 0,-6 41-52 0 0,-1 0 0 0 0,1-27 0 0 0,-1 12 49 0 0,10-77-27 0 0,-6 58 82 0 0,3-31 215 0 0,2-9-131 0 0,-5 33-103 0 0,11-60-22 0 0,-8 56-64 0 0,-5 40 0 0 0,-1 0 0 0 0,0-23 0 0 0,-1 23 27 0 0,3-23 1 0 0,1-9 34 0 0,-5 22-50 0 0,-1 18-13 0 0,1-1 1 0 0,3-20 0 0 0,14-57 64 0 0,-15 80-64 0 0,-1 1 0 0 0,-1 0 0 0 0,0-20 0 0 0,-1 20 0 0 0,0 1 0 0 0,1-1 0 0 0,0 1 0 0 0,4-13 0 0 0,2-6 0 0 0,4-32 0 0 0,13-65 0 0 0,6-39 0 0 0,-29 153 0 0 0,1 0 0 0 0,1 0 0 0 0,0 1 0 0 0,7-19 0 0 0,-8 24 0 0 0,0 0 0 0 0,-1-1 0 0 0,1 1 0 0 0,0-8 0 0 0,-2 8 0 0 0,1 1 0 0 0,0-1 0 0 0,0 1 0 0 0,0-1 0 0 0,4-7 0 0 0,2-3 10 0 0,-1 0-1 0 0,8-32 1 0 0,-11 33-3 0 0,1 0 0 0 0,1 0 0 0 0,0 1 0 0 0,10-18 0 0 0,-13 27-7 0 0,0 0 0 0 0,0-1 0 0 0,0 0 0 0 0,0 1 0 0 0,1-10 0 0 0,3-11 0 0 0,12-47 0 0 0,-2 12-2 0 0,-10 36 8 0 0,13-38 1 0 0,-7 34 29 0 0,32-73 57 0 0,-34 69-59 0 0,-9 27-30 0 0,0 0 1 0 0,1 1-1 0 0,0-1 0 0 0,0 0 1 0 0,5-9-1 0 0,-4 11-4 0 0,-1 0 0 0 0,0-1 0 0 0,0 0 0 0 0,1-5 0 0 0,-2 5 0 0 0,1 1 0 0 0,-1-1 0 0 0,1 1 0 0 0,3-6 0 0 0,46-72 0 0 0,-32 48 26 0 0,22-51 0 0 0,-20 39-14 0 0,-11 24 6 0 0,-1-1 0 0 0,9-37-1 0 0,-14 49-13 0 0,0 0-1 0 0,6-15 1 0 0,4-7 7 0 0,12-27 47 0 0,-17 41-61 0 0,11-32 1 0 0,-10 20 2 0 0,7-27 0 0 0,-9 26 0 0 0,14-35 0 0 0,2-4 0 0 0,-8 20 0 0 0,5-23 0 0 0,15-55 0 0 0,-20 66-39 0 0,3 1 0 0 0,3 1 0 0 0,30-61 0 0 0,-29 63 145 0 0,6-11 56 0 0,16-36-151 0 0,-34 80 0 0 0,-2-1 0 0 0,-1 0 1 0 0,-1-1-1 0 0,5-43 0 0 0,13-50-286 0 0,-9 68 350 0 0,53-192-43 0 0,-45 139 21 0 0,-20 88-53 0 0,3-31 0 0 0,1-5 0 0 0,-2 22 0 0 0,-2 9 0 0 0,1 1 0 0 0,15-44 0 0 0,-8 29 0 0 0,-9 27 0 0 0,0 1 0 0 0,0-1 0 0 0,9-16 0 0 0,25-49 0 0 0,-15 26 0 0 0,-10 23 0 0 0,-2 0 0 0 0,9-39 0 0 0,-2 7 0 0 0,1-13 0 0 0,-14 48 0 0 0,12-34 0 0 0,47-100-64 0 0,-31 77 64 0 0,-16 46 0 0 0,18-57 0 0 0,2-7 0 0 0,-20 62-7 0 0,-7 13-4 0 0,1 0-1 0 0,2 1 1 0 0,0 0-1 0 0,17-22 1 0 0,-19 31 2 0 0,0 0 0 0 0,-1-1 0 0 0,0 0-1 0 0,-1-1 1 0 0,-1 0 0 0 0,12-31 0 0 0,13-38 9 0 0,-29 75 0 0 0,1 0 0 0 0,0 0 0 0 0,0 1 0 0 0,9-13 0 0 0,-5 8 0 0 0,16-23 0 0 0,-15 22 0 0 0,13-24 0 0 0,-18 30-8 0 0,1 1 1 0 0,-1 0-1 0 0,7-7 1 0 0,-6 8-2 0 0,0 0 1 0 0,-1-1-1 0 0,8-13 1 0 0,16-40 8 0 0,-22 48 0 0 0,-4 10 0 0 0,-1 0 0 0 0,1-1 0 0 0,-1 1 0 0 0,0-1 0 0 0,0 1 0 0 0,0-1 0 0 0,0-4 0 0 0,11-34 0 0 0,-10 31 0 0 0,0 1 0 0 0,1 0 1 0 0,0-1-1 0 0,1 1 0 0 0,7-15 0 0 0,3-6-12 0 0,15-26-41 0 0,-23 44 44 0 0,1 1 1 0 0,0 0-1 0 0,10-11 0 0 0,-8 11-7 0 0,-1-1 0 0 0,11-18 0 0 0,9-14-30 0 0,-16 27 39 0 0,-3 4 2 0 0,1 0-1 0 0,0 1 1 0 0,1 0 0 0 0,1 1-1 0 0,22-18 1 0 0,-9 12-6 0 0,1 0 1 0 0,32-14-1 0 0,-3-5-53 0 0,-23 17 64 0 0,-16 10 0 0 0,21-10 0 0 0,65-22 0 0 0,-94 38 0 0 0,1 1 0 0 0,15-3 0 0 0,-12 2 0 0 0,32 2-53 0 0,-35-1 41 0 0,-6 1 13 0 0,0 0-1 0 0,0 1 0 0 0,0-1 0 0 0,0 1 0 0 0,0 0 0 0 0,1 0 0 0 0,-1 0 0 0 0,0 1 0 0 0,5 0 0 0 0,1 1 0 0 0,-4-1 0 0 0,0-1 0 0 0,0 1 0 0 0,0-1 0 0 0,0 0 0 0 0,0-1 0 0 0,0 1 0 0 0,9-3 0 0 0,-1 4 0 0 0,-7 1 0 0 0,8-1 0 0 0,-11-3 0 0 0,-1 0 0 0 0,25 2 0 0 0,-26 0 0 0 0,1-1 0 0 0,-1 1 0 0 0,1 0 0 0 0,-1 0 0 0 0,0 0 0 0 0,1 0 0 0 0,-1 0 0 0 0,1 1 0 0 0,-1-1 0 0 0,1 0 0 0 0,-1 1 0 0 0,0-1 0 0 0,2 1 0 0 0,2 0 0 0 0,-1 0 0 0 0,-1-1 0 0 0,1 1 0 0 0,0 0 0 0 0,-1 0 0 0 0,1 0 0 0 0,-1 1 0 0 0,6 2 0 0 0,15 5 0 0 0,-19-8 0 0 0,-1 0 0 0 0,0 0 0 0 0,0 1 0 0 0,0-1 0 0 0,6 4 0 0 0,-7-3 0 0 0,1 0 0 0 0,0 0 0 0 0,-1-1 0 0 0,8 2 0 0 0,-5-1-8 0 0,0 0-1 0 0,-1-1 1 0 0,0 2-1 0 0,9 3 1 0 0,9 5-14 0 0,-17-8 22 0 0,-1 0 0 0 0,1 1 0 0 0,-1-1 0 0 0,0 1 0 0 0,0 0 0 0 0,0 1 0 0 0,-1-1 0 0 0,7 8 0 0 0,10 10 0 0 0,6-2 0 0 0,-7-5 0 0 0,-14-10 0 0 0,14 13 0 0 0,-8-6 0 0 0,-1-2 0 0 0,-1 1 0 0 0,-1 1 0 0 0,1 0 0 0 0,-2 0 0 0 0,0 1 0 0 0,7 14 0 0 0,-9-16 0 0 0,0 5 0 0 0,-5-12 0 0 0,0-1 0 0 0,0 1 0 0 0,1 0 0 0 0,-1-1 0 0 0,1 0 0 0 0,0 1 0 0 0,0-1 0 0 0,0 0 0 0 0,3 4 0 0 0,41 52 0 0 0,-29-40 0 0 0,15 24 0 0 0,-6-5 0 0 0,-11-17 0 0 0,17 32 0 0 0,19 31 0 0 0,-14-26 0 0 0,-34-52 0 0 0,15 24 0 0 0,14 35 0 0 0,-18-35 1 0 0,4 9 51 0 0,-11-21-45 0 0,19 32 0 0 0,0 3-10 0 0,-22-44 4 0 0,0-1 0 0 0,0 1 0 0 0,1 0 0 0 0,0-1 0 0 0,0 0-1 0 0,1 0 1 0 0,0-1 0 0 0,0 1 0 0 0,1-1 0 0 0,0-1 0 0 0,10 9 0 0 0,-14-13 3 0 0,-1 0 0 0 0,1 0 0 0 0,-1 1 0 0 0,0-1 0 0 0,1 1 0 0 0,-1 0 0 0 0,2 4-1 0 0,-2-4-51 0 0,0-1 0 0 0,-1 1 0 0 0,1-1 0 0 0,0 1 0 0 0,0-1 0 0 0,0 0 0 0 0,1 0 0 0 0,3 3-1 0 0,-2-2-465 0 0,-1 0-1 0 0,1 0 1 0 0,-1 0-1 0 0,1 1 1 0 0,-1-1-1 0 0,0 1 1 0 0,3 5 0 0 0,0-1-1044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5:09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4608 0 0,'0'0'10029'0'0,"0"2"-9594"0"0,4 4-207 0 0,-1 0 0 0 0,1 0 0 0 0,1-1 0 0 0,-1 1 0 0 0,1-1 0 0 0,-1 0-1 0 0,11 7 1 0 0,-1 1 199 0 0,-13-11-418 0 0,1-1-1 0 0,-1 1 1 0 0,1-1 0 0 0,0 0-1 0 0,-1 0 1 0 0,1 1 0 0 0,2 0-1 0 0,-1-1 12 0 0,-1 1-1 0 0,1-1 1 0 0,-1 0-1 0 0,0 1 1 0 0,0 0-1 0 0,3 2 0 0 0,-5-4-27 0 0,0 0 0 0 0,1 1 0 0 0,-1-1 0 0 0,1 1-1 0 0,-1-1 1 0 0,0 0 0 0 0,1 1 0 0 0,-1-1-1 0 0,1 0 1 0 0,-1 0 0 0 0,1 1 0 0 0,-1-1-1 0 0,1 0 1 0 0,-1 0 0 0 0,1 0 0 0 0,-1 0-1 0 0,1 0 1 0 0,-1 1 0 0 0,1-1 0 0 0,-1 0-1 0 0,1 0 1 0 0,-1 0 0 0 0,1 0 0 0 0,-1-1-1 0 0,1 1 1 0 0,-1 0 0 0 0,1 0 0 0 0,-1 0-1 0 0,1 0 1 0 0,-1 0 0 0 0,1-1 0 0 0,0 1-1 0 0,1-1-79 0 0,8-2-1197 0 0,-3 3-125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5:09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5 7832 0 0,'0'-1'28'0'0,"0"1"-1"0"0,0 0 1 0 0,-1-1 0 0 0,1 1 0 0 0,0 0-1 0 0,0 0 1 0 0,-1-1 0 0 0,1 1-1 0 0,0 0 1 0 0,-1 0 0 0 0,1-1 0 0 0,0 1-1 0 0,-1 0 1 0 0,1 0 0 0 0,0 0 0 0 0,-1 0-1 0 0,1 0 1 0 0,0-1 0 0 0,-1 1 0 0 0,1 0-1 0 0,-1 0 1 0 0,1 0 0 0 0,0 0 0 0 0,-1 0-1 0 0,1 0 1 0 0,-1 0 0 0 0,1 0 0 0 0,0 0-1 0 0,-1 0 1 0 0,0 1 0 0 0,-11 6-59 0 0,1-1 1394 0 0,7-5-821 0 0,1 0 1 0 0,0 0-1 0 0,0 1 1 0 0,1 0-1 0 0,-1-1 1 0 0,0 1 0 0 0,0 0-1 0 0,1 0 1 0 0,-1 0-1 0 0,1 1 1 0 0,0-1-1 0 0,-3 4 1 0 0,-23 35 94 0 0,19-27-400 0 0,-50 89-69 0 0,37-47-1345 0 0,12-39-45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5:55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77 6624 0 0,'-16'0'298'0'0,"13"0"-3"0"0,-7-12 6113 0 0,10 11-6320 0 0,0 1-1 0 0,-1 0 1 0 0,1 0-1 0 0,0-1 1 0 0,-1 1 0 0 0,1 0-1 0 0,0-1 1 0 0,-1 1 0 0 0,1 0-1 0 0,0-1 1 0 0,0 1-1 0 0,-1 0 1 0 0,1-1 0 0 0,0 1-1 0 0,0 0 1 0 0,0-1-1 0 0,0 1 1 0 0,0-1 0 0 0,-1 1-1 0 0,1 0 1 0 0,0-1 0 0 0,0 1-1 0 0,0-1 1 0 0,0 1-1 0 0,0-1 1 0 0,-1-8 728 0 0,7 0 247 0 0,-5 8-969 0 0,-1 0-1 0 0,0-1 1 0 0,1 1-1 0 0,-1 0 0 0 0,0-1 1 0 0,0 1-1 0 0,0-1 1 0 0,0 1-1 0 0,0 0 1 0 0,0-1-1 0 0,0 1 1 0 0,-1-1-1 0 0,1 1 1 0 0,0 0-1 0 0,-1-1 1 0 0,1 1-1 0 0,-1 0 1 0 0,-1-2-1 0 0,2 1 284 0 0,-1 2-342 0 0,1 0-1 0 0,0 0 0 0 0,0-1 0 0 0,0 1 0 0 0,0 0 1 0 0,-1-1-1 0 0,1 1 0 0 0,0 0 0 0 0,0 0 0 0 0,0-1 1 0 0,0 1-1 0 0,0 0 0 0 0,0-1 0 0 0,0 1 0 0 0,0 0 1 0 0,0 0-1 0 0,0-1 0 0 0,0 1 0 0 0,0 0 0 0 0,0-1 1 0 0,0 1-1 0 0,0 0 0 0 0,0-1 0 0 0,0 1 0 0 0,0-1 1 0 0,2 2-12 0 0,0 0 1 0 0,0 0-1 0 0,0 0 0 0 0,0 0 1 0 0,0 0-1 0 0,-1 1 1 0 0,1-1-1 0 0,0 0 1 0 0,-1 1-1 0 0,1 0 1 0 0,-1-1-1 0 0,0 1 1 0 0,1 0-1 0 0,1 2 0 0 0,-2-1-5 0 0,1 0-1 0 0,-1 0 1 0 0,1 0-1 0 0,-1 0 0 0 0,0 0 1 0 0,0 1-1 0 0,0-1 0 0 0,-1 0 1 0 0,1 0-1 0 0,0 4 0 0 0,-1-2 0 0 0,1 0 0 0 0,-1 0 0 0 0,1 0-1 0 0,3 7 1 0 0,-3-10-13 0 0,0 1 0 0 0,0 0 0 0 0,0 0 0 0 0,-1 0 0 0 0,1 0 0 0 0,-1 0 0 0 0,0 0 0 0 0,0 1 0 0 0,0-1 0 0 0,0 0 0 0 0,0 0 0 0 0,0 0 0 0 0,-1 0 0 0 0,-1 4 0 0 0,0 3-4 0 0,3-2 92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5:55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10 3680 0 0,'-2'-1'284'0'0,"-16"-4"1689"0"0,15 4-1135 0 0,0 0-1 0 0,0 1 0 0 0,0-1 1 0 0,0 1-1 0 0,-1-1 1 0 0,1 1-1 0 0,0 0 0 0 0,-4 1 1 0 0,3-1-469 0 0,1 1 0 0 0,0 0 1 0 0,0 0-1 0 0,0 0 1 0 0,0 0-1 0 0,0 1 0 0 0,0-1 1 0 0,1 1-1 0 0,-1-1 0 0 0,0 1 1 0 0,1 0-1 0 0,-1 0 0 0 0,1 0 1 0 0,-3 4-1 0 0,-12 13 146 0 0,1 1 0 0 0,1 1 0 0 0,1 0 0 0 0,0 1-1 0 0,-13 32 1 0 0,23-46-771 0 0,1 0 0 0 0,1 0-1 0 0,-4 16 1 0 0,2 2-935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5:58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145 150 3224 0 0,'0'0'2224'0'0,"5"-27"15370"0"0,4 44-17154 0 0,-2-7-423 0 0,-5-6-30 0 0,1 4-22 0 0,-2-7-189 0 0,4-30-4089 0 0,-3 25 3788 0 0,-1 1 1 0 0,0-1-1 0 0,0 0 0 0 0,-1 0 0 0 0,1 0 0 0 0,-1 0 0 0 0,0 0 0 0 0,0-1 0 0 0,0 1 0 0 0,0 0 1 0 0,-2-6-1 0 0,1 7 201 0 0,0 1 222 0 0,0-1 0 0 0,1 1 0 0 0,-1-1 1 0 0,1 0-1 0 0,0 1 0 0 0,-1-1 0 0 0,1 0 0 0 0,1-5 1 0 0,-1 3 259 0 0,-1 0 0 0 0,0 0 1 0 0,0 1-1 0 0,-4-11 2466 0 0,5 14-2375 0 0,0 0-1 0 0,0 1 1 0 0,0-1 0 0 0,0 0-1 0 0,0 0 1 0 0,-1 1 0 0 0,1-1-1 0 0,0 0 1 0 0,0 1 0 0 0,0-1 0 0 0,-4-5 4845 0 0,2 7-4660 0 0,-2 2-270 0 0,-1 1-1 0 0,1-1 1 0 0,0 1 0 0 0,0 0 0 0 0,0 0 0 0 0,1 0 0 0 0,-5 7 0 0 0,-20 36 497 0 0,16-27-547 0 0,-2 6 5 0 0,9-16-110 0 0,0 0-1 0 0,-11 14 0 0 0,10-17-180 0 0,1 1-1 0 0,1-1 1 0 0,-1 1-1 0 0,1 0 1 0 0,1 0 0 0 0,0 0-1 0 0,0 1 1 0 0,-2 9-1 0 0,-2-2-3659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50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32 101 5584 0 0,'0'0'505'0'0,"5"-8"4198"0"0,-6 6-4103 0 0,0-1 0 0 0,0 0 0 0 0,1 0 0 0 0,-1 1 0 0 0,1-1 0 0 0,0 0 0 0 0,-1-3 0 0 0,1 4 358 0 0,-5-8 351 0 0,2-45 2997 0 0,4 76-3806 0 0,2 34 145 0 0,-4 87 1 0 0,-2-41-65 0 0,-3 137 400 0 0,-1-55-777 0 0,-3 91-271 0 0,10-66 170 0 0,5-153 90 0 0,-5-50-156 0 0,1 0 0 0 0,-1 1 0 0 0,4 8-1 0 0,-3-11-300 0 0,0 0-1 0 0,0 0 1 0 0,-1 0-1 0 0,1 0 0 0 0,-1 0 1 0 0,0 0-1 0 0,0 0 1 0 0,0 0-1 0 0,0 4 1 0 0,1-12-276 0 0,0 1 0 0 0,0-1 0 0 0,-1 0 1 0 0,1-6-1 0 0,-1-10-1023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50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164 109 11056 0 0,'0'0'852'0'0,"-2"0"-560"0"0,-6-3 658 0 0,-13-8 8040 0 0,15 6-8867 0 0,6 5-27 0 0,-1-1 1 0 0,0 1-1 0 0,1 0 0 0 0,-1 0 0 0 0,0 0 0 0 0,0-1 1 0 0,1 1-1 0 0,-1 0 0 0 0,0 0 0 0 0,0 0 0 0 0,1 0 0 0 0,-1 0 1 0 0,0 0-1 0 0,0 0 0 0 0,0 1 0 0 0,1-1 0 0 0,-1 0 0 0 0,0 0 1 0 0,1 0-1 0 0,-1 1 0 0 0,0-1 0 0 0,0 1 0 0 0,1-1 1 0 0,-1 0-1 0 0,1 1 0 0 0,-1-1 0 0 0,0 1 0 0 0,1-1 0 0 0,-1 1 1 0 0,1-1-1 0 0,-1 1 0 0 0,0 1 0 0 0,-18 19 369 0 0,14-12-425 0 0,1-1 1 0 0,0 1 0 0 0,0-1-1 0 0,1 1 1 0 0,-4 14-1 0 0,-7 17 36 0 0,10-29-74 0 0,1 0 1 0 0,0 1 0 0 0,-3 14-1 0 0,4-11 7 0 0,-2 0 0 0 0,0 0-1 0 0,-9 23 1 0 0,12-36-158 0 0,0-15-1483 0 0,0 0 1089 0 0,0 0 1 0 0,1 0 0 0 0,0 0 0 0 0,1 0-1 0 0,5-19 1 0 0,0-20-916 0 0,-5 46 1282 0 0,-1-1 1 0 0,1 1 0 0 0,0 0 0 0 0,0 0-1 0 0,1-1 1 0 0,0 1 0 0 0,0 0 0 0 0,5-9-1 0 0,-3 5 34 0 0,0 0 0 0 0,0 0-1 0 0,2-14 1 0 0,-5 17 148 0 0,1-1 0 0 0,0 1 0 0 0,0 0 0 0 0,1 0 0 0 0,0 0 0 0 0,0 0 0 0 0,1 0-1 0 0,8-11 1 0 0,-12 17 161 0 0,1 0-1 0 0,0 0 1 0 0,-1 0-1 0 0,1 1 1 0 0,0-1-1 0 0,0 0 0 0 0,0 0 1 0 0,0 0-1 0 0,0 1 1 0 0,0-1-1 0 0,0 1 1 0 0,0-1-1 0 0,0 1 1 0 0,0-1-1 0 0,0 1 0 0 0,1-1 1 0 0,-1 1-1 0 0,0 0 1 0 0,0 0-1 0 0,0 0 1 0 0,0-1-1 0 0,1 1 0 0 0,-1 0 1 0 0,0 1-1 0 0,0-1 1 0 0,0 0-1 0 0,1 0 1 0 0,-1 0-1 0 0,0 1 0 0 0,0-1 1 0 0,0 0-1 0 0,0 1 1 0 0,0-1-1 0 0,2 2 1 0 0,-2-2-105 0 0,4 2 166 0 0,-1-1 1 0 0,1 1-1 0 0,0 0 1 0 0,-1 0 0 0 0,1 1-1 0 0,-1-1 1 0 0,0 1-1 0 0,1 0 1 0 0,-1 0 0 0 0,-1 0-1 0 0,7 7 1 0 0,15 17 551 0 0,-13-16-377 0 0,14 19-1 0 0,4 16 164 0 0,36 71 0 0 0,-45-76-603 0 0,-3-11-2056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7940" units="cm"/>
          <inkml:channel name="Y" type="integer" max="1014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608.13562" units="1/cm"/>
          <inkml:channelProperty channel="Y" name="resolution" value="610.843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7-18T07:13:43.744"/>
    </inkml:context>
    <inkml:brush xml:id="br0">
      <inkml:brushProperty name="width" value="0.21167" units="cm"/>
      <inkml:brushProperty name="height" value="0.21167" units="cm"/>
      <inkml:brushProperty name="color" value="#ED1C24"/>
      <inkml:brushProperty name="fitToCurve" value="1"/>
    </inkml:brush>
  </inkml:definitions>
  <inkml:trace contextRef="#ctx0" brushRef="#br0">116 138 88 0,'-11'11'0'0,"-9"6"21"15,11-11 0-15,4-9-2 16,5 3 1-16,0 0-22 16,0 0 0-16,0 0 14 0,0 0 0 15,0-6-12-15,0 6 0 16,-3-5-2-16,3 5 1 16,-9-3 8-16,4 3 0 15,-1 0 8-15,0 0 0 16,1 3-17-16,-1-1 1 15,3 1 6-15,3-3 0 16,-3 6-7-16,3-6 0 16,0 0 0-16,0 0 0 15,0 0-2-15,6 0 1 16,0 0 36-16,2 0 0 16,1-3-34-16,2 0 1 15,3 3-1-15,0-3 0 16,3 3 2-16,0 0 1 15,3 0-2-15,3 3 1 16,5 6 4-16,-3-1 1 16,1 6 28-16,-3 3 0 0,-4 3-6 15,-2 0 0-15,-2-1-30 16,2 4 0-16,1-1-4 16,-4 1 0-16,0-3 38 15,0-1 0-15,0 4-82 16,0-3 0-16,3-4 98 15,0 1 0-15,0 3-49 16,-3-3 1-16,-2 0-1 16,-1 0 1-16,-2 0 0 15,2 2 0-15,-3 1-1 16,4-3 0-16,-4-3-37 0,1-3 0 16,-1 1 56-16,1-4 0 15,-4-2-12-15,1-1 0 16,0-2-38-16,-1 3 0 15,-2 0 32-15,3-1 1 16,-3 4 42-16,2-1 1 16,1 3-54-16,0 1 0 15,-1 2 14-15,1 0 1 16,3 3-27-16,-1-3 0 16,-2 3 39-16,2-3 0 15,-2-3-14-15,2 0 1 16,-2-2-2-16,2-1 1 15,-2 1-2-15,0-4 1 16,-1-2-2-16,1 0 1 16,-3 0-1-16,-3-3 1 15,6 3-1-15,-6-3 1 0,0 0 0 16,0 0 0-16,2-6-1 16,1 0 0-16,-3-2 0 15,0-3 0-15,-3-3 0 16,1-1 0-16,-4-1-1 15,0-1 1-15,-2-3-1 16,-4 0 0-16,-5-2 1 16,1-1 0-16,-7 3 0 0,3 1 0 15,-3-1-3-15,4 3 0 16,-4 0 2-16,3 0 1 16,-3 3 1-16,4 0 1 15,-4 0-1-15,-3 0 0 16,1 3-1-16,-1-4 0 15,4 1-4-15,-4-3 1 16,0-2 6-16,0-1 1 16,1 3-3-16,2 0 0 15,1 3-2-15,2 0 0 16,3 0 1-16,0 0 0 16,3-3 0-16,-1-3 0 15,1 1 0-15,3 2 0 16,0 3-20-16,-1 2 1 15,4 1 22-15,-1 0 1 16,4 2-5-16,-1-2 1 16,0-3-2-16,1 0 1 15,2 3 0-15,0-1 0 16,-3 1-14-16,4 3 0 0,-4 5 41 16,3-3 0-16,0 3-31 15,3 3 0-15,-3-5 0 16,3 5 1-16,0 0 4 15,0 0 1-15,-5-3-22 16,5 3 0-16,-9-9 18 16,4 4 1-16,-1-1 1 15,3 0 1-15,0 4 0 16,3 2 0-16,-3-6 0 0,3 6 1 16,0 0-2-16,0 0 1 15,-2-6 6-15,2 6 0 16,-3-5-3-16,3 5 0 15,0 0-4-15,0 0 0 16,0 0-2-16,0 0 0 16,0 0 40-16,0 0 0 15,0 0-37-15,0 0 1 16,0 0-48-16,0 0 1 16,0 0 61-16,5 0 0 15,1 0-10-15,3 0 0 16,2 3 16-16,3-1 0 15,6 4-22-15,-3 0 1 16,3-1-26-16,2 4 1 16,7-1 51-16,2 6 0 15,0 3-37-15,3 0 0 0,0 0 14 16,-3 3 0-16,0 2-4 16,-7 4 1-16,-4-1 12 15,-3 0 0-15,-3 1-11 16,0-1 0-16,-3 0-1 15,1-2 0-15,-1-1 0 16,0-2 0-16,1 0 0 16,-1-3 0-16,0 0 0 15,1 0 1-15,-4-3-1 16,1 0 0-16,-1 3-1 0,1 2 1 16,-1 1 0-16,1-3 1 15,-4 0-1-15,4 0 0 16,-1-3 0-16,1 3 0 15,2 0 1-15,0 0 0 16,-2 2-1-16,2-2 1 16,3 3-1-16,-2-6 0 15,-1 0 0-15,-3 0 0 16,1 3 0-16,-1-3 1 16,-2 3-1-16,3 0 0 15,-4 0 0-15,4 3 0 16,-4 2 0-16,4-2 0 15,-1 3-36-15,1-4 0 16,2 4 68-16,-2-1 0 16,-1 4-32-16,1-4 0 15,-4 4 0-15,4-4 1 16,-3 1-1-16,2-1 1 16,1-2 0-16,-1 0 0 0,1 0-1 15,-1-4 0 1,-2-1 1-16,2 4 0 0,-2 1 4 15,2 0 0-15,-2-3-1 16,3 2 1-16,2 1-5 16,0 0 0-16,-2 2 1 15,2 4 1-15,-2 2 4 16,2 0 0-16,3 0-12 0,-6 9 0 16,-2 2 16-16,0-2 0 15,-1 2-20-15,1-2 0 16,3 3 8-16,0-7 0 15,0 1 0-15,-1-3 0 16,3-3 26-16,1-2 1 16,-4-1-24-16,4-5 0 15,-4 0-25-15,6 2 1 16,0 6 33-16,-2-5 0 16,-1-1 0-16,0 1 0 15,1-1-25-15,-1 1 0 16,3 0 11-16,0-1 1 15,1 1 25-15,-4-1 0 16,0-2-21-16,0 2 1 16,-2 4-2-16,2-1 1 15,-2 0-1-15,2 9 0 16,0 3 32-16,-2-3 1 16,-1 2-61-16,-2 1 0 15,-3 0 28-15,3-6 0 0,-4 0 32 16,4 0 0-16,0-3-33 15,-1-3 1-15,4 1 0 16,2 2 0-16,1 0 0 16,-4-3 0-16,1-2 0 15,-1-1 0-15,-2 1-34 16,2-1 1-16,1 1 35 16,-1-3 0-16,1-1 30 15,-1 7 0-15,4 2-66 0,-1 9 0 16,0 5 40-16,-2-8 0 15,-1 0 18-15,1-1 1 16,2-2-54-16,0-2 0 16,1-1 29-16,-1-3 1 15,-3 0-1-15,4 1 0 16,-4-4 28-16,1 1 0 16,-1-3-30-16,1 5 0 15,-4 3 2-15,4-2 1 16,-3-1-1-16,5 0 1 15,0-2-1-15,1-1 1 16,-1-2-1-16,-3 3 0 16,-2 2 0-16,0 0 0 15,-3 1 0-15,0 2 0 16,0 6 0-16,6 5 1 16,-1 6-1-16,-2-8 0 15,0 0 0-15,-1-4 0 0,-2-2-28 16,3-2 0-16,-1-4 60 15,1-3 0-15,0 1-33 16,-1 0 1-16,1-4-1 16,0 1 1-16,2 3-1 15,1 2 1-15,2 0 0 16,-3 1 0-16,1-1-33 16,-1-3 1-16,-2-2 64 15,3 0 0-15,-4-3-32 0,4 5 0 16,2 1-18-16,0 2 0 15,-2 1 12-15,2 10 0 16,-2 6 21-16,-1-9 0 16,-2-2-15-16,0 6 0 15,-4 2-11-15,4-2 0 16,0-3 11-16,-1-3 1 16,1-6 3-16,0 3 0 15,2 1 3-15,-2-1 1 16,0 0-6-16,-1 0 0 15,4 3-2-15,-1 0 1 16,1 0 0-16,2 3 0 16,0 0 1-16,4 5 0 15,-1 4-2-15,3-1 1 16,0 3-2-16,0-3 1 16,0 3 0-16,-3-2 0 0,0-4-27 15,0 0 0-15,0 4 44 16,0-7 0-16,1-5-14 15,2 6 1-15,0 0-4 16,-3-4 1-16,-3 1-1 16,3 0 0-16,-2 0 3 15,2 0 1-15,0 0-4 16,3 5 0-16,3 6-9 16,-6-5 0-16,1-1-4 15,2 3 1-15,0 3 37 16,0-5 1-16,-3-4-49 0,-3-2 1 15,-2-3 36-15,-1-3 1 16,1 1-14-16,-1-1 0 16,1 3-16-16,-1 0 0 15,-2 3 26-15,0-6 0 16,-1 0-12-16,1 3 1 16,0 0 6-16,-1 3 1 15,4 0-6-15,-1-1 0 16,1 1-1-16,-1 3 1 15,4 5-2-15,-4 0 0 16,-2 3-12-16,0-5 0 16,-4-3 26-16,1-4 0 15,0 1-12-15,-3-3 0 16,0 0 0-16,3 3 1 16,0 5-22-16,-1-8 1 15,4-2 37-15,3-1 1 16,2-3-19-16,0-2 0 15,1-1 1-15,-1 1 0 0,-3 2-27 16,4-2 0-16,-1 2 59 16,3-2 0-16,3-1-36 15,0 1 0-15,-3-1-4 16,3 1 0-16,3 2 8 16,-3-2 0-16,-3-1-1 15,-2 1 0-15,-1 2 1 16,0-2 0-16,-2 2-1 0,-1-2 0 15,1-1 0-15,-1-2 1 16,-2 0-1-16,2-1 1 16,-2-2-1-16,3 0 0 15,-1-3 0-15,1 3 0 16,-1 3 0-16,1 2 0 16,-1 1-26-16,1 0 0 15,-1 2 28-15,1-3 1 16,-1 4-3-16,1-4 0 15,-4 1-1-15,4 2 1 16,-4 1 0-16,4-1 0 16,0 3 13-16,0 0 1 15,-3 3-10-15,2 6 0 16,1 2-1-16,-1-5 0 16,1 0-18-16,-1 0 1 15,3-3 23-15,1-3 0 16,-1-3-22-16,0-2 1 0,-2-1 25 15,2-2 0-15,-2 0-12 16,-1-3 1-16,-2-3-15 16,5 6 1-16,0 5 25 15,1-2 0-15,-4-4-22 16,4 1 1-16,-1-3 16 16,0 0 0-16,1-3-23 15,-1 0 0-15,-3 0 13 16,1-3 1-16,-1 1 0 15,1-4 0-15,-3 1 0 0,-1-4 1 16,1 1-1-16,-3-1 1 16,0-2-1-16,-3-3 1 15,5 6-33-15,-5-6 0 16,6 3 33-16,-6-3 0 16,0 0 0-16,0 0 0 15,0 0-1-15,0 0 1 16,6 0 18-16,-6 0 1 15,0 0-13-15,0 0 0 16,-3-9-31-16,-3 1 1 16,-2-6 37-16,-7-6 0 15,-7-3-13-15,2-2 0 16,0-6-5-16,-5-3 0 16,-4 0-1-16,1-2 1 15,0-4 29-15,-1-5 1 16,-2-5-26-16,3-4 1 0,2-5 0 15,0 0 0 1,3-3-34-16,1 0 0 0,2 2 49 16,0-2 0-16,-3-2-26 15,3-1 0-15,4 3 11 16,-1-6 0-16,-3-2-1 16,3 5 1-16,-3 0-1 15,3 3 1-15,-3 3 0 16,0 3 0-16,-2 5 0 15,-4-3 0-15,1 4 0 16,2 7 0-16,0 7 0 0,1-1 0 16,-4 6-1-16,4-3 1 15,-1-2 0-15,3-7 0 16,3-5 0-16,3-5 0 16,0-9 0-16,0 6 0 15,2-1-2-15,1 6 1 16,2 6 0-16,1 0 1 15,-3 0 0-15,2 9 1 16,1 5-1-16,-1-3 1 16,3 3-1-16,1-3 0 15,-4 3 0-15,4-11 0 16,-5-6 0-16,4-3 0 16,4-5 0-16,-4 8 0 15,0 3-15-15,-2 2 1 16,-6 4 16-16,0 5 1 15,-1 3 3-15,-2 3 1 16,0 3-7-16,0-4 0 0,0 4 0 16,3-3 1-16,0 0 3 15,3 0 0-15,-1 2-9 16,4 4 0-16,-1 2 5 16,4 0 0-16,-1 3-20 15,3 3 0-15,0 0 10 16,-2 0 1-16,-1 3 17 15,0 2 0-15,1 1-2 16,2 2 0-16,0 1-12 0,3 5 0 16,6 8 1-16,2 9 1 15,6 5-4-15,3 9 1 16,6 6 4-16,0 5 0 16,-1 3 1-16,1-2 1 15,3 2 1-15,-4 6 0 16,1 5 0-16,-3 9 0 15,-1 5-1-15,2-2 1 16,-1-1 0-16,-3-5 1 16,-3-2 31-16,0 2 1 15,-2 0-54-15,-1-6 0 16,-2-3 23-16,2 9 1 16,0 3 31-16,-2 3 1 15,-4 0-36-15,1-6 0 16,0-6 1-16,-1-5 0 15,-2-9-1-15,3 3 0 16,2 0 1-16,1-8 0 0,-3-3 0 16,2 2 0-16,3 4 18 15,1-7 0-15,-4 1-31 16,4 6 1-16,2 2 17 16,0 0 0-16,0 3-9 15,0-2 1-15,0 2 2 16,0-3 0-16,1-3 0 15,-1-2 0-15,-3 0 0 16,0-6 0-16,-2 0 1 16,2-3 0-16,1 0 0 0,-1 0 0 15,0 0 32-15,1-2 0 16,-4-1-32-16,3 1 0 16,-2-4 0-16,-1 1 0 15,1-1 0-15,-3 3 0 16,-1 1 0-16,1 2 0 15,2 6-1-15,1 2 1 16,-1 4-27-16,1-3 0 16,-4-4 47-16,4 4 0 15,2 0-33-15,1-6 0 16,-1 0 23-16,0-6 1 16,3 0-8-16,3-2 0 15,0-3-3-15,0-1 1 16,3 1-1-16,-2 0 1 15,-1 2-1-15,3-2 1 16,0 3-1-16,0-6 1 16,0-1-24-16,-1-1 1 15,1-1 22-15,0-3 0 0,0 0-1 16,-3-2 1-16,0-1-3 16,3 1 0-16,2-1 2 15,1-2 0-15,-3-1 1 16,-3 1 0-16,0-3-1 15,0 0 0-15,3-1 0 16,-1 1 1-16,-2-3 0 16,3 0 0-16,0 3 5 15,0-3 1-15,0-3-11 0,-3 0 1 16,0 3 4-16,0-2 0 16,-3 2-1-16,3-3 0 15,-3 3 21-15,0 0 0 16,0 0-19-16,-2 0 1 15,-1 3-5-15,3-1 0 16,3 1-14-16,1 0 1 16,2-3 14-16,-3 0 0 15,0 0 2-15,0 0 0 16,3 0 1-16,-1 0 1 16,-2 0 4-16,0-3 0 15,0 0-11-15,-2 1 1 16,-4 2 26-16,3 0 0 15,3 0-23-15,3 0 0 16,0-3-15-16,0 0 1 16,-1 0 8-16,1 0 0 0,-3 0 22 15,0 1 0-15,-3-4-26 16,0 3 0-16,-2 0 26 16,5 1 0-16,0-4-18 15,0-3 1-15,0 1-17 16,5-12 1-16,4-5 18 15,-3 2 0-15,-1 1-2 16,-2-1 0-16,-6-2 2 16,3-3 0-16,3-3-1 15,-3-3 0-15,-3-3 0 16,0-11 1-16,0-5-29 0,-1 2 0 16,-8 3 54-16,4 3 1 15,-3 3-26-15,-1 5 0 16,1 9 1-16,2-3 0 15,1 3-1-15,-1 2 1 16,1 4 0-16,-1-3 0 16,4-4-1-16,-1 4 0 15,-2 3 0-15,2 2 0 16,-3 3 0-16,1 0 0 16,-1 3 0-16,-2 0 0 15,0 0-1-15,2 0 1 16,1-3 0-16,2-3 0 15,0 0 0-15,1-5 0 16,-1 0 0-16,0-6 0 16,-2-3-2-16,2-3 1 0,-2 0 0 15,-1 4 0-15,1-1 1 16,-1 3 0-16,-2 0 0 16,2 0 0-16,-2 3 1 15,2-3 0-15,4 0-3 16,-1-3 1-16,0 0 0 15,1 0 1-15,-1 3 1 16,0 0 1-16,1 3-2 16,2-3 0-16,3 3-1 15,0-3 1-15,0-3-1 0,0 0 1 16,-3-2 0-16,0-1 1 16,-3 3 2-16,1 3 0 15,-1 0-45-15,0 0 1 16,4 3 87-16,-1 3 0 15,-3-1-47-15,3 1 1 16,0 2-6-16,-2 4 1 16,-1-1 5-16,0-3 1 15,-2 1-34-15,2-6 1 16,-2-6 53-16,0 3 0 16,0-3-12-16,-1-3 0 15,-2-2-9-15,2-3 1 16,-2-1-1-16,2-2 1 15,4 0-1-15,-1 6 0 16,-2 2-11-16,5-2 0 16,6-1 17-16,-3 4 0 15,-3 5-6-15,3-3 1 16,-3 3-14-16,3 0 0 0,3 3 21 16,-3-1 1-16,-3 1-1 15,3 0 0-15,-3 3-13 16,3-6 1-16,0-3 6 15,-3-3 0-15,-3 1-1 16,4-10 1-16,2-1-1 16,-3-7 0-16,0-2-1 15,-3 5 0-15,-5 6 1 16,2 3 0-16,-2 2-1 16,-3 6 0-16,0 6 19 15,-3-11 1-15,-3-4-29 0,3 10 1 16,0 2 6-16,0 2 0 15,0 1-1-15,0 3 0 16,0-1 2-16,0-2 0 16,0-3 0-16,0 0 1 15,3-3 0-15,0 1 0 16,-3-1 0-16,2-8 0 16,1-4 25-16,0 7 1 15,0 5-49-15,0 0 1 16,2 2 22-16,1 3 0 15,0 7-1-15,-1-6 1 16,1-3 0-16,0 2 1 16,-1 1-1-16,1 3 0 15,3 0 7-15,-1 2 1 16,-2 0-14-16,-1 1 0 0,1 2 18 16,0-11 1-16,2-3-24 15,-2-2 1-15,0-4 25 16,-1-2 0-16,4-3-32 15,-1 3 1-15,-2 2 14 16,2-2 0-16,1-3 2 16,-3 5 0-16,-1 7-1 15,1-4 1-15,-1 3-10 16,1 0 0-16,0 1 10 16,-1 2 1-16,-2 5 0 15,6-2 0-15,2 3 1 0,0-1 0 16,-2 4-2-16,0-6 0 15,0-3 1-15,-1-3 1 16,-2 0-3-16,3 0 1 16,-4-3 0-16,4 6 1 15,-1 6-1-15,1-6 0 16,2 0 0-16,0 3 0 16,-2 5 0-16,2-2 0 15,1-3 0-15,2 0 0 16,0-1 0-16,-3 1 0 15,1 3-26-15,2-3 0 16,0 2 52-16,0 4 0 16,0-1-26-16,-3 4 1 15,-2 4 0-15,-1-1 1 16,1-1-3-16,-1-6 0 0,1 1 1 16,-1-7 0-16,1-2 0 15,-1 3 0-15,-2 0 0 16,0 0 0-16,-1-3 32 15,1 3 0-15,-3-1-66 16,3 4 0-16,-4 3 72 16,4 2 0-16,0 0-43 15,-1 3 1-15,4 0-8 16,-3 3 0-16,-4 0 6 16,1 0 1-16,-3 0 0 15,3-3 1-15,3-3 3 0,-1 3 1 16,1 3-2-16,0-5 1 15,-1-1 1-15,-2 0 0 16,0-2-2-16,0 2 1 16,3 3 29-16,2 0 0 15,1 0-64-15,2-5 0 16,3-4 36-16,-3 1 0 16,1-3 38-16,2-3 0 15,3 0-72-15,-3 0 0 16,0-3 34-16,-3 0 0 15,-2 3 24-15,-3 0 1 16,-1 0-47-16,1 0 0 16,2 3 22-16,1-3 0 15,-1 3-2-15,1 2 1 16,-1 4 0-16,1-4 1 16,2 4-1-16,1-3 1 0,-1 2-1 15,7-5 0 1,-1 0 0-16,-3-1 1 0,0 4 0 15,0-3 0-15,-2 0 0 16,2-3 0-16,0 0 1 16,0 3 0-16,-3-1-1 15,1-2 0-15,-1-2 2 16,0-1 0-16,1 3 27 16,-1 0 0-16,0 3-45 15,1-1 1-15,-1 4 26 0,0 0 0 16,1-1-29-16,-1 4 0 15,-2 2 39-15,2 3 0 16,-3 0-20-16,1 3 0 16,-1 0-1-16,-2 3 1 15,0-1 0-15,2-4 0 16,4-1-25-16,-1-3 1 16,0-3 44-16,-2 4 0 15,-1 2-20-15,-2 3 1 16,-1 0-2-16,1-1 1 15,-3 4-24-15,8-6 1 16,3 0 42-16,1 0 0 16,-4 3-31-16,3 0 1 15,-3 3 18-15,1-3 0 16,-1 0-29-16,-2 0 0 16,-1-3 47-16,1 3 0 15,2 0-26-15,0 0 1 0,1 2-1 16,-4-2 0-16,1 3 0 15,-4-3 0-15,1 3 0 16,0-1 0-16,-4 4 0 16,4-1 0-16,0 1-8 15,-1 0 1-15,1-1 10 16,0 1 0-16,2-4-17 16,1 1 1-16,-4 0 28 15,4 0 1-15,-1 2-15 0,-2 1 0 16,0 2-1-16,-1 0 1 15,1 1-30-15,0-1 0 16,-1 0 63-16,2 1 1 16,-1-1-36-16,-1 1 1 15,1-1-27-15,0 0 0 16,-1 1 32-16,1-1 1 16,2 3 4-16,4-2 0 15,-1 2-9-15,0-3 0 16,1 0 1-16,-1 1 1 15,3-1-2-15,0 1 1 16,3-1-1-16,0 0 0 16,0-2-1-16,-2-1 0 15,-1 4 0-15,-3-1 1 16,0 0 0-16,1 1 0 16,2 2-25-16,-3 3 1 15,0-6 44-15,-2 4 0 0,-6 2-21 16,-3 0 0-1,5-3 1-15,-5 3 0 0,0 0-1 16,0 0 0-16,6 0-3 16,-6 0 0-16,9 0 4 15,-4 0 1-15,-2 0-2 16,-3 0 1-16,6 3 0 16,-6-3 0-16,0 0-1 15,0 0 0-15,0 0-25 16,0 0 1-16,8 0 49 15,-2 0 1-15,-3 0-46 0,2 0 1 16,-2 0 32-16,3 0 0 16,-3 0-12-16,2 0 1 15,-2 0 0-15,-3 0 0 16,6 0-1-16,-6 0 0 16,0 0 0-16,0 0 1 15,0 0-2-15,0 0 1 16,0 0-1-16,0 0 1 15,0 0 0-15,0 0 1 16,-6 0-2-16,1 0 0 16,-1 0 0-16,0 0 1 15,-2 0-1-15,-1 0 0 16,-2 0 10-16,0 0 1 16,-1 0-13-16,1 0 0 15,2 0 0-15,1 0 0 16,-1 2 3-16,1 4 0 15,-1-3 15-15,1 2 1 0,0 1-41 16,-1 3 1-16,-2-1 23 16,-1 3 0-16,-2 1 0 15,-3 4 0-15,-3 4 21 16,3 0 0-16,-2 2-24 16,-1 4 1-16,0 2 7 15,0 0 1-15,-3 0-24 16,4-2 0-16,1-1 19 0,1 0 0 15,-3-2 18-15,-3 0 1 16,1 2-42-16,-1-3 0 16,3-2 42-16,3 0 0 15,3-3-24-15,0 0 1 16,0 0-11-16,-1-3 1 16,1 0 35-16,0 3 0 15,0 2-49-15,3-2 0 16,-1 0 47-16,-2 3 0 15,-3 2-17-15,3-2 0 16,-3-3-2-16,3 6 1 16,-3-1-2-16,3 1 1 15,0-1-16-15,-1 4 1 16,1 5 9-16,0 0 0 16,3 2 20-16,-1 4 0 15,-2 0-32-15,3-3 1 16,0-3 39-16,-1 0 1 0,-2 2-24 15,0-4 0-15,0-7-15 16,0 3 0-16,2-2 8 16,1 0 0-16,2-4 22 15,-5 7 0-15,-3 5-12 16,3-3 1-16,0 0-26 16,3 3 0-16,-1 3 49 15,0-3 0-15,4 3-27 16,-4-1 0-16,1 1 0 15,0 6 0-15,-1 2-27 0,4 0 0 16,-1 1 58-16,1-7 0 16,-1 1-33-16,1-6 1 15,2-3 0-15,0 0 1 16,-2 0 0-16,2 1 0 16,-2-4-34-16,-4 6 1 15,1 3 65-15,0-6 0 16,2-3-32-16,4-2 1 15,-1-1-6-15,0 4 0 16,3 5 5-16,-2-3 1 16,-1 3-1-16,-5 8 0 15,-3 9 1-15,0-3 0 16,-1 3 0-16,4-3 0 16,0-2-1-16,-1-4 0 15,1-2 0-15,0-4 1 16,-1 1-1-16,1 3 0 15,3 2 0-15,-1-2 0 16,1-3 0-16,-1 0 1 0,1-1-1 16,-4 4 0-16,-5 0-1 15,3-1 1-15,3-2 0 16,-1 6 0-16,-2 5 0 16,6-3 1-16,-1-3-1 15,-2 1 1-15,0-1-1 16,-1 1 0-16,-2-4 1 15,3-2 1-15,-3 0-2 16,2 3 0-16,-2 2 3 0,3-2 1 16,-3-3-4-16,2-3 0 15,1-6 27-15,0 12 0 16,-3 8-29-16,2-9 1 16,4-2 2-16,-6 6 0 15,-2 2-12-15,2 0 0 16,0 3 19-16,3-2 0 15,2-4-14-15,1-2 0 16,-3-6-12-16,2 2 0 16,-2-2 17-16,-1 3 0 15,-2 3 2-15,3-3 1 16,0-1 37-16,2-4 1 16,1-1-41-16,-1 3 1 15,1 5-44-15,-1 7 1 16,1 2 81-16,-4 2 0 15,-5 6-63-15,6-5 1 16,0-3 23-16,-4 0 0 0,-2 3 10 16,3-8 1-16,0-6-2 15,-3 5 0-15,0 6-6 16,0-5 0-16,-3-1-1 16,6 0 0-16,0-2-31 15,0 5 0-15,-3 1 60 16,6 5 0-16,-1 2-31 15,1-2 1-15,0 0-1 16,2-6 1-16,1 1 0 16,-1-4 0-16,-2-2 0 0,2-1 0 15,1-2-21-15,-1 6 0 16,1 2 20-16,-1-5 1 16,1-1 23-16,-1 1 1 15,1-3-24-15,-1 2 1 16,4 1-1-16,-1 2 1 15,-3 6-31-15,4-2 0 16,-4-4 56-16,4 6 0 16,-4 6-26-16,1-6 0 15,-1 0-4-15,1-5 1 16,-1-1 2-16,0 0 1 16,3 4-20-16,0-7 1 15,-2 1 19-15,-3-3 0 16,-1-3 13-16,1 3 0 15,-3-1-13-15,2 7 0 16,1 2-11-16,0 3 1 0,2 0 31 16,-2 3 0-16,-3 0-19 15,2-6 1-15,1-2-7 16,0-3 0-16,-3-6 3 16,2-3 0-16,1 0 2 15,0 0 0-15,-1 3 4 16,1-3 0-16,-3 3-27 15,3-5 0-15,-4-4 26 16,4 4 0-16,3-1 0 16,-1 3 0-16,-2 6-17 0,-3-3 0 15,-1 3 38-15,1 2 1 16,-3 7-49-16,3-7 1 16,3 1 18-16,-1 0 1 15,-2-1 5-15,3-5 1 16,-3 0 15-16,-3 0 1 15,0-3-15-15,3 1 1 16,0-4-12-16,-3 6 1 16,0 0 3-16,2-3 0 15,1-3-17-15,0 1 1 16,3-1 18-16,-1 0 1 16,-2 4 0-16,3-1 1 15,0 3 21-15,-1 0 0 16,1 3-49-16,-1 2 0 15,3 4 27-15,1-6 0 16,-1-3 0-16,1 0 0 0,2-3 0 16,0-3 1-16,-2 0-1 15,2-2 0-15,-2-3 0 16,-4-1 0-16,1 4-1 16,0-6 1-16,2 0 0 15,-2 0 0-15,0-3-1 16,-1 0 1-16,-2 0-15 15,0 0 0-15,0 3 17 16,0-3 1-16,2 3 3 16,1-3 1-16,-3-3-7 0,2 3 0 15,-2 1-1-15,0-1 1 16,0-3 0-16,0 0 1 16,2 0-2-16,-5 1 1 15,0-4 2-15,0 1 0 16,0 2 0-16,-2-3 0 15,-1 1-22-15,3-1 0 16,0 1 17-16,0 2 0 16,-3 0 34-16,3 1 0 15,0-1-65-15,0 0 1 16,0-2 67-16,0 2 0 16,0 0-35-16,0 0 0 15,0-2 0-15,0-1 1 16,3 1 0-16,-3-1 0 15,-1 1 0-15,1-1 0 16,0 1-35-16,0-4 1 16,3 1 66-16,0-1 0 0,-3-2-33 15,3 0 0-15,-3 0-22 16,2-3 1-16,4 0 20 16,-3 0 0-16,0 0 19 15,0 0 0-15,2 0-37 16,1 0 0-16,-3-3 45 15,2 0 1-15,4-2-29 16,-3-1 1-16,-1-2-20 16,1-4 0-16,0 1 21 0,-1-3 1 15,1-3 21 1,0-3 0-16,-3-2-26 0,-3 2 0 16,0 0 7-16,2 3 0 15,1 0 1-15,3-2 0 16,0-1-20-16,-1-3 1 15,4 1 14-15,-1-6 0 16,-2 0-35-16,2-1 1 16,1 1 64-16,-1 0 0 15,-2-3-43-15,0-3 0 16,-1-2 22-16,1-4 0 16,3 1-22-16,-1-4 0 15,1-2 22-15,-1 6 0 16,4-1-17-16,-7 4 0 15,1 5 9-15,-3 0 0 16,0 5 2-16,-1 1 0 16,1 2-2-16,2-2 0 15,1 3 1-15,-1-7 0 16,1-2-1-16,0 3 0 0,-1 0 13 16,1 0 1-16,-3-3-26 15,0 0 0-15,-1 0 13 16,1 0 0-16,3 0-1 15,0-6 0-15,-1-2 0 16,1-1 1-16,3 4 32 16,-4-4 0-16,-2 4-70 15,0-1 0-15,0 3 62 0,0 3 1 16,-3 0-41-16,2 3 1 16,1 0 13-16,0 2 1 15,-3 1 30-15,0 0 0 16,-3 2-29-16,3 3 0 15,-3 4-26-15,3-1 1 16,0 0 41-16,1 0 1 16,1 3-14-16,1-3 1 15,0-3-7-15,3-2 1 16,-1-7 5-16,1-7 0 16,3-9-15-16,2 2 0 15,0 4 20-15,-2-3 1 16,-1-1-7-16,4 10 0 15,-1 4-15-15,0 1 1 16,3 6 8-16,1-4 0 16,-1-2 2-16,0 3 1 15,3-1 22-15,-3 1 0 16,-3-3-47-16,1 2 0 0,-1 4 31 16,0 2 0-16,1 0-6 15,-1 1 0-15,0-1 27 16,1 0 0-16,2-2-27 15,-3-1 0-15,1-2 1 16,-1-1 0-16,3 4 0 16,0-1 0-16,0 1 0 15,1-1 0-15,2 4 0 16,0-4 0-16,-3-2 28 16,3 2 0-16,-3 3-49 0,3 1 0 15,-3 2 20-15,3-3 0 16,-3 3 16-16,0 0 0 15,-3 0-26-15,0 0 0 16,0 1 10-16,1-1 1 16,-1 3 18-16,0-1 1 15,4 4-25-15,-4-3 0 16,0 3 10-16,1-3 1 16,2-3-24-16,-3 0 1 15,1 0 18-15,-1 0 1 16,0 0 6-16,1 3 1 15,2 0-14-15,0 3 0 16,-3 2 21-16,1-2 0 16,-4 0-29-16,3-1 1 15,1-2 9-15,-1 0 0 16,0 3 19-16,1-3 1 16,-1 3-13-16,0-6 1 0,1 0-11 15,-1 0 1-15,3 3-4 16,0-3 0-16,-2-3 12 15,2 0 0-15,0 4-1 16,0-7 0-16,0-2-5 16,1 2 1-16,-4 3 1 15,3-2 1-15,-3-1 0 16,4 4 0-16,-1-1 17 0,0 0 1 16,0 0-63-1,0 1 1-15,-2-1 63 0,-4-3 0 16,-5 1-94-16,0-15 0 15,-3-8-20-15,-3-17 0 16,0 0 3-16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51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3680 0 0,'0'0'19078'0'0,"2"0"-18510"0"0,1 1-506 0 0,-1 1 1 0 0,1-1-1 0 0,0 1 1 0 0,-1-1-1 0 0,1 1 1 0 0,-1 0-1 0 0,1 0 1 0 0,-1 0-1 0 0,0 0 1 0 0,4 5-1 0 0,18 29 784 0 0,-3-4-490 0 0,0-1-423 0 0,-16-23-1 0 0,-1-1 0 0 0,2 1 0 0 0,-1-1 1 0 0,12 12-1 0 0,-15-18-454 0 0,5 3-735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51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0 15408 0 0,'0'0'1163'0'0,"-1"0"-785"0"0,-6 0 2626 0 0,6 1-2786 0 0,0-1 0 0 0,0 0 0 0 0,0 1-1 0 0,1-1 1 0 0,-1 0 0 0 0,0 1 0 0 0,0-1 0 0 0,1 1 0 0 0,-1 0 0 0 0,0-1 0 0 0,1 1 0 0 0,-1-1 0 0 0,1 1 0 0 0,-1 0 0 0 0,1-1 0 0 0,-1 1 0 0 0,0 1 0 0 0,-6 7 332 0 0,5-8-503 0 0,1-1 1 0 0,-1 1 0 0 0,1 0-1 0 0,0 0 1 0 0,-1 0-1 0 0,1 0 1 0 0,0 0-1 0 0,0 1 1 0 0,0-1-1 0 0,0 0 1 0 0,0 1 0 0 0,0-1-1 0 0,0 0 1 0 0,0 1-1 0 0,1-1 1 0 0,-1 1-1 0 0,0-1 1 0 0,1 1-1 0 0,-1 0 1 0 0,1-1 0 0 0,0 1-1 0 0,0-1 1 0 0,-1 3-1 0 0,-1 10-47 0 0,-1-1 0 0 0,0-1 0 0 0,-1 1 0 0 0,-1 0 0 0 0,-5 11 0 0 0,8-21-13 0 0,1-3 1 0 0,1 1-1 0 0,-1 0 1 0 0,1-1 0 0 0,0 1 0 0 0,-1 0 0 0 0,1 0-1 0 0,0 0 1 0 0,0-1 0 0 0,-1 1 0 0 0,1 0 0 0 0,0 0-1 0 0,0 0 1 0 0,0-1 0 0 0,0 1 0 0 0,0 0 0 0 0,0 0-1 0 0,0 0 1 0 0,1 1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51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58 8752 0 0,'1'-1'398'0'0,"6"-14"186"0"0,-6 12-539 0 0,0 1 1 0 0,0 0-1 0 0,0-1 0 0 0,0 1 0 0 0,1 0 0 0 0,-1 0 1 0 0,1 0-1 0 0,2-3 0 0 0,-3 4 286 0 0,1 0-1 0 0,-1 0 1 0 0,1 0 0 0 0,-1 0-1 0 0,1 0 1 0 0,-1 1 0 0 0,1-1-1 0 0,0 0 1 0 0,-1 1 0 0 0,4-1-1 0 0,12-3 3757 0 0,-12 3-3321 0 0,0 0 0 0 0,0 0 0 0 0,0 0 0 0 0,7 0 0 0 0,-7 1-501 0 0,-1 0-1 0 0,1 0 1 0 0,-1 0-1 0 0,1 1 0 0 0,-1 0 1 0 0,0 0-1 0 0,1 0 0 0 0,-1 0 1 0 0,0 1-1 0 0,1 0 1 0 0,-1-1-1 0 0,0 2 0 0 0,0-1 1 0 0,-1 0-1 0 0,1 1 1 0 0,0 0-1 0 0,-1-1 0 0 0,0 1 1 0 0,5 5-1 0 0,-7-6-262 0 0,0-1-1 0 0,0 1 1 0 0,-1-1 0 0 0,1 1-1 0 0,0-1 1 0 0,-1 1-1 0 0,1 0 1 0 0,-1-1 0 0 0,0 1-1 0 0,1 0 1 0 0,-1 0-1 0 0,0-1 1 0 0,0 1 0 0 0,0 0-1 0 0,0 0 1 0 0,0-1-1 0 0,-1 1 1 0 0,1 0 0 0 0,0-1-1 0 0,-2 4 1 0 0,-1 14-92 0 0,4 14 121 0 0,0-17 4 0 0,-1 0 0 0 0,-3 28 0 0 0,2-39-92 0 0,-1 1-1 0 0,1 0 1 0 0,-1-1-1 0 0,-1 0 0 0 0,1 1 1 0 0,-1-1-1 0 0,0 0 1 0 0,-6 8-1 0 0,0-2-258 0 0,0-1 0 0 0,-14 13 0 0 0,20-20 305 0 0,0-2 7 0 0,-13 5-48 0 0,12-4 44 0 0,-14 3-43 0 0,16-4 229 0 0,20 7 199 0 0,-14-7-325 0 0,-1 0 0 0 0,1 0-1 0 0,-1 0 1 0 0,1 0 0 0 0,-1-1 0 0 0,1 1 0 0 0,0-1-1 0 0,-1 0 1 0 0,1 0 0 0 0,5-1 0 0 0,-5 1 8 0 0,1-1 1 0 0,-1 1-1 0 0,1 0 1 0 0,-1 0-1 0 0,1 1 0 0 0,-1 0 1 0 0,7 1-1 0 0,-1 1-70 0 0,-1 0-1 0 0,1 0 1 0 0,0-2-1 0 0,-1 1 1 0 0,1-1-1 0 0,0 0 1 0 0,0-1-1 0 0,11-1 1 0 0,-6 1-516 0 0,3 3-38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52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52 6912 0 0,'-2'-1'310'0'0,"1"-1"0"0"0,0 0 0 0 0,0 0 0 0 0,1 1 0 0 0,-1-1 0 0 0,0 0 0 0 0,-1-3 0 0 0,2-30 18346 0 0,0 37-18518 0 0,0-1 0 0 0,1 1 0 0 0,-1-1-1 0 0,0 1 1 0 0,1 0 0 0 0,-1-1-1 0 0,1 1 1 0 0,1 2 0 0 0,1 4 56 0 0,13 162-391 0 0,-14-138 226 0 0,3 77 24 0 0,-3 90 15 0 0,-3-106-61 0 0,0-61 18 0 0,1 25 3 0 0,3 15-28 0 0,-3-43 0 0 0,7 51 0 0 0,-6-64-19 0 0,0 0-1 0 0,-1 0 1 0 0,0 0 0 0 0,-2 0-1 0 0,-3 18 1 0 0,0 3-12 0 0,0-3-91 0 0,-16 48-1 0 0,6-18-182 0 0,14-55 75 0 0,-1-1 1 0 0,1 0-1 0 0,1 1 1 0 0,0-1-1 0 0,0 10 1 0 0,1-2-6599 0 0,-1-26 5162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53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0 4608 0 0,'-4'10'11939'0'0,"2"-5"-10785"0"0,0-1-1 0 0,1 1 1 0 0,0 0-1 0 0,0-1 1 0 0,0 1-1 0 0,0 9 1 0 0,1-6-470 0 0,1 0 0 0 0,0 0 0 0 0,2 11 0 0 0,4 5-970 0 0,16 39 0 0 0,-12-36 1059 0 0,-7-18-741 0 0,0-1-1 0 0,1-1 1 0 0,0 1-1 0 0,1-1 0 0 0,8 10 1 0 0,5 5 62 0 0,-16-17-82 0 0,0-1 0 0 0,1 0 0 0 0,0 0 0 0 0,-1 0-1 0 0,1-1 1 0 0,1 0 0 0 0,-1 1 0 0 0,0-1 0 0 0,1-1 0 0 0,-1 1 0 0 0,1-1 0 0 0,0 1 0 0 0,0-1 0 0 0,0-1 0 0 0,0 1 0 0 0,0-1 0 0 0,0 0 0 0 0,8 1-1 0 0,-11-3-25 0 0,0 0 0 0 0,0 0 0 0 0,0 0-1 0 0,-1 0 1 0 0,1 0 0 0 0,-1-1 0 0 0,1 1-1 0 0,-1 0 1 0 0,2-3 0 0 0,17-35-241 0 0,-16 30 255 0 0,0 0 0 0 0,0-1 0 0 0,4-19 0 0 0,-2 8 0 0 0,14-74-865 0 0,-17 84-297 0 0,-1 0 0 0 0,3-20 1 0 0,-3 2-7368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53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44 17503 0 0,'0'0'6178'0'0,"2"1"-4849"0"0,2 2-1145 0 0,1 1-1 0 0,-1-1 1 0 0,0 1-1 0 0,0 0 1 0 0,0 0 0 0 0,-1 0-1 0 0,5 8 1 0 0,10 10 771 0 0,-4-8-921 0 0,-4-4-243 0 0,0 1-1 0 0,11 16 0 0 0,-5-8-179 0 0,3 4-4448 0 0</inkml:trace>
  <inkml:trace contextRef="#ctx0" brushRef="#br0" timeOffset="1">165 1 11056 0 0,'0'0'852'0'0,"-6"4"4294"0"0,-13 21 1866 0 0,-5 18-4047 0 0,23-39-2856 0 0,-3 4 90 0 0,1 1 0 0 0,-3 15-1 0 0,0-4-140 0 0,-17 69-1475 0 0,21-85 969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54.0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5528 0 0,'0'0'497'0'0,"1"-1"-405"0"0,15-10 845 0 0,1-1 4925 0 0,-16 12-4961 0 0,0-1 1 0 0,0 0-1 0 0,0 0 1 0 0,0 1 0 0 0,0-1-1 0 0,1 1 1 0 0,-1-1-1 0 0,0 1 1 0 0,0 0-1 0 0,3-1 1 0 0,19-1 2376 0 0,2 6-1922 0 0,-23-4-1344 0 0,-1 1 0 0 0,1 0 0 0 0,-1-1 0 0 0,0 1 1 0 0,1 0-1 0 0,-1 0 0 0 0,0 0 0 0 0,0 0 0 0 0,1 0 0 0 0,-1 0 0 0 0,0 1 0 0 0,1 1 0 0 0,0-1-13 0 0,0 1 3 0 0,1 0 1 0 0,-1 0-1 0 0,0 0 0 0 0,0 0 0 0 0,0 1 0 0 0,0-1 0 0 0,-1 1 1 0 0,1-1-1 0 0,-1 1 0 0 0,0 0 0 0 0,1 4 0 0 0,-1 0 14 0 0,-1 1 0 0 0,0 0 0 0 0,-1 11 0 0 0,1-10 4 0 0,-1-1 0 0 0,1 1 0 0 0,2 11-1 0 0,-1-11-32 0 0,-1-1-1 0 0,-1 0 0 0 0,1 1 0 0 0,-1-1 1 0 0,-1 0-1 0 0,0 0 0 0 0,-5 16 0 0 0,1-5-415 0 0,4-15 240 0 0,0 1 0 0 0,0-1 1 0 0,0 1-1 0 0,-1-1 1 0 0,0 0-1 0 0,0 0 1 0 0,0 0-1 0 0,-1-1 1 0 0,-7 9-1 0 0,10-12 178 0 0,0 0 1 0 0,0 0-1 0 0,1-1 0 0 0,-1 1 1 0 0,0 0-1 0 0,0 0 0 0 0,0-1 0 0 0,0 1 1 0 0,0-1-1 0 0,0 1 0 0 0,-2 0 0 0 0,3-1 18 0 0,0 0-1 0 0,-1 0 0 0 0,1 0 0 0 0,0 0 1 0 0,0-1-1 0 0,0 1 0 0 0,0 0 0 0 0,-1 0 1 0 0,1 0-1 0 0,0 0 0 0 0,0 0 0 0 0,0 0 1 0 0,0 0-1 0 0,-1 0 0 0 0,1 0 0 0 0,0-1 1 0 0,0 1-1 0 0,0 0 0 0 0,0 0 0 0 0,0 0 1 0 0,0 0-1 0 0,-1 0 0 0 0,1-1 0 0 0,0 1 1 0 0,0 0-1 0 0,0 0 0 0 0,0 0 0 0 0,0 0 1 0 0,0-1-1 0 0,0 1 0 0 0,0 0 0 0 0,0 0 1 0 0,0 0-1 0 0,0 0 0 0 0,0-1 0 0 0,0 1 1 0 0,0 0-1 0 0,0 0 0 0 0,0 0 0 0 0,0 0 1 0 0,0-1-1 0 0,0 1 0 0 0,0 0 0 0 0,0 0 1 0 0,0 0-1 0 0,0 0 0 0 0,1-1 0 0 0,-1 1 1 0 0,0 0-1 0 0,0 0 0 0 0,0 0 0 0 0,1-3 19 0 0,0 1 0 0 0,0-1 0 0 0,0 1-1 0 0,1-1 1 0 0,-1 1 0 0 0,1 0 0 0 0,-1 0-1 0 0,1 0 1 0 0,0 0 0 0 0,0 0 0 0 0,0 0 0 0 0,0 0-1 0 0,0 0 1 0 0,3-1 0 0 0,4-2 449 0 0,1 0 1 0 0,14-5-1 0 0,-14 6-233 0 0,20-7-1434 0 0,-8 6-5198 0 0,-3 1-2200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54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82 10392 0 0,'0'-14'473'0'0,"0"11"-5"0"0,0 1-300 0 0,8-48 10770 0 0,-8 48-10292 0 0,0 2-617 0 0,0-1 0 0 0,0 1 1 0 0,0-1-1 0 0,0 1 0 0 0,0-1 1 0 0,0 1-1 0 0,0-1 1 0 0,0 1-1 0 0,0-1 0 0 0,0 1 1 0 0,1-1-1 0 0,-1 1 0 0 0,0-1 1 0 0,0 1-1 0 0,0-1 0 0 0,1 1 1 0 0,-1 0-1 0 0,0-1 1 0 0,0 1-1 0 0,1-1 0 0 0,-1 1 1 0 0,1-1-1 0 0,-1 1 5 0 0,1 0-1 0 0,-1 0 1 0 0,0 0-1 0 0,1 0 1 0 0,-1 0 0 0 0,0 0-1 0 0,1 0 1 0 0,-1 0-1 0 0,1 1 1 0 0,-1-1 0 0 0,0 0-1 0 0,1 0 1 0 0,-1 0-1 0 0,0 0 1 0 0,0 1-1 0 0,1-1 1 0 0,-1 0 0 0 0,0 0-1 0 0,1 1 1 0 0,-1-1-1 0 0,0 0 1 0 0,1 1 0 0 0,0 1 19 0 0,1 0 1 0 0,-1 0 0 0 0,1 0 0 0 0,-1 0 0 0 0,0 0 0 0 0,0 0 0 0 0,0 0-1 0 0,0 1 1 0 0,1 2 0 0 0,0 17 235 0 0,0 31 0 0 0,1-1 0 0 0,7 115 282 0 0,-7-100-505 0 0,3 35 28 0 0,4 91-84 0 0,5 55 38 0 0,-14-225-42 0 0,13 227-9 0 0,-8-170-128 0 0,2 44-1173 0 0,-8-124 1052 0 0,0-13-6000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55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134 149 7368 0 0,'0'-2'333'0'0,"0"-14"-99"0"0,-1 11-176 0 0,1-1 0 0 0,0 1 1 0 0,1-11-1 0 0,-1 10 1050 0 0,0-1 0 0 0,-1 1 0 0 0,1-1 1 0 0,-1 1-1 0 0,0-1 0 0 0,-1 1 0 0 0,0-1 0 0 0,0 1 1 0 0,0 0-1 0 0,-5-10 0 0 0,7 16-1043 0 0,-1-1-1 0 0,1 1 1 0 0,0 0-1 0 0,0 0 1 0 0,0-1-1 0 0,0 1 1 0 0,0 0-1 0 0,-1 0 1 0 0,1-1-1 0 0,0 1 1 0 0,0 0-1 0 0,0 0 1 0 0,-1 0-1 0 0,1-1 1 0 0,0 1-1 0 0,0 0 1 0 0,0 0-1 0 0,-1 0 1 0 0,1 0-1 0 0,0 0 1 0 0,-1 0-1 0 0,1-1 1 0 0,0 1-1 0 0,0 0 1 0 0,-1 0-1 0 0,1 0 1 0 0,0 0-1 0 0,0 0 1 0 0,-1 0-1 0 0,1 0 1 0 0,0 0-1 0 0,-1 0 1 0 0,1 0-1 0 0,0 0 1 0 0,0 0-1 0 0,-1 1 1 0 0,1-1-1 0 0,0 0 1 0 0,-1 0-1 0 0,1 0 1 0 0,-13 12 784 0 0,-5 20-638 0 0,-4 26-141 0 0,8-18-52 0 0,9-28-17 0 0,3-5-3 0 0,-1 0 0 0 0,1-1-1 0 0,-2 0 1 0 0,-3 8 0 0 0,1-4-126 0 0,4-6-2498 0 0,0-10 912 0 0,0-4 969 0 0,0 0 0 0 0,1 0 0 0 0,1 0 0 0 0,0 0 0 0 0,0-1 0 0 0,3-14 0 0 0,0-17-969 0 0,-3 33 1444 0 0,-1 3 298 0 0,1-1-1 0 0,0 1 1 0 0,0-1 0 0 0,1 1-1 0 0,0-1 1 0 0,0 1 0 0 0,4-12 0 0 0,-4 17 1160 0 0,5-4 473 0 0,-5 4-1497 0 0,0 0 0 0 0,1 0-1 0 0,-1 0 1 0 0,0 0 0 0 0,1 0 0 0 0,0 0 0 0 0,-1 0 0 0 0,1 1-1 0 0,-1-1 1 0 0,1 1 0 0 0,0-1 0 0 0,-1 1 0 0 0,1 0 0 0 0,0-1-1 0 0,-1 1 1 0 0,1 0 0 0 0,0 0 0 0 0,0 0 0 0 0,-1 0 0 0 0,1 1-1 0 0,0-1 1 0 0,-1 0 0 0 0,1 1 0 0 0,0-1 0 0 0,-1 1 0 0 0,1 0-1 0 0,-1-1 1 0 0,1 1 0 0 0,-1 0 0 0 0,1 0 0 0 0,-1 0 0 0 0,3 2-1 0 0,2 1 93 0 0,0 1 0 0 0,-1 0 0 0 0,1 0 0 0 0,-1 0 0 0 0,0 1 0 0 0,-1 0 0 0 0,1 0 0 0 0,-1 0 0 0 0,4 8 0 0 0,16 24 674 0 0,-13-21-592 0 0,0 0 0 0 0,10 26 0 0 0,-17-35-303 0 0,0 0 1 0 0,1 0-1 0 0,8 11 0 0 0,4 8-434 0 0,4 4-4283 0 0,-15-22-2897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55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21167 0 0,'0'0'480'0'0,"0"2"67"0"0,0-1-495 0 0,0 0 0 0 0,1 0 0 0 0,-1 0 0 0 0,0-1 0 0 0,0 1 0 0 0,0 0 0 0 0,0 0 0 0 0,1 0 1 0 0,-1 0-1 0 0,0-1 0 0 0,1 1 0 0 0,-1 0 0 0 0,1 0 0 0 0,-1-1 0 0 0,1 1 0 0 0,-1 0 0 0 0,1-1 0 0 0,-1 1 0 0 0,1 0 0 0 0,1 0 0 0 0,-2-1-42 0 0,1 1 0 0 0,-1-1 0 0 0,1 1 0 0 0,-1-1 0 0 0,0 1 0 0 0,1-1 0 0 0,-1 1 0 0 0,0-1 0 0 0,1 1 0 0 0,-1-1 0 0 0,0 1 0 0 0,0 0 0 0 0,0-1 0 0 0,1 1-1 0 0,-1-1 1 0 0,0 1 0 0 0,0 0 0 0 0,0 0 0 0 0,0 2 1 0 0,3 3 190 0 0,0-1 1 0 0,1 1-1 0 0,-1-1 0 0 0,1 0 0 0 0,0 0 0 0 0,0-1 1 0 0,1 1-1 0 0,0-1 0 0 0,-1 0 0 0 0,9 5 0 0 0,9 9 298 0 0,7 10-422 0 0,96 82-1172 0 0,-106-98-2231 0 0,-10-4 1374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5:13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 11976 0 0,'0'0'546'0'0,"-10"8"204"0"0,-6-6 7305 0 0,33 16-7715 0 0,-14-14-161 0 0,1 0-1 0 0,0 0 1 0 0,0 0-1 0 0,6 4 0 0 0,-9-7-156 0 0,-1-1-1 0 0,1 0 1 0 0,-1 1 0 0 0,0-1-1 0 0,1 0 1 0 0,-1 1-1 0 0,0-1 1 0 0,1 0 0 0 0,-1 1-1 0 0,0-1 1 0 0,1 1-1 0 0,-1-1 1 0 0,0 1-1 0 0,0-1 1 0 0,1 1 0 0 0,-1-1-1 0 0,0 1 1 0 0,0-1-1 0 0,0 1 1 0 0,0 0-1 0 0,1 3 21 0 0,4 3-22 0 0,0-1 0 0 0,0 1 0 0 0,1 0 0 0 0,0-1 1 0 0,0 0-1 0 0,0-1 0 0 0,1 1 0 0 0,0-1 0 0 0,8 4 0 0 0,-12-6-44 0 0,1 0 0 0 0,-1 0 0 0 0,1 0 0 0 0,4 7 0 0 0,-6-8-14 0 0,0 0-1 0 0,-1 1 1 0 0,1-1 0 0 0,0 0 0 0 0,1 0-1 0 0,-1-1 1 0 0,0 1 0 0 0,0 0 0 0 0,1-1-1 0 0,2 2 1 0 0,-5-3 25 0 0,0 0 1 0 0,1 0-1 0 0,-1 0 0 0 0,0 0 1 0 0,0 0-1 0 0,0 0 1 0 0,1 0-1 0 0,-1 0 0 0 0,0 0 1 0 0,0 1-1 0 0,0-1 0 0 0,0 0 1 0 0,1 0-1 0 0,-1 0 1 0 0,0 0-1 0 0,0 0 0 0 0,0 0 1 0 0,0 0-1 0 0,0 1 0 0 0,0-1 1 0 0,1 0-1 0 0,-1 0 1 0 0,0 0-1 0 0,0 0 0 0 0,0 1 1 0 0,0-1-1 0 0,0 0 0 0 0,0 0 1 0 0,0 0-1 0 0,0 0 0 0 0,0 1 1 0 0,0-1-1 0 0,0 0 1 0 0,0 0-1 0 0,0 0 0 0 0,0 1 1 0 0,0-1-1 0 0,0 0 0 0 0,0 3-1188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56.1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0 20127 0 0,'0'0'2022'0'0,"-8"4"-1836"0"0,5-3-82 0 0,1 0 0 0 0,0 0-1 0 0,0 1 1 0 0,0-1 0 0 0,0 1-1 0 0,1 0 1 0 0,-1 0 0 0 0,0-1-1 0 0,1 1 1 0 0,-1 0 0 0 0,1 0-1 0 0,-1 0 1 0 0,-1 4 0 0 0,-8 11 698 0 0,-1 0-647 0 0,0 0 0 0 0,2 0 0 0 0,0 1 0 0 0,0 0 0 0 0,-7 24 0 0 0,11-23-619 0 0,-6 31 0 0 0,8-27-1530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56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10136 0 0,'6'7'1049'0'0,"8"4"-461"0"0,14-2 4843 0 0,-22-7-4507 0 0,0 0-1 0 0,-1 0 1 0 0,1 0-1 0 0,6 4 1 0 0,-4-1-368 0 0,0 0-1 0 0,-1 1 1 0 0,1 1 0 0 0,-1-1-1 0 0,0 1 1 0 0,11 15-1 0 0,-15-18-512 0 0,0 1 0 0 0,0-1-1 0 0,-1 1 1 0 0,0-1 0 0 0,0 1-1 0 0,0 0 1 0 0,-1 0 0 0 0,1 0-1 0 0,-1 0 1 0 0,0 0 0 0 0,-1 0-1 0 0,1 0 1 0 0,-1 0 0 0 0,0 0-1 0 0,-1 6 1 0 0,0 2-16 0 0,1-9-25 0 0,-1-1 0 0 0,1 0 0 0 0,0 1 0 0 0,-1-1 0 0 0,0 1 0 0 0,0-1 0 0 0,0 0 0 0 0,0 1 1 0 0,0-1-1 0 0,-1 0 0 0 0,1 0 0 0 0,-1 0 0 0 0,0 0 0 0 0,0 0 0 0 0,0-1 0 0 0,0 1 0 0 0,-3 2 0 0 0,1-1-10 0 0,0 0-146 0 0,1 0 0 0 0,-1-1 0 0 0,1 1 0 0 0,-1-1 0 0 0,0 0 0 0 0,0 0 0 0 0,-1-1 0 0 0,1 1 0 0 0,-1-1 0 0 0,1 0 0 0 0,-7 2 0 0 0,-9 3-433 0 0,16-5 511 0 0,0 0 1 0 0,1-1 0 0 0,-1 0-1 0 0,0 0 1 0 0,0 0 0 0 0,-7 0-1 0 0,9-1-1 0 0,3 1 157 0 0,-1 1-1 0 0,1-1 1 0 0,0 0-1 0 0,0 0 1 0 0,-1 0-1 0 0,1 0 1 0 0,0 0-1 0 0,0 0 1 0 0,0 0-1 0 0,0 0 1 0 0,0 0 0 0 0,0-1-1 0 0,0 1 1 0 0,0 0-1 0 0,0 0 1 0 0,1-1-1 0 0,-1 1 1 0 0,2 0-1 0 0,31 13 424 0 0,-24-10-176 0 0,6 2-281 0 0,0 0-1 0 0,1 0 0 0 0,-1-2 1 0 0,1 0-1 0 0,0-1 0 0 0,0-1 1 0 0,21 0-1 0 0,23 1-5146 0 0,-44-6 3159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57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 15200 0 0,'19'-11'696'0'0,"-16"9"-323"0"0,-4 1-64 0 0,-9-4 6191 0 0,15 7-3083 0 0,-2 0-4701 0 0,-3-1 1320 0 0,1 0 0 0 0,0 0 0 0 0,0 0 0 0 0,-1 0 0 0 0,1 0 0 0 0,-1 0-1 0 0,1 0 1 0 0,-1 0 0 0 0,1 1 0 0 0,-1-1 0 0 0,0 0 0 0 0,0 0 0 0 0,1 1 0 0 0,-1-1-1 0 0,0 0 1 0 0,0 0 0 0 0,-1 3 0 0 0,3 12 245 0 0,0-9-224 0 0,0 0 0 0 0,-1 1 0 0 0,0-1 0 0 0,-1 0 0 0 0,0 1 0 0 0,0-1 0 0 0,0 0 1 0 0,-1 1-1 0 0,0-1 0 0 0,-3 12 0 0 0,2-10-33 0 0,0-1 0 0 0,1 0 0 0 0,0 0 0 0 0,1 0 1 0 0,0 1-1 0 0,0-1 0 0 0,1 0 0 0 0,0 0 0 0 0,4 16 0 0 0,-3-10-6 0 0,1 1 0 0 0,-2 0 1 0 0,0 23-1 0 0,1 14 41 0 0,-1 64-57 0 0,5-89-264 0 0,-4-24 95 0 0,-1 1 1 0 0,0 0-1 0 0,0 0 0 0 0,0 0 1 0 0,0 7-1 0 0,0 3-900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57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4 105 13760 0 0,'0'0'629'0'0,"0"1"-12"0"0,-2 26 281 0 0,1-25-700 0 0,1-1 0 0 0,0 1 1 0 0,0 0-1 0 0,0 0 1 0 0,0-1-1 0 0,0 1 1 0 0,0 0-1 0 0,0 0 1 0 0,0 0-1 0 0,1-1 1 0 0,-1 1-1 0 0,1 0 1 0 0,-1-1-1 0 0,2 3 1 0 0,2 5 572 0 0,-3-7-573 0 0,0 0 0 0 0,0 0 0 0 0,0 1 0 0 0,0-1-1 0 0,0 0 1 0 0,0 1 0 0 0,-1-1 0 0 0,1 1 0 0 0,-1-1 0 0 0,1 4 0 0 0,-1-3-42 0 0,0 0 0 0 0,0 0 1 0 0,0 0-1 0 0,1 0 1 0 0,0 0-1 0 0,-1 0 1 0 0,1 0-1 0 0,0-1 0 0 0,0 1 1 0 0,1 0-1 0 0,-1 0 1 0 0,4 4-1 0 0,-4-5-55 0 0,-1 0 1 0 0,1 1-1 0 0,0-1 1 0 0,0 1-1 0 0,-1-1 1 0 0,1 1-1 0 0,-1-1 1 0 0,0 4-1 0 0,2 1 722 0 0,3-11-126 0 0,2-11-345 0 0,-2-24-336 0 0,-5 27-16 0 0,1-1 0 0 0,4-14 0 0 0,-2 11 0 0 0,-2 12 0 0 0,0 1 0 0 0,0-1 0 0 0,0 1 0 0 0,0-1 0 0 0,1 1 0 0 0,-1 0 0 0 0,4-4 0 0 0,6-16 0 0 0,-8 16 0 0 0,-1 1 0 0 0,1 0 0 0 0,1 1 0 0 0,3-7 0 0 0,7-12 0 0 0,-12 22 10 0 0,0-1-1 0 0,-1 0 1 0 0,1 1-1 0 0,0 0 1 0 0,0-1-1 0 0,1 1 1 0 0,-1 0-1 0 0,0 0 1 0 0,1 0-1 0 0,-1 0 1 0 0,1 0-1 0 0,0 1 1 0 0,5-3 0 0 0,-7 4 10 0 0,0 0 0 0 0,1-1 1 0 0,-1 1-1 0 0,0 0 1 0 0,1 0-1 0 0,-1 0 1 0 0,0 1-1 0 0,1-1 1 0 0,-1 0-1 0 0,0 0 1 0 0,1 1-1 0 0,-1-1 1 0 0,0 0-1 0 0,1 1 1 0 0,-1 0-1 0 0,0-1 1 0 0,0 1-1 0 0,0 0 1 0 0,0-1-1 0 0,1 1 1 0 0,-1 0-1 0 0,0 0 1 0 0,0 0-1 0 0,1 1 1 0 0,0 1 42 0 0,1 0 0 0 0,-1 0 1 0 0,0 0-1 0 0,1 0 0 0 0,-1 0 1 0 0,0 0-1 0 0,1 5 0 0 0,2 5 53 0 0,34 106 371 0 0,-24-44-434 0 0,5 8-334 0 0,-14-75-6 0 0,-5-7-1 0 0,-1 4 175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57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80 4608 0 0,'-3'-3'1246'0'0,"1"0"0"0"0,0 0 0 0 0,0 0 0 0 0,0 0 0 0 0,-2-6-1 0 0,3 7-337 0 0,-1-1-1 0 0,1 0 0 0 0,0 0 0 0 0,-1 1 0 0 0,0-1 0 0 0,0 1 0 0 0,0 0 1 0 0,0-1-1 0 0,0 1 0 0 0,-3-2 0 0 0,-8-5 1542 0 0,12 7-2256 0 0,-1 0 1 0 0,0 1-1 0 0,0-1 0 0 0,0 1 1 0 0,0 0-1 0 0,0-1 1 0 0,0 1-1 0 0,0 0 1 0 0,0 0-1 0 0,0 1 0 0 0,-1-1 1 0 0,1 0-1 0 0,0 1 1 0 0,-1-1-1 0 0,1 1 0 0 0,0 0 1 0 0,-1 0-1 0 0,1 0 1 0 0,0 0-1 0 0,-1 0 0 0 0,-3 1 1 0 0,3-1-171 0 0,0 1-1 0 0,0 0 1 0 0,0 0 0 0 0,0 0-1 0 0,0 0 1 0 0,0 0 0 0 0,0 1 0 0 0,0-1-1 0 0,0 1 1 0 0,1 0 0 0 0,-1 0-1 0 0,1 0 1 0 0,0 0 0 0 0,-1 0 0 0 0,1 1-1 0 0,0-1 1 0 0,0 1 0 0 0,0-1 0 0 0,1 1-1 0 0,-1 0 1 0 0,1 0 0 0 0,-1-1-1 0 0,0 5 1 0 0,-2 6-31 0 0,1 0-1 0 0,0 0 0 0 0,1 1 1 0 0,0-1-1 0 0,1 1 1 0 0,2 18-1 0 0,-1-19-14 0 0,0-1 1 0 0,5 20-1 0 0,-4-28 14 0 0,0 1 1 0 0,0-1-1 0 0,0 0 0 0 0,1 1 0 0 0,0-1 1 0 0,0 0-1 0 0,0 0 0 0 0,0 0 1 0 0,0 0-1 0 0,4 4 0 0 0,-1-2-36 0 0,0-1-1 0 0,1 0 1 0 0,-1 1 0 0 0,1-2-1 0 0,0 1 1 0 0,0-1 0 0 0,0 0-1 0 0,12 6 1 0 0,-8-5-47 0 0,-8-4 71 0 0,-1 0 0 0 0,1 0 0 0 0,-1-1 0 0 0,1 1 0 0 0,-1 0 0 0 0,1-1-1 0 0,-1 1 1 0 0,1-1 0 0 0,-1 1 0 0 0,1-1 0 0 0,0 0 0 0 0,-1 0 0 0 0,1 1 0 0 0,0-1 0 0 0,-1 0 0 0 0,1-1 0 0 0,0 1 0 0 0,-1 0 0 0 0,1 0 0 0 0,2-1-1 0 0,5-4-431 0 0,0 0-1 0 0,15-10 0 0 0,4-6-3720 0 0,-25 19 3322 0 0,10-7-7201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58.4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1 129 13560 0 0,'0'0'1230'0'0,"5"12"198"0"0,-5-4-46 0 0,1 0-1 0 0,1 0 0 0 0,2 11 1 0 0,3 10 327 0 0,-1 15-450 0 0,-3-19-818 0 0,7 32 0 0 0,16-1-324 0 0,-21-48-142 0 0,-3-15-11 0 0,-1 1 33 0 0,2-15-14 0 0,0 0-1 0 0,-2-1 0 0 0,-1 0 1 0 0,0 1-1 0 0,-5-26 1 0 0,0-37-6 0 0,5 80 32 0 0,1-1 1 0 0,-1 1-1 0 0,1-1 0 0 0,3-6 1 0 0,-1 0 19 0 0,0 4 33 0 0,-2 6-61 0 0,0-1 0 0 0,0 1 1 0 0,0 0-1 0 0,-1 0 0 0 0,1 0 1 0 0,0 0-1 0 0,0 0 0 0 0,1 0 1 0 0,-1 0-1 0 0,0 1 1 0 0,0-1-1 0 0,0 0 0 0 0,1 1 1 0 0,-1-1-1 0 0,0 1 0 0 0,1-1 1 0 0,-1 1-1 0 0,0-1 0 0 0,1 1 1 0 0,-1 0-1 0 0,0 0 1 0 0,1 0-1 0 0,-1 0 0 0 0,1 0 1 0 0,1 0-1 0 0,4 1 10 0 0,-1 0 0 0 0,0 1 0 0 0,1 0 0 0 0,7 3 0 0 0,6 2 124 0 0,13-2-201 0 0,-28-4 44 0 0,1-1-1 0 0,-1 1 1 0 0,1 0 0 0 0,-1 1 0 0 0,1-1-1 0 0,-1 1 1 0 0,0 0 0 0 0,9 5-1 0 0,-8-4 83 0 0,0 0 1 0 0,1 0-1 0 0,-1-1 0 0 0,1 0 0 0 0,0 0 0 0 0,-1 0 0 0 0,1-1 0 0 0,14 1 1 0 0,-17-2-73 0 0,0 0 1 0 0,-1-1-1 0 0,1 1 1 0 0,0-1 0 0 0,0 0-1 0 0,-1 0 1 0 0,1 0-1 0 0,0 0 1 0 0,-1-1 0 0 0,4-1-1 0 0,0 1 938 0 0,-4 1-514 0 0,-2-6-283 0 0,-1 4-165 0 0,0 0 0 0 0,0 0 0 0 0,1 1 1 0 0,-1-1-1 0 0,1 0 0 0 0,1-4 0 0 0,-1 6 33 0 0,-1 1-1 0 0,1-1 0 0 0,-1 1 1 0 0,0-1-1 0 0,1 0 0 0 0,-1 1 1 0 0,0-1-1 0 0,1 0 0 0 0,-1 1 1 0 0,0-1-1 0 0,0 0 1 0 0,0 1-1 0 0,0-1 0 0 0,0 0 1 0 0,0 1-1 0 0,0-1 0 0 0,0 0 1 0 0,0 1-1 0 0,0-1 0 0 0,0 0 1 0 0,0 1-1 0 0,0-1 0 0 0,0 0 1 0 0,-1 1-1 0 0,1-2 1 0 0,-2-1 7 0 0,1-11 45 0 0,1 11-34 0 0,0 0 0 0 0,0 0 0 0 0,0 1 0 0 0,-1-1 0 0 0,1 0 0 0 0,-1 1 0 0 0,0-1 0 0 0,1 0 0 0 0,-1 1 0 0 0,0-1 0 0 0,-1 1 0 0 0,0-3 0 0 0,-16-20 71 0 0,16 23-86 0 0,2 2 1 0 0,0-1 1 0 0,0 1 0 0 0,0 0 0 0 0,-1-1-1 0 0,1 1 1 0 0,0 0 0 0 0,0 0 0 0 0,-1-1-1 0 0,1 1 1 0 0,0 0 0 0 0,-1 0-1 0 0,1 0 1 0 0,0-1 0 0 0,0 1 0 0 0,-1 0-1 0 0,1 0 1 0 0,0 0 0 0 0,-1 0-1 0 0,1 0 1 0 0,-1-1 0 0 0,1 1 0 0 0,0 0-1 0 0,-1 0 1 0 0,1 0 0 0 0,0 0 0 0 0,-1 0-1 0 0,1 0 1 0 0,0 0 0 0 0,-1 0-1 0 0,1 1 1 0 0,0-1 0 0 0,-1 0 0 0 0,1 0-1 0 0,0 0 1 0 0,-1 0 0 0 0,1 0 0 0 0,0 1-1 0 0,-1-1 1 0 0,1 0 0 0 0,0 0-1 0 0,-1 1 1 0 0,-3 0-2 0 0,0 0 0 0 0,0 1 0 0 0,0 0 0 0 0,1 0 0 0 0,-6 3 0 0 0,7-3 0 0 0,0-1 0 0 0,1 1 0 0 0,-1 0 0 0 0,1-1 0 0 0,0 1 0 0 0,0 0 0 0 0,-1 0 0 0 0,1 0 0 0 0,0 0 0 0 0,0 0 0 0 0,1 0 0 0 0,-2 3 0 0 0,-3 14-40 0 0,1 1 1 0 0,1-1-1 0 0,1 1 1 0 0,0 0-1 0 0,1 0 0 0 0,2-1 1 0 0,3 30-1 0 0,-2-33 37 0 0,2-1 0 0 0,0 1 0 0 0,1-1 0 0 0,1 1 0 0 0,8 15 1 0 0,-13-28 14 0 0,1 0 0 0 0,-1-1 0 0 0,1 1 0 0 0,0 0 0 0 0,0-1 0 0 0,0 1 1 0 0,0-1-1 0 0,1 0 0 0 0,-1 0 0 0 0,0 0 0 0 0,1 0 0 0 0,0 0 1 0 0,-1 0-1 0 0,1-1 0 0 0,4 2 0 0 0,1 2-224 0 0,8 5-331 0 0,-13-8 220 0 0,0 0 1 0 0,0 0 0 0 0,0 0 0 0 0,0 0 0 0 0,0-1 0 0 0,0 0 0 0 0,0 1-1 0 0,0-1 1 0 0,1-1 0 0 0,-1 1 0 0 0,0 0 0 0 0,1-1 0 0 0,-1 1 0 0 0,4-1-1 0 0,11 0-1789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58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55 15808 0 0,'-9'-13'1683'0'0,"-1"4"-1775"0"0,-5-6 1137 0 0,14 15-904 0 0,1-1 0 0 0,-1 1-1 0 0,1-1 1 0 0,0 1 0 0 0,-1-1 0 0 0,1 1-1 0 0,0-1 1 0 0,-1 0 0 0 0,1 1-1 0 0,0-1 1 0 0,0 0 0 0 0,0 1 0 0 0,-1-1-1 0 0,1 0 1 0 0,0 1 0 0 0,0-1-1 0 0,0 0 1 0 0,0 1 0 0 0,0-1 0 0 0,0 0-1 0 0,1 1 1 0 0,0-4 2173 0 0,-4 4-1742 0 0,-1 0-425 0 0,-6 0 332 0 0,0 0-1 0 0,1 1 1 0 0,-17 2-1 0 0,26-2-434 0 0,-1-1 0 0 0,0 0-1 0 0,1 0 1 0 0,-1 1 0 0 0,1-1 0 0 0,-1 0-1 0 0,1 1 1 0 0,-1-1 0 0 0,1 1 0 0 0,-1-1 0 0 0,1 1-1 0 0,-1-1 1 0 0,1 1 0 0 0,-1-1 0 0 0,1 1-1 0 0,0-1 1 0 0,-1 1 0 0 0,1 0 0 0 0,-3 3 80 0 0,3-3-111 0 0,-3 1 0 0 0,1 1-1 0 0,-1-1 0 0 0,1 1 0 0 0,0 0 0 0 0,0 0 1 0 0,0 0-1 0 0,0 0 0 0 0,0 0 0 0 0,1 0 1 0 0,0 0-1 0 0,-1 0 0 0 0,0 6 0 0 0,-2 13-12 0 0,1 0 0 0 0,1 0 0 0 0,0 29 0 0 0,2-38 0 0 0,1-1 0 0 0,1 1 0 0 0,0-1 0 0 0,0 0 0 0 0,1 0 0 0 0,1 0 0 0 0,6 15 0 0 0,-7-22 0 0 0,0-1 0 0 0,0 1 0 0 0,0-1 0 0 0,0 0 0 0 0,1 0 0 0 0,0-1 0 0 0,6 6 0 0 0,-5-4 0 0 0,-4-5-10 0 0,0 1-1 0 0,-1-1 1 0 0,1 1 0 0 0,-1-1-1 0 0,1 1 1 0 0,0-1-1 0 0,-1 0 1 0 0,1 1 0 0 0,0-1-1 0 0,0 0 1 0 0,-1 1-1 0 0,1-1 1 0 0,0 0 0 0 0,0 0-1 0 0,-1 0 1 0 0,2 1-1 0 0,-1-2-8 0 0,-1 1-1 0 0,0 0 1 0 0,1 0-1 0 0,-1 0 0 0 0,1 0 1 0 0,-1 0-1 0 0,1-1 0 0 0,-1 1 1 0 0,0 0-1 0 0,1 0 1 0 0,-1-1-1 0 0,0 1 0 0 0,1 0 1 0 0,-1-1-1 0 0,0 1 0 0 0,1 0 1 0 0,-1-1-1 0 0,0 1 1 0 0,0-1-1 0 0,1 1 0 0 0,-1-1 1 0 0,2-3-154 0 0,-1 0 0 0 0,0 0 0 0 0,0 0 1 0 0,0-1-1 0 0,0-4 0 0 0,3-10-174 0 0,1 4 347 0 0,0-1 0 0 0,0-1 0 0 0,2-27 0 0 0,6-21 0 0 0,-2 16 0 0 0,-11 48 2 0 0,0 0 0 0 0,0-1 0 0 0,1 1 0 0 0,-1-1-1 0 0,0 1 1 0 0,1 0 0 0 0,-1-1 0 0 0,1 1 0 0 0,-1 0 0 0 0,1 0 0 0 0,0-1-1 0 0,0 1 1 0 0,-1 0 0 0 0,1 0 0 0 0,0 0 0 0 0,0 0 0 0 0,2-1 0 0 0,-2 1 175 0 0,7 2 356 0 0,-7 0-510 0 0,0 0 0 0 0,0 0 0 0 0,0 0 0 0 0,-1 1 0 0 0,1-1 0 0 0,0 0 0 0 0,0 0 0 0 0,-1 1 0 0 0,1-1 0 0 0,0 0-1 0 0,-1 1 1 0 0,0-1 0 0 0,1 0 0 0 0,-1 1 0 0 0,1 1 0 0 0,2 10 2 0 0,7 6 9 0 0,3 11-36 0 0,2-2 0 0 0,0 1 0 0 0,23 28 0 0 0,-18-24-466 0 0,-1 1-1613 0 0,1-14-5056 0 0,-11-12-242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59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89 10592 0 0,'-1'-16'1133'0'0,"-5"-5"-1895"0"0,-5-3 4527 0 0,11 22-3316 0 0,-1 0 1 0 0,0 1-1 0 0,0-1 1 0 0,0 0-1 0 0,0 1 1 0 0,0-1 0 0 0,-1 1-1 0 0,1-1 1 0 0,0 1-1 0 0,-1 0 1 0 0,1-1-1 0 0,-1 1 1 0 0,1 0-1 0 0,-1 0 1 0 0,0 0-1 0 0,1 0 1 0 0,-1 0-1 0 0,0 1 1 0 0,0-1-1 0 0,0 0 1 0 0,1 1-1 0 0,-1 0 1 0 0,-2-1 0 0 0,1 1-361 0 0,1 1 0 0 0,-1-1 0 0 0,1 1 0 0 0,-1 0 0 0 0,1 0 1 0 0,0 0-1 0 0,-1 0 0 0 0,1 0 0 0 0,0 0 0 0 0,0 1 1 0 0,0-1-1 0 0,0 1 0 0 0,0-1 0 0 0,0 1 0 0 0,1 0 0 0 0,-1 0 1 0 0,-2 3-1 0 0,2-2-87 0 0,1 0 0 0 0,0-1 1 0 0,0 1-1 0 0,0 0 0 0 0,0 0 1 0 0,1 0-1 0 0,-1 0 0 0 0,1 0 1 0 0,0 0-1 0 0,0 0 0 0 0,0 0 1 0 0,0 0-1 0 0,1 5 0 0 0,0 3-5 0 0,-1-5-12 0 0,1 0 0 0 0,1 0 1 0 0,-1 0-1 0 0,1-1 0 0 0,0 1 0 0 0,0 0 0 0 0,6 9 0 0 0,-3-4-10 0 0,-1-2 16 0 0,47 94-130 0 0,-48-97 136 0 0,-1-1-1 0 0,1 2 1 0 0,2 10-1 0 0,5 15 21 0 0,-9-28 8 0 0,0 1 0 0 0,1-1-1 0 0,-2 1 1 0 0,1-1 0 0 0,0 1 0 0 0,-1-1 0 0 0,0 1 0 0 0,0 0 0 0 0,0-1-1 0 0,-1 1 1 0 0,1-1 0 0 0,-1 1 0 0 0,-2 6 0 0 0,-3 5 154 0 0,0 0 1 0 0,-11 20-1 0 0,17-34-178 0 0,-2 0 0 0 0,1-1-1 0 0,0 1 1 0 0,0 0-1 0 0,0-1 1 0 0,-1 1-1 0 0,1 0 1 0 0,-1-1-1 0 0,1 0 1 0 0,-1 1-1 0 0,1-1 1 0 0,-1 0 0 0 0,-3 2-1 0 0,4-3-29 0 0,0 0 1 0 0,0 0-1 0 0,0 1 0 0 0,1-1 0 0 0,-1 0 0 0 0,0 0 1 0 0,0 0-1 0 0,0 0 0 0 0,0 0 0 0 0,0 0 0 0 0,0 0 1 0 0,0 0-1 0 0,0-1 0 0 0,0 1 0 0 0,0 0 0 0 0,0-1 1 0 0,1 1-1 0 0,-1 0 0 0 0,0-1 0 0 0,0 1 1 0 0,0-1-1 0 0,1 1 0 0 0,-1-1 0 0 0,0 0 0 0 0,0 1 1 0 0,1-1-1 0 0,-1 0 0 0 0,1 1 0 0 0,-1-1 0 0 0,0 0 1 0 0,1 0-1 0 0,-1 1 0 0 0,1-1 0 0 0,-1-1 1 0 0,-2-4-494 0 0,1 0 0 0 0,0 1 1 0 0,0-1-1 0 0,0 0 1 0 0,0 0-1 0 0,0-8 0 0 0,-2-9-5457 0 0,4 20 4855 0 0,-4-16-5798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6:59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0 273 5064 0 0,'13'0'457'0'0,"-3"0"-432"0"0,0 0-1 0 0,14-2 0 0 0,-21 1 359 0 0,0 1-1 0 0,0-1 1 0 0,0 0-1 0 0,-1 0 1 0 0,1 0-1 0 0,0-1 1 0 0,0 1-1 0 0,-1 0 1 0 0,1-1-1 0 0,-1 0 0 0 0,1 0 1 0 0,2-2-1 0 0,16-16 4767 0 0,-11 11-3767 0 0,0 0 1 0 0,-1-1 0 0 0,10-14 0 0 0,-7 9-393 0 0,-10 14-867 0 0,0-1 1 0 0,0 0 0 0 0,-1 0-1 0 0,1 0 1 0 0,-1 0 0 0 0,1 0-1 0 0,-1 0 1 0 0,0 0 0 0 0,0 0-1 0 0,0-1 1 0 0,0 1 0 0 0,1-4-1 0 0,3-17 847 0 0,-4 19-921 0 0,0 1 1 0 0,0-1-1 0 0,0 1 0 0 0,-1-1 0 0 0,1 1 0 0 0,-1-1 1 0 0,0 0-1 0 0,0 1 0 0 0,0-1 0 0 0,-1 0 0 0 0,1 1 1 0 0,-1-1-1 0 0,0 0 0 0 0,-1-3 0 0 0,-3-6-48 0 0,5 11 1 0 0,-1 0 0 0 0,0-1-1 0 0,0 1 1 0 0,0 0 0 0 0,0 0-1 0 0,0 0 1 0 0,-1 0 0 0 0,1 0-1 0 0,0 0 1 0 0,-1 0 0 0 0,-3-2 0 0 0,4 2 7 0 0,-1 1 1 0 0,1 0 0 0 0,-1 0 0 0 0,1 0 0 0 0,-1 0 0 0 0,1 0-1 0 0,-1 0 1 0 0,0 0 0 0 0,0 0 0 0 0,1 1 0 0 0,-1-1 0 0 0,0 0-1 0 0,0 1 1 0 0,0 0 0 0 0,0-1 0 0 0,0 1 0 0 0,0 0 0 0 0,1 0-1 0 0,-1 0 1 0 0,0 0 0 0 0,0 1 0 0 0,0-1 0 0 0,0 0 0 0 0,0 1 0 0 0,1 0-1 0 0,-1-1 1 0 0,0 1 0 0 0,-2 1 0 0 0,0 0 11 0 0,0 1 0 0 0,1 0 0 0 0,0-1 0 0 0,-1 1 0 0 0,1 0 1 0 0,0 0-1 0 0,1 1 0 0 0,-1-1 0 0 0,0 1 0 0 0,1-1 0 0 0,-3 6 0 0 0,0 2-18 0 0,1 1 1 0 0,0-1-1 0 0,1 0 0 0 0,0 1 0 0 0,1 0 0 0 0,0 0 1 0 0,1-1-1 0 0,0 1 0 0 0,2 21 0 0 0,0-14 3 0 0,2 0-1 0 0,0 0 0 0 0,1 0 1 0 0,1 0-1 0 0,9 22 0 0 0,-12-34-27 0 0,1-1 1 0 0,0 0-1 0 0,0 0 0 0 0,0 0 0 0 0,1-1 0 0 0,0 1 1 0 0,0-1-1 0 0,0 0 0 0 0,1 0 0 0 0,-1 0 0 0 0,1 0 0 0 0,1-1 1 0 0,-1 0-1 0 0,0 0 0 0 0,1 0 0 0 0,0-1 0 0 0,0 0 1 0 0,0 0-1 0 0,0-1 0 0 0,1 1 0 0 0,-1-1 0 0 0,1 0 1 0 0,-1-1-1 0 0,10 1 0 0 0,12-1-595 0 0,3-1-29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7:00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42 7368 0 0,'0'-32'2688'0'0,"-1"32"-2488"0"0,1-1 0 0 0,0 1 0 0 0,0-1-1 0 0,0 1 1 0 0,0 0 0 0 0,-1 0 0 0 0,1-1 0 0 0,0 1 0 0 0,0 0 0 0 0,0-1 0 0 0,-1 1 0 0 0,1 0 0 0 0,0 0 0 0 0,-1-1 0 0 0,1 1 0 0 0,0 0 0 0 0,0 0 0 0 0,-1 0 0 0 0,1-1 0 0 0,0 1 0 0 0,-1 0 0 0 0,1 0 0 0 0,0 0-1 0 0,-1 0 1 0 0,1 0 0 0 0,-1 0 0 0 0,-12-3 1485 0 0,10 3-633 0 0,-4-1-129 0 0,-1 1-1 0 0,1 0 0 0 0,-1 1 0 0 0,1-1 0 0 0,-1 1 0 0 0,-7 3 0 0 0,11-3-798 0 0,-1 1 1 0 0,1 0-1 0 0,0 0 0 0 0,0 1 1 0 0,0-1-1 0 0,0 1 0 0 0,0 0 1 0 0,1 0-1 0 0,-1 0 1 0 0,1 1-1 0 0,0-1 0 0 0,0 1 1 0 0,0 0-1 0 0,0 0 0 0 0,0 0 1 0 0,1 0-1 0 0,0 0 0 0 0,0 0 1 0 0,0 1-1 0 0,1-1 0 0 0,-3 8 1 0 0,1 12-732 0 0,1-19 477 0 0,1 1 1 0 0,1-1 0 0 0,-1 1 0 0 0,1-1-1 0 0,0 1 1 0 0,0-1 0 0 0,2 11 0 0 0,25 89 163 0 0,-22-91-122 0 0,-3-13 41 0 0,0 0 38 0 0,-1 0-1 0 0,0 0 0 0 0,0-1 0 0 0,-1 1 0 0 0,1 0 0 0 0,0-1 0 0 0,0 1 0 0 0,0-1 0 0 0,0 1 0 0 0,0-1 0 0 0,0 1 0 0 0,0-1 0 0 0,0 0 0 0 0,0 1 0 0 0,1-1 0 0 0,-1 0 0 0 0,0 0 0 0 0,0 0 0 0 0,0 0 0 0 0,0 0 0 0 0,0 0 0 0 0,0 0 0 0 0,0 0 0 0 0,3-1 0 0 0,-2 0-12 0 0,-1 0 1 0 0,1 0-1 0 0,0 0 1 0 0,0-1-1 0 0,0 1 0 0 0,-1-1 1 0 0,1 1-1 0 0,-1-1 1 0 0,1 1-1 0 0,-1-1 0 0 0,0 0 1 0 0,0 0-1 0 0,2-2 1 0 0,3-6-61 0 0,0-1 1 0 0,-1 1 0 0 0,0-1 0 0 0,0 0 0 0 0,-1 0 0 0 0,0 0-1 0 0,2-15 1 0 0,-1-11-101 0 0,-1 15 156 0 0,-1 0 1 0 0,-1-25 0 0 0,-2 49 36 0 0,1 0 1 0 0,0 1-1 0 0,-1-1 1 0 0,1 0-1 0 0,0 1 1 0 0,0-1-1 0 0,0 0 1 0 0,2 3-1 0 0,6 14 46 0 0,-3 0-32 0 0,0-1 1 0 0,13 23-1 0 0,-3-6-48 0 0,3-2-225 0 0,-14-26-321 0 0,-1 0-1 0 0,7 15 1 0 0,-1-8-1770 0 0,-7-10 793 0 0,3 6-5359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5:13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1 5528 0 0,'0'0'422'0'0,"-1"0"81"0"0,-1 0 151 0 0,-1 0 1 0 0,1 1-1 0 0,0-1 0 0 0,0 1 1 0 0,0 0-1 0 0,0 0 0 0 0,0 0 1 0 0,0 0-1 0 0,0 0 0 0 0,-2 2 0 0 0,-14 7 3109 0 0,14-9-3362 0 0,0 1 1 0 0,1 0 0 0 0,-1 0-1 0 0,1 0 1 0 0,-1 1-1 0 0,1-1 1 0 0,-3 4 0 0 0,-5 2 163 0 0,6-3-370 0 0,0 0 0 0 0,0 1 0 0 0,0-1 0 0 0,0 1-1 0 0,1 0 1 0 0,0 0 0 0 0,1 1 0 0 0,-6 10 0 0 0,4-6-94 0 0,-23 40 44 0 0,-18 35-954 0 0,40-73 266 0 0,-4 10-5423 0 0,4-11-867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7:00.5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5064 0 0,'0'0'389'0'0,"1"2"140"0"0,2 8 1972 0 0,0 0 0 0 0,0 0 0 0 0,1 14 0 0 0,6 22 1311 0 0,3 27-1820 0 0,-11-62-1865 0 0,0 0 0 0 0,-1 0 1 0 0,0 1-1 0 0,-1 18 0 0 0,0-14-8 0 0,2 26 1 0 0,-1-22 70 0 0,8-44-30 0 0,-4-41-133 0 0,-4 45-15 0 0,1 0 1 0 0,4-20-1 0 0,8-27 83 0 0,-13 60-17 0 0,1 0-1 0 0,-1 0 1 0 0,-1 0-1 0 0,1 0 1 0 0,-1-9-1 0 0,0 16-62 0 0,3 3 107 0 0,0 0 0 0 0,0 0 1 0 0,0 1-1 0 0,0-1 0 0 0,0 1 0 0 0,-1 0 0 0 0,1 0 1 0 0,-1 0-1 0 0,3 7 0 0 0,-1-2-116 0 0,4 7 5 0 0,-1-1-1 0 0,0 1 1 0 0,-1 0 0 0 0,5 24-1 0 0,6 4 1 0 0,-17-42-5 0 0,1 0 0 0 0,0 0-1 0 0,0 0 1 0 0,0 0 0 0 0,0-1 0 0 0,1 1 0 0 0,-1 0 0 0 0,3 2 0 0 0,2 4 6 0 0,-5-7 48 0 0,8-13 28 0 0,-2 0-29 0 0,1-1-1 0 0,9-24 0 0 0,5-7 3 0 0,-10 19-8 0 0,-10 19-35 0 0,1 0 1 0 0,0 0-1 0 0,5-8 1 0 0,4-3 45 0 0,-10 12 31 0 0,1 1-1 0 0,0-1 1 0 0,0 1 0 0 0,0 0-1 0 0,1 0 1 0 0,0 0 0 0 0,-1 0-1 0 0,9-5 1 0 0,-12 9-72 0 0,1 0 0 0 0,0 0 0 0 0,-1 0 0 0 0,1 0 0 0 0,0 0 0 0 0,-1 0 0 0 0,1 0 0 0 0,-1 0 0 0 0,1 0 0 0 0,0 0 0 0 0,-1 1 0 0 0,1-1 0 0 0,0 0 0 0 0,-1 0 0 0 0,1 1 0 0 0,-1-1 0 0 0,1 0 0 0 0,0 1 0 0 0,0 0 0 0 0,0-1 46 0 0,1 1-32 0 0,1 1 0 0 0,-1-1-1 0 0,1 0 1 0 0,-1 1 0 0 0,0-1 0 0 0,0 1-1 0 0,1 0 1 0 0,-1 0 0 0 0,-1 0 0 0 0,1 0-1 0 0,0 0 1 0 0,0 0 0 0 0,-1 1 0 0 0,1-1-1 0 0,-1 1 1 0 0,2 4 0 0 0,1 3-43 0 0,-1 1 0 0 0,0-1-1 0 0,2 12 1 0 0,4 18 261 0 0,37 73 327 0 0,-24-65-8771 0 0,-12-27-498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7:25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55 6448 0 0,'-1'-1'5331'0'0,"-2"-7"1492"0"0,6 15-1853 0 0,4 21-4995 0 0,-5-17 427 0 0,21 95 128 0 0,-11-54-408 0 0,6 76 0 0 0,-1-3-110 0 0,-6-34-27 0 0,-1-8-396 0 0,-8-74 235 0 0,0 1 0 0 0,-1-1 0 0 0,0 1 0 0 0,-1-1 1 0 0,0 1-1 0 0,-2 17 0 0 0,2-27 145 0 0,0 0 0 0 0,0 1 0 0 0,0-1 0 0 0,0 0 0 0 0,0 0 0 0 0,0 0 1 0 0,0 0-1 0 0,0 1 0 0 0,0-1 0 0 0,0 0 0 0 0,0 0 0 0 0,0 0 0 0 0,0 0 0 0 0,0 1 0 0 0,0-1 0 0 0,0 0 0 0 0,0 0 0 0 0,0 0 1 0 0,0 0-1 0 0,0 0 0 0 0,-1 0 0 0 0,1 1 0 0 0,0-1 0 0 0,0 0 0 0 0,0 0 0 0 0,0 0 0 0 0,0 0 0 0 0,0 0 0 0 0,-1 0 0 0 0,1 0 1 0 0,0 0-1 0 0,0 1 0 0 0,0-1 0 0 0,0 0 0 0 0,0 0 0 0 0,-1 0 0 0 0,1 0 0 0 0,0 0 0 0 0,0 0 0 0 0,0 0 0 0 0,-4-7-326 0 0,-2-10 205 0 0,-26-99-294 0 0,22 80 446 0 0,6 21-24 0 0,-5-24-1 0 0,7 26 46 0 0,-7-55 557 0 0,-2-91 0 0 0,11 145-478 0 0,0-4 105 0 0,0 0 0 0 0,1-1-1 0 0,0 1 1 0 0,2 0 0 0 0,5-21-1 0 0,-6 33-148 0 0,6-17 374 0 0,11-25-1 0 0,-16 41-308 0 0,1-1-1 0 0,1 1 1 0 0,0 0-1 0 0,0 0 1 0 0,0 1-1 0 0,12-13 1 0 0,-15 18-110 0 0,-1 0 1 0 0,0-1-1 0 0,1 1 0 0 0,-1 0 1 0 0,1 0-1 0 0,-1 0 0 0 0,1 0 1 0 0,0 0-1 0 0,-1 1 0 0 0,1-1 1 0 0,0 0-1 0 0,0 1 0 0 0,-1-1 1 0 0,1 1-1 0 0,0 0 0 0 0,0-1 1 0 0,0 1-1 0 0,0 0 0 0 0,-1 0 1 0 0,1 0-1 0 0,0 0 0 0 0,0 1 1 0 0,0-1-1 0 0,0 0 0 0 0,-1 1 1 0 0,1 0-1 0 0,0-1 0 0 0,0 1 1 0 0,-1 0-1 0 0,1 0 0 0 0,-1 0 1 0 0,1 0-1 0 0,0 0 0 0 0,-1 0 1 0 0,0 0-1 0 0,1 0 0 0 0,-1 1 1 0 0,0-1-1 0 0,0 0 0 0 0,1 1 1 0 0,1 3-1 0 0,5 8 33 0 0,-6-10-41 0 0,0-1 1 0 0,0 1-1 0 0,0 0 0 0 0,-1-1 0 0 0,1 1 0 0 0,0 4 1 0 0,0-2 17 0 0,1 4 9 0 0,-1-1 0 0 0,0 1-1 0 0,0-1 1 0 0,-1 1 0 0 0,0 13 0 0 0,-1-16-37 0 0,1-3 16 0 0,-1 0 0 0 0,0 0 0 0 0,0 0 0 0 0,0 0 0 0 0,0 0 0 0 0,-1 0 0 0 0,1 0 0 0 0,-1 0-1 0 0,1 0 1 0 0,-1 0 0 0 0,0 0 0 0 0,-1-1 0 0 0,1 1 0 0 0,0 0 0 0 0,-1 0 0 0 0,1-1-1 0 0,-1 1 1 0 0,-3 3 0 0 0,-2 1-1 0 0,0 0 1 0 0,-9 14-1 0 0,12-15-41 0 0,0-1 0 0 0,0 1 0 0 0,-1-1 0 0 0,0 0 1 0 0,0 0-1 0 0,-11 8 0 0 0,13-12 92 0 0,0 1 1 0 0,0-1 0 0 0,0 0-1 0 0,-1 0 1 0 0,1 0-1 0 0,0-1 1 0 0,-6 1 0 0 0,-10 3-134 0 0,16-3-12 0 0,0 0 1 0 0,0 0-1 0 0,0 0 1 0 0,0-1-1 0 0,0 1 1 0 0,0-1-1 0 0,-5 0 1 0 0,7 0-92 0 0,0 0 1 0 0,0 0 0 0 0,0 0 0 0 0,1-1 0 0 0,-1 1 0 0 0,0 0-1 0 0,0 0 1 0 0,0-1 0 0 0,0 1 0 0 0,1 0 0 0 0,-1-1 0 0 0,0 1-1 0 0,0-1 1 0 0,1 1 0 0 0,-1-1 0 0 0,0 1 0 0 0,1-1-1 0 0,-1 0 1 0 0,0 1 0 0 0,1-1 0 0 0,-1 0 0 0 0,1 1 0 0 0,-1-1-1 0 0,1 0 1 0 0,-1 0 0 0 0,1 0 0 0 0,0 1 0 0 0,-1-1 0 0 0,1-2-1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7:26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0 10592 0 0,'-4'7'818'0'0,"3"-5"-271"0"0,0 0 840 0 0,-4 30 5661 0 0,6 3-3830 0 0,10 37-2293 0 0,-7-54-729 0 0,14 56-152 0 0,-4-16-28 0 0,-8-37-153 0 0,10 26 1 0 0,-2-9-105 0 0,-11-31-63 0 0,1 0 1 0 0,-1-1 0 0 0,1 1-1 0 0,0-1 1 0 0,1 1 0 0 0,6 6 0 0 0,-10-11 48 0 0,8 10-1653 0 0</inkml:trace>
  <inkml:trace contextRef="#ctx0" brushRef="#br0" timeOffset="1">160 259 12552 0 0,'0'0'1360'0'0,"11"12"-1360"0"0,-11 0 0 0 0,3 1 0 0 0,-3-1 800 0 0,5 3 128 0 0,0 2 23 0 0,0 0 9 0 0,-2-5-600 0 0,2 4-112 0 0,1-4-24 0 0,-3 0-8 0 0,7 5-288 0 0,-5-5-56 0 0,3-1-16 0 0,-3 1-7175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7:26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76 9216 0 0,'0'0'408'0'0,"-10"-3"80"0"0,5-6-392 0 0,2 1-96 0 0,3-1 0 0 0,-11-11 9031 0 0,11 8-7991 0 0,5 4-496 0 0,4 1-1624 0 0</inkml:trace>
  <inkml:trace contextRef="#ctx0" brushRef="#br0" timeOffset="1">165 173 5064 0 0,'3'0'8074'0'0,"3"0"-6652"0"0,1-1 0 0 0,0 0-1 0 0,0-1 1 0 0,12-4-1 0 0,-9 3-490 0 0,0 0-1 0 0,12-1 1 0 0,-12 2-420 0 0,0 0-1 0 0,17-7 1 0 0,9-2-98 0 0,-8 1-780 0 0,-12 1-3167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7:27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5984 0 0,'0'2'10885'0'0,"-3"10"-6654"0"0,3-11-4074 0 0,-1 1 0 0 0,1-1 0 0 0,0 1 0 0 0,-1-1 1 0 0,1 1-1 0 0,0-1 0 0 0,0 1 0 0 0,0 0 0 0 0,0 2 0 0 0,6 21 1177 0 0,1 4-213 0 0,4 48 0 0 0,-4-34-892 0 0,-4-31-165 0 0,-1-1-1 0 0,1 15 1 0 0,0 0 9 0 0,11 49-1 0 0,-2-14-45 0 0,-8-45-157 0 0,0 0 0 0 0,1 1-1 0 0,1-2 1 0 0,0 1 0 0 0,1-1-1 0 0,12 19 1 0 0,-14-28-1075 0 0,-1 0-1 0 0,1 0 1 0 0,1 0-1 0 0,-1-1 1 0 0,8 6-1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7:27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68 7832 0 0,'0'0'6726'0'0,"2"1"-6395"0"0,5 5-534 0 0,-6-5-233 0 0,8 5 5255 0 0,-9 0-4232 0 0,2-1 1 0 0,-1 0 0 0 0,0 0 0 0 0,1 0-1 0 0,0-1 1 0 0,4 9 0 0 0,3 7-257 0 0,3 4-315 0 0,-2-7-19 0 0,-8-14 3 0 0,0 0 0 0 0,1 0 0 0 0,-1 0 0 0 0,1 0 0 0 0,-1-1 0 0 0,1 1 0 0 0,0 0 0 0 0,0-1 0 0 0,0 0 0 0 0,3 2 0 0 0,4 0 0 0 0,-8-4 42 0 0,0-1 0 0 0,0 1 0 0 0,0-1 0 0 0,0 1 0 0 0,0-1 0 0 0,0 0 0 0 0,0 0 0 0 0,-1 1 0 0 0,1-1 0 0 0,0-1 0 0 0,0 1 0 0 0,-1 0 0 0 0,3-2 0 0 0,17-19 802 0 0,-13 11-624 0 0,-1 1-1 0 0,8-15 1 0 0,-12 20-262 0 0,-1 1 0 0 0,0-1 0 0 0,0 0 0 0 0,-1 0-1 0 0,1 1 1 0 0,-1-1 0 0 0,0 0 0 0 0,0-9 0 0 0,5-30-353 0 0,-2 2 409 0 0,-4 41 447 0 0,1 2-345 0 0,67 127 312 0 0,-64-121-430 0 0,3 3-251 0 0,0 0 1 0 0,0-1 0 0 0,1 0 0 0 0,1 0 0 0 0,0 0-1 0 0,17 12 1 0 0,2-4-2513 0 0,-15-10 354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7:27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116 406 12552 0 0,'0'0'1134'0'0,"0"-2"-931"0"0,0-3 53 0 0,-1 0 0 0 0,0 0 1 0 0,0 1-1 0 0,-1-1 0 0 0,1 0 0 0 0,-5-9 1 0 0,2 5 2478 0 0,2-1-929 0 0,2 9-1716 0 0,0 0 0 0 0,0 0 0 0 0,0 1 0 0 0,-1-1 0 0 0,1 0 0 0 0,0 0 0 0 0,0 1 0 0 0,0-1 0 0 0,-1 0 0 0 0,1 1 0 0 0,0-1 0 0 0,-1 0 0 0 0,1 1 0 0 0,0-1 0 0 0,-1 0 0 0 0,1 1 0 0 0,-1-1 0 0 0,1 1 0 0 0,-1-1 0 0 0,1 1 0 0 0,-1-1 0 0 0,0 1 0 0 0,1-1 0 0 0,-1 1 0 0 0,0 0 0 0 0,1-1 0 0 0,-1 1 0 0 0,0 0 0 0 0,1-1 0 0 0,-2 1 0 0 0,-2-1 329 0 0,0 0 0 0 0,0 0 1 0 0,0 0-1 0 0,-1 1 0 0 0,-7-1 0 0 0,11 1-391 0 0,-1 0 0 0 0,1 1-1 0 0,0-1 1 0 0,-1 0-1 0 0,1 1 1 0 0,0-1 0 0 0,-1 1-1 0 0,1 0 1 0 0,0-1 0 0 0,0 1-1 0 0,0 0 1 0 0,-1 0-1 0 0,1-1 1 0 0,0 1 0 0 0,0 0-1 0 0,0 0 1 0 0,0 0-1 0 0,0 0 1 0 0,1 1 0 0 0,-1-1-1 0 0,0 0 1 0 0,0 2 0 0 0,-4 6-22 0 0,2 0 0 0 0,-1 0 0 0 0,1 0 0 0 0,1 0 0 0 0,0 1 0 0 0,0-1 1 0 0,0 1-1 0 0,2-1 0 0 0,-1 1 0 0 0,1 0 0 0 0,0-1 0 0 0,1 1 0 0 0,0 0 1 0 0,1-1-1 0 0,0 1 0 0 0,0-1 0 0 0,5 10 0 0 0,-6-16-35 0 0,1 1 1 0 0,-1-1-1 0 0,1 1 0 0 0,0-1 0 0 0,0 0 0 0 0,1 0 0 0 0,-1 0 1 0 0,1 0-1 0 0,-1-1 0 0 0,1 1 0 0 0,0-1 0 0 0,0 1 0 0 0,0-1 0 0 0,0 0 1 0 0,1 0-1 0 0,-1 0 0 0 0,1-1 0 0 0,3 2 0 0 0,-5-2-6 0 0,1-1 0 0 0,-1 1 1 0 0,1-1-1 0 0,-1 0 0 0 0,1 0 0 0 0,-1 0 0 0 0,1 0 0 0 0,-1 0 0 0 0,1-1 0 0 0,-1 1 0 0 0,1-1 0 0 0,-1 1 0 0 0,0-1 1 0 0,1 0-1 0 0,-1 0 0 0 0,0 0 0 0 0,0 0 0 0 0,1 0 0 0 0,-1-1 0 0 0,0 1 0 0 0,0-1 0 0 0,0 1 0 0 0,-1-1 1 0 0,1 0-1 0 0,0 0 0 0 0,-1 0 0 0 0,3-3 0 0 0,2-3-14 0 0,0-2-1 0 0,-1 1 1 0 0,0 0 0 0 0,-1-1 0 0 0,0 0-1 0 0,0 0 1 0 0,-1 0 0 0 0,-1 0 0 0 0,1-1 0 0 0,-2 1-1 0 0,1-1 1 0 0,-2 1 0 0 0,0-20 0 0 0,0-1 34 0 0,1-43 16 0 0,0 56 34 0 0,-1 0 0 0 0,-1 0 0 0 0,-4-24-1 0 0,0 1 65 0 0,2 20 104 0 0,-1 0 0 0 0,-8-24 1 0 0,10 39-129 0 0,-1-16 298 0 0,2 19-291 0 0,1 0 0 0 0,0 1 0 0 0,0-1-1 0 0,-1 0 1 0 0,0 1 0 0 0,1-1 0 0 0,-3-4 0 0 0,2 5 762 0 0,2 17-647 0 0,4 23-106 0 0,-2-10-89 0 0,15 55 1 0 0,-2-20-3 0 0,-12-41 0 0 0,2 0 0 0 0,13 35 0 0 0,0-14-7 0 0,-13-25-6 0 0,1-1 0 0 0,1 0 0 0 0,0-1 0 0 0,1 0 0 0 0,1 0 0 0 0,18 22 0 0 0,-18-27 47 0 0,-5-6-150 0 0,0 1 1 0 0,0-1-1 0 0,0-1 1 0 0,1 1-1 0 0,11 7 1 0 0,-15-11 91 0 0,0 0 1 0 0,0 0-1 0 0,0-1 1 0 0,0 1-1 0 0,0-1 1 0 0,0 1-1 0 0,0-1 1 0 0,0 0-1 0 0,0 0 1 0 0,0 0-1 0 0,0 0 1 0 0,0 0-1 0 0,0 0 1 0 0,0 0-1 0 0,0-1 1 0 0,0 1-1 0 0,0-1 1 0 0,0 0-1 0 0,0 1 0 0 0,0-1 1 0 0,0 0-1 0 0,0 0 1 0 0,0 0-1 0 0,3-3 1 0 0,7-6 88 0 0,1-1 0 0 0,-1 0 0 0 0,-1 0 0 0 0,0-1 0 0 0,-1-1-1 0 0,0 0 1 0 0,-1 0 0 0 0,0-1 0 0 0,12-27 0 0 0,-20 36-68 0 0,0-1 0 0 0,1 1-1 0 0,-2 0 1 0 0,1-1 0 0 0,-1 1 0 0 0,0-1-1 0 0,0-7 1 0 0,-1-1-76 0 0,1 12 58 0 0,0-1 0 0 0,-1 1-1 0 0,1 0 1 0 0,-1 0 0 0 0,1 0 0 0 0,-1 0 0 0 0,0 0 0 0 0,0 0-1 0 0,0 0 1 0 0,0 0 0 0 0,0 1 0 0 0,0-1 0 0 0,0 0 0 0 0,-1 0-1 0 0,1 1 1 0 0,-1-1 0 0 0,1 1 0 0 0,-3-3 0 0 0,2 4 4 0 0,1-1-1 0 0,0 0 1 0 0,0 0 0 0 0,0 1 0 0 0,-1-1 0 0 0,1 0-1 0 0,0 1 1 0 0,-1-1 0 0 0,1 1 0 0 0,-1 0-1 0 0,1-1 1 0 0,0 1 0 0 0,-1 0 0 0 0,1 0 0 0 0,-1 0-1 0 0,1 0 1 0 0,0 0 0 0 0,-1 0 0 0 0,1 1-1 0 0,-1-1 1 0 0,1 0 0 0 0,0 1 0 0 0,-1-1 0 0 0,1 1-1 0 0,0-1 1 0 0,-1 1 0 0 0,1 0 0 0 0,0-1-1 0 0,-2 3 1 0 0,0-1 2 0 0,0 1 0 0 0,0 0 0 0 0,1 0 0 0 0,-1 0 0 0 0,1 0 0 0 0,0 0-1 0 0,0 0 1 0 0,0 1 0 0 0,0-1 0 0 0,0 1 0 0 0,1-1 0 0 0,0 1 0 0 0,-1 0 0 0 0,1-1-1 0 0,0 7 1 0 0,0 2 70 0 0,0 1 0 0 0,1-1 0 0 0,2 18 0 0 0,-1-26-17 0 0,-1 2-52 0 0,1-1-1 0 0,0 1 0 0 0,1-1 1 0 0,0 1-1 0 0,0-1 0 0 0,0 0 1 0 0,0 0-1 0 0,1 0 0 0 0,0 0 1 0 0,0 0-1 0 0,0-1 0 0 0,0 1 1 0 0,7 6-1 0 0,-1-3-13 0 0,-1-1-1 0 0,1 1 1 0 0,0-2-1 0 0,0 1 1 0 0,19 8-1 0 0,-19-11-17 0 0,0-1-1 0 0,0 0 1 0 0,0 0 0 0 0,0-1-1 0 0,1 0 1 0 0,-1-1-1 0 0,18 0 1 0 0,-1-1-1678 0 0,43-6 1 0 0,-39-1-59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7:28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13360 0 0,'0'0'1209'0'0,"0"1"-994"0"0,-2 4 295 0 0,0 0 0 0 0,1 0 0 0 0,0 0 0 0 0,0 0 0 0 0,1 1 0 0 0,-1-1 0 0 0,1 0 0 0 0,0 0 0 0 0,0 0 1 0 0,2 7-1 0 0,1 5 914 0 0,11 30 1 0 0,-8-29-907 0 0,5 23 1 0 0,4 34 93 0 0,6 43-19 0 0,-7-37-398 0 0,-5-29-127 0 0,0-19-54 0 0,-7-27-4 0 0,0 1 0 0 0,0-1 0 0 0,0 1 0 0 0,-1 0 0 0 0,0 8 0 0 0,1-9-14 0 0,2-9-15 0 0,3-8-24 0 0,-3 0 40 0 0,0-1 0 0 0,0 1 1 0 0,-1-1-1 0 0,2-17 0 0 0,-4 25-5 0 0,0 0 1 0 0,1 0-1 0 0,-1 1 0 0 0,1-1 0 0 0,0 1 0 0 0,0-1 0 0 0,0 1 1 0 0,1 0-1 0 0,-1 0 0 0 0,1 0 0 0 0,0 0 0 0 0,-1 0 0 0 0,1 0 0 0 0,1 1 1 0 0,-1 0-1 0 0,0-1 0 0 0,1 1 0 0 0,-1 1 0 0 0,1-1 0 0 0,-1 0 1 0 0,1 1-1 0 0,0 0 0 0 0,0-1 0 0 0,7 0 0 0 0,-10 2 8 0 0,-1 0-1 0 0,1 0 1 0 0,0 0-1 0 0,-1 0 1 0 0,1 0 0 0 0,-1 0-1 0 0,1 0 1 0 0,0 0-1 0 0,-1 0 1 0 0,1 0-1 0 0,-1 0 1 0 0,1 0-1 0 0,0 0 1 0 0,-1 0 0 0 0,1 1-1 0 0,-1-1 1 0 0,1 0-1 0 0,-1 0 1 0 0,1 1-1 0 0,-1-1 1 0 0,1 0 0 0 0,-1 1-1 0 0,1-1 1 0 0,-1 1-1 0 0,1-1 1 0 0,-1 0-1 0 0,0 1 1 0 0,1-1-1 0 0,-1 2 1 0 0,2 0 1 0 0,11 8-1 0 0,-9-8 0 0 0,-1 1 0 0 0,1 0 0 0 0,-1-1 0 0 0,0 1 0 0 0,0 1 0 0 0,0-1 0 0 0,-1 0 0 0 0,1 1 0 0 0,2 3 0 0 0,-2-1 2 0 0,-1-4 3 0 0,0 0-1 0 0,-1 0 1 0 0,0 1 0 0 0,1-1-1 0 0,-1 1 1 0 0,0 0 0 0 0,0-1-1 0 0,0 1 1 0 0,-1 0 0 0 0,2 3 0 0 0,-2-1 39 0 0,0 0 0 0 0,0 0 1 0 0,0 0-1 0 0,-1 0 0 0 0,1 0 1 0 0,-1 0-1 0 0,0 0 0 0 0,-1 0 1 0 0,1-1-1 0 0,-1 1 0 0 0,0 0 1 0 0,0-1-1 0 0,-1 1 1 0 0,-3 5-1 0 0,0 1 53 0 0,3-7-59 0 0,0 0-1 0 0,0 0 0 0 0,0 0 1 0 0,0 0-1 0 0,-1-1 0 0 0,1 1 1 0 0,-1-1-1 0 0,0 0 1 0 0,0 0-1 0 0,0 0 0 0 0,-1-1 1 0 0,1 1-1 0 0,0-1 0 0 0,-9 3 1 0 0,8-3-113 0 0,0-1 0 0 0,-1 1-1 0 0,1-1 1 0 0,-1 0 0 0 0,1-1 0 0 0,-1 1 0 0 0,1-1 0 0 0,-1 0 0 0 0,1 0 0 0 0,-1-1-1 0 0,0 0 1 0 0,-8-2 0 0 0,12 2-511 0 0,2-12-5076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7:28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0 6448 0 0,'0'0'498'0'0,"-1"2"-327"0"0,-2 7 1753 0 0,-1 1 0 0 0,2-1 1 0 0,-1 0-1 0 0,1 1 0 0 0,1 0 0 0 0,-1 17 0 0 0,1-8-1384 0 0,2-1 1 0 0,1 0-1 0 0,0 0 1 0 0,7 25-1 0 0,-7-36-530 0 0,0 0-1 0 0,1 0 1 0 0,-1 0 0 0 0,2 0-1 0 0,-1-1 1 0 0,1 0 0 0 0,0 1-1 0 0,0-1 1 0 0,1 0 0 0 0,0-1-1 0 0,0 1 1 0 0,0-1 0 0 0,10 7-1 0 0,-12-10-23 0 0,-1 0 0 0 0,0-1-1 0 0,1 1 1 0 0,-1-1 0 0 0,1 0-1 0 0,-1 0 1 0 0,1 0-1 0 0,0 0 1 0 0,-1-1 0 0 0,1 1-1 0 0,0-1 1 0 0,0 1 0 0 0,-1-1-1 0 0,1 0 1 0 0,0 0 0 0 0,5-1-1 0 0,-4 0 12 0 0,0 0-1 0 0,0 0 0 0 0,-1-1 1 0 0,1 0-1 0 0,0 1 1 0 0,0-1-1 0 0,-1 0 0 0 0,1-1 1 0 0,-1 1-1 0 0,4-4 1 0 0,2-3 37 0 0,-1 1 1 0 0,-1-1 0 0 0,1 0 0 0 0,-1-1 0 0 0,-1 0-1 0 0,0 0 1 0 0,5-12 0 0 0,-1-1 8 0 0,-2 0-1 0 0,0 0 1 0 0,7-40 0 0 0,-8 44 19 0 0,-6 17-61 0 0,0 0 1 0 0,0 0 0 0 0,0 0 0 0 0,0 0-1 0 0,-1 0 1 0 0,1 0 0 0 0,-1 0-1 0 0,1-5 1 0 0,-1 7-1 0 0,0 0 0 0 0,0 0 0 0 0,0 0-1 0 0,0 0 1 0 0,0-1 0 0 0,0 1 0 0 0,0 0 0 0 0,0 0 0 0 0,0 0 0 0 0,0 0 0 0 0,0-1 0 0 0,0 1-1 0 0,0 0 1 0 0,0 0 0 0 0,0 0 0 0 0,0 0 0 0 0,0-1 0 0 0,0 1 0 0 0,1 0 0 0 0,-1 0-1 0 0,0 0 1 0 0,0 0 0 0 0,0 0 0 0 0,0 0 0 0 0,0-1 0 0 0,0 1 0 0 0,0 0 0 0 0,0 0 0 0 0,1 0-1 0 0,-1 0 1 0 0,0 0 0 0 0,0 0 0 0 0,0 0 0 0 0,0 0 0 0 0,1 0 0 0 0,-1-1 0 0 0,0 1 0 0 0,0 0-1 0 0,0 0 1 0 0,0 0 0 0 0,0 0 0 0 0,1 0 0 0 0,-1 0 0 0 0,0 0 0 0 0,0 0 0 0 0,0 0-1 0 0,0 0 1 0 0,1 0 0 0 0,-1 0 0 0 0,0 0 0 0 0,0 1 0 0 0,0-1 0 0 0,0 0 0 0 0,1 0 0 0 0,-1 0-1 0 0,0 0 1 0 0,0 0 0 0 0,0 0 0 0 0,0 0 0 0 0,1 1 0 0 0,5 3-16 0 0,0 3-1 0 0,-1 0 1 0 0,1 0-1 0 0,-2 1 1 0 0,1 0-1 0 0,-1-1 1 0 0,0 1-1 0 0,0 1 1 0 0,4 15-1 0 0,9 19 18 0 0,-4-14-21 0 0,-1 0 0 0 0,9 33 0 0 0,-12-31 12 0 0,-1-1 132 0 0,-1-1 1 0 0,-2 1-1 0 0,-2 0 0 0 0,0 0 0 0 0,-2 1 0 0 0,-1-1 1 0 0,-2 0-1 0 0,-9 57 0 0 0,9-78-64 0 0,-1 0-1 0 0,1 0 1 0 0,-2 0-1 0 0,1 0 1 0 0,-1 0 0 0 0,0-1-1 0 0,-1 1 1 0 0,0-1 0 0 0,-1 0-1 0 0,1-1 1 0 0,-2 1-1 0 0,1-1 1 0 0,-1-1 0 0 0,0 1-1 0 0,0-1 1 0 0,-1 0 0 0 0,1 0-1 0 0,-10 4 1 0 0,11-6-57 0 0,-1-1 0 0 0,1 0 1 0 0,0 0-1 0 0,-1 0 0 0 0,1-1 0 0 0,-1 0 1 0 0,0 0-1 0 0,0-1 0 0 0,0 0 1 0 0,1 0-1 0 0,-1 0 0 0 0,0-1 0 0 0,0 0 1 0 0,-10-2-1 0 0,12 2-162 0 0,1-1 0 0 0,0 0-1 0 0,0 0 1 0 0,0 0 0 0 0,0 0 0 0 0,0-1 0 0 0,0 1 0 0 0,0-1-1 0 0,1 0 1 0 0,-1 0 0 0 0,0 0 0 0 0,1-1 0 0 0,0 0-1 0 0,0 1 1 0 0,-1-1 0 0 0,2 0 0 0 0,-1 0 0 0 0,-3-5 0 0 0,-8-12-2569 0 0,1-5-4763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7:29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0 140 16008 0 0,'0'0'1451'0'0,"2"-1"-1195"0"0,21-25-150 0 0,-17 18 621 0 0,1 1 0 0 0,0-1 0 0 0,0 1-1 0 0,0 1 1 0 0,13-9 0 0 0,3 0 391 0 0,-11 6-625 0 0,1 1-1 0 0,0 1 1 0 0,14-7 0 0 0,-22 12-414 0 0,-1 1 0 0 0,0 0 1 0 0,1-1-1 0 0,0 1 0 0 0,-1 1 1 0 0,1-1-1 0 0,-1 1 0 0 0,1 0 1 0 0,0 0-1 0 0,-1 0 0 0 0,1 0 1 0 0,0 1-1 0 0,-1 0 0 0 0,6 1 1 0 0,7 4 84 0 0,-11-5-127 0 0,-1 0 0 0 0,1 1 1 0 0,-1 0-1 0 0,0 0 0 0 0,0 1 0 0 0,0-1 0 0 0,0 1 0 0 0,0 0 1 0 0,-1 0-1 0 0,5 5 0 0 0,-1-1-26 0 0,-1 0 1 0 0,0 1-1 0 0,0 0 1 0 0,0 0-1 0 0,-1 1 1 0 0,-1-1-1 0 0,1 2 1 0 0,5 14-1 0 0,-9-18-9 0 0,0 0-1 0 0,0 0 1 0 0,0 0-1 0 0,-1 1 0 0 0,0-1 1 0 0,-1 0-1 0 0,1 1 0 0 0,-1-1 1 0 0,0 1-1 0 0,-1-1 0 0 0,0 1 1 0 0,0-1-1 0 0,0 0 0 0 0,-1 0 1 0 0,-3 9-1 0 0,-1 0-63 0 0,0-1-1 0 0,-2 0 0 0 0,0 0 1 0 0,0-1-1 0 0,-14 17 0 0 0,-8 10-335 0 0,20-25-31 0 0,-19 22 0 0 0,21-28 245 0 0,-1-1 0 0 0,0 0 0 0 0,0 0 0 0 0,0-1 0 0 0,-1 0 0 0 0,-13 6 0 0 0,-1 2-168 0 0,-7 2 48 0 0,23-16 206 0 0,6-1 344 0 0,52-3 832 0 0,-32 1-719 0 0,29 1 0 0 0,-42 1-316 0 0,222 20 1166 0 0,-203-17-1161 0 0,17 4-663 0 0,0-2 1 0 0,67-1-1 0 0,-58-9-457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5:14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9 5064 0 0,'-2'-1'84'0'0,"1"0"1"0"0,0 0 0 0 0,-1 0-1 0 0,1 1 1 0 0,0-1-1 0 0,-1 0 1 0 0,1 1-1 0 0,-1-1 1 0 0,1 1 0 0 0,-1-1-1 0 0,1 1 1 0 0,-1 0-1 0 0,1-1 1 0 0,-1 1 0 0 0,1 0-1 0 0,-1 0 1 0 0,0 0-1 0 0,-2 1 1 0 0,0 0 1190 0 0,-1 0-1 0 0,0 1 1 0 0,1 0 0 0 0,-7 3-1 0 0,-2 0 3452 0 0,12-2-4074 0 0,-6 8-20 0 0,7-10-608 0 0,-1-1 0 0 0,1 0 0 0 0,0 0 1 0 0,0 0-1 0 0,0 1 0 0 0,0-1 0 0 0,0 0 0 0 0,-1 0 0 0 0,1 1 0 0 0,0-1 1 0 0,0 0-1 0 0,0 0 0 0 0,0 1 0 0 0,0-1 0 0 0,0 0 0 0 0,0 1 0 0 0,0-1 0 0 0,0 0 1 0 0,0 0-1 0 0,0 1 0 0 0,0-1 0 0 0,0 0 0 0 0,0 0 0 0 0,0 1 0 0 0,0-1 1 0 0,1 0-1 0 0,-1 0 0 0 0,0 1 0 0 0,0-1 0 0 0,0 0 0 0 0,0 0 0 0 0,0 1 0 0 0,1-1 1 0 0,-1 0-1 0 0,3 9 508 0 0,-3-4-441 0 0,1 1-1 0 0,0-1 1 0 0,0 1-1 0 0,0-1 1 0 0,0 0-1 0 0,1 1 1 0 0,0-1-1 0 0,0 0 1 0 0,0 0-1 0 0,1 0 0 0 0,-1-1 1 0 0,6 8-1 0 0,8 19 143 0 0,-14-24-191 0 0,1-1 0 0 0,0 0 0 0 0,6 9-1 0 0,-6-11-26 0 0,5 7 14 0 0,0 1 0 0 0,1-2 0 0 0,0 1 1 0 0,1-1-1 0 0,15 12 0 0 0,-16-15-115 0 0,-7-5-76 0 0,1 0 0 0 0,0 0 0 0 0,-1 0 0 0 0,1 0 0 0 0,0-1 0 0 0,0 1 0 0 0,1-1 0 0 0,-1 0 0 0 0,4 1 0 0 0,7-1-1458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21T03:53:15.806"/>
    </inkml:context>
    <inkml:brush xml:id="br0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18088 5990 7584,'5'-7'1688,"-3"2"-1513,3 5 0,-3-4 493,2 0-650,-3 0-119,5 4 0,-5-5 280,3 1-118,-2 0 421,3 4-907,-5 0 89,0 0 68,6 0 0,-4 0 83,7 0 1,-7-1 23,3-3-3,1 2 0,-3-7 191,5 4 0,-5 0 2,1 1 1,-2 1 975,-2-5-598,5 5-153,-3-8 338,3 4 0,-5-1 222,0 0 1,-1 5-298,-3-1 0,1 2-276,-5 2 1,3 0-377,-3 0 0,1 3 177,-1 5 1,-3 2 10,3 11 0,-7 2 265,-2 10 0,-1 0-135,2 9 0,2-4-153,-3-1 1,2 2-278,-1 2 0,2-2-324,-3 2 1,5-2 301,4-2 0,-2-5-1141,6-3 1324,0-3 1,4-1-1,0-1 1</inkml:trace>
  <inkml:trace contextRef="#ctx0" brushRef="#br0" timeOffset="1">17877 6226 8820,'-12'-12'44,"-1"-1"1,1 2 0,1 2 1688,2 0-620,-2 6-1008,10-8 1,-3 10 60,8-3 1,8 3-91,9 1 1,3 4 200,0 0 0,3 5-1,2 0 1,2 2-903,6 1 0,2 2-582,2 2 1201,3-2 1,12 15-1,0-3 1</inkml:trace>
  <inkml:trace contextRef="#ctx0" brushRef="#br0" timeOffset="2">19291 9376 8167,'7'0'-641,"-1"0"537,-6 0 0,-2 0 89,-2 0 1,1 0 7,-5 0 1,4 0-18,-4 0 1,4 4 104,-5 0 0,5 2 197,-4-2-253,0-3 1,-5 9 177,1-6-162,5 0 0,-4 2 1,4 1-1</inkml:trace>
  <inkml:trace contextRef="#ctx0" brushRef="#br0" timeOffset="3">19192 9376 9977,'0'-12'1037,"0"-1"-70,0 1-597,0 0 0,0 3 272,0 1 9,0 5-125,0-2-529,-6 5 0,1 1 228,-3 3 1,-3 3-234,2 6 1,-6 4 197,-1 4 1,-5 3-155,4 0 1,-5 5-724,2 0 1,0 0 325,0-4 1,0 0 127,0 0 1,2-2-225,5-2 1,5-1-618,0-7 0,5 2-954,-1-7 1916,3-2 1,12-6 0,2-7 0</inkml:trace>
  <inkml:trace contextRef="#ctx0" brushRef="#br0" timeOffset="4">19006 9401 8529,'-12'-6'-786,"-1"1"953,1-3 1,-1-2 840,1 6 1,-1 0 24,1 4-736,5 0 0,2 1-38,5 3 0,0 9-18,0 7 0,1 0-250,3 0 1,7 5 121,6 4 1,9-1-708,-1-8 0,8 4-60,0-4 0,3 2-1301,1-1 1955,6 3 0,1 0 0,5 8 0</inkml:trace>
  <inkml:trace contextRef="#ctx0" brushRef="#br0" timeOffset="5">20333 12576 9405,'-4'-12'16,"0"-1"336,-6 6 1,5 0 61,-3 3-215,-3 3 0,5 1 41,-2 8 0,-3 5 10,3 3 1,1 3-931,-2 6 434,1 6 0,-4 0 141,-1 6 0,1 1 218,-1-1 0,1-1-455,0-3 0,-5 1-149,1-5 0,-1 4-149,5-4 0,3 0 260,1-4 0,4-6 73,-4-2 307,5-4 0,-8 0 0,4-1 0</inkml:trace>
  <inkml:trace contextRef="#ctx0" brushRef="#br0" timeOffset="6">20023 12601 8368,'0'-13'-469,"0"1"469,0 5 0,0 2 0,6 5 414,2 0 0,9 5 633,3 3 0,9 3-1697,4 2 1,3-1 317,1 1 1,6-1 331,3 0 0,2-5 0,1-1 0</inkml:trace>
  <inkml:trace contextRef="#ctx0" brushRef="#br0" timeOffset="7">21388 9413 8299,'4'-12'0,"0"0"-177,0-1 0,-4 1 278,0-1 0,0 1 321,0 0 1,4 3-38,1 1 124,-1 5-92,-4-8-221,0 10-31,0-5 91,0 6 1,-2 6 31,-2 2 1,0 9-226,-8 3 1,2 9-52,-7 4 0,2 3-311,-1 1 1,1 1 189,-6-1 0,6 4-758,-2 0 0,3 1 450,2-5 1,0-1 2,-1-3 414,1 3 0,5-10 0,1 4 0</inkml:trace>
  <inkml:trace contextRef="#ctx0" brushRef="#br0" timeOffset="8">21140 9389 8299,'-2'-7'0,"0"4"584,-3 6 1,3 4-120,6 5 1,4 6-522,9 3 0,3 2-425,9 2 0,4-5 460,9 1 1,3-4-166,9 3 0,-3-4 0,4 1 0</inkml:trace>
  <inkml:trace contextRef="#ctx0" brushRef="#br0" timeOffset="9">22591 6003 8125,'7'-6'0,"-3"-2"266,-2 2 360,3-5-60,-3 5-327,3-1 0,-6 1 30,-3 6 0,-3 0 21,-6 0 1,-1 3-1,-2 5 1,-3 6-22,-6 11 0,-1 6-30,-3 7 1,3 3-304,-3 4 0,2 4-254,3-4 1,3 3-358,0 2 1,6-2 500,-2-2 1,9-4 73,4-4 0,3-8 100,1-5 0,-6-6 0,-1-7 0</inkml:trace>
  <inkml:trace contextRef="#ctx0" brushRef="#br0" timeOffset="10">22380 6139 8126,'-12'6'1997,"4"-4"-1403,-1 7 1,5-1-93,-4 4 0,5 1-303,-1-1 0,4 2-322,4 2 0,5 4 289,7 5 1,3-6 102,6-3 1,1 2-1453,3-1 1,3-2 107,5-7 0,5 3-540,-1-2 1461,-5-4 1,5 6-1,-2-4 1</inkml:trace>
  <inkml:trace contextRef="#ctx0" brushRef="#br0" timeOffset="11">17902 6226 8509,'-7'-12'-135,"-4"5"0,9 0 409,-2 3 143,3 2-676,1-9 229,0 10 62,0-10 210,5 9 82,-3-9 39,3 10 81,-5-4-213,0 5 62,0 0-269,6 5 1,-3 2 54,5 5 0,-4-3-29,4-1 1,-1 0 46,1 5 0,4-5-29,-4 0 0,1-4-50,0 5 0,2-3 31,-3 3 0,3 0 109,1-5 0,1 6-84,-1-2 1,1 3-2,-1 2 0,0-1-27,1 1 1,-5-1-15,0 0 0,1 1 45,3-1 0,-1 1 11,-3-1 1,3 0-150,-2 1 1,0-1 29,0 1 1,2-1 135,-3 0 1,-1 2-68,1 3 1,0-2 23,5 6 1,-5-5-60,0 5 0,-1-5-6,1 5 0,3 0 44,-2 3 1,-2-3 10,1 0 1,-1-5-27,1 5 1,2 0 37,-6 3 1,4 1 92,-4 0 1,5-3-116,-5 3 0,4-3-44,-4 7 0,2-3 17,-2-1 1,-3-3-13,3 3 1,2-3 46,-2 7 1,0-7 3,-4-2 0,4 1-61,0 4 0,2-4 32,-2-1 0,-3 0 105,3 0 1,2 4-101,-2-4 0,6 0 6,-2 0 1,-1 0-27,1 0 0,-4 2-15,5-5 1,-1 4 48,4-5 1,-1 2 6,-2-1 1,2-2-127,-3 5 0,2-4 42,-2 0 0,3 2-6,-3-1 0,-1 5 40,1-2 0,-5 0-12,1 0 0,3-1-12,1 2 1,-1 3-1,1-4 1,-3 4 18,3 0 0,-4 1-2,4 0 1,-1-3-13,1 3 1,2-4 11,-6 3 1,4 1 140,-3-4 0,3 2-135,-4 2 1,4 0 194,-4 0 0,5-5-62,-5 1 1,5 0-58,0 4 0,0-1-13,0 1 1,2 0 39,-3 0 0,3 0-84,1-1 0,-3 1 35,-1 0 1,0 0-101,5 0 0,-5-1 90,0 1 0,0 0-55,5 0 1,-5 0 65,0-1 0,-1 1-3,2 0 1,0 0-32,-5 0 0,5-1-3,-5 1 1,4 0 1,-4 0 0,4 0 14,-3-1 0,0-3-58,-1 0 0,-1-1 52,5 5 1,-4-4-21,5 0 1,-5-1 17,4 5 1,-4 0-3,4 0 1,-3 0-3,3-1 0,-1 0 0,1-4 1,3 4-24,-3-3 1,-1 2-2,1 2 1,-3 0-16,3-1 0,-4 1 32,4 0 0,-5 0-37,1 0 0,2-5 17,-2 1 0,1 0 0,-1 3 1,-2 0 8,2-4 0,-3 4 1,-1-3 0,5 1-17,-1-2 0,0 4 10,-4-4 0,4 2 19,0-1 0,4 3-18,-4-4 0,5 4 40,-5 0 0,6 1-38,-2 0 1,-1-4-1,1-1 1,-1 2 7,1 7 0,3-2 2,-3 2 0,-1-3-31,2-2 1,-5 1 16,4 0 1,-4 1 0,4 3 0,-3-3-5,3 3 0,-5-5-21,1 1 1,1-8 34,-1 8 0,5-1 2,-5 5 1,1-3-28,-1 3 1,-2-3 2,2-1 1,1 4 32,0 0 0,3 1-34,-4-1 0,1-3-6,0 3 1,0-1 13,3 1 1,3-3-53,-2 3 1,-2-3 12,1-1 1,-1 4-7,1 0 0,2-1 32,-6-3 0,5 1-5,0 3 0,-2-2 7,1 2 0,-4-7 10,4-2 1,-5 1 4,1 4 0,3 0-8,1-1 0,-2 1 28,-2 0 0,2 4-19,-2 0 0,4 0 6,-4-4 1,2-1 3,-2 1 1,-3 0-5,3 0 1,2-2-4,-2-2 0,4 2 0,-4-2 0,2-2 0,-2 2 0,1-5 0,4 5 0,-2-2-27,-3 2 0,-2-2 26,7-2 0,-5-2 0,4 6 0,-4-6-4,5 1 1,-5 2-2,4-1 1,-4 4 22,4-5 0,-3 2-15,3-1 1,-1-4-4,1 4 0,3 1 2,-3-2 1,-1 1 2,1-5 1,-3 2-5,3 3 1,-1-4-2,1 4 1,-1-2 0,-3 2 1,2-4-1,2 4 0,-1-2 22,-3 2 1,1-4-22,4 4 1,0-3-98,-5-2 0,5 2 93,-5 2 1,4-2-98,-4 3 0,4-3-10,-3-2 0,0 0-12,-1 1 1,-1 0 54,5 4 1,-4-3 8,5 2 0,-7-2 33,3-1 1,0 3 9,-1 1 0,0-1 44,-4-3 1,5-1-73,-1 0 1,1-3 58,-1-1 1,-2 0-5,2 5 0,3-1 0,-2 0-13,3 1 1,-1 1-3,-2 2 0,-3-2 17,7 2 1,-5 2-15,4-1 1,-4-1 0,4-3 0,-4 3-3,5 1 1,-5 4 35,4-5 1,-5 1 9,1-5 1,2 0 5,-2 1 0,4 1-37,-4 2 0,6-6 4,-2 2 1,-1-2 132,1 2 0,-4 1-99,5-1 1,-3-4-55,3 1 44,2-1 0,-6 4-43,4 1 0,0-5-3,-5 0 0,6-1-14,-2 1 0,-1-1 30,1-3 0,-3-2-10,3 2 0,-4-3-112,4-1 1,-4 4-48,5 1 1,-5-1 87,4-4 0,-1-2 37,1-2 1,3 3-13,-2-3 1,-3-2 43,3 2 0,-5-6 7,4 2 0,0 1-46,5-1 0,-4 0 8,4-5 0,-8 1 128,8-1 0,1 1-80,2 0 1,1-5-153,-5 1 1,0-6 120,1 1 1,-1 2-12,1-2 0,-1 0-66,0-4 1,1 1-13,-1-1 0,-1 1 47,-2 4 0,2-4-10,-3 4 0,3-4 7,1-1 1,-3 5-17,-1-1 0,-1 0 126,1-3 0,2-1-91,-6 0 0,5 0 147,0 0 1,-2 1-104,1-1 1,-1-1 11,1-3 0,3 2-21,-3-2-1,-1-1 17,1 1 1,-1 0 29,2 4 1,2 1-28,-3-1 0,2 1-123,-2 4 1,3-4 109,-3 4 0,-1-4-101,1-1 0,-1-1 55,1-3 1,4 3-11,-4-3 1,1-1 16,0 1 0,2-1-10,-3 1 1,2 2 62,-2-1 0,3-3-13,-3 2 1,-1 2 146,1 6 1,-3-2-101,3 2 1,-4-1 31,4 1 1,-1 2-67,1 2 1,3 0 10,-2-4 1,-2-3 12,1 4 0,0-4 12,5 0 0,-5-1-201,0 0 0,-1-4 104,1 0 1,2-1-43,-6 1 1,0 1 71,-4-5 0,4 6 20,0-2 1,1 2-13,-5 3 0,0-1 2,0 0 0,4 0-13,0 0 1,0 5 5,-4-1 0,0 5 172,0-5 0,1 0-85,3-4 1,-2 2-94,2 2 0,1-2 41,0 2 0,0-2-94,-1-2 0,-2 0 82,2 0 1,1 2-9,-1 2 0,2-1 4,-2 6 1,-3-5-4,4 4 1,0 1 43,-1 4 1,0-1 11,-4 1 0,5-2 16,-1-3 0,4 4-52,-4-4 0,4-2 2,-4-2 1,5-1 2,-5 1 1,1-2 5,0 2 0,-4 2-36,3-2 0,-1 5-9,1-5 1,-3 5 140,3-5 1,-1 6 39,1-2 0,-2-1-145,2 2 1,1-5 24,-1 5 0,5-6-117,-5 1 1,4-3 49,-4 0 1,5-1-140,-5 0 0,1 0 177,-1 0 1,-2 2-24,2 2 1,-1-2-63,1 2 0,-3-2 18,3-2 1,-2 0 62,-2 0 1,0 1-43,0-1 0,0 4 69,0 0 1,0 2-13,0-2 0,0-1 105,0 6 0,0-5-122,0 5 0,0-6 6,0 1 1,4 0 33,0-4 1,4 3-41,-4-6 0,6 1 39,-2 3 1,-1-1-20,1 0 1,-3-1-72,3-3 1,-1 3 36,1-3 0,2 2-10,-6 3 0,4-5 21,-4 0 0,4 0-4,-3 4 1,3-1-29,-4-3 0,4 7 14,-4-3 0,5 3 45,-5-3 1,4 0-37,-4 1 0,2-1 67,-2 0 1,-3 0-33,3 0 1,-1-4 4,1 1 1,-2-6-20,2 6 1,-1-6 6,1 5 0,-3-4-53,3 4 1,-2-4 21,-2 4 0,0 1 4,0 3 1,4 0 10,0 0 1,0 0 43,-4 1 1,4-1-47,0 0 1,2 4-1,-2 1 0,-1-1 6,5-4 0,-4-4 9,4 0 0,-4-1-53,5 1 1,-2-1 22,1-3 0,3 1-43,-3 3 1,-1 3 51,1-3 0,-4 3-77,5 1 1,-2 1 60,1 4 1,2-4 0,-6 4 0,5-2-30,0 1 1,-2-3-10,1 4 1,-5-4 56,1 0 1,1-1-2,-1 0 0,5 4 12,-5 1 0,1 0-30,-1 0 0,-2-2 134,2 5 1,1-4-99,0 5 1,3-1 0,-4 5 1,1-2-10,0-2 1,-3 2 4,7-3 1,-5-2 1,4-2 1,0-2-10,5-2 1,-5 4 11,0 1 0,-1 3-5,1-3 0,2 4-27,-6 0 0,6-2 13,-2 1 1,3 1-3,2 3 0,-2 0 9,-3-4 1,3 3-1,-3-2 0,3 2-38,2 2 0,-2-1 17,-3 1 1,3-1-14,-3 1 1,3 0 20,2-1 0,-1-3-13,0-1 1,1 1-8,-1 3 0,1 1-2,-1-1 1,0 1 15,1 0 1,-1-1-2,1 1 0,-1-1 5,0 1 0,5 0-8,0-1 101,-1 1 0,-3-1-93,-1 1 1,0 0 116,1-1 0,-2 5-56,-3 0 0,3 1 90,-3-1 0,2-4-102,-2 4 0,3 1 12,-2-1 0,-3 4-65,3-4 1,-1 1 79,4-2-145,1-2 1,-1 6 103,1-3 1,-5-2-92,0 6 1,-5-2 98,1 2-3,3 3-33,-6-5 3,5 6-7,-6-5 8,0 3-1861,0-3 1346,0 5 0,1 0-1095,3 0 1,-1 3 1597,5 5 0,1 6 0,3 11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03:53:16.355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19370 8577,'-20'13,"4"-2,16-11,0-22,5 17,-3-17,14 17,-14-2,14 1,-9 0,5 12,6 0,-5 12,5 6,-10 7,0 5,0-10,4 7,-1-7,-3 10,2-4,-2 0,-2-12,-2 5,-3-5,-1 12,0-8,0 4,6-10,-5 15,10-7,-3 10,-3-8,-1 0,-1-11,1 7,-3-4,3 12,-3-8,-1 4,0-3,0 7,2-8,2 4,-1-4,5 8,-6-7,2 3,-2-8,-2 8,0-8,0 8,0-7,0 7,0-11,1 17,3-6,-3 6,3 2,2-8,-2 0,4 0,-4 9,4-5,-4 0,0 0,-4 4,1-3,3-1,-2-4,2 4,-2-8,1 5,1 1,0-4,-3 2,4 3,-4-1,3 2,-1 0,1 4,-3 2,3 2,-3-2,-1 2,4-2,0-2,-1 0,0-8,1 0,-2 1,5 7,-1 0,2-8,-4 0,6 2,2 10,-4-6,5 2,-8-11,3 4,-5-1,1 8,-3-2,-1 2,4-5,0 9,0-13,-4 5,0-6,0 6,0-4,0 4,1-4,4 5,-3-1,6 4,-4-8,4 0,-4-3,4 7,0-8,5 4,-7-10,4 15,-6-5,0-2,-4 2,1-8,3 8,-1-8,5 9,-5-12,6 17,-5-6,0 1,-4 4,0-13,0 4,0-4,0 12,0-8,0 5,-1-9,-3 8,2-8,-2 8,2-4,-2 9,2-9,-2 4,3-11,1 17,0-9,0 12,0-13,0 0,0-11,5 21,2-14,5 15,5-9,2 8,5-8,-5 3,-1 1,-8-7,-2 5,3-16,-4 15,5-14,-5 6,3 4,-3-15,5 8,6-9,0 5,7-5,-1-2,-5-5,3-5,-3-7,5-7,1-11,-7-1,-2-5,-6 8,-2 0,-5 2,1-10,-3 6,-1-6,1 7,3-4,-1 4,5-7,-4 10,4-6,0 6,4-6,-4 4,0-4,0-6,-1 1,-3-4,2 12,-2 1,0 8,-4-9,0 5,0-8,4 8,0-4,0 8,-4-9,0 9,0-8,0 8,0-8,0 10,0-15,0 5,0 2,0-2,4 2,0-10,4 7,-4-8,5 4,-1-3,-2-1,-2 1,-3 7,-1-4,5 8,3-11,-1 10,1-2,0-4,4-9,-4 4,1 1,-3 6,2-6,2 6,-6-2,4 0,-4-4,4-1,-4 1,-1 0,-2 8,-1 0,0-1,1-7,3 0,-1 8,5-1,-1-3,1-8,-4 1,-2 10,3 0,-4 5,3-8,-1 0,1-4,-3 3,3 1,-3-1,1 6,2-1,-3 3,3-7,1 4,-1-4,6 5,-9-8,3 3,-2 0,-2-5,0 8,0-7,0 1,0 8,0-1,0 8,0-9,0 9,0-8,0 8,0-8,0 0,0-9,0 1,0 0,4-2,0-2,5 6,-1-2,-1 11,1-4,0 5,3-8,-3-1,2 0,-2-3,-1 1,1-9,2-2,-4 9,2 0,2 3,-3 1,1-3,-4 15,4-8,-4 8,4-11,-6 8,2-5,-2 5,-2-8,0 11,5-13,2 14,5-15,0 9,0-3,-5 5,4 5,-10 7,4 1,1 4,0-5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1T03:53:16.356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</inkml:brush>
  </inkml:definitions>
  <inkml:trace contextRef="#ctx0" brushRef="#br0">19334 8492,'-20'1,"4"3,16-9,21 16,-10-3,22 16,-13 0,-6-2,-2 6,-3-4,3 8,-3-8,-1 5,-4-5,4 8,-4-8,4 4,-4-4,4 9,-5-13,1 4,-3-12,-1 12,1-4,3 13,-1-9,5 4,-1-4,1 8,3-5,-10 8,4-4,-5 5,0-5,8 4,0-3,2-5,-6 1,-3-10,6 15,-3-5,3-2,5 2,-4-8,0 8,-4-4,4 9,-5-5,1 4,-3-4,-1 4,4 1,0 3,5-4,-1 0,-2-8,-2 5,-3-6,-1 11,0-7,0 5,0-10,0 11,0-4,0-7,1 12,4-6,-4-6,3 2,-3-8,-1 12,2-8,2 8,-2 2,6 10,-5-10,1 2,-3 0,-1-5,0 5,0-2,0 10,0 2,0-1,0 2,0-12,0 1,0-2,6 1,11-2,9-5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1T06:16:45.33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A0FE48A-D4C7-4F3A-88E7-12411B81CF6B}" emma:medium="tactile" emma:mode="ink">
          <msink:context xmlns:msink="http://schemas.microsoft.com/ink/2010/main" type="writingRegion" rotatedBoundingBox="22706,6761 21002,7335 20493,5823 22197,5250"/>
        </emma:interpretation>
      </emma:emma>
    </inkml:annotationXML>
    <inkml:traceGroup>
      <inkml:annotationXML>
        <emma:emma xmlns:emma="http://www.w3.org/2003/04/emma" version="1.0">
          <emma:interpretation id="{4B8B83D9-F3B4-4183-A05B-449190B6BF61}" emma:medium="tactile" emma:mode="ink">
            <msink:context xmlns:msink="http://schemas.microsoft.com/ink/2010/main" type="paragraph" rotatedBoundingBox="22706,6761 21002,7335 20493,5823 22197,52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7888161-891C-4690-A25B-FE8D95E5560B}" emma:medium="tactile" emma:mode="ink">
              <msink:context xmlns:msink="http://schemas.microsoft.com/ink/2010/main" type="line" rotatedBoundingBox="22706,6761 21002,7335 20493,5823 22197,5250"/>
            </emma:interpretation>
          </emma:emma>
        </inkml:annotationXML>
        <inkml:traceGroup>
          <inkml:annotationXML>
            <emma:emma xmlns:emma="http://www.w3.org/2003/04/emma" version="1.0">
              <emma:interpretation id="{633D0200-1DDD-4EC9-99F0-EE6D4E9A1B8D}" emma:medium="tactile" emma:mode="ink">
                <msink:context xmlns:msink="http://schemas.microsoft.com/ink/2010/main" type="inkWord" rotatedBoundingBox="22706,6761 21002,7335 20493,5823 22197,5250"/>
              </emma:interpretation>
              <emma:one-of disjunction-type="recognition" id="oneOf0">
                <emma:interpretation id="interp0" emma:lang="en-AU" emma:confidence="0">
                  <emma:literal>in</emma:literal>
                </emma:interpretation>
                <emma:interpretation id="interp1" emma:lang="en-AU" emma:confidence="0">
                  <emma:literal>In</emma:literal>
                </emma:interpretation>
                <emma:interpretation id="interp2" emma:lang="en-AU" emma:confidence="0">
                  <emma:literal>"N</emma:literal>
                </emma:interpretation>
                <emma:interpretation id="interp3" emma:lang="en-AU" emma:confidence="0">
                  <emma:literal>"n,</emma:literal>
                </emma:interpretation>
                <emma:interpretation id="interp4" emma:lang="en-AU" emma:confidence="0">
                  <emma:literal>"n</emma:literal>
                </emma:interpretation>
              </emma:one-of>
            </emma:emma>
          </inkml:annotationXML>
          <inkml:trace contextRef="#ctx0" brushRef="#br0">29 461 345,'5'15'31,"-5"0"-31,6-15 0,-6 0 0,0 0 198,0 0 34,0 0 6,0 0 2,-6 5-108,1-5-22,5 0-4,0 0-1,0 0-35,0 0-7,-12 0-2,12 0 0,0 0-18,0 0-4,-5 0-1,-1-5 0,6 5-16,0-15-3,0 5-1,0 10 0,0-10-7,-6-5-2,6 0 0,6-1 0,-6 16-9,0-15 0,6 0 9,-1 0-9,1 0 0,5 4 0,-5-4 0,0 0 0,5-5 0,-5 5 0,5 4 0,1-4 0,-7 5 0,7 0 8,-1 0-8,1 0 0,-1 0 0,0-6 0,1 1 0,-1 5 0,1 0 0,-1 5 8,0 0-8,1 0 0,-12 5 12,0 0-3,11 0 0,1 0 0,-1 0-1,-11 0-8,0 0 12,11 5-4,6 0 0,-5 0 0,-1-5 0,1 5 0,-1 5-8,0-5 0,-5 0 9,11 0-9,-17-5 0,6 10 8,5-5-8,6 6 0,-11-6 0,6 0 0,-1 0 0,0 10 0,-5 0 0,5 5 8,1-4-8,-1-6 0,1 0 0,-1-5 8,0 0-8,1 5 0,5-5 0,-11 0 0,5 0 0,6 6 0,-5-11 0,-1 0 0,6 0 0,-6 0 0,1 0 13,5 0-1,0 0-1,-11 0 0,-6 0-3,17 5 0,0 0 0,0 0 0,6-5-8,-6 0 8,0 5-8,6-10 8,-6 0-8,6 5 0,0-10 9,-6 4-9,5-4 11,1 0-3,-6 0 0,6 0 0,-6 0-8,0 0 8,0-6-8,6 1 8,-6 0-8,-5 0 0,5-5 0,0 4 8,-6 1-8,6 5 0,-5-5 0,5 5 8,-6 0-8,1-1 0,-7-4 0,7 5 0,-6 0 0,5 0 0,-5 0 0,-6 10 0,0 0 0,5-5 0,7-11 0,-7 6 0,-5 10-11,0 0 3,12-10 0,-6 0 0,-6 10 8,0 0-12,5-5 12,7 0-12,-12 5 12,0 0 0,0 0 0,0 0 0,0 0 0,0 0 0,0 0-9,0 0 9,0 0 0,0 0 0,0 0 0,0 0 0,0 0 0,0 0 0,0 0 0,0 10 0,0-10 0,5 10 0,-5-10 0,6 10 8,-6 6-8,0-6 0,0-10 0,6 10 0,5 5 0,-5-5 0,-6-10 0,6 10 0,-1 5 0,-5 1 0,6-1 0,-6 0 0,0 0 0,6 0 8,-6 1-8,0-1 0,0 0 0,5-5 8,1 5-8,0-4 0,-6-11 0,5 10 0,1 0 0,0 0 0,5 0 0,-5 0 0,5-5 0,1 0 0,5-5 0,0 0 0,-6 0 0,6-5 0,-5 0 0,5 0 0,-6 0 8,6 5-8,1 0 10,-7 0-10,-11 0 12,11-5-12,1 0 12,-1-10-12,1 5 12,-1 5-12,0-1 8,1 1-8,5 5 0,0 0 0,-6-5 8,1 0-8,-1 0 0,-11 5 0,12-5 0,-12 5 0,17-5 0,-17 5 0,11 0 0,-11 0 0,0 0 0,0 0 0,0 0 8,11 15-8,1-5 0,-1 6 0,-11-16 8,6 10-8,-6-10 0,0 20 0,0-5 8,0 0-8,0-4 0,0-1 0,0 5 0,0 0 0,-6 5 0,1 1 0,5-6 8,0 0-8,-6 5 0,0 1 0,0-1 0,6 5 0,-5 0 0,5-4 0,-12-1 0,12-5 0,0 5 0,0-4 0,-5 4 0,5-5 0,-6-5 0,6-10 0,0 0-19,6 15-4,-12-9-1,6-6 0,0 0-52,0 5-12,-6-10-1</inkml:trace>
          <inkml:trace contextRef="#ctx0" brushRef="#br0" timeOffset="1309.48">1482-760 345,'0'0'15,"0"0"4,0 0-19,0 0 0,0 15 0,0-15 0,0 0 313,6 15 59,-6 1 12,6-6 3,-6-10-247,5 15-50,-5 15-10,0 1-1,6-1-53,0-5-10,-1 6-3,1-6 0,-6 0-13,6-4 0,5 4 0,-5-10 0,0 6-116,5-6-28</inkml:trace>
          <inkml:trace contextRef="#ctx0" brushRef="#br0" timeOffset="578.79">1077-709 345,'0'0'15,"0"0"4,0 0-19,0 0 0,0 0 0,0 0 0,0 0 282,0 0 53,0 0 10,0 0 3,0 0-208,0 0-40,0 0-9,0 0-2,0 0 3,18-5 1,-1-1 0,0 1 0,0 0-22,-6-5-5,6 0-1,-5 5 0,5-5-25,0 5-4,0 0-2,0 5 0,0-10-19,0-1-4,6 1-1,-6 5 0,0 0-2,-5 0 0,5 5 0,0 0 0,-6-10-32,1 10-8,-7 0 0,-5 0-1,12 10-179,-12-10-36,0 10-8,0-10 0</inkml:trace>
          <inkml:trace contextRef="#ctx0" brushRef="#br0" timeOffset="820.01">1300-664 403,'0'0'36,"0"0"-36,0 0 0,0 0 0,0 0 292,0 0 52,0 0 11,0 0 1,0 0-186,0 0-38,-6 5-7,6-5-1,0 15-77,0 1-15,-6 4-4,6-10 0,0-10-12,0 15-4,0 6 0,0-6 0,0 5-12,0-5 0,6-5 0,0 11 0,-6-6 0,0 5 0,5-10 0,-5 5 0,0-15-19,6 11-6,-6 4-2,0-15-631,0 0-126</inkml:trace>
        </inkml:traceGroup>
      </inkml:traceGroup>
    </inkml:traceGroup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1T06:26:51.021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E848006-CC19-4805-8316-F0DEFBF7AEF4}" emma:medium="tactile" emma:mode="ink">
          <msink:context xmlns:msink="http://schemas.microsoft.com/ink/2010/main" type="writingRegion" rotatedBoundingBox="17151,7869 20935,5433 21079,5657 17296,8093"/>
        </emma:interpretation>
      </emma:emma>
    </inkml:annotationXML>
    <inkml:traceGroup>
      <inkml:annotationXML>
        <emma:emma xmlns:emma="http://www.w3.org/2003/04/emma" version="1.0">
          <emma:interpretation id="{8C11A51B-B1ED-46E6-A183-4B2333E32A08}" emma:medium="tactile" emma:mode="ink">
            <msink:context xmlns:msink="http://schemas.microsoft.com/ink/2010/main" type="paragraph" rotatedBoundingBox="17151,7869 20935,5433 21079,5657 17296,80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6801339-CAA9-4465-BC8E-D736E0A3B299}" emma:medium="tactile" emma:mode="ink">
              <msink:context xmlns:msink="http://schemas.microsoft.com/ink/2010/main" type="line" rotatedBoundingBox="17151,7869 20935,5433 21079,5657 17296,8093"/>
            </emma:interpretation>
          </emma:emma>
        </inkml:annotationXML>
        <inkml:traceGroup>
          <inkml:annotationXML>
            <emma:emma xmlns:emma="http://www.w3.org/2003/04/emma" version="1.0">
              <emma:interpretation id="{C7E51C23-5962-46C1-A900-22D7C0B79140}" emma:medium="tactile" emma:mode="ink">
                <msink:context xmlns:msink="http://schemas.microsoft.com/ink/2010/main" type="inkWord" rotatedBoundingBox="17151,7869 17325,7757 17470,7981 17296,8093"/>
              </emma:interpretation>
              <emma:one-of disjunction-type="recognition" id="oneOf0">
                <emma:interpretation id="interp0" emma:lang="en-AU" emma:confidence="0">
                  <emma:literal>*</emma:literal>
                </emma:interpretation>
                <emma:interpretation id="interp1" emma:lang="en-AU" emma:confidence="0">
                  <emma:literal>4</emma:literal>
                </emma:interpretation>
                <emma:interpretation id="interp2" emma:lang="en-AU" emma:confidence="0">
                  <emma:literal>x</emma:literal>
                </emma:interpretation>
                <emma:interpretation id="interp3" emma:lang="en-AU" emma:confidence="0">
                  <emma:literal>.</emma:literal>
                </emma:interpretation>
                <emma:interpretation id="interp4" emma:lang="en-AU" emma:confidence="0">
                  <emma:literal>#</emma:literal>
                </emma:interpretation>
              </emma:one-of>
            </emma:emma>
          </inkml:annotationXML>
          <inkml:trace contextRef="#ctx0" brushRef="#br0">74 112 403,'0'0'36,"0"0"-36,0 0 0,0 0 0,0 0 103,0 0 13,0 0 4,0 0 0,0 0-54,0 0-10,0 0-3,0 0 0,0 0-14,0 0-3,0 0-1,0 0 0,0 0 6,0 0 2,0 0 0,0 0 0,4-4 5,-4 4 2,5-9 0,-5 9 0,0 0 4,0 0 1,9-8 0,0 0 0,0 4-7,-9 4-2,0 0 0,0 0 0,5 0 10,-5 0 1,0 0 1,9 4 0,0 0-2,-9-4 0,0 0 0,0 0 0,0 0-13,5 4-3,-5-4-1,0 0 0,4 8-27,-4-8-12,5 9 10,-5-1-10,0-8 24,0 8 0,0 0-1,0-8 0,-5 8-15,-4-4-8,5 0 8,-6-4-8,1 4 0,0-4 8,5-4-8,-5 0 0,-5 0-19,5 0-8,0-4-1,4 8-1,-4-4 46,4 0 10,1-8 1,-1 3 1,1 1-29,4 0 0,0 0 0,0 0 0,4 0 0,-4 8 0,0 0 0,0 0 0,5-8 0,-5-4 0,4 8 0,6-4 0,-6 0 9,5 3-9,0 1 8,-9 4-8,0 0 0,9-4 8,5 0-8,-5 0 0,-9 4 28,14 8 1,-5 0 0,-4 5 0,4-1-29,-5 0 0,-4 0 0,5 4 0,-5 4 0,0 1 0,-5-5 0,1 4 0,-1-4 16,-4-4-2,0-3-1,0-1 0,0 8-1,-5-4-1,9-8 0,-4 4 0,-4-4-3,4-4 0,-1-4 0,10 4 0,-9-4-8,0 0 0,5-4 0,-1-4 8,1 0-8,-1-1 0,5 1 0,-4 4 0,4 8 0,0 0 0,0 0 0,4-8 0,-4 4 0,5-4 0,-5 0 0,9 4 0,-5-4 0,5 0 0,0 8 0,1-4 0,-10 4 0,9-4 0,4 0 0,-4 4 0,5 4 0,-14-4 0,9 4 0,0 0 0,-9-4 0,9 8 0,-4-4 0,4 4 8,-4 0 1,-1 0 0,1 4 0,-5 0 0,0 1 8,0 7 2,-5 0 0,-4-4 0,5 0-19,-1-3 0,-4-1 0,4-4 0,-4-4 26,0-4 2,0 0 0,4-4 0,1-4-28,-1-4 0,1-5 8,-5 1-8,9 0 0,-5 0 0,5 0 0,-4-1 0,4-3 0,4 4 0,-4 0 0,0 0 0,0 3 0,0 1 0,5 4 0,-5 0 0,0 8 0,0 0 0,9-8 0,0 4 0,0 0 0,0 0 0,-9 4 0,0 0 0,9 0 0,0 0 0,-9 0 0,14 8 0,-14-8 0,0 0 0,5 8 0,-5-8 0,0 0-14,4 12-5,-4 0-1,0-4-852,-4 5-170</inkml:trace>
        </inkml:traceGroup>
        <inkml:traceGroup>
          <inkml:annotationXML>
            <emma:emma xmlns:emma="http://www.w3.org/2003/04/emma" version="1.0">
              <emma:interpretation id="{5EC0BEE3-BB89-4337-A7C0-D0664BA858E9}" emma:medium="tactile" emma:mode="ink">
                <msink:context xmlns:msink="http://schemas.microsoft.com/ink/2010/main" type="inkWord" rotatedBoundingBox="20572,5686 20944,5446 21071,5644 20700,5883"/>
              </emma:interpretation>
              <emma:one-of disjunction-type="recognition" id="oneOf1">
                <emma:interpretation id="interp5" emma:lang="en-AU" emma:confidence="0">
                  <emma:literal>80</emma:literal>
                </emma:interpretation>
                <emma:interpretation id="interp6" emma:lang="en-AU" emma:confidence="0">
                  <emma:literal>800</emma:literal>
                </emma:interpretation>
                <emma:interpretation id="interp7" emma:lang="en-AU" emma:confidence="0">
                  <emma:literal>sos</emma:literal>
                </emma:interpretation>
                <emma:interpretation id="interp8" emma:lang="en-AU" emma:confidence="0">
                  <emma:literal>sss</emma:literal>
                </emma:interpretation>
                <emma:interpretation id="interp9" emma:lang="en-AU" emma:confidence="0">
                  <emma:literal>ops</emma:literal>
                </emma:interpretation>
              </emma:one-of>
            </emma:emma>
          </inkml:annotationXML>
          <inkml:trace contextRef="#ctx0" brushRef="#br1" timeOffset="153508.4">3652-2195 806,'-4'0'72,"-1"4"-58,-4 0-14,5 0 0,-5 4 0,-1-4-18,1 0 4,5 0 1,-5 4 30,4-4 7,5-4 0,0 0 1,-9 4-17,9-4-8,-5 0 0,5 0 8,0 0-8,0 0 10,-9 0-10,9 0 10,0 0 8,0 0 2,0 0 0,0 0 0,0 0 31,0 0 6,0 0 2,0 0 0,0 0-9,-4 8-2,-1-3 0,5-5 0,0 0-15,0 0-3,-9 8-1,9-8 0,0 0-10,0 0-3,0 0 0,0 0 0,0 0-2,0 0-1,0 0 0,0 0 0,0 0-5,0 0 0,0 0-8,0 0 12,0-8-12,0 8 8,-4-13-8,4 13 0,4-8 0,-4 8 0,0-8 0,0 8 0,-4-8 0,4 8 0,0 0 0,0 0 0,4-8 16,-4 8-4,0 0 0,0 0 0,0 0 16,0 0 4,0 0 0,0 0 0,9 4-3,-9-4 0,5 8 0,4 4 0,-5-4-17,1 5-4,-10 3-8,5-4 12,0 0-12,0 0 0,-4-4 8,4 4-8,-9-4 0,4 5 8,-4-5-8,0 0 0,0-8 9,0 4-9,0-4 8,-5 0-8,0 0 11,5-4-3,-4 4-8,4-4 12,-1 4 4,1 0 1,-4 0 0,4-4 0,-1 0 8,6 4 2,-5-8 0,4 8 0,5 0-10,0 0-1,-4-9-1,4 9 0,0 0-15,0 0 0,9-8 0,0 4 0,-5-4 0,10 4 0,0-4 0,-1 4-10,1 0 10,4 0-10,1-4 10,-1 4-10,0 4 10,0-4 0,0 4 0,1-4 0,-1 4 0,0 0 0,0 4 0,0-4-8,-4 0 8,0 4 0,-1 0 0,1 0 0,-5 0 0,-9-4 0,0 0 0,0 0 0,0 12 0,0 0 8,0-12-8,-4 12 0,-1 1 13,1-5-1,-6 0-1,-3 0 0,4 4-11,-5-4 10,0-4-10,1 0 10,-1-4-10,-4 0 8,4 0-8,0 0 8,-4 0-8,5-4 0,-1 0 0,0 0 8,1-4 0,4 0-8,-5-4 12,5 4-4,0-1 4,0 1 0,4 0 0,-4 0 0,9 0 0,0-4 1,-5 0 0,10 4 0,-5 0-2,0 8-1,9-8 0,-4-1 0,4 1-10,-5 4 12,5-4-12,-9 8 12,9-4-12,5 0 12,0 4-12,-1 0 12,-4 0-12,5 0 8,-5 4-8,5-4 8,0 4-8,-1 0 8,1 4-8,-5-4 8,5 0-8,-5 5 0,0-5 0,-9-4 0,0 0 0,0 0 8,0 0-8,4 8 8,-4-8-8,0 0 12,0 0-12,0 0 12,-4 8-4,4-8 0,0 0 0,-9 8 0,9-8-8,-9 4 12,0-4-12,9 0 12,0 0-12,-5-4 0,0-4 0,-4 4 8,9-4-8,-4-5 0,4-3 0,4 4-11,-4 4 11,5-8-8,-1 4 8,1 0-8,-5-1 8,5 1 0,4 4 0,-5-4 0,5 4 0,0 0-8,1 0 8,-1 4-8,0-4 8,4 8-8,1 0 8,0 0-8,-5 8 8,-5-4 0,5 4 0,1 0-8,3 0 8,-8 4 0,4 0 0,-5 0 0,1 1 0,4 3 0,-9-4 0,0 4 0,-4-4 0,-1 0 8,0 1-8,1-1 11,-5-4-1,4 0 0,-4 0 0,0 0 0,0-4 7,-5 0 2,1 0 0,-1 0 0,0-8 0,1 0 0,-1 4 0,-4-4 0,4 0-11,0 0-8,5 0 9,-4 0-9,8-4 0,1 4 0,-6-4 0,10 8-10,0-8-34,0 8-6,0 0-2,0 0-1068</inkml:trace>
        </inkml:traceGroup>
      </inkml:traceGroup>
    </inkml:traceGroup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1T06:29:31.510"/>
    </inkml:context>
    <inkml:brush xml:id="br0">
      <inkml:brushProperty name="width" value="0.03528" units="cm"/>
      <inkml:brushProperty name="height" value="0.03528" units="cm"/>
      <inkml:brushProperty name="color" value="#177D36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9DF9CA3-78F4-4E05-A37E-B40952829F6B}" emma:medium="tactile" emma:mode="ink">
          <msink:context xmlns:msink="http://schemas.microsoft.com/ink/2010/main" type="writingRegion" rotatedBoundingBox="27879,5729 24261,8050 24142,7865 27759,5543"/>
        </emma:interpretation>
      </emma:emma>
    </inkml:annotationXML>
    <inkml:traceGroup>
      <inkml:annotationXML>
        <emma:emma xmlns:emma="http://www.w3.org/2003/04/emma" version="1.0">
          <emma:interpretation id="{DF826C12-708D-444F-A05D-58A01F25403E}" emma:medium="tactile" emma:mode="ink">
            <msink:context xmlns:msink="http://schemas.microsoft.com/ink/2010/main" type="paragraph" rotatedBoundingBox="27879,5729 24261,8050 24142,7865 27759,55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E8240A6-FB74-4325-8D0F-F7BDDC69E3B5}" emma:medium="tactile" emma:mode="ink">
              <msink:context xmlns:msink="http://schemas.microsoft.com/ink/2010/main" type="line" rotatedBoundingBox="27879,5729 24261,8050 24142,7865 27759,5543"/>
            </emma:interpretation>
          </emma:emma>
        </inkml:annotationXML>
        <inkml:traceGroup>
          <inkml:annotationXML>
            <emma:emma xmlns:emma="http://www.w3.org/2003/04/emma" version="1.0">
              <emma:interpretation id="{8138B27C-5343-4F44-8590-717A335A928C}" emma:medium="tactile" emma:mode="ink">
                <msink:context xmlns:msink="http://schemas.microsoft.com/ink/2010/main" type="inkWord" rotatedBoundingBox="27867,5711 27592,5887 27502,5746 27777,5570"/>
              </emma:interpretation>
              <emma:one-of disjunction-type="recognition" id="oneOf0">
                <emma:interpretation id="interp0" emma:lang="en-AU" emma:confidence="0">
                  <emma:literal>*</emma:literal>
                </emma:interpretation>
                <emma:interpretation id="interp1" emma:lang="en-AU" emma:confidence="0">
                  <emma:literal>a</emma:literal>
                </emma:interpretation>
                <emma:interpretation id="interp2" emma:lang="en-AU" emma:confidence="0">
                  <emma:literal>2</emma:literal>
                </emma:interpretation>
                <emma:interpretation id="interp3" emma:lang="en-AU" emma:confidence="0">
                  <emma:literal>$</emma:literal>
                </emma:interpretation>
                <emma:interpretation id="interp4" emma:lang="en-AU" emma:confidence="0">
                  <emma:literal>A</emma:literal>
                </emma:interpretation>
              </emma:one-of>
            </emma:emma>
          </inkml:annotationXML>
          <inkml:trace contextRef="#ctx0" brushRef="#br0">5263-4313 230,'0'0'10,"0"0"2,0 0-12,0 0 0,0 0 0,0 0 0,0 0 119,9 8 21,-9-8 4,0 0 0,5 4-44,-5-4-8,9 8-3,-5 0 0,-4-8-21,5 12-4,-5-12 0,5 8-1,-1 4-15,1-3-4,-5-9 0,0 12 0,0-12-14,0 0-3,4 8-1,5 0 0,-4 0 3,-5-8 1,0 0 0,4 8 0,-4-8 6,0 0 0,0 0 1,0 0 0,0 0-1,5 8-1,-5-8 0,0 0 0,0 12 1,0-12 0,-9 4 0,0 4 0,0 1-28,-5-1-8,5 4 0,0-4 0,-5-4 0,5 0 0,0-4 8,0 0-8,-5 4 0,5-4 0,5 0 8,-1 0-8,0-4 8,1-4-8,-1 0 9,1 4-9,4 4 8,0-8-8,4-5 0,1 5 0,-1-4 0,1 4 0,4 0 0,-4 0 0,8-4 0,-4 4 0,5-4 0,-5 3 0,5 1 0,-1 0 0,1 0 0,4 0-10,-4 0 10,0 4 0,-1-4 0,-4 4 0,5 0 0,-5 4 0,0-4 0,0 0 0,-4 4 8,9 4-8,-14-4 10,4 4-10,-4-4 12,0 0-3,0 0-1,0 0 0,9 8 4,-9 0 0,0-8 0,5 8 0,-10 4 15,-4-4 3,5 0 1,-1 5 0,-4-1-16,-5-4-3,1 0-1,4 0 0,-5 0-11,0-4 12,1 4-12,-1 0 12,5-8 1,0 0 1,-5 0 0,5 0 0,0 0 8,-5 0 2,10-4 0,-6 0 0,-3 0-24,8-4 8,-4 0-8,5 0 0,-1 4 0,5-4-12,-4 0 2,4 0 0,0-1 10,4 1 0,1-4 0,-1 4-8,1 4 8,4-4 0,-5 0 0,1 0-8,4 4 8,0 0-8,0 0 8,0 4-8,0-4 8,5 0-8,-5 4 8,0 0-8,0 4 8,1 0 0,3 0 0,-13-4 0,5 8 0,-5-8 0,0 0 0,4 8 0,-4 4 9,-4 0-9,-1 0 12,1 0-12,-1 1 18,-4-5-3,0 4-1,-5 0 0,5 0-5,0-4-1,-5 0 0,5 0 0,-4 0 0,-1 1 0,5 3 0,-5-8 0,5-4 3,-5 0 0,5 0 0,0 0 0,0 0-2,5-4 0,-6 0 0,6 0 0,4 4-9,-5-8 8,1-1-8,-1 1 8,5-4-8,5 0 0,-1 0 0,1 4 0,-1 0 0,6-4-11,-1-1 11,0 5-8,0-4 8,0 4 0,5 0 0,-5 0 0,4 4-8,1-4 8,0 4-8,-1 0 8,1 4 0,-5 0-8,-9 0 8,5 4 0,8-4 0,-13 0 0,0 0 0,0 0 0,5 8 0,-5 4 8,0 0-8,-5-4 8,1 4 0,-1-4 1,-4 1 0,0-1 0,0 4-9,0 0 0,-5-4 9,5 4-9,-5 0-13,1-4-7,-1 5-2,0-1-750,1-4-149</inkml:trace>
        </inkml:traceGroup>
        <inkml:traceGroup>
          <inkml:annotationXML>
            <emma:emma xmlns:emma="http://www.w3.org/2003/04/emma" version="1.0">
              <emma:interpretation id="{0F957C16-CF87-4132-88E6-5B42B9C4BBBF}" emma:medium="tactile" emma:mode="ink">
                <msink:context xmlns:msink="http://schemas.microsoft.com/ink/2010/main" type="inkWord" rotatedBoundingBox="24472,7915 24261,8050 24142,7865 24353,7730"/>
              </emma:interpretation>
              <emma:one-of disjunction-type="recognition" id="oneOf1">
                <emma:interpretation id="interp5" emma:lang="en-AU" emma:confidence="0">
                  <emma:literal>as</emma:literal>
                </emma:interpretation>
                <emma:interpretation id="interp6" emma:lang="en-AU" emma:confidence="0">
                  <emma:literal>son</emma:literal>
                </emma:interpretation>
                <emma:interpretation id="interp7" emma:lang="en-AU" emma:confidence="0">
                  <emma:literal>sos</emma:literal>
                </emma:interpretation>
                <emma:interpretation id="interp8" emma:lang="en-AU" emma:confidence="0">
                  <emma:literal>zos</emma:literal>
                </emma:interpretation>
                <emma:interpretation id="interp9" emma:lang="en-AU" emma:confidence="0">
                  <emma:literal>ps</emma:literal>
                </emma:interpretation>
              </emma:one-of>
            </emma:emma>
          </inkml:annotationXML>
          <inkml:trace contextRef="#ctx0" brushRef="#br1" timeOffset="-155797.74">1962-2225 961,'0'0'20,"-4"-12"5,-1 16 1,1 4 2,-1-4-28,1 4 0,-1 0 0,0 0 0,1 4 33,-5 5 1,0-9 0,4 4 0,-4 0-16,4 0-3,-4-8-1,5 4 0,-5 0-14,4 0 0,5 1-12,-4-5 12,-1 4-48,5-8-2,0 0-1,0 0 0,0 0 4,0 0 1,-4 0 0,4 0 0,-5 4 72,5-4 14,-5 4 4,5-4 0,0 0 36,0 0 7,-9 0 1,5 8 1,4-8 4,0 0 1,0 0 0,0 0 0,0 0-32,0 0-6,0 0-2,0 0 0,0 0-11,0 0-3,0 0 0,0 0 0,0 0 20,0 0 4,0 0 1,0 0 0,9 4 13,-9-4 2,9 0 1,0 8 0,0-4-13,-9-4-2,9 8-1,-4 0 0,-5-8-18,9 12-4,0 1-1,-4-1 0,-5-12-15,4 12-3,-4-12-1,5 12 0,-5-12-11,0 12-3,0-12 0,0 0 0,0 0-21,0 0-5,0 0-1,0 0 0,0 0 35,0 0 7,-9 0 2,-1-4 0,6 0-26,-5-4 0,0 4 0,0-4 0,4 0 0,-4-4 0,4-1 0,1 5 0,4 0 0,-5 0 0,1 0 0,4 4 0,0-4 0,0 4 0,0 4 0,4-4 0,-4-4 0,5 4 0,-1 0 0,1 0 0,0-1 0,4 1 0,-5 0 0,5 0 0,-9 4 0,5 0 0,4 0 0,0-4 0,-4 0 0,-5 4 0,0 0 9,13 4-9,-13-4 33,0 0 3,9 8 0,-9-8 0,5 13-36,-1-1 0,-4-12-15,0 16 5,0 0 10,-4 0 16,-1 0-4,-4 1-1,5-9-11,-5 4 0,4-4 0,0 0 0,-4 0 0,9-8 0,0 0 0,-9 4 0,0-4 0,9 0 0,-9-4 0,5 0 0,-6-4 0,6-4 0,4-4 0,0 8 0,0-1 0,0 1 0,4-4 0,-4 4 0,0-4 0,10 4 0,-10-4 0,4 8 0,1-4 0,-1 0 0,5-1 0,0 5 0,0 0 0,1 0 0,-1-4 0,0 4 0,4 0 0,1-4 0,0 4 0,-1-4 0,-3 4 0,-1 0 0,4 4 12,-13 0-4,0 0-8,0 0-9,9 4 9,1 4-13,-6 0 29,-4 0 5,0 4 2,-4 0 0,-1 5-37,0-1-7,1 0-2,-1 0 0,-8 4 46,-1-7 9,5-1 1,0 0 1,0-4-26,4-4-8,-4-4 0,0 0 0,0 0 0,0 0 0,0-8 0,4-4 0,-4 4-27,4-5-5,1 1-2,-1 0 0,1 4 34,4-4 0,0 0 0,-5 4 0,5 0-109,0 8-15,0 0-4,0-8-1126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1T06:26:58.720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9CDD96C-95D9-4020-AF6A-28F6260303BC}" emma:medium="tactile" emma:mode="ink">
          <msink:context xmlns:msink="http://schemas.microsoft.com/ink/2010/main" type="writingRegion" rotatedBoundingBox="17203,7889 31171,7881 31174,12504 17206,12512"/>
        </emma:interpretation>
      </emma:emma>
    </inkml:annotationXML>
    <inkml:traceGroup>
      <inkml:annotationXML>
        <emma:emma xmlns:emma="http://www.w3.org/2003/04/emma" version="1.0">
          <emma:interpretation id="{22BA7DFC-E1BB-4AE5-B592-5C66AAE50A27}" emma:medium="tactile" emma:mode="ink">
            <msink:context xmlns:msink="http://schemas.microsoft.com/ink/2010/main" type="paragraph" rotatedBoundingBox="17203,7889 31171,7881 31174,12504 17206,125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045573-51B3-47B8-9196-021D5BC42677}" emma:medium="tactile" emma:mode="ink">
              <msink:context xmlns:msink="http://schemas.microsoft.com/ink/2010/main" type="line" rotatedBoundingBox="17203,7889 31171,7881 31174,12504 17206,12512"/>
            </emma:interpretation>
          </emma:emma>
        </inkml:annotationXML>
        <inkml:traceGroup>
          <inkml:annotationXML>
            <emma:emma xmlns:emma="http://www.w3.org/2003/04/emma" version="1.0">
              <emma:interpretation id="{C14A0684-A09F-4BB7-81E0-6F81729DBF3F}" emma:medium="tactile" emma:mode="ink">
                <msink:context xmlns:msink="http://schemas.microsoft.com/ink/2010/main" type="inkWord" rotatedBoundingBox="17203,7889 31171,7881 31174,12504 17206,12512"/>
              </emma:interpretation>
              <emma:one-of disjunction-type="recognition" id="oneOf0">
                <emma:interpretation id="interp0" emma:lang="en-AU" emma:confidence="0">
                  <emma:literal>"on</emma:literal>
                </emma:interpretation>
                <emma:interpretation id="interp1" emma:lang="en-AU" emma:confidence="0">
                  <emma:literal>"or</emma:literal>
                </emma:interpretation>
                <emma:interpretation id="interp2" emma:lang="en-AU" emma:confidence="0">
                  <emma:literal>* We.</emma:literal>
                </emma:interpretation>
                <emma:interpretation id="interp3" emma:lang="en-AU" emma:confidence="0">
                  <emma:literal>"Win</emma:literal>
                </emma:interpretation>
                <emma:interpretation id="interp4" emma:lang="en-AU" emma:confidence="0">
                  <emma:literal>b We.</emma:literal>
                </emma:interpretation>
              </emma:one-of>
            </emma:emma>
          </inkml:annotationXML>
          <inkml:trace contextRef="#ctx0" brushRef="#br0">-1706 2337 288,'0'0'12,"0"0"4,0 0-16,0 0 0,9-8 0,0 4 0,0 0 220,0 0 42,1 0 8,-1 0 2,0 8-109,4-4-22,1-4-4,-5 4-1,0 4-64,5 0-12,0-4-4,-1 4 0,-4 4 36,0-4 8,-9-4 0,10 9 1,-1 3-59,-9-4-12,0-8-2,0 0-1,9 12 0,-9 0 0,0-12 0,-5 12 0,1 0-15,-1-4-2,5-8-1,-9 4 0,0 1-1,-5-5 0,1-9 0,-1 5 0,-4 0-8,0 4 0,4-4 0,-4 0 8,-1 0-8,6 4 0,-1 4 0,0-8 0,5 0 0,0-4 0,0 0 0,5 0 0,-6 0 0,10 8 0,0-8-9,0 8 9,0 0 0,0 0 0,0-12-8,10-1 8,-6 1 0,1 4 0,4 0 11,4 0-11,-3 0 19,3 4-3,1-4-1,0 0 0,4 0 7,0 3 2,-4 5 0,-1 0 0,1-4-6,0 0-1,-1 0 0,1 8 0,0 0 0,-5 0 0,0-4 0,0 9 0,-9-9-6,0 0-2,0 0 0,0 0 0,0 0-9,0 0 0,0 0 0,0 0 0,-5 12 0,1 4 0,-5-4 0,0 0 0,-1-8 0,1 0 0,0 4 0,0-8 0,-5 4 13,5-4 1,-4-4 0,-1 8 0,0 0-14,5-4 0,0-4 0,0 0 0,5-4 0,-1 4 0,5 4 0,0 0 0,-5-4 0,1-4-8,4 0 8,4-4 0,-4 4-8,5-4 8,0 4 0,4-1 0,-5-3 0,5 0 0,0 8 0,1-4 0,-1 0 0,4 4 0,1 0 0,0 4 0,-5 0 8,0 0 0,4 0-8,1 0 12,-5 4-1,0 4-1,-9-8 0,9 4 0,-9-4-30,5 12-5,0-4-2,-5-8 0,0 0 64,-5 12 13,0 1 2,-4-1 1,0-4-33,0 0-8,-9 4 0,4 4-1,-4-4-11,4-4 0,-4 1 0,5 3 8,-10-4-8,9 0 0,0 0 0,1-8 0,-1-8-28,5 4-2,0 0 0,4-4-874,1 0-174</inkml:trace>
          <inkml:trace contextRef="#ctx0" brushRef="#br0" timeOffset="20172.77">-12173-2151 230,'0'0'20,"0"0"-20,0 0 0,0 0 0,0 0 194,0 0 34,0 0 8,0 0 0,-4-4-107,-1-4-21,5 0-5,0 8-1,-5-4-19,5 4-4,0-8-1,0 8 0,0 0-2,0 0-1,-4-8 0,4 8 0,0 0-11,0 0-1,0 0-1,0 0 0,0 0-9,0 0-1,0 0-1,0 0 0,0 0-15,0 0-4,0 0 0,0 0 0,4-4-18,-4 4-4,0 0-1,0 0 0,0 0-9,0 0 8,0 0-8,0 0 8,0 0-8,0 0 8,0 0-8,0 0 8,0 0-8,0 0 8,0 0-8,0 0 8,0 0 1,0 0 0,0 0 0,0 0 0,0 0 11,0 0 3,0 0 0,0 0 0,0 0 9,0 0 3,0 0 0,0 0 0,10 4 1,-10-4 0,0 0 0,0 0 0,0 0-8,0 0 0,9 8-1,-9-8 0,0 0-8,0 0-2,0 0 0,0 0 0,0 0-6,9 0-2,-9 0 0,9 4 0,4 0 0,-13-4 0,0 0 0,10 4 0,-1 0 0,-9-4 0,0 0 0,13 4 0,-4-4-9,-9 0 12,10 4-12,-10-4 12,9 4-12,4-4 10,-4 4-10,-9-4 10,0 0-10,10 0 10,-1 0-10,4 0 10,-4 0-10,5 4 12,-5-4-12,0 4 12,-9-4-2,14 0 0,-5 0 0,0 5 0,0-5-10,-9 0 0,0 0 9,0 0-9,14 8 0,-5-4 0,-9-4 0,14 4 0,-5 4 0,0-4 0,-9-4 0,9 8 0,-9-8 8,14 4 8,-5 0 0,-9-4 1,9 4-17,0 4 0,-9-8 8,9 4-8,5 0 0,-5 4 8,-9-8-8,9 4 0,0 5 11,5-1-11,-10-4 10,5 4-10,0-4 9,1 4-9,-1-4 8,4 0-8,-8 4 8,4-4-8,0 0 0,0 4 8,0-4-8,0 0 0,1 4 0,-1 1 0,0-5 0,0 4 0,0-4 0,0 4 0,5 0 0,-5 0 0,0-4 8,0 4-8,0 0 0,0-4 0,0 4 0,0 0 0,-4 1 0,9-5 8,-5 4-8,0 4 0,0-8 0,-4 8 0,4-4 0,0 0 0,0 0 0,0-4 8,0 4-8,0 1 0,-4-5 0,4 8 8,-5-8-8,5 4 0,1 0 0,-6 0 8,5 0-8,0-4 0,0 4 0,1 0 0,-1 1 8,0-1-8,-9-8 16,4 8 2,5 4 0,-4-4 0,4 0-28,0 0-6,0 0 0,5 0-1,-9 0 27,4 0 6,0 1 0,0-1 1,-5 0-17,-4-8 0,0 0 0,9 8 0,1 0 0,-1 4 0,0-4 0,0 0 0,0-4-9,0 4-6,-9-8-1,9 13 0,0-9 16,0 4 0,-4 0 0,4 0 0,0 0 0,0 0 0,-4-4 0,4 8 0,0-4 0,-4 5 0,4-5 0,0 0 0,-5 4 0,5-4 0,1 0 0,-6 0 0,5 0 0,0 0 0,-4 0 0,4 5 0,-4-5 0,4 4 0,-5-4 0,5 0 0,0 0 0,-4 0 0,4 0 0,-4 0 0,-1 0 0,1 1 0,-1-1 0,5 0 0,-9 0 0,5-4 0,-5-4 0,9 8 0,-4 0 0,-1 0 0,-4-8 0,5 12 0,-1-8 0,5 4 0,-4 1 0,0 3 0,-5-12 0,4 8 0,1 0 0,-1-4 0,-4-4 0,5 8 0,-1 4 0,1-4 0,-1 0 0,1-4 0,-5-4 0,4 8 0,6 1 0,-10-1 0,0-8 0,9 8 0,-5-4 0,1 4 0,-1 0 0,1-4 0,-1 4 0,1 0 0,0 0 0,-5 0 0,0-8 0,4 8 0,1 5 0,-1-5 0,-4 0 0,0 4 0,5-4 0,-1 4 0,-4 0 0,5-4 0,-5-8 0,9 9 0,-4-1 0,-5-8 0,0 0 0,0 12 0,9-4 0,-5 4 0,-4-4 0,0-8 0,0 0 0,5 8 0,4 4 0,-9 0 0,0-12 0,4 9 0,1 3 0,0 0 0,-5-12 0,4 8 0,1 0 0,-1 4 0,-4-12 0,0 8 0,5 4 0,-1-4 0,5 5 0,0-5 0,-9-8 0,0 12 0,5-4 0,0 4 0,-5-4 0,4 4 0,-4-4 0,5 5 0,-1-1 0,1-4 0,-10 4 0,5-4 0,5 4 0,-1-4 0,1 4 0,-5-3 0,9-1 0,-4 0 0,-1 0 0,-4-8 0,0 8 0,0 0 0,9 0 0,-9-8 0,0 0 0,5 12 0,-5-4 0,4 0 0,-4-8 0,5 9 0,-10-1 0,5-8 0,9 8 0,1 0 0,-1 0 0,-5 0 0,-4-8 0,0 8 0,0-8 0,5 8 0,-1 0 0,1 0 0,-5-8 17,9 8-3,-4 1-1,-5-9 0,4 4-13,-4-4 0,0 0 0,5 8 0,-1 0 0,5 0-18,-4-4 4,-5-4 1,0 0 13,0 0 0,9 8 0,-5 4 0,-4-12 0,0 0 0,0 8 0,0-8 0,5 8 0,0 0 0,-5 1 0,4-1 0,1 0 0,-5-8 0,0 0 0,0 0 0,9 12 0,-9 0 0,0-8 0,-5 4 0,1 0 8,4-8 4,9 8 0,-5 0 1,-8 5-13,4-5-18,0-8 4,9 8 1,-5 0 13,1 0 0,0 0 0,-5-8 0,4 12 0,-4-12 0,0 0 0,5 8 0,4 0 0,-9-8 0,0 0 0,0 0 0,4 8 0,-4-8 0,9 9 0,-4-1 0,-5 4 0,-5-4 0,5-8 0,0 0 0,0 0 0,0 0 0,0 0 0,0 0 10,10 4-10,-10-4 0,0 0 0,13 4-11,-4 0 11,0 4 0,-9-8 0,0 0 0,-4 8 0,4 0 0,9 0 0,-9-8 0,0 0 0,0 0 0,9 8 0,-4 5 0,-5-13 8,0 8 4,9 4 1,-9-12 0,0 0-13,0 8-18,0-8 4,4 12 1,1-4 13,-5-8 0,4 12 0,1-4 0,0 5 0,-1-5 0,-4 4 0,0-4 0,5 0 0,-1 0 0,-4 4 0,0-12 0,-4 8 0,4 4 0,9-3 0,-5-1 0,-4 0 8,0-4 4,0-4 0,0 0 1,5 8-13,-5 4 0,0-4 0,4 4 0,5-4 0,1-4 0,-10-4 0,0 0 0,9 8 0,-5 1 0,-4 3 0,0 0 0,0-4 0,0-8 0,5 8 0,-5-8 0,0 0 0,0 0 0,4 12 0,1-4 0,-5 0 0,4 5-12,1-5 3,-5-8 0,0 0 9,5 8-8,-5 0 8,4 0-8,5 0 8,-9-8 0,0 0 8,5 12-8,-5 0 12,9 0-3,-9-12 0,0 9 0,0-9-9,4 12 0,1 0 0,0 0 0,-5-12 0,0 0-12,9 12 2,0 0 1,-5-4 9,1 4-8,-1 1 8,-4-1-8,10 4 8,-6-4 0,-8-4 8,8 4-8,1 0 0,-1-3 0,1-1 0,-1 4 0,-4 0 12,5 0-3,-1 0 0,1 0 0,-5 0-9,4 1 0,6-5 0,-6 4 0,1 0 0,-1-4 0,1 4 0,-1-4 0,5 4 0,-4-3 0,-5-9 0,5 12 0,4 0 0,-5 0 0,-4-12 0,5 8 0,-1 8 0,1-4 0,-1 5 0,1-5 0,-5-12 0,5 8 0,4 0 0,-9-8 0,-5 12 0,5 0 0,9 0 0,0 0 0,-4-3 0,-1 3 0,6-4 0,-1 4 0,-5-4 0,5 4 0,-9-12 0,5 12 0,8 5 0,-8-5 0,-5-12 0,0 8 0,5 4 0,-1 0 0,1-4 0,-1 0 0,-4-8 0,5 12 0,4-4 0,0 5 0,-14-1 0,5 0 0,5-4 0,0 0 0,-5-8-12,0 0-4,4 16 0,1-4-1,8-4 27,-8 5 6,-1-1 0,6 0 1,3 0-17,-4 0 0,-4-4 0,-1 4 0,-4-3 0,0-1 0,0-8 0,0 12 0,-9 0 0,5 4 0,17-4 0,-8 0 0,0 0 0,-1-3 0,1 3 0,4-4 0,4 0 0,-3 0 0,-10-8 0,9 16 0,0 0 0,4 17 0,-13-33 0,0 12 0,9 0 0,1 0 0,-6-4 0,-4-8 0,0 12 0,5 1 0,8-5 0,-8 4 0,-1 0-13,1 0-7,4-4 0,0 4-1,-4-4 21,4 0 0,-5 1 0,6 3 0,-1 0 0,0 0 0,-5 0 0,5-4 0,1 0 0,-1 0 0,-5 1 0,1-1 0,-1 0 12,1 4 8,4 0 0,-9-4 1,0-8-33,4 8-8,6 4 0,-1-4-1,-9-8 33,4 4 8,1 9 0,4-1 1,0-4-21,-4 0 0,-1 0 0,5 0 0,5 4-13,-10-4-7,-4 0-2,10 5 0,-1-5 35,0 0 7,-9 0 2,9 0 0,-5-4-22,1 8 0,0-4 0,-5-8 0,0 0 0,9 12 0,-5-4 0,5 5 0,-4-5 0,-5-8 0,0 0 0,9 8 0,0-4-12,0 4-8,-9-8 0,9 12-1,0-4 33,0-4 8,-9-4 0,0 0 1,5 16-21,4-7 0,0 3 0,-9-12 0,-4 8 0,8 4 0,5-8 0,0 0 0,-9-4 0,0 0 0,10 12 0,3-4 0,-4-4 0,-9-4 0,0 0 0,9 8 0,10 0 0,-6 5 0,-13-13 0,0 0 0,9 4 0,1 4 0,-1 0 0,-9-8 0,0 0 0,4 8 0,10 4 0,-5-4 0,-9-8 0,0 0 0,18 8 0,-4 0 0,-14-8 0,0 0 0,0 0 0,0 0 0,0 0-14,0 0-7,4 8-2,5 5 0,5-5 37,-5 0 7,-9-8 2,9 8 0,0 0-37,-9-8-7,0 0-2,0 0 0,0 0 37,10 12 7,3-4 2,-4-4 0,-9-4-35,0 0-8,9 8 0,-9-8-1,14 4 21,-14-4 0,5 8 0,8 1 0,-4-1 0,-9-8 0,0 0 0,9 8 0,5-4 0,-14-4 0,0 0 0,0 0 0,0 0 0,9 8-9,-9-8 9,14 4 0,-5 0 0,5 0 0,-5 0 0,0 0 0,-9-4 0,9 0 0,-9 0 0,9 4 0,5 0 0,-5-4 0,-9 0 0,9 8 0,0-4 0,0 0 0,-9-4 0,9 4 0,-9-4 0,0 0 0,9 5 0,-9-5 0,0 0 0,5 4 0,4 4 0,0-4 0,-9-4 0,0 0 0,9 0 0,-9 0 0,5 4 0,4-4 0,0 0 0,-9 0 0,9-4 0,-9 4 0,9 4 0,0 0 0,0-4 0,-9 0 0,10 4 0,-10-4 0,9 4 0,-9-4 0,4 4 0,-4-4 0,9 0 0,0 0 0,-9 0 0,10 4 0,-10-4 0,4 0 0,-4 0 0,14 4 0,-10 0 0,5-4 0,-9 0 0,0 0 0,9 4 0,-9-4 0,10 4 0,-1-4 0,-9 0 0,0 0 0,9 0 0,4 0 0,-13 0 0,10 0 0,-10 0 0,9 4 0,0-4 0,-9 0 0,0 0 0,13 0 0,-3 0 0,-10 0 0,0 0 0,0 0 0,13 0 0,-4 0 0,-9 0 0,0 0 0,14 4 0,0-4 0,-5-4 0,0 0 0,-9 4 0,9-4 0,5 0 0,-5 0 0,0 0 0,0 0 0,0 4 0,0-4 0,0-4 0,-9 8 0,0 0 0,0 0 0,9-4 0,0 4 0,5 0 0,-5 4 0,0-4 0,0 0 0,1-8 0,3 8 0,-13 0 0,5-4 0,4 0 0,5-4 0,-5 3 0,0 1 0,0 0 0,0-4 0,0 4 0,0-4 0,0 4 0,5-4 0,-10 4 0,10-4 0,-5 4 0,0-4 0,0 4 0,-4-4 0,4-1 0,0 5 0,0-4 0,0 0 0,1 4 0,-1-4 0,0 0 0,0 8 0,-5 4 0,1 4 0,4-4 0,-4-4 0,4-4 0,-5 0 0,5 0 0,0-8 0,1-8 0,-1-1 0,0 5 0,-5 0 0,5 0 0,-4 0 0,4 8 0,0-13 0,0 9 0,5 0 0,-9-4 0,8-12 0,1 7 0,-10 9 0,6 4 0,-6-4 0,5 4 0,0 0 0,0-4 0,5-1 0,-5 1 0,0 0 0,0 0 0,0 0 0,1 4 0,3-4 0,-4 4 17,5-5 4,0 1 1,-1 0 0,1 4-22,-5-4 0,0 4 0,0-4 0,0 0 0,0-1 0,-4 1 0,9 0 0,-1 0-13,1 4-7,-5-4-2,0 4 0,5-4 35,0 3 7,-1-3 2,-4 4 0,5-4-35,-5 4-7,5-4-2,-5 0 0,4 0 22,-3-1 0,-1 1 0,0 0 0,0 0 0,0-4 0,0 4 0,0 0 0,0-1 0,0-3 0,-4 4 0,4 4 0,0-8 0,0 4 0,-4-1 0,4-3 0,0 4 0,0-4 0,0 0 0,-4 4 0,-1-1 0,1-3 0,0 4 0,-1-4 0,5 8 0,-4-8 0,4 4 0,-5 3 0,1-3 0,-1 4 0,1-4 0,4 0 0,-4 4 0,-1-4 0,1 4 0,4 0 0,-5-5 0,1 5 0,4 0 0,0-4 0,-4 4 16,4-4 4,0 4 0,-4-4 1,4 3-33,-5-3-6,5 4-2,0 0 0,-4 0 32,0 0 7,4 0 1,-5 0 0,5 0-20,0 0 0,-4 0 0,4-1 0,-4-3 0,4 8 0,0-4 0,0 0 0,-5 0-12,6-4-7,-1 0-1,-5 0 0,1-1 20,4 1 0,0 0 0,-4 0 0,-1-4 0,1 8 0,-1-4 0,1-1 0,-1 1 0,-4 0 0,5 4 0,4-4 0,-4 0 0,4 4 0,-5-5 0,-4 1 0,5 0 12,-1 0 7,1 0 1,4 0 0,-5 0-20,1 0 0,4-1 0,-4 1 0,-1 0 0,-4 0 0,5 4 0,-1-4 0,1 0-10,-1 3-6,6-3 0,-6 4-1,1 4 17,4-4-8,-5-4 8,5 8 0,-4-4 0,0 0 0,-5-4 0,4 3 0,5 5 9,-4-4 9,-5 8 2,4-8 0,-4-4-32,5 0-7,-1 4-1,1 0 0,0-4 32,-1 4 7,-4-5 1,5 5 0,-1-4-32,1 4-7,4 0-1,-5 0 0,1-4 32,-5 4 7,5 0 1,4-1 0,-5 1-32,5 0-7,-4 0-1,-1-4 0,5 4 20,-4-4 0,0 0 0,-1 0 0,1-5 0,-1 5 0,1 0 0,-1-4 0,1 4 0,-1 0 0,1-1 0,0-3 0,-5 0 0,4 0 0,1 4 0,-1 0 0,1-5 0,-1 5 0,1-4 0,-1 0 0,1 4 0,4 0 0,-9-1 0,5-3 0,4 0 0,-5 4 0,-4-4 0,9 4 0,-4-9 0,0 9 0,4 0 0,-5 0 0,1 0 0,-1 0 0,1 0 0,-1-1 0,5 5 0,-4 0 0,-5 0 0,-5 0 0,-8 0 0,8 0 0,14-4 0,5 4 0,-5 0 0,-4-1 0,-1-3 0,5 4 0,-4 0 0,4 0 8,-4 0-8,-1 0 0,1 0 0,-1 0 0,5 4 0,-4-5 0,4-3 0,-4 4 0,-1 0 0,1 4 0,-5 4 0,9-8 0,0 0 0,0 4 0,-4-4 0,4 0 0,0 0 0,0 4 0,0 0 0,0-5 0,-9 9 0,5-12 0,-1 0 0,5 0 0,-4-4 0,-1 4 0,1 0 0,4 3 0,0 1 0,-4-4 0,4 4 0,-5 0 0,-4-4 0,0 0 0,5-4 0,-1 3 0,1-3 8,4 4-8,-4-4 0,4 4 0,-9 0 0,4-1 0,5 1 0,-4 0 0,4 0 0,-4 0 0,4 4 0,-5-4 11,1 4-11,4-1 10,-5-3-10,1 4 0,0 4 0,-1-4 0,1-4 0,4 4-9,-9-4 9,9 4-13,5 0 23,-5-5 5,-5 5 1,5-4 0,-4 0-26,-1 4-5,1-4-1,4 4 0,-9-4 16,9-1 0,-4 5 0,4-4 0,-5 4 0,1-4 0,4 0 0,-4 0 0,4 4 0,-5-5 0,1 5 0,4 0 0,-4 0 0,4-4 0,-5 0 0,-4 0 0,9 0 0,-4-1 0,-1 1 0,5 0 0,-4-4 0,4 4 0,-4 0 0,4 0 0,-5-1 0,1 1 0,-1-4 0,6 4 0,-6 0 0,1 4 0,-5 8 0,4-8 0,5-9 0,-4 5 0,-1 0 0,6 4 0,-10 8 0,4-12 0,5-4 0,0 4 0,-4-1 0,4 5 0,0-4 0,0 4 0,-4-4 10,-1 0 5,5 0 1,-4 4 0,4-5-24,0 5-5,-4-4-1,4 4 0,0-4 22,0 4 5,-9 8 1,9-8 0,-4 0-14,-5 8 0,9-8 0,0-1 0,-5 1 0,1 0 0,4 0 0,5 4 0,-5-4 0,-9 8 0,4-4 0,-4 4 0,10-8 0,-1 0 0,-5 0 0,5 4 0,0-4 0,-4 0 0,-1-1 0,6 5 0,-10 4 0,9-8 0,-9 8 0,4-8 0,5 0 0,-9 8 0,0 0 0,9-8 0,1 8 0,-10 0 0,9-8 0,-9 8 0,9-8 0,-9 8 0,4-4 0,5-4 0,1 4 0,-1-4 0,0-1 0,0 5 0,-5-4 0,6 0 0,-1 0 0,0 4 0,-5-4-9,5 0-5,-9 8-1,10-8 0,-1-4 15,-5 8 0,-4 4 0,9-9 0,-9 9 0,9-4 0,0 0 0,-9 4 0,0 0 0,10-8 0,-6 4 0,1-4 0,4-4 0,-5 8 0,-4 4 0,9-4 0,-4-4 0,-5 8 0,0 0 0,0 0 0,14-8 0,-10 4 0,-4 4 0,9-4 10,0 0-10,-4-4 0,4 3 0,-9 5 0,0 0 11,9 0 0,-9 0 0,9-8 0,-4 0-19,-5 8-4,9-4-1,0 4 0,-4-8 13,-5 8 0,0 0 0,9-4 0,0-4 0,-9 8 0,4-8 0,1 4-9,4 0 9,-9 4 0,9-4 0,0-4 0,-4 4 0,4-4 0,-5-1 0,1 5 0,4-4 0,-4 8 0,-5 0 0,9-8 0,-5 0 0,1 0 0,-5 8 0,4-4 0,1-4 0,0 4 0,-5 4 0,0 0 0,0 0 0,0 0 0,9-4 0,-9 4 0,0 0 0,9-8 0,0 0 0,0 4 0,-4-1 0,4-3 0,-5 0 0,5 4 0,-4-4 0,4 8 0,0-4 0,-4-4 0,-1 0 0,-4 8 0,0 0 0,0 0 0,5-4 0,-5 4 0,0 0 0,0 0 0,4-4 0,-4 4 0,0 0 0,9-4 0,0 0 0,-9 4 0,0 0 0,10-4 0,-10 4 0,9-4 0,-5 0 0,-4 4 0,0 0 0,0 0 0,14 4 0,-14-4 0,0 0 8,0 0-8,9 4 8,5-4-8,-14 0 0,0 0 0,13 4 0,-4 0 0,1-4 0,-10 0 0,0 0 0,13 4-8,-13-4 8,9 4 0,0 0 0,-9-4 0,0 0 0,0 0 0,19 4 0,-10 0 0,-9-4 0,0 0 0,0 0 0,0 0 0,0 0 0,0 0 0,9 0 0,4 4 0,-3 4 0,-10-8 0,0 0 0,0 0 0,0 0 0,9 4 0,-9-4 0,0 0 0,13 0 0,-13 0 0,0 0 0,9 4 0,-9-4 0,0 0 0,0 0 0,14 0 0,-14 0 0,0 0 0,0 0 0,14 4 0,-1 0 0,-13-4 0,0 0 0,0 0 0,19 4 0,-19-4 0,0 0 0,4 8 0,-4-8 0,14 13 0,-14-13 0,0 0 0,9 4 24,0 4 6,0 0 2,-9-8 0,0 0-32,9 12 0,0-4 0,-9-8 0,0 0 0,0 0 0,5 12 0,4 0 0,0 1 0,-9-13 0,0 0 0,0 0 0,9 8 0,-9-8 0,5 12 0,-5-12 0,0 0-9,9 12-8,0-4-2,-9-8 0,5 16 19,4-4 8,-5 0-8,-4-12 12,0 0-12,0 0-8,9 13 8,-9-13-13,0 0 13,9 8 8,1 4 0,-10-12-8,0 0 0,0 0 0,9 12-10,-5 0 10,-4-12 0,9 8 0,-9-8 0,9 12 0,-9-12 0,5 12 0,-5-12 0,0 0 0,9 13 0,-4-1 0,4 0 0,-9-12 0,0 0 0,4 8 0,-4-8 0,9 12 12,-9-12-12,5 16 0,4-4-12,-9-12 12,0 0 0,5 13 0,-1-1 0,-4-12 0,9 12 0,-9-12 0,5 12 0,-5-12 0,4 12 0,-4-12 0,9 16 0,-9-16 0,10 8 0,-10-8 16,4 13 0,-4-13-1,9 12-24,-9-12-5,9 16-1,-4-4 0,-5-12 15,4 8 0,-4-8 0,5 16 0,4-4 0,-9 1 0,0-13 0,5 12 0,4 0 0,-9-12 0,4 12 0,-4-12 0,0 0 0,5 12 0,4 4 0,-4-3 0,-5-13 0,9 12 0,-5 0 0,5 0 0,-9-12 0,9 12 0,1-4 0,-10-8 0,4 12 0,5-4 0,-9-8 0,9 17 0,-4-9 0,-5-8 0,9 12 0,-9-12 0,0 0 0,9 16 0,-4 0 0,4-4 0,-9-12 0,0 0 0,0 0 0,9 13 0,-9-13 0,9 12 0,-5 0 0,6 0 0,-1 0 0,-9-12 0,4 12 0,-4-12 0,9 12 0,-9-12 0,0 0 0,5 8 0,4 9 0,0-9 0,-9-8 0,0 0 0,0 0 0,5 12 0,-5-12 0,4 12 0,-4-12 0,0 0 0,9 12 0,-4 4 0,-1-4 0,-4-12 0,0 0 0,10 13 0,-1-5 0,-9-8 0,4 16 0,-4-16 0,9 12 0,-9-12 0,9 8 0,-9-8 0,5 12 12,-5-12 6,0 0 1,9 12 0,-9-12-19,9 13 0,0-5 0,-9-8 0,9 12 0,-9-12 0,0 0 0,9 8 0,1 4 0,-1-4 0,-9-8 0,9 12 0,-9-12 0,0 0 0,0 0 0,9 12 0,0-4 0,-9-8 0,0 0 0,9 13 0,-9-13 0,5 16 0,4-8 0,-9-8 0,0 0 0,9 12 0,-9-12 0,9 12 0,-9-12 8,5 12-8,-5-12 0,9 12 0,-9-12 0,9 9 0,-9-9 0,9 12 0,-5-4 0,-4-8 0,0 0 0,0 0 0,9 12 0,-4 0 0,0 0 0,-1 0 0,-4-12 0,0 0 0,9 8 0,-9-8 0,9 9 0,-4-1 0,-5-8 0,4 8 0,-4-8 0,5 12 0,-5-12 0,5 8 0,-1 4 8,-4-12-8,0 0 0,9 8 0,-4 4 0,-1 0 0,1-3 0,-5-9 0,0 0 0,4 8 0,-4 4 0,5-4 0,-5-8 0,9 4 0,-4 4 0,-5 4 0,9-4 0,-9-8 0,0 0 0,4 8 0,1 5 0,-1-9 0,-4-4 0,0 0 0,10 0 0,-10 0 0,0 0 0,0 0 0,9 4 0,-9-4 0,0 0 0,4 8 0,1-4 0,-1 4 0,1 0 0,-1 0 0,-4-8 0,5 8 0,-1 0 0,1 0 0,-5-8 0,0 0 0,0 0 0,5 8 0,-5-8 0,0 0 0,9 0 0,-9 0 0,9 9 0,-9-9 0,0 0 0,4 8 0,1 0 0,4 0 0,-9-8 0,0 0 0,5 8 0,-5-8 0,0 0 0,9 8 0,-5 0 0,-4-8 0,5 4 0,-5-4 0,0 0 8,4 12-8,1-4 0,4-4 0,-9-4 0,0 0 0,0 0 0,0 0 0,5 9 0,-1-1 0,1 0 0,-5-8 0,0 0 0,0 0 0,9 4 0,-9-4 0,0 0 0,9 8 0,0-4 0,-9-4 0,5 8 0,-1 0 0,-4-8 10,5 8-10,-5-8 0,9 4 0,-9-4 0,4 8 0,5 4 0,-4 1 0,-5-13 0,0 0 0,5 4 0,4 8 0,-9-12 0,0 0 0,0 0 0,4 8 0,1 4 0,-5-12 0,0 0 0,9 8 0,-9-8 0,4 8 0,-4-8 0,0 0 0,0 0 0,9 12 0,1-8 0,-6 4 0,-4-8 0,0 0 0,0 0 0,9 13 0,-4-5 0,-5-8 0,0 0 0,0 0 8,9 12-8,-9-12 8,0 8-8,0-8-9,0 0 9,4 12-13,-4-12 13,0 12 0,0-12 0,0 0 0,10 8 0,-10-8 0,4 8 0,-4-8 0,9 13 0,-9-13 0,0 0 0,0 0 0,0 0 0,5 12 0,-5-12 0,9 8 0,-9-8 0,0 0 0,0 0 0,4 12 0,-4-12 0,0 0 0,5 12 0,0 0 0,-5-12 0,9 8 0,-9-8 0,9 12 0,-9-12 0,4 9 0,-4-9 0,0 0 0,5 8 0,4 4 0,-9-12 0,5 8 0,-5-8 0,0 0 0,9 8 0,-9-8 0,0 0 0,4 8 0,1 0 0,-1 4 0,-4-12 0,5 8 0,-5-8 0,4 8 0,-4 1 0,5 3 0,-5-12 0,4 8 0,1 0 0,-5-8 0,0 8 0,5 0 0,-1 0 0,-4-8 0,0 0 0,5 8 0,-5-8 0,0 8 0,4 0 0,1 5 0,-1-9 0,-4-4 0,0 0 0,0 0 0,0 0 0,0 0 0,0 0 0,0 0 0,0 0 0,0 0 0,0 0 0,5 8 0,4-4 0,-9-4 0,0 0 0,5 4 0,-5-4 0,4 8 0,-4-8 0,5 8 0,-5-8 0,9 8 0,-9-8 0,4 8 0,1 0 0,-5-8 0,0 0 0,0 0 0,4 8 0,-4 0 0,5-3 0,0 3 0,-5-8 0,4 12 0,-4-12 0,5 8 0,-5-8 0,4 12 0,1-4 0,-5-8 0,0 0 0,4 8 0,1 0 0,-1 4 0,1-3 0,-5-1 0,0-8 0,0 0 0,5 8 0,-5-8 0,0 0 0,0 0 0,0 0 0,0 0 0,9 4 0,-9-4 0,4 8 0,5 0 0,-9-8 0,5 8 0,-1 0 0,1-4 0,-1 4 0,-4-8 0,0 0 0,5 8 0,0 0 0,-1 1 0,-4-9 0,0 0 0,0 0 0,0 0 0,9 8 0,-4 4 0,-5-12 0,4 8 0,1 4 0,-5-12 0,0 0 0,9 8 0,0 0-20,-9-8-4,0 0 0,5 8-1,-5-8 40,9 12 8,-5 1 1,-4-13 1,0 0-40,5 12-8,4-4-1,-9-8-1,0 0 40,5 8 8,-5-8 1,9 8 1,-5 0-25,5 4 0,0-4 0,-4 4 0,-5-12 0,9 9 0,-9-9 0,5 8 0,4 0 0,-5 0 0,-4-8 0,9 8 0,-9-8-15,5 8-8,0 0-1,4 4-1,-5 0 43,1-3 9,-1-1 1,5 4 1,-4 0-46,-1-4-10,1 4-1,0-4-1,-1 4 46,1-4 10,-1 5 1,1-1 1,4 0-46,0 0-10,-4 0-1,4 4-1,-5 5 29,1-9 0,4-12 0,0 8 0,-4 0 0,4 0 0,0 4 0,4 0 0,-8 0 0,9 5 0,-5-5 0,4 4 0,1-4 0,-5 4 0,0 0 0,0-3 0,5-1 0,-5-4 0,0 4 0,0-4 0,0 0 0,5 0 0,0 4 0,-5-3 0,0-5 13,5 4 9,-5 0 2,0 4 0,4-4-24,-3 0 0,-1-4 0,4 4 8,-4 0-27,-9-8-5,5 8 0,4-4-1,0 5 40,0-1 8,-9-8 1,9 4 1,-4 4-40,4 0-8,-4-4-1,4 4-1,-5 0 25,5 0 0,-9-8 0,10 4 0,-1 8 15,0-4 8,-5 1 1,5-1 1,-9-8-25,10 8 0,-1-4 0,-9-4 0,4 8 0,5 4 0,-4-4 8,-1 0-8,-4-8 0,0 0 0,5 8 0,4 0 0,0 1 0,-9-9 8,5 8-8,4 4 0,-5 0-18,1 0-9,-1 0-1,1 0-1,-5-12 47,5 8 10,4 5 1,-5-1 1,1 0-22,4-4-8,-5 4 0,1 0 8,4 0-34,-9-12-5,0 0-1,0 0 0,9 4 52,-4 4 9,-1 1 3,5-5 0,1 4-52,-6 0-9,5 0-3,-4 0 0,4 0 32,0 0 0,0 0 0,-4 4 0,-5-12 20,9 9 9,0-1 3,0 0 0,0 0-52,-4 0-9,4 0-3,0 0 0,0-4 52,-5 4 9,-4-8 3,10 12 0,-6-4-52,5 1-9,0-5-3,0 0 0,-9-4 32,10 4 0,-1 4 0,-9-8 0,4 8 0,5-4 0,0 4 0,-4-4 0,4 4 0,-9-8 0,-5 8 0,5-8 0,0 0 0,0 0 0,0 0 0,0 12 0,10-4 0,-10-8 0,4 5 0,1 3 0,-1 0 0,-4-8 0,5 12 0,-1-4 0,1 0 0,-1-4 0,-4-4 0,0 0 0,5 12 0,0-4 0,-5-8 0,9 12 0,-5-3 0,-4-9 0,5 12 0,-5-12 0,9 12 20,-9-12 9,0 0 3,9 8 0,0 4-52,-9-12-9,0 0-3,9 12 0,-9-12 32,0 0 0,0 0 0,5 8 0,-5-8 20,9 8 9,-9-8 3,4 13 0,-4-13-52,0 0-9,10 8-3,-10-8 0,4 4 52,-4-4 9,9 12 3,-4-4 0,-5-8-24,9 8-8,-9-8 0,4 12 0,-4-12-26,0 0-5,0 0-1,0 0 0,10 8 52,-10-8 9,0 0 3,9 8 0,-5 0-52,5-4-9,-9-4-3,5 9 0,-5-9 52,0 0 9,0 0 3,9 8 0,-9-8-32,0 0 0,0 0 0,9 4 0,-9-4-22,0 0-7,0 0-2,9 8 0,-9-8 31,0 0 0,0 0 0,5 8 0,4-4 0,-9-4 0,9 8 0,-9-8 0,0 0 20,4 4 9,-4-4 3,10 8 0,-10-8-52,4 4-9,-4-4-3,9 12 0,-4-4 32,-5-8 0,0 0 0,4 9 0,-4-9 20,0 0 9,0 0 3,0 0 0,9 8-52,-9-8-9,5 8-3,-5-8 0,0 0 52,5 4 9,-1 4 3,-4-8 0,0 0-52,0 0-9,5 8-3,-5-8 0,4 4 32,-4-4 0,5 8 0,-1-4 0,1 0 19,-5-4 9,0 0 3,4 8 0,1 0-50,-5-8-9,0 0-3,5 9 0,-5-9 31,4 8 0,-4-8 0,0 0 0,0 0 0,5 8 0,-1 0 0,-4-8 0,0 0 0,5 8 0,-5-8 0,4 8 0,1 0 19,-5-8 9,0 0 3,0 0 0,9 8-50,-9-8-9,0 0-3,4 8 0,1 0 50,-5-8 9,0 0 3,5 4 0,-5-4-50,0 0-9,9 8-3,-5 1 0,-4-9 31,0 0 0,0 0 0,9 8 0,-4-4 20,-5-4 9,0 0 3,4 8 0,1-4-52,-5-4-9,0 0-3,0 0 0,0 0 52,0 0 9,0 0 3,14 0 0,-14 0-52,9 0-9,-9 0-3,9 4 0,-9-4 51,0 0 9,9 8 3,-9-8 0,0 0-31,0 0 8,0 0-8,9-4 4,0 4-4,-9 0 0,0 0 0,14-4 0,-5 4 0,0-4 0,-4 0 0,-5 4 0,0 0-26,9 0-5,0-4-1,-9 4 0,9-4 32,0 0 0,-9 4 0,9-4 0,0-4 20,0 3 9,-9 5 3,9 0 0,5 0-24,-14 0-8,9-8 0,0 4 0,0 0-26,-4 0-5,-5 4-1,14 0 0,-14 0 32,9 0 0,-9 0 0,0 0 0,0 0 0,0 0 0,9 0 0,-9 0 0,0 0 0,0 0 0,0 0 0,14 0 0,-5-4 0,0 0 0,-9 4 0,13-4 0,1 0 0,-14 4 0,0 0 0,0 0 0,14 0 0,-5-4 0,0 0 0,5 0 0,-5 0 0,0 0 0,0 0 0,-9 4 0,9-4 20,5 0 9,-5 0 3,0 0 0,0 0-24,0 0-8,0 4 0,-4-5 0,4 5-26,0-4-5,-9 4-1,9-4 0,0 0 32,0 0 0,-9 4 0,9-4 0,0 4 20,1-4 9,-6 0 3,5-4 0,-4 4-24,4-4-8,0 0 0,-4 4 0,-1 0 0,1-4 0,4 0 0,-5-1 0,5 5 0,-4 0 0,4-4 0,-4 4 0,4-4 0,-5-4 0,5 4 0,-4 4 0,4-4 0,-4 0 0,-1 4 0,1-5 0,4 1 0,-5 0 0,1 4 0,4 0 0,-9-4 0,5 4 0,4-4 0,-5 4 0,5-4 0,-4 0 0,-1 0 0,6 4 0,-6-9 0,5 5 0,-4 0 0,-1 0 0,10 0 0,-5 0 0,-4 0 0,4 4 0,0-4 0,5 0 0,-10 0 0,10-1 0,-5 1 0,0 0 0,0 0 0,5 0 0,-10 0 0,10 0 0,-5 0 0,5 0 0,-5-4 0,4 3 0,-3-3 0,-1 4 0,-9-4 0,4 4 0,1-4 0,-1 4 0,5 0 0,1 0 0,-6-5 0,5 1 0,0 4 0,0-4 0,1-4 0,3 4 0,-4 0 0,0-1 0,0 1 0,5 0 0,-5 4 0,0 0 0,0-4 0,5 4 0,-5-4 0,0 4 0,0-1 0,1 1 0,3 0 0,-4 0 0,0-4 0,1 4 0,-1-4 0,0 4 0,0 0 0,0-5 0,0 5 0,-4-4 0,4 0 0,0 0 0,-5 0 0,5 4 0,-4-8 0,4 7 0,0-3 0,0-4 0,0 4 0,-4 0 0,4 4 0,-4-4 0,-1-1 0,1 5 0,4-4 0,-5 4 0,1 0 0,0-4 0,4 0 0,-5 4 0,1-5 0,-1 5 0,1-4 0,-1 4 0,1 0 0,-1 0 0,-4 0 0,5 0 0,4 0 0,-4 0 0,-1 0 0,5-5 0,-4 5 0,-1-4 0,1 0 0,4 0 0,-4 4 0,-1-4 0,5-1 0,-4 1 0,-1 0 0,1 0 0,0 0 0,-1 0 0,-4 4 0,5-4 0,-5 3 0,4-3 0,1 4 0,-1 0 0,-4 8 0,0 0 0,5-8 0,-1 0 0,1 0 0,0 0 0,-1-4 0,1 3 0,-1 1 0,1 4 0,-5 4 0,4-8 0,5-4 0,1 4 0,-6 0 0,1-4 0,-1 4 0,1 0 0,-1 0 0,1-1 0,-5 1 0,4 4 0,-4-8 0,5 4 0,4 0 0,-9 0 0,0 0 0,5 0 0,-1 4 0,1-4 0,-5-1 0,4 1 0,5-4 0,-4 4 0,-1 0 0,1 0 0,4 0 0,-4 0 0,-1-4 0,1-1 0,-1 5 0,5 0 0,-4 0 0,4 0 0,-4-4 0,-1 4 0,1-4 0,-1 4 0,1 0 0,-1-1 0,1-3 0,0 4 0,-1 0 0,1 0 0,-1 0 0,1 0 0,-1 0 0,1 0 0,-1 0 0,5-1 0,-4 1 0,0 0 0,-1 0 0,1 0 0,-1 0 0,1-4 0,-1 0 0,1 4 0,-1-5 0,1 5 0,4-4 0,-4 4 0,-1 0 0,1-4 0,-1 0 0,1 4 0,4-5 0,-4 5 0,-1-4 0,5 4 0,-4-4 0,4-4 0,-5 4 0,6 0 0,-1-1 0,-5 5 0,5-4 0,-4 0 0,4 0 0,-5-4 0,6 4 0,-6-1 0,5-3 0,0 4 0,-4 0 0,4 0 0,-4-4 0,4 8 0,-5-5 0,1 1 0,4 0 0,0 0 0,-4 0 0,4 4 0,-5-4 0,5-1 0,0 1 0,-4-4 0,0 4 0,-1-4 0,5 4 0,0 0 0,0-1 0,1 1 0,-1-4 0,0 4 0,0 0 0,0 0 0,0-1 0,5 1 0,-5-4 0,0 4 0,0-4 0,-4 4 0,4 0 0,0-5 0,0 5 0,0-4 0,0 0 0,-4 0 0,4 4 0,4-5 0,-8 1 0,4 4 0,0-4 0,0 0 0,0 3 0,-4 1 0,4 4 0,0-4 0,0 4 0,-4 0 0,-5 0 0,4 4 0,1-4 0,-1 0 0,1-1 0,0 1 0,-1 0 0,1-4 0,-1 4 0,-4 0 0,5 0 0,-1 0 0,1 0 0,4 0 0,-4 0 0,-1-1 0,5 1 0,-4-4 0,-1 4 0,5 0 0,-4 0 0,4 0 0,-4 0 0,-1 0 0,1 0 0,-1-1 0,5 5 0,-4-4 0,-1-4 0,1 4 0,0 0 0,-1 0 0,1 0 0,-5 0 0,4 0 0,1-5 0,-1 5 0,1 0 0,-1 0 0,1 0 0,0 0 0,4 0 0,-5 4 0,1-4 0,-1 0 0,1 0 0,-1-1 0,1 5 0,0-4 0,-1-4 0,-4 4 0,5-4 0,-1 0 0,1 4 0,-5-4 0,9 3-8,-9 1 8,4-4 0,1 0 0,4 4 0,-4-4 0,-1 4 0,-4 0 0,5 0 0,-5-5 0,4 5 0,1-4 0,-1 0 0,1 4 0,-1 0-10,1-4 10,0 4 0,-5 0 0,4-5 0,-4 13 0,5-8 0,-1-4 0,1 4 8,-1-4-8,1 0 0,-1 4-11,1 0 11,0-5 0,-1 5 0,-4 8 0,5-8 0,-1 0 0,5 0 0,-9 0-8,5 0 8,4-4 0,-9 4 0,5 0 0,-1-1 0,-4 1 0,5 0 0,-1 0 0,1 0 0,-5 0 0,9 0 0,-5-4 0,1 4 0,-5 8 0,5-8 0,-1-5 0,1 1 0,-1 8 0,-4 4 0,5-12 0,-1 8 0,1-4 0,-1 0 0,-4 0 0,5 0 0,0 4 0,-5 4 0,4-8 0,-4-1 0,5 5 0,4-4 0,-5 4 0,1-4 0,-5 0 0,4 0 0,1 0 0,-1 0 0,1 4-8,0-4 8,-1 0-13,5 4 5,-4-5 8,-1 1 0,1 4 0,-1-4 0,-4 8 0,5-4 0,0-8 0,-1 8 0,-4 4 0,5-8 0,-1 4 0,5-4 0,-4 4 0,-1-4 0,1-1 0,-5 9 0,5-4 0,-5 4 0,9-4 0,0-4 0,-5 0 0,1 4 0,4-4 0,-9 8 0,5-4 0,-5 4 0,-5-8 0,5 8 0,9-4 0,-4-4 0,-1 0 0,1 4 0,-1-4 0,1-1 0,-5 9 0,0 0 0,4-8 0,-4 8 0,0 0 0,5-8 0,4 0 0,-4 4 0,-1-4 0,1 4 0,-1-4 0,-4 8 0,0 0 0,0 0 0,9 0 0,-9 0 0,0 0 0,9-8 0,-4 4 0,4-4 0,-9 8 0,5-4 0,-5 4 0,13 0 0,-13 0 0,5-8 0,-1 3 0,1-3 0,4 0 0,-9 8 0,9-4 0,-9 4 0,0 0 0,0 0 0,5-4 0,-5 4 0,0 0-12,0 0 4,9-4 8,0 0 0,-9 4 10,0 0-10,0 0 0,0 0 0,9-8 0,-9 8 0,0 0 0,0 0 0,5-8 0,4 0 0,-9 8 0,9-8 0,-9 8 0,0 0 0,0 0 0,0 0 0,0 0 0,9-4 0,0 4 0,-9 0 0,0 0 0,0 0-10,9-8 10,-9 8 0,9-4 8,-9 4-8,0 0 0,0 0 0,0 0 0,0 0 0,5-5 0,-5 5 0,9-4 0,-9 4 8,9-4-8,-9 4 0,0 0 0,0 0 0,9-4 0,-9 4 0,0 0 0,9-4 0,-9 4 0,0 0-8,0 0 8,9-4-8,-9 4 8,9 0 0,-9 0 10,0 0-10,0 0 0,10-4 0,-10 4 0,0 0 0,0 0 0,0 0 0,9 4 0,-9-4 0,9-4 0,-9 4 0,0 0 8,0 0-8,9-4 0,-9 4 0,0 0 0,9 0 0,-9 0 0,9-4 0,-9 4 0,0 0 0,0 0 0,0 0 0,0 0 0,0 0 0,9-4 0,-9 4 0,0 0 0,0 0 0,9-4 0,-9 4 0,0 0 0,0 0 0,9 0 0,-4-4 0,-5 4 0,9-4 0,0 0 0,-9 4 0,0 0 0,0 0 0,0 0 0,0 0 0,0 0 0,0 0 0,0 0 0,0 0 0,0 0 0,0 0 0,0 0 0,0 0 0,0 0 0,0 0 0,0 0 0,0 0 0,0 0 0,0 0 0,9 0 0,-9 0 0,0 0 0,0 0 0,9 0-24,-9 0-5,0 0-1,0 0 0,0 0 9,0 0 1,0 0 1,0 0 0,0 0-21,0 0-4,5 8 0,-5-8-1,0 0-143,-9 12-29,0 8-6,9-20-1</inkml:trace>
          <inkml:trace contextRef="#ctx0" brushRef="#br0" timeOffset="-6425.63">-10416 31 230,'-13'0'20,"13"0"-20,9 4 0,0 4 0,0-4 146,0 4 25,-4-4 5,-1 0 0,1-4-28,-1 4-7,1 0-1,0 0 0,4-4-4,0 8 0,-9-8-1,4 4 0,1 4-35,4-4-6,-4 1-2,-1-1 0,-8 4-22,4 0-5,9-4-1,-5 4 0,-4 0 0,0 0 0,5 0 0,-1 0 0,-4 0-30,0 0-6,-4 1-2,4-1 0,0-8-11,0 4-3,-9 4 0,0 0 0,-1-4-12,-12 4 0,-10-8 0,23 0 0,0 0 0,-1-4 8,6 0-8,-10-8 0,1 4 0,-1-4 0,5-1 0,0-3 0,4 4 0,1-4 0,-1 4 0,5-4 0,5 3 0,-1-3 0,1 4 0,4 4 0,0 0 0,-5 0 0,1-4 0,0 4 0,-5 4 8,9-5-8,-5 5 0,5 0 0,0 0 12,1 0-4,-1 8-8,-9-4 12,0 0 4,9 4 0,9 4 0,-4 1 0,-5 3-1,0 0 0,-9 0 0,9 4 0,-4 0-1,-1 1 0,-4-17 0,0 20 0,5-8-6,-5-12 0,-9 16-8,-1-4 12,-8 0-12,14-4 11,4-8-11,-9 5 10,-10-1-10,10-8 0,0-1 0,0 1 0,-5-4 0,5 0 0,0 0 0,5 0 0,4 0 0,-5 0 0,5 0 0,0-4 0,9 4 0,-4-1 0,-1 5 0,-8-4 0,-1 0 0,5 4 0,9-4 0,-4 4 0,-10-4 0,10 4 0,8 0 0,-3-4 0,-6 4 0,10 0 0,-1 0 0,6 4 0,-10 0 0,0 0 0,0 0 0,5 4 0,-5-4 0,0 4 0,-9-4 0,9 4 12,0 4 3,-9-8 1,0 0 0,0 0 0,0 0 1,-5 12 1,5-12 0,-4 16 0,-5-8-8,9-8-2,0 0 0,0 0 0,-18 4-8,-1-4 12,6 0-12,-1-4 12,5 0-12,-5 0 0,5-4 0,0 4 0,9 0 0,-4-4 0,-10 4 0,9 0 0,5 4 0,0 0 0,-4-8 0,4 0 0,-5 4 0,5 0 0,0-5-9,5 1 9,-5 0-15,4 4 1,5 0 0,5-4 0,-9 4-99,-5 4-20,0 0-4</inkml:trace>
          <inkml:trace contextRef="#ctx0" brushRef="#br0" timeOffset="-4205.48">-6837-14 910,'5'-44'40,"-1"32"9,1-1-39,-1 5-10,-4-4 0,9 8 0,-4 0 134,4 4 25,-4-8 5,-1 4 0,1-4-24,-5 8-4,0 0-2,0 0 0,9 0-23,0-4-5,-5 4-1,-4 0 0,9-4-29,-9 4-7,10 8-1,-1-4 0,-9-4-18,0 0-4,0 0-1,4 12 0,5-4-11,-9 8-2,0 5-1,0-1 0,0-4-14,-4 0-2,-1 0-1,1-4 0,-1 1-14,-4-1 11,-5-4-11,5 0 10,0 0-10,-4-8 0,3 0 0,1 0 0,-4-4 0,4 0 0,-1-8 0,1 4 0,5-4 0,-5-1 0,0 1-10,9 0 10,0 0 0,0 0 0,0 0 0,0 0 0,0 3 0,0 9 0,0 0 0,4-4 0,-4-8 0,0 12 10,0 0-10,14-4 12,-10-4-12,10 4 12,-5 0-12,0 8 12,-9-4-12,9 4 12,0 0-12,1 0 12,3 0-3,-8 0 0,-5-4 0,9 8 0,-5-4 4,5 5 1,-9 7 0,0 0 0,0 0-5,-4 0-1,-1 1 0,5-5 0,-4 0-8,-1 0 12,1 0-12,-5-4 12,0-4-12,-1 0 0,1 0 9,0 0-9,5-4 0,-5-4 0,-1 4 0,1 0 0,0-8 0,5 4 0,-5-4 0,4 4 0,-4 0 0,4-4 0,5 8 0,-4-8 0,4 8 0,0 0 0,0-8 0,0 8 0,0-8 0,4 0 0,1-1 0,-5 9-8,4-8 8,6 4 0,-1 0 0,0-4 0,4 8 0,-3-4 0,-10 4 0,9 0 0,4 4 0,-4-4 0,1-8 8,-10 8-8,4 8 8,1 4-8,-1-4 10,1 5-10,-5-5 11,4 4-11,-4-4 12,-4 4-12,-1-4 10,1 4-10,-5-4 8,4 4-8,-9-3 0,5-1 8,-4 0-8,-6 0 0,6-4 0,-1 4 0,-4-4 0,4-4 0,-4 0-17,4 0-9,1 0-2,3 0 0,-3-8 28,8 4 0,-4 0 0,9 4 0,-9-4 0,9 4 0,0 0 0,0 0 0,9-12 12,-4 4 8,-5 8 2,4-13 0,5 5-22,0 0 0,1 0 0,-1 0 0,0 0 0,0 0 0,0 4 0,5 0 8,-10 0-8,-4 4 0,14 0 0,-14 0 0,0 0-8,0 0-4,0 0 0,0 0-927,0 0-185</inkml:trace>
          <inkml:trace contextRef="#ctx0" brushRef="#br0" timeOffset="1032.4">265 55 345,'0'0'31,"0"0"-31,0 0 0,0 0 0,0 0 266,0 0 47,0 0 10,0 0 1,0 0-135,0 0-27,0 0-6,0 0 0,0 0-48,0 0-8,0 0-3,0 0 0,0 0-29,0 0-7,0 0-1,0 0 0,0 0-20,0 0-4,0 12 0,5 0-1,-5-4-18,0 4-3,0-3-1,-5 3 0,5-4-13,-4 0 8,-5 0-8,4 0 0,1 0 8,-5-4-8,-1 4 0,1-8 0,0 4 0,-4-4 0,-1-4 0,0 4 0,1-8 0,-1 4 0,0-4 0,1 4 0,3-4-9,1 0 9,0 0 0,0-4-9,0 4 9,0-1 0,9-3 0,-5 4-8,1 0 8,4 8 0,0-8 0,0 8 0,0-4 11,0 4-3,0 0 0,0 0 0,0 0-8,0 0 0,0 0 0,9-8 0,0 4 9,0 0 0,5 0 0,-1 0 0,-3 0 11,3 4 3,1 0 0,-5 4 0,0-4-23,-9 0 0,9 4 0,0 4 0,-9-8 10,5 12 4,-1-4 1,1 4 0,-5 0 0,0 0 0,-5 1 0,1-1 0,-1-4-6,-4 4-1,0-4 0,5 0 0,-6-4-8,1-4 0,-4 4 0,4 0-11,-5-4 11,0 0 0,5 0 0,-4 0-8,3-4 8,1 0 0,-4-4 0,8 4 0,-4-4 0,4 0 0,1 4 0,-1-4 0,5 0 0,0 8 0,0-8 0,5-1 0,-1 1 0,1 0 0,-5 8 0,5-8 0,-1 0 0,1 0 0,8 4 0,-4-4 0,5 0 0,-5 4 0,5-8 0,-1 8 0,6 0 0,-6-5 8,1 5-8,-5 4 11,0-4-3,0 8-8,-9-4 12,0 0-4,9 4 0,-4 5-8,-5-9 12,0 16-4,-5-4 2,1 4 0,-1-4 0,-4 0 0,-4 4-10,3-3 0,-3-1 9,-1-4-9,0 0-9,-4 0-7,5-4 0,-1 4-1,0-8-161,1 0-32,-1-4-6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1T06:27:51.546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E8CAEA8-1964-4750-9CB7-1CA1B5FB55BB}" emma:medium="tactile" emma:mode="ink">
          <msink:context xmlns:msink="http://schemas.microsoft.com/ink/2010/main" type="writingRegion" rotatedBoundingBox="30392,6657 33463,6318 33623,7768 30552,8107"/>
        </emma:interpretation>
      </emma:emma>
    </inkml:annotationXML>
    <inkml:traceGroup>
      <inkml:annotationXML>
        <emma:emma xmlns:emma="http://www.w3.org/2003/04/emma" version="1.0">
          <emma:interpretation id="{E7BF539C-1D2F-438A-BDDA-989D41928630}" emma:medium="tactile" emma:mode="ink">
            <msink:context xmlns:msink="http://schemas.microsoft.com/ink/2010/main" type="paragraph" rotatedBoundingBox="30392,6657 33463,6318 33623,7768 30552,81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E7230D-BF42-4FBC-A171-C542299C817D}" emma:medium="tactile" emma:mode="ink">
              <msink:context xmlns:msink="http://schemas.microsoft.com/ink/2010/main" type="line" rotatedBoundingBox="30392,6657 33463,6318 33571,7297 30500,7636"/>
            </emma:interpretation>
          </emma:emma>
        </inkml:annotationXML>
        <inkml:traceGroup>
          <inkml:annotationXML>
            <emma:emma xmlns:emma="http://www.w3.org/2003/04/emma" version="1.0">
              <emma:interpretation id="{001CB9B6-F5B3-4E32-AFDC-E40F2290D9AC}" emma:medium="tactile" emma:mode="ink">
                <msink:context xmlns:msink="http://schemas.microsoft.com/ink/2010/main" type="inkWord" rotatedBoundingBox="31589,6525 33463,6318 33571,7297 31697,7504"/>
              </emma:interpretation>
              <emma:one-of disjunction-type="recognition" id="oneOf0">
                <emma:interpretation id="interp0" emma:lang="en-AU" emma:confidence="0">
                  <emma:literal>yo-costae)</emma:literal>
                </emma:interpretation>
                <emma:interpretation id="interp1" emma:lang="en-AU" emma:confidence="0">
                  <emma:literal>ye-costae)</emma:literal>
                </emma:interpretation>
                <emma:interpretation id="interp2" emma:lang="en-AU" emma:confidence="0">
                  <emma:literal>yo-cossie)</emma:literal>
                </emma:interpretation>
                <emma:interpretation id="interp3" emma:lang="en-AU" emma:confidence="0">
                  <emma:literal>y. cos(x )</emma:literal>
                </emma:interpretation>
                <emma:interpretation id="interp4" emma:lang="en-AU" emma:confidence="0">
                  <emma:literal>y. cos(sc)</emma:literal>
                </emma:interpretation>
              </emma:one-of>
            </emma:emma>
          </inkml:annotationXML>
          <inkml:trace contextRef="#ctx0" brushRef="#br0">593-915 864,'0'0'38,"0"0"8,4-8-37,1-5-9,-1-3 0,1 8 0,-5-4 331,0 12 64,5-8 13,-1-4 2,-4 4-227,0 8-46,0 0-9,0 0-1,0-12-48,0 3-10,-9 5-1,4-4-1,-4 8-23,5 0-5,-10 8-1,5-4 0,0 5-21,-5-1-4,1 4-1,-1 0 0,5 8-12,-5-4 0,5 1 0,0 3 0,0-4 0,4 4 0,5 5 0,0-5 0,5-4 0,-1 0 0,1 0 0,4 0 0,-4-3-10,4 3 10,4-4-8,1-4 8,0-4-28,-1 4-1,6-8 0,-1 0 0,-5 0-30,6-4-5,3-4-2,-3 0 0,-1 0-125,5-4-25,-5-4-4,0-1-2,0 5-26,0-4-6,5-4-1,-5 4 0,1 3 110,-1-3 21,-4 0 5,-1 0 1,1 4 73,-5 4 14,0-4 3,0 3 1,0-3 147,0 4 30,-9-4 6,0 12 0,0-8 36,0 8 8,0 0 0,0 0 1,-4 0-32,4 0-6,0 0-2,0 0 0,-9 0-57,0 4-11,-5 0-2,5 8-1,0 0-37,4 0-7,-4 5-2,0-1 0,4 0-16,1 0-4,-1 0-1,1-3 0,8 3-13,-4 0-2,9-4-8,-4 4 12,4-8-12,5 4 0,-1-3 0,-4-1 0,1 0 0,3-4 0,5 0 0,-4-4 0,4 0 0,5-4 8,-5 0-8,5-4 0,-5-4 11,1-1-11,-1 1 12,0 0-12,-4-4 30,-1 4-1,-8-4 0,4 3 0,-9-7 44,4 8 9,-4-4 2,0 0 0,-4 0-66,-5 3-18,4-3 0,1 4 8,-5 4-8,-1 4 0,-3-4 0,-1 4 0,1 0-19,-10 4 1,5 0 0,-1 8 0,1-4-16,4 4-3,-4 0-1,5 4 0,3-8-70,1 4-13,0 0-3,5 1-1,-1 3-115,5-12-22</inkml:trace>
          <inkml:trace contextRef="#ctx0" brushRef="#br0" timeOffset="559.41">1362-1025 633,'0'0'56,"0"0"-44,0 0-12,0 0 0,0 0 244,0 0 46,0 0 10,0 0 1,0 0-88,-4-8-17,-5 8-4,-1-4-1,1 0-80,0 0-16,0 0-3,0 4-1,0 0-39,0 0-8,0 0-2,-5 4 0,10 0-24,-10 0-5,5 0-1,0 0 0,9-4-12,-5 4 0,1 0 0,-6 5 0,10-1 0,-4 0 0,4-8 0,0 12 0,0 0 0,4 0 0,-4 0-8,5 0 8,0 1 0,-1-1 0,1 4 0,4-4 0,-5 0 0,1 0 0,4 5 0,0-5 0,0 0 0,-4 0 0,4 4 0,0-4 0,-5 0 0,1 1 0,-5-13 0,5 12 0,-10 0 0,5-12 0,0 0 0,0 12 0,-9 0 0,4-4 0,-4 0 0,0-4 9,0-4-9,-5 0 10,5-4-10,-4 0 10,-1 0-42,0-4-8,5-4-1,-4-4-1,3 4-116,1-5-23,5-3-5,-1 4-530,-4-4-107</inkml:trace>
          <inkml:trace contextRef="#ctx0" brushRef="#br0" timeOffset="662.89">1526-1259 1364,'0'0'60,"0"0"13,0 0-58,9-4-15,-9 4 0,0 0 0,0 0 166,0 0 30,0 0 7,0 0 1,0 0-53,-9 8-11,0 4-1,-5 0-1,1 4-58,-1 4-12,0 5-3,1 3 0,4 0-20,-5 5-4,5-1-1,0 5 0,0 3-23,4 1-5,1 3 0,4-3-1,0-1-11,4-4 0,5-3 0,0-1 0,0 1 0,5-5 0,0 0-10,-1-4 10,6-3-43,3-1-2,-3 0-1,-6-12 0,5 0-142,-4-4-28,0-8-5</inkml:trace>
          <inkml:trace contextRef="#ctx0" brushRef="#br0" timeOffset="947.63">1644-1081 1324,'0'0'118,"0"0"-94,0 0-24,0 0 0,0 0 132,0 0 23,10 12 4,-10-12 1,13 8-4,1-4-1,-5 4 0,5 0 0,-1 0-61,-4-4-12,5 0-2,-5 0-1,5 1-35,-5 3-8,5 0 0,-1 0-1,-13-8-18,9 12-3,1-4-1,-10-8 0,9 12-5,-9-12 0,0 0-8,0 16 12,-5 1-3,-4-1-1,-5-4 0,5 4 0,-9-4-8,4 0 0,-8-4 0,3 5 0,1-1 0,0-4-20,-5 0 3,9 0 1,5-4-25,0 0-5,0-4-1,9 0 0,0 0-145,-4-4-28,-5 0-7</inkml:trace>
          <inkml:trace contextRef="#ctx0" brushRef="#br0" timeOffset="1204.9">1959-1065 1094,'13'-12'97,"-13"12"-77,5-8-20,4 4 0,-4 0 166,-5 4 30,0 0 5,0 0 2,0 0-23,0 0-5,0 0-1,0 0 0,0 0-64,-14 4-13,5 0-2,-9 8-1,4 0-37,-4 0-7,-1 4-2,1 5 0,5-1-22,-1-4-5,5 4-1,0-4 0,4 5-20,1-5 9,4-4-9,4 4 0,5 0 0,0 1 0,0-5 0,1-4 0,3 4 9,1-8-9,0 0 0,-1 0 9,1-8-9,4 4 0,-4 0 0,-1-8 0,6-4-16,-6 4-6,1-4-1,0-5 0,-1-3-136,1 0-27,0 0-6</inkml:trace>
          <inkml:trace contextRef="#ctx0" brushRef="#br0" timeOffset="1442.41">2214-1449 1796,'0'0'80,"0"0"16,0 0-77,4 8-19,10 4 0,-5-4 0,0 4 132,0 0 22,0 0 5,-4 0 1,-5 1-31,4 7-5,-4-4-2,9 4 0,-4 13-31,4-5-7,0 4 0,0 9-1,0-1-28,-4 1-6,0-5-1,-1 5 0,-8-1-13,-1 1-3,0-1-1,-4-4 0,0-3-15,0-9-2,5 4-1,-6 5 0,-3-5-13,-5 0 11,-5 1-11,0-1 10,0 4-18,-9 5-4,1-5-1,-1 1 0,4-5-186,-4-4-37</inkml:trace>
          <inkml:trace contextRef="#ctx0" brushRef="#br0" timeOffset="-1120.06">-691-903 979,'0'0'87,"0"0"-70,0 0-17,0 0 0,0 0 94,-9 8 15,9-8 3,-9 12 1,0 0-37,4 4-8,0 1-2,-4-1 0,9-4-18,-4 4-3,4 0-1,4 0 0,1-3-25,-1-1-6,6 0-1,3-4 0,1-4-12,4 0 11,-4-4-11,4-4 10,0 0-10,5-4 10,0-4-10,-1 0 10,1-1-2,-9-3-8,0 0 12,-5 0-4,0 0-8,-5 0 0,5-1 0,-4 1 8,0 0-8,-1 4 0,-8-4 0,4-1 8,0 1-8,0 4 0,-5 0 9,0 0-9,5 12 0,0 0 0,0 0 0,0 0 0,0 0 0,0 0 0,0 0 0,0 0 0,0 0 0,0 0 8,0 12-8,0 0 0,0 4 12,0 1-3,5 3 0,0-4 0,-1 4-1,5-4-8,-4 5 12,4 3-4,0 0-8,0 0 10,0 1-10,0 3 10,0 0-2,-4-3-8,-1-1 12,6 4-4,3 1 2,-8-1 0,-1-4 0,-4-4 0,0 1 6,0-5 2,0 4 0,-4 0 0,-1-8 21,-4 1 4,5-1 1,-6 0 0,1-4-2,0 4 0,-9-4 0,0 0 0,0-4-10,-1-4-1,-3 0-1,3-4 0,-3 4-15,-1 0-3,5-8-1,-5 0 0,5 0-11,4-4 0,0 0 0,1 4 0,4 0-28,0-5-7,4 5-1,0-4-1,1 0-157,13-4-31,0-16-7,5 7 0</inkml:trace>
          <inkml:trace contextRef="#ctx0" brushRef="#br0" timeOffset="-863.66">-140-851 1497,'-5'0'133,"1"-4"-106,4 0-27,0 4 0,0 0 155,0 0 25,0 0 6,0 0 1,0 0-66,0 0-13,0 0-2,9-4-1,-9 4-45,9-8-10,5 4-2,-1 0 0,-4 4-25,5-4-6,0 4-1,-1-4 0,1 4-16,0 0 0,4-4 0,-5 4 0,1 0-9,0-4-6,-1 4-1,1 0 0,0-4-61,-5 0-13,-9 4-2,9 0-659,-9 0-131</inkml:trace>
          <inkml:trace contextRef="#ctx0" brushRef="#br0" timeOffset="-672.75">-122-725 1875,'0'0'83,"0"0"17,0 0-80,0 0-20,0 0 0,0 0 0,0 0 110,0 0 18,9 4 3,5-8 1,-5 4-40,5-4-7,-1 4-1,-4-4-1,5 4-39,4 0-8,-4 0-2,-1 0 0,1-4-23,0 4-11,-10-4 10,5 4-10,5-4-19,-5 0-9,0 0-3,5 0-777,-9 4-155</inkml:trace>
        </inkml:traceGroup>
      </inkml:traceGroup>
      <inkml:traceGroup>
        <inkml:annotationXML>
          <emma:emma xmlns:emma="http://www.w3.org/2003/04/emma" version="1.0">
            <emma:interpretation id="{B857DA5B-1904-4BB8-ADFA-AD80EB3F3405}" emma:medium="tactile" emma:mode="ink">
              <msink:context xmlns:msink="http://schemas.microsoft.com/ink/2010/main" type="line" rotatedBoundingBox="31137,7996 31214,7764 31401,7825 31325,8058"/>
            </emma:interpretation>
          </emma:emma>
        </inkml:annotationXML>
        <inkml:traceGroup>
          <inkml:annotationXML>
            <emma:emma xmlns:emma="http://www.w3.org/2003/04/emma" version="1.0">
              <emma:interpretation id="{875758D2-5DE2-4092-94F9-743B75E6E084}" emma:medium="tactile" emma:mode="ink">
                <msink:context xmlns:msink="http://schemas.microsoft.com/ink/2010/main" type="inkWord" rotatedBoundingBox="31137,7996 31214,7764 31401,7825 31325,8058"/>
              </emma:interpretation>
              <emma:one-of disjunction-type="recognition" id="oneOf1">
                <emma:interpretation id="interp5" emma:lang="en-AU" emma:confidence="0">
                  <emma:literal>B</emma:literal>
                </emma:interpretation>
                <emma:interpretation id="interp6" emma:lang="en-AU" emma:confidence="0">
                  <emma:literal>&amp;</emma:literal>
                </emma:interpretation>
                <emma:interpretation id="interp7" emma:lang="en-AU" emma:confidence="0">
                  <emma:literal>b</emma:literal>
                </emma:interpretation>
                <emma:interpretation id="interp8" emma:lang="en-AU" emma:confidence="0">
                  <emma:literal>8</emma:literal>
                </emma:interpretation>
                <emma:interpretation id="interp9" emma:lang="en-AU" emma:confidence="0">
                  <emma:literal>g</emma:literal>
                </emma:interpretation>
              </emma:one-of>
            </emma:emma>
          </inkml:annotationXML>
          <inkml:trace contextRef="#ctx0" brushRef="#br0" timeOffset="-50526.26">37 7 403,'0'0'36,"0"0"-36,0 0 0,0 0 0,0 0 256,0 0 44,0 0 8,0 0 3,9-4-141,-9 4-28,0 0-6,0 0 0,10-8-36,-10 8-8,0 0 0,0 0-1,0 0-33,0 0-6,4 12-2,1-3 0,-5 3-18,4-4-3,-4 4-1,0 0 0,-4 4-12,-1 0-2,1-3-1,-1 3 0,0 0-13,1-4 9,-1 0-9,1 0 8,4-12-8,0 0 0,-5 8 9,5-8-9,0 0 10,0 0-2,0 0-8,0 0 12,0 0-2,-4-8-1,4 0 0,0-4 0,0 0-1,0 0-8,4 0 12,1 0-4,-1-1-8,-4 1 8,9 4-8,-4 0 8,4 0 0,-4-4-8,-1 4 12,5 0-4,0 8 3,-4-4 0,4-4 0,-9 8 0,0 0 3,9 0 1,5 0 0,-10 0 0,-4 0-2,0 0 0,0 0 0,0 0 0,0 0-4,5 8-1,-5-8 0,5 12 0,-5 4 0,-5 0-8,0-4 12,-4 4-4,5-3-8,-1 3 0,-4-8 9,5 4-9,-1-4 0,-4 4 8,4-4-8,-4 0 0,0-4 0,9-4 0,-9 0 0,4 0 8,-8-4-8,8 4 9,1-4-9,-1-4 10,-4 0-10,4 4 0,1-4 9,4 8-9,0-8 0,0 0 0,0-4 0,0 12 0,0 0 0,0 0 0,4-4 0,-4 4 0,10-8 0,-6 4-8,-4 4 8,9-5 0,0 1 0,0 4 0,5 4 0,-5 1 0,0-1 0,5 0 0,-5 0 0,5 0 0,-14-4 8,9 4-8,-9-4 10,14 8-10,-10-4 12,-4-4-4,9 12-8,-4-4 12,-5 4 4,-5 0 1,1 1 0,-1-1 0,1-4-1,-6 0 0,1 0 0,0 0 0,0-4-7,5 4-1,4-8-8,-10 4 12,-3-8-12,4 4 11,0 0-11,9 0 10,-5-4-2,5 4-8,-9-8 12,4-4-4,5 4-8,0-4 0,0-4 0,0 3 0,0-3 0,5 0 0,-1 4 0,1 0 0,-5-4 0,9 7 0,0-3 0,0 4 0,-4 0 0,4 0 0,5 4 0,-1-4 0,1 4-8,-5 0 8,5 4 0,-1-4 0,-4 4 0,-9 0 0,0 0 0,10 4 0,-1 4 0,-9-8 0,9 4 8,-9-4-8,4 12 15,1-4-3,-5 4 0,0 0 0,-5 1 1,1 3 0,-1-4 0,1 4 0,-5-4-13,-5-4 8,5 4-8,0-3 0,0-1 0,0-4 0,-1 0 0,10-4 0,0 0-12,-9 4-8,0-4-1,9 0-1,0 0-114,0 0-22,0 0-5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1T06:26:56.968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90D860C-5A8A-4709-9D81-E21752EF7EF1}" emma:medium="tactile" emma:mode="ink">
          <msink:context xmlns:msink="http://schemas.microsoft.com/ink/2010/main" type="writingRegion" rotatedBoundingBox="27643,12300 27908,12300 27908,12531 27643,12531"/>
        </emma:interpretation>
      </emma:emma>
    </inkml:annotationXML>
    <inkml:traceGroup>
      <inkml:annotationXML>
        <emma:emma xmlns:emma="http://www.w3.org/2003/04/emma" version="1.0">
          <emma:interpretation id="{CDDD1DDD-AD8B-4B21-B4B0-990E5C7D2F7E}" emma:medium="tactile" emma:mode="ink">
            <msink:context xmlns:msink="http://schemas.microsoft.com/ink/2010/main" type="paragraph" rotatedBoundingBox="27643,12300 27908,12300 27908,12531 27643,125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2E6CB3-3CD8-45EF-9089-502A0C5F64C0}" emma:medium="tactile" emma:mode="ink">
              <msink:context xmlns:msink="http://schemas.microsoft.com/ink/2010/main" type="line" rotatedBoundingBox="27643,12300 27908,12300 27908,12531 27643,12531"/>
            </emma:interpretation>
          </emma:emma>
        </inkml:annotationXML>
        <inkml:traceGroup>
          <inkml:annotationXML>
            <emma:emma xmlns:emma="http://www.w3.org/2003/04/emma" version="1.0">
              <emma:interpretation id="{CC830E52-F172-49DC-9716-DC3463AB9751}" emma:medium="tactile" emma:mode="ink">
                <msink:context xmlns:msink="http://schemas.microsoft.com/ink/2010/main" type="inkWord" rotatedBoundingBox="27643,12300 27908,12300 27908,12531 27643,12531"/>
              </emma:interpretation>
              <emma:one-of disjunction-type="recognition" id="oneOf0">
                <emma:interpretation id="interp0" emma:lang="en-AU" emma:confidence="0">
                  <emma:literal>B</emma:literal>
                </emma:interpretation>
                <emma:interpretation id="interp1" emma:lang="en-AU" emma:confidence="0">
                  <emma:literal>b</emma:literal>
                </emma:interpretation>
                <emma:interpretation id="interp2" emma:lang="en-AU" emma:confidence="0">
                  <emma:literal>*</emma:literal>
                </emma:interpretation>
                <emma:interpretation id="interp3" emma:lang="en-AU" emma:confidence="0">
                  <emma:literal>p</emma:literal>
                </emma:interpretation>
                <emma:interpretation id="interp4" emma:lang="en-AU" emma:confidence="0">
                  <emma:literal>J</emma:literal>
                </emma:interpretation>
              </emma:one-of>
            </emma:emma>
          </inkml:annotationXML>
          <inkml:trace contextRef="#ctx0" brushRef="#br0">-3486 95 691,'0'0'61,"0"0"-49,0 0-12,0 0 0,0 0 182,0 0 34,0 0 6,14-4 2,-5 0-78,-5 4-15,-4 0-3,0 0-1,9 0-43,0 4-9,-9-4-2,9 4 0,-9-4-29,0 0-5,0 0-2,5 9 0,-5-9-10,0 0-3,0 0 0,0 0 0,0 0 2,0 0 0,-5 8 0,1 4 0,-5-8-7,4 4-2,-4 0 0,5 0 0,-5 0-1,-1 0 0,6 0 0,-1 0 0,-8 1-16,8-1 0,5-8 0,0 0 0,0 0 0,0 0 0,0 0 0,0 0 0,0 0 0,0 0 0,-4-8 0,4-5 0,0 1 0,0 0 0,4 0-8,-4 0 8,0 4 0,5-4 0,-1 4 0,1-1 10,-1-3-10,1 4 0,4-4 0,0 4 0,0 0 53,0 0 9,-4 0 2,4 0 0,-9 8-64,9-4 0,0 0-9,-9 4 0,9 0 9,-9 0 12,9 0-2,0 8-1,-9-8 5,5 4 1,-5-4 0,9 12 0,-4 0-7,-1 0-8,-4 0 11,0-4-11,0 4-10,-4-3-9,-1-1-1,1 0-1,-6 0 21,6-4 0,-5 0 0,0-4 0,0-4 0,-1 4 0,1-4 0,0-4 0,0 0 0,5 0 0,-5-1 0,4 1 0,0-4 0,1 4 0,-1-4 0,1 4 0,4 0 0,0 0 0,0 0 0,0 8 0,4-8 0,1-1 0,-1 5 0,1-4 0,0 0 0,-5 8 0,9-4 0,0 0 0,4-4 0,1 4 0,-5 4 0,0-4 0,0 4 12,0 4 8,-9-4 0,10 8 1,-1-4-6,0 4-2,-5 4 0,1 0 0,-1 1 14,-4-1 2,0 4 1,0 0 0,0 0-30,0 5 0,-4-5 0,-1 0 0,1 0 8,-5-4-8,0 4 0,4-3 0,-4-5 12,0 0-4,0-4-8,-5 0 12,0-4-4,1-4 0,4-4-8,0 4 12,-5-4-22,9-1-5,-4-3-1,0 4 0,5 0 16,4 0 0,-5 0 0,5 0 0,0-4 20,5 4 6,-1 0 2,5-1 0,-4 1-45,4 4-9,0-4-2,0 0 0,5-4 45,-1 4 9,-4 0 2,5 0 0,0 0-28,-5 0 0,0-5 0,0 9 0,0-4-124,0 4-24,-9 4-5</inkml:trace>
        </inkml:traceGroup>
      </inkml:traceGroup>
    </inkml:traceGroup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1T06:26:53.396"/>
    </inkml:context>
    <inkml:brush xml:id="br0">
      <inkml:brushProperty name="width" value="0.03528" units="cm"/>
      <inkml:brushProperty name="height" value="0.03528" units="cm"/>
      <inkml:brushProperty name="color" value="#3165BB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D799C14-D77E-40AA-A5E0-C4E52078E00E}" emma:medium="tactile" emma:mode="ink">
          <msink:context xmlns:msink="http://schemas.microsoft.com/ink/2010/main" type="writingRegion" rotatedBoundingBox="20949,12610 17190,14824 17058,14600 20817,12386"/>
        </emma:interpretation>
      </emma:emma>
    </inkml:annotationXML>
    <inkml:traceGroup>
      <inkml:annotationXML>
        <emma:emma xmlns:emma="http://www.w3.org/2003/04/emma" version="1.0">
          <emma:interpretation id="{6C6A1A31-0554-4049-87F1-A8EDF2868676}" emma:medium="tactile" emma:mode="ink">
            <msink:context xmlns:msink="http://schemas.microsoft.com/ink/2010/main" type="paragraph" rotatedBoundingBox="20949,12610 17190,14824 17058,14600 20817,123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D60035-25FB-4147-852E-7D8C439F2F7D}" emma:medium="tactile" emma:mode="ink">
              <msink:context xmlns:msink="http://schemas.microsoft.com/ink/2010/main" type="line" rotatedBoundingBox="20949,12610 17190,14824 17058,14600 20817,12386"/>
            </emma:interpretation>
          </emma:emma>
        </inkml:annotationXML>
        <inkml:traceGroup>
          <inkml:annotationXML>
            <emma:emma xmlns:emma="http://www.w3.org/2003/04/emma" version="1.0">
              <emma:interpretation id="{A5F82E1A-6D5A-4AA6-B6B3-E804D718FAD2}" emma:medium="tactile" emma:mode="ink">
                <msink:context xmlns:msink="http://schemas.microsoft.com/ink/2010/main" type="inkWord" rotatedBoundingBox="20949,12610 20797,12700 20665,12476 20817,12386"/>
              </emma:interpretation>
              <emma:one-of disjunction-type="recognition" id="oneOf0">
                <emma:interpretation id="interp0" emma:lang="en-AU" emma:confidence="0">
                  <emma:literal>&amp;</emma:literal>
                </emma:interpretation>
                <emma:interpretation id="interp1" emma:lang="en-AU" emma:confidence="0">
                  <emma:literal>B</emma:literal>
                </emma:interpretation>
                <emma:interpretation id="interp2" emma:lang="en-AU" emma:confidence="0">
                  <emma:literal>y</emma:literal>
                </emma:interpretation>
                <emma:interpretation id="interp3" emma:lang="en-AU" emma:confidence="0">
                  <emma:literal>4</emma:literal>
                </emma:interpretation>
                <emma:interpretation id="interp4" emma:lang="en-AU" emma:confidence="0">
                  <emma:literal>p</emma:literal>
                </emma:interpretation>
              </emma:one-of>
            </emma:emma>
          </inkml:annotationXML>
          <inkml:trace contextRef="#ctx0" brushRef="#br0">3511 4664 288,'18'-4'25,"-13"0"-25,0 8 0,-5 4 0,4-3 200,1-1 34,-1 4 7,1 0 2,-5 0-69,0 0-14,4-8-2,1 8-1,-1-4-24,6 0-5,-6 0 0,1 0-1,4 4-28,-5 0-6,5-4-1,-4 5 0,0-1-42,-1 4-9,-4-4-1,5 4-1,-5 4-21,0-4-4,0 0-1,-5 1 0,5-1-13,-4 0 8,-1-4-8,0-4 0,1 4-8,-5-8-8,0 0-2,4 0 0,-9-4 18,10-4 12,-5 0-1,0-4-1,4 0-10,-4-1-14,0 1 3,4 0 1,-4 4 10,9-4 0,-4 4 0,-1 0 0,5 8 0,0 0 14,0-8-3,0 8-1,0-4 0,0 4 0,5-8 0,4-1 0,-9 9 3,0 0 1,9-4 0,0 4 0,0-4 2,0 4 0,-9 0 0,14 0 0,-5 4 0,0 0 0,-9-4 0,14 9 0,-5-1 1,0 0 1,-4 4 0,4-4 0,-5 4-5,-4-12-1,5 16 0,-1-4 0,-8 5 16,4-1 4,0-16 0,-5 12 0,5-12-42,-4 12-8,-5-8-2,-1 4 0,1-4 20,5-4 0,-10 0 0,5-4 0,0-4 0,4 4 0,-4-8 0,0 0 0,5 0 0,-1 0 0,0-1 0,1-3 0,4 4 0,0 0 0,0 0 0,4 0 0,-4 4 0,5-1 0,0-3 0,-1 0 0,5 8 0,0-4 0,0 0 0,1 4 0,3-4 0,-4 4 0,5 0 0,0 4 0,-5 0 11,-9 0-1,0 0 0,0 0 0,9 12 2,-9-12 0,9 16 0,-4 0 0,-5 0-4,0 5-8,-5-5 12,-4 0-4,4 0-22,-4 0-5,-4-3-1,3-1-901,-3-4-181</inkml:trace>
        </inkml:traceGroup>
        <inkml:traceGroup>
          <inkml:annotationXML>
            <emma:emma xmlns:emma="http://www.w3.org/2003/04/emma" version="1.0">
              <emma:interpretation id="{1C5B70AE-DE15-426F-B672-93A2FA9011B6}" emma:medium="tactile" emma:mode="ink">
                <msink:context xmlns:msink="http://schemas.microsoft.com/ink/2010/main" type="inkWord" rotatedBoundingBox="17374,14677 17172,14795 17086,14648 17287,14529"/>
              </emma:interpretation>
              <emma:one-of disjunction-type="recognition" id="oneOf1">
                <emma:interpretation id="interp5" emma:lang="en-AU" emma:confidence="0">
                  <emma:literal>to</emma:literal>
                </emma:interpretation>
                <emma:interpretation id="interp6" emma:lang="en-AU" emma:confidence="0">
                  <emma:literal>for</emma:literal>
                </emma:interpretation>
                <emma:interpretation id="interp7" emma:lang="en-AU" emma:confidence="0">
                  <emma:literal>no</emma:literal>
                </emma:interpretation>
                <emma:interpretation id="interp8" emma:lang="en-AU" emma:confidence="0">
                  <emma:literal>so</emma:literal>
                </emma:interpretation>
                <emma:interpretation id="interp9" emma:lang="en-AU" emma:confidence="0">
                  <emma:literal>soo</emma:literal>
                </emma:interpretation>
              </emma:one-of>
            </emma:emma>
          </inkml:annotationXML>
          <inkml:trace contextRef="#ctx0" brushRef="#br1" timeOffset="147263.51">119 6846 403,'0'0'36,"-9"8"-36,0-4 0,0 4 0,5 0 0,-1-4 0,-9 4 0,10-4 0,-5 0 12,9-4-12,-5 8 12,-4-4-12,9-4 9,0 0-9,0 0 0,0 0 9,0 0 32,0 0 7,0 0 0,0 0 1,-5 0 27,5 0 6,0 0 1,0 0 0,0 0-7,0 0 0,-4-8-1,4 8 0,0-8-17,0 8-3,0-12-1,0 12 0,0-8-26,0 8-6,4-8-1,-4 8 0,0 0-6,5-12-2,0 4 0,-5 8 0,0 0 2,0 0 0,0 0 0,4-8 0,-4 8-6,5-9-1,-5 9 0,0 0 0,9-8-8,-9 8 10,0 0-10,0 0 10,0 0 0,0 0 0,0 0 0,0 0 0,0 0 4,0 0 1,0 0 0,0 0 0,0 8 12,0 5 2,-5 3 1,1-4 0,-1 0-30,1 0-15,-6 0 2,6 1 0,-5-5 13,4 0 0,-8 0 0,8-4 0,5-4 12,-9 4 0,4-4-1,-4 0 0,9 0 3,-9 0 1,0 0 0,9 0 0,-4-8-3,-6 4 0,6 0 0,-1 0 0,5 4-4,0 0 0,0 0-8,0-8 12,0-1-12,0 1 11,5 0-11,-5 0 10,4 0-10,-4 8 8,5-8-8,4 0 8,0 4-8,-9 4 0,0 0 0,9-4 0,0-4 0,1 4 0,-10 4 0,9 0 0,-9 0 0,13 0 0,-4 4 0,0-4 0,-9 0 0,10 8 0,-10-8 0,9 4 0,0 4 0,4-4 0,-3 4 9,-10-8-9,4 8 0,-4-8 8,0 0-8,0 12 0,0 0 24,0-3 0,0-9 0,-4 8 0,-1 0-24,-4 4 9,4-8-9,-4 4 0,-4-4 12,3 4-4,-3-4 0,4-4-8,-5 4 10,0-4-10,1 4 8,-1-4-8,5-4 11,0 0-3,-5-4-8,5 4 12,0-8-2,4 4-1,1 0 0,-1 0 0,1 0-9,4-1 8,0 1-8,0-4 8,0 0-8,4 4 0,5-4 0,-4 4 0,4 4 0,0-4 0,0 4 0,0 0 0,-9 4 0,14 0 0,0 0 0,-5 0 0,5 0 0,-5 4 0,4 0 0,-4 0 0,0 0 0,-9-4 0,10 4 0,-6 4 0,5 0 0,-9-8 0,0 0 0,5 8 8,-5-8-8,4 8 0,-4 4 0,0-4 8,-4 5 4,-1-5 1,1 0 0,-5-4 0,4 4 11,-4-4 3,0 0 0,0 0 0,9-4-9,-9 4-2,0 0 0,-1 0 0,1-4-16,0 0 10,0-4-10,0 4 8,4-4-8,5 4 0,-4-8 0,-1 4 0,1-8 0,-1 4 0,5 0 0,0-1 0,0 1 0,5 0-11,-5-4 11,4 4-8,1 0 8,-1 0 0,1-4 0,4 4-8,0 4 8,0-5-8,0 1 8,-4 4-8,-5 4 8,14 0 0,-5-4 0,0 4 0,-9 0 0,9 4 0,0-4 0,0 4 0,-9-4 0,9 4 0,0 0 0,-9-4 0,9 9 0,-9-9 0,5 12 8,-5-4-8,5 4 17,-10-4-1,5-8 0,-5 12 0,1-4 2,-1 0 0,1 5 0,-5-5 0,0 4-6,-1-4-2,1-4 0,0 4 0,0-4-10,5 4 0,4-8 0,0 0 8,-9 8-24,9-8-4,0 0-2,0 0-719,0 0-144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5:14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270 0 11056 0 0,'0'0'852'0'0,"-2"2"-560"0"0,-8 3-337 0 0,5-3 497 0 0,0 1-1 0 0,0 0 1 0 0,0 0-1 0 0,-6 6 1 0 0,-43 40 2962 0 0,36-35-2918 0 0,1 1 0 0 0,1 1 0 0 0,0 1 0 0 0,-17 23 0 0 0,-29 66-1104 0 0,52-85 20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1T06:29:22.793"/>
    </inkml:context>
    <inkml:brush xml:id="br0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1BA52D6-0927-42A6-8CBF-BBC1D509E057}" emma:medium="tactile" emma:mode="ink">
          <msink:context xmlns:msink="http://schemas.microsoft.com/ink/2010/main" type="writingRegion" rotatedBoundingBox="19291,10256 18881,10418 18781,10165 19191,10003"/>
        </emma:interpretation>
      </emma:emma>
    </inkml:annotationXML>
    <inkml:traceGroup>
      <inkml:annotationXML>
        <emma:emma xmlns:emma="http://www.w3.org/2003/04/emma" version="1.0">
          <emma:interpretation id="{767786E1-27AB-455A-9A2E-2D4A4C834436}" emma:medium="tactile" emma:mode="ink">
            <msink:context xmlns:msink="http://schemas.microsoft.com/ink/2010/main" type="paragraph" rotatedBoundingBox="19291,10256 18881,10418 18781,10165 19191,100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EDEBF67-EF97-44FD-A6CA-CAD78BB1BE32}" emma:medium="tactile" emma:mode="ink">
              <msink:context xmlns:msink="http://schemas.microsoft.com/ink/2010/main" type="line" rotatedBoundingBox="19291,10256 18881,10418 18781,10165 19191,10003"/>
            </emma:interpretation>
          </emma:emma>
        </inkml:annotationXML>
        <inkml:traceGroup>
          <inkml:annotationXML>
            <emma:emma xmlns:emma="http://www.w3.org/2003/04/emma" version="1.0">
              <emma:interpretation id="{1EA40355-9F78-48AB-BFAA-5F69A6458610}" emma:medium="tactile" emma:mode="ink">
                <msink:context xmlns:msink="http://schemas.microsoft.com/ink/2010/main" type="inkWord" rotatedBoundingBox="19291,10256 18881,10418 18781,10165 19191,10003"/>
              </emma:interpretation>
              <emma:one-of disjunction-type="recognition" id="oneOf0">
                <emma:interpretation id="interp0" emma:lang="en-AU" emma:confidence="0">
                  <emma:literal>pool</emma:literal>
                </emma:interpretation>
                <emma:interpretation id="interp1" emma:lang="en-AU" emma:confidence="0">
                  <emma:literal>pos</emma:literal>
                </emma:interpretation>
                <emma:interpretation id="interp2" emma:lang="en-AU" emma:confidence="0">
                  <emma:literal>pot</emma:literal>
                </emma:interpretation>
                <emma:interpretation id="interp3" emma:lang="en-AU" emma:confidence="0">
                  <emma:literal>pps</emma:literal>
                </emma:interpretation>
                <emma:interpretation id="interp4" emma:lang="en-AU" emma:confidence="0">
                  <emma:literal>p</emma:literal>
                </emma:interpretation>
              </emma:one-of>
            </emma:emma>
          </inkml:annotationXML>
          <inkml:trace contextRef="#ctx0" brushRef="#br0">291 61 1123,'-32'0'49,"23"0"11,0 0-48,0 4-12,0 0 0,0 0 0,-10 0-28,10 0-9,9-4-2,-9 4 0,-5 0 39,1 4 0,13-8 0,0 0 0,0 0 11,0 0 3,-9 4 1,9-4 0,0 0-2,0 0 0,0 0 0,0 0 0,4 12 15,-4-12 2,5 8 1,-5 4 0,-5 0-2,5-12 0,5 9 0,-5-9 0,-5 12-1,5-12-1,9 8 0,-9-8 0,0 0-14,0 0-2,0 0-1,0 0 0,5 8 1,-5-8 0,0 0 0,0 0 0,0 0 5,0 0 2,0 0 0,0 0 0,0 0-5,0 0-1,0 0 0,-5-4 0,-8-4-3,4-4-1,13-1 0,-4 1 0,-4-4-8,-1 0 10,5 4-10,5-4 10,-5 8 7,0-1 2,0 1 0,0 8 0,4-8 17,-4 8 4,0 0 1,0 0 0,0 0-25,0 0-4,0 0-2,0 0 0,0 0-10,0 0 0,14 0 0,-14 0 0,0 0 0,0 0 0,13 4 0,1 4 0,-14-8 0,9 9 0,-4-1 0,4 4 0,-5-4 0,1 4 0,-5-12 0,9 16 0,-4-4 0,-5 0 8,-5-3-8,5 3 8,0-12-8,-9 8 10,4 4-10,-8-4 10,-5 0-10,4 0 10,0-4-10,1 0 10,-10 0-10,9 0 0,14-4 0,-14 0 8,1 0-8,-1 0 10,1 0-10,8-4 10,5 4 13,-9 0 2,-5-4 1,10 0 0,4 4-14,0 0-4,-5-8 0,5 8 0,-4-8-8,4 8 0,9-8 0,0 0 0,-9 4 0,9 0 0,9-4 0,-9 4 0,-9 4 0,0 0 0,18 0 0,5-4 0,-5 0 0,1 4 0,-6 4 0,1 0 0,4-4-9,0 4 9,-18-4 0,14 8 0,0 0 0,-5-4 0,-9-4 0,0 0 0,0 0 0,0 0 0,13 8 0,-13-8 9,0 0-9,0 0 0,0 0 0,0 0 8,0 0 1,0 0 0,-9 4 0,0 4 0,5-4-9,-5 0 8,-5-4-8,5 4 8,9-4-8,-14 0 0,0 0 0,-4-4 8,5 4-8,8-4 0,5 4 0,-9-8 0,0 0 0,0 0 0,4 0 0,1 0 0,-1 0 0,0 0 0,10-1 0,4-3-11,-4 0 11,4 0-10,-5 0 10,10 0-10,4 0 10,-4 4 0,-5-1 0,0 1 0,9 0 0,1 0 0,-6 0 0,1 4 0,0-4 0,4 8 0,0-4 0,-4 0 0,-14 4 0,13 4 0,1-4 0,0 4 0,-14-4 0,13 0 0,-4 4 0,0 4-8,5-4 8,-9 4-8,-5-8 8,4 12-8,1 0 8,-5 1 0,-9-5 8,4 4-8,5 0 0,-9-4 8,4 4-8,-4-8 0,-9 4 8,9-4-8,9-4 10,-9 4-10,-5-4 9,1 0-9,3 0 8,6-4-8,-5-4 0,4 4 8,-4-4-8,5 4 0,4 4 9,-5-8-9,-4 4 10,4-4-10,5 8 16,0 0-2,5-8-1,-5 8 0,0 0-13,0 0 0,9-12 0,-4 4 0,-5 8 0,9-4 0,4-1-9,1-3 9,0 4 0,-1 4-9,1 0 9,-5-4 0,9 4 0,-4 0-8,-14 0 8,9 4 0,0 0 0,0 0 0,-9-4 0,9 9 0,-4-1 0,0 4 0,-1-4 0,-4 4 0,-9 0 0,4 4 0,5-4 9,-9 1-9,0 3 16,-4-4-4,3 4-1,1-4 0,-4 4 1,-1-3 1,-4-1 0,4-4 0,0 0 3,1 0 0,-14-4 0,8-4 0,6 0-2,4 0 0,-10 0 0,6-4 0,-6 0-3,6 0-1,8-4 0,-8 0 0,-6-4-10,10 3 0,9 1 0,-4 0 8,-1 0-8,5 0 0,5 0 0,4-4-11,-5 0-42,5-4-9,5 3-2</inkml:trace>
        </inkml:traceGroup>
      </inkml:traceGroup>
    </inkml:traceGroup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1T06:29:26.655"/>
    </inkml:context>
    <inkml:brush xml:id="br0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89D7610-EF2B-4841-8EBC-CBB569E829C3}" emma:medium="tactile" emma:mode="ink">
          <msink:context xmlns:msink="http://schemas.microsoft.com/ink/2010/main" type="writingRegion" rotatedBoundingBox="22736,10228 22465,10381 22338,10157 22609,10003"/>
        </emma:interpretation>
      </emma:emma>
    </inkml:annotationXML>
    <inkml:traceGroup>
      <inkml:annotationXML>
        <emma:emma xmlns:emma="http://www.w3.org/2003/04/emma" version="1.0">
          <emma:interpretation id="{D67AD461-E406-40EF-9337-5489AFAE4CAF}" emma:medium="tactile" emma:mode="ink">
            <msink:context xmlns:msink="http://schemas.microsoft.com/ink/2010/main" type="paragraph" rotatedBoundingBox="22736,10228 22465,10381 22338,10157 22609,100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F99F99-F1D8-4DAD-B93A-A4974EC701C0}" emma:medium="tactile" emma:mode="ink">
              <msink:context xmlns:msink="http://schemas.microsoft.com/ink/2010/main" type="line" rotatedBoundingBox="22736,10228 22465,10381 22338,10157 22609,10003"/>
            </emma:interpretation>
          </emma:emma>
        </inkml:annotationXML>
        <inkml:traceGroup>
          <inkml:annotationXML>
            <emma:emma xmlns:emma="http://www.w3.org/2003/04/emma" version="1.0">
              <emma:interpretation id="{E81ED4FB-C6A2-43E7-A568-222FBE831C86}" emma:medium="tactile" emma:mode="ink">
                <msink:context xmlns:msink="http://schemas.microsoft.com/ink/2010/main" type="inkWord" rotatedBoundingBox="22736,10228 22465,10381 22338,10157 22609,10003"/>
              </emma:interpretation>
              <emma:one-of disjunction-type="recognition" id="oneOf0">
                <emma:interpretation id="interp0" emma:lang="en-AU" emma:confidence="0">
                  <emma:literal>J</emma:literal>
                </emma:interpretation>
                <emma:interpretation id="interp1" emma:lang="en-AU" emma:confidence="0">
                  <emma:literal>D</emma:literal>
                </emma:interpretation>
                <emma:interpretation id="interp2" emma:lang="en-AU" emma:confidence="0">
                  <emma:literal>R</emma:literal>
                </emma:interpretation>
                <emma:interpretation id="interp3" emma:lang="en-AU" emma:confidence="0">
                  <emma:literal>d</emma:literal>
                </emma:interpretation>
                <emma:interpretation id="interp4" emma:lang="en-AU" emma:confidence="0">
                  <emma:literal>A</emma:literal>
                </emma:interpretation>
              </emma:one-of>
            </emma:emma>
          </inkml:annotationXML>
          <inkml:trace contextRef="#ctx0" brushRef="#br0">149 53 230,'0'0'20,"0"0"-20,0 0 0,0 0 0,0 0 87,0 0 13,0 0 2,0 0 1,-4-4-32,4 4-7,0 0 0,0 0-1,0 0-7,0 0-2,9-4 0,-5 4 0,5 0-8,-4 0-2,4 0 0,0 0 0,0 0-20,0 0-4,1 4 0,3-4-1,-8 8-9,4-4-2,-9-4 0,0 0 0,9 4 5,-9-4 1,0 0 0,4 13 0,-4-1 18,0 0 3,0 0 1,0-12 0,-4 8 0,-1 4 0,1 0 0,-1-4 0,5-8-17,-4 8-3,4-8-1,-5 9 0,5-9-15,-9 4 11,5-4-11,-6 0 10,6 0-10,-5 0 10,0-8-10,0 8 10,-1-5-10,6 1 0,-5-4 9,4 4-9,5-4 0,0 8 0,-4-8 0,-1 0 0,10 0 0,-5 0 0,4 0 0,1 0 0,4 0-9,0-5 9,0 5-10,5 0 10,-5 0 0,0 4 0,-9 4 0,9-4 0,5 4 0,-5 0-9,-9 0 9,9 0 0,-9 0 0,0 0 0,0 0 0,9 4 0,0 4 0,-9-8 0,0 0 0,5 8 0,-5 4 0,0 1 11,-5-1-11,1 0 12,-1 0-2,0 4 0,1-8 0,-5 4 0,0 1-10,0-5 0,0 0 0,4-4 8,-9 4 8,5-4 2,-4 0 0,3-4 0,-3 0-18,4 0-14,0 0 2,-5 0 1,0-4 23,5 0 5,0-4 1,4 0 0,-4 0-10,5-1-8,-1 1 12,5-4-12,0 0 0,0 0 0,5 0 0,-1 0 0,5 0 0,1-5 0,-6 9 0,5-4-9,0 4 9,0 0 0,-4 0 0,4 0 0,0 0 0,0 4 0,-9 4-9,14 0 9,-5 0 0,0 0 0,-9 0 0,9 8 0,5-4 0,-14-4 0,9 4 0,0 4 0,-4 4 0,-1 0 0,-4-4 0,5 4 0,-5 5 0,-5-5 0,1 0 0,4 4 0,-9-4 20,4 0 0,-4 5-1,0-9 0,0 4 3,-5-4 1,0 4 0,1-4 0,-1 0-3,-4 0 0,4-4 0,1 0 0,-1 0-6,0-4-2,1-4 0,-1 4 0,5-4-4,0 0-8,0-4 11,4 0-11,1 0 0,4-4 0,-5 4 0,5-4 0,0 4 0,0-5 0,0 5 0,5-4 0,4 0-10,0 4 10,0 0-10,-5 0 10,10-4-9,-5 8 9,5 0-8,-1-1 8,1 1-9,0 4 9,-1 0-10,6 0 10,-6 4 0,6 1-9,-6 3 9,1-4 0,0 4 0,-1 0-8,-4 4 8,0-4 0,5 4 0,-9-4 0,-1 4 0,1-3 0,-5-9 0,0 12 0,0 0 0,0-12 0,0 12 0,-5 0 0,1-4 0,-1 0 8,-4 0 0,0 0 1,0-3 0,-5-1 0,5 0 4,-5 0 1,-4-4 0,4 0 0,5-4-2,-4 4-1,-1 0 0,5-4 0,-5 0-11,5-1 8,5-3-8,-1 4 8,-4-4-8,4 0 0,5 0 0,5 0 0,-1 0 0,1 0 0,0-4 0,4 4-11,0-1 11,0 1-10,5 0 10,-1 0-10,-4 0 10,5 4-8,0 0 8,-1 4-8,-4-4 8,1 4 0,-1 0 0,0 4-8,4-4 8,-4 4 0,-9-4 0,5 4 0,4 8 0,-4-4 0,-5-8-9,4 12 9,-4-12 0,5 9 0,-5 3 0,0-12 0,-5 8 8,5 0-8,0 4 8,0-12-8,-4 8 14,-5 0-2,-1-4-1,10-4 0,-9 4 3,0-4 1,0 0 0,9 0 0,-9 0-15,5-4 9,-6 0-9,1 0 8,0 0-24,0 0-6,5 0-1,-6-4-629,6 4-125</inkml:trace>
        </inkml:traceGroup>
      </inkml:traceGroup>
    </inkml:traceGroup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1T06:29:28.727"/>
    </inkml:context>
    <inkml:brush xml:id="br0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93BA18E-7E55-463D-97F3-1F1ED3735A2F}" emma:medium="tactile" emma:mode="ink">
          <msink:context xmlns:msink="http://schemas.microsoft.com/ink/2010/main" type="writingRegion" rotatedBoundingBox="24265,14540 24425,14720 24290,14839 24131,14660"/>
        </emma:interpretation>
      </emma:emma>
    </inkml:annotationXML>
    <inkml:traceGroup>
      <inkml:annotationXML>
        <emma:emma xmlns:emma="http://www.w3.org/2003/04/emma" version="1.0">
          <emma:interpretation id="{3A63C906-2C32-4C52-A248-9B095C8365E9}" emma:medium="tactile" emma:mode="ink">
            <msink:context xmlns:msink="http://schemas.microsoft.com/ink/2010/main" type="paragraph" rotatedBoundingBox="24265,14540 24425,14720 24290,14839 24131,146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E3462B4-7F1B-42DF-8B5E-14DDDBE3CB89}" emma:medium="tactile" emma:mode="ink">
              <msink:context xmlns:msink="http://schemas.microsoft.com/ink/2010/main" type="line" rotatedBoundingBox="24265,14540 24425,14720 24290,14839 24131,14660"/>
            </emma:interpretation>
          </emma:emma>
        </inkml:annotationXML>
        <inkml:traceGroup>
          <inkml:annotationXML>
            <emma:emma xmlns:emma="http://www.w3.org/2003/04/emma" version="1.0">
              <emma:interpretation id="{9A1C870B-731E-4871-8822-CB8705D562B4}" emma:medium="tactile" emma:mode="ink">
                <msink:context xmlns:msink="http://schemas.microsoft.com/ink/2010/main" type="inkWord" rotatedBoundingBox="24265,14540 24425,14720 24290,14839 24131,14660"/>
              </emma:interpretation>
              <emma:one-of disjunction-type="recognition" id="oneOf0">
                <emma:interpretation id="interp0" emma:lang="en-AU" emma:confidence="0">
                  <emma:literal>*</emma:literal>
                </emma:interpretation>
                <emma:interpretation id="interp1" emma:lang="en-AU" emma:confidence="0">
                  <emma:literal>J</emma:literal>
                </emma:interpretation>
                <emma:interpretation id="interp2" emma:lang="en-AU" emma:confidence="0">
                  <emma:literal>A</emma:literal>
                </emma:interpretation>
                <emma:interpretation id="interp3" emma:lang="en-AU" emma:confidence="0">
                  <emma:literal>z</emma:literal>
                </emma:interpretation>
                <emma:interpretation id="interp4" emma:lang="en-AU" emma:confidence="0">
                  <emma:literal>2</emma:literal>
                </emma:interpretation>
              </emma:one-of>
            </emma:emma>
          </inkml:annotationXML>
          <inkml:trace contextRef="#ctx0" brushRef="#br0">96 0 1324,'0'0'118,"0"0"-94,0 0-24,0 0 0,0 0 32,0 0 3,0 0 0,0 0 0,0 0-22,9 8-4,0 0-1,0 0 0,-9-8-8,9 9 8,0 3-8,5-4 8,-5 0 6,0 0 1,0 0 0,0 4 0,5-4-5,-5 0-1,-9-8 0,5 13 0,-1-1 4,1 0 1,-1 0 0,-8-4 0,4 4 2,-5-4 0,1 0 0,-6 0 0,6 1-6,-5-5-1,4 4 0,-4-4 0,5 0-1,-6 0 0,-3-8 0,4 4 0,0-8 0,-5-4 0,9 3 0,-4-3 0,0 4-8,0-4-11,5-4 3,-1 4 0,0-4 8,1 3 0,4 1 0,0 4 0,-5-4 0,5 4 0,5-4 8,-5 4-8,0 0 17,0 8-1,4-4 0,1-5 0,4 1-16,-9 8 0,9-4 0,0 0-9,0 0 9,5 4 0,-14 0 0,0 0 0,0 0 0,9 4 12,0 0-2,-4 8-1,4-3 7,-5-1 2,1 4 0,-5-4 0,-5 4 12,5 0 2,5-4 1,-5 4 0,-5 1-19,1-1-4,-1-4-1,5-8 0,-4 12-9,-1-4 12,-8-4-12,8 4 12,5-8 2,-14 4 1,5-4 0,-4 0 0,4-4 0,-1 4 0,1-4 0,0 0 0,0-4 2,5 0 1,-6 0 0,6 0 0,-1 0-18,1 0 0,4-1 8,0-3-8,4 0-12,-4 4-7,5-4-1,-1 4 0,1 0 20,0 0 0,-5 8-8,9-8 8,-5 3 0,-4 5 0,9-4 0,-9 4 0,9 0 0,5 0 0,-5 0 0,0 4 0,-9-4 0,9 5 0,0 3 0,1 0 0,-6 0 17,1 4 1,4-4 0,-5 4 0,-4-12-18,5 12 10,-5-12-10,4 8 8,-4 5 2,0-13 0,0 0 0,0 12 0,0-12 5,-4 8 1,-1 0 0,-4-4 0,0-4 16,5 0 3,-6 0 1,1 0 0,0-4-36,0 4 0,0 0-12,5-4 3,-6-4 9,1 4 11,0 0-3,5-4 0,-5-1-8,4 1 8,0-4-8,1 4 8,4-4-8,0 4 0,0 0 0,4 0 0,1 0 0,-5 8 0,5-8 0,-5 8 0,0 0 0,0 0 8,4-9-8,-4 9 8,0 0-8,0 0 0,9 0 0,-9 0-11,0 0 11,0 0 11,0 0-3,9 9 0,-9-9-8,5 12 0,-5 0 0,-5 0 0,5-12 0,-4 8 8,-1 4-8,1-4 8,-5-4-19,-1 4-4,1-4-1,-4 1-728,-1-5-147</inkml:trace>
        </inkml:traceGroup>
      </inkml:traceGroup>
    </inkml:traceGroup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1T06:29:29.952"/>
    </inkml:context>
    <inkml:brush xml:id="br0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7BCF24F-7A70-4A53-B9F9-D61F5B2B5E2A}" emma:medium="tactile" emma:mode="ink">
          <msink:context xmlns:msink="http://schemas.microsoft.com/ink/2010/main" type="writingRegion" rotatedBoundingBox="25810,10097 29618,10041 29622,10296 25814,10351"/>
        </emma:interpretation>
      </emma:emma>
    </inkml:annotationXML>
    <inkml:traceGroup>
      <inkml:annotationXML>
        <emma:emma xmlns:emma="http://www.w3.org/2003/04/emma" version="1.0">
          <emma:interpretation id="{036482B1-6F48-4559-A750-FB99649DA77F}" emma:medium="tactile" emma:mode="ink">
            <msink:context xmlns:msink="http://schemas.microsoft.com/ink/2010/main" type="paragraph" rotatedBoundingBox="25810,10097 29618,10041 29622,10296 25814,103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F05AC9-EAC2-4500-94D5-CFA8D82BCFC2}" emma:medium="tactile" emma:mode="ink">
              <msink:context xmlns:msink="http://schemas.microsoft.com/ink/2010/main" type="line" rotatedBoundingBox="25810,10097 29618,10041 29622,10296 25814,10351"/>
            </emma:interpretation>
          </emma:emma>
        </inkml:annotationXML>
        <inkml:traceGroup>
          <inkml:annotationXML>
            <emma:emma xmlns:emma="http://www.w3.org/2003/04/emma" version="1.0">
              <emma:interpretation id="{3C78B791-EF83-4A38-A7A9-69A818AC1E8B}" emma:medium="tactile" emma:mode="ink">
                <msink:context xmlns:msink="http://schemas.microsoft.com/ink/2010/main" type="inkWord" rotatedBoundingBox="25810,10119 26107,10115 26110,10327 25813,10331"/>
              </emma:interpretation>
              <emma:one-of disjunction-type="recognition" id="oneOf0">
                <emma:interpretation id="interp0" emma:lang="en-AU" emma:confidence="0">
                  <emma:literal>300</emma:literal>
                </emma:interpretation>
                <emma:interpretation id="interp1" emma:lang="en-AU" emma:confidence="0">
                  <emma:literal>500</emma:literal>
                </emma:interpretation>
                <emma:interpretation id="interp2" emma:lang="en-AU" emma:confidence="0">
                  <emma:literal>B</emma:literal>
                </emma:interpretation>
                <emma:interpretation id="interp3" emma:lang="en-AU" emma:confidence="0">
                  <emma:literal>50</emma:literal>
                </emma:interpretation>
                <emma:interpretation id="interp4" emma:lang="en-AU" emma:confidence="0">
                  <emma:literal>30</emma:literal>
                </emma:interpretation>
              </emma:one-of>
            </emma:emma>
          </inkml:annotationXML>
          <inkml:trace contextRef="#ctx0" brushRef="#br0">51 0 1350,'0'0'60,"0"0"12,0 0-58,0 0-14,0 0 0,0 0 0,0 0 25,0 0 3,0 0 0,0 0 0,0 0-28,5 8 0,-1 0 0,6-4 0,-6 4 0,5-4 0,5 0 0,0 0 0,-1 0 0,1 0 8,-1-4 0,1 8 0,0-4-8,-5-4 10,0 4-10,0 0 10,-9-4 17,0 0 3,0 0 1,0 0 0,5 12 18,-5-12 4,0 0 1,0 0 0,0 9-25,-5 3-5,-4-4 0,0 4-1,0-4-9,0 4-2,-10-4 0,6 0 0,-1 0-12,1 1 0,-6-5 8,6 0-8,8 4 0,-9-8 8,1 0-8,-1 0 0,14 0 0,0 0 0,-9-4 0,0-4 0,4-1 9,1-3-9,-1 4 8,5-4-8,0 4 9,0-4-9,0 0 10,0 0-10,9-1 59,0 5 5,-4 0 2,4 0 0,5 0-100,-5 0-20,5 4-4,-1-4-1,1 4 49,0 0 10,4 0 0,-5 0 0,6 8 0,-6-4 0,5 4 0,-4-4 0,0 8 8,-1-4 0,1 4-8,-5-8 12,0 8 0,0 0-1,1 0 0,-6 4 0,5-4 14,-9-8 3,0 13 1,0-1 0,0 4 3,0-4 0,-4 0 0,-5-4 0,4 0-12,0 1-1,-8-1-1,4 0 0,0-4-3,-5 0-1,-4 4 0,4-8 0,0 4-3,1-4-1,-6 0 0,6 0 0,-1-4-2,1 0 0,-1 0 0,5 0 0,-5 0-8,5 0 0,0-4 0,4-1 8,5 5-8,0-4 0,0-4 0,0 4 0,5 0 0,-1 0-11,1-4 11,4 4-8,0 0 8,5-1-8,-5 1 8,5 0-8,4-4 8,-5 4-8,1 4 8,4 0-8,-4-4 8,0 8 0,-1-4 0,1 0 0,-5 4 0,5 4 0,-14-4 8,0 0-8,9 4 11,-5 4-3,6-4 0,-10-4 0,0 12 0,0 0 0,0 0 0,-5-3 0,0 3 4,1 0 0,-5 4 0,0-4 0,0 0-4,-1-4-8,-3 5 12,-1-5-4,5 0-8,0-4 8,-5 0-8,5 0 8,-5-4-16,5 0-4,-4-4-1,4-4 0,0-4-163,-1-9-33,6-3-7</inkml:trace>
        </inkml:traceGroup>
        <inkml:traceGroup>
          <inkml:annotationXML>
            <emma:emma xmlns:emma="http://www.w3.org/2003/04/emma" version="1.0">
              <emma:interpretation id="{5F79EA66-1908-40EE-9D1F-B1F11A4407D2}" emma:medium="tactile" emma:mode="ink">
                <msink:context xmlns:msink="http://schemas.microsoft.com/ink/2010/main" type="inkWord" rotatedBoundingBox="29348,10045 29618,10041 29622,10296 29351,10300"/>
              </emma:interpretation>
              <emma:one-of disjunction-type="recognition" id="oneOf1">
                <emma:interpretation id="interp5" emma:lang="en-AU" emma:confidence="0">
                  <emma:literal>&amp;</emma:literal>
                </emma:interpretation>
                <emma:interpretation id="interp6" emma:lang="en-AU" emma:confidence="0">
                  <emma:literal>m</emma:literal>
                </emma:interpretation>
                <emma:interpretation id="interp7" emma:lang="en-AU" emma:confidence="0">
                  <emma:literal>D</emma:literal>
                </emma:interpretation>
                <emma:interpretation id="interp8" emma:lang="en-AU" emma:confidence="0">
                  <emma:literal>M</emma:literal>
                </emma:interpretation>
                <emma:interpretation id="interp9" emma:lang="en-AU" emma:confidence="0">
                  <emma:literal>*</emma:literal>
                </emma:interpretation>
              </emma:one-of>
            </emma:emma>
          </inkml:annotationXML>
          <inkml:trace contextRef="#ctx0" brushRef="#br0" timeOffset="3493.9">3762 80 1051,'0'0'46,"0"0"10,0 0-44,0 0-12,0 0 0,0 0 0,0 0 74,0 0 13,0 0 2,0 0 1,0 0-25,14-4-5,-14 4 0,0 0-1,0 0-4,0 0-1,0 0 0,13 4 0,-13-4-14,9 9-4,-9-9 0,5 8 0,-5-8-3,0 12-1,-5-4 0,1 4 0,-1-4-9,1 4-3,-1-4 0,-4 0 0,0-4-20,0 5 0,0-9 0,-5 0 0,0 0 17,1 0-1,-1 0 0,0-4 0,1-1-6,-1-3-2,5 0 0,-5 0 0,5 0-8,0-4 12,-5 4-12,5-4 12,9-4-1,-4 3 0,-1 1 0,5 0 0,0 0-11,0 0 0,0 4-12,5-4 12,-5 4 0,4-1 0,5 1 0,-9 8 0,0 0 0,10-8 8,3 0-8,1 0 0,0 4 0,-1 0 0,5 0 0,-4 0 0,0 4 14,-5 0-2,-9 0-1,9 4 0,5 0-3,-10 4 0,1 0 0,-1 4 0,1-4 0,-5 5 0,0-1 0,0 0 0,-5 4 2,-4 0 0,5-4 0,-6 4 0,1 1-10,-4-5 12,4 0-12,-1 0 12,-3 0-12,-1-4 8,1-4-8,3 4 8,-3-3-8,4-1 12,-5-4-12,5 0 12,0-4-4,4-1 0,-8 1 0,3-4 0,6-4-8,-1 4 0,1 0 0,4-4 8,0 0-8,4 0 0,1 3 0,-1-7 0,10 4 0,-5 0 0,0 0 0,5 0-11,0 0 11,4-1-8,-4 1 8,4 4-8,4-4 8,-3 4 0,-1-4 0,-4 4-8,4 4 8,-5-4 0,-3 8 0,-1 0 0,-9 0 11,0 0-3,9 8 0,-9-8 0,4 8 0,1 0 0,-1 4 0,-4 0 0,0 0 0,0 0 0,-4 1 0,-1-1 0,5 4 0,-4-4-8,-5-4 12,4 0-4,-4-4 2,4 4 0,-4-4 0,0 0 0,0-4 1,5 0 0,-6 0 0,1 0 0,0-4-11,0 0 8,0-4-8,4 4 8,-8-8-20,4 4-4,0-4 0,4 0-1,-4 0-146,0-1-29,4-3-5</inkml:trace>
        </inkml:traceGroup>
      </inkml:traceGroup>
    </inkml:traceGroup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1T06:29:35.144"/>
    </inkml:context>
    <inkml:brush xml:id="br0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FFD037F-D984-4CD2-9CF7-D845684732C1}" emma:medium="tactile" emma:mode="ink">
          <msink:context xmlns:msink="http://schemas.microsoft.com/ink/2010/main" type="writingRegion" rotatedBoundingBox="31316,14619 31157,14790 31050,14691 31208,14520"/>
        </emma:interpretation>
      </emma:emma>
    </inkml:annotationXML>
    <inkml:traceGroup>
      <inkml:annotationXML>
        <emma:emma xmlns:emma="http://www.w3.org/2003/04/emma" version="1.0">
          <emma:interpretation id="{EC671617-425A-41A5-AC1E-07434328146D}" emma:medium="tactile" emma:mode="ink">
            <msink:context xmlns:msink="http://schemas.microsoft.com/ink/2010/main" type="paragraph" rotatedBoundingBox="31316,14619 31157,14790 31050,14691 31208,145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54BD4A0-D191-4650-942B-4DA0877EEAF4}" emma:medium="tactile" emma:mode="ink">
              <msink:context xmlns:msink="http://schemas.microsoft.com/ink/2010/main" type="line" rotatedBoundingBox="31316,14619 31157,14790 31050,14691 31208,14520"/>
            </emma:interpretation>
          </emma:emma>
        </inkml:annotationXML>
        <inkml:traceGroup>
          <inkml:annotationXML>
            <emma:emma xmlns:emma="http://www.w3.org/2003/04/emma" version="1.0">
              <emma:interpretation id="{D06E8C85-06D8-4313-9CC2-A75108ADF4D1}" emma:medium="tactile" emma:mode="ink">
                <msink:context xmlns:msink="http://schemas.microsoft.com/ink/2010/main" type="inkWord" rotatedBoundingBox="31316,14619 31157,14790 31050,14691 31208,14520"/>
              </emma:interpretation>
              <emma:one-of disjunction-type="recognition" id="oneOf0">
                <emma:interpretation id="interp0" emma:lang="en-AU" emma:confidence="0">
                  <emma:literal>of</emma:literal>
                </emma:interpretation>
                <emma:interpretation id="interp1" emma:lang="en-AU" emma:confidence="0">
                  <emma:literal>or</emma:literal>
                </emma:interpretation>
                <emma:interpretation id="interp2" emma:lang="en-AU" emma:confidence="0">
                  <emma:literal>on</emma:literal>
                </emma:interpretation>
                <emma:interpretation id="interp3" emma:lang="en-AU" emma:confidence="0">
                  <emma:literal>o</emma:literal>
                </emma:interpretation>
                <emma:interpretation id="interp4" emma:lang="en-AU" emma:confidence="0">
                  <emma:literal>so</emma:literal>
                </emma:interpretation>
              </emma:one-of>
            </emma:emma>
          </inkml:annotationXML>
          <inkml:trace contextRef="#ctx0" brushRef="#br0">138 81 1152,'0'0'102,"0"0"-82,0 0-20,0 0 0,0 0 44,0 0 4,0 0 0,0 0 1,0 0-16,0 0-3,0 0-1,0 0 0,0 0-3,0 0-1,0 0 0,0 0 0,9 8 9,-9-8 2,0 0 0,0 0 0,0 0 8,0 0 3,0 0 0,0 8 0,0-8-26,-9 8-5,4 4 0,-4-3-1,0 3-7,0-4 0,-5 0-8,5-4 12,0 0-12,0 0 8,0-4-8,-5 4 0,5 0 0,5-4 0,-1 4 0,5-4 0,-9-4 0,9 4 0,-4-8 0,-1 4 0,0-4 8,5 0-8,0 0 0,5-4 0,0 3 0,-1-3 0,1 0 0,-1 0 0,5 0 12,0 4-4,1 0-8,-1 0 12,4-1-2,1-3-1,0 4 0,-5 4 0,0 0 11,4 4 1,1 0 1,-5-4 0,0 0 1,-9 4 0,0 0 0,9 4 0,-9-4-5,0 0-1,0 0 0,5 12 0,0 0 11,-5 1 1,0-13 1,-5 12 0,-4 0-3,4 4-1,-4-4 0,0 0 0,0 0-11,-5-3-3,5 3 0,0-4 0,5 0-12,4-8 9,-10 4-9,1 0 8,0-4-8,9 0 8,0 0-8,0 0 8,-4-4 2,4 4 0,-5-8 0,1 0 0,4 0-10,0 8-14,0-8 3,4-1 1,1 1 10,-5 4 0,4-4 0,-4 8-8,0 0 8,9-8 0,0 0 0,1 0-8,-6 0 8,10 4 0,-5 0 0,0 0-8,0 0 8,0 0 0,5 0 0,-5 4 0,-9 0 0,0 0 14,0 0-3,0 0-1,5 4 2,-5-4 0,0 0 0,0 0 0,0 12 8,0 0 1,-10 4 1,1-4 0,0 8-7,5-7-2,-10 3 0,5-4 0,0 4-13,0-4 9,4-4-9,-4 0 8,0-4-8,9-4 8,0 0-8,-9 0 8,4 0-8,-4-8 0,0 4 9,0-4-9,4-4-12,-4-4-6,5 4-2,-5-8 0,4-1-156,1-3-31</inkml:trace>
        </inkml:traceGroup>
      </inkml:traceGroup>
    </inkml:traceGroup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1T06:34:25.633"/>
    </inkml:context>
    <inkml:brush xml:id="br0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477ED5DC-57F1-418C-AB95-4AFCB5D74747}" emma:medium="tactile" emma:mode="ink">
          <msink:context xmlns:msink="http://schemas.microsoft.com/ink/2010/main" type="inkDrawing" rotatedBoundingBox="17247,14664 20181,5490 20928,5729 17994,14903" semanticType="callout" shapeName="Other"/>
        </emma:interpretation>
      </emma:emma>
    </inkml:annotationXML>
    <inkml:trace contextRef="#ctx0" brushRef="#br0">22 8943 576,'0'0'51,"0"0"-41,-4 8-10,4-8 0,0 0 163,0 0 30,-10 4 7,10-4 0,0 0-73,0 0-15,0 0-4,0 0 0,0 0-8,-9 0-1,9 0-1,0 0 0,0 0-21,0 0-4,0 0-1,0 0 0,0 0-43,0 0-9,0 0-1,0 0-1,0 0-18,5 8 0,-5-8 0,0 0 0,0 0 0,14 4 0,-5-4 0,4 0 0,1-4 0,0 4 0,-1 0 0,6 0 0,-6 0 0,5-4 0,-4 4 8,0-4-8,4 4 0,-4-16 0,-5-20 0,4 15 0,6 33 0,-1-7 0,-5-5 0,1-5 0,0 1 0,-5 0 10,0-4-10,0-4 8,5-4-8,-10 0 12,5 4-12,-4 0 12,4-1-12,-4 1 0,4 0 9,-5 0-9,5 4 23,0 0 0,1-4 0,-1 4 0,0-1-14,-5-3-9,1 4 12,4-4-12,0 0 8,-4 0-8,-1 0 0,5-1 0,-4-3 8,4 4-8,-4 0 0,-1 0 0,5-4 9,0 0-9,0-1 0,1 5 9,-6-4-9,1 0 12,4 0-12,0-1 12,-5 5-2,5-4 0,-9 0 0,10 4 0,-6-4 1,5 3 0,-4-3 0,-1 0 0,1 0-2,-1 0 0,1 0 0,0-1 0,-1-3-9,1 4 10,4-4-10,-5-1 10,-4 1-18,5 0-4,-1 0-1,1-1 0,4 1 31,-4 0 6,-1 0 2,1 0 0,4-1-17,0 1-9,-4 0 10,-1 0-10,5-5 0,-9 5 8,5 0-8,-1-4 0,5 3 0,-4 9 9,-5 0-9,4-4 8,-4 0-8,5-1 10,0 1-10,-1-4 10,1-4-10,-1 0 8,5-5-8,0 5 8,1 0-8,-6-1 0,5 5 0,0 0 0,-4-4 0,4-1 0,-4 5 0,4-4 0,0-1 0,0 5 8,0 0-8,-4 0 0,-1-4 9,1-1-9,4 1 10,0 0-10,0 3 15,-5-3-3,1 0-1,0 0 0,-1 3-11,1-3 0,4 0-12,-5 0 12,1-5 0,-1 5 0,6 0 0,-6 3 8,5-7-8,-4 8 10,-1-4-10,5-1 10,1 1-10,-1 4 0,-5 0 0,1-1 0,4-3 8,0 4-8,-4 0 8,4-1-8,-5-3 0,5 4 0,-4-5 8,4 5-8,-5-4 0,1 0 0,4-1 0,-4 1 0,-1 0 0,-4 0 8,5-1-8,-1 1 8,5 0-8,-4-1 0,0 5 9,-1-4-9,1 0 0,-1 3 0,1 1 0,-1 0 8,1 0-8,4-5 0,-4 9 0,-1-4 0,1 0 0,-1 0 0,1 3 0,-1-3 0,1 0 0,4 0 0,-9-1 0,5 5 8,-1 0-8,1-4 0,-5 4 0,4-1 0,1 1 0,-1-4 0,-4 4 0,5 0 0,-5-1 0,0-3 0,4 4 0,-4 0 0,5 4 0,-5-5 0,5 5 0,-1-4 0,-4-4 0,0 4 0,9 0 0,-4-1 0,-1 1 0,1 0 0,-5 4 0,4-4 0,1 4 0,-1-5 0,-4 5 0,5 0 0,0 0 0,4 0 0,-9 0 0,4-1 0,1 1 0,-1 0 0,1 0 0,-1 0 0,-4 0 0,0 4 0,5-4 0,0-1 0,-5 1 0,4 0 0,-4 4 0,0-4 0,5 0 0,-1 4 0,-4 0 0,5-1 0,-1 1 0,1-4 0,-1 0 0,1 4 0,0 0 0,-1 0 0,1-4 0,-5 4 0,4-5 0,-4 5 0,5-4 0,-5 4 0,4-4 0,-4 4 0,5 0 0,4 0 0,-9-4 0,0 3 8,5 1-8,-5 0 0,9 0 0,-9 0 0,4 0 0,-4-4 0,5 4 0,-5-4 0,4 3 0,1 1 0,-5 8 0,0 0 0,4-12 0,1 4 0,-5 0 0,0 0 0,9 0 0,-9 0 0,0 0 0,0-4 0,5 3 0,4 1 0,-5 0 0,-4 0 0,5-4 0,-5 4 0,0 8 0,4-8 0,1 0 0,-5 0 0,0 8 0,9-8 0,-9-1 0,0 9 0,0-8 0,0 0 0,0 0 0,0-4 0,0 4 0,0 8 0,9-8 0,0 4 0,-9-4 0,0 8 0,0-12 0,9 8 0,-4-5 0,-5 9 0,4-8 0,1 0 0,4 0 0,-4 4 0,-5-4 0,0 8 0,4-8 0,-4 4 0,5-4 0,-5 0 0,-5 0 0,5 8 0,5-4 0,-5-5 0,0 1 0,0 8 0,4-8 0,5 0 0,-4 0 0,0 4 0,-5 4 0,4-8 0,1 0 0,-1 0 0,-4 4 0,5-4 0,4 0 0,4 3 0,-8-3 0,4 0 0,-9 8 0,5-8 0,-5 0 0,-5 0 0,-9 0 0,10 0 0,13 0 0,-9 0 0,-5 0 8,5-1-8,5 1 8,4 0-8,-9 0 0,5 0 0,-5 0 0,9 0-8,0 4 8,-5-4 0,-4 4 8,0 4-8,10-8 0,-1-5 0,-9 5 0,-5 0-8,5 0 8,5 0 0,-5 0 0,0 4 0,-14-4 0,14 0 0,5 0 0,-1 0 0,-13-1 0,9-3 0,9 4 0,0 0 0,-4-4 0,-1 4 0,-4 0 0,0 8 0,9-12 0,1 0 0,-10 3 0,0 9 0,9-8 0,-9 8 0,0-12 0,0 0 0,0 0 0,4 4 0,-4-4 0,5 0 8,-14-1-8,4 5 0,5-4 0,0 0 0,0 4 0,5-4 0,-1 4 0,1-4 0,4-1 0,-5 1 0,-4 0 0,5 0 0,0 0 0,-5 0 0,-5 0 0,5 3 0,0-3 0,0 0 0,9 0 0,-9 0 0,0 0 0,-4-4 0,8 3 0,1 1 0,-5-4 0,4 4 0,1 0 0,-1 0 0,1-4 0,-5 3 0,0 1 0,4-4 0,1 4 0,0 0 0,-5-4 0,0 3 0,4-3 0,-4 4 0,5 0 0,-5-4 0,-5 4 0,5 4 0,5-5 0,-1 1 0,-8-4 0,8 4 0,1-4 0,4 4 0,-9-5 0,4 5 0,-4 0 0,5 0 0,4-4 0,0 4 0,-9-5 0,5 5 0,-1-4 0,5 4 0,-9-4 0,5 4 0,-5-5 0,0 5 0,4 0 0,1 0 0,-10 0 0,10 0 0,0-4 0,-1 3 0,5 5 0,-9-4 0,5 4 0,-1-4 0,1 0 0,-1 0 0,-4 0 0,5-1 0,4 1 0,-4-4 0,-5 4 0,4-4 0,-4 4 0,5-5 0,-1 5 0,1-4 0,-10 4 0,10-4 0,-1-4 0,1 3 0,-5 5 0,5 0 0,4 0 0,-5 0 0,-4 0 0,5 0 0,-5-1 0,4-3 0,1 4 0,4 0 0,-9 0 0,0 0 8,4-1-8,1 1 0,-5-4 0,0 4 0,0 0 0,0-4 0,5 4 0,-1-5 0,-4 5 0,5 0 0,4-4 0,-5 4 0,-4-4 0,0 3 0,5 1 0,-1 0 0,1 0 0,0 0 0,-5 0 0,4 0 0,5-1 0,-4 1 0,-5 0 0,0 0 0,0 0 0,4 0 0,5 0 0,-9-1 0,5-3 0,0 4 0,-1 0 0,1-4 0,-5 4 0,0-5 0,9 1 0,-5 0 0,5 0 0,-4 0 0,-5 0 0,9 3 0,0-3 0,-4 0 0,4 8 0,-5-4 0,5 0 0,-4-5 0,0 5 0,-5-4 0,4 4 0,-4 0 0,5 0 0,-5 0-8,-5-1 8,5 1 0,5 0 0,4 0 0,-9 0 0,0 4 0,4-4 0,10-1-8,0 1 8,-10 0 0,-4 0 0,0-4 0,14 4 0,-10 0 0,1-1 0,0 5 0,4-4 0,-5 0 0,-4 0 0,-4 0 0,-5 4 0,9-4 0,13 3 0,-8 1 0,-5-8 0,4 4 0,1 0 0,-1 4 0,6 0 0,-10-4 0,0 3 0,4-3-8,10 0 8,-10 0 0,-8 0 0,8 0 0,10 0 0,-5-1 0,0-3 0,-9 4 0,9 0 0,-4 0 0,8-4 0,-8 4 0,-10-1 0,10 1 0,4-4 0,-4 4 0,-5 0 0,4 4 0,1-4 0,4 3 0,0-3 0,-4 0 0,-5 0 0,4 0 0,1 4 0,-1 4 0,-4-8 0,5 4 0,-1-5 0,-4 5 0,0 8 0,5-12 0,-5 0 0,4 4 0,6-4 0,-6 4 0,-4-4 0,5 3-8,4 1 8,-5 0 0,5-4 0,-4 4 0,4-4 0,-4 4 0,4 0 0,-5-4 0,-4 3 0,5 1 0,4 0 0,-5 0 0,-4 0 0,0 0 0,5-4 0,0 8 0,-1-4 0,-4 8 0,0-8 0,5-1 0,-1-3 0,1 4 0,-5 0 0,0-4 0,4 0 0,5 4 0,-4 0 0,4-4 0,-4 3 0,-1 1 0,1-4 0,-1 4 0,1 0 0,-1 0 0,1 0 0,0 0 0,-5 0 0,4 0 0,-4-1 0,0 9 0,5-8 0,-1-4 0,-4 0 0,0 0 0,5 4 0,-1 0 0,-4 8 0,5-8 0,-1 0 0,6-1 0,-6-3 0,1 0 0,-5 0 0,0 4 0,9 0 0,-5 0 0,-4 8 0,5-12 0,-1 4 0,-4 8 0,5-13 0,-1 1 0,1 4 0,0 0 0,-5-4 0,0 4 0,0 0 0,0 0 0,0 4 0,4-4 0,1-1 0,-1 1 0,-4 8 0,0-8 0,9-4 0,-4 4 0,-5 0 0,4 0 0,1 4 0,0 0 0,-5 4 0,0-8 0,-5 0 0,10 3 0,4-3 0,-9 0 0,-5 4 0,5-4 0,5 0 0,-1 4 0,-4 4 0,0 0 0,5-8 0,-1 0-8,10 4 8,-9-4 0,-10 0 0,10-1 0,8 5 0,-4-4 0,-4 4 0,-1-4 0,6 0 0,-6 4 0,-4 4 0,0 0 0,-4-8 0,4 4 0,9-4 0,-5 0 0,-8 0 0,8 4 0,1 0 0,4 0 0,-9-9 0,4 9 0,-4 4 0,5-8 0,0 0 0,4 4 0,-9 4 0,0-8 0,9 0 0,-5 0 14,-8 0-3,-1 0-1,5 8-10,9-8-12,5-5 2,-14 5 1,-9 4 9,9 4 11,9-8-3,-5 4 0,-4-4-8,0 0-12,5 0 2,-5 8 1,0 0 9,0 0 0,-5-8 0,5 8 0,0-12 0,0 12 0,0-9 0,5 1 0,4 0 0,-4 4 0,-5 4 0,0 0 0,-5-8 0,5 8 12,0 0-2,0 0-1,0-12-9,5 0 0,4 0 0,-9 12 0,0 0 0,0 0 0,4-4 0,10-4 0,0 0 0,-14 8 0,0 0 0,0 0 0,13-13 0,-4 5-11,-13-4 1,4 4 0,0 8 10,0 0 12,0 0-2,0 0-1,0-8-9,0 8-11,14-4 3,-14 4 0,4-12 8,5 4 0,5 4 0,-5 0 0,0-5 0,-9 9 0,0 0 0,9-4 0,0-4 0,-4 0 0,-5-4 0,0 12 0,9-4 0,-9 4 0,0-8 0,0 0 0,0 8 0,9-4 0,-4-4 0,-1 0 8,-4 0-8,5 3 0,-5-3 0,0 8 0,0 0 0,0 0 0,0 0 0,9-4 0,0 0 0,-9 4 0,0 0 0,0 0 0,9-8 0,-9 8 0,5-8 0,-5 8 0,0 0 0,0 0 0,0 0 0,0 0 8,4-4-8,1-4 0,-1 0 0,5 4 0,0-4 0,-9 8 0,0 0 0,0 0 0,10-12 0,-10 12 0,0 0 0,0 0 0,4-4 0,5-5 0,-9 1 0,0 8 0,0 0 0,0 0 0,0 0 8,0 0-8,5-4 0,-5 4 8,4-8-8,-4 8 0,0 0 0,0 0 0,9-4 0,-9 4 0,5-8 0,-5 8 0,0 0 0,0 0 0,9-4 0,-9 4 0,0 0 0,0 0 0,0 0 0,0 0 0,0 0 0,9-4 0,-9 4 0,9-4 0,-9 4 0,5-4 0,-5 4 0,9 0 0,-5-8 0,6 4 0,-10 4 0,0 0 0,0 0 0,9-4 0,-5 0 0,-4 4 0,0 0 0,0 0 0,14 0 0,-14 0 0,0 0 0,0 0 0,0 0 0,4-4 0,6 0 0,-10 4 0,0 0 0,9 0 0,-9 0 0,9-4 0,-9 4 0,0 0 0,0 0 0,9-5 0,-5 1 0,-4 4 0,5-4 0,-5 4 0,9-4 0,-9 4 0,5-4 0,-5 4 0,0 0 0,9-4 0,-9 4 0,4 0 8,-4 0-8,0 0 0,0 0 0,0 0 0,0 0 0,0 0 0,9-4 0,1 4 8,-1-4-8,-9 4 0,0 0 0,4-4 0,-4 4 0,9 0 0,-9 0 0,0 0 0,0 0 0,0 0 0,0 0 0,0 0 0,9-4 0,-9 4 0,9 0 0,-9 0 0,0 0 0,10 4 0,-10-4 0,9 0 0,-9 0 0,0 0 0,0 0 0,9 0 0,0 0 0,-9 0 0,0 0 0,9 0 0,0 4 0,0 0 0,0 0 0,-4 0 0,-5-4 0,9 4 0,0-4 0,0 8 0,-9-8 0,0 0 0,9 0 0,0 4 0,-9-4 0,10 5-8,-6-1 8,10 0-12,-1-4-166,1 0-34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1T06:34:31.478"/>
    </inkml:context>
    <inkml:brush xml:id="br0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1FC950D-D858-4C6C-9325-077A2CDB0426}" emma:medium="tactile" emma:mode="ink">
          <msink:context xmlns:msink="http://schemas.microsoft.com/ink/2010/main" type="inkDrawing" rotatedBoundingBox="21530,5370 24569,14639 23688,14928 20650,5658" semanticType="callout" shapeName="Other">
            <msink:sourceLink direction="with" ref="{B42654E9-82BD-4800-A110-9DAC9657BCD3}"/>
          </msink:context>
        </emma:interpretation>
      </emma:emma>
    </inkml:annotationXML>
    <inkml:trace contextRef="#ctx0" brushRef="#br0">0 6 288,'0'0'25,"0"0"-25,0 0 0,0 0 0,0 0 172,0 0 28,0 0 7,0 0 1,0 0-107,0 0-21,0 0-4,0 0 0,14 0-11,-14 0-1,0 0-1,0 0 0,9-4-19,0 4-3,0 0-1,5 0 0,-5 4-22,0-8-5,0 4-1,5-4 0,0 4-1,-5-4-1,-9 4 0,9 0 0,4-4 0,-3 0 0,-1 4 0,0 0 0,4 0 3,-3 0 1,-1 0 0,0 0 0,-9 0-6,0 0 0,13 0-8,-3 8 12,-1-4-12,0 0 0,4 0 8,-3 4-8,-1-8 0,0 8 8,0-4-8,0 0 0,-9-4 0,9 4 0,0 4 0,-9-8 0,9 0 0,0 8 0,5-4 0,-5 4 0,-4-4 8,4 5-8,0-1 0,0 0 0,5-4 12,-5 0-4,0 4-8,0 0 12,5 4-2,-5-4-1,-5 0 0,5 5 0,5-5 1,-5 0 0,0-4 0,0 4 0,0 0-10,5 0 12,-5 4-12,0 0 12,0-4-12,-4 0 10,0 1-10,4-1 10,0 0-2,-5 4-8,5 4 12,-4-8-4,0 0-8,-1 0 8,5 0-8,-9-8 8,0 0-8,0 0 10,0 0-10,9 9 10,0-1-2,-4 0 0,-1 0 0,6 4 0,-6 0 11,1-4 1,-5-8 1,4 12 0,1 5-21,4-5 9,-5 0-9,1 0 0,-5-12 11,5 16-11,-1-4 10,-4-12-10,5 12 8,-1 5-8,1-9 0,-1 4 0,-4-12 0,9 12 0,-4 8 0,0-8 0,-5 1 9,4-1-9,-4 0 8,5 0-8,-1 0 8,1 0-8,-1 0 8,1 1-8,-1-5 11,1 4-3,0-4-8,-1 4 12,1 0-12,-5 0 0,4 0 8,1 5-8,-1-5 0,1 4 0,-5 0 8,4-4-8,-4-12 0,10 8 0,-6 4 8,1 1-8,-1-1 0,1 4 9,-1 0-9,-4 0 8,0 1-8,5-1 0,-1-4 0,1 4 8,-1-4 5,-4 0 1,5 5 0,-5-1 0,0 0 0,5-4 0,-5 4 0,4-4 0,-4 5 0,5 3 0,-1-8 0,1 4 0,-5-4-14,4 4 9,1-7-9,-1 7 8,-4-8-21,0 4-5,5 0-1,0-4 0,-5 4 19,4-4 0,1 1 0,-5 3 0,0 0 0,4-4 0,-4-8 0,5 12 0,-1 0 20,1 4 7,-5-4 1,4 5 1,1-1-21,0-4-8,-5 4 0,4-4 0,-4 0 8,5 5-8,-5-17 0,0 16 0,4 0 0,1-4 0,-1 0 0,1 5 0,-1-1 8,-4-4-8,0 4 0,5-4 9,0 4-9,-5 1 12,4-1-12,1 0 12,-1-4-12,1 20 0,-5-11 0,0-13 8,-5 4-8,5 0 12,0 0-12,0 0 12,0 0-4,0 5-8,5-5 12,-5 0-4,4 0-8,-4 0 0,5 0 0,-5 1 8,4-1-8,-4 0 0,0-4 0,5 4 0,-5-12 0,0 12 0,0 0 0,0 0 8,4-3-8,1 3 0,-5-4 0,0 4 8,0-12-8,0 8 0,0 4 9,5 0-9,-1 0 8,1 1-8,-5-1 10,0-4-10,0 4 9,0 0-9,0-12 8,0 12-8,0 4 8,4-3-8,-4-5 8,5 4-8,-1-4 8,-4 4-8,0-4 0,0 4 8,0-12-8,0 12 8,5 1-8,-5-1 8,0-4-8,0-8 0,4 12 0,1-4 0,-5 4 0,5 0 0,-5-12 0,0 16 8,4-3-8,-4-1 0,0 0 0,5 0 8,-1 0-8,-4-4 0,0 4 0,5 1 0,-1-1 8,-4-4-8,0 4 8,0 0-8,0 0 0,5-4 0,-1 4 8,-4-3-8,0 3 0,5-4 0,-5 4 0,5-4 0,-5 4 0,4-4 0,-4-8 0,0 12 8,0-4-8,0 5 8,0-13-8,5 8 8,-5-8-8,0 12 0,0 0 9,4-4-9,-4-8 0,0 12 8,0-4-8,0-8 0,0 0 0,5 12 0,-5 1 0,4-1 0,-4-12 0,5 12 0,-5-12 0,4 8 0,1 4 0,0-4 0,-5-8 0,4 12 0,1-4 0,-5-8 0,0 0 0,0 13 0,4-1 0,1 0 0,-5-12 0,0 0 0,0 0 0,4 8 0,-4-8 0,5 12 0,-5-12 21,0 8 0,4 4 0,-4 0 0,0-12-33,5 21-8,-5-21 0,0 0-1,0 0 21,4 12 0,-4-4 0,0-8 0,5 12 0,0-4 0,-5-8 0,0 12 0,0-12 0,4 8 0,-4 5 0,5-5 0,-5-8 0,0 12 0,0-4 0,0-8 0,4 8 0,1 4 0,-1-4 0,-4 4 0,0-12 0,5 8 0,-5 5 0,4-5 0,1 4 0,-5-4 0,0-8 0,5 12 0,-1 0 0,-4-4 0,5 4 0,-1 5 0,-4-5 0,5 0-11,-1 4 11,1-4-8,-1 0 8,1 17 0,4-5 0,-9-12 0,5-4 0,-5 4-10,4 1 10,1-1-10,-1 4 10,5-4 0,-4 0 0,0 4-8,-1 1 8,1-1 0,-5 0 0,4 4 0,5-4 0,-4 0 0,-5 1 0,4 3 0,6-8 0,-6 0-10,1 0 10,-1 0 0,1 1-28,4-5 2,-9-8 0,0 0 0,0 0 26,0 0-10,0 0 10,0 0 0,0 0-10,9 16 10,-9-16-8,0 0 8,0 0-8,0 0 8,0 0-8,0 0 8,0 0 0,0 0 0,0 0 9,0 0-9,0 0 28,0 0 0,0 0-1,0 0 0,0 0-12,0 0-3,9-4 0,-9 4 0,0 0-12,0 0 0,0 0 8,9 0-8,-9 0 0,0 0 0,9 4 0,-9-4-10,0 0-19,0 0-4,5 4-1,4-4 0,-9 0 49,9 4 9,0 0 3,-9-4 0,0 0-27,0 0 0,0 8 0,9 0 0,-9-8 0,0 8 0,0-8 0,0 0 0,0 0-19,5 8-5,-5-8-2,0 0 0,0 0 40,0 0 8,4 4 2,-4-4 0,0 0-24,9 5 0,-9-5 0,0 0 0,0 0-15,5 4-7,0 4-2,-1 0 0,-4-8 24,0 0 0,5 4 0,-5-4 0,0 0 0,0 0 0,4 8 0,-4 0 0,0-8 0,5 8 0,-1 0 0,-4-8 0,0 12 17,0-12 8,0 8 2,0-8 0,5 8-43,-1 1-9,-4-9-2,0 8 0,0-8 27,5 8 0,-5 4 0,0-12 0,0 8 0,0 0 0,0-8 0,5 8 0,-1 0 0,-4 0 0,0-8 0,0 13 0,5-5 0,-5-4 0,0 4 0,0-8 0,4 8 20,-4 0 10,5-4 2,-5 4 0,0-8-32,4 8 0,-4 4 0,5-4 0,-5 1 0,4-5 0,-4-4 0,0 12 0,0-4-20,0 0-9,0-8-3,0 12 0,0-8 52,0 4 9,0-8 3,5 8 0,-5-8-23,4 8-9,-4 0 8,0-8-8,0 0 0,5 9 0,-5-1 0,0-8 0,0 8 0,0-8 0,5 8 0,-5-8 12,0 0-12,4 8 0,-4-8 0,5 8-11,-1 0 11,-4-8 0,0 0 0,0 0 0,5 8 0,-5-8 0,4 8 0,-4-8 0,0 0 0,5 8 0,-5-8 0,0 0 0,4 13 0,1-5 0,-5-8 0,5 8 0,-5-8 0,0 0 0,4 8 0,1 0 0,-5-8 0,9 8 0,-5 0 0,1 4 0,-5-12 0,4 8 0,-4-8 8,0 0-8,5 8 0,0 1 0,-5-9 0,9 8-8,-5 0 8,1 0 0,-5-8 8,0 0-8,0 0 0,0 12 0,4-4 0,-4-8 0,0 12 0,0-12 0,0 8 0,0-8-8,0 12 8,0-12 0,5 9 0,-5-9 0,0 8 0,4 4 0,-4-12 0,5 8 0,0 0 0,-5-8 0,4 12 10,-4-12-10,5 8 0,-1 0 0,-4-8 0,5 8-10,-5-8-19,4 12-4,-4-12-1,5 9 0,-1 3 34,-4-12 0,0 8 0,5 4 0,4-4 19,0-4 10,-9-4 3,0 12 0,0-12-22,0 8-10,0 4 10,5-3-10,-5-9 0,4 12 0,-4-4 0,5 0 0,-5 4 0,4-4 0,-4-8 0,5 8 9,-5 0-9,0 0 0,4 5 0,1-5-11,-5 0 11,5 0 0,-1 0 0,1 0 0,-1 0 0,-4 0 0,0 0 0,5 4 0,-5-3 0,4-1 0,-4 0 0,5 0-8,-5 0 32,4 4 6,-4-4 2,5 0 0,0 0-50,-1 0-10,-4 5-1,0-5-1,0-4 30,0 4 0,5 4 0,-1-4 0,1-4 0,-1 4 0,-8 0 0,8 0 0,1-4 0,-1 5 0,-4-1 0,5 0 0,-5-8-33,5 8-1,-1 0 0,-4 0 0,5 4 34,-5-4 0,4 4 0,1-4 0,-1 1 19,1 3 10,-1-4 3,1 4 0,-5 0-32,5 0 0,-5-4 0,4 4 0,1-3 0,-1-1 0,-4 4 0,5-4 0,-5 4 0,4-4 0,1 0 0,-1 0 0,1 4 0,-1-3 0,1 3 0,0 0 0,-1 0 0,1 0 0,-1 0 0,1 0 0,-1 1 0,1 3 0,-1-4 0,1 4 0,0-4 0,-5 4 0,4-4 0,-4 5 0,9-5 0,-4 4 0,-5-4 0,9 4 0,-5-4 0,-4 1 0,5-1 0,-5 0 0,9-4 0,-4 4 0,-5 4 0,4-4 0,1-3 0,-1 3 0,1 0 0,-1 0 0,-4 0 0,5-4 0,-5 0 0,5 4 0,-5-3 0,4 3 0,1 0 0,-5-4 0,4 0 0,1 4 0,-1-4 0,1 4 0,-1 1 0,1-1 0,-1 0 0,-4 0 0,5 0 0,0 0 0,-1 0 0,-4 1 0,0 3 0,5-8 0,-1 4 0,-4 4 0,5-4 0,-5 0 0,4 1 0,-4 3 0,0-4 0,5 0 0,-1 4 0,1 0 0,4 1 0,-4-1 0,-5 0 0,0 0 0,4 0 0,1 1 0,-5-1 0,4-4 0,1 4 0,-1-4 0,1 4 0,0 1 0,-5-5 0,4 4 0,1-8 0,-1 8 0,1-4 0,-1 0 11,1-3-11,-1 7 10,1-8-37,0 4-7,-1-4-2,1 4 0,-1-4 80,1 4 16,-5-3 4,4-1 0,1 4-52,-5-4-12,4 4 0,1-4 0,-5 4 0,4 0 0,1 1 0,-5-1 0,5-4-23,-1 4-7,1 0-2,-5 0 0,4-4 0,1 4 0,-5 1 0,4-1 0,1 0 32,-1 0 0,1-4 0,0 4 0,-5 0 0,4 0 0,1 1 0,-1 3 0,-4-4 45,5 0 15,-1 4 4,1-4 0,-5 5-76,4-1-14,1 0-3,0-4-1,-10 4-3,5-4-1,5 5 0,-1-1 0,5-4 34,-4 4 0,-5-4 0,0 4 0,4-3 44,-4-1 16,5 4 4,-1-4 0,-4 0-103,5 0-20,-5 1-4,5-1-1,-1 0 83,1-4 16,-5 4 3,4-4 1,5 4-39,-4-4 0,-1 5 0,1-1-8,-1 0 8,1 0 0,-5 0 0,5 0 0,-1 4 0,1-3 0,-1-1 0,1 4 0,-5-4 0,4 4 0,1-4 0,-1 0 0,-4 1 0,0-1 0,5 0 0,0 0 0,-1 0 0,-4 0 0,5 0 0,-1 1 0,10 3 0,-10-4 0,1 0 0,0 4 0,-1 0 0,5 1 0,-4-5 0,-5 4 0,4 0 0,1 0 0,-1 1 0,-4-5 0,5 4 0,0-4 0,-1 0 0,1 0 0,-5 0 0,4 5 0,1-9 0,-1 4 0,1 0 0,-1 0 0,-4 0 0,5 0 0,0 1 0,-1-5 0,-4 4 0,5-4 0,-5 4 0,4-4 0,-4 4 0,5-4 0,-5-8 0,4 12 8,1-3-8,-5 3 0,4 0 0,1-4 0,-1 4 0,-4 0 0,5 0 0,0 1 0,-1-5 0,1 4 0,-5-4 0,4 0 0,1 0 0,-5-8 0,0 12 0,4-4 0,-4 4 0,5 1 0,-5-1 0,4-4 0,-4-8 0,5 12 0,-5 0 0,5-4 0,-5 4 0,4 0 0,1 1 0,-1-5 0,-4-8 0,0 12 0,5 0 0,-1 0 0,1 0 0,-5 0 0,0-12 0,4 13 0,1-5 0,0 8 0,-1-4 0,-4 0 0,5-4 0,-1 4 8,-4-4-8,0 5 0,0-13 0,5 12 0,-1 0 0,1-4 0,-1 0 0,-4 4 0,5-4 0,0 0 0,-1 5 0,-4-5 0,5 0 0,-5 0 0,0-8 0,4 8 0,1 0 0,-5 0 0,0-8 0,0 12 8,0-4-8,0-8 0,4 8 0,1 5 0,-1-5 0,1 0 0,-5-8 0,4 8 8,-4-8-8,5 12 0,0-4 0,-5-8 8,0 0-8,4 8 0,5 0 8,-9-8-8,0 0 0,5 8 0,-5-8 0,0 0 0,0 0 0,4 12 0,1-3 0,4 3 0,-9-12 0,5 8 0,-5-8 0,4 8 0,1 0 0,-5-8 0,0 0 0,0 0 0,4 8 0,1 0 8,-1 4-8,-4-12 0,0 0 0,5 8 0,-1 1 0,6-1 0,-10-8 0,0 0 0,0 8 0,4 0 0,-4-8 0,0 12 0,5-4 0,-1 0 0,-4-8 0,5 8 0,-5-8 0,9 8 0,-5 4 0,1-3 0,-5-9 0,0 0 0,0 0 0,5 8 0,-1 0 0,-4-8 0,5 8 0,-5-8 0,0 0 0,4 8 0,-4-8 0,5 12 0,-1-4 0,-4-8 8,9 12-8,-9-12 0,0 0 0,0 12 0,0-12 0,5 9 0,-1-1 0,-4-8 0,0 0 9,5 12 4,0-4 1,-5-8 0,0 0-14,4 8-18,1 4 4,-1-4 1,-4-8 13,0 0 0,0 0 0,5 12 0,-1-4 0,1 5 0,-5-13 0,4 8 0,-4-8 0,0 0 0,0 12 0,0-12 0,5 8 8,-5-8 4,5 12 0,-5-12 1,4 8-13,-4-8-18,5 8 4,-5-8 1,4 8 13,-4-8 0,0 0 0,9 12 0,-4-3 0,-5-9 0,0 0 0,4 8 10,-4-8-10,5 8 0,-5-8 0,5 8-11,-5-8 11,9 8 0,-9-8 0,4 8 0,-4-8 0,0 0 0,5 8 0,-5-8 0,4 8 8,-4-8 4,0 0 1,5 8 0,4 0-13,-9-8 0,0 0 0,5 8 0,-5-8 0,4 9-12,-4-9 3,5 12 0,-5-12 9,9 8 0,-5-4 0,1 4 0,-5-8 8,4 8 0,-4-8 0,0 0 0,0 0-8,5 8 0,0 0 0,-5-8 0,0 0 0,0 0 0,0 0 0,9 4-8,-9-4 8,0 0 0,0 0 0,0 0 8,4 8-8,-4-8 9,9 4-9,-9-4 10,0 0-10,0 0 0,0 0-10,5 9 10,-5-9 0,0 0 8,9 8 1,-9-8 0,4 4-9,-4-4-12,0 0 2,0 0 1,10 8 9,-10-8 0,0 0 0,0 0 0,9 4 0,0 0 0,-9-4 0,0 0 0,0 0 0,9 4 9,-9-4-1,0 0-8,0 0 0,14 12 0,-14-12 0,0 0 0,0 0 8,0 0-8,9 4 0,-9-4 0,4 0 0,-4 0 0,14 4 0,-14-4 0,9 8 9,-9-8-9,0 0 0,5 4 9,-5-4-9,4 4 10,-4-4-10,9 8 10,-9-8-10,5 9 8,4-1-8,-5 0 8,-4-8-8,5 4 0,4 4 0,-9-8 0,0 0 0,5 8 0,4 0 0,-9-8 0,0 0 0,0 0 0,0 0 0,4 8 0,5-4 0,-9-4 0,0 0 0,9 8 0,-9-8 0,0 0 0,0 0 0,5 4 8,-5-4-8,9 8 0,-4-4 0,-5-4 0,0 0 0,9 9 0,-9-9 0,9 4 8,-9-4-8,4 4 0,6 4 0,-10-8 0,0 0 0,4 4 0,5 0 9,0 4-9,-9-8 0,0 0 0,0 0 0,5 4 8,4 0-30,-9-4-6,0 0 0,9 4-1,-9-4 49,9 0 9,0 4 3,-9-4 0,0 0-24,9 0-8,1 4 0,-10-4 9,0 0-9,4 0 0,5 0 9,-9 0-9,0 0 0,9 4 8,0-4-8,-9 0 0,0 0 0,9 4 9,-9-4-9,10 0 0,-1 4 0,0 0 0,-9-4 0,0 0 0,0 0 8,13 4-8,-3 0 0,-1-4 0,-9 0 0,13 0 0,1 0 8,-5 0-8,5 0 0,-14 0 0,0 0 0,9 0 0,5 0 20,-1-4-2,1 0-1,-5 0 0,-9 4-17,9 0 0,5 0 0,-1-4 0,-13 4 0,0 0 0,9-4 0,-9 4 0,0 0 0,14 0 0,-5-8 0,-9 8 0,5-4-48,-5 4-12,9-8-4,0 0 0,-4 0-80,-1 0-17,1-4-3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1T06:34:36.600"/>
    </inkml:context>
    <inkml:brush xml:id="br0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740DD74-BE4F-458E-A31E-902F8B0A2D10}" emma:medium="tactile" emma:mode="ink">
          <msink:context xmlns:msink="http://schemas.microsoft.com/ink/2010/main" type="inkDrawing" rotatedBoundingBox="24432,14679 27069,5482 27826,5698 25188,14896" semanticType="callout" shapeName="Other">
            <msink:sourceLink direction="with" ref="{55EA0D43-7E5F-4174-B4F5-78343955A170}"/>
          </msink:context>
        </emma:interpretation>
      </emma:emma>
    </inkml:annotationXML>
    <inkml:trace contextRef="#ctx0" brushRef="#br0">5 8934 288,'-5'-20'25,"5"20"-25,0 0 0,0 0 0,0-4 120,5 8 20,-1 0 3,-4 4 1,9 0-70,-4 0-14,-5-4-2,4 4-1,1 0-4,-1-4-1,-4 0 0,5 8 0,-1-3-4,1-1-2,-5-8 0,0 0 0,0 0 9,0 0 1,14-4 1,-5 0 0,-9 4 4,9-4 1,0-5 0,5 1 0,-5 0-5,0 0-1,0-4 0,5-8 0,-5-17-30,4 17-6,-3 24-2,-1-16 0,0-16-9,0 12-1,0 20-8,5 0 12,-10-8-12,5 0 0,0-1 0,0 1 0,1-4 9,-1 0-1,0 0 0,0 0 0,0 0 12,-4-8 1,4 4 1,0-5 0,0 5-1,-5-8 0,6 4 0,-6 0 0,5-1-1,-4 1-1,4 0 0,-5-4 0,1 8-6,4-4-1,-4-1 0,-1 1 0,5 0-12,-4 0 0,4-4 8,-5 3-8,6 1 0,-6-4 0,1 4 0,-1 0 0,1-5 0,-1 5 0,5-4 0,1 4 0,-6 0 0,1-1 0,4 1 0,0 0 0,0 4 0,-4-4 9,4-1-9,-5 1 8,1 0 2,-1 0 0,5 0 0,-4 4 0,0-5 0,-1 1 0,1 0 0,-1 4 0,1 0-2,-1-4 0,1 3 0,-1-3 0,1-4-8,-1 4 0,6 0 0,-6 3 8,5 1-8,-4 0 0,4 0 0,-5-4 8,1 0-8,4-1 12,-4 1-12,4-4 12,-5 0 4,1-4 0,-5 3 1,4 5 0,-8-4-5,8 4 0,6 4-1,-1-5 0,-5 9-11,-4-8 0,0 4 9,5-4-9,-1 4 9,1-5-9,-5 1 12,0 0-12,4-4 8,1 4-8,-5-1 0,5 1 0,-1 0 8,-4-4-8,5 8 0,-1-5 0,1 1 12,-5 0-4,4 0 0,1 4-8,-1 0 12,-4-5-4,5 5 0,-1-4-8,1 4 18,-5-4-3,0 0-1,0-1 0,9 5-14,-4-8 8,-5 0-8,4 4 0,1-5 8,4 5-8,-5-4 0,1 4 0,0-4 0,-1 3 0,5-3 0,-4 4 0,-1 0 8,5 0-8,-4-5 0,0 5 9,-1 4 0,-4 0 0,5-4 0,-1-1 0,-4 5 1,5-4 0,-1 0 0,1 0 0,-1 4 1,1-5 0,-5 5 0,5 0 0,-1-8-11,-4 8 10,9 0-10,-4-5 10,-1 5-10,1 0 0,4-4 0,-5 0 0,1 4 8,0-5-8,-1 1 0,5 0 8,-4 4 0,-1-4-8,1 4 12,-1-1-4,-4-3-8,5 4 12,0-4-12,-1 4 12,-4 0-12,5 4 8,-5 8-8,4-13 8,-4 1-8,5-4 10,-1 0-10,1 4 10,-5 0-10,4 0 0,1-5 0,0 1 0,-1 0 0,1 0 0,-5 4 0,9-5 0,-5 5 0,-4 4 0,5-4 0,-1 0 0,1-4 0,-5 4 8,5 4-8,-1-5 0,1 1 8,-1 4-8,1-4 0,-1 4 8,-4-4-8,5 4 0,-1-4 0,-4 3 0,0-3 8,5 0-8,-1 4 0,-4-4 8,0 4-8,5-4 0,-5 0 0,9-1 0,-9 5 0,5-4 0,-5 0 9,0 4-9,4-4 0,-4 4 9,0-4-9,5 7 0,-1-7 8,1 4-8,-1-4 0,1 4 0,0-4 8,-5 0-8,4 0 0,1-1 0,-5 1 0,4 0 0,-4 0 8,0 0-8,0 0 0,0 0 0,5-1 8,-1 5-8,-4 0 0,0 0 8,5 0-8,-5 0 0,4-4 9,-4 4-9,5-4 0,0-1 9,-5 1-9,4 0 0,-4 0 9,5 4-9,-5-4 0,0 4 0,4-4 0,1-5 0,-5 9 8,0-4-8,0 4 10,4 0-10,1 0 9,-1 0-9,-8 0 8,8 0-8,1-5 0,0 5 8,-5 0-8,4 0 0,-4 0 0,0 0 0,5 0 8,-5 0-8,4 0 0,1 0 0,-1 0 0,-4-1 0,5 1 0,-5 0 0,4 0 0,1 0 0,0 0 0,-5 0 0,0 0 0,0 8 0,4-8 0,5 4 0,-9-8 9,5 3-9,-1 1 8,1 0-8,-5 4 8,0 4-8,4-12 8,5 8-8,-9-4 8,5 0-8,-5 0 0,0 8 0,5-12 0,-1 3 0,1 1 0,-1 0 0,-4 0 0,0 8 0,9-8 0,-4 0 8,-5 0-8,0 8 0,0-12 0,0 4 9,-5 0-9,5 8 0,-4-13 8,4 9-8,-5-8 0,10 4 0,-5 0 0,4 0 0,-4-4 0,5 4 0,-5 4 0,0 4 0,0 0 0,0-12 0,0 3 0,0 9 0,0 0 0,4-8 0,1-4 0,-5 4 0,0 8 0,5-8 0,-1 0 0,-4 8 0,0-12 0,0 4 0,5 0 0,-1 0 0,-4 8 0,0-9 0,5 1 8,-1-4-8,-4 4 0,0-4 0,0 4 8,5 0-8,-5 0 0,0 8 0,0 0 0,4-8 10,-4 8-10,0-9 8,5 1-8,-5 0 0,-5 0 9,5 8-9,0-8 0,0 8 8,0 0-8,0-8 0,5 0 0,0 0 0,-1 4 0,-4 4 8,0-8-8,0 0 0,0-1 0,0 9 0,0 0 0,0-4 0,-4-4 0,8 0 0,1-4 0,-5 4 0,0 8 0,4-4 0,-4 4 0,0 0 0,0-8 0,0 0 8,5 0-8,-5 8 0,0 0 0,0-8 8,0 0-8,0 8 0,0-9 0,4 1 0,-4 8 0,0-4 8,5-4-8,-5 0 0,0 0 0,0 4 0,0 0 0,0 0 0,0 4 0,0-8 0,0 8 0,0-8 8,4 4-8,-4-4 0,0-1 0,5 1 8,-5 4-8,0 4 0,5-8 0,-5 0 8,4 0-8,1 0 0,-5 0 0,4 0 0,-4 0 0,0 8 0,0-8 0,5 3 8,-5-7-8,4 8 0,-4-4 8,0 8-8,5-8 0,-1 0 8,-4 0-8,0 8 0,5-8 0,-1 0 8,1 0-8,-5 0 0,5-1 0,-1-3 8,1 4-8,-1-4 0,-4 12 0,0-8 0,5-4 0,-1 4 0,1 0 0,-5 8 8,4-12-8,-4 12 0,0 0 0,5-9 0,-5-3 0,5 0 8,-5 4-8,0 8 0,4-8 0,-4-4 0,5 4 0,-1-4 0,-4 3 0,5-3 0,-5 0 0,0-4 0,4 4 0,1 0 0,-5 4 0,4-5 0,1-3 0,0 4 8,-1 4-8,-4-4 0,0 0 0,5 0 0,-1 0 0,1-1 0,-1 5 0,-4-4 0,0 4 0,5-4 0,-5 4 0,4-4 0,-4 4 0,5-9 0,-5 5 0,5 0 8,-5 4-8,4-4 0,-4-4 0,5 4 0,-1-5 0,-4 1 0,0 0 0,5 0 8,-1 0-8,-4-5 0,0 5 0,5 0 0,-1 0 0,-4 0 0,5-1 0,-5 5 0,0-4 0,4 0 0,1 0 0,-5 0 0,0-1 0,5 5 0,-1 0 0,-4-4 0,5 0 0,-1 4 0,1-5 0,-5 1 0,4 0 0,-4 0 0,5 0 0,-5-1 0,4 1 0,-4 4 0,0-4 0,5 0 0,0 4 0,-5-1 0,4 1 0,1 0 0,-5 0 0,4-4 0,-4 4 0,5 0 0,-1-1 0,1 5 0,-5-4 0,4 0 0,-4 0 0,5 0 0,0 0 0,-5-5 8,0 5-8,0-4 0,4 4 0,1-4 0,-1 4 0,1-5 0,-1 5 0,-4 0 0,0 0 0,5-4 0,-1 4 0,-4 0 0,0-5 0,5 5 0,-5-4 0,5 4 0,-5 4 0,4-4 0,-4-5 0,0 5 0,0 0 0,0 0 0,5 0 0,-5 0 0,0 0 0,0-1 0,4 1 0,1-4 0,-1 4 0,-4 4 0,5-4 0,-5 0 0,4 4 0,1-1 0,-5 1 0,5-4 0,-1 4 0,1-4 0,-1 4 0,-4-4 0,0 4 0,5-5 0,-1 5 0,1-4 0,-5 0 0,0 0 0,4 4 0,1 0 0,-5 0 0,4-4 0,-4 3 0,5-3 0,-5 4 0,5 4 0,-1-4 0,1 0 0,-5 0 0,4-4 0,-4 4 0,5-4 0,-1 3 0,1-3 0,-5 4 0,4-4 0,6 0 0,-6 0 0,1 0 0,-1-1 0,1 1 0,-1 0 0,1-4 0,-5 0 0,4 4 0,1 4 0,0-5 0,-1 1 0,-4-4 0,5 4 0,-5 4 0,4 0 0,1-4 0,-5 0 0,4 3 0,1-3 0,-1-4 0,1 4 0,-5 4 0,5 0 0,-5-8 0,4 3 0,-4-3 0,5 8 0,4-4 0,-5 0 0,1 4 0,-1-4 0,-4-1 0,5 1 0,-1 0 0,1 4 0,-5-4 0,0 0 0,9 0 0,-4 0 0,-5-1 0,4 1 0,1 4 0,-1-4 0,1 0 0,-1 0 0,-4 0 0,5-1 0,0 5 0,-5 0 0,0 0 0,4-4 0,1 0 0,-1 0 0,-4 4 0,5-4 0,-1-5 0,1 5 0,-1-4 0,6 4 0,-10 0 0,4 0 0,5 4 0,-4-9 0,-5 5 0,4-4 0,-4 0 0,5 0 0,-5 3 0,4 5 0,-4-8 0,5 4 0,0 0 0,-1-4 0,1 4 0,-1-1 0,1-3 0,-1 0 0,1 0 0,4 4 0,-5 0 0,-4 4 0,5-1 0,-5-3 0,5 0 0,-5 0 0,0 0 0,4 4 0,-4 4 0,0 4 0,5-12 0,-1 3 0,-4-3 0,5 4 0,-5 0 0,4 0 0,-4 0 0,5-4 0,-1 0 0,-4 4 0,0-1 0,5 5 0,-5-8 0,5 4 0,-5 0 0,4 4 0,-4-4 0,5 0 0,-5 0 0,0 0 0,4-4 0,-4 3 0,0 1 0,5 4 0,-5-4 0,4 0 0,-4 0 0,5 0 0,-5-4 0,4 4 0,-4 0 0,0 8 0,0-8 0,5-1 0,-5 1 0,0-4 0,5 4 0,-5 0 0,0-4 0,0 12 0,4-8 0,-4 0 0,5 0 0,-1-1 0,1-3 0,-5 4 0,4-4 0,-4 0 0,5 0 0,-5 4 0,4-4 0,-4 12 0,0-4 0,5-9 0,-5 5 0,5-4 0,-1 4 0,-4 8 0,0-8 0,0-4 0,0 12 0,5-4 0,-5 4 0,4-8 0,1-4 0,-5 3 0,4 1 0,1-4 0,-1 4 0,1 0 0,0 0 0,-1 0 0,-4 4 0,5-4 0,4-8 0,-5 7 0,1 5 0,-1 0 0,5-4 0,-9 0 0,5-4 0,0 4 0,-5 8 0,0 0 0,0 0 0,4-8 0,1 0 0,-5 0 0,0 0 0,9-1 0,-5 5 0,1 0 0,-5-4 0,9 4 0,-9-4 0,5 4 0,-1-4 0,1 0 0,-1 4 0,-4-4 0,5 0 0,-1 0 0,1 3 0,-5 5 0,0-8 0,4 0 0,-8 4 0,4 4 0,4-4 0,6-4 0,-10 4 0,4-4 0,-4 8 0,5-4 0,-1 0 0,-4 4 0,0 0 0,0 0 0,5-8 0,-1 0 0,5 4 0,-4 0 0,-5 4 0,0 0 0,0-8 0,5 3 0,-5 5 0,4-8 0,1 0 0,-1 4-8,5 0 8,-4 0 0,-1-4 0,1 4 0,-1 0 0,-4 4 0,0 0 0,10-4 0,-6 0 0,-4 0 0,5-4 0,-5 8 0,4-4 0,1 0 0,-5 0 0,4 0 0,1-5 0,-1 5 0,1 0 0,0 0 0,4 0 0,-9 4 0,4-4 0,1-4 0,4 4 0,0 0 0,-4 0 0,-1 0 0,5 0 0,-4 0 0,-5 4 0,9-4 0,-9 4 0,4-8 0,-4 8 0,5-4 0,-5 4 0,0 0 0,0 0 0,0 0 0,5-8 0,-1 3 0,1-3 0,-5 8 0,0 0 0,9 0 0,-5-8 0,5 8 0,-9 0 0,0 0 0,0-8 0,0 8 0,0 0 0,0 0 0,0-8 0,0 8 0,0 0 0,0 0 0,0-8 0,5 0-8,-1 0 8,-4 8 0,0 0 0,0 0 0,0-8 0,0 8 0,0 0 0,0 0 0,10-8 0,-6 4 0,5-4 0,-9 8 0,0 0 0,0 0 0,5-9 0,-1 1 0,-4 8 0,0 0 0,0 0 0,9-4 0,1-4 0,-10 8 0,4-12 0,-4 12 0,0 0 0,0 0 0,0 0 0,0 0 0,9-4 0,-9 4 0,0 0 0,0 0 0,9-8 0,-9 8 0,5-8 0,-5 8 0,0 0 0,0 0 0,9-8 0,-9 8 0,14-8 0,-10 0 0,-4 8 0,9-9 0,-9 9 0,5-8 0,-1 0 0,-4 8 0,0 0 0,0 0 0,0 0 0,0 0 0,0 0 0,10-8 0,-10 8 0,4-4 0,-4 4 0,0 0 0,0 0 0,5-8 0,-1 0 0,-4 8 0,0 0 0,5-4 0,-1-4 0,5 0 0,-9 8 0,0 0 0,0 0 0,0 0 0,5-4 0,-5 4 0,9-8 0,-9 8 0,5-5 0,-5 5 0,0 0 0,4-8 0,5 0 0,-9 8 0,0 0 0,0 0 0,5-4 0,-5 4 0,0 0 0,9-8 0,-5 0 0,6 0 0,-10 8 0,0 0 0,0 0 0,9-4 0,-5-4 0,5 4 0,-9 4 0,0 0 0,5-8 0,-5 8 0,4-4 0,-4 4 0,0 0 0,0 0 0,0 0 0,0 0 0,5-8 0,0 4 0,-5 4 0,0 0 0,0 0 0,0 0 0,9-9 0,-9 9 0,0 0 0,0 0 0,4-4 0,-4 4 0,5-8 0,-1 4 0,1 0 0,-5 4 0,0 0 0,0 0 0,9-4 0,0 0 0,-4 0 0,-5 4 0,0 0 0,0 0 0,4-4 0,5 0 0,-9 4 0,0 0 0,0 0 0,0 0 0,5-4 0,-5 4 0,9 0 0,0-4 0,-4 0 0,4 4 0,0 0 0,0 0 0,0-4 0,5 0 0,-1 0 0,1-4 0,0 4 0,8-1-8,-3-3-12,3 4-3,-8-4 0,4 8 0,-4 0-141,0 0-29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1T06:34:51.720"/>
    </inkml:context>
    <inkml:brush xml:id="br0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5EA0D43-7E5F-4174-B4F5-78343955A170}" emma:medium="tactile" emma:mode="ink">
          <msink:context xmlns:msink="http://schemas.microsoft.com/ink/2010/main" type="inkDrawing" rotatedBoundingBox="28207,5544 30392,12172 29805,12366 27619,5737" semanticType="callout" shapeName="Other">
            <msink:destinationLink direction="with" ref="{6740DD74-BE4F-458E-A31E-902F8B0A2D10}"/>
          </msink:context>
        </emma:interpretation>
      </emma:emma>
    </inkml:annotationXML>
    <inkml:trace contextRef="#ctx0" brushRef="#br0">21 62 172,'0'0'8,"0"0"1,0 0-9,0 0 0,0 0 0,-5-8 0,5 0 184,0 0 34,0 8 7,0 0 2,-4-4-155,-5 0-30,9 4-6,0 0-2,0 0-25,0 0-9,0 0 0,0 0 9,0-12-9,0 12 0,0-8 0,0 8 0,0 0 20,0-4 1,-5-4 1,5 8 0,0 0 6,0 0 0,0 0 1,0 0 0,0 0 5,0 0 1,0 0 0,0 0 0,0 0-3,0 0-1,0 0 0,0 0 0,0 0 3,0 0 1,0 0 0,0 0 0,0 0-17,0 0-3,0 0-1,0 0 0,0 0 4,0 0 1,0 0 0,0 0 0,0 0-3,0 0-1,0 0 0,0 0 0,14 4 10,-14-4 3,9 8 0,5 0 0,-5-4 2,-9-4 1,9 4 0,5 0 0,-1 4-19,-4-4-3,-9-4-1,14 4 0,0 0 9,4-4 2,-4 4 0,-1-4 0,1 0-3,4-4-1,0 4 0,-4 0 0,-14 0 1,0 0 1,0 0 0,0 0 0,0 0-3,18 8-1,5 5 0,-5-9 0,-18-4 1,18 8 0,-18-8 0,19 8 0,3 0-3,-8 0-1,4 0 0,-4 0 0,4-4-2,0 4 0,-9 0 0,5 0 0,0 1-8,-1-1 12,1 0-12,-5 4 12,5-4-12,-5 4 12,0-4-12,0 0 12,0 8-12,0-3 8,5 3-8,-5-4 8,0 0 2,0 0 0,-4 0 0,4 1 0,0-1 4,0 0 1,-4 0 0,4 0 0,-5 4-3,10-4-1,-9 1 0,4-1 0,-5 0-11,5 0 12,-4 0-12,4 0 12,0 0-12,-4 1 0,4 3 9,0-4-9,0 0 8,5 0-8,-10 4 8,5 1-8,5-5 8,0 4-8,-10-4 8,1 0-8,8 4 0,-4-4 8,-4 5-8,4 3 0,0-4 0,0 0 0,0 0 0,1 1 8,-1-1-8,-5 4 0,5-4 0,0 0 8,0 5-8,1-1 0,-1 0 0,-5 0 0,-4 1 0,0-1 0,0-4 0,9 0 0,-4 4 0,-1 1 0,-4-5 0,10 0 8,-10 4-8,4-4 0,5 5 0,-4-5 0,-1-4 0,5 4 0,-9 4 0,5-3 8,4-1-8,-9 0 0,5 0 8,-5 0-8,4 1 0,1 3 8,-1-4-8,1 0 0,-5 0 8,4 1-8,1-1 8,0 4-8,-1 0 0,1-4 0,-5 5 0,4-5 8,5 0-8,-4 4 8,-5-4-8,4 1 8,1-1-8,0 0 0,-1 0 0,-4 4 0,5-3 0,-1 3 8,-4 4-8,5-4 0,-5-3 0,4 3 8,-4-4-8,5 4 0,-1-4 0,1 1 8,-5-5-8,9 4 0,-4 4 0,-1-4 0,-4 1 0,9-1 8,-4 0-8,-1 0 0,1-4 0,-1 4 0,1 1 0,0-1 0,-1-4 0,1 4 0,-1 0 0,1-4 0,-5 5 0,4-5 0,1 4 0,-1-4 0,1 8 0,0-8 8,-1 5-8,1-5 0,-5 0 0,4 4 0,1-4 0,-1 4 0,-4 5 0,5-5 8,-5 0-8,4 0 0,1-4 0,-5 1 0,0-1 0,0 4 0,5 0 0,-5 0 8,4-4-8,-4 1 0,0-1 0,0 0 0,9 4 0,-9-4 0,5 4 0,-5 1 0,9-1 0,-9-4 0,4 8 0,-4-8 0,0 0 0,5 1 0,-5 3 0,4-4 0,-4 0 0,5 4 0,-5-4 0,5 0 0,-5 1 0,4 3 0,-4-8 0,5 4 0,-1-4 0,-4 0 0,0 4 0,5 0 0,-1 1 0,1-5 0,-5 4 0,4-4 0,-4 4 0,5-4 8,-5-8-8,5 12 0,-5 0 0,4-3 0,-4-9 0,0 12 0,5-4 0,-1 4 0,-4 4 0,5-8 0,-5-8 0,4 12 0,-4-4 0,0 5 0,9-5 0,-4 0 0,-5-8 0,5 12 0,-1 0 0,-4-4 0,0-8 0,0 0 0,0 16 0,5-8 0,-5-8 0,0 9 0,0 3 0,4-4 0,1 4 0,-5 0 0,4-4 0,-4-8 0,0 8 0,5 0 0,-5 0 0,4 5 0,1-9 0,0 4 0,-5-8 0,0 8 8,0-8-8,0 8 0,0 4 0,0-4 0,0-8 0,0 8 0,0 4 0,4-4 0,-4 1 0,0-9 0,5 4 0,-5 4 0,0-8 0,4 12 0,1-4 0,-5 0 0,0-8 0,0 8 0,9 0 0,-9-8 0,0 0 0,0 12 8,0-4-8,0-8 0,0 0 0,0 0 0,4 9 0,1 3 0,-1-4 0,-4-8 0,0 12 0,5-4 0,0 0 0,-1-4 0,-4-4 0,5 8 0,-5-8 0,0 12 0,0-12 0,4 8 0,-4-8 0,0 0 0,5 9 0,-1 3 0,-4-12 0,0 8 0,0-8 0,5 12 0,-1-4 0,-4-8 0,5 12 0,0-4 0,-5-8 0,0 8 0,0-8 0,4 13 0,-4-13 0,5 8 0,-1 4 0,-4-12 0,5 8 0,-1 4 0,1-4 0,-5-8 0,4 8 0,-4-8 0,10 8 0,-6 0 0,-4-8 0,5 8 0,-5-8 0,0 0 0,0 0 0,0 13 0,4-1 0,-4 0 0,0-12 0,0 8 0,0-8 0,5 12 0,-5-12 0,0 12 0,4-4 0,-4-8 0,0 0 0,0 0 0,0 0 0,5 12 0,-1 1 0,-4-13 0,0 0 0,0 0 0,5 8 0,-5-8 0,0 0 0,0 0 0,5 12 0,-5-12 0,0 0 0,4 12 0,1-4 0,-1 0 0,-4 4 0,0-12 0,0 0 0,5 8-8,-1 9 8,1-9 0,-5-8 0,0 8 0,9 0 0,-9-8 0,0 0 0,0 12-8,0-4 8,0 4 0,0-4 0,0-8 0,0 0 0,0 8 0,5 5 0,-5-5 0,0-8 0,0 8 0,0 0 0,4 4 0,-8-4 0,4 0 0,4 0 0,-4-8 0,0 0 0,0 0-8,0 4 8,0 9 0,0-5 0,0-4 0,0-4 0,0 0 0,0 8 0,9 0 0,-9-8 0,0 0 0,-4 8 0,4-8 0,0 0 0,9 12 0,-9-12 0,0 8 0,0-8 0,4 12 0,-4-12 0,5 8 0,-5-8 0,4 13 0,-4-5 0,0-8 0,0 0 0,0 12 0,0-12 0,0 8 0,0-8 0,0 0 0,0 0 0,5 8 0,-5-8 0,0 12 0,0-12 0,0 8 0,0-8 0,4 12 0,-4-12 0,5 8 0,-5-8 0,0 13 0,0-13 0,5 8 0,-5-8 0,0 12 0,0-12 0,0 0 0,0 8 0,0-8 0,0 0 0,9 12 0,-9-12 0,0 8 0,0-8 0,0 0 0,4 12 0,-4-4 0,0-8 0,5 13 0,-5-13 0,0 0 0,4 12 0,1-4 0,-5-8 0,0 12 0,0-12 0,0 8 0,0-8 0,0 0 0,0 0 0,4 12 0,-4-12 0,5 8 0,-5-8 0,5 12 0,-5-12 0,4 8 0,-4-8 0,0 0 0,9 13 0,-9-13 0,0 8 0,0-8 0,5 12 0,-5-12 0,4 8 0,-4-8 0,9 8 0,-4 4 0,-5-12 0,5 8 0,-5-8 0,4 12 0,-4-12 0,5 8 0,-5-8 0,0 0 0,4 13 0,-4-1 0,0-12 0,5 8 0,-1 4 0,-4-12-8,0 0 8,0 0 0,5 8 0,-1 0-8,1 4 8,-5-12 0,9 4 0,-4 4 0,-1-3 0,1 3 0,-1 0 0,1 0 0,-5-8 0,4 8-8,-4 0 8,9 0 0,-9-8 0,0 12-8,5-4 8,0 4-8,-1-3 8,1-1-8,-1 4 8,1 0 0,-1 0 0,1-4 0,-1 4 0,1-4 0,-5-8 0,5 13 0,-1-1 0,5-4 0,-4 4 0,-5-4 0,9 0-9,-9 0 9,4 0-10,-4-8 10,5 12-13,0-3 3,-5-9 1,4 8 0,-4-8 9,5 12-8,-5-12 8,4 8-8,1 4 8,-1-4 0,-4-8 0,0 0-8,5 8 8,-1 4 0,-4-4-9,5 5 9,0-5 0,-1 4 0,1-4-9,-1 4 9,-4-12 0,0 8 0,9 4-8,-9 0 8,5 1 0,-5-1 0,4 0 0,1 0 0,-1-4 0,1 4 0,-5 0 0,0 0 0,9 1 0,-9-5 0,5 0-8,-1 4 8,1-4 0,-5 4 0,0-4 0,4 4 0,-4-12 0,0 13 0,9-1 0,-4 0 0,-5 0 0,0-12 0,5 12 0,-1-4 0,1 4 0,-5 5 0,4-5 0,1 4 0,-1-4 0,1 4 0,-5-4 0,4 5 0,1-5 0,0 0 0,-5 0 0,4 0 0,-4 0 0,5 0 0,-1 5 0,1-5 0,-5 0 0,4 4 0,5-4 0,-4 0 0,0 5 0,-1-5-12,5 0 12,-4 4-10,4-4 10,-5 4-12,1-4 12,0 5-12,4-5 12,-5 4 0,1-4 0,4 4-8,-5-4 8,1 1 0,-1-1 0,1 4 0,-5-4-8,5 4 8,4 0-8,-5-3 8,-4 3 0,5 0-8,-1 0 8,1 0 0,4 5-10,-4-5 10,4 0-12,0-4 12,0 4-14,-5 0 4,6 1 1,-1-1 0,-5 4-14,1 0-2,-5 1-1,4-1 0,1 8 11,4-8 3,-4 1 0,4 3 0,0 4 12,4-4 0,-4 1 0,1-1-9,-1 0 9,0 1 0,0-1 0,0 4 0,5 1 9,-5-1-9,0 0 12,0 0-12,0 1 15,5-1-4,-5-4-1,0-3 0,0 3-10,0 0 0,-4-4 0,4-3 8,0-1-192,-5-4-38,-4-12-8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1T06:34:54.020"/>
    </inkml:context>
    <inkml:brush xml:id="br0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2311B43-1E95-4468-BADA-0FDF47BA45EE}" emma:medium="tactile" emma:mode="ink">
          <msink:context xmlns:msink="http://schemas.microsoft.com/ink/2010/main" type="inkDrawing" rotatedBoundingBox="30238,11394 31258,14658 30920,14763 29900,11500" semanticType="callout" shapeName="Other"/>
        </emma:interpretation>
      </emma:emma>
    </inkml:annotationXML>
    <inkml:trace contextRef="#ctx0" brushRef="#br0">-1 0 730,'0'0'32,"0"4"8,0 8-32,5-4-8,-1 5 0,1-5 0,-5 4 52,4-4 10,-4 0 2,5 0 0,-5 0-3,4 0 0,-4 4 0,5-3 0,-1 3-12,1-4-2,-5-8-1,4 8 0,1 4-10,0 0-1,-1-4-1,1 8 0,-5-3-15,4 3-3,1-4-1,-1 0 0,1 0-15,-1-4 8,1 4-8,0-4 0,4 5 0,-5-1 0,-4-4 0,5 4 0,-5-4 0,4 4 0,1 0 0,-1-4 0,-4 5 10,0-5-10,5 4 10,0-4-10,-1 4 14,1-4-3,-1 4-1,-4 0 0,5 1-10,-5-1 10,4 4-10,1-8 10,-1 4-10,1 0 10,0 0-10,-1-3 10,-4 3 2,0 0 1,5 0 0,-1 0 0,1-4-3,-1 4-1,-4 0 0,5 1 0,-5-5-9,4 4 10,-4 0-10,5 0 10,-5-4-10,0 8 10,4-3-10,-4-1 10,0 0 2,0 0 0,0 4 0,5-4 0,-5 0 6,5 1 2,-1-1 0,-4 0 0,5 0-4,-1 0 0,1 0 0,-5 0 0,4-3-6,1 3-2,-1-4 0,-4 4 0,5-4-8,0 4 12,-5-4-12,4 4 12,1-4 4,-1 1 2,-4-9 0,0 12 0,5 0-18,-1 0 0,1-4-8,-5 4 8,4 0 0,1-4 0,0 1 11,-1 3-3,-4-4-8,5 4 0,-5-4 0,4 4 8,1 0-8,4 0 0,-9 1 8,4-1-8,-4 0 0,5 0 8,-5 0-8,5 0 0,-1 0 10,-4 1-2,5-1-8,-1-4 12,-4 4-12,5 0 9,-5 0-9,4 0 8,1 5-8,-1-5 0,1 0 0,-5 0 8,4 4-8,1-4 0,0 0 0,-1 5 8,-4-5-8,5 0 8,-5 0-8,4 4 8,-4-4-8,0 1 0,5-1 0,-1 0 0,-4 0 0,5-4 0,-1 4 0,1 0 0,-5 0 0,5 1 12,-5-5-12,4 0 12,1 0-12,-5 4 0,0-4 0,0 4 0,4 0 0,1-4 0,-1 5 0,-4-1 0,5-4 0,-1 4 0,-4 0 0,5 0 0,-5 0 8,0 5-8,5-5 0,-1 0 8,-4 0-8,0 0 0,5 0 0,-1 5 0,-4-5 0,5 0 0,-5-4 0,4 4 8,1 0-8,-1 0 0,-4 0 0,0-3 8,5 3 10,0 0 2,-1 0 0,-4 0 0,5 4-9,-5-4-2,4 1 0,1-1 0,-5-4-9,0-8 0,4 12 9,1 0-9,-1 0 0,1-4 0,-5 4 0,0 1 0,5-1 0,-1 0 0,-4 0 8,5 4-8,-5-4 11,4-4-3,-4 5 0,0-5 0,0 0 5,5 4 1,-1 0 0,1-4 0,-5 4 13,0-4 2,4 5 1,1-5 0,-5 0-30,0 0 0,4 4 0,-4 0 0,5-4 0,0 0 0,-5 0 0,4 0 0,1 1 0,-5-9 0,0 12-8,4-8 8,1 4 0,-5-8 0,4 8 8,-4-8-8,0 0 0,0 8 0,5 0 0,-5 0 0,0 4 0,4-4 9,1-3-9,0 3 12,4 0-12,-5-4 8,-4-4-8,0 12 8,0-4-8,5 0 0,-5-8 0,4 12 0,1-4 0,-1 4 8,-4-12-8,0 0 8,5 9 0,-5-9 0,0 0 0,0 8 0,0-8-8,5 12 8,-5-12-8,4 8 8,-4 4-8,0-12 0,0 0 0,0 0 0,0 0 0,0 12 10,5-4-2,-5-8-8,0 0 8,4 12-8,-4-12 0,5 13 0,4-5 0,-9-8 0,0 0 0,0 12 0,0-12 0,4 12 0,-4 0 0,0-12 0,0 0 8,0 12-8,5-4 9,-5 0-9,0-8 0,0 0 0,0 0 0,0 13 0,0-13 0,5 12 0,-5 0 0,0-12 0,0 0 0,4 12 12,-4-12 0,0 0 0,0 0-12,0 0 0,0 0 0,0 0 0,0 0 19,9 8 1,0 4 0,-9-12 0,0 0-20,0 12 0,0-4 0,5 1 0,-5-9 0,0 0 0,0 0 0,9 8 0,-5 0 0,-4-8 0,0 0 0,0 0 0,10 8 0,-10-8 0,0 0 0,0 0 0,4 8 0,-4-8 0,0 0 0,5 8 0,-5-8 0,0 0 0,9 4 0,-5 4 0,-4 0 0,0-8 0,0 0 0,0 0 0,9 8 0,-9-8-11,0 0 2,5 8 0,0 0 9,-1 1 0,-4-9 0,5 12 0,-5-12 0,9 8 0,-9-8 0,0 0 0,4 4 0,-4-4 0,0 0 0,5 8 0,-5-8 0,0 0 0,9 8 0,-9-8 0,0 0 0,5 8 0,-5-8 0,4 8 0,-4-8 0,0 0 0,0 0 0,0 0 0,5 8 8,-5-8 0,0 0 0,0 0 0,4 8-8,-4-8-8,0 0 8,0 0-12,5 9 12,-5-9 8,9 8-8,-9-8 11,0 0-11,0 0 0,4 8 0,-4-8 0,0 0 0,0 0 0,5 8-12,-5-8 12,5 4-9,-5-4 9,0 0 0,0 0 0,9 12 0,-9-12 0,4 8 12,-4-8-3,5 4-9,-5-4 0,0 0 0,9 12-11,-9-12 11,0 0 0,0 0 8,4 8-8,-4-8 0,0 0 0,0 0 0,9 8-8,-9-8 8,0 0 0,0 0 8,10 9-8,-6 3 0,-4-12 0,5 4 0,4 4 0,-9-8 0,0 0 0,0 0 0,4 8 0,-4-8 0,0 0 0,9 8 0,-9-8 0,0 0 0,0 0 0,0 0 0,0 0 0,0 0 0,5 8 0,-5-8 0,9 4 0,-9-4 0,0 0 0,0 0 0,9 8 0,0-4 0,-9-4 0,0 0 0,9 8 0,1-4 10,-1 0-2,-9-4-8,9 5 12,0-1-12,5-4 0,-14 0 0,4 4 0,-4-4 8,0 0-8,0 0 0,14 4 9,-5 0-1,0 4 0,-9-8 0,5 4 0,4 4-8,0 0 0,-9-8 0,9 4 0,0 0 0,0 0 0,-4 0 0,4 0 0,-9-4 0,0 0-9,9 0 0,-5 4 0,5-4-18,-9 0-3,0 0-1,5-8 0,4 0-97,0-4-19,-4-4-4,-5 4-1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5:24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8408 0 0,'0'0'9439'0'0,"13"5"-7511"0"0,31 16 18 0 0,-9-3-858 0 0,-11-2-393 0 0,0 0-737 0 0,-23-16-301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1T06:35:07.686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E6B8FA2-F001-4E1C-B9A4-3BFD0D6FDAF9}" emma:medium="tactile" emma:mode="ink">
          <msink:context xmlns:msink="http://schemas.microsoft.com/ink/2010/main" type="writingRegion" rotatedBoundingBox="28969,5256 32904,4640 33026,5420 29091,6036"/>
        </emma:interpretation>
      </emma:emma>
    </inkml:annotationXML>
    <inkml:traceGroup>
      <inkml:annotationXML>
        <emma:emma xmlns:emma="http://www.w3.org/2003/04/emma" version="1.0">
          <emma:interpretation id="{9BFAE2D9-3849-431D-95B9-A41E60FA8488}" emma:medium="tactile" emma:mode="ink">
            <msink:context xmlns:msink="http://schemas.microsoft.com/ink/2010/main" type="paragraph" rotatedBoundingBox="28969,5256 32904,4640 33026,5420 29091,60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6C4AC2C-1CB7-44A4-95C3-0FD03AAEEA5D}" emma:medium="tactile" emma:mode="ink">
              <msink:context xmlns:msink="http://schemas.microsoft.com/ink/2010/main" type="line" rotatedBoundingBox="28969,5256 32904,4640 33026,5420 29091,6036"/>
            </emma:interpretation>
          </emma:emma>
        </inkml:annotationXML>
        <inkml:traceGroup>
          <inkml:annotationXML>
            <emma:emma xmlns:emma="http://www.w3.org/2003/04/emma" version="1.0">
              <emma:interpretation id="{B42654E9-82BD-4800-A110-9DAC9657BCD3}" emma:medium="tactile" emma:mode="ink">
                <msink:context xmlns:msink="http://schemas.microsoft.com/ink/2010/main" type="inkWord" rotatedBoundingBox="28990,5386 29691,5276 29783,5864 29082,5974">
                  <msink:destinationLink direction="with" ref="{E1FC950D-D858-4C6C-9325-077A2CDB0426}"/>
                </msink:context>
              </emma:interpretation>
              <emma:one-of disjunction-type="recognition" id="oneOf0">
                <emma:interpretation id="interp0" emma:lang="en-AU" emma:confidence="0">
                  <emma:literal>y:</emma:literal>
                </emma:interpretation>
                <emma:interpretation id="interp1" emma:lang="en-AU" emma:confidence="0">
                  <emma:literal>Y:</emma:literal>
                </emma:interpretation>
                <emma:interpretation id="interp2" emma:lang="en-AU" emma:confidence="0">
                  <emma:literal>y</emma:literal>
                </emma:interpretation>
                <emma:interpretation id="interp3" emma:lang="en-AU" emma:confidence="0">
                  <emma:literal>y.</emma:literal>
                </emma:interpretation>
                <emma:interpretation id="interp4" emma:lang="en-AU" emma:confidence="0">
                  <emma:literal>ye</emma:literal>
                </emma:interpretation>
              </emma:one-of>
            </emma:emma>
          </inkml:annotationXML>
          <inkml:trace contextRef="#ctx0" brushRef="#br0">32 8 921,'0'0'82,"0"0"-66,0 0-16,-9 0 0,0-8 133,9 8 23,0 0 5,0 0 1,-9-4-32,9 4-6,0 0-2,0 0 0,0 0-35,0 0-7,0 0-2,0 0 0,0 0-41,0 0-8,-5 8-1,5 0-1,0 4-27,0 4 0,0 4 0,5-3 0,-5-1 0,4 4 0,5-4 0,-4 4 0,4-3 0,0-1 0,0 0 0,0-4 0,1 0 0,3-4 0,-4 0 0,0-4 0,5 0-12,0 1 12,-5-5-12,0 0 12,5-9-20,-5 5 4,0-4 1,0 0 0,-5 0 2,6 4 0,-10-8 0,4 4 0,-4 0 13,0-4-9,0-1 9,0 5-8,0-4 8,0 0 0,0-4 0,0 8-8,0-4 8,-4 4 0,4-1-9,0 9 9,0 0 0,0 0 0,0 0 0,0 0 0,0 0 0,0 0 0,0 0-9,0 0 9,0 0 0,9 9-8,0-1 8,4 4 0,-3-4 0,-1 4-8,0 0 8,4 0 0,1 4 0,-5 1 0,0-5-8,0 8 8,5-4 0,-5 0 0,0 1 0,5-1 0,-5 0 0,5 0 0,-5 4 0,0-3 0,0-1 0,-4-4 0,-1 4 0,-4 0 0,0 5 16,0-5 1,-4 0 0,-1-4 0,-4 4 0,4-8 0,-4 0 0,0 1 0,0 3-8,0-4-1,-5 0-8,1 0 12,-10-4-12,0 0 9,0 0-9,1-4 8,-1 0-8,5 0 0,-5-4-10,9 0 10,-4-4-52,0 0-5,4-4-1,5 0-582,0-1-116</inkml:trace>
          <inkml:trace contextRef="#ctx0" brushRef="#br0" timeOffset="412.57">519 238 921,'0'13'82,"0"-13"-66,0 4-16,0-4 0,0 0 166,0 0 30,0 0 5,0 0 2,0 0-69,0 0-14,14 0-2,4 0-1,-4 0-57,-1-4-11,1 4-2,0 0-1,-1 0-46,-3 0-15,8 0 0,-9 0-965</inkml:trace>
          <inkml:trace contextRef="#ctx0" brushRef="#br0" timeOffset="233.18">533 93 1209,'0'0'108,"0"0"-87,0 0-21,0 0 0,0 0 95,0 0 14,0 0 3,14-4 1,-10 4-21,5-8-5,5 4-1,-5-5 0,0 9-50,5-4-11,-1 0-1,-3 0-1,8 0-23,-5 0 9,-4-4-9,5 4 0,0 4-23,-5 0-11,0 0-2,-9 0-540,0 0-108</inkml:trace>
        </inkml:traceGroup>
        <inkml:traceGroup>
          <inkml:annotationXML>
            <emma:emma xmlns:emma="http://www.w3.org/2003/04/emma" version="1.0">
              <emma:interpretation id="{FCA0DF53-8EE9-4A51-BF92-E3E2B24CF527}" emma:medium="tactile" emma:mode="ink">
                <msink:context xmlns:msink="http://schemas.microsoft.com/ink/2010/main" type="inkWord" rotatedBoundingBox="30120,5076 32904,4640 33026,5420 30242,5855"/>
              </emma:interpretation>
              <emma:one-of disjunction-type="recognition" id="oneOf1">
                <emma:interpretation id="interp5" emma:lang="en-AU" emma:confidence="0">
                  <emma:literal>-Ziost)</emma:literal>
                </emma:interpretation>
                <emma:interpretation id="interp6" emma:lang="en-AU" emma:confidence="0">
                  <emma:literal>-Ziost's)</emma:literal>
                </emma:interpretation>
                <emma:interpretation id="interp7" emma:lang="en-AU" emma:confidence="0">
                  <emma:literal>-Zooptic)</emma:literal>
                </emma:interpretation>
                <emma:interpretation id="interp8" emma:lang="en-AU" emma:confidence="0">
                  <emma:literal>-Zoster)</emma:literal>
                </emma:interpretation>
                <emma:interpretation id="interp9" emma:lang="en-AU" emma:confidence="0">
                  <emma:literal>-Ziost))</emma:literal>
                </emma:interpretation>
              </emma:one-of>
            </emma:emma>
          </inkml:annotationXML>
          <inkml:trace contextRef="#ctx0" brushRef="#br0" timeOffset="1132.33">1179 64 864,'0'0'76,"0"0"-60,0 0-16,0 0 0,0 0 192,0 0 35,0 0 7,0 0 2,10 4-98,-1 5-19,4-5-4,-4-4-1,0 0-36,1 0-7,3 0-2,-4 4 0,5-8-29,0 4-7,-1-4-1,1 4 0,0-5-22,4 1-10,-4 0 8,-1 0-8,5 0-12,1-4-8,-6 4-2,-4 0 0,10 0-170,-6-4-33</inkml:trace>
          <inkml:trace contextRef="#ctx0" brushRef="#br0" timeOffset="1859.35">1635-162 1036,'0'0'92,"0"0"-73,0 0-19,9-4 0,0-4 181,0 4 33,0-5 6,0 5 2,0-4-86,0 4-18,-9 4-3,0 0-1,10-4-54,3 0-10,1 4-2,-5 0-1,-9 0-14,9 4-2,5 0-1,-1 4 0,1-4-21,-5 9-9,5-5 8,-5 4-8,0 0 0,0 4 8,-9-4-8,0 4 0,0 5-16,0-1-8,-9 0-1,0 0-1,4 1-30,-4 3-5,0 0-2,-5-4 0,1 1-17,-1-1-4,5-4-1,0 4 0,4 1 10,-4-9 3,0 4 0,-4-4 0,3 0 32,6-4 6,-5 4 2,4-4 0,5-8 32,0 0 11,-9 5 0,9-5 0,0 0 44,0 0 9,0 0 1,0 0 1,0 0 6,9 0 0,5 0 1,0 0 0,-14 0 1,13 0 0,5-9 0,1 5 0,-1-4-29,5-4-5,-1 4-2,1 0 0,0 0-24,0 4-5,-5-4-1,0 0 0,0 4-56,-4-5-11,-5 1-2,5 0-995</inkml:trace>
          <inkml:trace contextRef="#ctx0" brushRef="#br0" timeOffset="1864.31">2204-17 1738,'0'0'77,"0"0"16,0-4-74,0 4-19,-5-4 0,5 4 0,0 0 124,0 0 20,0 0 5,0 0 1,0 0-67,0 0-14,-9 4-2,0 9-1,0-5-41,4 8-8,1 0-1,-1 0-1,1-4-15,4 5 0,0-5 8,0-12-8,4 12 0,1 0 0,4 0 0,-5-4-10,10 0-2,-5 0-1,0 0 0,5-4 0,0-4-43,4 0-9,-4-4-2,4 0 0,-5-4-178,6 4-36</inkml:trace>
          <inkml:trace contextRef="#ctx0" brushRef="#br0" timeOffset="2102.83">2486-17 1404,'-14'4'62,"10"1"13,4-5-60,-5 4-15,-8 0 0,8 0 0,-4 0 141,4 0 26,-4 0 5,5 0 0,-5 4-80,4 0-16,5 4-3,5-4-1,-5-8-41,4 8-9,-4-8-2,14 13 0,0-1-9,-1 0-3,1-4 0,0 0 0,4-4-8,-5 4 0,1-8 0,-5 4 0,5 0 0,4-4 0,-9-4 10,5 0-10,-5 0 20,5 0-4,-1-8 0,-4 4 0,5-8 7,-5 3 1,0 5 0,-4-4 0,4-4 4,-9 0 0,0 8 1,0-8 0,-5 3-2,1 5-1,-1 0 0,-4 0 0,0 0-13,0-4-2,-9 4-1,-1 0 0,6 4-22,-5 0-5,-5 4-1,5 0 0,-1 0-31,6 0-7,-1 4 0,0 0-1,5 0-155,0 0-32,0-12-5</inkml:trace>
          <inkml:trace contextRef="#ctx0" brushRef="#br0" timeOffset="2446.43">2882-178 1440,'0'0'128,"0"0"-103,0-9-25,0 9 0,0 0 198,0-4 34,0-4 8,0 8 0,-9-4-123,0-4-25,0 4-4,0 4-2,0 0-62,0 4-12,-5 8-2,5-8-1,0 4-9,0 1-16,4-1 4,-4 4 1,4 4 0,5-4 0,0 0 0,0 0 0,0-12 11,0 8-13,5 5 5,-1-5 8,1 4-12,4 0 12,-4-4-12,4 0 12,-9-8-9,9 8 9,0 0 0,-4 0 0,8-3 0,-8 3 0,-5-8 0,9 0 0,0 8 0,-9-8 0,0 0 12,0 0-3,0 0-1,5 8-8,-5-8 12,0 8-4,-5 0 2,0 4 0,-4-4 0,0 0 0,0-4-10,0 0 0,0 5 0,4-5 0,-4 0-52,0 0-5,9-4-2,0 0-676,-9-8-135</inkml:trace>
          <inkml:trace contextRef="#ctx0" brushRef="#br0" timeOffset="2679.36">3119-466 2307,'0'0'51,"0"0"10,0 0 3,0 0 0,0 0-51,0 0-13,-5 8 0,-4 0 0,5 9 44,-5-1 7,-1 0 1,6 8 0,-5 1-25,0 3-5,0 4-1,4 1 0,5-1-6,0 0-2,9-3 0,-4 3 0,-1 0-13,5-3 0,0-5 0,1 4-10,-1-3-18,-5-1-3,5-8-1,-4 0 0,-1-4-180,6-3-37,8-1-7,0-8-2</inkml:trace>
          <inkml:trace contextRef="#ctx0" brushRef="#br0" timeOffset="2944.72">3274-336 864,'0'0'76,"0"0"-60,4 4-16,1-4 0,-1 0 219,1 0 41,-1 0 8,6 4 1,-1-4-109,0 4-21,4 0-5,-3-4-1,-1 0-53,0 0-12,4 0-1,-3 0-1,-1 4-22,0 0-5,0 0-1,-9-4 0,4 4-18,-4-4-4,0 0-1,0 0 0,10 12-7,-10 0-8,-5-4 11,0 13-11,-4-5 8,0 0-8,-9 4 0,0 5 0,-5-1-12,5-4-8,0-4-3,-1 0 0,-3 5-42,3-5-9,6-4-2,4 0-675,4 0-135</inkml:trace>
          <inkml:trace contextRef="#ctx0" brushRef="#br0" timeOffset="3176.4">3629-373 1094,'0'0'97,"0"0"-77,0 0-20,0 0 0,0 0 264,0 0 50,0 0 10,0 0 1,-9 0-154,0 0-31,0 4-7,-5 0-1,0 4-81,5 5-17,-5-5-3,1 8-1,4-4-21,0 8-9,-1-4 8,6-3-8,-1 3 0,1 0 0,4 0 0,0-4 0,0 0-10,4 1 10,1 3 0,-1-4-9,6 4-12,3-4-3,1 4 0,0-3 0,-1-13-92,10 4-18,0-4-4,-1 4-594,-3 0-120</inkml:trace>
          <inkml:trace contextRef="#ctx0" brushRef="#br0" timeOffset="3599.31">3711-717 1634,'0'0'72,"0"4"16,0-4-71,9 4-17,-5-4 0,10 4 0,-9 5 152,4-1 26,0 4 6,0-4 0,0 0-56,-4 0-11,-5 4-2,4 0-1,10 0-64,-5 5-13,5-1-2,-1 4-1,1-4 9,0 5 1,-1-5 1,1 4 0,4 4-29,-4-4-7,-5 5-1,5-1 0,-5 8-8,4 1 8,-8 3-8,-1 5 8,1 3-20,-5-3-5,-5 3-1,-4 1 0,0-5-33,-9 5-6,0-1-2</inkml:trace>
        </inkml:traceGroup>
      </inkml:traceGroup>
    </inkml:traceGroup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1T06:37:10.786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D20530F-5983-4EFA-AA82-3CE3A25D18F2}" emma:medium="tactile" emma:mode="ink">
          <msink:context xmlns:msink="http://schemas.microsoft.com/ink/2010/main" type="writingRegion" rotatedBoundingBox="21570,9929 31411,9945 31403,14993 21561,14976"/>
        </emma:interpretation>
      </emma:emma>
    </inkml:annotationXML>
    <inkml:traceGroup>
      <inkml:annotationXML>
        <emma:emma xmlns:emma="http://www.w3.org/2003/04/emma" version="1.0">
          <emma:interpretation id="{0C2D6F20-D464-4890-93DF-219F5A09F120}" emma:medium="tactile" emma:mode="ink">
            <msink:context xmlns:msink="http://schemas.microsoft.com/ink/2010/main" type="paragraph" rotatedBoundingBox="21570,9929 30521,9944 30520,10463 21569,104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B7D89ED-7C14-4F37-BE8B-8DBB353C2A7B}" emma:medium="tactile" emma:mode="ink">
              <msink:context xmlns:msink="http://schemas.microsoft.com/ink/2010/main" type="line" rotatedBoundingBox="21570,9929 30521,9944 30520,10463 21569,10448"/>
            </emma:interpretation>
          </emma:emma>
        </inkml:annotationXML>
        <inkml:traceGroup>
          <inkml:annotationXML>
            <emma:emma xmlns:emma="http://www.w3.org/2003/04/emma" version="1.0">
              <emma:interpretation id="{CA2D1F88-F24C-4484-88C8-FD33BD1320FD}" emma:medium="tactile" emma:mode="ink">
                <msink:context xmlns:msink="http://schemas.microsoft.com/ink/2010/main" type="inkWord" rotatedBoundingBox="21570,9929 30521,9944 30520,10463 21569,10448"/>
              </emma:interpretation>
              <emma:one-of disjunction-type="recognition" id="oneOf0">
                <emma:interpretation id="interp0" emma:lang="en-AU" emma:confidence="0">
                  <emma:literal>Xtixxxx</emma:literal>
                </emma:interpretation>
                <emma:interpretation id="interp1" emma:lang="en-AU" emma:confidence="0">
                  <emma:literal>Xxxxxx</emma:literal>
                </emma:interpretation>
                <emma:interpretation id="interp2" emma:lang="en-AU" emma:confidence="0">
                  <emma:literal>xxxxx"</emma:literal>
                </emma:interpretation>
                <emma:interpretation id="interp3" emma:lang="en-AU" emma:confidence="0">
                  <emma:literal>xxxxxx</emma:literal>
                </emma:interpretation>
                <emma:interpretation id="interp4" emma:lang="en-AU" emma:confidence="0">
                  <emma:literal>xxxxx,</emma:literal>
                </emma:interpretation>
              </emma:one-of>
            </emma:emma>
          </inkml:annotationXML>
          <inkml:trace contextRef="#ctx0" brushRef="#br0">15080-4533 1623,'0'0'72,"0"0"15,0 0-70,0 0-17,0 0 0,-6 13 0,2-5 124,-7 0 20,5 4 5,-5 0 1,1 4-43,-1 5-9,1-1-2,-7 0 0,0 4-39,2 5-8,-1-1-1,-1 4-1,2 1-23,-2 3-4,1 2 0,0-6-1,-5 0-19,4-3 0,7-5 8,4-4-8,1-4-121,5 1-28,0-17-6</inkml:trace>
          <inkml:trace contextRef="#ctx0" brushRef="#br0" timeOffset="-178.95">14817-4383 230,'0'0'20,"0"0"-20,0 0 0,0 0 0,0 0 292,0 0 53,0 0 11,0 0 3,0 0-209,0 0-42,0 0-8,0 0-1,0 0-19,10 4-4,-5 4-1,1-4 0,-6-4-13,11 13-2,-5-5-1,-2 4 0,2 0-20,-1 4-4,1-4-1,-1 4 0,6-7-21,0 3-4,-6-4-1,1 4 0,4-4-8,-5 0 0,-5-8 0,6 9 8,-6-9-8,0 0-14,11 4 3,-11-4 1,0 0-54,0 0-12,5-8-1,0-1-611,6-3-123</inkml:trace>
          <inkml:trace contextRef="#ctx0" brushRef="#br0" timeOffset="-29158.13">4706-4488 1267,'-5'40'56,"0"-31"12,5-9-55,0 0-13,0 0 0,-11 0 0,5 0 188,6 0 34,-4 0 7,-2 4 2,1 0-116,-7 4-23,7 0-5,-5 4-1,4 0-15,1 0-3,-1 4-1,6 1 0,0-1-67,0-4 0,0 4-13,0 0 1,-5 5 12,0-5 0,5-4 0,0 0 0,5 5 12,-5-5-3,-5-4 0,0 1 0,5-1-161,0-8-32,10 8-6</inkml:trace>
          <inkml:trace contextRef="#ctx0" brushRef="#br0" timeOffset="-29387.37">4502-4411 1267,'11'-8'56,"-5"4"12,-6 8-55,10 0-13,-5 0 0,6 0 0,-11 0 98,5 4 17,-5 4 3,0-4 1,11 0-27,-5 1-6,-6-5-1,0 8 0,0-4-16,5 0-3,1 0-1,-2 0 0,2 4-11,-1-4-2,7 4-1,-7 5 0,5-5-39,-4 4-12,-6-4 8,0 5-8,5-1 0,1 1 10,-2-5-10,2 4 8,-1 0-8,1-4 0,5-4 0,-1 9 8,1-5-8,-5-4 0,-1 0 0,-5 0 0,0-8-25,11 4-1,-11-4 0,0 0 0,0 0-48,0 0-10,0 0-1,0 0-560,0 0-112</inkml:trace>
          <inkml:trace contextRef="#ctx0" brushRef="#br0" timeOffset="-26425.97">6665-4460 1209,'-5'-24'108,"5"24"-87,0 0-21,0 0 0,0 0 149,0 0 26,0 12 5,0-12 0,0 0-30,0 0-6,0 0-2,0 0 0,0 0-61,0 0-12,-11 4-2,11-4-1,-6 8-32,1 0-6,0 1-2,-6 3 0,5 8-14,-4 4-2,5-4-1,-1 1 0,-5-1-9,1 4 0,4-4 9,-5 9-9,1-5 0,5-7-15,-7-1 3,7 1 0,-1-9-54,6 0-10,0-8-3,6 16-674,-1 4-135</inkml:trace>
          <inkml:trace contextRef="#ctx0" brushRef="#br0" timeOffset="-26663.47">6568-4358 230,'-11'-17'10,"11"13"2,0-4-12,6 0 0,-6 4 0,-6-4 0,6 4 280,-5 0 54,5 0 10,0 0 3,0 0-169,0 4-34,0-4-6,0 4-2,0-4-35,0 4-7,0 0-2,0 0 0,0 0-35,0 0-7,0 0-2,0 0 0,0 16-18,5-4-4,1 4-1,-6-4 0,5 4-15,1-3-10,-2-1 12,2 4-12,0-4 8,-6 0-8,5 0 0,1 0 0,-1 1 20,-5-1-4,0-12 0,6 12 0,-2-4-44,2 5-8,-6-13-3,0 0 0,5 8-27,-5-8-6,0 0 0,0 0-1,0 0-146,0 0-29</inkml:trace>
          <inkml:trace contextRef="#ctx0" brushRef="#br0" timeOffset="-3484.05">8736-4411 345,'0'0'31,"0"0"-31,0 0 0,0 0 0,0 0 253,0 0 45,0 0 9,0 0 1,0 0-148,0 0-29,0 0-7,0 0 0,0 0-35,0 0-6,0 0-2,0 0 0,6 12-31,-6-12-6,0 16-2,5-4 0,-5 1-24,6-1-5,-1-4-1,5 4 0,-4 0-12,0 0 9,5-4-9,-7 4 8,2-4-8,-1 5 0,1-5 0,5 0 0,-7 0-20,-4-8 0,0 8 0,0-8 0,0 0-65,0 0-13,0 0-2,0 0-1,0 0-124,0 0-25</inkml:trace>
          <inkml:trace contextRef="#ctx0" brushRef="#br0" timeOffset="-3267.2">8876-4492 1569,'0'0'34,"0"0"7,0 0 2,0 0 2,0 8-36,0-8-9,-5 8 0,-1 0 0,1 0 105,0 4 19,0-3 4,-1 3 1,1 4-37,-1 0-8,-4 0-2,-1 0 0,5 5-38,1-1-8,-5 0-2,-1 4 0,5-7-14,0 7-4,2-8 0,-2 5 0,6-4-32,0-1-8,-5-4 0,5 0-1,0-4 0,0 0 0,-11 0 0,11-8-677,0 0-135</inkml:trace>
          <inkml:trace contextRef="#ctx0" brushRef="#br0" timeOffset="-2246.9">10792-4448 403,'0'0'17,"0"0"5,0 0-22,0 0 0,0 0 0,0 0 0,0 0 266,0 0 49,0 0 9,0 9 3,-11 3-177,11-12-35,0 0-7,0 0-2,0 12-28,0 0-6,0 0 0,0-12-1,0 12-29,0-4-6,0 9 0,6-5-1,-1 0-22,-5 0-4,5 0-1,0 0 0,-5 4-8,0-7 0,0-1 0,6 4 8,-1-4-8,-5 0-14,0-8 3,6 12 1,0-3-30,-2-1-7,-4-8-1,0 0 0,6 8-48,5 0-9,-11-3-3,0-5-748</inkml:trace>
          <inkml:trace contextRef="#ctx0" brushRef="#br0" timeOffset="-2159.6">10861-4456 1209,'0'0'108,"0"0"-87,0 0-21,0 0 0,0 0 120,0 0 20,0 0 4,0 0 1,0 0-22,-4 8-5,4-8-1,-6 9 0,1-1-43,-1 0-9,1 0-1,-1 4-1,6 0-28,-4 0-6,-2 0-1,0 5 0,1-1-16,-1 0-3,1 4-1,0-4 0,0 5-8,-1-5 0,1 0 0,-1 1 0,2-1-20,-2 1-7,0-5-1,6-4 0,-11 4-141,11-8-29</inkml:trace>
          <inkml:trace contextRef="#ctx0" brushRef="#br0" timeOffset="-1238.16">12831-4407 518,'0'0'46,"0"0"-37,0 0-9,0 0 0,0 0 187,0 0 35,-6 4 7,6-4 2,0 0-93,0 0-18,-10 8-4,10-8-1,0 0-35,10 8-6,-10 4-2,0 0 0,0-3-46,0 3-10,11 0-1,-5 0-1,-1 4-6,7-4 0,-2 0-8,1 5 12,-1-5-12,1 4 0,0-4 0,-1-3 0,7 3-13,-6-4-6,-11-8-1,10 4 0,1 5-36,-11-9-7,0 0-1,10 0-498,-10 0-99</inkml:trace>
          <inkml:trace contextRef="#ctx0" brushRef="#br0" timeOffset="-862.64">13084-4504 1497,'0'0'66,"0"0"14,0 0-64,0 0-16,0 0 0,0 0 0,0 0 93,-10 8 15,10-8 4,-6 12 0,-5 0-27,0 0-5,1 9 0,-7-5-1,7 4-31,-1 0-7,-6 5-1,7 3 0,-6-4-17,5 8-4,0-3-1,0 4 0,1-4-18,5-5 0,-1 4 0,0-8 0,1 1-52,5-9-8,-5 4-2,5-4-937</inkml:trace>
        </inkml:traceGroup>
      </inkml:traceGroup>
    </inkml:traceGroup>
    <inkml:traceGroup>
      <inkml:annotationXML>
        <emma:emma xmlns:emma="http://www.w3.org/2003/04/emma" version="1.0">
          <emma:interpretation id="{1CBA6AF8-AB90-4674-B95E-DE1EAF606EEA}" emma:medium="tactile" emma:mode="ink">
            <msink:context xmlns:msink="http://schemas.microsoft.com/ink/2010/main" type="paragraph" rotatedBoundingBox="24202,14450 31403,14497 31400,15011 24199,14964" alignmentLevel="2"/>
          </emma:interpretation>
        </emma:emma>
      </inkml:annotationXML>
      <inkml:traceGroup>
        <inkml:annotationXML>
          <emma:emma xmlns:emma="http://www.w3.org/2003/04/emma" version="1.0">
            <emma:interpretation id="{AB79E6C3-3BDE-4C8A-971C-3F72CA21081F}" emma:medium="tactile" emma:mode="ink">
              <msink:context xmlns:msink="http://schemas.microsoft.com/ink/2010/main" type="inkBullet" rotatedBoundingBox="24202,14475 24401,14477 24399,14903 24199,14901"/>
            </emma:interpretation>
            <emma:one-of disjunction-type="recognition" id="oneOf1">
              <emma:interpretation id="interp5" emma:lang="en-AU" emma:confidence="0">
                <emma:literal>+</emma:literal>
              </emma:interpretation>
              <emma:interpretation id="interp6" emma:lang="en-AU" emma:confidence="0">
                <emma:literal>X</emma:literal>
              </emma:interpretation>
              <emma:interpretation id="interp7" emma:lang="en-AU" emma:confidence="0">
                <emma:literal>T</emma:literal>
              </emma:interpretation>
              <emma:interpretation id="interp8" emma:lang="en-AU" emma:confidence="0">
                <emma:literal>€</emma:literal>
              </emma:interpretation>
              <emma:interpretation id="interp9" emma:lang="en-AU" emma:confidence="0">
                <emma:literal>x</emma:literal>
              </emma:interpretation>
            </emma:one-of>
          </emma:emma>
        </inkml:annotationXML>
        <inkml:trace contextRef="#ctx0" brushRef="#br0" timeOffset="-25199.73">7612 76 1202,'0'-32'53,"5"19"11,-5 5-51,0 8-13,0 21 0,-5-1 0,5-20 120,0 0 20,0 0 5,0 0 1,0 0-15,0 0-3,0 0-1,0 0 0,0 0-50,0 0-9,11 12-3,0 0 0,-11-12-1,4 12 0,2 0 0,5-4 0,-5 5-55,5-1-9,-1 0 0,-5-4-10,6 4 10,-6-4 0,0 4 10,7 1-10,-1-4 0,-1 3 0,1 0 0,-6 0 0,6-4-12,0 0 0,-6 0 1,-5-8 0,10 8-38,-10-8-8,0 0-2,0 0 0,0 0-171,0 0-34,0 0-8,0 0 0</inkml:trace>
        <inkml:trace contextRef="#ctx0" brushRef="#br0" timeOffset="-24924.97">7849 7 1893,'0'0'41,"0"0"9,0 0 2,0 0 2,0 0-43,0 0-11,0 0 0,-11 8 0,1-4 94,10-4 17,0 0 3,0 0 1,-17 4-67,17-4-14,0 0-2,-11 8-1,1 5 19,4-1 4,6-12 1,-11 12 0,6 4-31,0 0-5,-1-4-2,1 4 0,-1-3-9,-5 3-8,7 4 9,-2 0-9,-5 2 8,5-2-8,-4 0 0,-1 0 0,6 0 0,-1 5 0,2-5-11,-2-4 11,6 4-45,0-7-2,-5 3 0,5-4-718,0 0-144</inkml:trace>
      </inkml:traceGroup>
      <inkml:traceGroup>
        <inkml:annotationXML>
          <emma:emma xmlns:emma="http://www.w3.org/2003/04/emma" version="1.0">
            <emma:interpretation id="{F5FF9F07-AAE4-424E-9608-223F6640053B}" emma:medium="tactile" emma:mode="ink">
              <msink:context xmlns:msink="http://schemas.microsoft.com/ink/2010/main" type="line" rotatedBoundingBox="27656,14472 31404,14497 31400,15011 27653,14986"/>
            </emma:interpretation>
          </emma:emma>
        </inkml:annotationXML>
        <inkml:traceGroup>
          <inkml:annotationXML>
            <emma:emma xmlns:emma="http://www.w3.org/2003/04/emma" version="1.0">
              <emma:interpretation id="{7CB3393D-CA1A-42ED-90FF-0B879E95240D}" emma:medium="tactile" emma:mode="ink">
                <msink:context xmlns:msink="http://schemas.microsoft.com/ink/2010/main" type="inkWord" rotatedBoundingBox="27655,14564 27917,14566 27914,14988 27653,14987">
                  <msink:destinationLink direction="with" ref="{A1982DA2-B1BC-4F0B-9F48-9AD9BA574AA1}"/>
                </msink:context>
              </emma:interpretation>
              <emma:one-of disjunction-type="recognition" id="oneOf2">
                <emma:interpretation id="interp10" emma:lang="en-AU" emma:confidence="0">
                  <emma:literal>X</emma:literal>
                </emma:interpretation>
                <emma:interpretation id="interp11" emma:lang="en-AU" emma:confidence="0">
                  <emma:literal>x</emma:literal>
                </emma:interpretation>
                <emma:interpretation id="interp12" emma:lang="en-AU" emma:confidence="0">
                  <emma:literal>*</emma:literal>
                </emma:interpretation>
                <emma:interpretation id="interp13" emma:lang="en-AU" emma:confidence="0">
                  <emma:literal>+</emma:literal>
                </emma:interpretation>
                <emma:interpretation id="interp14" emma:lang="en-AU" emma:confidence="0">
                  <emma:literal>&amp;</emma:literal>
                </emma:interpretation>
              </emma:one-of>
            </emma:emma>
          </inkml:annotationXML>
          <inkml:trace contextRef="#ctx0" brushRef="#br0" timeOffset="-10777.25">12003 96 1209,'0'0'108,"0"0"-87,0 0-21,0 0 0,0 0 87,0 0 13,0 0 2,0 0 1,0 0-20,0 0-4,0 0-1,-11 8 0,5 0-42,-4 4-9,-1-3-2,0 3 0,6 0-10,-6-4-3,5 4 0,-5 0 0,1 0-3,-1 1-1,0 4 0,1-1 0,-7 4 0,7-4-8,-1 5 12,0-5-4,-5 4-8,0 4 0,0 1-12,-1 3 12,2-8-16,4 0 4,-5 1 0,-1-5 1,7 0-57,5-8-12</inkml:trace>
          <inkml:trace contextRef="#ctx0" brushRef="#br0" timeOffset="-11059.8">11712 128 518,'0'17'23,"0"-17"5,0 0-28,0 0 0,0 0 0,0 0 0,0 0 146,0 0 24,0 0 5,5 8 1,6-4-73,-6 4-15,-5-8-2,0 0-1,0 0-21,0 0-4,0 0 0,0 0-1,0 4-13,11 4-2,-5 0-1,-1 0 0,-5 5-12,0 0-3,6-1 0,-2 0 0,2 0-5,5 0-2,-5 0 0,4 8 0,1-7-5,0-1 0,-7-4-1,8 4 0,-1-4-15,4 4 0,-4 0 0,0 1 0,0-9 0,-6 0 0,6 0 0,5 4 0,-11-4 0,7 0-13,-12-4 4,0 0 1,10-4-52,1 4-9,0 4-3,-11-4-755</inkml:trace>
        </inkml:traceGroup>
        <inkml:traceGroup>
          <inkml:annotationXML>
            <emma:emma xmlns:emma="http://www.w3.org/2003/04/emma" version="1.0">
              <emma:interpretation id="{E0312CD2-464A-4D07-A533-A2B504B75D9B}" emma:medium="tactile" emma:mode="ink">
                <msink:context xmlns:msink="http://schemas.microsoft.com/ink/2010/main" type="inkWord" rotatedBoundingBox="31108,14495 31403,14497 31401,14891 31105,14889"/>
              </emma:interpretation>
              <emma:one-of disjunction-type="recognition" id="oneOf3">
                <emma:interpretation id="interp15" emma:lang="en-AU" emma:confidence="0">
                  <emma:literal>X</emma:literal>
                </emma:interpretation>
                <emma:interpretation id="interp16" emma:lang="en-AU" emma:confidence="0">
                  <emma:literal>x</emma:literal>
                </emma:interpretation>
                <emma:interpretation id="interp17" emma:lang="en-AU" emma:confidence="0">
                  <emma:literal>*</emma:literal>
                </emma:interpretation>
                <emma:interpretation id="interp18" emma:lang="en-AU" emma:confidence="0">
                  <emma:literal>+</emma:literal>
                </emma:interpretation>
                <emma:interpretation id="interp19" emma:lang="en-AU" emma:confidence="0">
                  <emma:literal>K</emma:literal>
                </emma:interpretation>
              </emma:one-of>
            </emma:emma>
          </inkml:annotationXML>
          <inkml:trace contextRef="#ctx0" brushRef="#br0" timeOffset="-9597.14">15774 44 806,'0'0'72,"0"0"-58,0 0-14,0 0 0,0 0 91,0 0 15,0 0 3,0 0 1,0 0-4,0 0-1,0 12 0,6 0 0,-6 0-29,5 0-7,5 0-1,-4 0 0,0 5-13,-1-1-3,5-4-1,1 4 0,6-4-15,-7 5-2,1 0-1,0-1 0,-1 4-20,7-4-4,-7 0-1,7 1 0,-6-5-8,5 0 8,-1 4-8,-4-8 8,0 4-8,5 0-9,-5-8 9,0 5-13,-6-1-40,6-4-8,-6 0-2,-5-4-535,0 0-107</inkml:trace>
          <inkml:trace contextRef="#ctx0" brushRef="#br0" timeOffset="-9336.37">16124 27 1522,'0'0'68,"0"0"13,0 0-65,0 0-16,-11 4 0,11-4 0,0 0 71,0 0 10,0 0 3,-16 8 0,0-3 4,0 3 0,5 0 1,0 0 0,-5 4-30,1 0-7,-2 4 0,0-4-1,2 5-19,-1 3-3,5-4-1,-6 4 0,1-3-16,0 4-3,6-1-1,-1 0 0,-1-4-8,2 5 0,-1-1 0,0-4 8,7-4-25,-2 4-6,1 1-1,-1-5 0,6-4-148,0 4-31</inkml:trace>
        </inkml:traceGroup>
      </inkml:traceGroup>
    </inkml:traceGroup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1T06:38:05.490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  <inkml:brush xml:id="br1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7521D65-AADF-4106-8EA3-3D8D4239B921}" emma:medium="tactile" emma:mode="ink">
          <msink:context xmlns:msink="http://schemas.microsoft.com/ink/2010/main" type="writingRegion" rotatedBoundingBox="18625,4402 23402,3564 23759,5598 18982,6437"/>
        </emma:interpretation>
      </emma:emma>
    </inkml:annotationXML>
    <inkml:traceGroup>
      <inkml:annotationXML>
        <emma:emma xmlns:emma="http://www.w3.org/2003/04/emma" version="1.0">
          <emma:interpretation id="{4C36C8B5-EC11-449F-A35E-25A948BE9316}" emma:medium="tactile" emma:mode="ink">
            <msink:context xmlns:msink="http://schemas.microsoft.com/ink/2010/main" type="paragraph" rotatedBoundingBox="18667,4395 23402,3564 23562,4478 18827,530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AF8ECEA-F87F-4373-B73E-6A5D5866B533}" emma:medium="tactile" emma:mode="ink">
              <msink:context xmlns:msink="http://schemas.microsoft.com/ink/2010/main" type="line" rotatedBoundingBox="18667,4395 23402,3564 23562,4478 18827,5309"/>
            </emma:interpretation>
          </emma:emma>
        </inkml:annotationXML>
        <inkml:traceGroup>
          <inkml:annotationXML>
            <emma:emma xmlns:emma="http://www.w3.org/2003/04/emma" version="1.0">
              <emma:interpretation id="{1BCD5153-38B5-47CC-9BCE-1333F9DA94E5}" emma:medium="tactile" emma:mode="ink">
                <msink:context xmlns:msink="http://schemas.microsoft.com/ink/2010/main" type="inkWord" rotatedBoundingBox="18667,4395 23402,3564 23562,4478 18827,5309"/>
              </emma:interpretation>
              <emma:one-of disjunction-type="recognition" id="oneOf0">
                <emma:interpretation id="interp0" emma:lang="en-AU" emma:confidence="0">
                  <emma:literal>yo-Ziost's)</emma:literal>
                </emma:interpretation>
                <emma:interpretation id="interp1" emma:lang="en-AU" emma:confidence="0">
                  <emma:literal>you-roosted)</emma:literal>
                </emma:interpretation>
                <emma:interpretation id="interp2" emma:lang="en-AU" emma:confidence="0">
                  <emma:literal>yo-roscoe)</emma:literal>
                </emma:interpretation>
                <emma:interpretation id="interp3" emma:lang="en-AU" emma:confidence="0">
                  <emma:literal>yo-mosaic)</emma:literal>
                </emma:interpretation>
                <emma:interpretation id="interp4" emma:lang="en-AU" emma:confidence="0">
                  <emma:literal>you-zoospore)</emma:literal>
                </emma:interpretation>
              </emma:one-of>
            </emma:emma>
          </inkml:annotationXML>
          <inkml:trace contextRef="#ctx0" brushRef="#br0">-3779-1136 806,'0'0'72,"0"0"-58,0 0-14,0 0 0,0 0 168,0 0 32,0 0 5,0 0 2,0 0-83,0 0-16,0 0-3,0 0-1,0 0-22,0 12-5,-4-4-1,4 4 0,0 0-27,0 5-5,0-5-2,4 4 0,5-4-29,0 4-5,0 5-8,-4-1 11,9-4-11,-5 0 0,0 8 0,0-7 0,0-5 0,5 4 0,9-4-9,-10 8 9,-8 1 0,4-5-10,9-16 10,0 4-8,-13 4-4,-5-8 0,9-8 0,0-4 0,0 0 12,0-5-12,-4 1 12,4-4-12,0 4 12,0-5 0,-4 1 0,-5 0 0,-5-4 0,1-1 0,4 5 0,-10 0 0,-3 4-22,4 4-2,18 0-1,-9-1 0,-9 5 53,9 8 10,0 0 2,0 0 1,0 0-25,0 0-4,0 0-2,0 0 0,13 16 0,1 1 0,-9 3 0,4 0 0,0 0-2,4 5 0,-3 7 0,-1-4 0,0-7-8,0 7 8,0 12-8,0 1 8,-4-9-8,4 1 0,4-5 0,1 4 0,-5 1 0,0 3 0,0-8 0,0 5 8,1-5 0,-6-4 0,-8 1 0,8-5 0,5-4 9,0-4 2,-9-12 0,0 0 0,0 0 7,-4 12 2,-5-3 0,0-1 0,-10-4-1,1-8 0,5-9 0,-6 5 0,-8 8-18,4-4-9,5-8 10,0 0-10,0 4 0,-1-4 0,1 0-13,0-5 4,4 1-14,-4 0-2,0 4-1,0 0 0,13 0-235,-4 4-47,-5-5-10,-4 5-2</inkml:trace>
          <inkml:trace contextRef="#ctx0" brushRef="#br0" timeOffset="806.06">-3292-881 2091,'-13'24'46,"13"-16"10,0-8 1,0 4 2,0 8-47,4-3-12,-4-9 0,0 0 0,0 0 100,0 0 17,0 0 4,18-4 1,-4 4-46,4 4-10,-4-4-2,0 0 0,-14 0-24,18-9-4,0 1-2,-4 4 0,-5 8-34,4-4 0,6-8-10,-1 0 10,-9-8-189,5-4-31,13-21-5,-4 13-2</inkml:trace>
          <inkml:trace contextRef="#ctx0" brushRef="#br0" timeOffset="604.54">-3296-1059 1864,'-14'-20'83,"14"20"17,0 0-80,0 0-20,0 4 0,0-4 0,0 0 82,0 0 13,0 0 2,0 0 1,14 8-17,-1-8-3,1 0-1,0 0 0,4 0-37,-4 0-7,-14 0-1,13-4-1,-4 4-23,5-4-8,0 0 0,4 0 9,-9 4-23,5-9-5,-5 5-1,-9 4 0,0 0-132,0 0-28,4-8-4</inkml:trace>
          <inkml:trace contextRef="#ctx0" brushRef="#br0" timeOffset="1337.87">-2754-1067 1782,'-10'-8'79,"10"8"16,0 0-76,0 0-19,0 0 0,0 0 0,0 0 105,10 0 18,-1-4 3,0 4 1,-9 0-30,13 0-5,1 0-2,0 0 0,-14 0-38,9-4-8,9 0-2,0-1 0,-4 1-27,0 0-6,-1 0-1,1 0 0,4 4-8,-4 0 0,-14 0 0,13-8-11,6 4-93,-6 0-20,-4-8-3,-4 4-957</inkml:trace>
          <inkml:trace contextRef="#ctx0" brushRef="#br0" timeOffset="1764.65">-2418-1395 1900,'0'0'84,"10"-8"18,3-4-82,-4 4-20,-9 8 0,5-8 0,9-1 109,-1 1 18,-8 0 3,-5 8 1,9-4-52,5 0-11,8-4-1,-8 4-1,0 4-44,-1 0-9,1 0-1,0 4-1,-5-4-11,-9 0 0,9 8 0,0 0 0,0 4 53,0 1 9,-4 3 2,-1 0 0,5 0-52,-9 8-12,-13 1 0,-1-1 0,5 0-40,4 1-12,-8-1-1,-1 0-1,-4 4 7,4 1 2,5-1 0,0-8 0,-5-8-3,1-3 0,8 3 0,-4 0 0,4 4 19,1-4 3,-1-4 1,5-8 0,0 0 25,0 0 9,0 0 0,0 0 0,9 0 21,-9 0 4,0 0 1,0 0 0,0 0 14,14 0 3,0 0 1,-1 4 0,1 8-33,-5-3-8,5-5 0,-1 0-1,-13-4 24,19 0 5,3 0 0,1 4 1,5 0-31,-6-4-10,1 4 0,-5-4 0,5-4-14,-5 4-10,-4-4-1,-5 4-1,5 0-199,-5 4-40</inkml:trace>
          <inkml:trace contextRef="#ctx0" brushRef="#br0" timeOffset="2023.73">-1744-1274 2232,'-9'-12'99,"9"12"20,0 0-95,0 0-24,-4 0 0,4 0 0,0 0 115,-9-4 18,-1 8 4,6 0 1,-5 0-54,0 4-10,0 5-2,-1-1-1,6-4-35,-1 8-8,1-4 0,4 4-1,0 5-27,0-1 0,4 4 0,1 0 0,4-3 0,0-1 0,-4 0 0,4 0 0,4-4-24,1-3 0,0-5 0,-5-4 0,4 0-33,-3 0-7,-1-4-2,0 0 0,0-12-124,5 0-25,-5-5-5,4 5-780</inkml:trace>
          <inkml:trace contextRef="#ctx0" brushRef="#br0" timeOffset="2311.14">-1516-1274 460,'-5'-12'20,"5"8"5,-4 0-25,-1 4 0,1 0 0,-5 4 0,-5 0 377,5 0 71,0 4 13,4 0 3,-8 5-268,8-5-53,-4 4-11,4 4-3,5 4-53,0-4-12,0 5-1,5-5-1,-5 0-39,9-4-8,-4 0-2,4 5 0,0-5-13,4 4 9,6-4-9,-6 0 8,-4-8-8,5 0 0,0 4 0,-1-8 0,6 4 0,-1-8 0,-5 0 0,1-4 0,4 0 0,-4 0 13,0-4-3,-5 0-1,0-9-9,-5 5-12,5-4 2,-4 4 1,-5-4 29,-5 3 7,1 1 1,-1 0 0,-8 0-16,4 4-2,-10 0-1,1-1 0,0 5-9,0 0 0,0 4 0,-1 0 0,1 0-39,4 4-3,-4 4-1,5 0 0,4 4-120,-1-4-24,10 4-5,-4 5-882</inkml:trace>
          <inkml:trace contextRef="#ctx0" brushRef="#br0" timeOffset="2636.27">-1134-1302 691,'9'-24'30,"-4"12"7,0 4-29,-1-5-8,-4 5 0,5-4 0,-1 0 391,-4 0 77,-4 4 15,4-4 3,-5 4-306,1-5-62,-6 5-12,6-4-2,-5 4-55,0 4-10,-5 4-3,5 0 0,-5 4-36,1 4 0,4 0 0,4 0 0,-4 0 0,4 1 0,5 3-12,5 4 4,-1-4 8,6 0 0,-1 0 0,4 4 0,1 1 0,0-1-8,-1-4 8,1 0 0,0-4 0,-1-4 0,5 4 0,1 0 0,-10 1 0,4-5 9,-3 4-9,3-4 10,-4 0-1,-9-4 0,0 0 0,0 0 0,0 0 5,0 16 1,-4-8 0,-1 4 0,-8-4 1,-1 4 1,0-3 0,-4-1 0,-5 0-17,0-4 8,1 4-8,-1-4 0,0 0-24,0 4-11,1-4-2,-1 4-1,0-8-186,5 12-38</inkml:trace>
          <inkml:trace contextRef="#ctx0" brushRef="#br0" timeOffset="3035.95">-674-1682 1152,'0'0'51,"0"-8"10,0-1-49,0 1-12,-4 0 0,-1 0 0,-4 0 272,4 4 52,5-4 11,-4 4 1,4 4-164,0 0-34,-9 0-6,4 0-2,5 0-54,-13 4-12,3 4-1,-3 4-1,-1 0-21,5 9-4,-5-1-1,5 12 0,5 1-17,-1 3-4,5 4-1,0 5 0,5 3-14,4 1 0,-5-4 0,10 3 0,-5-3 0,5-9-8,-1 5 8,1-5-13,0-12-36,4 1-7,-4-5-2,4-8 0,0-8-194,-4-4-40,-5-8-7</inkml:trace>
          <inkml:trace contextRef="#ctx0" brushRef="#br0" timeOffset="3402">-505-1739 2001,'0'24'88,"0"-24"20,0 0-87,0 0-21,13 12 0,-4-4 0,1-3 125,-1 3 21,4 4 4,-4-4 1,5 0-50,0-4-9,-5 0-3,0 4 0,0 0-35,5 0-7,-5 4-2,4 1 0,-3-1-22,-1 0-5,-5-4-1,5 8 0,-9-4-9,0 4-8,0-3 12,-9 3-12,5 0 0,-5 0 0,-1 0 0,-3-3 0,4 3-15,-5-4 0,5 0 0,0-4 0,-5 4-1,5-8-1,-5 8 0,10-8 0,-5 1 4,4 3 1,1-4 0,4 4 0,0-8 4,-5 8 8,5-4-13,0 4 5,0-8 8,5 8 0,-5-8-9,4 8 9,5 0 0,0 0 0,5 0 8,0-3-8,-5-1 12,4 0-2,6-4-1,-1-4 0,-4 4-1,4 0-8,-5 4 12,6-8-4,-1 0-8,0-1 0,-4-3 0,4 0 0,-4 0-139,4-4-20,-9-4-4</inkml:trace>
          <inkml:trace contextRef="#ctx0" brushRef="#br0" timeOffset="3692.18">-100-1561 1926,'0'0'85,"0"0"18,9-8-83,5 4-20,-1 0 0,5 8 0,1 0 114,-6 0 18,6 0 4,-1 0 1,0-4-27,0 4-6,-4 0 0,4 0-1,0 4-43,1 0-9,-6 0-2,5-3 0,-4-1-21,0 4-4,-1-4 0,1 0-1,0 0 10,-14-4 3,0 0 0,9 8 0,-9-8-36,0 0 0,4 8 0,-4-8 0,0 0 13,-4 12-4,-5 0-1,0 0 0,-5 5-22,0-5-5,1 0-1,-1 4 0,-4-4-29,0-12-7,4 4 0,5 4-1,0 0-95,0-3-18,-1-1-4,10-4-589,0 0-117</inkml:trace>
          <inkml:trace contextRef="#ctx0" brushRef="#br0" timeOffset="3952.23">392-1565 460,'0'0'41,"0"0"-33,0 0-8,0 0 0,0 0 363,0 0 70,0 0 15,0 0 2,-5-4-243,-4 0-49,0 4-10,0 0-1,0 8-71,-1 4-13,-3-4-3,4 4-1,0 5-33,-5-1-6,5-4-2,4 4 0,1 0-18,-1 0 0,1 1 0,4 3 0,4-4 0,1 0 0,-1 0 0,5-3 0,1 3-8,-1-4 8,-9-12 0,9 8-9,9 4 9,0-4-8,5 0 8,0-4-8,-5-4-13,0 0-3,5-4 0,4-8 0,0 4-17,-8-4-4,-10-4-1,9 4 0,5-9-177,0 1-35</inkml:trace>
          <inkml:trace contextRef="#ctx0" brushRef="#br0" timeOffset="4222.58">765-1978 1267,'4'8'112,"1"-4"-89,4 0-23,-4 0 0,-1 5 195,5-5 34,0 8 7,5 0 2,-5 0-58,0-4-12,0 4-3,1 0 0,3 5-77,-4-1-15,0 8-3,0-8-1,5 4-21,-5 9-5,0-1-1,5 0 0,-5 1-20,0-9-4,0 4-1,0 9 0,5 3-9,0 0-8,-5-7 9,0 7-9,-4-7 0,-1 3 0,-4 0 0,0 5 0,0-5-20,0 1-8,-4 7 0,-6-4-1,1 1-143,0-1-28</inkml:trace>
        </inkml:traceGroup>
      </inkml:traceGroup>
    </inkml:traceGroup>
    <inkml:traceGroup>
      <inkml:annotationXML>
        <emma:emma xmlns:emma="http://www.w3.org/2003/04/emma" version="1.0">
          <emma:interpretation id="{72F08319-5858-41ED-9512-B68E84688595}" emma:medium="tactile" emma:mode="ink">
            <msink:context xmlns:msink="http://schemas.microsoft.com/ink/2010/main" type="paragraph" rotatedBoundingBox="18814,5877 18951,5441 19212,5523 19075,59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09BE7DD-2936-4D38-90E5-194D4CAA1E01}" emma:medium="tactile" emma:mode="ink">
              <msink:context xmlns:msink="http://schemas.microsoft.com/ink/2010/main" type="line" rotatedBoundingBox="18814,5877 18951,5441 19212,5523 19075,5959"/>
            </emma:interpretation>
          </emma:emma>
        </inkml:annotationXML>
        <inkml:traceGroup>
          <inkml:annotationXML>
            <emma:emma xmlns:emma="http://www.w3.org/2003/04/emma" version="1.0">
              <emma:interpretation id="{FB36CE57-12CB-457D-B4F4-7091E9A10FBD}" emma:medium="tactile" emma:mode="ink">
                <msink:context xmlns:msink="http://schemas.microsoft.com/ink/2010/main" type="inkWord" rotatedBoundingBox="18814,5877 18951,5441 19212,5523 19075,5959"/>
              </emma:interpretation>
              <emma:one-of disjunction-type="recognition" id="oneOf1">
                <emma:interpretation id="interp5" emma:lang="en-AU" emma:confidence="0">
                  <emma:literal>+</emma:literal>
                </emma:interpretation>
                <emma:interpretation id="interp6" emma:lang="en-AU" emma:confidence="0">
                  <emma:literal>s</emma:literal>
                </emma:interpretation>
                <emma:interpretation id="interp7" emma:lang="en-AU" emma:confidence="0">
                  <emma:literal>&amp;</emma:literal>
                </emma:interpretation>
                <emma:interpretation id="interp8" emma:lang="en-AU" emma:confidence="0">
                  <emma:literal>~</emma:literal>
                </emma:interpretation>
                <emma:interpretation id="interp9" emma:lang="en-AU" emma:confidence="0">
                  <emma:literal>¢</emma:literal>
                </emma:interpretation>
              </emma:one-of>
            </emma:emma>
          </inkml:annotationXML>
          <inkml:trace contextRef="#ctx0" brushRef="#br1" timeOffset="-100286.89">-3374-116 1036,'14'4'92,"-14"-4"-73,0 0-19,0 0 0,0 0 114,0 0 19,0 0 4,-5 12 1,-4 0 6,9-12 2,0 0 0,-4 8 0,-10 4-49,1 5-9,13-9-3,-5 4 0,0 0-24,-4-4-5,-4 4 0,8 0-1,-4 0-22,0 5-4,-5-1-1,1 0 0,3 0-11,1 0-2,0 5-1,-4-1 0,-6-4-14,15-4 0,4 4 8,-9 1-8,-5 3 0,5-4 0,9-4 0,0 4 0,-5-8 0,5 5-8,0-13 8,0 0-13,5 4-43,-5-4-8,0 0-1,0 0-695,18 4-138</inkml:trace>
          <inkml:trace contextRef="#ctx0" brushRef="#br1" timeOffset="-100575.54">-3474-7 288,'-4'-20'25,"4"12"-25,-5 16 0,5 0 0,5 0 58,-5-4 6,0-4 2,0 0 0,0 0-53,0 0-13,0 0 0,0 0 0,0 0 0,0 0 8,0 0-8,0 0 0,0 0 18,0 0-2,0 0-1,0 0 0,-9 0 14,9 0 3,0 0 1,0 0 0,0 0 0,0 0 0,0 0 0,0 0 0,0 0-10,0 0-3,0 0 0,0 0 0,0 0 0,0 0 0,0 0 0,0 0 0,0 0 4,0 0 1,0 0 0,-14 0 0,0 0 3,5 0 0,9 0 0,0 0 0,-14 0 14,14 0 3,0 0 1,0 0 0,-4-4 5,-1 0 1,-4 4 0,9 0 0,0 0-2,0 0 0,-4-4 0,4 4 0,0 0 8,0 0 2,0 0 0,0 0 0,0-12-8,0 12-2,0 0 0,0 0 0,-5-4-14,5 4-4,0 0 0,0 0 0,0 0-6,0 0-2,0 0 0,5 4 0,8 0-6,1 0-2,-14-4 0,9 8 0,5-4-6,-1 4-2,-3-4 0,-6 8 0,5-4-8,0 5 8,5-5-8,-5 4 8,-9-12-8,5 12 0,4 0 0,-5 0 8,5 4-8,1-3 0,3-1 0,-4 0 8,-4-8-8,4 4 0,-9-8 0,9 8 0,0-4 0,-9-4 0,0 0 0,0 0-11,9 0-17,-9 0-3,0 0-1,0 0 0,0 0-34,0 0-7,0 0-2,0 0 0,-4-8-37,-1 0-8,1-4-2</inkml:trace>
        </inkml:traceGroup>
      </inkml:traceGroup>
    </inkml:traceGroup>
    <inkml:traceGroup>
      <inkml:annotationXML>
        <emma:emma xmlns:emma="http://www.w3.org/2003/04/emma" version="1.0">
          <emma:interpretation id="{44A62EA9-F3D2-4C1A-93E3-C89F0CFB9060}" emma:medium="tactile" emma:mode="ink">
            <msink:context xmlns:msink="http://schemas.microsoft.com/ink/2010/main" type="paragraph" rotatedBoundingBox="22453,5536 22617,5536 22617,5828 22453,582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E3B8853-CB92-4316-BBED-D35F102DEF73}" emma:medium="tactile" emma:mode="ink">
              <msink:context xmlns:msink="http://schemas.microsoft.com/ink/2010/main" type="inkBullet" rotatedBoundingBox="22398,5803 22531,5498 22677,5562 22543,5867"/>
            </emma:interpretation>
            <emma:one-of disjunction-type="recognition" id="oneOf2">
              <emma:interpretation id="interp10" emma:lang="en-AU" emma:confidence="0">
                <emma:literal>+</emma:literal>
              </emma:interpretation>
              <emma:interpretation id="interp11" emma:lang="en-AU" emma:confidence="0">
                <emma:literal>T</emma:literal>
              </emma:interpretation>
              <emma:interpretation id="interp12" emma:lang="en-AU" emma:confidence="0">
                <emma:literal>t</emma:literal>
              </emma:interpretation>
              <emma:interpretation id="interp13" emma:lang="en-AU" emma:confidence="0">
                <emma:literal>~</emma:literal>
              </emma:interpretation>
              <emma:interpretation id="interp14" emma:lang="en-AU" emma:confidence="0">
                <emma:literal>=</emma:literal>
              </emma:interpretation>
            </emma:one-of>
          </emma:emma>
        </inkml:annotationXML>
        <inkml:trace contextRef="#ctx0" brushRef="#br1" timeOffset="-85100.71">141-69 864,'0'0'38,"0"0"8,0 0-37,0 0-9,0 0 0,0 0 0,0 0 185,-4 8 35,-5-4 8,4 5 0,0-1-100,1-4-20,-1 4-4,1 0 0,-5-4-25,4 4-5,5 4-1,-9-4 0,4 4-29,-4-3-7,0 3-1,0 0 0,5 0-17,-6 0-4,1 4-1,0 0 0,5 1-14,-5-5 0,4 4 8,-4 0-8,4-4 0,5 5 0,-4-9 0,-1 4-10,5-12-32,0 0-6,0 0-2,0 0-1009</inkml:trace>
        <inkml:trace contextRef="#ctx0" brushRef="#br1" timeOffset="-85406.3">9 0 345,'0'0'31,"0"0"-31,0 0 0,0 0 0,0 0 168,0 0 27,0 0 5,0 0 2,0 0-84,0 0-17,0 0-3,0 0-1,0 0-11,0 0-2,0 0-1,0 0 0,0 0-19,-4 12-3,4-4-1,0-8 0,0 0-13,0 0-3,0 0-1,-5 13 0,5-13-11,0 12-1,0 0-1,0-12 0,0 0-6,5 12-2,-1 0 0,-4-12 0,0 0-11,9 12-3,-4-4 0,4 4 0,-9-12-8,14 9 8,-1 3-8,-4-4 8,-9-8-8,9 8 0,5 0 0,-14-8 8,9 12-8,-4-4 0,-5-8 0,0 0 0,0 0-18,0 0 1,0 0 0,0 0 0,0 0-37,0 0-7,0 0-2,0 0 0,0 0-54,0 0-11,0 0-3</inkml:trace>
        <inkml:trace contextRef="#ctx0" brushRef="#br1" timeOffset="-85745.56">18 24 172,'0'0'16</inkml:trace>
      </inkml:traceGroup>
    </inkml:traceGroup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1T06:37:28.046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619C863-30B4-416B-98B8-0C021397EB21}" emma:medium="tactile" emma:mode="ink">
          <msink:context xmlns:msink="http://schemas.microsoft.com/ink/2010/main" type="inkDrawing" rotatedBoundingBox="18334,4787 28837,5962 27724,15903 17221,14728" shapeName="Other"/>
        </emma:interpretation>
      </emma:emma>
    </inkml:annotationXML>
    <inkml:trace contextRef="#ctx0" brushRef="#br0">0 9077 460,'0'0'41,"0"0"-33,0 0-8,0 0 0,0 0 129,0 0 24,0 0 5,0 0 1,0 0-39,0 0-7,9-8-1,0 4-1,0 0-21,0 0-4,1-4-1,-1 0 0,-5 4-21,5-5-4,-4 1 0,4 0-1,0 0-13,-4 0-2,-1 0-1,5-4 0,0 0-16,-4 0-3,4-5-1,-4 5 0,-1-4 19,1 0 4,-1 0 1,1 4 0,-1-5-23,-4 1-5,10 4-1,-6-4 0,1 4 3,-5 0 1,4-1 0,1 1 0,-1-4-2,1 4-1,-1-4 0,1 0 0,4-1-5,0 1-1,-9 0 0,5-4 0,4 0-5,0-1-8,-5 1 11,1-4-11,-5 4 9,0-1-9,5-3 0,-1 4 9,-4 0 1,5-1 0,4 1 0,0 4 0,0-4-2,0 3-8,0-3 12,-4 0-4,4 4-8,-5-4 0,1 3 9,4-3-9,-4 0 8,-1 4-8,1-5 8,-1 1-8,5 0 8,-4 0-8,-5 0 10,9-1-10,-4 1 12,-1 0-4,1-4-8,-1-1 12,1 1-12,-5 0 8,9-5-8,-5 5 0,-4-4 8,10-1-8,-6 5 0,1-4 0,4 4 8,-5-1-8,1 5 0,-1-4 0,1 4 12,0-1-4,-1 1-8,-4 0 12,5-4-4,-1 3-8,1-3 11,-1 4-11,1-5 11,-1 1-11,1 4 10,0 0-10,-1 0 8,1-1-8,-1-3 0,1 0 0,-5 3 0,4-7 0,1 4 0,-1 0 0,6-1 8,-10-3-8,4 4 0,1-1 0,-5 1 0,9 0 8,-9 4-8,4-1 0,-4 1 0,0 0 8,5-4-8,-1 3 0,-4 1 10,5-4-10,-5 4 10,4-1-10,1 1 8,0 0-8,-5 0 0,4-1 0,1 1 0,-5 0 0,4 4 0,-4 0 0,5-1 8,-1-3-8,-4 4 0,0-4 0,5 4 0,-5-1 0,4-7 0,-4 0 0,0 8 0,5-5 0,-5 1 0,0 0 0,5 0 0,-5-1 8,4 1-8,-4 0 0,5 4 0,-1 0 0,-4-1 0,5 1 0,-1 0 0,-4 0 0,0 0 0,0 0 0,0 3 0,0-3 0,5 4 0,-5 0 0,0-4 0,4 4 0,-4-5 0,5 1 0,-5 4 0,0-8 0,0 4 0,5-5 0,-5 1 0,4 4 0,-4-4 8,0 4-8,5-1 0,-5-3 0,0 0 0,4 0 0,-4-1 8,5 5-8,-1 0 0,-4-4 9,5 8-9,-5-5 0,0 1 0,4-4 8,-4 0-8,0 0 0,0-1 9,5 5-9,0-4 0,-5 4 9,4 0-9,1-5 0,-1 5 9,-4 0-9,5 0 0,-1 0 9,1-1-9,-5-3 12,4 8-12,1-4 12,-5 0-4,0-1 0,4 5 0,1 0 0,-5-4-8,5 4 12,-1-4-12,1 4 12,-5-5-12,4 5 0,1-8 9,-1 8-9,1-4 0,-1 3 0,-4-7 0,10 4 8,-10 0-8,4 0 0,1-5 8,-1 5-8,1 0 0,-1 4 9,-4 0-9,0-4 0,5-1 10,-1 5-10,1-4 8,-5 4-8,0-4 8,5 4-8,-5-5 0,4 1 8,-8 4-8,4 4 0,0-4 9,4 0-9,1-4 0,-5 3 0,0 1 0,4-4 8,-4 4-8,5 0 0,-5 4 0,0-4 0,4-1 0,-4 5 0,0-4 0,0 4 8,0-4-8,0 4 0,5 0 0,-5 8 0,0-8 8,0 0-8,0-5 8,0 5-8,0 0 9,4-4-9,1 4 12,0-4-12,-5 4 8,4-4-8,-4 4 0,5-5 0,-1 1 8,1 0-8,-5 0 0,0 0 0,0 0 8,4 0-8,1-5 0,-1 5 0,-8 0 0,4-4 0,4 4 0,-4-4 0,5-1 8,-5 5-8,4 0 0,-4-4 0,-4 0 0,-1 0 0,10-1 0,-5 1 0,0 0 8,0 4-8,0-8 0,4 3 0,-4-3 0,5 4 0,-5 0 0,-5 0 0,5-1 8,0 5-8,-4-4 0,4-4 0,-5 8 0,5-4 0,5-5 0,-1 9 0,-8-4 8,8 0-8,-4 0 0,0 3 0,0-3 0,0 0 0,5 0 0,0 0 0,-5-1 0,4 1 0,-4 0 0,0 0 0,5 0 0,-1 0 0,-4-1 0,5 1 0,-1-4 0,1 4 0,-5-4 0,4 3 0,-4-3 0,0 4 0,0 0 0,0 0 0,0-5 0,0 1 0,5 4 0,0-4 0,-1-1 0,1 1 0,-1 4 0,1-4 0,-1 4 0,1-5 0,-5 5 0,4 0 0,1-4 0,-5 4 0,5-1 0,-5 1 0,0-4 0,4 4 0,-4-5 0,0 5 0,0-4 0,5 4 0,-5 0 0,0 0 0,0-5 0,0 1 0,4 0 0,-4-4 0,5 7 0,-5 1 0,0-4 0,0 0 0,4 3 0,-4 1 0,0 0 0,0 4 0,0-8 0,0 4 0,5-1 0,-5 1 0,0-4 8,0 4-8,0-9 0,0 9 0,0-4 0,4 4 0,1-4 0,0 3 0,-1 1 0,1 0 0,-1-4 0,1 0 0,-1 3 0,1 1 0,-5 0 0,4 4 0,1-4 0,-1 0 0,1-1 0,0 1 0,-1 0 0,1 0 0,-1 4 0,1-5 0,-1 5 0,1-4 0,-5 0 0,9 4 0,-9-4 0,5 3 0,-1 1 0,1 0 0,-1-8 0,1 8 0,-1-4 0,1 3 0,-1-3 0,-4 0 0,5 0 0,0 0 0,-1-9 0,1 5 0,-1 0 0,1-4 0,-5 3 0,4 1 0,1 0 0,-5 0 0,4 4 0,-4-1 0,0 1 0,5 0 0,-5-4 0,5 4 0,-5 3 0,4-7 0,1 8 0,-1-4 0,1 4 0,-1-4 0,-4-1 0,5 1 0,-1 0 0,-4 0 0,5 0 0,-5-1 0,5 1 0,-1-4 0,-4 4 0,0-4 0,0 3 0,9 1 0,-9-4 0,5 0 0,-5-1 0,0 5 0,4 0 0,1 0 0,-5 0 0,4 0 0,1-1 0,-1-3 0,1 4 0,0-4 0,-1 4 0,1-1 0,-1 1 0,-4 0 0,0 0 0,5 4 0,4-1 0,-9 1 0,0 0 0,0 0 0,4 4 0,-4 0 0,5-4 0,-5 4 0,5 0 0,-1-1 0,1-3 0,-1 4 0,-4-4 0,5 4 0,-1-4 0,-4 4 0,5-4 0,-5 3 0,4-3 0,-4 4 0,0 0 0,0-4 0,0 4 0,5-4 0,-5 4 0,5-4 0,-10-1 0,5 5 0,5 0 0,-5-4 0,0 0 0,0 0 0,0 0 0,0 0 0,0 3 0,4-3 0,-4-4 0,0 4 0,0 4 0,0-4 0,0 4 0,0 0 0,-4-1 0,4-3 0,4 4 0,-4 0 0,0 8 0,0 0 0,5-16 0,-5 4 0,4 0 0,-4 4 0,0-5 0,5 5 0,-1-4 0,-4 4-9,0-4 9,5 4 0,-1 0 0,1-4 0,0 8 0,-5-9 0,4 1 0,-4 4 0,0 0 0,0 0-8,0 0 8,0-4 0,5 0 0,-1 4 0,-4-1 0,0 1 0,5 0 0,-5-4 0,0 0 0,4 4 0,1 0 0,-1 0 0,1-4 0,-1 3 0,1 1 0,0 0 0,-1 0 0,1 0 0,-5 0 0,4 0 0,5 0 0,-4 0-8,-1 0 8,-4 0 0,-4 3 0,4-3 0,9 0 0,-4 4 0,-1-4 0,-4 0 0,9 0 0,-4 0-8,-5 0 8,9 0 0,-9 0 0,4 4 0,6-9 0,-1 5 0,-9 0 0,9 0 0,4 0 0,-8-4 0,-5 4 0,5-4 0,-5 4 0,4-1 0,1 1 0,-5 0 0,-9 4 0,9-4 0,9-4 0,-5 4 0,-8 4 0,4 4 0,0 0 0,4-12 0,5-4 0,-4-1 0,-5 5 0,0-4 0,4 4 0,-4-4 0,-9 8 0,5-5 0,13 1 0,-5 0 0,1 4 0,-10 0 0,1-4 0,-1 0 0,14 0 0,-9 3 0,-4 1 0,8 0 0,5 0-9,-4 0 9,-10 0 0,1 4 0,4 4 0,9-8 0,5 0 0,-5 4 0,-9-4 0,4 0 0,1-5 0,4 5 0,-4-4 0,-1 4 0,1 0 0,-1 4 0,1-4 0,-1 0 0,-8 0 0,4 8 0,9-4 0,-9 4 0,0-9-8,0 9 8,4-8 0,-4 8 0,5-8 0,-5 8 0,0 0-9,0 0 9,9-4 0,-9 4 0,0 0 0,0 0 0,9-4 0,-9 4-8,0 0 8,0 0 0,0 0 0,0 0 0,9-4-8,-9 4 8,0 0 0,0 0 0,0 0 0,0 0 0,0 0 0,0 0-8,0 0 8,14 4 0,-14-4 0,14 12 0,-5 0-8,4 1 8,-3-1 0,-1 0 0,-5 0 0,5 0 0,0 0 0,-4 0 0,-1 1 0,1-1 0,0 0 0,-1 8 0,5 0 0,-4 1 0,-1-5 0,1 0 0,4 0 0,0 0 0,-4 5 0,-1-1 0,5 0 0,-4 4 0,4 1-8,-4-1 8,-1 0 0,1 0 0,-1 1 0,1-1 0,-1 0 0,5 1 0,-4-5 0,-5 4 0,5 0 0,-5-3 0,-5-1 0,10 8 0,-1-4 0,-4-3 0,0 3 0,5-4 0,-5 0 0,4 5 0,-4 3 0,5-4 0,-1 1 0,1-5 0,-1 8 0,1-4 0,-5 5 0,4-5 0,-4 0 0,5-3 0,-5 3 0,0 4 0,0 1 0,0-1 0,9-4 0,-9 0 0,0 1 0,0-5 0,5 0 0,-1 4 0,1-3 0,-1-1 0,-4-4 0,5 4 0,4 1 0,-4-1 0,-5-4 0,9 4 0,-5 0 0,1 1 0,-5-1 0,0 0 0,4 0 0,1 1 0,-1-5 0,1 4 0,-10 0 0,10 1 0,0-1 0,-5 0 0,4 0 0,-4 0 0,0 1 0,0-1 0,9 0 0,-4 0 0,-5-3 8,4 3-8,5-4 0,1 0 0,-6 4 0,1-3 0,-1-5 0,5 4 0,-9 0 0,5 0 0,-1-4 0,1 5 0,-1-1 0,-4 0 0,0 0 0,5 0 8,0 5-8,-1-1 0,-4-4 0,5 4 8,-1 1-8,1-1 0,-10-4 0,5 4 8,5 4-8,-1-3 0,5-1 0,-4 0 0,-5-4 0,5 5 0,-1-5 0,1 0 0,-1 0 0,-4 0 0,0 1 0,0-1 0,9 0 8,-4 4-8,-10-8 0,10 4 0,4 1 0,0-1 0,-9-4 0,0 4 0,0-4 0,9 5 0,-4-5 0,4 0 0,-9 0 0,4 4 0,6-4 0,-1 4 8,-9 1-8,-5-1 0,10-4 0,-1 4 0,1-4 0,-5 0 0,-9 5 0,9-5 0,0 4 0,4 0 0,-8-4 0,4 0 0,4 1 8,5-1-8,-4 0 0,-1 0 0,-8 0 0,4-4 0,9 4 0,-4 1 0,-5 3 0,0 0 0,4 0 0,-4-16 0,0 0 0,5 12 0,-5 4 0,0-3 8,4-1-8,-4 0 0,-9 0 0,5-4 0,8 4 0,1 0 0,-1 0 0,-4-3 0,0 3 8,5 0-8,4-4 0,-5 8 0,-4-4 8,0 4-8,9-3 0,-4-5 0,-5 8 8,0 0-8,5 0 0,-1-4 0,1 1 0,-1-1 0,1-4 0,-1 0 0,-4 4 0,0-4 0,5 0 0,-5 0 0,0-4 0,4 8 0,6-3 0,-10-1 0,0 0 0,0-8 0,9 12 0,-9-4 0,0 4 0,4-4 0,-4 0 0,5 0 8,-5 1-8,0 3 0,0-4 0,0 0 0,0-8 8,4 12-8,-8-4 0,4 4 0,0-12 0,4 8 0,-4-8 0,5 12 0,-5 5 0,4-5 0,1-4 0,0 4 0,-5-4 0,0 4 0,4-4 0,1 0 0,-5-8 0,0 13 0,4 7 0,1-8 0,-5 0 0,4-4 0,-8 4 0,8 0 0,1-7 0,-1 3 0,-4 4 0,0-4 0,5 4 0,-5 0 0,0 0 0,0 0 0,0-3 0,5 3 0,-1 0 0,1-4 0,-5 0 0,4 0 0,1 4 0,-1-4 0,-4 0 0,0 1 0,-4-1 0,4 4 8,4-4-8,-4-8 0,0 0 0,0 0 0,0 12 0,5-4 0,-5 4 0,0-4 0,0 4 0,0 1 0,4-5 0,-4-8 0,0 12 0,0-4 0,5 0 0,-5-8 0,0 8 0,4 4 0,1-4 0,0 0 0,-5 1 0,0-9 0,-5 8 0,5-8 0,0 8 0,5 0 0,-5-8 0,-5 8 0,5-8 0,0 12 0,5-4 8,-1 0-8,-4-8 0,0 8 0,0-8 0,0 12 0,0-12 0,0 9 0,0-9 0,0 12 0,0-4 0,0-8 0,0 0 0,0 0 0,0 0 0,5 8 0,-10 0 0,5-8 0,0 8 0,0 0 0,0-8 0,0 12 0,0-4 0,0-8 0,0 0 0,0 8 8,-4 1-8,4-9 0,9 8 0,-9 0 0,0 0 0,0-8 0,0 8 0,0 0 0,0 0 0,0 0 0,-5 0 0,5-8 0,0 0 0,0 12 0,0 1 0,0-13 0,0 8 0,0-8 0,0 12 0,5-4 0,-5-8 0,0 12 0,4-4 0,-4-8 0,0 0 0,5 12 0,-5 0 0,4 1 0,-4-1 0,0-4 0,0 4 0,0-4 0,0 0 0,0 4 0,-4 0 8,4 1-8,0-1 0,0 0 0,0 0 0,0 4 8,0-4-8,4 0 0,-4 5 0,0-1 0,0-4 0,9 4 0,-4 0 0,0-3 0,-5 7 0,4-8 0,1 4 0,-1-4 0,-4 4 0,0-3 0,-4-1 0,8 0 0,-4 0 0,5 4 0,-10 0 0,5-4 8,0 1-8,0 3 0,0 0 0,5 0 0,-1-4 0,-4 5 0,5-5 0,-1 4 0,1-4 0,0 8 0,-1-4 0,5 1 0,-9-1 0,0 4 0,5-4 0,-5 4 0,0 5 0,0-5 0,0-8 0,0 4 0,9 5 0,-9-1 0,-5-8 0,5 4 0,5 0 0,-1 0 0,-4 1 8,0-5-8,0 4 0,10 0 0,-6 0 0,1 1 0,-5-1 0,0 4 0,4-8 0,-4 4 0,0-4 0,5 5 0,-10-5 0,10 0 0,4-4 0,-5 8 0,-8 0 0,-1-3 0,10-1 0,-1 0 0,-4 4 0,0 0 0,5 4 0,-1-3 0,1-5 0,-5 4 0,0 0 0,0 0 0,5 9 0,-1-9 0,-4-4 0,0 0 0,0 4 0,5 0 0,-1 1 0,-4 3 0,0-4 0,0 4 0,5 1 0,-1-1 0,-4-4 0,0-4 0,0 0 0,0 0 0,5 5 0,-1-1 0,-4 4 0,0-4 0,10 4 0,-6 1 0,-4-5 0,5-4 0,-1 0 0,-4 4 0,-4-4 0,-1 9 0,1-5 0,4 0 8,4 4-8,-4-4 0,0 1 0,5-5 0,-1 0 0,-4 0 0,0 4 0,0-4 0,9-4 0,0 5 0,-4-1 0,0 4 0,-1-4 0,5 4 0,0-4 0,0 5 0,-9-1 0,5 0 0,0 8 0,-5 1 0,0 3 0,0-8 0,0-8 0,4 0 0,-4-4 0,0 5 0,-4-1 0,4 4 0,4-4 0,1 4 0,-5 0 0,4 1 0,-4-5 0,5 0 0,-1 0 0,5 0 0,1-8 0,-1 8 0,-5 1 0,5-1 0,-9 0 0,5-4 0,-5 0 0,4 4 0,-4 0 0,-4 9 0,-5-5 0,9 0 0,9 0 0,-5 0 0,-4-4 0,0 5 0,5-5 0,-5 4 0,4 0 0,-4 4 0,-4 1 0,4-1 0,4-4 0,6 0 0,-10 0 0,4 5 0,-4-5 0,5 0 0,-5 4 0,4-4 0,1 5 0,-5-9 0,4 4 0,1 0 0,-5 4 0,0-3 0,9 3 0,0-8 0,-9 4 13,5-4-3,-5 0-1,4 1 0,10-1-9,-10-4-14,6 4 3,-1 0 1,0 0 10,-5 0 14,1-4-3,-1 5-1,6-1-10,-6 0 0,-4 0 0,0 4 0,0-4 0,5 1-14,4-5 3,-5 4 1,-4-4 10,0 4 0,9-4 0,-4 0 0,-1 4 0,1-4 14,-5 5-3,5-5-1,4 4-10,-5-4-14,-4 4 3,5-4 1,-1 4 10,1 4 0,-5-3 0,4-1 0,-4-4 0,5 4 0,0-4 0,-1 4 0,-4 4 0,5-3 0,-1-5 0,1 0 0,-5 0 0,4 4 0,-4 0 0,5 0 0,-1-4 0,1 4 0,-5 5 0,5-5 0,-1 0 0,1 4 0,-5 0 0,4 1 0,-4-5 0,0 0 0,5-4 0,-5 4 0,4-4 0,1 4 0,-5-4 0,4 0 0,-4 5 0,5-5 0,0 0 0,-5 0 0,4 4 0,-4-4 0,5 4 0,-5-4 0,4 0 0,1 1 0,-5-1 0,4 4 0,1-4 0,-1-4 0,-4 0 0,5 4 0,-5-4 0,0 4-8,0 0 8,4 0 0,-4-4 0,5 0 0,-5 1 0,5 3 0,-5-4 0,4 0 0,-4 4 0,0-4-8,0 4 8,5 0 0,-5-4 0,4 4 0,-4-4 0,5 4 0,-5-4 0,0 4 0,0-3 0,4 3 0,-4-4 0,0 4 0,5 0 0,-5-4 0,0 8 0,0-4 0,4-4 0,-4 4 0,0 0 0,5 0 0,-5 1 0,0-5 0,0 4 0,0 0 0,0 0 0,5-4 0,-5-4 0,4 4-8,-4 0 8,0 0 0,5 8 0,-5-4 0,4 0 0,-4 5 0,0-1 0,0 0 0,0-4 0,0 4 0,0-4 0,5 4 0,-5 0 0,0-3 0,0 3 0,0 0 0,4 0 0,-4 0 0,0 0 0,5-4 0,-5-8 0,0 12 0,0-12 0,4 13 0,-4-5 0,5 4 0,-5-12 0,5 12 0,-5-4 0,0-8-8,0 12 8,4-4 0,1 4 0,-5 1 0,0-13 0,4 12-8,-4-4 8,0-8 0,5 12 0,-1-4 0,1 4 0,-5-4 0,0-8 0,4 8 0,1 0 0,-5 1-8,0-9 8,5 12 0,-5-4 0,0-8 0,4 12 0,-4-12-8,5 12 8,-1-4 0,-4 0 0,0-8 0,0 0 0,5 12 0,-5-12 0,4 8 0,-4-8 0,0 0 0,0 0 0,9 9 0,0-1 0,-9-8 0,0 0 0,10 8 0,-6-4 0,-4-4 0,0 0 0,9 4 0,0 0 0,-4 4 0,-5-8 0,9 4 0,0 4 0,-9-8 0,9 4 0,-9-4 0,9-4 0,0 4 0,-9 0 0,14 4 0,-5-4 0,5 0 0,0 0 0,-1-4-8,-4 4 8,0-4 0,-9 4 0,10-4 0,-1 0 0,0 0 0,0 0 0,0-4 0,-5 0 0,6 0 0,-6 0 0,5-1 0,0 1 0,0 0 0,1-4 0,-6-4 0,5 4 21,-4 0 3,-1-5 1,1 5 0,4 0-38,0-4-8,-4 0-2,-1-4 0,1-1 23,-1 1 0,-4 0 0,5 0 0,-1-5 0,1 5 8,0-4-8,-1 4 8,5-5-8,-4 5 0,-5-4 9,4 0-9,1-1 8,-1 1-8,-4 0 8,0-1-8,5 1 0,-5 4 8,4-4-8,1-1 0,-5 5 0,5 0 8,-1 0-8,1-1 0,-1-3 0,1 8 0,-5-4 0,9-1 8,-5 5-8,1-4 0,0 0 0,-1 4 0,5-5 0,-4 1 0,-5-4 0,4 4 0,-4-5 0,5 1 0,-5 0 0,4-5 0,-4 5 0,5 0 0,-5-4 0,5 7 0,-5-3 0,4 4 0,1 0 0,-5-1 0,0 1 0,4 4 0,1-4 0,-1-1 8,-4 1-8,5 4 0,-5-4 0,4-5 0,1 5 0,-5 0 9,0-4-9,5 8 0,-5-5 8,4 1-8,-4 4 0,5-4 0,-5 3 0,4 1 8,-4 0-8,5-4 0,-5 0 10,4-1-10,-4-7 8,5 4-8,-5-5 0,4 9-9,-4-4 0,5 4 0,-5-1 17,4-7 4,-4 4 1,5 4 0,-5-5-13,0 1 0,5 8 8,-5 0-8,4-5-9,1 1-5,-5 8-1,0-4 0,4 0 30,-4 4 5,5-9 2,-1 5 0,-4-4-35,5 4-7,-5 0-2,4-1 0,-8-3 39,8 4 8,-4-4 2,5 3 0,-10 1 8,5 0 1,0-8 1,5 4 0,0-9-29,-5 13-8,0-4 0,4 4 0,1-1-25,-1-3-7,1 4 0,-5 0-1,4-4 53,1 3 10,-5-3 2,4 4 1,-4 0-51,0 0-10,5 3-3,-5-3 0,0 4 31,0-4 0,0 4 0,0-4 0,9-1 0,-9 1 0,5 4 0,-1 0 0,1 0 0,-1 0 0,-4 0 0,5-1 0,4-3 21,-9 4 7,-5-4 2,5 0 0,5 4-45,0-5-9,-1 1-1,1 0-1,-5-4 26,0 4 0,4-1 0,-4 1 0,-4-4 0,4 8 0,4-4 0,1-1 0,-1 1 18,-4 4 6,-4 0 0,8 0 1,1 0-38,-1 0-8,-8-1-2,4-3 0,9-4 23,-4 4 0,-1 4 0,1-5 0,-1 1 0,1 0 0,-5 0 0,4 0 0,-4 0 0,0-1 0,5 1 0,-1 4 0,-4-4 0,5 4 0,-1 0 0,1-1 0,0 1 0,-5 4 0,4-4 0,1 0 0,-5 0 0,0 4 8,4-4-8,-4 12 8,0-13 0,5 5-8,-1-4 12,1 0-4,-5-4-8,0 8 0,4-8-10,1 3 10,-5 1 0,5 0 0,-1-4 0,1 4 0,-5-4 0,4-1 0,-4 1 8,5 0-8,-1 4 0,-4 0 0,0-4 0,9-1-9,-4 1 9,-5 0 0,5 8 0,-1 0 0,1-4 0,-5 0 0,4-5 0,1 1 0,-1 0 0,-4 0 0,0-4 0,5 3 0,-5 1 0,4 0 0,-4-4 0,0 8 0,5-5 0,-5 1 0,0 0 0,5 0 0,-5 4 0,4-4 0,1-1 0,-1 1 0,1 0 0,-1 0 0,1 0 0,-5-1 0,-5 1 0,1-4 0,4 4 0,0 0 0,0-1 0,0-3 0,4 0 0,-4 4 0,5-4 0,-5-1 0,0 1 0,0 0 0,4 0 0,-4 3 0,0-3 0,0 0 0,0 0 0,0-5 0,0 5 0,0-4 0,5 8 9,-5-9 1,0 1 0,4 4 0,1 0-10,-5-1-14,0-3 3,5 4 1,-5-4 10,0-1 14,0 5-3,0-4-1,4 0-10,-4-1 0,0 1 0,5 4 0,-5 0 0,4-1 0,-4-3 0,0 4 0,0 4 0,5-5 0,-5 1 0,9 0 0,-9 0 0,4-1 0,-4 1 0,5 4 0,0-4 0,-5 4 0,0-1 0,4 1 0,-4 4 0,5-8 0,-1 0 0,1 3 0,-5-3 0,4 4 0,1 0 0,-1-4 0,1-1 0,0 1 0,4 0 0,-5 4 0,5-5 0,-9 5 0,5 0 0,-1 4 0,6-4 0,-6 0 0,-4-1 0,5 1 0,-1 0 0,1 0 0,-1 0 0,-4-1 0,5-3 0,-5 0 0,4 4 0,5 0 0,-9-5 0,5 1-17,0 0 4,-5 0 1,4-1 12,1 5 16,-1 4-3,-4 0-1,5-4-12,-1 0 0,-4-5 0,5 1 0,-1 8 0,1-4-16,-5 0 3,5-1 1,-1 1 12,1 0 16,-5 0-3,4 0-1,1-1-12,-5 1 0,0 0 8,4 0-8,1 0 0,-1-1 0,-4 1 0,5 0 0,0 0 0,-1 0 0,-4 0 0,0-1 0,5 5-13,-1 0 1,1-4 0,-5 0 0,4 0 12,-4-1 16,0 5-3,9-4-1,-9 4-12,5-4 0,-5-1 0,5 1 0,-5 0 0,9 0-16,-9 4 3,4 0 1,1-5 12,-1 1 16,1 0-3,-1 4-1,-4-4-12,10 0-16,-10-1 3,0 1 1,4 0 12,-4 4 16,9 0-3,-4-4-1,-5-1-12,4 5 0,1-4 0,-1 4 0,1 0 0,-5 0-13,4 3 2,-4-3 1,5-4 10,0 0 14,4 4-3,-5 0-1,1-4-10,-5-1 0,4 5 0,1 0 0,-5 0 0,0 0 0,4 0 0,-4 4 8,0-5-8,0-3 0,5 4 0,0 0 0,-1 0-12,1 4 1,-5-4 1,4 3 0,-4-3 10,5 0 0,-5 0 0,0 0-8,4 4 8,-4-4 0,0-5 0,5 5 0,-1 0 0,-4 0 0,5 4 0,-5-4 0,0-4 0,0 3 0,5-3 0,-1 4 0,-4 4 9,0 0 4,5-4 1,-1 0 0,1 0-14,-5 3-16,-5-3 3,10 4 1,-1-8 12,5 0 0,-4 4 0,-5 0 0,5 3 0,-1 1 0,-4 0 0,5-4-9,-5 0 9,4 4 0,1-4 0,-10 4 0,-13 0 0,9-1 0,23 1 0,-5 0 0,0 0 0,0 0 0,-9 4 0,4-4 0,1 0 0,-1 0 0,-4 8 0,0 0 0,0-8 0,5 0 0,0-1 0,-1 1 0,1 0 0,-5 8 0,0-8 0,0-4 0,4 4 0,1 0 0,-5 0 0,4 0 0,1 0 0,-5-1 0,4 1 0,1 4 0,0-4 0,-5 0 0,4 0 0,-4 4 0,0 4 0,5-8 0,-1 0 0,-4 4 0,-4-4 0,8-4 0,-4 3 0,0 9 0,5-8 0,-5 0 0,4 0 0,1 0 0,-5 4 0,0-4 0,0 0 0,0 0 0,0 8 0,0-12 0,0-1 0,4 5 0,-4 8 0,0-8 0,0 0 0,0-4 0,0 4 0,0-4 0,5 4 0,-5 0 0,0 0 0,0-1 0,5 1 0,-5 8 0,-5-8 0,10 0 0,-5 0 0,4-4 0,-4 0 0,0 0 0,0-5 0,0 1 0,5 8 0,-5 0 0,0-4 0,0 4 0,4 0 0,-4 8 0,5-8 0,-5 0 0,0-5 0,0 1 0,0 0 0,4 4 0,1 0 0,-1 4 0,1-4 0,-5 0 0,5-4 0,-10 3 0,0-3 0,5 4 0,5 0 0,-5 0 0,-5 0 0,5-4 0,5 4 0,-5 0 0,0 0 0,0-5 0,0 1 0,0 0 0,-5 0 0,5 4 0,5 0 0,-5-4 0,0 4 0,-5 4 0,1-9 0,4 5 0,4 4 0,-4-4 0,0 8 0,5-8 0,-5 4 0,5-4 0,-1 0 0,1 0 0,-5 4 0,0 4 0,0 0 0,4-8 0,-4-5 0,5 1 0,-5 4 0,4 0-8,-4 4 0,5-8 0,-5 4 8,0-4 0,4 0 0,1-1 0,-1 1 0,1 0 0,-5 0 0,5 4 0,4 0 0,-5-4 0,-8 0 0,4-1 0,0 5 0,4-4 0,-4 12 0,0-8 0,0-4 0,0 0 0,5 0 0,-1-1 0,-4 1 0,5 0 0,4 4 0,-4-4 0,4 4 0,-5-4 0,1-4 0,-1 3 0,5 1 0,1 0 0,-10 4 0,4-4 0,-4 0 0,5 0 0,4 4 0,-5-1 0,1-3 0,-1 8 0,6-4 0,-10 8 0,4-8 0,1 0 0,-5 8 0,4-4 0,1-4 0,-1 0 0,-4 8 0,0 0 0,9-4 0,-9 4 0,0 0 0,10-4 0,-6-4 0,5 3-8,-9 5 8,9-4 0,0 0 0,-9 4-8,0 0 8,9 0 0,-9 0 0,0 0 0,0 0 0,10 4 0,3-4 0,-13 0 0,0 0 0,5 9-8,4-1 8,0 0 0,0 0 0,-4 0 0,-5-8 0,4 12 0,1-4 0,-5 8-8,4 1 8,1-5 0,-1 0 0,1 0 0,4 8 0,-4 0 0,-5 5 0,0-5 0,9-4 0,-5 0 0,-4 9 0,0-5 0,0 8 0,5 0 0,-1 1 0,-4-5 0,5 4 0,-5 1 0,0-5 0,-5 4 0,-4 1 0,5-1 0,13 0 0,-5 1 0,1-1 0,0 4 0,-1 5 0,1-5 0,4 1 0,-5-1 0,-4 8 0,0-7 0,9-5 0,0 4 0,-9-3 0,5 3 0,4 1 0,-4-5 0,-1 0 0,5 1 0,-9-5 0,5 4 0,4-4 0,0 1 0,0-5 0,-4 4 0,4 0 0,-5 1 0,10-1 0,-9 0 0,-1 5 0,1-1 0,-1 0 0,5 5 0,-9-5 0,5 0 0,0-3 0,-1-5 0,1 0 0,-1 4 0,-4 1 0,5-1 0,-5-4 0,4 0 8,-4 1-8,5-5 0,-5 4 0,4 0 0,5 1 0,-9-5 0,5 4 0,-5-4 8,5 4-8,-5 1 0,4-1 0,-4-4 8,0 4-8,0-4 0,0 5 0,5-1 0,-10-4 0,5 0 0,5 1 0,-5-1 0,0 4 0,0-4 0,9 0 0,-9 0 8,0 1-8,0 3 0,0-4-8,0 0 8,4-4 0,-4 5 0,0-1 0,5 0 0,-5 0 0,0 0 0,0-3 0,0-1 0,4 0 0,1 4 0,0 0 0,-5 0 0,4 1 8,-4-1-8,5 0 10,-5 4-10,4-8 8,1 4-8,-1 1 0,1-1 9,-5 0-9,4 0 0,-4-4 0,5 5 0,-5-1 0,5 0 0,-1 0 8,5 0-8,-9-4 0,-4 1 0,4 3 0,-5-4 0,10 4 0,-10-4 0,5 0 0,5 1 0,4 3 0,-9 0 0,4-4 0,-4 0 0,5 0 0,-5-4 0,-5 9 0,5-5 0,5 0 0,-1 4 0,-4-4 0,0 0 0,5-4 0,-5 9 0,5-1 0,-1 0 8,-4-4-8,0-4 0,0 0 0,5 5 0,-1-1 0,1 4 0,-10-4 0,5 0 0,0-4 0,0 8 0,0 1 0,5-5 0,-5 0 0,0 0 0,0 0 0,0 0 0,0-4 0,0 5 0,4 3 0,-4-4 0,0-4 0,0 8 0,0-8 8,0 4-8,0 1 0,0-1 0,0 0 0,5 0 0,-1 0 0,-4 0 0,-4-4 0,4 0 0,0 5 0,4-1 0,-8-4 8,4 0-8,0 0 0,4 4 0,-4-4 0,0 0 0,0 4 0,5-3 0,-5-1 0,4 0 0,-4 4 0,0-4 0,0-8 0,5 12 0,0 0 0,-1 0 0,-4-4 0,5 5 0,8-5 0,-8 4 0,-10 0 8,10 0-8,-1-4 0,1 0 0,-10 0 0,1 0 0,4 5 0,-5-5-14,5-8 3,5 8 1,-1 0 10,-4-8 14,0 0-3,0 12-1,5 4-10,-5-4 0,5-4 0,-1 5 0,-4-1 0,0 0 0,5 0 0,-1 0 0,1 0 0,-1 0 0,-4 5 0,5-5 0,4-4 0,-4 4-17,-5 0 4,0 0 1,0 0 12,0 1 0,4-5 0,1 4 0,-5-4 0,4 4 16,-4-4-3,5 4-1,-5-4-12,4 5 0,-4-1 0,0-4 0,0 4 0,5-4 0,-5-8 0,0 12 0,4 0 0,1 0-16,-5-3 3,0 3 1,0-4 12,5 4 16,-5-4-3,4 4-1,-4-4-12,0 0 0,0-8 0,0 12 0,0-3 0,0-1 0,0 0 0,5 0 0,-5-8 0,0 12 0,0-4 0,4 4 0,1 0 0,-5 0-13,0-12 2,0 13 1,4-1 10,-4-4 14,0 4-3,5 0-1,-5 0-10,4 0 0,-4 1 0,5-1 0,-5 4 0,0-4 0,0-4 0,5 4 0,-5-4 0,4 5 0,-4-1 0,0 0 8,5 0-8,-1 0-17,-4 0 4,0-4 1,0 8 12,0-3 16,5-1-3,-5 0-1,4 0-12,-4 0 0,0 0 0,5 0 0,-5-3-12,0 3 0,0 0 1,0 0 0,4 0 19,-4 0 3,5 0 1,-5 1 0,0-1-12,0 0-16,4 0 4,-4 0 1,0-4 11,0 4 16,0 1-4,0 3-1,0-4-11,0 0-16,5-4 4,-5 4 1,-5 0 11,5 0 14,0 1-3,0 3-1,0-4-10,0 0 0,0 4 0,0-4 0,0 1 0,0-1 0,0 0 0,0 0 0,0 4 0,0-4 0,0 5 8,0-1-8,0-8-9,0 4-4,0-4-1,0 4 0,5 4 14,-5 1 0,0-1 0,0 4 0,0-4 12,5 0-2,-5 1 0,0 3 0,4-8-10,-4 4 0,0 4 0,0-3 8,5-1-8,-5-4 0,0 4 0,4-4 0,-4 0-9,5 5-4,-5-5-1,4 0 0,1 4 14,-5-8 0,0 4 0,0 0 0,4 0 0,-4 1 16,5-1-3,-5 0-1,5 4-12,-5-4 0,4 4 0,-4 1 0,5-5 0,-1 4-16,-4-8 3,0 8 1,9 0 12,-9 5 16,5-9-3,-5 4-1,0 4-12,0-4-13,4-3 2,-4 3 1,5 0 10,-5-4 14,5 0-3,-5 4-1,9-3-10,-5 3 0,-8 0 0,8 0 0,1 0 0,-1 0 0,-4 1 0,5 3 8,-1-4-17,1-4-4,-5 4-1,0 1 0,0-1 14,5 0 0,-1 0 0,1 0 0,-1-4 13,1 1-1,-5 3 0,4-4 0,1 4-12,-5-4 0,0 0 0,4 1 0,5-1-12,-4 0 2,-5 0 0,5 0 0,-1 0 10,-4 4 0,0-3 0,5 3 0,-5-4 0,4 0 0,1 4 0,-5 0 0,4 1 8,1-1 3,-1 0 1,-4 0 0,0-4-21,5 5-4,-5-5-1,5 0 0,-5 0 22,4 0 5,-4 0 1,5 4 0,-1-3-14,-4-1-16,5 4 3,-5 0 1,4-4 12,-4 0 0,5 0 0,-5 1 0,4-1 0,1 4 16,0-4-3,-1-4-1,-4 4-12,5 5-16,-1-5 3,1 0 1,-1 0 12,1 4 16,-5-4-3,4 4-1,1-7-12,-5 3-16,5 0 3,-1 0 1,-4 0 12,5 0 0,-1 0 0,1 1 0,-5-5 0,4 8 0,-4-4 0,0 0 0,5-4 0,-5 0 0,0-8 0,4 8 0,1 5 0,-1-1 0,1-4 0,0 4 0,-1 0 0,1-4 0,-5 4 0,4 0 0,-4 1 0,0-1 0,5 0 0,-5 0 0,4 0 0,1 4 0,-1-4 0,-4 5 0,5-5 0,-5 0 0,0 0 0,5 0 0,-1 0 8,-4 0 4,0-3 0,0 3 1,5 4-13,-5-4 0,0 0 0,0 4 0,4-8 0,1 5 0,-1-1 0,-4 0 0,0 0 0,0 0 0,0 0 0,0 0 0,0 5 0,0-5 0,0 0 0,5 4 0,-5-4 0,0-4-18,4 0 4,-4 5 1,10 3 13,-10-4 0,4 0 0,-4 0 0,-4 0 0,8 5 0,-8-5 0,-1 0 0,5 0 0,0 0 0,0 0 0,0 0 0,0 5 0,-5-5 0,5 4 0,0-4 0,0 0 0,0 0 0,0 5 0,0 3 0,5-4 0,0 0 0,-5 0 0,4-4 0,-4 5 0,5-5 0,-5 0 0,0-12 0,0 16 0,4-4 0,-4 0 0,0-12 0,0 0 8,5 13 4,-1-1 0,1 0 1,-5-12-13,0 16-8,4 0 8,-4 0-13,5-3 13,-5-13 0,5 12 0,-1 4 0,-4-4 0,0 0 0,0-12 0,9 16 0,-4 0 0,-5-16 0,0 0 0,0 17 0,4-5 0,-4-12 0,5 16 0,-1 0 0,-4-16 8,0 12-8,0-12 9,5 17-9,-5-17 0,5 16 0,-1 0 0,-4-16 0,5 12 0,-5-12 0,0 20-13,4-8 4,1 5 9,-5-17 0,0 16 0,4-4 0,-4 0 0,0-12 0,0 12 0,5 4 0,-5-3 0,0-5 0,4 4 0,-4-12 0,5 8 9,-5 4-9,4-4 12,-4-8-12,0 0 0,0 12 0,5 4 0,0-3 0,-1-1 0,-4 0 0,5 0-15,-1-4 5,-4 4 10,5-4 0,-5 0 0,4 1 0,-4-1 0,5 4 0,-1-4 0,-4 0-8,5 0 8,-5 0 0,5 0 0,-5 0 0,0-8 0,4 8 0,1-4 0,-1 5 0,1 3 0,-1-4 0,-4 0 0,5 4 0,-1-4 0,1-4 0,-5 4 0,5 0 0,-5 4 0,0-3 0,4-1 0,-4 0-8,0-8 8,0 8 0,5 0 0,-1 0 0,1 4 0,-5-4 0,0-8 0,4 8 0,1 0 0,-1 5 0,-4-5 0,5 0 0,-5 0 0,5 0 0,-5-8 0,4 8 0,-4 4 0,0-4 0,5-4 0,-5 9 0,4-5 0,-4 0 0,0-8 0,5 8 0,-5 0 0,4-4 0,-4 4 0,0-8 0,0 0 0,5 8 0,-5-8 0,4 8 0,-4-8 0,5 4 0,-1 4 0,-4 0 0,5 1 0,0-5 0,-5-4 0,4 12 0,1-8 0,-5-4 0,4 4 0,-4-4 0,5 4 0,-1 4 0,-4-8 0,9 0-8,-9 0 8,14 8 0,-9-4 0,4 4 0,-5-4 0,1 0 0,4 0 0,-9-4 0,0 0 0,9 4 0,0 0 0,-4 0 0,-5-4 8,9 5 6,0-1 2,0 4 0,-4-8-16,-5 0 0,0 0 0,0 0 0,0 0-15,13 0-5,-4 0-2,5-4 0,-14 4 22,9-8-9,0-1 9,0-3 0,0 4-8,1-4 8,-1 4 0,4-4 0,1 4 15,-5-8 9,5 3 3,-5 1 0,0-4-27,0 4 0,0 0 0,5 4 0,-10-8 0,1-1 0,0 1 0,-1 0 0,5-4 0,0-1 0,0-3 0,-4 4 0,4-4 0,-4-1 0,4 1 0,0 4 0,-5 0 0,10-1 0,-5 1 0,0 4 0,0-4-19,-4 0-9,4-5-1,-4 5-1,-1-4 30,5 3 0,-4 1 0,-1 0 0,-4 0 0,5 0 0,-1-1 0,6 5 0,-10 0 0,4-4 0,1 4 0,-1-5 0,-4 1 0,5 0 0,-1 4 0,5-5 0,-4 1 0,-1 0 0,1 0 0,0-1 0,4 1 0,-5 0 0,1 0 8,-5-5-8,9 1 0,-9 8 8,4-4-8,1-5 0,-5 1 8,5 0-8,-1 4 0,5-5 0,-4 1 8,-1 0-8,1 4 0,-1-5 0,-4-3 8,5 4-8,0-1 0,-1 1 0,1 0 0,-1 0 0,1-1 0,-1-3 0,-4 4 0,5-5 0,-1 9 0,-4-12 0,5 3 8,0 5-8,-5 0 0,4 4 0,-4-5 0,5 5 0,-5 0 0,4 0 0,-4-1 8,5-3-8,-5 4 0,4 0 0,-4-5 0,0 1 0,5 4 0,-1 0 0,1-1 0,-5 1 0,9 0 0,-4 0 0,-5-1 0,4 5 0,1-4 0,-1 4 0,1 0 0,-5-5 0,4 5 0,-4 4 0,5-4 0,-1 0 0,-4 0 0,5-1 0,-5 1 0,5 0 0,-1 0 0,1-4 0,-5-5 0,0 5 0,4 4 0,1 0 0,-1-1 0,1 1 0,-1 0 0,-4-4 0,5 8 0,-5-4 0,0-1 0,5 1 0,-1 4 0,-4-4 0,0 0 0,5-1 0,-5 5 0,4-4 0,-4 4 0,0-4 0,5 4 0,-1-5 0,-4 5 0,0 0 0,0 0 0,0-4 0,0 4 0,5 4 0,-1-5 0,-4 1 0,0 0 0,0 0 0,0 4 0,0-4 0,0 4 0,0-4 0,0-1 0,0 1 0,0 4 0,0 0 0,0-4 0,-4 0 0,4 0 0,0 0 0,0-1 0,-5 5 0,5-4 0,5 4 0,-5-4 0,0 0 0,0 0 0,0 4 0,0-5 0,0 1 0,4 0 0,-4 0 0,0 0 0,5 4 0,-5-4 0,0 4 0,5-5 0,-5 5 0,0-4 0,0 4 0,0-4 0,0 0 0,0 12 0,0-12 0,0-1 0,4 1 0,-4 4 0,5-4 0,-1 4 0,-4-4 0,0 0 0,0 0 0,5 3 0,-5 9 0,4-8 0,-4-4 0,5 4 0,-5-4 0,0 4 0,4 0 0,-4-4 0,0 0 0,0 3 0,0 1 0,0 0 0,0 0 0,5-4 0,0 4 0,-5-4 0,4 4 0,-4-4 0,0 3 0,5-3 0,-5-4 0,0 4 0,0 4 0,4-4 0,1 4 0,-1-4 0,-4 3 0,0-3 0,0 4 0,5-4 0,-5 4 0,0-4 0,4 4 0,-4-4 0,0 4 0,0-5 0,5 1 0,-5-4 0,4 8 0,1-4 0,0 4 0,-5-4 0,4-1 0,-4 1 0,5 0 0,-1 0 0,-4 4 0,5-4 0,-1 4 0,-4-4 0,5-1 0,-5 5 0,4-4 0,1-4 0,-5 4 0,0 0 0,0 0 0,0-1 0,5 1 0,-5-4 0,4 4 0,1-4 0,-1 0 0,1-1 0,-1 5 0,1-4 0,-5 4 0,9 0 0,-4 0 0,-1-5 0,1 5 0,-5 0 0,0 0 0,0-4 0,4 4 0,-4 0 0,0-1 0,0 1 0,5 0 0,-1 0 0,1 0 0,-5 0 0,0 0 0,9-1 0,-4 1 0,-5 4 0,0-4 0,0 0 0,0 0 0,-5 0 0,0-1 0,5-3 0,0 4 0,0 0 0,0-4 0,0 4 0,5 0 0,-5-5 0,5 5 0,-5-4 0,0 0 0,0 4 0,0-5 0,4 1 0,-4 0 0,0 4 0,5 0 0,-5-4 0,4 4 0,-8 3 0,4-3 0,0-4 0,4 0 0,-4 4 0,0 0 0,0-1 0,0-3 0,5 0 0,-5 0 0,0 4 0,0-4 0,0-1 0,4 5 0,-4-4 0,5 0 0,-5 4 0,4-4 0,1-1 0,-5 5 0,4-4 0,-4 0 0,5 0 0,-5 4 0,0-5 0,0 5 0,0-4 0,5 0 0,-5 0 0,0-1 0,0 5 0,0-8 0,4 4 0,1 0 0,-5 0 0,0-1 0,4 1 0,-4-4 0,5 0 0,-1 3 0,1 1 0,-5 0 0,0-4 0,4 4 0,-4 4 0,0-1 0,0-3 0,5 4 0,0-4 0,-1 0 0,-4-5 0,5 5 0,-1 0 0,1 0 0,-5 0 0,4 4 0,-4-9 0,5 5 0,-1 0 0,1 0 0,-5 0 0,5-1 0,-1-3 0,1 4 0,-5 0 0,0 0 0,4 3 0,1-3 0,-5 0 0,4 0 0,-4 0 0,5 4 0,-5-5 0,4 1 0,-4 0 0,5 0 0,-5 0 0,5-1 0,-5 1 0,4 0 0,-4-4-8,5 8 8,-1-5 0,-4 1 0,0 0 0,5 4 0,-5 4 0,4-4 0,1 4 0,-5-4 0,0-5 0,0 1 0,4 0 0,1 4 0,-5-4 0,0 3 0,4-3 0,1 0 0,-5 0 0,0 4 0,5-4 0,-5 3 0,4-3 0,1 4 0,-5 0 0,0-4 0,4 4 0,-4-1 0,5 1 0,-1 0 0,1 0 0,-5-4 0,0 0 0,0 4 0,4-1 0,1 1 0,-5 0 0,5 0 0,-5-4 0,4 4 0,-4 0 0,5-1 0,-1-3 0,-4 4 0,0 0 0,5-4 0,-5 8 0,0-5 0,4 1 0,1-4 0,-1 0 0,-4 0 0,5 4 0,-5-5 0,5 5 0,-1 0 0,-4 0 0,0 0 0,0-4 0,0 0 0,5 3 0,-5-3 0,0 4 0,0-4 0,4-4 0,1 3 0,-5 1 0,0 4 0,0 0 0,4-4 0,-4 4 0,5-5 0,-5 1 0,4 4 0,1 0 0,-5-4 0,0 4 0,0-5 0,5 1 0,-5 4 0,0 0 0,0-4 0,0 4 0,4 0 0,-4-1 0,5 1 0,-5 0 0,0 0 0,-5 4 0,5-4 0,5-4 0,-5 3 0,4 1-8,-4 0 8,0 0 0,0 0 0,5 0 0,-1 0 0,1-5 0,-1 1 0,-8 4 0,4 0 0,4-4 0,-4 4 0,5-5 0,-1 1 0,-4 4 0,0 4 0,5-4 0,-5 0 0,0 0 0,0-5 0,5 5 0,-5 0 0,0-4 0,0 4 0,0 0 0,4-1 0,1 5 0,-5-4 0,0 0-8,4 4 8,1-8 0,-1 8 0,-4-8 0,5 3 0,-1 5 0,-4 0 0,5 0 0,-5 0 0,0-4 0,5 4 0,-5-4-8,0 4 8,0-5 0,0 1 0,4 4 0,1 0 0,-5 0 0,0 0 0,0 8 0,4-12 0,-4 4 0,5-5 0,-5 5 0,0-4 0,4 4 0,1 0 0,-5 0-8,4 0 8,-4-4 0,0 4 0,5-4 0,-5-1 0,0 5 0,5 0 0,-5-4 0,0 4 0,0 0 0,0-4 0,0 4 0,4 0 0,-4-1 0,0-3 0,5 0 0,-5 0 0,0 4 0,0 0 0,0 0 0,0-4 0,4-1 0,-4 5 0,0 8 0,0-12 0,0 0 0,0 0 0,5 0 0,-5 0 0,0 12 0,4-8 0,-4-5 0,0 1 0,0-4 0,0 4 0,5 0 0,-1 0 0,1 0 0,0-1 0,-5 1 0,0 0 0,4 4 0,1 0 0,-5-4 0,0 4 0,0-4 0,4-1 0,-4 5 0,5-4 0,-5 4 0,0 0 0,0-4 0,0 0 0,4 4 0,1-5 0,-5 5 0,9-4 0,-9 4 0,5-4 0,-1 0-8,1 4 8,-1-4 0,-4 4 0,0-5 0,5 5 0,-5-4 0,4 0 0,1 4 0,-1 0-9,-4 0 9,0-4 0,0 3 0,5 1 0,-1-4 0,-4 4 0,0-4 0,0 4 0,0-4 0,5 8 0,-5-4 0,0 0 0,0-5 0,5 5 0,-5 0 0,4-4 0,-4 4 0,5-4 0,-1-4 0,-4 4-8,5 3 8,-1 1 0,-4 8 0,5-8 0,-5-8 0,4 4 0,-4 4 0,0-4 0,5 4 0,0-5 0,-5 5 0,4 0 0,5 0 0,-13 0 0,-5 0 0,4 0 0,0-4 0,5 0 0,0-1 0,5 5 0,0 0 0,-5 0 0,4 0 0,1 4-8,-1-4 8,1 0 0,-1 4 0,5-4 0,-4 0 0,4 0 0,0-1 0,-4 5 0,-5 4 0,9-8 0,-5 0 0,6 0-8,3-4 8,1 0 0,-10 4 0,5 4 0,1-4 0,-1-1 0,-5 5 0,5-4 0,-4 4 0,-5 4 0,0 0 0,9-4 0,0 0 0,-4-4 0,4 0 0,0 4 0,-9 4 0,9-4 0,-9 4 0,9 0 0,0-4 0,0 0 0,-9 4 0,0 0 0,14-4 0,-14 4 0,9 0 0,-9 0-8,9 0 8,5 0 0,-14 0 0,13 8 0,-13-8 0,10 4 0,-10-4 0,13 8 0,-8 4 0,4-4 0,-5 4 0,6 1 0,-6-1 0,1 0 0,-1 8 0,5-4-8,-4-4 8,-1 9 0,1-5 0,0 4 0,-1-4 0,5 4 0,-4 5 0,-1-1 0,-4-8 0,9 0 0,-4 5 0,0 3 0,-1-4 0,1-4 0,-1 1 0,1 3 0,-1 0 0,1 0 0,-1-4 0,-4 9 0,0-5 0,5-4 0,-5 4 0,5-3 0,-1-1 0,1 0 0,-5 4 0,4-4 0,1 1 0,-5-1 0,0-4 0,4 8 0,1-8 0,-5 4 0,4 1 0,1-1 0,-1 0 0,-4 0 0,5-4 0,0 4 0,-5 5 0,4-1 0,1 0 0,-1-4 0,1 5 0,-1-5 0,1 0 0,-1 0 8,-4 0-8,5 5 0,0-5 0,-1 4 0,1-8 0,-1 0 0,-4 4 0,0 1 0,5-5 0,-5 4 0,4 0 0,1 0 0,-5-3 0,0-1 0,0 4 0,4-4 0,-4 0 0,5 0 0,-5 0 0,5 1 0,-5 3 0,4-4 0,1 0 0,-5 0 0,4 0 0,-4-4 0,0 5 0,0-1 0,0-4 0,0-8 0,5 12 0,-5 0 0,4-4 0,-4 4 0,5 0 0,-5-3 0,4 3 0,1 0 0,-5 4 0,5-8 8,-5 4-8,4-4 0,-4 4 0,0 1 0,5 3 0,-5-4 0,4-4 0,-4 4 0,0 4 0,0-3 0,0-5 0,5 4 0,-10 0 0,5-4 0,5 0 0,-1 4 0,-4 0 0,5 0 0,-5 1 0,4-1 0,1 0 0,-1-4 0,-4 4 0,0-4 8,0 4-8,5 1 0,0-1 0,-1 0 0,-4 0 0,5 0 0,-5 4 0,4-4 0,-4-12 0,0 9 0,5 7 0,-1-4 0,1 0 0,-5 4 0,9-4 0,-4 0 0,-10 1 0,10-1 0,-5 0 0,4 0 0,-4 0 0,0 0 0,0 0 0,5 1 0,-1 3 0,1 0 0,-5-4 0,0 4 0,4-4 0,-4 5 0,5-5 0,-5 4 0,-5 0 0,10 0 0,-5-4 0,4 9 0,1-9 0,0 4 0,-1 0 0,-4 0 0,5-3 0,-1 3 0,1-4 0,-5 0 8,4 4-8,-4-4 0,5 5 0,-1-5 0,-4 0 0,5 4 0,-5-4 0,5 4 0,-1-4 0,-4 5 0,5-5 0,-1 0 8,-4 4-8,5-4 0,-5 8 0,4-3 0,-4-1 0,5 0 0,-5 0 0,4 0 8,1-3-8,-1 3 0,-4-4 0,5 4 0,0 0 0,-5 0 0,4-3 0,1 3 0,-5-4 0,4 0 0,1 4 0,-1 0 0,1-3 0,-1-1 0,-4 4 0,5 0 0,-5 0 0,5 0 0,-1 1 0,1-5 0,-5 4 0,4-4 0,-4 0 0,5 4 0,-1 1 0,-4-1 0,0-4 0,5 4 0,-5-16 0,0 12 0,4 5 0,1-1 0,-5 0 0,0-4 0,0 4 0,5 0 0,-5 1 0,0 3 0,0-8 0,4 4 8,-4-4-8,0 0 0,0 5 0,5-5 0,-5 0 0,0 4 0,4-8 0,-4 8 0,0 1 0,0-5 0,0 4 0,0-4 0,0 0 0,0 0 0,0 0 0,0 1 0,0-1 0,0 0 0,0-4 0,0 4 0,0 4 0,0-4 0,0 1 0,0-1 0,5 0 0,-5-4 0,0 4 0,0 0 0,0 0 0,0 1 0,0-1 0,0 0 0,0 0 0,0 0 0,0 0 0,0 0 0,0-4 0,0 5 0,0-13 0,0 12 0,0 0 0,0 4 0,0-4 0,4 0 0,-4-4 0,5 5 0,-5-1 0,0 0 0,4 8 0,-4-8 0,0 0 0,0 1 0,5-1 0,-5 0 0,0 0 0,0 0 0,5-4 0,-1 0 0,-4 4 0,0-3 0,0 3 0,5-4 0,-5 4 0,4-4 0,-4 4 0,0-4 0,0 4 0,0-4 0,5 5 0,-5-5 0,0 0 0,0 4 0,4 0 0,-4 0 0,0 0 0,5-4 8,-5 5-8,0-5 0,0 4 0,0-4 0,0 4 0,0 0 0,0-4 0,4 4 0,-4-3 0,0-1 0,5 4 0,-5-4 0,0 4 0,0-4 0,0 0 0,5 4 0,-5-4 0,0 5 0,0-5 0,4 4 0,-4-4 0,5 4 0,-5-4 0,0 4 0,0-4 0,0 4 0,0-12 0,0 13 0,0-1 0,0 0 0,0 0 0,0 4 0,0-4 0,0 1 0,4-5 0,-4 4 0,0-12 0,0 8 0,0 4 0,5 4 0,-1-4 0,-4 0 0,0-3 0,0 3 0,5 0 0,-5 0 0,0 0 0,0 0 0,0-4 0,0 4 0,0 1 0,0-1 0,0 0 0,0 0 0,0 0 0,4 0 0,-8 0 0,4 1 0,4 3 0,-4-4 0,0 0 0,5 0 0,-5 0 0,0 1 0,4-1 0,-4 0 0,0 0 0,0-4 0,5 0 0,-5 4 0,0-4 0,0 4 0,-5 5 0,5-5 0,0 0 0,0 4 0,-4 0 0,4 1 0,0-5 0,0 4 0,0-4 0,0 4 0,0-4 0,0 5 0,4-5 0,-4 0 0,0 4 0,0 0 0,5-4 0,-5 4 0,0 1 0,5-5 0,-5 0 0,4 4 0,-4-4 0,5 4 0,-5 1 0,0-1 0,4-4 0,-4 4 0,0 0 0,0 1 0,0-5 0,0 8 0,0-8 0,5 4 0,-5 0 0,0 1 0,4-5 0,-4 4 0,0-4 0,0 4 0,5 0 0,-5 1 0,0-5 0,4 4 0,-4 0 0,5 0 0,-5-3 0,0-1 0,0 0 0,0 4 0,0-4 0,0 0 0,0 4 0,-5 1 0,5-1 0,5 0 0,-5 0 0,5 4 0,-10 1 0,10-5 0,-5-4 0,4 4 0,-4 0 0,5 5 0,-1-5 0,-4 0 0,0 0 0,0 0 0,5 1 0,-5 3 0,0-4 0,0 4 0,0-4 0,0 1 0,0-1 0,4 4 0,-4-4 0,5 0 0,-1 1 0,-4-1 0,5 0 0,0 0 0,-5 0 0,4 1 0,-4-5 0,5 4 0,-5 0 0,4 0 0,-4 0 0,5-3 0,-5-1 0,4 4 0,-4 0 0,0 0 0,9-4 0,-9 9 0,0-9 0,0 4 0,0-4 0,0 4 0,5-8 0,-5 5 0,0-1 0,0 0 0,9 4 0,-4 0 0,-10 0 0,5 5 0,5-9 0,-5 4 0,4 0 0,1 0 0,-1 0 0,-4 1 0,5-1 0,-5 0 0,4-4 0,-4 0 0,5 5 0,-1-5 0,-4 4 0,5-4 0,0 4 0,-1 0 0,-4 1 0,5-5 0,-5 4 0,0 0 0,4-4 0,1 4 0,-5-3 0,4 3 0,-4-4 0,0 0 0,5 4 0,-1-4 0,-4 5 0,0-1 0,0 0 0,0-4 0,5 4 0,0-4 0,-5 5 0,9-5 0,-5 4 0,-4 0 0,5-4 0,-1 4 0,-4-3 0,5-5 0,-1 0 0,1 4 0,-5-4 0,5 8 0,-5-4 0,4 0 0,-4 5 0,5-1 0,-1 4 0,-4-4 0,5-4 0,-5 5 0,4-5 0,1 4 0,-5 0 0,4-4 0,1 0 0,-5 5 0,5-5 0,-1 0 0,-4 0 0,0 0 0,5 0 0,-5 4 0,0-3 0,0-1 0,0 0 0,4 0 0,1 0 0,-5 0 0,0 0 0,4 1 0,-4-5 0,5 4 0,-5 0 0,0-4 0,4 4 0,1 0 0,-1-4 0,-4 5 0,5-1 0,0 0 0,-5 0 0,0 8 0,-10 9 0,6 3 0,4-12 0,-5 4 0,5 1 0,-4-13 0,4-12 0,0 0 0,0 0 0,4 8 0,-4 4 0,0 0 0,5 0 0,-5 9 0,4-5 0,-4 4 0,0-4 0,5 0 0,0 1 0,-5-1 0,4-4 0,-4 0 0,0-12 0,5 12 0,-1 0 0,-4 0 0,5 1 0,-1-1 0,-4-4 0,0 4 0,5 0 0,-1 0 0,1 4 0,-5-3 0,0-1 0,0-4 0,0 4 0,5 0 0,-5-4 0,4 4 0,-4 1 0,0-1 0,0 4 0,5-4 0,-5-4 0,0 4 0,4 0 0,-4 1 0,0-1 0,0 4 0,5-4 0,-1 0 0,-4 0 0,0 0 0,5 1 0,-5 3 0,4-8 0,1 4 0,-5 4 0,5-8 0,-5-8 0,0 12 0,0-12 0,0 17 0,0-17 0,0 0 0,4 12 0,-4-12 0,5 12 0,-1 4 0,-4-16 0,5 12 0,-5-12 0,0 0 0,0 0 0,9 12 0,-9-12 0,4 17 0,-4-17 0,5 16 0,-5-16 0,5 16 0,-5-16 0,0 0 0,0 0 0,4 12 0,-4-12 0,5 16 0,-5-16 0,4 16 0,-4-16 0,5 13 0,-5-13 0,0 0 0,0 0 0,9 12 0,-9-12 0,4 12 0,-4-12 0,10 12 0,-10-12 0,4 12 0,-4-12 0,0 0 0,5 12 0,-1 0 0,-4-12 0,9 13 0,-9-5 0,5 4 0,-5-12 0,0 0 0,0 0 0,4 12 0,-4-12 0,5 8 0,-5-8 0,4 8 0,-4-8 0,5 12 0,0-4 0,-5-8 0,4 8 0,-4-8 0,0 0 0,9 13 0,-9-13 0,5 8 0,-5-8 0,4 12 0,-4-12 0,0 0 0,0 0 0,9 8 0,-4 0 0,0 0 0,-5-8 0,0 0 0,0 0 0,0 0 0,0 0 0,0 0 0,0 0 0,4 8 0,1 0 0,-5-8 0,0 0 0,4 12 0,-4-12 0,9 8 0,-9-8 0,0 0 0,5 9 0,-5-9 0,0 0 0,4 4 0,-4-4 0,0 0 0,0 0 0,0 0 0,10 8 0,-10-8 0,4 8 0,1-4 0,-5-4 0,0 0 0,0 0 0,9 8 0,-9-8 0,9 4 0,-9-4 0,4 8 0,-4-8 0,0 0 0,10 4 0,-10-4 0,0 0 0,9 4 0,0 0 0,-9-4 0,0 0 0,9 4 0,0-4 0,-9 0 0,0 0 0,4 0 0,6 0 0,-10 0 0,9 0 0,-9 0 0,4 0 0,5 4 0,0 0 0,-4 0 0,-5-4 0,9 4 0,-9-4 0,9 5 0,0-5 0,-9 0 0,5 8 0,4 0 0,-4-4 0,4 0 0,-5 4 0,-4-8 0,5 4 0,4 0 0,-5 0 0,6 0 0,-10-4 0,4 8 0,5-4 0,0 0-8,-9-4 8,5 4 0,4 0-9,-9-4 9,0 0-17,9 4 1,-4 0 0,-1-8 0,5 0-64,-4-4-13,-1 0-3,1 0-857,-1-4-172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1T06:37:45.220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1982DA2-B1BC-4F0B-9F48-9AD9BA574AA1}" emma:medium="tactile" emma:mode="ink">
          <msink:context xmlns:msink="http://schemas.microsoft.com/ink/2010/main" type="inkDrawing" rotatedBoundingBox="31058,5755 31167,14793 27581,14836 27472,5798" semanticType="callout" shapeName="Other">
            <msink:sourceLink direction="with" ref="{7CB3393D-CA1A-42ED-90FF-0B879E95240D}"/>
            <msink:sourceLink direction="with" ref="{D91E4E63-1CA9-4514-9B97-C1367EC4095D}"/>
          </msink:context>
        </emma:interpretation>
      </emma:emma>
    </inkml:annotationXML>
    <inkml:trace contextRef="#ctx0" brushRef="#br0">-4 8918 345,'0'0'31,"0"0"-31,0 0 0,0 0 0,-5-4 204,5 4 34,-4 0 7,4 0 2,0 0-137,0 0-27,0 0-6,0 0-1,0 0-44,0 0-10,0 0-2,0 0 0,0 0 12,0 0 1,9 0 1,0-5 0,-9 5 2,14-4 1,-1 4 0,1 0 0,0-4-18,-1-4-4,1 4-1,0 0 0,-5 0-14,4 0 9,-4-4-9,1 4 8,3-4 0,-4 0-8,0 0 12,5-4-4,-9 3 4,4-3 0,0 4 0,-5-4 0,1 4-1,4-4 0,-9 0 0,5 0 0,-1 3-3,-4-3-8,5 0 12,-1 0-4,1 0 0,-1 0-8,1-4 12,-5 3-4,4-3 1,-4 0 0,5 4 0,0-4 0,-1 4-9,1 3 12,-10-3-12,10 0 12,-5 0-12,4 0 10,1 0-10,-5 0 10,0 0-10,0-1 8,4 1-8,-4 0 8,-4 0 0,4 0-8,-5-4 12,10 3-4,-1-7-8,5 4 12,-9-4-12,5 4 12,0-1 1,4 1 1,-9-4 0,4 4 0,-4 0-14,5-1 0,4-3 0,-9 4 0,4 0 9,1 0-9,0 4 8,-5-9-8,4 9 9,1-4-9,-1 0 10,-4 0-10,0 3 11,5-3-11,-5 0 12,0 0-12,4 0 12,1-1-12,-5-3 12,0 4-12,0 0 12,4 0-12,-4 0 12,0-5-12,5 9 8,-5-4-8,4 0 0,-4 0 0,5 3 0,-5-3 0,5-4 0,-5 4 0,4-4 8,1 3-8,-5-3 0,0 0 0,4 4 0,-4-4 0,5 3 0,-1 1 0,1 0 10,-1 0-10,1 0 8,0-1-8,-1 1 0,1 0 0,-1 0 0,1 0 0,-1 3 0,1-3 0,-1 0 0,1 0 0,4 0 0,-9 4 0,5-9 0,-1 9 0,-4-4 0,5 0 8,-5 0-8,4-1 0,1 1 0,-1 4 8,-4-4-8,5 0 0,0 0 0,-5-5 0,4 5 0,1-4 0,-1 4 0,1 0 8,-5-1-8,4-3 0,1 4 0,-1-4 0,-4-1 0,5 5 0,0-4 0,-1 4 8,-4-4-8,5-1 0,-1 5 8,1 0-8,-5 0 8,4 0-8,1-1 8,-1 5-8,1 0 8,-5 0-8,4-4 8,-4 4-8,0 0 8,5-5-8,0 5 8,-1-4-8,-4 4 8,0-4-8,0 0 10,0 3-10,0-7 12,5 4-12,-5 0 13,-5 0-4,5-5-1,0 5 0,0-4-8,0 4 8,0 0-8,0-1 8,0 1-8,5-4 0,-5 4 0,0 0 8,0-1-8,0 1 8,0 0-8,0 0 8,-5 0-8,5-1 0,0-3 0,0 0 0,0 4 0,0 0 8,0-1-8,0 5 0,5-4 0,-5 4 0,0-4 0,4 4 0,1-5 0,-5 1 0,4 4 0,1-4 0,-5 4 0,4 0 0,-4-5 0,0 5 0,0 0 0,0-4 0,5 4 0,-5-4 0,0 3 0,5 5 8,-1-8-8,1 0 0,-5 4 8,9-4-8,-5-1 8,1 1-8,-1 0 0,1-4 0,-5 4 0,9-5 0,0 5 0,-4 0 8,-1 0-8,1 0 0,-1 4 0,6-5 8,-10-3-8,9 4 0,-5 0 9,1 0-9,-1-1 10,1 1-10,-1 4 11,1-4-11,4 4 12,-4-4-12,4 3 10,-5 1-10,1 0 8,-1-4-8,5 4 19,1 0-2,-10 0 0,9-1 0,0 1-17,-5 0-19,5-4 4,-4 8 1,-5 0 14,5 0 0,-1-5 0,-4 5 0,0 0 0,0 0 10,0 0-10,5 0 8,-5 4-8,0-4 10,4 0-10,-4 8 10,0-8-10,5 0 0,-5 0 0,4-1 8,1-3-8,-1 4 0,-4 0 0,5-4 8,0 4-8,-5-4 0,4 4 0,1-5 0,-5 5 0,4-4 0,1 4 0,-5-4 0,0 4 0,0-4 0,0 4 0,9-4 0,-9 3 8,4 1-8,-4-4 8,0 4-8,5-4 8,-5 4-8,0 8 8,4-12-8,1 0 0,0-5 0,-1 5 8,1-4-8,-5 4 0,4-4 0,1 4 0,-1-1 8,-4 1-8,5 0 0,-10-4 0,5 4 8,0 0-8,0 0 0,0-1 0,0 1 0,0 0 8,5 4-8,-5-4 8,0 0-8,4 4 8,-4-4-8,0 3 0,0-3 8,0 4-8,10 0 0,-10-4 0,0 4 0,4 0 0,-4 0 0,0-4 0,0-1 8,0 5-8,0-4 0,0 4 0,0 0 8,5-4-8,-1 4 0,-4 0 9,0-4-9,0 3 8,0-3-8,0 4 8,0-4-8,0 0 0,0-4 0,5 4 0,-5-1 8,4-3-8,-4 4 8,0 0-8,0-4 8,5 4-8,-1-5 0,-4 1 0,0 0 0,0 4 8,0-4-8,5 0 8,-5-1-8,0 1 0,0 0 9,5 4-9,-1-4 0,-4 4 8,0-5-8,0 5 0,5-4 0,-1 4 9,1-4-9,-10-1 0,10 5 9,-5 0-9,4 0 0,-4-4 0,5 4 0,-5-4 0,4-1 0,-4 1 0,5 4 0,-5-4 0,5 0 0,-5 4 0,4-5 0,1 1 0,-5 4 0,0-8 0,4 8 0,-4-5 0,0 5 0,5-4 0,-1 0 0,-4 8 8,5-8-8,-5 4 8,4-5-8,-4 1 0,5 4 0,-5 0 0,5-4 0,-5 4 0,4-1 0,-4-3 8,0 4-8,5-4 0,-1 4 0,-4 0 0,5-1 0,-1 1 0,-4-4 0,9 4 0,-9 0 8,5-4-8,-1-1 0,1 5 0,-5-4 8,5 0-8,-1 0 0,1 0 0,-1 3 0,-4-3 0,5 4 0,-5-4 0,0 4 0,4 0 8,-4-5-8,0 5 0,0 0 8,5 0-8,-5-4 0,0 4 0,0 0 8,4 3-8,-4-3 0,0 4 0,0-4 0,0 0 0,0 0 8,0 0-8,0 0 0,0-1 0,0 1 8,-4-4-8,4 4 0,0 0 0,0 0 0,0-1 8,0 1-8,0-4 0,0 4 0,0-4 0,0 4 8,0 0-8,0-1 0,0 1 0,0 4 0,4-4 0,-4 0 0,0 0 0,0 0 0,0-1 0,0 1 0,5 0 0,-5 0 0,5 0 0,-5 0 0,4 4 0,-4-4 0,0-1 0,0 1 0,0 0 0,0 0 0,0 4 0,0-4 0,5 0 0,-5 3 0,4-3 8,-4 4-8,5 0 0,-5 0 8,4-4-8,-4 4 0,0 0 0,5 0 0,-5-5 0,4 5 0,1-4 0,-5 4 8,5 0-8,-5 0 0,4 0 0,-4 0 0,5 0 0,-5 0 0,0-5 0,4 5 0,1-4 0,-1 4 0,-4-4 0,5 4 0,4-4 0,-9 4 0,5 0 0,-1-5 0,1 1 0,-1 0 0,1 0 0,-1 0 0,1 0 0,-5 0 0,4-1 0,1 1 0,-5 0 0,0 4 0,4-4 0,1 4 0,0-8 0,-5 8 0,0-1 0,9 1 0,-5-4 0,-4 4 0,0-4 0,5 4 0,-1 0 0,1 0 8,-5 0-8,0-5 0,0 1 0,4 0 0,-4 0 8,0 0-8,0-4 0,0 4 0,5-5 0,-5 1 8,0 0-8,0 4 0,0-4 0,0 4 0,5-5 0,-1 5 0,-8 0 0,4 0 0,4 4 0,1-4 0,-5 0 0,0-1 0,4 5 0,-4-4 0,0 4 0,0-4 0,0 0 0,0 4 8,-4 0-8,-1 0 0,1-1 0,4 1 0,4 0 0,-4 0 0,5-4 0,-5 4 0,-5-4 0,5 4 0,0-4 0,0 3 0,0-3 0,0 4 0,0-8 0,5 4 0,-5 0 0,0-4 0,0 3 0,4 1 0,-4-4 0,-4 4 0,4 0 0,0 0 0,0 0 8,4-1-8,-4 1 0,0-4 0,0-4 0,0 4 0,5 3 0,-5 1 0,-5 0 0,5 0 0,5 0 0,-5 4 0,-5-4 0,5 4 0,5-5 0,-1 1 0,-8 4 0,4-4 0,0 4 0,0 0 0,0 8 0,-5-12 8,5 0-8,0 4 0,0-5 0,0 5 0,0 8 0,0-8 0,0-4 0,5 0 0,-1 4 0,-4 0 0,0 0 0,0 0 0,0-1 0,5-3 0,-5 12 0,0-8 0,0 0 0,0 8 0,-5-8 0,5 0 0,0 0 0,0 4 0,0-4 0,0 8 0,-4-8 0,4-1 0,0 1 0,0 0 0,0 0 0,0 0 0,-5 0 0,10 0 0,-5 0 0,4 0 0,-8-4 0,4-1 0,4 5 0,-4 0 0,0 0 0,0 0 0,0-4 0,0 0 0,0 0 0,0 4 0,0-5 0,-4 5 0,4 8 0,4-8 0,-4 0 0,0-4 0,-4 4 0,4 8 0,4-8 0,1-4 0,-5 0 0,0 12 0,0 0 0,0 0 0,0 0 0,4-13 0,1 1 0,4 0 0,-9 4 0,5-4 0,-5 0 0,4 4 0,1-4 0,-5-1 0,0 1 0,0 0 0,4 0 0,5 0 0,-4 0 0,0 0 0,-1-1 0,1 1 0,4 0 0,0 0 0,-9 4 0,9-4 0,-5 0 0,1-1 0,4 5 0,-9 0 0,5-4 0,-1 4 0,5-4 0,-9 4 0,0 4 0,5-4 0,-1 0 0,1-1 0,0 1 0,-5 0 0,0 0 0,4 0 0,1 0 0,-1 4 0,1-4 0,-1 0 0,1 4 0,-1-4 0,1 0 0,4 3 0,-4-3 0,4 0 0,-5 0 0,5 4 0,-4-4 0,4 0 0,0 0 0,-4 4 0,-1-8 0,1 4 0,-1-5 0,1 5 0,0 4 0,-1 0 0,5-4 0,-4 4 0,-1-4 0,1-4 0,4 4 0,-5 0 0,1 0 0,0-1 0,-5-3 0,0-4 0,0 0 0,4 0 13,1 8-1,-1-4-1,1-5-1,-1 9 0,1-4 0,-1 4 0,-4 8-10,10-12 0,-6 0 0,5 0 0,-4 4 0,-1-5 0,1 1 0,-1 4 0,1 0 0,-5 0 0,0 8 0,5-8 0,-1 0 0,-4 8 0,0 0 0,5-8 0,-5 0 0,0 8 0,0 0 0,0 0 0,0 0 0,0 0 0,0 0 0,0 0 0,0 0 0,0 0 0,0 0 0,0 0 0,13-9 0,-4 5 0,1 0 0,3 0 0,-4 0 0,0 0 0,0 0 0,1-4 0,3 0 0,-4 0 0,0 0 0,1 4 0,-6 0 0,5 0 0,0 0 0,0 0 0,-4-4 0,4-1 0,-9 9 0,14-4 0,-10 0 0,5 0 0,-9 4 0,10-4 0,-1 0 0,0 0 0,-9 4 0,9-4 0,-5 4 0,10 0 0,-14 0 0,9 4 0,-4-4 0,8 4 0,-8-4 0,-5 0 0,0 0 0,9 8 0,0 0 0,0 0 0,0 1 0,-4-5 0,-1 4 0,6 0 0,3 0 0,-4 0 0,-4 0 0,-1 0 0,6 4 0,-6 4 0,1 5 0,-1-5 0,5 0 0,-4 0 0,-5 0 0,0 5 0,4-1 0,1 4 0,-5-4 0,5 1 0,-10-1 0,5-4 0,0 4 0,0 1 0,0-1 0,0-4 0,0 0 0,5 0 0,4 1 0,-5 3 0,1-4 0,-1 0 0,5 4 0,0-3 0,1 3 0,-1 0 0,-5-4 0,10 0 0,-5 1 0,0 3 0,-4 0 0,4 0 0,0 1 0,0 3 0,0-4 0,-4 0 0,4-3 0,-5 7 0,-4 4 0,9-4 0,-4-7 0,0-1 0,-1 8 0,1 0 0,-1-7 0,-4 3 0,0-4 0,5 0 0,-1 0 0,-4 1 0,0 3 0,5-4 0,-5 4 0,0-4 0,0 1 0,4-1 0,-4 0 0,0 4 0,0-4 0,5 1 0,-5-1 0,4 4 0,-8-4 0,4 4 0,0 1 0,0 3 0,0-4 0,0 4 0,0 1 0,0-5 0,0 0 0,0 0 0,0 5 0,4-5 0,1 0 0,-5 0 0,0 1 0,5-1 0,-5-4 0,0 4 8,4 1-8,1-1 0,-5 0 0,0 0 0,9 0 8,-9 1-8,4 3 0,1-4 0,-1 0 0,1 5 0,-5-5 0,5 0 0,-1-4 9,1 5-9,-5-5 0,4 4 0,5-4 0,-4 0 8,-1 1-8,1 3 0,0-4 8,-1 0-8,-4 0 0,5-3 9,-5 7-9,4 0 0,-4 0 9,0-4-9,0 5 0,0-1 9,0 0-9,0-4 0,0 5 0,0-5 0,5 0 0,-1 0 0,-4 0 8,5 1-8,-1-1 0,-4 4 0,5-8 0,-5 4 8,5 0-8,-5 1 0,4-1 0,-4 0 0,5-4 0,-1 0 0,-4 0 8,5 5-8,-5-5 0,4 4 0,-4-4 0,0 0 8,5 4-8,-5-3 0,0-1 0,0 4 0,4-4 0,1 0 0,-5 4 0,0-4 0,4 5 0,-4-1 0,0-4 0,5 4 0,-5-4 0,0 0 0,0 5 0,0-5 0,0 4 0,0 0 0,0-4 0,5 0 0,-5 5 0,0-1 0,4-8 8,-4 4-8,0-4 0,0 4 0,5 0 0,-5 5 0,4-9 0,1 4 0,-5 0 0,4 4 0,-4-4 0,0-4 0,0 9 0,0-5 0,5 4 0,-5-4 0,0 0 0,4 0 0,-4 1 0,5-1 0,-5 0 0,0 0 8,0 0-8,0 0 0,0-4 0,5 4 0,-5-3 0,0 3 0,0-4 0,0 0 0,0 4 0,0-4 0,0 4 0,0-4 0,0 0 0,0-8 0,0 13 0,0-5 0,0 4 0,0-4 0,0 4 0,0-4 0,0 4 0,0-4 0,0 5 8,0-5-8,4 4 0,-4-4 0,-4 4 0,4 0 8,0 0-8,0 0 0,0-3 0,0-1 0,0 4 0,0-4 0,0-8 0,0 12 0,4 0 0,1 0 0,-5-4 0,0 0 0,0 5 0,4-1 0,-4 0 0,0-4 0,0 4 0,5 0 0,-5-4 0,0 9 0,0-5 0,4 0 0,-4 4 0,-4-4 0,4 0 0,0 0 0,0 5 0,0-5 0,0-4 0,0 4 0,4 0 0,-4 0 0,5 0 0,-5 1 0,0-1 0,0-4 0,0 4 0,4-4 0,-4 4 0,0-4 0,5 4 0,-5-12 0,0 8 0,0 5 0,0-5 0,0 4 0,5-4 0,-5-8 0,0 12 0,0-4 0,0 4 0,0-4 0,0-8 0,0 13 0,0-5 0,0 0 0,4 0 0,-4-8 0,0 8 0,5 0 0,-5 0 0,4 4 0,-4-4 0,0 0 0,0-8 0,0 9 0,0 3 8,0-4-8,0 4 0,0-4 0,0 0 0,0 0 8,0 0-8,0 0 0,0-8 0,0 13 0,0-1 0,0 0 0,0-4 0,0 0 0,0 0 0,0 4 0,0-4 0,0 4 0,5-3 0,-5 3 0,0 0 0,0-4 0,0 4 0,0-4 0,0-8 0,0 8 0,0 4 0,0 1 0,0-13 0,0 12 0,0 0 0,0 0 0,4-4 0,1 4 0,-1 0 0,-4 0 0,0-12 0,0 13 0,5-5 0,-5 4 0,0-12 0,5 12 0,-5 0 0,0-12 0,4 16 0,-4-4 0,0 1 0,0-13 0,0 12 0,0 0 0,0 0 0,0 0 0,0 0 8,0 0-8,0 1 0,0-1 0,0-4 0,0 4 0,5 0 0,-5 0 0,-5 0 0,5 1 0,5-1 0,-5 0 0,0 0 0,0 0 0,0 0 0,-5 0 0,5 1 0,0-1 0,-4 0 0,-1 0 0,5 0 0,0 0 0,0 0 0,0 1 0,-5-1 0,5 4 0,-4-4 0,4 0 0,0-4 0,0 4 0,4-4 0,-4 5 0,0-1 0,5 0 0,-5 0 0,0 0 0,0 0 0,0 4 0,0-3 0,0 3 0,5 0 0,-1 4 0,-4-4 0,0 5 0,0-1 0,0 0 0,0 0 0,5 5 0,-5-5 0,0 0 0,4 4 0,1-3 0,-5-5 0,0 4 0,0 0 0,0 1 0,0-1 0,0 0 0,0 0 0,4 0 0,-4 1 0,0 3 0,0-4 0,0 5 0,5-5 0,-5 0 0,-5 0 0,5 0 0,5-3 0,-5 3 0,-5 4 0,5-4 0,5 1 0,-5-1 0,9 4 0,-9-4 0,0-3 0,4-1 0,-4 8 0,5-4 0,0-4-9,-5 5 9,4-1 0,1-4 0,-1 0 0,-4 0 0,0 5 0,0-5-8,5 0 8,-1 0 0,-8-4 0,4 5-8,4-1 8,1 0 0,-1-4 0,1 4-8,-5-4 8,0 5 0,5-1 0,-5 0 0,0 0-8,0 0 8,4 1 0,-4-1 0,0 0 0,0 0 0,0 0 0,5 1 0,-5-1 0,0 0 0,0-4 0,0 4 0,0 0 0,0 1 0,0-5 0,0 4 0,0 0 0,4 0 0,1 0 0,-1-3 0,-8 3 0,4-4 0,4 4 0,-4 0-8,0-8 8,0 5 0,0-1 0,5 0 0,-5 0-8,0 0 8,0-4 0,0 4 0,0-4 0,4 5 0,-4 3 0,0-4 0,5 4 0,-5-4 0,0 4 0,-5 1 0,5-5 0,5 4 0,-5 0 0,5 0-8,-10-4 8,10 1 0,-5 3 0,4-4 0,-4 0-8,0 0 8,5 0 0,-5-4 0,-5 5 0,5-1 0,-4 4 0,4 0-8,0 0 8,0 5 0,0-5 0,0-4 0,0 0-8,0 4 8,4-4 0,1 5 0,-10-5 0,5 4 0,5 4 0,-5-4-8,0-4 8,0 5 0,0-5 0,0 4 0,0-4 0,4 0 0,-4 0 0,0 1-8,5-1 8,-5 0 0,-5 0 0,5 0 0,0 0 0,5 0 0,-5 0 0,0 1 0,0-1 0,0 0 0,0-4-8,4 4 8,-4-4 0,0 4 0,0 1 0,5-1 0,-5-4 0,4 4 0,-4-4-8,0 4 8,0 0 0,-4 0 0,4 1 0,0-1 0,4 4 0,-4-4 0,0 0-8,0 0 8,0 5 0,5-1 0,0-4 0,-5 4 0,-5 0 0,5 0 0,5-3 0,-5-1-8,0 0 8,0-12 0,0 0 0,4 16 0,-4-4-8,0 4 8,0-8 0,0 5 0,0 3 0,0-4 0,0 0 0,-4-4 0,8 4 0,-4 0 0,5 1 0,-5-1-8,0 0 8,4 0 0,-4-4 0,5 0 0,-5 4-8,4-4 8,-4-8 0,5 8 0,-1 1 0,1-1 0,-5 0-8,5 0 8,-1 0 0,-4-8 0,0 0 0,5 12 0,-1 0 0,1-4 0,-5-8 0,0 8-8,4 5 8,-4-1 0,5-4 0,-5-8 0,0 8 0,4 4 0,5-4 0,-4 0 0,-5-8-8,0 8 8,0-8 0,5 12 0,-5-12 0,4 9 0,-4-1 0,5 4 0,-1-4 0,1 0 0,-5-8 0,4 8 0,-4-8 0,5 12 0,-1-4 0,-4-8 0,5 12 0,0-3 0,-1-1 0,1 0 0,-5-8 0,0 0 0,0 12 0,0 0 0,4 0 0,-4-12 0,5 12-8,-1 0 8,-4-12 0,5 9 0,-5-9 0,4 12 0,-4-12 0,5 12 0,-5 0 0,0-12 0,5 8 0,-5-8 0,4 12 0,-4-4 0,0-8 0,9 12 0,-9-12 0,0 0 0,5 13 0,-5-1 0,0-12 0,9 12 0,-9-12 0,0 0 0,0 0 0,9 8 0,-4 4 0,-5-12 0,0 0 0,4 8 0,1 0 0,-1 0 0,-4-8 0,5 13 0,-5-13 0,9 8 0,-5 4-9,-4-12 9,5 8 0,-5-8-9,0 0 9,9 8 0,-4 0 0,-5-8 0,0 0 0,4 8 0,1 0 0,-5-8 0,9 8 0,-5 0 0,-4 0 0,0-8 0,0 0 0,5 9 0,-1 3 0,1-4 0,0 0 0,-5-8-8,4 8 8,-4-4 0,0-4 0,0 0 0,0 0 0,5 12 0,-1-4 0,1-4 0,-5-4 0,0 8 0,0 5 0,0-13 0,4 8 0,-4 0 0,0-8 0,0 8 0,0-8 0,5 8 0,-5-8 0,4 12 0,-4-12 0,5 8 0,-5-8 0,5 8 0,-5-8 0,0 0-8,4 4 8,1 8 0,-5-12 0,4 9 0,1-1 0,-1 0 0,1 0 0,-5 0 0,0-8 0,0 0 0,0 8 0,0-8 0,4 12 0,1-4 0,0 0 0,-5-8 0,0 0 0,4 4 0,-4-4 0,5 13-8,4-9 8,-5 0 0,-4-4 0,9 8 0,-9-8 0,5 4-8,4 0 8,-9-4 0,9 0 0,0 4 0,-9-4 0,5 8 0,-5-8 0,13 0 0,-13 0 0,5 4-8,4 0 8,0-4 0,-9 0 0,9 4 0,0 0 0,-9-4 0,10 8 0,-10-8 0,9 4 0,0 0 0,0 4 0,-5 1 0,6-5 0,-1 4 0,-5 4 0,1-4 0,-1 0 0,1 0 0,-1 4 0,1-4 0,0 4-12,-1-3-3,1-1-1,-1-4 0,-4-4-29,0 0-7,0 0 0,9 4-796,0-4-160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1T06:36:16.872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5824F7A-CFFE-48E6-83FA-CCAC5979D35F}" emma:medium="tactile" emma:mode="ink">
          <msink:context xmlns:msink="http://schemas.microsoft.com/ink/2010/main" type="writingRegion" rotatedBoundingBox="17067,9957 18219,9957 18219,14870 17067,14870"/>
        </emma:interpretation>
      </emma:emma>
    </inkml:annotationXML>
    <inkml:traceGroup>
      <inkml:annotationXML>
        <emma:emma xmlns:emma="http://www.w3.org/2003/04/emma" version="1.0">
          <emma:interpretation id="{96CE4241-9B42-4292-AFEF-FE216A9665D5}" emma:medium="tactile" emma:mode="ink">
            <msink:context xmlns:msink="http://schemas.microsoft.com/ink/2010/main" type="paragraph" rotatedBoundingBox="17067,9957 18219,9957 18219,14870 17067,148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3BA3CFA-EF20-4699-BB2A-1D71A5AA79E0}" emma:medium="tactile" emma:mode="ink">
              <msink:context xmlns:msink="http://schemas.microsoft.com/ink/2010/main" type="line" rotatedBoundingBox="17067,9957 18219,9957 18219,14870 17067,14870"/>
            </emma:interpretation>
          </emma:emma>
        </inkml:annotationXML>
        <inkml:traceGroup>
          <inkml:annotationXML>
            <emma:emma xmlns:emma="http://www.w3.org/2003/04/emma" version="1.0">
              <emma:interpretation id="{802E4252-F3A4-4272-90AA-AEDBC8799AC9}" emma:medium="tactile" emma:mode="ink">
                <msink:context xmlns:msink="http://schemas.microsoft.com/ink/2010/main" type="inkWord" rotatedBoundingBox="17067,14424 17391,14424 17391,14870 17067,14870"/>
              </emma:interpretation>
              <emma:one-of disjunction-type="recognition" id="oneOf0">
                <emma:interpretation id="interp0" emma:lang="en-AU" emma:confidence="0">
                  <emma:literal>:</emma:literal>
                </emma:interpretation>
                <emma:interpretation id="interp1" emma:lang="en-AU" emma:confidence="0">
                  <emma:literal>;</emma:literal>
                </emma:interpretation>
                <emma:interpretation id="interp2" emma:lang="en-AU" emma:confidence="0">
                  <emma:literal>"</emma:literal>
                </emma:interpretation>
                <emma:interpretation id="interp3" emma:lang="en-AU" emma:confidence="0">
                  <emma:literal>!</emma:literal>
                </emma:interpretation>
                <emma:interpretation id="interp4" emma:lang="en-AU" emma:confidence="0">
                  <emma:literal>X X</emma:literal>
                </emma:interpretation>
              </emma:one-of>
            </emma:emma>
          </inkml:annotationXML>
          <inkml:trace contextRef="#ctx0" brushRef="#br0">-5409 8872 172,'0'0'16,"0"0"-16,0 0 0,0 0 0,0 0 171,0 0 31,0 0 6,0 0 2,0 0-92,0 0-18,0 0-4,0 0-1,0 0 6,0 0 2,0 0 0,0 0 0,0 0-19,0 0-4,0 0-1,0 0 0,0 12-18,5-4-3,-5 4-1,4 1 0,1-1-33,-1-4-6,1 0-2,4 0 0,-4 4 39,4-4 7,-5 0 2,5 0 0,1-4-54,-1 5-10,0 3 0,0-8 0,5 4 0,-5 0 8,0 0 0,4 0 0,-8 0 6,9 4 2,-5-8 0,0 9 0,0-5 2,0 4 1,0 0 0,0 0 0,-4 0-7,4-4-2,0 4 0,0 1 0,0-1-10,0 0 0,0-4 9,1 4-9,-1-4 13,0 0-1,-5 0-1,5 1 0,-9-9-11,5 8-12,-5-8 2,0 0 1,5 4-11,-5-4-1,0 0-1,0 0 0,0 0-35,0 0-7,0 0-2,0 0 0,0 0-132,0 0-26</inkml:trace>
          <inkml:trace contextRef="#ctx0" brushRef="#br0" timeOffset="380.86">-5377 9236 1152,'0'0'102,"0"0"-82,0 0-20,0 0 0,0 0 100,0 0 15,0 0 3,0 0 1,0 0-2,5-8 0,-5 4 0,9-4 0,-5 0-39,-4 0-8,5 0-2,4 0 0,0 0-13,0-5-3,0 5-1,0-4 0,1 0-13,3 0-2,1-4-1,0 0 0,-5-1-19,4 1-3,1 4-1,0-8 0,-5 0-12,4-1 0,1 5 8,4-4-8,-4 0-10,0-5-5,-1 5-1,-4 0 0,0 0-159,1-1-32</inkml:trace>
          <inkml:trace contextRef="#ctx0" brushRef="#br0" timeOffset="4569.99">-4257 4352 928,'0'0'41,"0"0"9,0 0-40,0 0-10,0 0 0,0 0 0,0 0 86,0 0 15,0 0 3,-4 12 1,-1-4-9,0 0-3,5-8 0,0 0 0,0 8-24,0-8-5,0 0 0,0 0-1,0 0-12,-4 4-3,-1 8 0,-4-4 0,0 0-6,0 5-2,-5-9 0,1 4 0,-1 4-31,-4 4-9,4 4 0,1 1 0,-6-5 19,6 0-1,4 0 0,-5 0 0,5 0-18,-5-3 0,5-5 0,0 4 0,4-4 0,5-8 0,-9 8 0,9-8 0,-9 4-24,9-4-3,0 0 0,0 0-622,0 8-125</inkml:trace>
          <inkml:trace contextRef="#ctx0" brushRef="#br0" timeOffset="4261.49">-4403 4368 230,'5'-4'10,"-5"4"2,0 20-12,0-8 0,0 0 0,0-4 0,0 0 170,0-3 31,0-1 7,0-4 0,0 4-103,0 0-21,0 0-4,0-4 0,0 4 1,0 0 1,0-4 0,0 4 0,0 0-29,0-4-5,0 8-2,-5-4 0,5 0 17,0 0 3,0 0 1,0 4 0,0-4-31,0 0-5,0 0-2,5 5 0,-5-1-7,0-4-2,5 4 0,-1-4 0,1 4-8,-5 0-3,4 0 0,1 0 0,-1 0-1,1 0 0,-5 0 0,9 5 0,-4-1-8,-1 0 0,1 0-10,-1 0 10,1 0 0,-5-12 0,0 0 0,9 8 0,-5 5 10,-4-9 8,0-4 2,0 0 0,0 0-32,0 0-7,0 0-1,0 0 0,0 0 29,0 0 6,0 0 1,0 0 0,0 0-26,0 0-5,0 0-1,0 0 0,9 12-89,-9-12-19,0 0-3,0 0-1,0-4 16,0-4 2,0-5 1,0 5 0</inkml:trace>
        </inkml:traceGroup>
      </inkml:traceGroup>
    </inkml:traceGroup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1T06:37:03.200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  <inkml:brush xml:id="br1">
      <inkml:brushProperty name="width" value="0.03528" units="cm"/>
      <inkml:brushProperty name="height" value="0.03528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292F500-AF4A-43D1-81C3-2982E4F61CFF}" emma:medium="tactile" emma:mode="ink">
          <msink:context xmlns:msink="http://schemas.microsoft.com/ink/2010/main" type="writingRegion" rotatedBoundingBox="25896,5512 29701,5576 29692,6068 25888,6003"/>
        </emma:interpretation>
      </emma:emma>
    </inkml:annotationXML>
    <inkml:traceGroup>
      <inkml:annotationXML>
        <emma:emma xmlns:emma="http://www.w3.org/2003/04/emma" version="1.0">
          <emma:interpretation id="{931C91BF-E531-43D4-BCAF-15FBF4AFF7B0}" emma:medium="tactile" emma:mode="ink">
            <msink:context xmlns:msink="http://schemas.microsoft.com/ink/2010/main" type="paragraph" rotatedBoundingBox="25896,5512 29701,5576 29692,6068 25888,60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DF3BC3-6B18-4A0F-BA4F-71B80A556CFD}" emma:medium="tactile" emma:mode="ink">
              <msink:context xmlns:msink="http://schemas.microsoft.com/ink/2010/main" type="line" rotatedBoundingBox="25896,5512 29701,5576 29692,6068 25888,6003"/>
            </emma:interpretation>
          </emma:emma>
        </inkml:annotationXML>
        <inkml:traceGroup>
          <inkml:annotationXML>
            <emma:emma xmlns:emma="http://www.w3.org/2003/04/emma" version="1.0">
              <emma:interpretation id="{4D145EAD-A84C-48F0-AA65-B989B6E8E0A1}" emma:medium="tactile" emma:mode="ink">
                <msink:context xmlns:msink="http://schemas.microsoft.com/ink/2010/main" type="inkWord" rotatedBoundingBox="25805,5803 25972,5452 26216,5568 26050,5919"/>
              </emma:interpretation>
              <emma:one-of disjunction-type="recognition" id="oneOf0">
                <emma:interpretation id="interp0" emma:lang="en-AU" emma:confidence="0">
                  <emma:literal>X</emma:literal>
                </emma:interpretation>
                <emma:interpretation id="interp1" emma:lang="en-AU" emma:confidence="0">
                  <emma:literal>x</emma:literal>
                </emma:interpretation>
                <emma:interpretation id="interp2" emma:lang="en-AU" emma:confidence="0">
                  <emma:literal>*</emma:literal>
                </emma:interpretation>
                <emma:interpretation id="interp3" emma:lang="en-AU" emma:confidence="0">
                  <emma:literal>+</emma:literal>
                </emma:interpretation>
                <emma:interpretation id="interp4" emma:lang="en-AU" emma:confidence="0">
                  <emma:literal>4</emma:literal>
                </emma:interpretation>
              </emma:one-of>
            </emma:emma>
          </inkml:annotationXML>
          <inkml:trace contextRef="#ctx0" brushRef="#br0">3656-77 1440,'0'0'128,"0"0"-103,0 0-25,-9 4 0,0 0 108,0 4 16,0-4 3,-1 1 1,1-1-26,-4 4-5,-1 4-1,0 4 0,1 0-45,-1 0-10,0 5-1,-4 3-1,4-4-27,1 0-4,-1 5-8,5-5 11,0 4-28,0-8-6,0 1-1,4-1-675,1 0-135</inkml:trace>
          <inkml:trace contextRef="#ctx0" brushRef="#br0" timeOffset="-222.83">3460-77 633,'0'0'28,"0"0"6,0 0-34,0 0 0,0 0 0,0 0 0,0 0 168,0 0 26,0 0 6,0 0 0,0 0-83,0 0-17,0 0-3,0 0-1,0 0-19,0 0-4,0 0-1,5 0 0,4 0-24,0 4-4,0 0-2,0 0 0,0 9-16,5-1-3,-5 0-1,5 0 0,-5 4-10,4 4-3,-3-3 0,-1-1 0,4 0-9,-4-4 0,1 4 0,-1-8 0,-5-4-26,5 9-7,0-1-2,-4-4 0,-5-8-56,0 0-11,0 0-2</inkml:trace>
        </inkml:traceGroup>
        <inkml:traceGroup>
          <inkml:annotationXML>
            <emma:emma xmlns:emma="http://www.w3.org/2003/04/emma" version="1.0">
              <emma:interpretation id="{A80E99EF-7CBC-41F8-9A56-E9F8AAAC9E4E}" emma:medium="tactile" emma:mode="ink">
                <msink:context xmlns:msink="http://schemas.microsoft.com/ink/2010/main" type="inkWord" rotatedBoundingBox="27608,5839 27694,5841 27692,5923 27607,5922"/>
              </emma:interpretation>
              <emma:one-of disjunction-type="recognition" id="oneOf1">
                <emma:interpretation id="interp5" emma:lang="en-AU" emma:confidence="0">
                  <emma:literal>/</emma:literal>
                </emma:interpretation>
                <emma:interpretation id="interp6" emma:lang="en-AU" emma:confidence="0">
                  <emma:literal>|</emma:literal>
                </emma:interpretation>
                <emma:interpretation id="interp7" emma:lang="en-AU" emma:confidence="0">
                  <emma:literal>.</emma:literal>
                </emma:interpretation>
                <emma:interpretation id="interp8" emma:lang="en-AU" emma:confidence="0">
                  <emma:literal>\</emma:literal>
                </emma:interpretation>
                <emma:interpretation id="interp9" emma:lang="en-AU" emma:confidence="0">
                  <emma:literal>-</emma:literal>
                </emma:interpretation>
              </emma:one-of>
            </emma:emma>
          </inkml:annotationXML>
          <inkml:trace contextRef="#ctx0" brushRef="#br1" timeOffset="-144708.76">5131 317 889,'0'0'39,"0"0"9,0 0-39,0 0-9,0 0 0,0 0 0,0 0 29,5-8 4,-1-4 1,-4 12 0,0 0-68,9-4-14,-4-5-2,-5 9-1,9-4-29,-9 4-5,9-8-2,0 4 0,-4 0 65,-5 4 13,0 0 9,9-4-12,4-4 12,-8 0 0,0 0 0</inkml:trace>
        </inkml:traceGroup>
        <inkml:traceGroup>
          <inkml:annotationXML>
            <emma:emma xmlns:emma="http://www.w3.org/2003/04/emma" version="1.0">
              <emma:interpretation id="{D91E4E63-1CA9-4514-9B97-C1367EC4095D}" emma:medium="tactile" emma:mode="ink">
                <msink:context xmlns:msink="http://schemas.microsoft.com/ink/2010/main" type="inkWord" rotatedBoundingBox="29395,5571 29701,5576 29692,6068 29386,6063">
                  <msink:destinationLink direction="with" ref="{A1982DA2-B1BC-4F0B-9F48-9AD9BA574AA1}"/>
                </msink:context>
              </emma:interpretation>
              <emma:one-of disjunction-type="recognition" id="oneOf2">
                <emma:interpretation id="interp10" emma:lang="en-AU" emma:confidence="0">
                  <emma:literal>y</emma:literal>
                </emma:interpretation>
                <emma:interpretation id="interp11" emma:lang="en-AU" emma:confidence="0">
                  <emma:literal>Y</emma:literal>
                </emma:interpretation>
                <emma:interpretation id="interp12" emma:lang="en-AU" emma:confidence="0">
                  <emma:literal>¢</emma:literal>
                </emma:interpretation>
                <emma:interpretation id="interp13" emma:lang="en-AU" emma:confidence="0">
                  <emma:literal>%</emma:literal>
                </emma:interpretation>
                <emma:interpretation id="interp14" emma:lang="en-AU" emma:confidence="0">
                  <emma:literal>&amp;</emma:literal>
                </emma:interpretation>
              </emma:one-of>
            </emma:emma>
          </inkml:annotationXML>
          <inkml:trace contextRef="#ctx0" brushRef="#br0" timeOffset="1398.52">7098-19 172,'0'0'8,"-5"-4"1,1 4-9,-1 0 0,-4-4 0,5 4 0,-1-4 311,0 4 60,1 0 12,4 0 2,0 0-225,0 0-44,0 0-10,-5 4-2,5-4-38,0 0-8,0 0-2,0 0 0,0 8-22,0 4-5,5-4-1,-1 4 0,-4-12-10,5 8-2,4 9-1,0-5 0,-4 0-7,4 4-8,0-4 11,0 0-11,-4 5 8,4-5-8,-5 0 0,1 0 0,4-4-13,-4 0-10,-5-8-1,0 0-1,9 8-75,-9-8-14,0 0-3</inkml:trace>
          <inkml:trace contextRef="#ctx0" brushRef="#br0" timeOffset="1601.58">7225-27 1551,'0'0'68,"0"0"16,0 0-68,-9 4-16,0 0 0,0 0 0,-5 8 108,5 0 17,0 0 4,-4 5 1,3-1-37,-8 0-7,0 4-2,4 4 0,-4 5-38,0-1-8,0 5-2,-5-1 0,5 0-27,4 1-9,0-1 0,1-4 0,-1-7-22,0-1-11,10 0-3,-5 0-671,4-4-134</inkml:trace>
        </inkml:traceGroup>
      </inkml:traceGroup>
    </inkml:traceGroup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3T00:28:15.250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190 147 403,'0'0'17,"0"0"5,0 0-22,0 0 0,0 0 0,0 0 0,0 0 108,0-4 16,-9-8 4,9 12 1,0-8-76,0 8-15,0 0-3,0-8-1,0-4 24,0 3 5,4 1 1,1 0 0,-5 8 32,4-12 6,1 4 2,-1 0 0,6 4-56,-1 0-12,-5-4-1,5 4-1,5 0-10,-5 0-3,5 4 0,-1-4 0,6 0-10,-1-5-3,5 5 0,-1 4 0,1 4-8,9 1 8,0 3-8,4-4 8,-4-4 3,5 4 0,-6 4 0,6 0 0,-1 0-11,-4 4 0,0-4 9,-5 0-9,1 0 0,-10 0 8,0 5-8,-4-5 0,-5 0 10,-9-8-2,4 8-8,-4-8 12,-4 12 15,-10-4 2,1 0 1,-10 0 0,-5 0-30,-3 1 0,-1-5-11,-9 4 11,0-4 0,0 0 13,0 0 0,0-4 0,4 0-13,1-4 11,4 0-11,0 0 10,5-4 34,0-5 8,4 9 0,0-4 1,5 0-26,4 0-6,1 0-1,3 0 0,1 0-1,5 0-1,-5-4 0,13 3 0,-4 9-10,9-8-8,0 0 12,5 0-12,4 0 0,5 4 0,4 0 0,1 0 0,4 0 0,-1 4 0,6 4 0,4 4 0,4-4 0,1 4 0,-5 4 0,0 0 0,-5 1 0,5-1-9,-4 4 9,-1-4 0,-9 0-8,1 0 8,-6 1-8,-8-5 8,-5 4-12,0-4 4,-4 0 0,-5-8 0,-9 12-2,-5 0 0,-4-4 0,-9 0 0,-5 1 10,-5-1 0,-8-4 0,4 4 0,-5 0 0,-4 0 0,5-8 0,4 4 0,0 0 0,9-8 8,-5 0-8,10 4 0,0-4 16,9 0-2,-1-4 0,6 4 0,4-4 10,0 4 1,4-5 1,5 9 0,0-8 1,9-4 0,0 4 0,5 0 0,-1 0-17,10 0-10,5 4 12,3-8-12,1 4 0,9-1 0,0 5 0,5 0 0,-5 0 0,-5 4 0,10-4 0,-5 8 0,0-4 0,-5 8 0,-4-4 0,0 5-9,0-5 1,-10 4 0,-3 0 0,-1 0 0,-9 0-4,-9-8 0,0 0 0,0 0 0,0 12 12,-5-4-8,-8 4 8,-5-4-8,-10-3-4,5 3 0,-8-4 0,-1 0 0,-5 0 12,1 4 14,-1-8-3,1 4-1,-5-4-10,0 0 0,0 0-12,-4 0 12,4-4 0,0 4 0,-5-4 12,1 0-4,-1 0-8,1-4 0,4 0 0,0 3 0,4-3 0,10 4-14,4-4 3,5 0 1,0-4 10,9 4 14,4 0-3,5 8-1,0 0-10,14-8 0,4 4-12,9-4 12,10-5 0,4 5 0,0-4 0,9 0 12,4 4-12,5-4 0,5 0 0,9 4 8,-5-1-8,5 1 12,0 0-12,0 0 12,0 0-12,-5 0 8,0 0-8,1 4 8,-1 4-8,-4 0 0,-5 4 0,-5-4-11,1 4 11,-9 4-8,-5 0 8,-5 0-8,-4 4 8,-9 1 0,-1-1 0,-8 0-8,0 0-2,-10 0 0,-4 0 0,-9 0 0,0 1 2,-9-1 0,-9-4 0,-5 0 0,-9 4 8,-9-4 0,-5 0 0,0-4 0,-8 4 0,3-4 8,1-4-8,0 4 0,0 0 0,4-4 0,-4 0 0,9-4 0,9 0 0,0 0 8,5-4-8,4 4 0,4 0 9,10-4-9,0 4 12,9-4-12,4 0 21,5-4-2,5 0-1,9-1 0,4 1-4,9 0-1,9 0 0,5 0 0,14 0-13,-5 4 0,9-5 0,-4 1 0,13 0 0,1 4 0,3 0 0,6 0 0,-5 4 0,-1 4 0,-3 0 0,-5 0 0,-1 0 0,1 4 0,-5-4 0,-9 4 0,0 4 0,0-4 0,1 4 0,-15 0 0,-9-4 0,-9 0 0,1 0 0,-10 0 0,0 5 0,-9-9 8,-5 8-8,-8 4 0,-10-4 12,-9 0-3,-9 0-1,-4 4 0,-6 0-8,-8-4 0,-4 5 0,-1-5 0,-4 0 0,-1-4 0,-4 4 0,10-4 0,-1 0 0,9-4 0,10-4 0,4 4 0,9-4 0,0 0 8,9 0-8,5 0 8,4-4 5,10 0 1,-1-5 0,5 5 0,5-4 11,4-8 3,9 4 0,5 0 0,9 3-28,9 1 0,9 0 0,0 0 0,0 0 0,5 4 0,4-4 0,-5 4 0,6-1 0,-6 9-9,1-4 9,4 4-13,0-4 13,0 8 0,1 0 0,-6 5 0,-4-9 0,0 4-9,1 4 9,-10 4-8,-5-4 8,-4 8 0,-5-4 0,-4 0 0,-5 5 0,-4-1 0,-1 0 8,-8 4-8,-5 0 0,0-3 0,-9-1 0,0 4 0,-9 0 0,-10-4-15,-4 1 3,0-1 0,-4-4-27,-9 4-5,-10-4 0,5-4-735,-5 5-146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3T00:28:16.746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911 342 864,'0'0'76,"0"0"-60,0 0-16,0 0 0,0 0 180,0 0 32,0 0 8,0 0 0,9 0-152,-4-4-32,-5 4-5,9-4-2,-9 4-10,0 0-3,0 0 0,0 0 0,-14-8-5,5 4-2,-5 0 0,-9-4 0,5 0-9,-9 4 0,-5 0 0,0 4 8,0-4-8,0 4 0,1-4 0,-6-1 8,5 1 4,0 4 0,5 0 0,0-8 0,4 0 22,0 0 5,5 4 1,0-8 0,0 4-13,-1 0-3,10-4 0,0 4 0,0-1 7,5 1 1,-6 0 0,6 0 0,8-4-23,1 0-9,4 8 8,5-4-8,13 0 8,0 0-8,5-5 8,0 5-8,0 0 0,9 4 0,0-8 0,0 8 0,4 4 0,6-4-14,-6 0 3,10 4 1,-5 4 10,-5 4 11,-4 0-3,-4-4 0,-5 0-8,-10 0 0,-3 4-12,-6-4 12,1 4 0,-14-8 0,0 0 0,-9 13 0,-5-1 0,-9 0 0,-4 0 0,-5 0 12,-9 0-12,0 0-11,-9 1 3,0-1 0,-5-4 8,5 0 12,-4-4-2,-1 0-1,5 0-9,-5 0 0,-13 0 0,9-4 8,13 0-8,-8-4 0,-1 4 0,5-4 0,14-4 0,4 4 0,0-4 0,5 4 0,4-4 0,9 0 8,5 4-8,0-5 8,4 1 5,5 0 1,14 0 0,0-4 0,8 4-14,1 0 0,9-4 8,9 8-8,14 0 8,-1 0-8,1 0 11,0-1-11,8 5 0,-4 5 0,1-5 0,-1 0-12,0 0 12,0 0 0,0 4 0,-4-4 0,0 4 0,-10 4 0,1 0 0,-14-4 0,-5 0 0,-9 0 0,-4 4 0,-5-4 0,-9-4 0,0 0 10,-5 8-2,-8 0 0,-10 0 16,-4-4 4,-5 5 0,-9-1 0,0 0-28,0 0 0,-5 0 0,5-4 0,0 0-11,0-4 11,0 4-8,0-4 8,0 0 0,0 0 8,5-8 0,0 4 0,-1 0-8,-4 0 0,9-4 0,0 0 0,10 0 8,-1-1 0,-4 1 0,13 0 0,9 0-8,-4-4-8,-4 4 8,8 4-12,5 4 12,0 0 14,9-12-3,9 0-1,5-1-10,14-3 10,13 4-10,9-4 10,-5 4-10,10 0 12,5 0-12,-1 3 12,14 1-12,0 4 0,0 0 0,0 4 0,-5 4 0,0 0 10,1 0-10,-5 4 10,0 1-10,-1 3-9,-3 0 9,-6 4-13,1 0 13,-14-4 0,-9 0 0,-4 1-9,-10-1 9,-4 0 0,-5 0 0,-14 0-8,-4 4 8,-9 1 0,-9-1 0,-14 4 0,-9-4 0,-9 4 0,-14 1 8,1-1-8,-10-4 0,-5 0 0,-3-4 0,-1 5 0,0-9 0,0 0 0,9-4 0,5 4-8,4-8 8,14 4 0,4-8 0,10 4 0,4 0 11,5 0-3,8-4 0,6 0 0,4-4 24,4 4 4,5-4 0,9-5 1,5 5-23,13 0-5,0-4-1,14-4 0,5 4-8,4-4 0,9 3-10,0 1 10,1 4 0,3-4 0,1 4 0,4 0 10,-4 0-10,4 4 0,-4-4 0,4 4 0,1 0 0,-6 4 0,-3 4 0,-1 0-11,-14 0 11,1 4 0,-14 0 8,0 0-8,-10 4 0,-3 0 0,-6-4 0,-4 5 0,-4-5 0,-10 4 9,1 0-9,-5 0 0,-9 0 14,-10 0-4,-4 0-1,-9-3 0,-4-1-9,-1 0 0,1 0 0,4 0 0,-5 0 0,10-4 0,-1 0 0,6 0 0,8-4 0,0 0 12,5 0-12,4 0 12,5 0-12,0 0 8,9 0-8,0 0 8,0 0-8,0 0 8,9-4-8,5 0 8,13-4-8,0 0 0,5 0 0,0 0 8,-5 0-8,10-5-9,8 5 9,-4 4-13,0 0 13,0-4 0,5 0 0,-5 4 0,0 0 0,-5 0 0,5 0 0,-4 0 0,-1 0 0,5 4 0,-9-4 0,4 0 0,1 4 0,-10-4 0,0 4 0,-8 0 0,-6 4 0,1 0 0,-1 0 0,1-4 0,0 4 12,-5 0-4,5 0 0,4 4-8,0-4 14,5 0-4,0 0-1,-1 4 0,1-4 5,4 0 1,5 4 0,-4-4 0,3-4-15,-3-4 0,-5 4 0,-1 0 0,1-8-96,0 0-26,-5 0-5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3T00:28:19.196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802 585 1440,'0'0'64,"0"0"12,0 0-60,0 0-16,0 0 0,0 0 0,0 0 183,0 0 33,0 8 8,0-4 0,-4 0-193,-6 4-39,1-4-8,0 4-2,-14-8-2,5 0 0,-5 4 0,-4 0 0,-5 1 20,5-5 0,-5-5-8,0 5 8,5-4 12,-5 0 7,0-4 1,5 0 0,4 0 8,0-4 1,1 0 1,3-4 0,6-1-3,-1 1-1,0-4 0,10 0 0,-1 0-26,5-1 0,5 1 0,-1 4 0,10-4 8,0 3 4,4-3 0,5 4 0,4-4-12,0 8 0,10-5 0,4 5-11,-5 0 11,10 0-8,4 4 8,0 0-8,4 0 8,1 8-12,-9-4 12,-1 4-12,-8 4 12,-6 0 8,1 4-8,-4-4 11,-10 4-11,-4-4 0,-5 8 0,-5-4 0,-4 9 0,-9-5 8,-9 0-8,0 0 8,-14 4 13,-5 0 3,-8 5 0,-5-5 0,-5 4-34,-4-4-6,0-4-2,4 0 0,0 5 29,1-5 5,-1-4 2,5-4 0,-5 4 4,5-8 1,5 4 0,-1-4 0,10-4 5,-1 4 0,10-8 1,4 4 0,5-8 2,5 4 0,8 0 0,0-5 0,10 5-19,0-8-3,4 4-1,9-4 0,5 0-8,4-1 0,5 1 0,9 0 0,0-4 0,0 8 0,4 0 0,5-1 0,-4 5 0,9 4 0,-10 0 0,5 0 0,0 0 0,-4 4 0,-1 4 0,-8 4 0,-5 0 0,-5 0 0,-4 5-8,-10-1 8,-4 4 0,0-4 0,-9 8 0,-4-4 0,-10-3 0,-4 7 0,-5-4 0,-4 0 8,-9 0 1,-5-3 0,-5-1 0,1-4 0,-1 0 15,-4 0 4,4-4 0,-4-4 0,0-4-19,0 0-9,0-4 10,5 0-10,8 0 19,1-5-3,4-3 0,5 0 0,-1-4 3,10 4 0,0-5 0,4-3 0,5-4-19,4 4 0,1-1 8,8 1-8,10-4 0,0 3 0,4 1-8,5 4 8,4-4-12,14 3 12,0 1-13,9 4 5,-4 4 8,8 4-10,5 4 10,1 0-10,3 0 10,1 4-8,0 0 8,0 8-8,-10 0 8,1 0 0,-5 4 0,-9 0-8,-9 4 8,0 1 0,-10 3 0,-8-4 0,-5-4 0,0 8 0,-13 1 0,-5-1 0,-14 0 0,-9 0 0,-9 5 0,-5-1 8,-8-4-8,-5 0 9,4 1-9,-4-1 10,0-4-1,4 0 0,-4-4 0,9-4 0,-5 0-9,5-4 0,0-4 0,4 0 0,15-4 18,-1-4-2,4 0 0,1-4 0,4 0-1,10-4-1,-1-4 0,9-1 0,1 1-14,4 4 9,14-4-9,-1-5 8,1 1-8,9 0-16,4-5 4,9 1 1,10 0 11,-1 8 0,6-5 0,3 9 0,1-4 0,9 8-16,-1 0 2,6 8 1,-1-5 13,-4 9 0,-1 5-10,-8-1 10,0 4 0,-10 4 0,-4 0-9,-4 4 9,-10 8 0,-4 1 0,-10-5 0,-4 0 0,-9 8-12,-4 1 2,-5-1 0,-14 0 0,0 5 10,-13-1 0,-10-3 0,-4-1 0,-14 0 0,1 1 9,-1-5-9,-4-4 0,8-4 9,-8 0-9,4 1 0,1-9 9,-6-4-9,10 0 0,14-8 9,-1 0-9,1-4 8,8 0-8,-4-5 10,14-3-10,4-4 11,5-8-11,9-1 12,4 1-12,10-4 0,4-1 0,9 1 0,5-5 0,9 5 12,4-4-12,5-1 12,9 5-12,5 4 0,4 3-19,5 1 3,9 4 0,-1 4 16,6-1-10,4 9 10,-5 4-8,-4 0 8,-5 8 0,-4 0 0,-5 4 0,-9 0 0,-4 5 0,-10 3 0,1 0 0,-10 0-12,-4 4-1,-5 1 0,-4-1 0,-10 0 22,-8 0 5,-10 5 1,-4 3 0,-9 0 4,-5 1 1,-9-1 0,-9 0 0,-5-3-20,-9 3 0,-4-8 0,0 0 0,-5-4 0,4 1 0,1-5-11,9-4 11,4-4-8,5-4 8,5 0 0,-1-4 0,10-4 0,-1 0 17,10-4-1,0-5-1,4-7-15,9 0 9,5-4-9,5 3 8,4-3-8,9-4 0,4 3 0,6-3 0,8 3 0,5 1-14,0 4 2,4 8 0,10 0 12,4 3 0,4 5-10,10 0 10,4 4-10,5 4 10,-4 4-13,-1 4 5,0 0 8,0 5 11,-8 3-3,-1 0 0,-5 0-8,-3 4 0,-6 1 0,-13-1 0,-5 0 0,-4 0-17,-5-4 4,-13 5 1,-10 7 12,-8-4 0,-6 5 0,-8 3 0,-9 4 0,-10-3 16,-4-1-3,-9 1-1,-5-1-12,-9-4 0,0-3 8,-9-1-8,0-8 0,10 0 0,3-8-9,1 0 9,4-4 0,5-4 0,4-8 0,5 4 0,9-8 13,0 0-4,5-4-1,13-8 0,5 3-8,4-7 10,5 0-10,5-5 10,4 1-10,4-5 0,10 1 0,4 0 0,9-1-8,5 5 8,5-9 0,4 9 0,4 0-11,10-1 3,0 9 0,13 0 0,0-1 8,5 9-8,-5 4 8,1 4-8,-1 8 8,-4 4-8,-10 0 8,1 4-8,-10 8 8,1 1 8,-10 3-8,-4 0 11,-4 0-11,-10 0 0,-9 1 0,-5 3 0,1 0 0,-10 1 0,-8 3 0,-10 4 8,-9-3-8,-4 7 0,-10-8 0,-8 5 0,-19-5 0,4 0 0,-3-3 0,3-1 0,-4-4 0,5-4 0,4 1 8,5-5-8,5-4 16,3-4-1,6-4-1,-1-4 0,10 0 1,0-8 0,4-5 0,4-3 0,1 0-15,9-4 0,13-9 0,1 1 0,-1-5 0,10 1 0,8 0 0,6-5 0,3 5 0,6 3 0,-1-7 0,9 7 0,1 1 0,4 8-16,4 4 3,1-1 1,13 5-4,-4 4 0,8 4 0,1 4 0,0 8 0,0 4 0,-5 0 0,-5 8 0,-3 1 5,-6 7 1,-4 0 0,-9 4 0,-5-3 10,-9 3 0,5-4 0,-14 5 0,-4 3 18,-10-4 2,1 1 1,-10 3 0,-4 0-13,-14-3-8,0-1 10,-13 0-10,-5-3 9,-10-1-9,-3 0 8,-6-8-8,1 1 8,0-5-8,4-8 0,5 0 8,0-4 0,-1-4-8,6-4 12,4-4-4,0-1 1,4-3 0,14 0 0,0-4 0,1-4 0,8-1 0,5 1 0,4-4 0,9 3-9,1 1 0,8-4 0,1 8 0,9-5 0,-1 9-9,5 0 9,5 8-13,0 0-5,9 0-1,0 12 0,4 0-943,1 4-189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6-14T06:05:24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4 5984 0 0,'-7'-4'9960'0'0,"5"4"-9562"0"0,0 0 0 0 0,0 0 1 0 0,1 1-1 0 0,-1-1 1 0 0,0 0-1 0 0,0 1 1 0 0,0-1-1 0 0,0 1 1 0 0,1-1-1 0 0,-1 1 0 0 0,0 0 1 0 0,0 0-1 0 0,1 0 1 0 0,-1 0-1 0 0,1 0 1 0 0,-3 2-1 0 0,0 1-291 0 0,1 0 0 0 0,0 0 0 0 0,1 0-1 0 0,-1 1 1 0 0,-2 6 0 0 0,1-3-28 0 0,1 1 0 0 0,0 0 0 0 0,0 0-1 0 0,-1 16 1 0 0,2-15-103 0 0,0-1 0 0 0,0 0 0 0 0,-1 1-1 0 0,-4 10 1 0 0,5-16-223 0 0,0 0 0 0 0,0 0 0 0 0,1 0 0 0 0,-1 1 0 0 0,1-1 0 0 0,0 1 0 0 0,0-1 0 0 0,1 1 0 0 0,-1 4 0 0 0,0 3-2211 0 0,-3 0-4485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2:13:56.702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D3F2F5B5-7F21-4907-BFE7-0EEFC9AE6AB1}" emma:medium="tactile" emma:mode="ink">
          <msink:context xmlns:msink="http://schemas.microsoft.com/ink/2010/main" type="inkDrawing" rotatedBoundingBox="15677,6188 15925,15986 15830,15988 15583,6190" semanticType="callout" shapeName="Other">
            <msink:sourceLink direction="with" ref="{3621D7F8-D202-46E6-B48D-1F4F915D58B4}"/>
          </msink:context>
        </emma:interpretation>
      </emma:emma>
    </inkml:annotationXML>
    <inkml:trace contextRef="#ctx0" brushRef="#br0">2 0 172,'0'0'16,"0"0"-16,0 0 0,0 0 0,0 0 205,0 0 39,0 0 7,5 12 1,-1 0-132,1 0-28,-5 0-4,4 9-2,-4-5-27,5 4-6,-5 0-1,5 5 0,-5-1-20,4 0-4,-4 5 0,5 3-1,-1 0-4,-4 5-1,0 7 0,0 1 0,0-1-8,5 1-2,-5 7 0,4 5 0,-4-8-25,0 3-6,5 1-1,-5 8 0,0 3 34,0 1 6,0 4 2,0 8 0,0 0-22,-5-17 9,5-7-9,0 8 0,0-1 14,-4 5-4,4-4-1,-5 8 0,5 3-1,-4 26-8,-1-1 12,5 4-4,0-16-8,0 0 10,0-4-10,-4 4 10,-1 4-10,5 8 0,0 0 0,0 4 0,0-12 0,0-8 0,0 0 0,0 12 0,0 0 0,5 4 0,-5 9 0,0-5 0,4-20 0,-4-8 0,5 4 0,-5 3 8,9-7-8,-9 0 10,4 4-10,-4 8 10,0 0-10,5 0 0,-1 4 0,-4 4 8,5-12-8,-5-4 0,5 0 9,-5 4-9,4 8 0,1 0 8,-5 4-8,4 4 0,-4-16 0,5 0 8,-1-8-8,-4 12 0,5 0 0,-1 0 0,-4 8 0,5-4 0,-1-8 8,1-4-8,4-4 10,-4 3-10,-5 1 8,4 0-8,1 0 0,-1 4 0,1-4 0,-5-8 0,4-5 0,1 1-10,0-4 10,-5 0 0,0 7 0,4 5 0,-4 0 0,5 0 11,-5 0-3,0-4 0,0-5-8,0 1 0,4-8 0,-4 8 8,0-9-8,0 5 0,5 0 0,-5 7 0,-5-3 0,5 0 0,5-4 0,-1-1 0,1-7 0,-1-5 0,-4 1 0,5 0 0,0 3-11,-5 1 3,0-1 0,4 5 0,-4-4 8,5-1 0,-1 1 0,1 0 0,-1-5 0,-4-3 14,0-5-3,0 5-1,0-9-10,5 4-14,-1-7 3,1 3 1,0 5 18,-1-5 3,-4 5 1,0-1 0,0-3-12,0 3 0,5 5 0,-5-5 8,4 0-17,-4 1-4,0-5-1,0-3 0,0 3 30,5-3 5,-5-5 2,4 0 0,-4-4-37,0 5-7,0-9-2,0 8 0,0-3 41,0-5 8,0 4 2,0 0 0,0-3-45,0-1-9,0 0-2,-4-4 0,4-4 28,0 1 0,0-13 0,0 0 0,0 0-56,0 0-7,0 0-1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2:13:55.591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5D4A84EA-F464-4911-8F9F-9BB81A80A848}" emma:medium="tactile" emma:mode="ink">
          <msink:context xmlns:msink="http://schemas.microsoft.com/ink/2010/main" type="inkDrawing" rotatedBoundingBox="15445,6293 15757,5909 15797,5941 15485,6325" semanticType="callout" shapeName="Other"/>
        </emma:interpretation>
      </emma:emma>
    </inkml:annotationXML>
    <inkml:trace contextRef="#ctx0" brushRef="#br0">341 15 1278,'0'0'56,"0"0"12,0 0-54,0 0-14,-5 4 0,5-4 0,-4-4 20,-1 0 2,1 4 0,-1-4 0,5 4 36,0 0 7,0 0 2,0 0 0,-4-4 0,-1 0 0,-4 4 0,9 0 0,0 0-21,-5 4-4,-4 4-1,0-4 0,5 0-6,-1 4-2,-4 0 0,0 4 0,4 1-10,-4-5-3,0 4 0,0 4 0,-5-4-9,5 8-3,0-3 0,-4 3 0,-6 0-8,6 0 0,-1 0 9,0 1-9,-4-1 0,5 0 8,-1-4-8,5 5 0,-5-9-9,5 0-7,-5 0 0,5-4-1,5 0-124,4-8-25,-9 0-5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2:13:55.83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608FD8EE-F0EC-44ED-B8CE-2EF2ECB9A826}" emma:medium="tactile" emma:mode="ink">
          <msink:context xmlns:msink="http://schemas.microsoft.com/ink/2010/main" type="inkDrawing" rotatedBoundingBox="15650,5980 15802,6200 15770,6222 15619,6002" semanticType="callout" shapeName="Other"/>
        </emma:interpretation>
      </emma:emma>
    </inkml:annotationXML>
    <inkml:trace contextRef="#ctx0" brushRef="#br0">195 56 1209,'-4'0'108,"4"0"-87,0 12-21,4-4 0,-4 0 83,5 0 12,-5 0 2,0 4 1,4 0-1,1 0 0,4 1 0,-4-1 0,4 0-39,-5-4-8,5 0-2,-4 4 0,0-4-23,4 0-5,0 0 0,0 1-1,-5-1-11,5 0-8,1-4 9,-1 0-9,0 0 0,-9-4-8,9 4-1,0 0 0,-4 0-63,-5-4-12,0 0-2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2:13:58.787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3621D7F8-D202-46E6-B48D-1F4F915D58B4}" emma:medium="tactile" emma:mode="ink">
          <msink:context xmlns:msink="http://schemas.microsoft.com/ink/2010/main" type="inkDrawing" rotatedBoundingBox="11892,11388 26468,10990 26474,11234 11898,11632" shapeName="Other">
            <msink:destinationLink direction="with" ref="{D3F2F5B5-7F21-4907-BFE7-0EEFC9AE6AB1}"/>
          </msink:context>
        </emma:interpretation>
      </emma:emma>
    </inkml:annotationXML>
    <inkml:trace contextRef="#ctx0" brushRef="#br0">0 392 1000,'0'0'44,"0"0"10,0 0-43,0 0-11,0 0 0,0 8 0,9-4 35,0 0 5,5 1 0,0-1 1,-1 0-6,1 0-2,4-4 0,1 0 0,-6 4 21,10 0 4,0-4 1,4 4 0,-4-4-23,4 0-5,0 4-1,1-4 0,4 0-14,-1 4-2,1-4-1,0 4 0,5-4-13,4 4 0,4-4 8,1 4-8,-1-4 0,5 0 0,5 0 0,4 0 0,0-4 0,-4 0 8,0 4-8,8-8 0,-4 4 8,5 4-8,5-4 0,-1 0 0,-4 4 8,4-4-8,-4 0 0,4 4 9,0 0-9,0-4 0,-4 4 0,4 0 8,-4 0-8,5 0 0,8 0 0,0 0 0,1 0 0,-1-4 0,5 4 0,-5-5 0,1 5 0,-1-4 0,10 0 0,4 0 0,-5 0 0,1 0 0,-1 0 0,5 0 0,0 0 0,0 0 0,-4 0 0,9 0 0,-5 0 0,0 4 0,-5 0 0,10-4 0,-14 0 0,9 0 0,4 4 0,6-4 0,-10 0 0,4 4 0,-4-8 0,5 4 0,-5-1 0,5 1 0,4-4 0,0 4 0,-4-4 0,-5 4 0,0-4 0,9 0 0,-9 4 0,0 0 0,0-4 0,5 4 0,-14-4 0,4 4 0,5-4 0,-23 8 0,10-5 0,4 1 0,0 4 0,0-4 0,-5 0 0,5 0 0,5-4 0,26 0 0,-26 4 0,4-4 0,4 0 0,1 4 0,-18-4 0,-1 0 0,0 4 0,1 0 0,-1-5 0,0 5 0,1 0 0,4-4 0,0 4 8,-5 0-8,-9-4 12,5 4-4,-4 0-8,-1 0 0,0-4 9,1 4-9,-1 4 0,0-8 8,0 4-8,5 0 0,-9 4 0,-5 0 0,5 0 0,4-4 0,-9 4 0,5-5 9,0 1-9,0 4 0,-5 0 0,0-4 0,-4 4 0,8-4 0,-13 0 11,5 4-11,-5-4 10,9 4-10,-4 4 13,0-4-3,-5 0-1,4-4 0,-4 4-9,5 0 0,0 0 9,-5 0-9,4-4 0,-4 4 8,-4-4-8,4 4 0,0 0 10,0-4-2,9 0-8,-4 4 12,-5 0 0,0-4 0,0 0 0,0 4 0,0 0 0,-4 0 0,0 0 0,4 0 0,-9 0-12,4 0 9,1 0-9,4 0 8,-5-4-8,1 4 10,-5 4-10,4-4 10,1 0-10,-1 0 0,1 0 0,-1 0 8,1 0-8,-5-4 10,-5 0-10,5 0 10,0 4-10,-4-4 10,-1 4-10,1 0 10,3-4-10,1 4 0,-4 0 0,4 0 8,0 0-8,-5 0 0,1 0 0,4 0 8,-5 0-8,5 0 10,-5 0-10,1 0 10,-1 0-10,1 0 0,-5 4 0,-1-4 8,1 4 1,-4-4 0,4 4 0,4 0 0,-9-4 2,5 4 0,5-4 0,-6 0 0,1 0 0,0 0 0,-4 0 0,-1 0 0,5 0-3,-5 0-8,5 0 12,0 0-4,0 4-8,-5 0 12,5-4-12,-5 0 12,0 4 4,-4-4 0,5 4 1,-1-4 0,-4 0-17,4 4 0,-4-4 8,4 4-8,-4-4 10,0 4-2,-1-4 0,6 4 0,8-4-8,-9 4 0,-13-4 0,9 4 0,-5-4 0,5 4 0,0 1 0,-5-5 0,0 4 0,5 0 8,-1-4-8,-3 4 12,3-4 0,1 4 0,-5 0 0,1 0 0,-1-4-4,0 4 0,-4 0 0,4-4 0,0 0 2,-4 4 0,-1-4 0,1 0 0,0 0 0,-1 4 0,-3-4 0,3 0 0,1 0 0,-1 0 0,1 0 0,-5 0 0,0 4 0,5 0 0,-14-4 0,9 4 0,0-4-2,5 0 0,-14 0 0,9 4 0,0 0-8,5-4 10,-14 0-10,9 0 10,0 0-10,-9 0 8,0 0-8,0 0 8,0 0-8,14 4 0,-5-4 0,0 4 0,-9-4 0,0 0 0,0 0 0,14 4 8,-14-4-8,0 0 0,0 0 0,9 4 0,-9-4 0,9 4 0,-9-4 0,9 9 0,4-5 0,-13-4 0,0 0 0,0 0 0,0 0 0,10 4 0,-10-4 0,0 0 0,0 0-15,0 0 2,0 0 0,0 0 0,0 0 13,0 0-9,0 0 9,0 0-8,13 0 8,-13 0 0,0 0 0,0 0-8,0 0 8,0 0 0,0 0 0,0 0 0,9 0 0,-9 0 0,9-4 0,5 0-8,0 4 8,-14 0 0,9 0 0,5-4 0,-5-1 0,-9 5 0,0 0 0,18 0 0,-4-4 0,-1 0 0,1 4 0,-1-4 0,1 0 0,0 0 0,-5 4 0,5 0 0,-1-4 0,1 4 0,0-4 0,-1 4 0,1-4 0,0 4 0,-5-4 0,9 4-8,-5-4 8,1 4 0,0-4 0,-1 4 0,1-4 0,0 4 0,-1-4 0,6 4 0,-6-4 0,6 4 0,-6-4 0,5 0 0,-4 4 0,0 0 0,-1 0 0,6-4 0,-6 4 0,5 0 0,-4 0 0,0 0 0,-5 0 0,5 0 0,-5 0 0,-9 0 0,0 0 0,13 4 0,-4-4 0,-9 0 0,0 0 0,0 0 0,0 0 0,0 0-8,0 0-46,0 0-9,0 0-1,0 0-1,0 0-115,0 0-22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2:13:59.182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25AC5837-C2BF-4623-A807-5EBAAC7C4AAE}" emma:medium="tactile" emma:mode="ink">
          <msink:context xmlns:msink="http://schemas.microsoft.com/ink/2010/main" type="inkDrawing" rotatedBoundingBox="26212,11509 26296,10875 26683,10925 26599,11560" shapeName="Other"/>
        </emma:interpretation>
      </emma:emma>
    </inkml:annotationXML>
    <inkml:trace contextRef="#ctx0" brushRef="#br0">41 0 230,'0'0'20,"0"0"-20,0 0 0,0 0 0,0 0 374,0 0 70,0 0 15,0 0 2,0 0-278,0 0-56,0 0-11,0 0-3,0 0-36,0 0-7,0 0-2,9 12 0,-4-8-16,4 5-4,0-5-1,4 4 0,-4-4-14,5 4-2,4 0-1,1 0 0,-1-4-22,0 4-8,0-4 0,5 4 0,0 0 0,-5 1 0,-4-1 0,-1 0 0,5 0 0,-4 4 0,0-4 0,-1 0 0,1 4 12,-5 0 0,-4-3 0,4 3 0,-5-4-12,1 0 9,0 4-9,-5 4 8,0-4 8,-5 0 2,0 5 0,-8-5 0,4 4-8,-5 0-2,0 0 0,-4 1 0,0-1 5,-5 4 1,-4-4 0,0 0 0,4 5-14,-5-5 0,1 4 8,0 0-8,4 0 0,5 1-15,-5 3 3,0 0 1,5-4-181,0 1-37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2:14:26.07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3A0BF894-9545-4B10-AE44-C24AF2246390}" emma:medium="tactile" emma:mode="ink">
          <msink:context xmlns:msink="http://schemas.microsoft.com/ink/2010/main" type="writingRegion" rotatedBoundingBox="15051,10991 27486,10952 27491,12604 15056,12643"/>
        </emma:interpretation>
      </emma:emma>
    </inkml:annotationXML>
    <inkml:traceGroup>
      <inkml:annotationXML>
        <emma:emma xmlns:emma="http://www.w3.org/2003/04/emma" version="1.0">
          <emma:interpretation id="{7DE9BB78-B7A3-430E-B534-CE2A02C70E0E}" emma:medium="tactile" emma:mode="ink">
            <msink:context xmlns:msink="http://schemas.microsoft.com/ink/2010/main" type="paragraph" rotatedBoundingBox="15051,10991 27486,10952 27491,12604 15056,126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E6CCE4F-D0FA-4994-AE78-DC3C8073BAD0}" emma:medium="tactile" emma:mode="ink">
              <msink:context xmlns:msink="http://schemas.microsoft.com/ink/2010/main" type="line" rotatedBoundingBox="15051,10991 27486,10952 27491,12604 15056,12643"/>
            </emma:interpretation>
          </emma:emma>
        </inkml:annotationXML>
        <inkml:traceGroup>
          <inkml:annotationXML>
            <emma:emma xmlns:emma="http://www.w3.org/2003/04/emma" version="1.0">
              <emma:interpretation id="{82F626F7-5D66-4A24-BAA0-CECB934930E9}" emma:medium="tactile" emma:mode="ink">
                <msink:context xmlns:msink="http://schemas.microsoft.com/ink/2010/main" type="inkWord" rotatedBoundingBox="15054,11883 15304,11882 15305,12295 15055,12296"/>
              </emma:interpretation>
              <emma:one-of disjunction-type="recognition" id="oneOf0">
                <emma:interpretation id="interp0" emma:lang="en-AU" emma:confidence="0">
                  <emma:literal>O</emma:literal>
                </emma:interpretation>
                <emma:interpretation id="interp1" emma:lang="en-AU" emma:confidence="0">
                  <emma:literal>0</emma:literal>
                </emma:interpretation>
                <emma:interpretation id="interp2" emma:lang="en-AU" emma:confidence="0">
                  <emma:literal>o</emma:literal>
                </emma:interpretation>
                <emma:interpretation id="interp3" emma:lang="en-AU" emma:confidence="0">
                  <emma:literal>1</emma:literal>
                </emma:interpretation>
                <emma:interpretation id="interp4" emma:lang="en-AU" emma:confidence="0">
                  <emma:literal>D</emma:literal>
                </emma:interpretation>
              </emma:one-of>
            </emma:emma>
          </inkml:annotationXML>
          <inkml:trace contextRef="#ctx0" brushRef="#br0">-8498-276 1774,'0'0'79,"0"0"16,0-8-76,-4 8-19,-2 8 0,2-1 0,-6 4 79,5 0 12,5 1 2,0 6 1,-5-4-22,5-3-5,-5 8-1,5-4 0,0 7-45,0-4-9,5 0-1,0-2-1,0 2-10,0 4 0,4-4 0,1 1 0,0-1 0,1 0 0,3-3 0,-5-1-11,1-3 11,5-3-12,0 0 12,-1-1-12,1-7 4,-5 0 0,5 0 0,-5-3 0,-1-9 8,1-3-12,-4 0 12,-2-6-12,1-1-15,0-1-3,-5-6-1,0 4 0,-5-2 51,0 2 11,-5 3 1,0-1 1,1 1-17,-6 4-3,1 3-1,-7 8 0,7 4 4,-6-1 0,0 4 0,1 4 0,-6 6-24,6 5-5,-1 0-1,5 7 0,1 0-156,-1 4-31</inkml:trace>
        </inkml:traceGroup>
        <inkml:traceGroup>
          <inkml:annotationXML>
            <emma:emma xmlns:emma="http://www.w3.org/2003/04/emma" version="1.0">
              <emma:interpretation id="{E4EB95E4-1CC6-40C5-AFE6-ADC01B70789A}" emma:medium="tactile" emma:mode="ink">
                <msink:context xmlns:msink="http://schemas.microsoft.com/ink/2010/main" type="inkWord" rotatedBoundingBox="16896,11228 17341,11226 17345,12498 16900,12499"/>
              </emma:interpretation>
              <emma:one-of disjunction-type="recognition" id="oneOf1">
                <emma:interpretation id="interp5" emma:lang="en-AU" emma:confidence="0">
                  <emma:literal>is</emma:literal>
                </emma:interpretation>
                <emma:interpretation id="interp6" emma:lang="en-AU" emma:confidence="0">
                  <emma:literal>i</emma:literal>
                </emma:interpretation>
                <emma:interpretation id="interp7" emma:lang="en-AU" emma:confidence="0">
                  <emma:literal>i,</emma:literal>
                </emma:interpretation>
                <emma:interpretation id="interp8" emma:lang="en-AU" emma:confidence="0">
                  <emma:literal>in,</emma:literal>
                </emma:interpretation>
                <emma:interpretation id="interp9" emma:lang="en-AU" emma:confidence="0">
                  <emma:literal>i.</emma:literal>
                </emma:interpretation>
              </emma:one-of>
            </emma:emma>
          </inkml:annotationXML>
          <inkml:trace contextRef="#ctx0" brushRef="#br0" timeOffset="50655.4">-6593-158 576,'0'0'51,"0"0"-41,0 0-10,0 0 0,0 0 270,10 4 52,-10-4 10,10 7 3,5-7-171,-6 4-35,1-1-6,0 1-2,5 0-38,-5-1-8,4-3-2,6 4 0,-6-1-32,1-3-6,5 0-2,4 0 0,-4-3-24,-1-1-9,-4 1 0,5-1 9,4-3-17,-4-1-4,-10 5-1,10-1 0,-10-4-47,-1 8-8,-9 0-3,0 0-645,0 0-130</inkml:trace>
          <inkml:trace contextRef="#ctx0" brushRef="#br0" timeOffset="50701.11">-6387-66 1634,'0'0'72,"0"0"16,0 0-71,5 11-17,0-4 0,-5 4 0,5 0 91,-1 0 14,2 5 3,-6-6 1,4 5-38,2-1-8,-2-3-2,1 4 0,1 0-47,-2 0-14,6-1 0,-5-3 8,-1 0-43,2-4-8,-6 5-1,0-12-597,0 0-119</inkml:trace>
          <inkml:trace contextRef="#ctx0" brushRef="#br0" timeOffset="50875.18">-6200-19 1209,'0'0'108,"5"12"-87,-1 3-21,-4-1 0,6 1 120,-2 3 19,1 1 4,0 3 1,4 0-32,-3-1-5,4 6-2,-1-2 0,1 1-105,-5 0-11,5 7-7</inkml:trace>
          <inkml:trace contextRef="#ctx0" brushRef="#br0" timeOffset="50085.14">-6239-881 939,'0'0'41,"0"0"10,0 0-41,0 0-10,0 0 0,0 0 0,0 0 101,0 0 19,0 0 3,0 0 1,0 0-39,0 0-7,0 0-2,0 12 0,0-4-20,4 3-4,-4-4 0,0-7-1,5 11-11,-5 0-3,0 0 0,5-1 0,-5-10-2,0 12-1,0-1 0,5 4 0,-5-1-15,4 1-3,2-1-1,-6 2 0,4 2-15,-4-4 11,6 1-11,-6 0 10,5 0-21,-5-4-4,4 4-1,-4-8 0,0 4-60,0-11-13,0 7-3</inkml:trace>
        </inkml:traceGroup>
        <inkml:traceGroup>
          <inkml:annotationXML>
            <emma:emma xmlns:emma="http://www.w3.org/2003/04/emma" version="1.0">
              <emma:interpretation id="{7D656955-0FBB-425E-84F7-4B96FB15362B}" emma:medium="tactile" emma:mode="ink">
                <msink:context xmlns:msink="http://schemas.microsoft.com/ink/2010/main" type="inkWord" rotatedBoundingBox="19145,10981 19921,10978 19926,12267 19149,12269"/>
              </emma:interpretation>
              <emma:one-of disjunction-type="recognition" id="oneOf2">
                <emma:interpretation id="interp10" emma:lang="en-AU" emma:confidence="0">
                  <emma:literal>its</emma:literal>
                </emma:interpretation>
                <emma:interpretation id="interp11" emma:lang="en-AU" emma:confidence="0">
                  <emma:literal>it</emma:literal>
                </emma:interpretation>
                <emma:interpretation id="interp12" emma:lang="en-AU" emma:confidence="0">
                  <emma:literal>in</emma:literal>
                </emma:interpretation>
                <emma:interpretation id="interp13" emma:lang="en-AU" emma:confidence="0">
                  <emma:literal>it,</emma:literal>
                </emma:interpretation>
                <emma:interpretation id="interp14" emma:lang="en-AU" emma:confidence="0">
                  <emma:literal>at</emma:literal>
                </emma:interpretation>
              </emma:one-of>
            </emma:emma>
          </inkml:annotationXML>
          <inkml:trace contextRef="#ctx0" brushRef="#br0" timeOffset="29921.58">-4168-276 1623,'0'0'72,"0"0"15,0 0-70,0 0-17,0 0 0,0 0 0,0 0 96,0 0 16,0 0 4,0 0 0,0 0-23,10-8-4,-10 8-1,9-7 0,-9 7-38,10-3-8,5-5-2,-5-3 0,5-1-24,-1 1-4,-4 8-2,5-4 0,0-1-10,-5 1 0,-6 3 0,-4 4 8,0 0-8,0 0 0,15 4 9,-5 7-9,-5 0 0,-1 0 0,-8 4 0,4 0 0,-5 3-19,-5 4-1,5-3-1,-9 3 0,-2 0-12,2 0-3,9-3 0,-5-1 0,1 0-1,-6 0-1,5-2 0,0-2 0,10-3 22,0-3 5,-10-1 1,10-7 0,0 0 10,0 0 0,0 0 0,0 0 0,0 0 12,0 0 4,0 0 0,0 0 1,0 0 3,14 0 1,2 4 0,-1-8 0,-1 0-7,-4 4-2,10-7 0,-1 7 0,1-7-12,-1 3 0,-4 0 0,5 1 0,-1-4-37,-4 3-11,0-1-1,-1 2-946</inkml:trace>
          <inkml:trace contextRef="#ctx0" brushRef="#br0" timeOffset="29290.22">-4065-1072 345,'14'-3'15,"-14"3"4,-4-4-19,4 4 0,0 0 0,4-7 0,2-1 224,-2 5 40,-4 3 9,0 0 2,10-8-136,-10 8-27,0 0-6,0 0-1,10 4-16,-10-4-3,0 0-1,0 0 0,0 11-16,5-4-3,-5-7-1,5 11 0,-10 4-19,5-1-4,10 2-1,-10-2 0,0 8-18,0-4-4,5 1-1,-1 3 0,6-3-10,-10-1-8,0 4 12,5 4-12,0-4 10,6 3-10,-11 2 8,0-5-8,4-1 0,-4 2 0,5-5-9,-5-3 9,-5-4-59,5 0-5,0-11 0,0 0-974</inkml:trace>
          <inkml:trace contextRef="#ctx0" brushRef="#br0" timeOffset="30313.85">-3805-235 1702,'14'-4'76,"-14"4"15,-9 0-73,9 0-18,9-8 0,-3 4 0,-6 4 90,0 0 14,9-3 4,1-1 0,9-7-34,-8 7-6,-11 4-2,5-7 0,19 3-33,-4-3-6,-1 0-2,2 3 0,2 1-14,-3-1-3,0 0-8,0 1 12,-5-1-12,-1 4 0,5-8 0,2 8 0,-21 0-13,14-4-6,1-3-1,0 7 0,-15 0-41,0 0-9,0 0-2,14-4-910</inkml:trace>
          <inkml:trace contextRef="#ctx0" brushRef="#br0" timeOffset="30563.71">-3647-273 1652,'0'0'73,"0"8"15,0-8-70,0 0-18,-6 7 0,6-7 0,15 7 92,-5 5 16,-10-5 2,4 8 1,6-4-47,0 0-8,-5 3-3,1 1 0,-6-3-34,4 2-7,6 1-2,-5-1 0,-1 1-29,2-3-5,-2-1-2,1 0 0,1 0-149,-6-11-29</inkml:trace>
          <inkml:trace contextRef="#ctx0" brushRef="#br0" timeOffset="30743.94">-3437-320 1440,'-14'4'64,"9"3"12,-5 0-60,10 1-16,5 2 0,-5 1 0,-5 0 184,10 8 33,0-1 7,4 4 2,1 0-121,0 5-24,5-2-5,0 4 0,-1-2-56,-4 2-10,-5 0-2,5-3-8,5-4-37,-6-4-15,-4-3-2</inkml:trace>
        </inkml:traceGroup>
        <inkml:traceGroup>
          <inkml:annotationXML>
            <emma:emma xmlns:emma="http://www.w3.org/2003/04/emma" version="1.0">
              <emma:interpretation id="{0166A183-1942-4BC9-ACC8-5362CE0B345E}" emma:medium="tactile" emma:mode="ink">
                <msink:context xmlns:msink="http://schemas.microsoft.com/ink/2010/main" type="inkWord" rotatedBoundingBox="21276,10997 21967,10995 21971,12226 21280,12229"/>
              </emma:interpretation>
              <emma:one-of disjunction-type="recognition" id="oneOf3">
                <emma:interpretation id="interp15" emma:lang="en-AU" emma:confidence="0">
                  <emma:literal>i,</emma:literal>
                </emma:interpretation>
                <emma:interpretation id="interp16" emma:lang="en-AU" emma:confidence="0">
                  <emma:literal>sin,</emma:literal>
                </emma:interpretation>
                <emma:interpretation id="interp17" emma:lang="en-AU" emma:confidence="0">
                  <emma:literal>sit,</emma:literal>
                </emma:interpretation>
                <emma:interpretation id="interp18" emma:lang="en-AU" emma:confidence="0">
                  <emma:literal>iy</emma:literal>
                </emma:interpretation>
                <emma:interpretation id="interp19" emma:lang="en-AU" emma:confidence="0">
                  <emma:literal>I,</emma:literal>
                </emma:interpretation>
              </emma:one-of>
            </emma:emma>
          </inkml:annotationXML>
          <inkml:trace contextRef="#ctx0" brushRef="#br0" timeOffset="52356.83">-1870-446 1497,'0'0'66,"0"0"14,0 0-64,0 0-16,0 0 0,9 0 0,5 4 82,-8-4 13,3 0 2,6 0 1,-5 0-54,10-4-12,-1 4-1,-14 0-1,5 0 4,0-3 1,-1-1 0,7 4 0,-7-4-35,1 4 0,0 0 0,-1 0 0,-9 0-21,0 0-11,0 0-3,0 0 0,0 0 35,0 0 16,0 0-2,0 0 0,0 0-14,0 0-18,-4 8 4,-6 3 1,5-4-9,-5 0-2,5 0 0,-5 1 0,10-8-13,-4 7-3,4-7-1,0 0 0,-6 8 41,6-8 0,0 0 0,0 0 11,0 11-11,0-11-14,6 7 3,-2 4 1,-4-11 10,10 8 0,-5-1-9,5 0 9,0 0 0,-1 1 0,-3 4 0,3-1 0,1-4 0,0 4 16,0 0-2,-1 0-1,1 0 11,0 0 1,-5-3 1,0 2 0,0 2 13,-5-2 2,0 1 1,0 0 0,-5 0 10,5 1 1,-5-1 1,-5 0 0,-5-4-43,6 4-11,-1-4 0,-5 4 0,1-3 40,-1-5 5,0 2 2,1-5 0,-6 0-47,5 0 0,0-5-15,5 2 4,-5-1-21,5-3-4,-4-1 0,9 1-630,-5 0-126</inkml:trace>
          <inkml:trace contextRef="#ctx0" brushRef="#br0" timeOffset="52584.55">-1537-328 1893,'0'0'41,"0"0"9,9 8 2,6-8 2,-15 0-43,10 4-11,5-1 0,-1 1 0,-3-4 84,3 4 14,-4-8 3,-1 4 1,7 4-54,-1-4-10,-6-4-2,11 4-1,-1-4-22,-4 1-4,-5-1-1,5-1 0,-1-2-8,1 0-11,0 7 3,-5-4 0,0 1-42,-1-5-8,1 5-2,-5-5 0,-5 8-132,0 0-28</inkml:trace>
          <inkml:trace contextRef="#ctx0" brushRef="#br0" timeOffset="51725.94">-1576-1090 1440,'0'0'32,"0"0"6,0 0 2,0 0 0,0 0-32,0 0-8,0 0 0,0 18 0,4 0 57,-4-3 11,0 1 1,6-2 1,-6 1-51,4 3-11,-4-3-8,5 0 12,-5-15-28,6 11-6,-2 7-1,-4-7-716</inkml:trace>
          <inkml:trace contextRef="#ctx0" brushRef="#br0" timeOffset="52812.12">-1376-269 518,'0'0'46,"0"0"-37,0 0-9,0 0 0,6 11 279,-6-11 53,5 11 12,-1 1 1,6-2-182,-4 2-37,-2-5-7,1 4-2,0 0-50,5 0-11,-5 0-1,4 0-1,-3 0-34,-2 0-8,1 0 0,5-4-1,-10 4-21,0-11-4,6 8-1,-6-8 0,0 0-67,0 0-14,0 0-2</inkml:trace>
          <inkml:trace contextRef="#ctx0" brushRef="#br0" timeOffset="53013.63">-1223-280 1785,'0'0'159,"0"7"-127,0 4-32,0 0 0,0 1 128,5-1 20,0 7 4,0-3 1,0 3-55,-1 1-11,6 3-3,1-4 0,-7 4-48,6 1-11,-5-5-1,5 0-1,-6 0-23,2 2 0,3-10 0,-3 1 0,-6-4-68,0-7-11,0 0-2,0 0-1043</inkml:trace>
        </inkml:traceGroup>
        <inkml:traceGroup>
          <inkml:annotationXML>
            <emma:emma xmlns:emma="http://www.w3.org/2003/04/emma" version="1.0">
              <emma:interpretation id="{5CD90FA4-8884-49F6-81F2-CB25564D635D}" emma:medium="tactile" emma:mode="ink">
                <msink:context xmlns:msink="http://schemas.microsoft.com/ink/2010/main" type="inkWord" rotatedBoundingBox="23632,10964 27486,10952 27491,12604 23637,12616"/>
              </emma:interpretation>
              <emma:one-of disjunction-type="recognition" id="oneOf4">
                <emma:interpretation id="interp20" emma:lang="en-AU" emma:confidence="0">
                  <emma:literal>into</emma:literal>
                </emma:interpretation>
                <emma:interpretation id="interp21" emma:lang="en-AU" emma:confidence="0">
                  <emma:literal>14-no</emma:literal>
                </emma:interpretation>
                <emma:interpretation id="interp22" emma:lang="en-AU" emma:confidence="0">
                  <emma:literal>data</emma:literal>
                </emma:interpretation>
                <emma:interpretation id="interp23" emma:lang="en-AU" emma:confidence="0">
                  <emma:literal>into.</emma:literal>
                </emma:interpretation>
                <emma:interpretation id="interp24" emma:lang="en-AU" emma:confidence="0">
                  <emma:literal>it Q</emma:literal>
                </emma:interpretation>
              </emma:one-of>
            </emma:emma>
          </inkml:annotationXML>
          <inkml:trace contextRef="#ctx0" brushRef="#br0" timeOffset="-1388.51">1241 99 921,'5'-18'82,"-5"-1"-66,0 12-16,0 7 0,0 0 334,0 0 63,0 0 13,10 0 2,0-4-224,5 0-46,-1 4-9,1-3-1,0-1-89,-1 4-18,1 4-3,5 3-1,-1-3-4,1-4-1,4-4 0,1 4 0,4 4-16,-8-8 0,-7-3 0,1 7 0,0 7-40,-1 4-1,-4-4-1,-10-7 0,5-7-150,5 0-29,-10 7-7</inkml:trace>
          <inkml:trace contextRef="#ctx0" brushRef="#br0" timeOffset="-1155.92">1428 81 2131,'0'0'94,"-5"4"20,0 7-91,0-4-23,5-7 0,0 0 0,0 0 68,0 7 10,10 1 2,-5 3 0,-5-1-14,5 6-2,-1 2-1,2-3 0,3-1-50,-4 1-13,0 8 0,1 2 0,3 1-12,1-7-8,-6-8-2,2-1 0,3-2-171,-3-1-35</inkml:trace>
          <inkml:trace contextRef="#ctx0" brushRef="#br0" timeOffset="-982.21">1639 51 1497,'-5'23'66,"5"-23"14,0 0-64,0 0-16,0 0 0,0 0 0,0 0 209,0 7 39,5 4 7,-5 0 1,4 0-145,2 0-30,-1 3-5,-1 5-2,6 0-49,0 10-9,-1-3-3,2 4 0,-1-5-97,0-2-20,-1-5-4</inkml:trace>
          <inkml:trace contextRef="#ctx0" brushRef="#br0" timeOffset="-1822.9">706-111 2098,'0'0'93,"0"0"19,0 0-89,0 0-23,0 0 0,5 8 0,-5 3 96,0-3 14,0-1 3,0 4 1,0 0-33,0-4-6,-5 8-2,5-1 0,-5 6-38,1-6-8,4 0-2,-6 1 0,-3 3-25,9-3 0,-5 0 8,5-4-8,-5 4-9,5-1-4,0-3-1,0 4 0,5-7-10,-5-1-1,0-7-1,0 0 0,0 7 4,5 4 1,0-3 0,5-1 0,-10-7 21,9 0 0,1-4 0,0 8 0,5 3 0,-5-3 0,-10-4 0,9-7 0,6 3 0,-1-3 0,6 7 0,-5 0 0,4-8 15,2 5 4,-2 3 1,1 0 0,-1-8-20,-4 5 0,0-1 0,-1 4 0,1-7-33,-1 3-4,-8-7-1,-6 11 0,9 0-148,-9 0-30,0 0-5</inkml:trace>
          <inkml:trace contextRef="#ctx0" brushRef="#br0" timeOffset="-2335.81">795-1120 633,'0'0'56,"0"0"-44,0 0-12,0 0 0,0 0 216,0 0 42,0 0 8,14 0 2,-14 0-86,0 0-17,0 0-3,11 7-1,-2-3-55,1 4-11,-6-1-3,11 4 0,-9 0-28,3 0-7,-4 4-1,0-1 0,-1 5-27,2 3-5,-6 4-2,4 0 0,2 3-13,-1 0-9,-1 2 12,-4 1-12,6-2 0,-2 7-22,1 3 3,-5-7 1,5-7-110,-5-7-23,9-5-4,-9-3-909</inkml:trace>
          <inkml:trace contextRef="#ctx0" brushRef="#br0" timeOffset="-1604.13">966 33 1728,'0'14'153,"0"1"-122,0-3-31,0-5 0,0-7 99,0 0 13,0 0 4,0 0 0,10 8-11,-5 2-1,-5-2-1,10 10 0,-6 8-55,7-4-12,-7 0-1,2 3-1,3 2-25,-4-2-9,0 1 0,-1-3 9,2-13-35,-1 2-7,5-2-2,-6 5-729,2 0-145</inkml:trace>
          <inkml:trace contextRef="#ctx0" brushRef="#br1" timeOffset="134489.93">4525-723 1843,'0'0'81,"-10"0"18,1 0-79,-1 0-20,10 0 0,-10 4 0,0 0 11,-4 4-2,-2-1 0,1 8 0,6-1 9,-5 1 2,-1 8 0,-1 2 0,7 1 1,-1 4 1,0-1 0,1 4 0,3 0-2,-3 4 0,4-3 0,0-2 0,5 6-8,0-2-3,5 1 0,0 0 0,0-4-9,-1-3 0,11-5 0,-5-3 0,5 1 0,-1-12 8,7 0-8,-2 0 0,6-4 10,-6-4-10,10-3 12,-9-7-12,-5 0 16,4-4-3,1-7-1,5-9 0,5 2 0,-7-4-1,2-1 0,0-3 0,-6-4-2,1 4 0,0 0 0,-6-1 0,-4 5-1,0-1 0,-1 1 0,-3-4 0,-6 3 0,0 1 0,-6 7 0,6-4 0,-4 4-8,-11 4 12,1 2-12,-6 5 12,-4 1-2,-1 2 0,-4 1 0,4 7 0,0-4-10,6 4 0,-1 7 0,0 1 0,-4-1 0,-1 4 0,6 8 0,4-4 0,-4 3 0,3 0 0,1 1 0,6-1 0,4 4 0,0 0 0,1-3 0,8-1 0,6 1 13,5-1 1,0-3 0,-1 0 0,6-4 6,4 0 2,6-4 0,-1 0 0,6-3-12,-1-4-2,5-4-8,1 1 12,-6-5-92,5-3-18,-4 1-4</inkml:trace>
        </inkml:traceGroup>
      </inkml:traceGroup>
    </inkml:traceGroup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22T02:15:00.94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fitToCurve" value="1"/>
    </inkml:brush>
    <inkml:brush xml:id="br2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2166449-35F8-4A17-AA38-1012AA67A4C1}" emma:medium="tactile" emma:mode="ink">
          <msink:context xmlns:msink="http://schemas.microsoft.com/ink/2010/main" type="writingRegion" rotatedBoundingBox="16504,3558 25075,12208 20718,16525 12147,7875"/>
        </emma:interpretation>
      </emma:emma>
    </inkml:annotationXML>
    <inkml:traceGroup>
      <inkml:annotationXML>
        <emma:emma xmlns:emma="http://www.w3.org/2003/04/emma" version="1.0">
          <emma:interpretation id="{4815B0F0-CF5E-4A34-9501-D280958904C3}" emma:medium="tactile" emma:mode="ink">
            <msink:context xmlns:msink="http://schemas.microsoft.com/ink/2010/main" type="paragraph" rotatedBoundingBox="16504,3558 25075,12208 20718,16525 12147,78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E2CC765-9DBE-4772-9B1B-379E0FDB6FE8}" emma:medium="tactile" emma:mode="ink">
              <msink:context xmlns:msink="http://schemas.microsoft.com/ink/2010/main" type="line" rotatedBoundingBox="16504,3558 25075,12208 20718,16525 12147,7875"/>
            </emma:interpretation>
          </emma:emma>
        </inkml:annotationXML>
        <inkml:traceGroup>
          <inkml:annotationXML>
            <emma:emma xmlns:emma="http://www.w3.org/2003/04/emma" version="1.0">
              <emma:interpretation id="{F127AB32-0B48-4871-BF24-C7E5DED93BE9}" emma:medium="tactile" emma:mode="ink">
                <msink:context xmlns:msink="http://schemas.microsoft.com/ink/2010/main" type="inkWord" rotatedBoundingBox="16504,3558 25075,12208 20718,16525 12147,7875"/>
              </emma:interpretation>
              <emma:one-of disjunction-type="recognition" id="oneOf0">
                <emma:interpretation id="interp0" emma:lang="en-AU" emma:confidence="0">
                  <emma:literal>in.</emma:literal>
                </emma:interpretation>
                <emma:interpretation id="interp1" emma:lang="en-AU" emma:confidence="0">
                  <emma:literal>'in.</emma:literal>
                </emma:interpretation>
                <emma:interpretation id="interp2" emma:lang="en-AU" emma:confidence="0">
                  <emma:literal>in'</emma:literal>
                </emma:interpretation>
                <emma:interpretation id="interp3" emma:lang="en-AU" emma:confidence="0">
                  <emma:literal>in,</emma:literal>
                </emma:interpretation>
                <emma:interpretation id="interp4" emma:lang="en-AU" emma:confidence="0">
                  <emma:literal>"in.</emma:literal>
                </emma:interpretation>
              </emma:one-of>
            </emma:emma>
          </inkml:annotationXML>
          <inkml:trace contextRef="#ctx0" brushRef="#br0">-993-226 1731,'0'0'76,"0"0"17,0 0-74,0 0-19,0 0 0,0 0 0,0 0 105,0 0 18,0 0 3,0 0 1,0 0-23,5 12-4,-1 0 0,-4 0-1,0 4-56,0 1-11,0-1-3,0 4 0,-4 0-9,4 0-3,-5 1 0,5-5 0,0 0-27,0 0-6,0 0 0,5 1-1,-5-5 17,4 4 0,-4-8 0,0 4 9,0-4-9,5-4-16,-1 4 4,-4-8 1,0 0 11,0 0 9,10 9-1,-1-5-8,-9-4-9,9 0-9,4 0-2,-4 0 0,-9 0 20,14-4-10,4-1 10,1 1-8,-6-4 25,5-4 6,1 4 1,-1-8 0,5 4-68,-10 0-14,-4-5-2,5 5-1,0 0-23,-1 0-5,-4 4-1,-4-4-576,0 4-115</inkml:trace>
          <inkml:trace contextRef="#ctx0" brushRef="#br0" timeOffset="182.34">-729-315 1209,'0'0'53,"0"8"12,-4 0-52,4-8-13,0 0 0,4 12 0,-4 0 253,5 4 48,-1 5 10,1-1 1,4 8-175,0 1-35,0 7-7,5 4-2,4 5-50,0 4-11,-4-1-1,4 9-1,0-1-22,-4 5-8,4-4 0,0 7-820,-4-7-169</inkml:trace>
          <inkml:trace contextRef="#ctx0" brushRef="#br0" timeOffset="-622.71">0 33 1479,'0'0'32,"0"0"8,0 0 0,0 0 2,0 0-34,0 0-8,0 0 0,0 0 0,9 4 111,4 0 20,-8-4 4,9 0 1,-1 4-46,-4-4-9,1 0-1,3 0-1,1 0-31,0 0-5,-1 0-2,5 0 0,-8 0-21,8 0-5,-5-4-1,1 4 0,0 0-14,-1-4-12,1 0 3,0 0 0,-5-4-117,0 0-23,-5 4-5,1-5-1</inkml:trace>
          <inkml:trace contextRef="#ctx0" brushRef="#br1" timeOffset="103853">-1020-2015 1440,'0'0'128,"0"0"-103,0 0-25,0 0 0,0 8 123,-5 4 19,5-12 4,0 8 1,5 9-114,-1-5-22,-4 8-11,5-4 10,4 4-1,-4 1 0,-1-5 0,5-4 0,0-4-9,5-4 0,-5 0-10,5-4 10,-1 0-23,-3-4 2,-10 4 0,13-4 0,5-8-15,-4 4-4,-5-8 0,5-1 0,0 1 15,-5-4 2,0-8 1,0 7 0,0 5 12,0 0 10,-4-8-13,-5 4 5,0-1 8,4 5 0,1 4 10,-1 0-10,-4-4 0,0 12 0,0 4 0,0 0 0,0 0 15,5 4 3,-1 8 1,6 4 0,-1 0-4,0 0-1,0 5 0,0 3 0,0 0-14,0 0 8,0 1-8,5 3 0,-5 0 10,0-3-10,0 3 10,0 0-10,-4 5 30,4 7 0,-4 1 0,4-5 0,-5-8 22,-4-3 5,5 3 1,-5-4 0,4 5 15,-4-9 3,0 0 1,-4 0 0,-1 1-13,-8-1-2,-1-8-1,-4 4 0,4-4-5,-9-4 0,0 4-1,-4-8 0,-5-4-37,-4 0-7,4 0-2,-4 0 0,4 0-133,-5-4-26,1 0-6</inkml:trace>
          <inkml:trace contextRef="#ctx0" brushRef="#br2" timeOffset="81060.69">1393-178 345,'0'17'15,"0"-17"4,0 0-19,0 0 0,0 0 0,0 0 0,0 0 172,0 0 30,0 0 6,0 0 2,0 0-90,0 0-19,0 0-3,0 0-1,9 8-35,-9 0-7,0-8-2,0 0 0,0 0-17,0 0-3,0 0-1,0 0 0,0 0-14,0 0-3,0 0-1,0 8 0,0-8-14,0 8 8,-9 0-8,4 4 0,1-4 0,-1 0 0,-4 0 0,5 1 0,4-9 0,0 0 0,-5 4 0,5-4 0,0 0-21,0 0-1,0 0 0,0 0 0,0 0 22,0 0 12,0 0-2,0 0 0,0 0-10,0 0 0,0 0 0,0-9 0,0 1 0,5-4 0,-1 0 0,1 4 0,-5 0 0,4 4 0,1-4 0,-1 0 0,-4 8 0,0 0 12,5-8-2,-5 8 0,0 0 7,0 0 2,9-4 0,-9 4 0,0 0-7,0 0 0,5-9-1,-5 9 0,0 0-11,0 0 0,0 0 0</inkml:trace>
          <inkml:trace contextRef="#ctx0" brushRef="#br2" timeOffset="84852.78">6078 7872 230,'0'0'10,"0"0"2,0 0-12,0 0 0,0 0 0,0 0 0,0 0 233,0 0 44,0 0 9,0 0 2,0 0-191,0 0-37,0 0-8,0 0-2,0 0-29,0 0-5,0 0-2,0 0 0,-9 8 40,9-8 8,0 0 2,0 0 0,0 0-52,0 0-12,0 0 0,0 0 0,0 0 0,0 0-15,0 0 3,0 0 1,0 0 11,0 0 0,0 0 0,0 0 0,0-12 0,0 4 16,0 8-4,0 0-1,0-8-11,0 8 0,0 0 0,4-5 0,-4 5 35,0 0 5,0 0 0,0 0 1,9-4-12,-9 4-2,0 0-1,0 0 0,0 0 2,0 0 1,0 0 0,0 0 0,0 0-14,0 0-3,5 13-1,-5-13 0,0 0-11,-14 16 0,14-16 0,0 0-631,-4 8-118</inkml:trace>
          <inkml:trace contextRef="#ctx0" brushRef="#br2" timeOffset="91311.24">218 4011 622,'0'0'28,"0"0"5,0-4-33,-4-4 0,4-4 0,0 4 0,0-5 82,0 1 10,0 0 1,4 0 1,-4 0 4,5 0 1,-10 4 0,5-5 0,0 1-17,0 0-3,0 0-1,0 0 0,0-4-34,0 0-6,5 3-2,-5-7 0,0 4 9,0-4 2,4-5 0,1 1 0,-1 0-28,1-4-6,0-1-1,4 5 0,-5-4-4,5-5-8,-4 5 11,4-8-11,0-1 12,0 1-4,-4-1 0,-1 1-8,5-5 19,-4 5-3,4 4-1,0-5 0,0 5-1,0 3 0,0-3 0,1 4 0,-6-5-6,10 5-8,-10 0 11,10-5-11,-9 5 9,4 4-9,0-9 0,0 5 9,5 0-9,-10-5 12,5-3-12,-4 3 12,4 1-1,-5 0 0,1-1 0,4 5 0,-4 0 3,4 3 1,-5 1 0,1 0 0,-1 8-3,1 4-1,0-5 0,4 1 0,-9 0-11,4-4 8,1-9-8,-1 5 8,5-4-8,0-1 8,-4-3-8,0 4 8,-1 8-32,1-1-8,-1-7 0,1 0-1,-1 3 56,5-3 11,-4 0 2,0 3 1,-1 1-28,1 0-9,-1 0 0,1-1 0,-5 5 10,4 0-10,1-4 8,4 3-8,-4-3 0,-1 4 8,1 0-8,-1-1 0,5 1 0,-4 0 8,-1 0-8,1-1 0,4 5 0,-4 0 0,-1-4 0,1 4 0,4-1 0,-5 1 0,5 0 0,-4-12 0,0 3 0,-1 1 0,5 4 0,-4-4 0,-1-1 10,1 1-10,-1 4 12,1 0-12,0-1 10,-1 5-10,1 0 8,-1-4-8,5 8 0,-4-5 8,-1-3-8,1 8 0,0-4 0,-5 0 8,4-1-8,-4-3 0,5 4 0,-1 0 8,1 0-8,-5 4 0,4-9 0,1 5 0,-1 4 0,1 0 0,-5-4 0,5 3 8,-1 5-8,1-8 0,4 4 0,-5-4 8,1 4-8,-1 0 0,1-1 8,-1 1-8,-4 0 8,10 0-8,-6 0 0,-4 0 8,5 0-8,-1-1 0,-4 1 0,5 0-9,-1 4 0,1-4 0,-5 0 17,4 0 4,1-5 1,-5 9 0,5-4-13,-1 4 0,-4-4 0,5 4 0,-1-4 0,-4 0 0,5 0 8,-1 3-8,-4 1 0,0 0 9,0-4-9,5 4 8,-5 0 30,4-4 6,1 4 0,-5-4 1,0-5-64,0 5-13,5 0-2,-1-4-1,1 0 35,-1 4 0,1-1 0,-1-3 0,1 0 0,-1 4 0,-4 0 0,0 0 0,10-1 0,-6 1 0,1 4 0,-1 0 0,1 0 26,-1 0 6,-4-4 0,5 0 1,-1 4-51,-4-5-10,5 5-3,4 0 0,-4 0 31,-1-4-9,-4 8 9,9-8 0,-4 4 21,-1 0 10,5-5 1,1 5 1,-1-4-53,0 4-10,-5 0-2,5-4-1,-4 0 33,0 4 0,-1 0 0,1-1 0,-1 1 0,5 0 0,-9 8 0,9-4 9,1-4-9,-6 0 0,10 0 0,-5 4 8,5 0-8,-5-4 0,-9 8 0,13-4 8,1-4-8,4 4 0,-4 0 0,-1 0 0,-3-1 0,-1 1 0,4 4 0,1-4 8,-5 0-8,5 4 0,-14 0 0,13 0 8,-3-4-8,3 0 0,1 0 0,-5 4 0,5 0 0,-5-4 0,0 4 0,0 0 8,0 0-8,5 0 0,-14 0 0,9 4 0,0-4 0,5 4 8,-14-4-8,9 8 8,0-4-8,0 4 10,-5-3-10,10-1 10,-5 0-10,-4 0 0,4 0 0,-9-4 8,9 4-8,0 0 0,0 0 0,0 0 0,0 0 0,0 0 0,1 0 0,-1 0 0,4 0 0,-4 0 0,1 0 0,-1 4 0,4 0 0,-4-4 0,1 5 0,3-5 0,-4 0 0,0 4 0,5 0 0,-5 0 8,0 0-8,0-4 0,5 0 0,-5 0 0,0 4 0,-4 0 0,4 0 0,5-4 0,-5 1 0,4-1 0,-4 0 0,5 4 0,0-4 0,-1 0 0,-3 4 0,3-4 0,-4 4 0,5-4 0,-5 0 0,0 0 0,5 4 0,-5 0 0,-9-8 0,14 8 0,-14-8 0,9 5 0,4-1 0,-4 4 0,1 0 0,-1 0 0,4 0 0,-8 0 0,4 0 0,0-4 0,0 4 0,5 0 0,-5 0 0,0 1 0,-9-9 0,9 12 0,0 0 0,0 0 0,0-4 0,1 0 0,-6 4 0,5-4 0,0 5 0,5-5 0,-5 4 0,-4 0 0,8 0 0,-8 0 0,4-4 0,0 4 0,0 1 0,0-1 0,0 0 0,-4-4 0,4-4 0,0 8 0,0-4 0,0 0 0,-4 4 0,9-3 0,-5-1 0,0 4 0,4 0 0,-3-4 0,-1 4 0,0 0 0,4 0 0,-3 5 0,-1-5 0,0 4 0,4-4 0,-3 4 0,3-4 0,1 5 0,-5-5 0,5 0 0,-5 0 0,-5 0 0,10 4 0,-5 5 0,5-9 0,-5 0 0,4 0 0,-3 0 0,3 0 0,1 0 0,-10 5 0,6-1 0,-1-4 0,0 0 0,-5-4 0,5 8 0,-4-3 0,4-1 0,0 0 0,-4 4 8,-1-4-8,5 4 0,-4-4 0,4 1 0,0 3 0,-4-4 0,-1 0 0,5 4 0,-4 0 0,4 1 0,-4 3 0,4 0 0,0 0 0,-5-3 0,5-5 0,-4 4 0,0-4 0,4 4 0,-5 0 0,5 1 0,-4-1 0,4-4 0,0 0 0,-4-4 0,-1 4 0,5-4 0,0 5 0,0-5 0,-4 4 0,4 0 0,0 0 0,0 0 0,0 0 0,1 0 0,-6 1 0,1-5 0,4 4 0,-5 0 0,5-4 0,-4 8 0,4-4 0,-4 1 0,4 3 0,0-4 0,0 4 0,0 0 0,-4 0 0,4-3 0,-9 3 0,4-4 0,1 8 0,4-8 0,5 0 0,-5 1 0,-5-1 9,5 0-9,5 4 0,-5-4 0,0 0 0,-4-8 0,-1 4 0,5 1 0,-4-1 0,4 4 0,-13 0 0,8 0 0,10 0 0,-1 8 0,-13-7 0,0 3 0,10 0 0,-1 0 0,0-4 0,0 0 0,-9 5 0,13-5 0,1 0 0,-5 4 0,-9-8 0,5 8 0,4-4 0,0 1 0,-4-1 0,-1 0 0,-4 0 0,5 0 0,-1 0 0,1 0 0,-10-3 0,5-1 0,14 0 0,-10 4 0,-4-12 0,5 8 0,0 4 0,4-4 0,0 0 0,-5 0 0,-4 1 0,5 3 0,4 0 0,0 4 0,-9-4 0,-4 0 0,-1 0 0,0 5 0,5-5 0,5 4 0,-10-4 0,5 4 0,0-8 0,0-8 0,5 12 0,-5-12 0,9 13 0,-4-1 0,8 0 0,-13-12 0,0 0 0,0 0 0,5 12 0,4-4 0,-9 4 0,5 4 0,-5-3 0,0-1 0,4 0 0,-4 0 0,-4 4 0,8-4 0,1 0 0,-1 1 0,-8-1 0,4-4 0,0-8 0,9 16 0,-9-16 0,4 12 0,-4 0 0,5 0 0,-5-12 0,9 17 0,-5-5 0,-4-12 0,5 12 0,0 0 0,-1 0 0,-4 0 0,0-12 0,5 13 0,-1-1 0,-4-12 0,-4 16 0,4-4 0,0-12 0,4 12 0,1 0 0,-5-12 0,0 0 0,4 16 0,5-3 0,-4-1 0,-10 0 0,5-12 0,0 0 0,5 12 0,-5 0 0,0-12 0,5 12 0,-1 0 0,-4 5 0,5-5 0,-1 0 0,1-4 0,-5-8 0,0 12 0,0-4 0,0 8 0,4-3 0,-4-13 0,0 0 0,5 16 0,-1-4 0,-4-12 0,0 0 0,5 12 0,-5 4 0,5-4 0,-1 1 0,1 3 0,-5-16 0,0 12 0,-5 4 0,5-16 0,0 0 0,0 0 0,0 12 0,5-4 0,-1 4 0,1-4 0,-5-8 0,0 13 0,4-1 0,-4 0 0,9 0 0,-4 0 8,-10 0-8,5-12 0,10 17 0,-10-5 0,0-4 0,0-8 0,4 16 0,1-4 0,-1 0 0,-4 0 0,-4-4 0,4-8 0,4 17 0,-4-17 0,0 12 0,0 0 0,0 4 0,0-16 0,0 0 0,0 0 0,5 12 0,-1 4 0,5 1 0,-4-1 0,-5-4 0,0-12 0,4 12 0,1 0 0,-5 0 0,0-12 0,0 0 0,5 13 0,-1 3 0,-4 0 0,-4-8 0,4 4 0,4-4 0,1 4 0,-5 1 0,4 3 0,-4-4 0,5 0 0,-1 0 0,1 0 0,-5 4 0,0 1 0,0-5 0,4 4 0,1-4 0,0 0 0,-5-12 0,0 0 0,4 16 0,1-3 0,-10-1 0,5-12 0,0 0 0,5 12 0,-1 0 0,-4 0 0,5 0 0,4 0 0,-9 1 0,4-1 0,-4 0 0,10 4 0,-6-4 0,1 4 0,-5-3 0,0-13 0,9 12 0,-5 0 0,1 4 0,-1-4 0,-4 0 0,5 4 0,0 1 0,-5-5 0,-5 4 0,5 0 0,0-16 0,9 8 0,-9 4 0,5-4 0,-5-8 0,0 0 0,0 0 0,4 17 0,5 7 0,-4 0 0,4-4 0,0 1 0,-4-1 0,-1 0 0,-4 0 0,5 5 0,4-5 0,-9 4 0,0-4 0,4-3 0,5 3 0,-4-4 0,-5 0 0,5 0 0,4-3 0,4 3 0,-8 0 0,-5 0 0,4-4 0,1 4 0,4 1 0,0-1 0,-9-4 0,5 4 0,8 0 0,-8-4 0,-5 1 0,0-1 0,0-4 0,9 0 0,-4 4 0,-1 0 0,-13 4 0,9-3 0,14-1 0,-1 0 0,1 0 0,-5 0 0,-9 8 0,0-3 0,9-5 0,-4 4 0,-5-4 0,4 4 0,10-4 0,-5 5 0,-9-5 0,0-4 0,5 4 0,-1 0 0,1-4 0,-5 4 0,0 0 0,4-3 0,-4-9 0,0 0 0,0 8 0,0-8 0,9 4 0,1 12 0,-6 12 0,1-4 0,-1 1 0,1-1 0,4-4 0,-5 5 0,1-1 0,4 4 0,0-4 0,0-3 0,-4 3 0,-1-4 0,1-4 0,4 5 0,0-1 0,-9 0 0,0-12 0,5 0 0,4-4 0,0 8 0,-9 5 0,4-5 0,1-4 0,4 8 0,5 4 0,-10-8 0,-4-12 0,0 0 0,14 9 0,-9 3 0,4 0 0,-5 4 0,5-4 0,-4 0 0,4 0 0,-4 5 0,-5-17 0,0 12 0,4 0 0,5 4 0,-9 0 0,5 0 0,4-7 0,0 7 0,-9-4 0,9 4 0,-4-4 0,4 4 0,-5 1 0,1-5 0,-1 4 0,5-4 0,1 4 0,-1-4 0,-9 9 0,0-1 0,-5-4 0,5 0 0,5-4 0,-1 5 0,-4-1 0,5 0 0,-1 0 0,10-4 0,-14-12 0,5 16 0,-1 5 0,5-5 0,0-4 0,-4 4 0,-5 0 0,9 1 0,0-13 0,-9-4 0,0 0 0,5 12 0,4-8 0,4 4 0,-13-8 0,0 0 0,0 0 0,5 16 0,4 0 0,-4 0 0,-1 1 0,1-5 0,-5-12 0,4 12 0,5 4 0,-4 0 0,0-4 0,-5-12 0,13 9 0,-4 3 0,-4 0 0,4-4 0,5-4 0,-14-4 0,-5 20 0,5-8 0,0-12 0,14 17 0,-5-5 0,-5 4 0,-4-4 0,0-4 0,9 4 0,-4 0 0,0-4 0,-5 5 0,9-1 0,4 0 0,-4 0 0,-4 0 0,0-4 0,4 8 0,4-7 0,-4 3 0,-4 0 0,4 4 0,5 0 0,-10 0 0,1-3 0,-1-1 0,1 4 0,-1-4 0,6 0 0,-1 0 0,-5 0 0,1 1 0,4-9 0,0 4 0,-4 0 0,-1 0 0,-4-8 0,9 8 0,5 4 0,-5 0 0,-4 9 0,4-5 0,0-8 0,0-4 0,-9-4 0,0 0 0,14 0 0,-5 4 0,-5 4 0,1 0 0,-1 4 0,5 0 0,-4 5 0,4-1 0,-4-8 0,4 0 0,-9-8 0,9 4 0,-5 4 0,5 0 0,-4 0 0,4 0 0,-4 4 0,4-3 0,-9-9 0,4 4 0,-4-4 0,9 8 0,-4 0 0,4 4 0,-9-12 0,9 8 0,-4 4 0,-1-4 0,1 0 0,-5-8 0,9 4 0,-4 0 0,4 9 0,-5-1 0,5-4 0,-4 4 0,-1 8 0,5-12 0,-9-8 0,0 0 0,0 0 0,10 8 0,-1 1 0,0-1 0,-9-8 0,0 0 0,9 12 0,-5 0 0,6-8 0,-1 4 0,-9-8 0,9 4 0,0 4 0,-9-8 0,0 0 0,0 0 0,14 0 0,-5 4 0,-9-4 0,13 4 0,-4 4 0,-4 0 0,0 5 0,-1-1 0,5 4 0,-4-4 0,-1-4 0,1 0 0,-1 4 0,6 1 0,-6-5 0,1 0 0,4 4 0,0-8 0,-5 4 0,5-4 0,-9-4 0,5 8 0,4 0 0,0 0 0,0-4 0,-9-4 0,0 0 0,9 8 0,1 1 0,-10-9 0,0 0 0,9 4 0,0 8 0,-5-8 0,-4-4 0,9 0 0,1 4 0,-1 4 0,-9-8 0,9 8 0,0 0 0,0-4 0,-4 4 0,-5-8 0,9 0 0,-9 0 0,0 0 0,9 8 0,0 0 0,0 1 0,0-9 0,-9 0 0,9 8 0,0-4 0,-9-4 0,9 4 0,-9-4 0,9 0 0,1 4 0,-1 0 0,0-4 0,-9 0 0,0 0 0,9 4 0,0 4 0,0-8 0,-9 0 0,9 0 0,-9 0 0,9 0-8,0 4 8,1 0 0,-10-4 0,9 8 0,-5 0 0,-4-8 0,9 0 0,0 0 0,-9 0 0,9 4 0,1 4 0,-6 0 0,5 1 0,-9-9 0,0 0 0,9 4 0,-9-4 0,9 4 0,-9-4 0,10 4 0,-10-4 0,4 0 0,5-4 0,0 4 0,-9 0 0,5 4 0,-5-4 0,9 4 0,-9-4 0,9 0 0,-9 0 0,0 0 0,14 4 0,-14-4 0,9 8 0,0 0 0,-9-8 0,9 0 0,-9 0 0,0 0 0,9 0 0,5 0 0,-5-4 0,-9 4 0,9 0 0,0 0 0,0-4 0,0 4 0,-9 0 0,0 0 0,14-4 0,-5 8 0,0 0 0,0 0 0,0-4 0,1 0 0,-1-8 0,0 8 0,4 8 0,-3-4 0,-10-4 0,0 0 0,9 4 0,-9-4 0,0 0 0,0 0 0,13 4 0,-4-4 0,5-4 0,-5 0 0,0 0 0,0 4 0,-9 0 0,14 0 0,0-8 0,-5 4 0,4 8 0,-3 0 0,3 0 0,-4 0 0,5-4 0,-5-4 0,0-8 0,5 8 0,0 8 0,-1-4 0,-4-12 0,5 4 0,0 0 0,-5 3 0,4 1 0,1 4 0,-5 0 0,5-4 0,-5-12 0,0 8 0,5 4 0,-1 4 0,-4-4 0,-4 0 0,4 4 0,0-4 0,0 0 0,0 4 0,1-8 0,-1 4 0,0-4 0,4 4 0,-13 4 8,5-8-8,4-1 0,5 5 8,-5 0-8,0 4 0,-9 0 8,9-4-8,0 0 8,5 0-8,-5 4 0,0-8 8,0 0-8,0-4 0,0 4 0,0-4 9,1-1-9,3 5 0,-8 0 0,4 0-14,4-4 1,-3 4 0,-10 8 21,9-8 4,4 0 0,1-4 1,-5-5-13,0 1 0,5 8 0,-5 4 0,-9 4 0,0 0 0,5-8 8,4 0-8,4-4 0,1 4 0,-5-4 0,5-1 0,-5 1 0,0-4 0,0 4 0,0 0 0,5-4 0,-5 3 0,5 1 8,-5 0-8,0 0 0,0 0 8,-5 0-8,6 0 0,-1-1 9,0 5-9,-5 0 8,5 0-8,1-4 0,-1 0 8,-5 0-8,5 4 0,0-4 0,1-5 0,3 5 0,-4-4 0,0 4 0,5 0 0,-9 0 0,4-1 0,0-3 0,0 0 0,-5 8 8,6-4-8,-1-4 0,0 4 0,-5 3 0,5-3 0,-4 0 0,0 0 0,4-4 0,-5 4 8,5 0-8,-4-5 0,4 9 9,-4-8-9,4 4 0,-5 0 0,5 4 0,-4-8 0,4-1 0,-5 9 8,1-4-8,4 0 0,0-4 0,0 0 8,-4-1-8,4 9 0,-4-12 0,4 8 0,0-4 0,0 0 0,-5-1 0,6 5 8,-6 0-8,1 0 0,4 4 0,-5 0 9,5-8-9,-4 3 0,4 1 11,0 0-11,0 0 10,-4-4-10,-1 4 11,5 0-11,1-1 12,-1 1-12,-9 0 8,9 0-8,0 0 0,0 0 0,-9-5 0,5 1 0,-5 4 0,9 0 0,-5 0 0,5 0 8,-4 0-8,-1-1 0,6-3 8,-6 0-8,5 0 0,-4 4 0,-1-4 9,5-1-9,-4 1 0,0 4 9,4 4-9,-5 0 8,1-4-8,-1 0 8,1-5-8,4 5 0,0-4 9,0 0-9,0 4 0,0-4 0,0 3 0,-4-3 0,4 4 0,0-4 0,0 4 0,-4-8 0,4 7 0,-4-3 0,-1 4 0,5-4 8,-4 4-8,-1 0 9,1-1-9,-1-3 10,1 4-10,0-4 10,-1 4-10,1 0 10,4 4-10,-5-5 10,5 1-10,-4 4 10,0-4-10,-1 0 0,1-4 0,-1 4 0,5-1 0,-4 1 8,-1-4-8,1 0 0,-1 0 0,1 0 8,0-1-8,-1 5 0,1-8 0,4 4 0,-5 4 8,1-5-8,-5 1 0,4 0 0,1 0 0,-5 0 0,5 4 0,-1-5 0,1-3 0,-5 8 8,4-4-8,1 4 0,-5 0 0,4-5 0,1 1 0,-1 0 0,-4 0 9,5 4-9,-5-5 0,0 5 0,5-4 0,-1 4 0,1 0 0,-1 0 0,1 0 0,-1-1 0,-4 1 0,5 0 0,-1 0 0,1 4 8,-5-4-8,5 0 0,-1-1 0,1 1 8,-5 0-8,4 0 0,1 0 8,-1 0-8,1 0 0,-1-5 0,1 5 0,-1 0 0,1-4 0,0 4 0,4 0 0,-5 0 8,1-1-8,-1 1 0,1 0 0,-1 0 0,1 0 0,4-4 0,-4 3 0,-1-3 0,1 4 0,-1-4 0,1 0 0,4 0 0,0 3 0,-4 1 0,4 0 0,-5-4 8,1 4-8,-1 0 0,6-4 0,-1 3 0,-9-3 0,0 4 0,9 0 0,-5 0 0,1 0 0,-1-5 12,1 5-4,-1 0 0,1 0-8,0 0 0,-5 0 0,4 0 8,5-1-8,-4 5 0,-10-4 0,5 4 0,5-4 0,-5 0 0,0 0 0,4 4 0,-4-5 0,0 5 8,5-4-8,-1 0 8,-4 4-8,5-4 0,-5 4 8,5-4-8,-5 4 8,4-5-8,-4 5 10,5-4-10,-5 0 9,4 4-9,1-4 8,-5 4-8,0-4 8,0 3-8,4-3 0,1 4 8,-5 0-8,0-4 0,0 4 0,0-4 0,0 4 8,4-4-8,-4-1 8,0 5-8,0-4 11,0 4-3,5-4-8,-5 4 12,5 0-12,-5-4 8,0-1-8,4 5 0,-4 8 8,5-8-8,-5-4 0,4 0 9,-4 4-9,5 0 0,-1 0 0,-4-4 8,0 3-8,0-3 0,0 4 9,5 0-9,-5-4 0,0 4 9,0-4-9,0 4 0,0 8 10,4-8-10,-4-1 8,5-3-8,0 4 0,-1 0 0,-4 0 0,5-4 0,-1 4 0,1-4 0,-5 0 0,0 3 0,0-3 0,4 4 8,-4 0-8,0 0 0,5-4 8,-10 4-8,5 0 8,0 4-8,0-4 8,0-1-8,0 5 8,5-4-8,-5 0 0,4 0 0,-4 0 8,5 0-8,-5 0 0,5 0 0,-1 0 0,-4 0 0,5 4 0,-1-5-9,1 1 9,-5 8-10,0-8-22,0 8-4,0-4 0,0 4-905,-9-8-181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5afacaec2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5afacaec2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573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82d585c41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82d585c41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40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5afacaec24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5afacaec24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05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82d585c41e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82d585c41e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860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82d585c41e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82d585c41e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36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82d585c41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82d585c41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275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82d585c41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82d585c41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425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82d585c41e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82d585c41e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283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2d585c41e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2d585c41e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3637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82d585c41e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82d585c41e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363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6096000" y="-233"/>
            <a:ext cx="6096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9044" tIns="99044" rIns="99044" bIns="9904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50"/>
          </a:p>
        </p:txBody>
      </p:sp>
      <p:cxnSp>
        <p:nvCxnSpPr>
          <p:cNvPr id="61" name="Google Shape;61;p9"/>
          <p:cNvCxnSpPr/>
          <p:nvPr/>
        </p:nvCxnSpPr>
        <p:spPr>
          <a:xfrm>
            <a:off x="6706234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354000" y="1534800"/>
            <a:ext cx="5393600" cy="20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55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5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5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5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5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5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5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5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55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275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95285" lvl="0" indent="-37146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90570" lvl="1" indent="-343948">
              <a:spcBef>
                <a:spcPts val="17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485854" lvl="2" indent="-343948">
              <a:spcBef>
                <a:spcPts val="17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981139" lvl="3" indent="-343948">
              <a:spcBef>
                <a:spcPts val="17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476424" lvl="4" indent="-343948">
              <a:spcBef>
                <a:spcPts val="17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971709" lvl="5" indent="-343948">
              <a:spcBef>
                <a:spcPts val="17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466993" lvl="6" indent="-343948">
              <a:spcBef>
                <a:spcPts val="17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962278" lvl="7" indent="-343948">
              <a:spcBef>
                <a:spcPts val="17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457563" lvl="8" indent="-343948">
              <a:spcBef>
                <a:spcPts val="1733"/>
              </a:spcBef>
              <a:spcAft>
                <a:spcPts val="17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4149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156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4432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568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customXml" Target="../ink/ink60.xml"/><Relationship Id="rId4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customXml" Target="../ink/ink63.xml"/><Relationship Id="rId3" Type="http://schemas.openxmlformats.org/officeDocument/2006/relationships/image" Target="../media/image430.png"/><Relationship Id="rId7" Type="http://schemas.openxmlformats.org/officeDocument/2006/relationships/customXml" Target="../ink/ink62.xml"/><Relationship Id="rId12" Type="http://schemas.openxmlformats.org/officeDocument/2006/relationships/image" Target="../media/image5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5.emf"/><Relationship Id="rId11" Type="http://schemas.openxmlformats.org/officeDocument/2006/relationships/image" Target="../media/image490.png"/><Relationship Id="rId5" Type="http://schemas.openxmlformats.org/officeDocument/2006/relationships/customXml" Target="../ink/ink61.xml"/><Relationship Id="rId15" Type="http://schemas.openxmlformats.org/officeDocument/2006/relationships/image" Target="../media/image520.png"/><Relationship Id="rId10" Type="http://schemas.openxmlformats.org/officeDocument/2006/relationships/image" Target="../media/image480.png"/><Relationship Id="rId4" Type="http://schemas.openxmlformats.org/officeDocument/2006/relationships/image" Target="../media/image80.png"/><Relationship Id="rId9" Type="http://schemas.openxmlformats.org/officeDocument/2006/relationships/image" Target="../media/image470.png"/><Relationship Id="rId14" Type="http://schemas.openxmlformats.org/officeDocument/2006/relationships/image" Target="../media/image5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361.png"/><Relationship Id="rId7" Type="http://schemas.openxmlformats.org/officeDocument/2006/relationships/image" Target="../media/image4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40.png"/><Relationship Id="rId5" Type="http://schemas.openxmlformats.org/officeDocument/2006/relationships/image" Target="../media/image420.png"/><Relationship Id="rId4" Type="http://schemas.openxmlformats.org/officeDocument/2006/relationships/image" Target="../media/image350.png"/><Relationship Id="rId9" Type="http://schemas.openxmlformats.org/officeDocument/2006/relationships/image" Target="../media/image5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71.png"/><Relationship Id="rId5" Type="http://schemas.openxmlformats.org/officeDocument/2006/relationships/image" Target="../media/image560.png"/><Relationship Id="rId4" Type="http://schemas.openxmlformats.org/officeDocument/2006/relationships/image" Target="../media/image551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7.xml"/><Relationship Id="rId18" Type="http://schemas.openxmlformats.org/officeDocument/2006/relationships/image" Target="../media/image50.emf"/><Relationship Id="rId26" Type="http://schemas.openxmlformats.org/officeDocument/2006/relationships/image" Target="../media/image55.emf"/><Relationship Id="rId39" Type="http://schemas.openxmlformats.org/officeDocument/2006/relationships/customXml" Target="../ink/ink80.xml"/><Relationship Id="rId3" Type="http://schemas.openxmlformats.org/officeDocument/2006/relationships/image" Target="../media/image360.png"/><Relationship Id="rId21" Type="http://schemas.openxmlformats.org/officeDocument/2006/relationships/customXml" Target="../ink/ink71.xml"/><Relationship Id="rId34" Type="http://schemas.openxmlformats.org/officeDocument/2006/relationships/image" Target="../media/image61.emf"/><Relationship Id="rId42" Type="http://schemas.openxmlformats.org/officeDocument/2006/relationships/image" Target="../media/image65.emf"/><Relationship Id="rId47" Type="http://schemas.openxmlformats.org/officeDocument/2006/relationships/customXml" Target="../ink/ink84.xml"/><Relationship Id="rId50" Type="http://schemas.openxmlformats.org/officeDocument/2006/relationships/image" Target="../media/image69.emf"/><Relationship Id="rId7" Type="http://schemas.openxmlformats.org/officeDocument/2006/relationships/customXml" Target="../ink/ink64.xml"/><Relationship Id="rId12" Type="http://schemas.openxmlformats.org/officeDocument/2006/relationships/image" Target="../media/image47.emf"/><Relationship Id="rId17" Type="http://schemas.openxmlformats.org/officeDocument/2006/relationships/customXml" Target="../ink/ink69.xml"/><Relationship Id="rId25" Type="http://schemas.openxmlformats.org/officeDocument/2006/relationships/customXml" Target="../ink/ink73.xml"/><Relationship Id="rId33" Type="http://schemas.openxmlformats.org/officeDocument/2006/relationships/customXml" Target="../ink/ink77.xml"/><Relationship Id="rId38" Type="http://schemas.openxmlformats.org/officeDocument/2006/relationships/image" Target="../media/image63.emf"/><Relationship Id="rId46" Type="http://schemas.openxmlformats.org/officeDocument/2006/relationships/image" Target="../media/image67.e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9.emf"/><Relationship Id="rId20" Type="http://schemas.openxmlformats.org/officeDocument/2006/relationships/image" Target="../media/image52.emf"/><Relationship Id="rId29" Type="http://schemas.openxmlformats.org/officeDocument/2006/relationships/customXml" Target="../ink/ink75.xml"/><Relationship Id="rId41" Type="http://schemas.openxmlformats.org/officeDocument/2006/relationships/customXml" Target="../ink/ink8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1.png"/><Relationship Id="rId11" Type="http://schemas.openxmlformats.org/officeDocument/2006/relationships/customXml" Target="../ink/ink66.xml"/><Relationship Id="rId24" Type="http://schemas.openxmlformats.org/officeDocument/2006/relationships/image" Target="../media/image54.emf"/><Relationship Id="rId32" Type="http://schemas.openxmlformats.org/officeDocument/2006/relationships/image" Target="../media/image60.emf"/><Relationship Id="rId37" Type="http://schemas.openxmlformats.org/officeDocument/2006/relationships/customXml" Target="../ink/ink79.xml"/><Relationship Id="rId40" Type="http://schemas.openxmlformats.org/officeDocument/2006/relationships/image" Target="../media/image64.emf"/><Relationship Id="rId45" Type="http://schemas.openxmlformats.org/officeDocument/2006/relationships/customXml" Target="../ink/ink83.xml"/><Relationship Id="rId5" Type="http://schemas.openxmlformats.org/officeDocument/2006/relationships/image" Target="../media/image550.png"/><Relationship Id="rId15" Type="http://schemas.openxmlformats.org/officeDocument/2006/relationships/customXml" Target="../ink/ink68.xml"/><Relationship Id="rId23" Type="http://schemas.openxmlformats.org/officeDocument/2006/relationships/customXml" Target="../ink/ink72.xml"/><Relationship Id="rId28" Type="http://schemas.openxmlformats.org/officeDocument/2006/relationships/image" Target="../media/image56.emf"/><Relationship Id="rId36" Type="http://schemas.openxmlformats.org/officeDocument/2006/relationships/image" Target="../media/image62.emf"/><Relationship Id="rId49" Type="http://schemas.openxmlformats.org/officeDocument/2006/relationships/customXml" Target="../ink/ink85.xml"/><Relationship Id="rId10" Type="http://schemas.openxmlformats.org/officeDocument/2006/relationships/image" Target="../media/image44.emf"/><Relationship Id="rId19" Type="http://schemas.openxmlformats.org/officeDocument/2006/relationships/customXml" Target="../ink/ink70.xml"/><Relationship Id="rId31" Type="http://schemas.openxmlformats.org/officeDocument/2006/relationships/customXml" Target="../ink/ink76.xml"/><Relationship Id="rId44" Type="http://schemas.openxmlformats.org/officeDocument/2006/relationships/image" Target="../media/image66.emf"/><Relationship Id="rId52" Type="http://schemas.openxmlformats.org/officeDocument/2006/relationships/image" Target="../media/image70.emf"/><Relationship Id="rId4" Type="http://schemas.openxmlformats.org/officeDocument/2006/relationships/image" Target="../media/image540.png"/><Relationship Id="rId9" Type="http://schemas.openxmlformats.org/officeDocument/2006/relationships/customXml" Target="../ink/ink65.xml"/><Relationship Id="rId14" Type="http://schemas.openxmlformats.org/officeDocument/2006/relationships/image" Target="../media/image48.emf"/><Relationship Id="rId22" Type="http://schemas.openxmlformats.org/officeDocument/2006/relationships/image" Target="../media/image53.emf"/><Relationship Id="rId27" Type="http://schemas.openxmlformats.org/officeDocument/2006/relationships/customXml" Target="../ink/ink74.xml"/><Relationship Id="rId30" Type="http://schemas.openxmlformats.org/officeDocument/2006/relationships/image" Target="../media/image59.emf"/><Relationship Id="rId35" Type="http://schemas.openxmlformats.org/officeDocument/2006/relationships/customXml" Target="../ink/ink78.xml"/><Relationship Id="rId43" Type="http://schemas.openxmlformats.org/officeDocument/2006/relationships/customXml" Target="../ink/ink82.xml"/><Relationship Id="rId48" Type="http://schemas.openxmlformats.org/officeDocument/2006/relationships/image" Target="../media/image68.emf"/><Relationship Id="rId8" Type="http://schemas.openxmlformats.org/officeDocument/2006/relationships/image" Target="../media/image43.emf"/><Relationship Id="rId51" Type="http://schemas.openxmlformats.org/officeDocument/2006/relationships/customXml" Target="../ink/ink8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7.xml"/><Relationship Id="rId13" Type="http://schemas.openxmlformats.org/officeDocument/2006/relationships/image" Target="../media/image84.png"/><Relationship Id="rId3" Type="http://schemas.openxmlformats.org/officeDocument/2006/relationships/image" Target="../media/image82.png"/><Relationship Id="rId7" Type="http://schemas.openxmlformats.org/officeDocument/2006/relationships/image" Target="../media/image83.png"/><Relationship Id="rId12" Type="http://schemas.openxmlformats.org/officeDocument/2006/relationships/customXml" Target="../ink/ink8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500.png"/><Relationship Id="rId11" Type="http://schemas.openxmlformats.org/officeDocument/2006/relationships/image" Target="../media/image6.emf"/><Relationship Id="rId5" Type="http://schemas.openxmlformats.org/officeDocument/2006/relationships/image" Target="../media/image5400.png"/><Relationship Id="rId10" Type="http://schemas.openxmlformats.org/officeDocument/2006/relationships/customXml" Target="../ink/ink88.xml"/><Relationship Id="rId4" Type="http://schemas.openxmlformats.org/officeDocument/2006/relationships/image" Target="../media/image3600.png"/><Relationship Id="rId9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1.xml"/><Relationship Id="rId13" Type="http://schemas.openxmlformats.org/officeDocument/2006/relationships/image" Target="../media/image77.emf"/><Relationship Id="rId18" Type="http://schemas.openxmlformats.org/officeDocument/2006/relationships/customXml" Target="../ink/ink96.xml"/><Relationship Id="rId3" Type="http://schemas.openxmlformats.org/officeDocument/2006/relationships/image" Target="../media/image710.png"/><Relationship Id="rId7" Type="http://schemas.openxmlformats.org/officeDocument/2006/relationships/image" Target="../media/image74.emf"/><Relationship Id="rId12" Type="http://schemas.openxmlformats.org/officeDocument/2006/relationships/customXml" Target="../ink/ink93.xml"/><Relationship Id="rId17" Type="http://schemas.openxmlformats.org/officeDocument/2006/relationships/image" Target="../media/image85.png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95.xml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90.xml"/><Relationship Id="rId11" Type="http://schemas.openxmlformats.org/officeDocument/2006/relationships/image" Target="../media/image76.emf"/><Relationship Id="rId5" Type="http://schemas.openxmlformats.org/officeDocument/2006/relationships/image" Target="../media/image730.png"/><Relationship Id="rId15" Type="http://schemas.openxmlformats.org/officeDocument/2006/relationships/image" Target="../media/image78.emf"/><Relationship Id="rId10" Type="http://schemas.openxmlformats.org/officeDocument/2006/relationships/customXml" Target="../ink/ink92.xml"/><Relationship Id="rId19" Type="http://schemas.openxmlformats.org/officeDocument/2006/relationships/image" Target="../media/image80.emf"/><Relationship Id="rId4" Type="http://schemas.openxmlformats.org/officeDocument/2006/relationships/image" Target="../media/image720.png"/><Relationship Id="rId9" Type="http://schemas.openxmlformats.org/officeDocument/2006/relationships/image" Target="../media/image75.emf"/><Relationship Id="rId14" Type="http://schemas.openxmlformats.org/officeDocument/2006/relationships/customXml" Target="../ink/ink9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8.emf"/><Relationship Id="rId7" Type="http://schemas.openxmlformats.org/officeDocument/2006/relationships/customXml" Target="../ink/ink3.xml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customXml" Target="../ink/ink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5" Type="http://schemas.openxmlformats.org/officeDocument/2006/relationships/image" Target="../media/image104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21" Type="http://schemas.openxmlformats.org/officeDocument/2006/relationships/customXml" Target="../ink/ink12.xml"/><Relationship Id="rId42" Type="http://schemas.openxmlformats.org/officeDocument/2006/relationships/image" Target="../media/image34.png"/><Relationship Id="rId47" Type="http://schemas.openxmlformats.org/officeDocument/2006/relationships/customXml" Target="../ink/ink25.xml"/><Relationship Id="rId63" Type="http://schemas.openxmlformats.org/officeDocument/2006/relationships/customXml" Target="../ink/ink33.xml"/><Relationship Id="rId68" Type="http://schemas.openxmlformats.org/officeDocument/2006/relationships/image" Target="../media/image47.png"/><Relationship Id="rId84" Type="http://schemas.openxmlformats.org/officeDocument/2006/relationships/image" Target="../media/image55.png"/><Relationship Id="rId89" Type="http://schemas.openxmlformats.org/officeDocument/2006/relationships/customXml" Target="../ink/ink46.xml"/><Relationship Id="rId112" Type="http://schemas.openxmlformats.org/officeDocument/2006/relationships/image" Target="../media/image69.png"/><Relationship Id="rId16" Type="http://schemas.openxmlformats.org/officeDocument/2006/relationships/image" Target="../media/image21.png"/><Relationship Id="rId107" Type="http://schemas.openxmlformats.org/officeDocument/2006/relationships/customXml" Target="../ink/ink55.xml"/><Relationship Id="rId11" Type="http://schemas.openxmlformats.org/officeDocument/2006/relationships/customXml" Target="../ink/ink7.xml"/><Relationship Id="rId24" Type="http://schemas.openxmlformats.org/officeDocument/2006/relationships/image" Target="../media/image25.png"/><Relationship Id="rId32" Type="http://schemas.openxmlformats.org/officeDocument/2006/relationships/image" Target="../media/image29.png"/><Relationship Id="rId37" Type="http://schemas.openxmlformats.org/officeDocument/2006/relationships/customXml" Target="../ink/ink20.xml"/><Relationship Id="rId40" Type="http://schemas.openxmlformats.org/officeDocument/2006/relationships/image" Target="../media/image33.png"/><Relationship Id="rId45" Type="http://schemas.openxmlformats.org/officeDocument/2006/relationships/customXml" Target="../ink/ink24.xml"/><Relationship Id="rId53" Type="http://schemas.openxmlformats.org/officeDocument/2006/relationships/customXml" Target="../ink/ink28.xml"/><Relationship Id="rId58" Type="http://schemas.openxmlformats.org/officeDocument/2006/relationships/image" Target="../media/image42.png"/><Relationship Id="rId66" Type="http://schemas.openxmlformats.org/officeDocument/2006/relationships/image" Target="../media/image46.png"/><Relationship Id="rId74" Type="http://schemas.openxmlformats.org/officeDocument/2006/relationships/image" Target="../media/image50.png"/><Relationship Id="rId79" Type="http://schemas.openxmlformats.org/officeDocument/2006/relationships/customXml" Target="../ink/ink41.xml"/><Relationship Id="rId87" Type="http://schemas.openxmlformats.org/officeDocument/2006/relationships/customXml" Target="../ink/ink45.xml"/><Relationship Id="rId102" Type="http://schemas.openxmlformats.org/officeDocument/2006/relationships/image" Target="../media/image64.png"/><Relationship Id="rId110" Type="http://schemas.openxmlformats.org/officeDocument/2006/relationships/image" Target="../media/image68.png"/><Relationship Id="rId115" Type="http://schemas.openxmlformats.org/officeDocument/2006/relationships/customXml" Target="../ink/ink59.xml"/><Relationship Id="rId5" Type="http://schemas.openxmlformats.org/officeDocument/2006/relationships/customXml" Target="../ink/ink4.xml"/><Relationship Id="rId61" Type="http://schemas.openxmlformats.org/officeDocument/2006/relationships/customXml" Target="../ink/ink32.xml"/><Relationship Id="rId82" Type="http://schemas.openxmlformats.org/officeDocument/2006/relationships/image" Target="../media/image54.png"/><Relationship Id="rId90" Type="http://schemas.openxmlformats.org/officeDocument/2006/relationships/image" Target="../media/image58.png"/><Relationship Id="rId95" Type="http://schemas.openxmlformats.org/officeDocument/2006/relationships/customXml" Target="../ink/ink49.xml"/><Relationship Id="rId19" Type="http://schemas.openxmlformats.org/officeDocument/2006/relationships/customXml" Target="../ink/ink11.xml"/><Relationship Id="rId14" Type="http://schemas.openxmlformats.org/officeDocument/2006/relationships/image" Target="../media/image20.png"/><Relationship Id="rId22" Type="http://schemas.openxmlformats.org/officeDocument/2006/relationships/image" Target="../media/image24.png"/><Relationship Id="rId27" Type="http://schemas.openxmlformats.org/officeDocument/2006/relationships/customXml" Target="../ink/ink15.xml"/><Relationship Id="rId30" Type="http://schemas.openxmlformats.org/officeDocument/2006/relationships/image" Target="../media/image28.png"/><Relationship Id="rId35" Type="http://schemas.openxmlformats.org/officeDocument/2006/relationships/customXml" Target="../ink/ink19.xml"/><Relationship Id="rId43" Type="http://schemas.openxmlformats.org/officeDocument/2006/relationships/customXml" Target="../ink/ink23.xml"/><Relationship Id="rId48" Type="http://schemas.openxmlformats.org/officeDocument/2006/relationships/image" Target="../media/image37.png"/><Relationship Id="rId56" Type="http://schemas.openxmlformats.org/officeDocument/2006/relationships/image" Target="../media/image41.png"/><Relationship Id="rId64" Type="http://schemas.openxmlformats.org/officeDocument/2006/relationships/image" Target="../media/image45.png"/><Relationship Id="rId69" Type="http://schemas.openxmlformats.org/officeDocument/2006/relationships/customXml" Target="../ink/ink36.xml"/><Relationship Id="rId77" Type="http://schemas.openxmlformats.org/officeDocument/2006/relationships/customXml" Target="../ink/ink40.xml"/><Relationship Id="rId100" Type="http://schemas.openxmlformats.org/officeDocument/2006/relationships/image" Target="../media/image63.png"/><Relationship Id="rId105" Type="http://schemas.openxmlformats.org/officeDocument/2006/relationships/customXml" Target="../ink/ink54.xml"/><Relationship Id="rId113" Type="http://schemas.openxmlformats.org/officeDocument/2006/relationships/customXml" Target="../ink/ink58.xml"/><Relationship Id="rId8" Type="http://schemas.openxmlformats.org/officeDocument/2006/relationships/image" Target="../media/image17.png"/><Relationship Id="rId51" Type="http://schemas.openxmlformats.org/officeDocument/2006/relationships/customXml" Target="../ink/ink27.xml"/><Relationship Id="rId72" Type="http://schemas.openxmlformats.org/officeDocument/2006/relationships/image" Target="../media/image49.png"/><Relationship Id="rId80" Type="http://schemas.openxmlformats.org/officeDocument/2006/relationships/image" Target="../media/image53.png"/><Relationship Id="rId85" Type="http://schemas.openxmlformats.org/officeDocument/2006/relationships/customXml" Target="../ink/ink44.xml"/><Relationship Id="rId93" Type="http://schemas.openxmlformats.org/officeDocument/2006/relationships/customXml" Target="../ink/ink48.xml"/><Relationship Id="rId98" Type="http://schemas.openxmlformats.org/officeDocument/2006/relationships/image" Target="../media/image62.png"/><Relationship Id="rId3" Type="http://schemas.openxmlformats.org/officeDocument/2006/relationships/image" Target="../media/image13.png"/><Relationship Id="rId12" Type="http://schemas.openxmlformats.org/officeDocument/2006/relationships/image" Target="../media/image19.png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38" Type="http://schemas.openxmlformats.org/officeDocument/2006/relationships/image" Target="../media/image32.png"/><Relationship Id="rId46" Type="http://schemas.openxmlformats.org/officeDocument/2006/relationships/image" Target="../media/image36.png"/><Relationship Id="rId59" Type="http://schemas.openxmlformats.org/officeDocument/2006/relationships/customXml" Target="../ink/ink31.xml"/><Relationship Id="rId67" Type="http://schemas.openxmlformats.org/officeDocument/2006/relationships/customXml" Target="../ink/ink35.xml"/><Relationship Id="rId103" Type="http://schemas.openxmlformats.org/officeDocument/2006/relationships/customXml" Target="../ink/ink53.xml"/><Relationship Id="rId108" Type="http://schemas.openxmlformats.org/officeDocument/2006/relationships/image" Target="../media/image67.png"/><Relationship Id="rId116" Type="http://schemas.openxmlformats.org/officeDocument/2006/relationships/image" Target="../media/image71.png"/><Relationship Id="rId20" Type="http://schemas.openxmlformats.org/officeDocument/2006/relationships/image" Target="../media/image23.png"/><Relationship Id="rId41" Type="http://schemas.openxmlformats.org/officeDocument/2006/relationships/customXml" Target="../ink/ink22.xml"/><Relationship Id="rId54" Type="http://schemas.openxmlformats.org/officeDocument/2006/relationships/image" Target="../media/image40.png"/><Relationship Id="rId62" Type="http://schemas.openxmlformats.org/officeDocument/2006/relationships/image" Target="../media/image44.png"/><Relationship Id="rId70" Type="http://schemas.openxmlformats.org/officeDocument/2006/relationships/image" Target="../media/image48.png"/><Relationship Id="rId75" Type="http://schemas.openxmlformats.org/officeDocument/2006/relationships/customXml" Target="../ink/ink39.xml"/><Relationship Id="rId83" Type="http://schemas.openxmlformats.org/officeDocument/2006/relationships/customXml" Target="../ink/ink43.xml"/><Relationship Id="rId88" Type="http://schemas.openxmlformats.org/officeDocument/2006/relationships/image" Target="../media/image57.png"/><Relationship Id="rId91" Type="http://schemas.openxmlformats.org/officeDocument/2006/relationships/customXml" Target="../ink/ink47.xml"/><Relationship Id="rId96" Type="http://schemas.openxmlformats.org/officeDocument/2006/relationships/image" Target="../media/image61.png"/><Relationship Id="rId111" Type="http://schemas.openxmlformats.org/officeDocument/2006/relationships/customXml" Target="../ink/ink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27.png"/><Relationship Id="rId36" Type="http://schemas.openxmlformats.org/officeDocument/2006/relationships/image" Target="../media/image31.png"/><Relationship Id="rId49" Type="http://schemas.openxmlformats.org/officeDocument/2006/relationships/customXml" Target="../ink/ink26.xml"/><Relationship Id="rId57" Type="http://schemas.openxmlformats.org/officeDocument/2006/relationships/customXml" Target="../ink/ink30.xml"/><Relationship Id="rId106" Type="http://schemas.openxmlformats.org/officeDocument/2006/relationships/image" Target="../media/image66.png"/><Relationship Id="rId114" Type="http://schemas.openxmlformats.org/officeDocument/2006/relationships/image" Target="../media/image70.png"/><Relationship Id="rId10" Type="http://schemas.openxmlformats.org/officeDocument/2006/relationships/image" Target="../media/image18.png"/><Relationship Id="rId31" Type="http://schemas.openxmlformats.org/officeDocument/2006/relationships/customXml" Target="../ink/ink17.xml"/><Relationship Id="rId44" Type="http://schemas.openxmlformats.org/officeDocument/2006/relationships/image" Target="../media/image35.png"/><Relationship Id="rId52" Type="http://schemas.openxmlformats.org/officeDocument/2006/relationships/image" Target="../media/image39.png"/><Relationship Id="rId60" Type="http://schemas.openxmlformats.org/officeDocument/2006/relationships/image" Target="../media/image43.png"/><Relationship Id="rId65" Type="http://schemas.openxmlformats.org/officeDocument/2006/relationships/customXml" Target="../ink/ink34.xml"/><Relationship Id="rId73" Type="http://schemas.openxmlformats.org/officeDocument/2006/relationships/customXml" Target="../ink/ink38.xml"/><Relationship Id="rId78" Type="http://schemas.openxmlformats.org/officeDocument/2006/relationships/image" Target="../media/image52.png"/><Relationship Id="rId81" Type="http://schemas.openxmlformats.org/officeDocument/2006/relationships/customXml" Target="../ink/ink42.xml"/><Relationship Id="rId86" Type="http://schemas.openxmlformats.org/officeDocument/2006/relationships/image" Target="../media/image56.png"/><Relationship Id="rId94" Type="http://schemas.openxmlformats.org/officeDocument/2006/relationships/image" Target="../media/image60.png"/><Relationship Id="rId99" Type="http://schemas.openxmlformats.org/officeDocument/2006/relationships/customXml" Target="../ink/ink51.xml"/><Relationship Id="rId101" Type="http://schemas.openxmlformats.org/officeDocument/2006/relationships/customXml" Target="../ink/ink52.xml"/><Relationship Id="rId4" Type="http://schemas.openxmlformats.org/officeDocument/2006/relationships/image" Target="../media/image16.png"/><Relationship Id="rId9" Type="http://schemas.openxmlformats.org/officeDocument/2006/relationships/customXml" Target="../ink/ink6.xml"/><Relationship Id="rId13" Type="http://schemas.openxmlformats.org/officeDocument/2006/relationships/customXml" Target="../ink/ink8.xml"/><Relationship Id="rId18" Type="http://schemas.openxmlformats.org/officeDocument/2006/relationships/image" Target="../media/image22.png"/><Relationship Id="rId39" Type="http://schemas.openxmlformats.org/officeDocument/2006/relationships/customXml" Target="../ink/ink21.xml"/><Relationship Id="rId109" Type="http://schemas.openxmlformats.org/officeDocument/2006/relationships/customXml" Target="../ink/ink56.xml"/><Relationship Id="rId34" Type="http://schemas.openxmlformats.org/officeDocument/2006/relationships/image" Target="../media/image30.png"/><Relationship Id="rId50" Type="http://schemas.openxmlformats.org/officeDocument/2006/relationships/image" Target="../media/image38.png"/><Relationship Id="rId55" Type="http://schemas.openxmlformats.org/officeDocument/2006/relationships/customXml" Target="../ink/ink29.xml"/><Relationship Id="rId76" Type="http://schemas.openxmlformats.org/officeDocument/2006/relationships/image" Target="../media/image51.png"/><Relationship Id="rId97" Type="http://schemas.openxmlformats.org/officeDocument/2006/relationships/customXml" Target="../ink/ink50.xml"/><Relationship Id="rId104" Type="http://schemas.openxmlformats.org/officeDocument/2006/relationships/image" Target="../media/image65.png"/><Relationship Id="rId7" Type="http://schemas.openxmlformats.org/officeDocument/2006/relationships/customXml" Target="../ink/ink5.xml"/><Relationship Id="rId71" Type="http://schemas.openxmlformats.org/officeDocument/2006/relationships/customXml" Target="../ink/ink37.xml"/><Relationship Id="rId92" Type="http://schemas.openxmlformats.org/officeDocument/2006/relationships/image" Target="../media/image59.png"/><Relationship Id="rId2" Type="http://schemas.openxmlformats.org/officeDocument/2006/relationships/image" Target="../media/image12.png"/><Relationship Id="rId29" Type="http://schemas.openxmlformats.org/officeDocument/2006/relationships/customXml" Target="../ink/ink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2" y="1372475"/>
            <a:ext cx="11954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be able to </a:t>
            </a:r>
            <a:r>
              <a:rPr lang="en-GB" sz="3200" b="1" dirty="0"/>
              <a:t>determine the period, amplitude, domain and range</a:t>
            </a:r>
            <a:endParaRPr lang="en-AU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4001611"/>
            <a:ext cx="10973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>
                <a:cs typeface="Arial" panose="020B0604020202020204" pitchFamily="34" charset="0"/>
              </a:rPr>
              <a:t>Determine the </a:t>
            </a:r>
            <a:r>
              <a:rPr lang="en-GB" sz="2800" b="1" dirty="0">
                <a:cs typeface="Arial" panose="020B0604020202020204" pitchFamily="34" charset="0"/>
              </a:rPr>
              <a:t>determine the period, amplitude, domain and range of sine and cosine graphs</a:t>
            </a:r>
            <a:endParaRPr lang="en-AU" sz="2800" b="1" dirty="0"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30CCE9DD-2626-734A-A754-6FCC902DB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424"/>
          <a:stretch/>
        </p:blipFill>
        <p:spPr>
          <a:xfrm>
            <a:off x="1143000" y="718289"/>
            <a:ext cx="9649563" cy="34262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AD0859-351C-B940-A71F-D9F3E87BAB4E}"/>
                  </a:ext>
                </a:extLst>
              </p:cNvPr>
              <p:cNvSpPr txBox="1"/>
              <p:nvPr/>
            </p:nvSpPr>
            <p:spPr>
              <a:xfrm>
                <a:off x="8254339" y="593771"/>
                <a:ext cx="2636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AU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AU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AU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8AD0859-351C-B940-A71F-D9F3E87BA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339" y="593771"/>
                <a:ext cx="2636322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D5E285-64C5-174A-A33A-E9C2A77E89EA}"/>
                  </a:ext>
                </a:extLst>
              </p:cNvPr>
              <p:cNvSpPr txBox="1"/>
              <p:nvPr/>
            </p:nvSpPr>
            <p:spPr>
              <a:xfrm>
                <a:off x="6273139" y="2858309"/>
                <a:ext cx="1981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AD5E285-64C5-174A-A33A-E9C2A77E8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139" y="2858309"/>
                <a:ext cx="198120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ED68CA-0DE2-1E44-AA3B-19225BA613CA}"/>
                  </a:ext>
                </a:extLst>
              </p:cNvPr>
              <p:cNvSpPr txBox="1"/>
              <p:nvPr/>
            </p:nvSpPr>
            <p:spPr>
              <a:xfrm>
                <a:off x="3777343" y="1955476"/>
                <a:ext cx="19910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>
                          <a:solidFill>
                            <a:srgbClr val="00771E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>
                          <a:solidFill>
                            <a:srgbClr val="00771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>
                          <a:solidFill>
                            <a:srgbClr val="00771E"/>
                          </a:solidFill>
                          <a:latin typeface="Cambria Math" panose="02040503050406030204" pitchFamily="18" charset="0"/>
                        </a:rPr>
                        <m:t>𝐬𝐢𝐧</m:t>
                      </m:r>
                      <m:r>
                        <a:rPr lang="en-AU" sz="2400" b="1" i="1">
                          <a:solidFill>
                            <a:srgbClr val="00771E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AU" sz="2400" b="1" i="1">
                          <a:solidFill>
                            <a:srgbClr val="00771E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>
                          <a:solidFill>
                            <a:srgbClr val="00771E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00771E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BED68CA-0DE2-1E44-AA3B-19225BA61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343" y="1955476"/>
                <a:ext cx="1991097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703;p86">
                <a:extLst>
                  <a:ext uri="{FF2B5EF4-FFF2-40B4-BE49-F238E27FC236}">
                    <a16:creationId xmlns:a16="http://schemas.microsoft.com/office/drawing/2014/main" id="{4221CBAE-1356-AF4A-AF66-9D3F341B8D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83944" y="75910"/>
                <a:ext cx="6602681" cy="59275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185738" indent="-185738" algn="l" defTabSz="742950" rtl="0" eaLnBrk="1" latinLnBrk="0" hangingPunct="1">
                  <a:lnSpc>
                    <a:spcPct val="90000"/>
                  </a:lnSpc>
                  <a:spcBef>
                    <a:spcPts val="813"/>
                  </a:spcBef>
                  <a:buFont typeface="Arial" panose="020B0604020202020204" pitchFamily="34" charset="0"/>
                  <a:buChar char="•"/>
                  <a:defRPr sz="22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213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9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28688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6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00163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4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671638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4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43113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4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14588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4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86063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4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57538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4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AU" b="1" dirty="0"/>
                  <a:t>Change in Amplitude - </a:t>
                </a:r>
                <a:r>
                  <a:rPr lang="en-AU" i="1" dirty="0"/>
                  <a:t>(A dilation parallel to </a:t>
                </a:r>
                <a14:m>
                  <m:oMath xmlns:m="http://schemas.openxmlformats.org/officeDocument/2006/math">
                    <m:r>
                      <a:rPr lang="en-AU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i="1" dirty="0"/>
                  <a:t>-axis)</a:t>
                </a:r>
              </a:p>
            </p:txBody>
          </p:sp>
        </mc:Choice>
        <mc:Fallback xmlns="">
          <p:sp>
            <p:nvSpPr>
              <p:cNvPr id="9" name="Google Shape;703;p8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221CBAE-1356-AF4A-AF66-9D3F341B8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944" y="75910"/>
                <a:ext cx="6602681" cy="592752"/>
              </a:xfrm>
              <a:prstGeom prst="rect">
                <a:avLst/>
              </a:prstGeom>
              <a:blipFill rotWithShape="0">
                <a:blip r:embed="rId6"/>
                <a:stretch>
                  <a:fillRect t="-30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178B5B-939D-E349-985D-1E4092F8C348}"/>
                  </a:ext>
                </a:extLst>
              </p:cNvPr>
              <p:cNvSpPr/>
              <p:nvPr/>
            </p:nvSpPr>
            <p:spPr>
              <a:xfrm>
                <a:off x="1604032" y="4490497"/>
                <a:ext cx="9182593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 a trigonometric function (sine or cosine),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we can say that: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𝑎𝑓</m:t>
                      </m:r>
                      <m:r>
                        <a:rPr lang="en-AU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r>
                  <a:rPr lang="en-US" sz="2400" dirty="0"/>
                  <a:t>defines a dilation parallel to the y-axis, scale factor of </a:t>
                </a:r>
                <a:r>
                  <a:rPr lang="en-US" sz="2400" dirty="0">
                    <a:solidFill>
                      <a:srgbClr val="FF0000"/>
                    </a:solidFill>
                  </a:rPr>
                  <a:t>|a|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NOTE: This changes the amplitude of the function to |a|.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1178B5B-939D-E349-985D-1E4092F8C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032" y="4490497"/>
                <a:ext cx="9182593" cy="1938992"/>
              </a:xfrm>
              <a:prstGeom prst="rect">
                <a:avLst/>
              </a:prstGeom>
              <a:blipFill rotWithShape="0">
                <a:blip r:embed="rId7"/>
                <a:stretch>
                  <a:fillRect l="-996" t="-2516" b="-62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424991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7"/>
          <p:cNvSpPr txBox="1">
            <a:spLocks noGrp="1"/>
          </p:cNvSpPr>
          <p:nvPr>
            <p:ph type="title"/>
          </p:nvPr>
        </p:nvSpPr>
        <p:spPr>
          <a:xfrm>
            <a:off x="1430625" y="2446200"/>
            <a:ext cx="4382300" cy="1965600"/>
          </a:xfrm>
          <a:prstGeom prst="rect">
            <a:avLst/>
          </a:prstGeom>
        </p:spPr>
        <p:txBody>
          <a:bodyPr spcFirstLastPara="1" vert="horz" wrap="square" lIns="99044" tIns="99044" rIns="99044" bIns="99044" rtlCol="0" anchor="b" anchorCtr="0">
            <a:noAutofit/>
          </a:bodyPr>
          <a:lstStyle/>
          <a:p>
            <a:r>
              <a:rPr lang="en" b="1"/>
              <a:t>Reflection about the x-axis </a:t>
            </a:r>
            <a:r>
              <a:rPr lang="en"/>
              <a:t>(</a:t>
            </a:r>
            <a:r>
              <a:rPr lang="en" i="1">
                <a:latin typeface="Chivo"/>
                <a:ea typeface="Chivo"/>
                <a:cs typeface="Chivo"/>
                <a:sym typeface="Chivo"/>
              </a:rPr>
              <a:t>a</a:t>
            </a:r>
            <a:r>
              <a:rPr lang="en"/>
              <a:t> = -1)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Google Shape;712;p87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6494125" y="1427489"/>
                <a:ext cx="4156750" cy="4003025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spcFirstLastPara="1" vert="horz" wrap="square" lIns="99044" tIns="99044" rIns="99044" bIns="99044" rtlCol="0" anchor="ctr" anchorCtr="0">
                <a:noAutofit/>
              </a:bodyPr>
              <a:lstStyle/>
              <a:p>
                <a:pPr marL="0" indent="0">
                  <a:buNone/>
                </a:pPr>
                <a:r>
                  <a:rPr lang="en" sz="2600" dirty="0">
                    <a:solidFill>
                      <a:schemeClr val="dk1"/>
                    </a:solidFill>
                  </a:rPr>
                  <a:t>Recall, that for any function </a:t>
                </a:r>
                <a14:m>
                  <m:oMath xmlns:m="http://schemas.openxmlformats.org/officeDocument/2006/math">
                    <m:r>
                      <a:rPr lang="en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sz="2600" dirty="0">
                    <a:solidFill>
                      <a:schemeClr val="dk1"/>
                    </a:solidFill>
                  </a:rPr>
                  <a:t>,</a:t>
                </a:r>
                <a:endParaRPr sz="2600" dirty="0">
                  <a:solidFill>
                    <a:schemeClr val="dk1"/>
                  </a:solidFill>
                </a:endParaRPr>
              </a:p>
              <a:p>
                <a:pPr marL="0" indent="0">
                  <a:spcBef>
                    <a:spcPts val="1733"/>
                  </a:spcBef>
                  <a:buNone/>
                </a:pPr>
                <a:endParaRPr sz="2600" dirty="0">
                  <a:solidFill>
                    <a:schemeClr val="dk1"/>
                  </a:solidFill>
                </a:endParaRPr>
              </a:p>
              <a:p>
                <a:pPr marL="0" indent="0">
                  <a:spcBef>
                    <a:spcPts val="1733"/>
                  </a:spcBef>
                  <a:buNone/>
                </a:pPr>
                <a:endParaRPr sz="2600" dirty="0">
                  <a:solidFill>
                    <a:schemeClr val="dk1"/>
                  </a:solidFill>
                </a:endParaRPr>
              </a:p>
              <a:p>
                <a:pPr marL="0" indent="0">
                  <a:spcBef>
                    <a:spcPts val="1733"/>
                  </a:spcBef>
                  <a:spcAft>
                    <a:spcPts val="1733"/>
                  </a:spcAft>
                  <a:buNone/>
                </a:pPr>
                <a:r>
                  <a:rPr lang="en" sz="2600" dirty="0">
                    <a:solidFill>
                      <a:schemeClr val="dk1"/>
                    </a:solidFill>
                  </a:rPr>
                  <a:t>defines a </a:t>
                </a:r>
                <a:r>
                  <a:rPr lang="en" sz="2600" b="1" dirty="0">
                    <a:solidFill>
                      <a:schemeClr val="dk1"/>
                    </a:solidFill>
                  </a:rPr>
                  <a:t>reflection</a:t>
                </a:r>
                <a:r>
                  <a:rPr lang="en" sz="2600" dirty="0">
                    <a:solidFill>
                      <a:schemeClr val="dk1"/>
                    </a:solidFill>
                  </a:rPr>
                  <a:t> about the </a:t>
                </a:r>
                <a14:m>
                  <m:oMath xmlns:m="http://schemas.openxmlformats.org/officeDocument/2006/math">
                    <m:r>
                      <a:rPr lang="en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" sz="2600" dirty="0">
                    <a:solidFill>
                      <a:schemeClr val="dk1"/>
                    </a:solidFill>
                  </a:rPr>
                  <a:t>-axis.</a:t>
                </a:r>
                <a:endParaRPr sz="26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712" name="Google Shape;712;p8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6494125" y="1427489"/>
                <a:ext cx="4156750" cy="4003025"/>
              </a:xfrm>
              <a:prstGeom prst="rect">
                <a:avLst/>
              </a:prstGeom>
              <a:blipFill rotWithShape="0">
                <a:blip r:embed="rId3"/>
                <a:stretch>
                  <a:fillRect l="-23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3" name="Google Shape;713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0277" y="2719568"/>
            <a:ext cx="2204448" cy="7987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251946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D1DF-5EA5-1D43-8FB3-9B40D351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28" y="556377"/>
            <a:ext cx="8543925" cy="617007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719;p88">
                <a:extLst>
                  <a:ext uri="{FF2B5EF4-FFF2-40B4-BE49-F238E27FC236}">
                    <a16:creationId xmlns:a16="http://schemas.microsoft.com/office/drawing/2014/main" id="{BB39C0F9-985A-1542-9320-676B43AFBB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826" y="1229975"/>
                <a:ext cx="5421974" cy="5396456"/>
              </a:xfrm>
              <a:prstGeom prst="rect">
                <a:avLst/>
              </a:prstGeom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185738" indent="-185738" algn="l" defTabSz="742950" rtl="0" eaLnBrk="1" latinLnBrk="0" hangingPunct="1">
                  <a:lnSpc>
                    <a:spcPct val="90000"/>
                  </a:lnSpc>
                  <a:spcBef>
                    <a:spcPts val="813"/>
                  </a:spcBef>
                  <a:buFont typeface="Arial" panose="020B0604020202020204" pitchFamily="34" charset="0"/>
                  <a:buChar char="•"/>
                  <a:defRPr sz="22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213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9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28688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6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00163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4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671638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4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43113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4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14588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4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86063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4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57538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4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330200">
                  <a:spcBef>
                    <a:spcPts val="0"/>
                  </a:spcBef>
                  <a:buSzPts val="1600"/>
                  <a:buFont typeface="Arial"/>
                  <a:buAutoNum type="alphaLcParenBoth"/>
                </a:pPr>
                <a:r>
                  <a:rPr lang="en-AU" sz="2400" dirty="0"/>
                  <a:t>State the amplitude of the following functions:</a:t>
                </a:r>
              </a:p>
              <a:p>
                <a:pPr marL="0" indent="457200">
                  <a:spcBef>
                    <a:spcPts val="1600"/>
                  </a:spcBef>
                  <a:buNone/>
                </a:pPr>
                <a:r>
                  <a:rPr lang="en-AU" sz="2400" dirty="0"/>
                  <a:t>(</a:t>
                </a:r>
                <a:r>
                  <a:rPr lang="en-AU" sz="2400" dirty="0" err="1"/>
                  <a:t>i</a:t>
                </a:r>
                <a:r>
                  <a:rPr lang="en-AU" sz="2400" dirty="0"/>
                  <a:t>)	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 dirty="0">
                        <a:latin typeface="Cambria Math" panose="02040503050406030204" pitchFamily="18" charset="0"/>
                      </a:rPr>
                      <m:t> = 3</m:t>
                    </m:r>
                    <m:r>
                      <m:rPr>
                        <m:sty m:val="p"/>
                      </m:rPr>
                      <a:rPr lang="en-AU" sz="2400" i="1" dirty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AU" sz="24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AU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/>
              </a:p>
              <a:p>
                <a:pPr marL="0" indent="457200">
                  <a:spcBef>
                    <a:spcPts val="1600"/>
                  </a:spcBef>
                  <a:buNone/>
                </a:pPr>
                <a:r>
                  <a:rPr lang="en-AU" sz="2400" dirty="0"/>
                  <a:t>(ii)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 dirty="0">
                        <a:latin typeface="Cambria Math" panose="02040503050406030204" pitchFamily="18" charset="0"/>
                      </a:rPr>
                      <m:t> = −2</m:t>
                    </m:r>
                    <m:r>
                      <m:rPr>
                        <m:sty m:val="p"/>
                      </m:rPr>
                      <a:rPr lang="en-AU" sz="2400" i="1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AU" sz="24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AU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/>
              </a:p>
              <a:p>
                <a:pPr marL="0" indent="457200">
                  <a:spcBef>
                    <a:spcPts val="1600"/>
                  </a:spcBef>
                  <a:buNone/>
                </a:pPr>
                <a:endParaRPr lang="en-AU" sz="2400" dirty="0"/>
              </a:p>
              <a:p>
                <a:pPr marL="0" indent="0">
                  <a:spcBef>
                    <a:spcPts val="1600"/>
                  </a:spcBef>
                  <a:buNone/>
                </a:pPr>
                <a:endParaRPr lang="en-AU" sz="2400" dirty="0"/>
              </a:p>
              <a:p>
                <a:pPr marL="457200" indent="-330200">
                  <a:spcBef>
                    <a:spcPts val="1600"/>
                  </a:spcBef>
                  <a:buSzPts val="1600"/>
                  <a:buFont typeface="Arial" panose="020B0604020202020204" pitchFamily="34" charset="0"/>
                  <a:buAutoNum type="alphaLcParenBoth"/>
                </a:pPr>
                <a:r>
                  <a:rPr lang="en-AU" sz="2400" dirty="0"/>
                  <a:t>Match the functions to the graphs on the right.</a:t>
                </a:r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lang="en-AU" sz="2400" dirty="0"/>
              </a:p>
            </p:txBody>
          </p:sp>
        </mc:Choice>
        <mc:Fallback xmlns="">
          <p:sp>
            <p:nvSpPr>
              <p:cNvPr id="4" name="Google Shape;719;p8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B39C0F9-985A-1542-9320-676B43AFB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26" y="1229975"/>
                <a:ext cx="5421974" cy="5396456"/>
              </a:xfrm>
              <a:prstGeom prst="rect">
                <a:avLst/>
              </a:prstGeom>
              <a:blipFill rotWithShape="0">
                <a:blip r:embed="rId2"/>
                <a:stretch>
                  <a:fillRect t="-562"/>
                </a:stretch>
              </a:blipFill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2741"/>
          <a:stretch/>
        </p:blipFill>
        <p:spPr>
          <a:xfrm>
            <a:off x="6037857" y="1368725"/>
            <a:ext cx="5504286" cy="41923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2875" y="1955321"/>
            <a:ext cx="393056" cy="58477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AU" sz="3200" dirty="0"/>
              <a:t>3</a:t>
            </a:r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3809648" y="2596687"/>
            <a:ext cx="393056" cy="58477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AU" sz="3200" dirty="0"/>
              <a:t>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310074" y="1464902"/>
                <a:ext cx="1336904" cy="461665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0074" y="1464902"/>
                <a:ext cx="1336904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2346"/>
                </a:stretch>
              </a:blipFill>
              <a:ln w="28575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8988725" y="1695735"/>
            <a:ext cx="321349" cy="40335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623499" y="4113205"/>
                <a:ext cx="1336904" cy="46166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3499" y="4113205"/>
                <a:ext cx="1336904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375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 flipV="1">
            <a:off x="9259019" y="3743864"/>
            <a:ext cx="364480" cy="6001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8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806F-C8BB-3743-9AF7-63995A6C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60" y="748465"/>
            <a:ext cx="4160602" cy="621664"/>
          </a:xfrm>
        </p:spPr>
        <p:txBody>
          <a:bodyPr>
            <a:normAutofit fontScale="90000"/>
          </a:bodyPr>
          <a:lstStyle/>
          <a:p>
            <a:r>
              <a:rPr lang="en-US" dirty="0"/>
              <a:t>Change in period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0FC71A-5F03-E440-8A59-457D3F7C93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1200" y="1444626"/>
                <a:ext cx="6208036" cy="3207385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AU" sz="2400" dirty="0"/>
                  <a:t>Consider the graph of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AU" sz="2400" b="1" i="1" dirty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sz="2400" b="1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AU" sz="2400" b="1" i="1" dirty="0">
                        <a:latin typeface="Cambria Math" panose="02040503050406030204" pitchFamily="18" charset="0"/>
                      </a:rPr>
                      <m:t>𝒄𝒐𝒔</m:t>
                    </m:r>
                    <m:r>
                      <a:rPr lang="en-AU" sz="2400" b="1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AU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sz="2400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AU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dirty="0"/>
                  <a:t>to the right.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AU" sz="2400" dirty="0"/>
                  <a:t>We know that the </a:t>
                </a:r>
                <a:r>
                  <a:rPr lang="en-AU" sz="2400" b="1" dirty="0">
                    <a:solidFill>
                      <a:srgbClr val="FF0000"/>
                    </a:solidFill>
                  </a:rPr>
                  <a:t>period</a:t>
                </a:r>
                <a:r>
                  <a:rPr lang="en-AU" sz="2400" dirty="0"/>
                  <a:t> of this function is </a:t>
                </a:r>
                <a14:m>
                  <m:oMath xmlns:m="http://schemas.openxmlformats.org/officeDocument/2006/math">
                    <m:r>
                      <a:rPr lang="en-A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AU" sz="2400" dirty="0"/>
                  <a:t>. </a:t>
                </a:r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-AU" sz="2400" b="1" i="1" dirty="0">
                    <a:solidFill>
                      <a:schemeClr val="dk1"/>
                    </a:solidFill>
                  </a:rPr>
                  <a:t>Focus Question: </a:t>
                </a:r>
                <a:r>
                  <a:rPr lang="en-AU" sz="2400" i="1" dirty="0"/>
                  <a:t>What </a:t>
                </a:r>
                <a:r>
                  <a:rPr lang="en-AU" sz="2400" b="1" i="1" dirty="0">
                    <a:solidFill>
                      <a:srgbClr val="FF0000"/>
                    </a:solidFill>
                  </a:rPr>
                  <a:t>function transformation</a:t>
                </a:r>
                <a:r>
                  <a:rPr lang="en-AU" sz="2400" i="1" dirty="0"/>
                  <a:t> would need to be applied in order for the period to be changed?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0FC71A-5F03-E440-8A59-457D3F7C9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1200" y="1444626"/>
                <a:ext cx="6208036" cy="3207385"/>
              </a:xfrm>
              <a:blipFill>
                <a:blip r:embed="rId2"/>
                <a:stretch>
                  <a:fillRect l="-1572" t="-2662" r="-5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B7B352-2226-8C43-8D00-D1119EDEA59D}"/>
                  </a:ext>
                </a:extLst>
              </p:cNvPr>
              <p:cNvSpPr txBox="1"/>
              <p:nvPr/>
            </p:nvSpPr>
            <p:spPr>
              <a:xfrm>
                <a:off x="1611630" y="5154931"/>
                <a:ext cx="3691890" cy="120032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Use your </a:t>
                </a:r>
                <a:r>
                  <a:rPr lang="en-US" dirty="0" err="1"/>
                  <a:t>classpad</a:t>
                </a:r>
                <a:r>
                  <a:rPr lang="en-US" dirty="0"/>
                  <a:t> to plot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dirty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b="1" i="1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AU" b="1" i="1" dirty="0"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AU" b="1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AU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experiment to see how you could change the period.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5B7B352-2226-8C43-8D00-D1119EDEA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630" y="5154931"/>
                <a:ext cx="3691890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982" t="-1980" b="-544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oogle Shape;733;p90">
            <a:extLst>
              <a:ext uri="{FF2B5EF4-FFF2-40B4-BE49-F238E27FC236}">
                <a16:creationId xmlns:a16="http://schemas.microsoft.com/office/drawing/2014/main" id="{8488314C-6768-E249-95E6-08D56E548C9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4264" y="1031961"/>
            <a:ext cx="4825342" cy="479407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DBE2CB-64D5-4245-A2D0-2FAFA0B42E81}"/>
                  </a:ext>
                </a:extLst>
              </p14:cNvPr>
              <p14:cNvContentPartPr/>
              <p14:nvPr/>
            </p14:nvContentPartPr>
            <p14:xfrm>
              <a:off x="8314440" y="2202017"/>
              <a:ext cx="1773000" cy="2607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DBE2CB-64D5-4245-A2D0-2FAFA0B42E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05080" y="2192657"/>
                <a:ext cx="1791720" cy="26265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341578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ns face&#10;&#10;Description automatically generated">
            <a:extLst>
              <a:ext uri="{FF2B5EF4-FFF2-40B4-BE49-F238E27FC236}">
                <a16:creationId xmlns:a16="http://schemas.microsoft.com/office/drawing/2014/main" id="{188799A0-6126-E746-9671-2E8C099787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162"/>
          <a:stretch/>
        </p:blipFill>
        <p:spPr>
          <a:xfrm>
            <a:off x="1260618" y="593770"/>
            <a:ext cx="9670764" cy="30652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AD0859-351C-B940-A71F-D9F3E87BAB4E}"/>
                  </a:ext>
                </a:extLst>
              </p:cNvPr>
              <p:cNvSpPr txBox="1"/>
              <p:nvPr/>
            </p:nvSpPr>
            <p:spPr>
              <a:xfrm>
                <a:off x="8412678" y="1092535"/>
                <a:ext cx="26363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AU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AU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AU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8AD0859-351C-B940-A71F-D9F3E87BA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678" y="1092535"/>
                <a:ext cx="2636322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D5E285-64C5-174A-A33A-E9C2A77E89EA}"/>
                  </a:ext>
                </a:extLst>
              </p:cNvPr>
              <p:cNvSpPr txBox="1"/>
              <p:nvPr/>
            </p:nvSpPr>
            <p:spPr>
              <a:xfrm>
                <a:off x="4361211" y="2967336"/>
                <a:ext cx="1981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AD5E285-64C5-174A-A33A-E9C2A77E8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211" y="2967336"/>
                <a:ext cx="198120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ED68CA-0DE2-1E44-AA3B-19225BA613CA}"/>
                  </a:ext>
                </a:extLst>
              </p:cNvPr>
              <p:cNvSpPr txBox="1"/>
              <p:nvPr/>
            </p:nvSpPr>
            <p:spPr>
              <a:xfrm>
                <a:off x="3729842" y="1186523"/>
                <a:ext cx="19910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>
                          <a:solidFill>
                            <a:srgbClr val="00771E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>
                          <a:solidFill>
                            <a:srgbClr val="00771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>
                          <a:solidFill>
                            <a:srgbClr val="00771E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AU" sz="2400" b="1" i="1">
                          <a:solidFill>
                            <a:srgbClr val="00771E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1" i="1">
                          <a:solidFill>
                            <a:srgbClr val="00771E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sz="2400" b="1" i="1">
                          <a:solidFill>
                            <a:srgbClr val="00771E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00771E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BED68CA-0DE2-1E44-AA3B-19225BA61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842" y="1186523"/>
                <a:ext cx="1991097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703;p86">
                <a:extLst>
                  <a:ext uri="{FF2B5EF4-FFF2-40B4-BE49-F238E27FC236}">
                    <a16:creationId xmlns:a16="http://schemas.microsoft.com/office/drawing/2014/main" id="{4221CBAE-1356-AF4A-AF66-9D3F341B8D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40192" y="28627"/>
                <a:ext cx="6602681" cy="592752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185738" indent="-185738" algn="l" defTabSz="742950" rtl="0" eaLnBrk="1" latinLnBrk="0" hangingPunct="1">
                  <a:lnSpc>
                    <a:spcPct val="90000"/>
                  </a:lnSpc>
                  <a:spcBef>
                    <a:spcPts val="813"/>
                  </a:spcBef>
                  <a:buFont typeface="Arial" panose="020B0604020202020204" pitchFamily="34" charset="0"/>
                  <a:buChar char="•"/>
                  <a:defRPr sz="22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213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9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28688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62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00163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4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671638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4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43113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4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14588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4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86063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4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157538" indent="-185738" algn="l" defTabSz="742950" rtl="0" eaLnBrk="1" latinLnBrk="0" hangingPunct="1">
                  <a:lnSpc>
                    <a:spcPct val="90000"/>
                  </a:lnSpc>
                  <a:spcBef>
                    <a:spcPts val="406"/>
                  </a:spcBef>
                  <a:buFont typeface="Arial" panose="020B0604020202020204" pitchFamily="34" charset="0"/>
                  <a:buChar char="•"/>
                  <a:defRPr sz="1463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AU" b="1" dirty="0"/>
                  <a:t>Change in Period - </a:t>
                </a:r>
                <a:r>
                  <a:rPr lang="en-AU" i="1" dirty="0"/>
                  <a:t>(A dilation parallel to </a:t>
                </a:r>
                <a14:m>
                  <m:oMath xmlns:m="http://schemas.openxmlformats.org/officeDocument/2006/math">
                    <m:r>
                      <a:rPr lang="en-AU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i="1" dirty="0"/>
                  <a:t>-axis)</a:t>
                </a:r>
              </a:p>
            </p:txBody>
          </p:sp>
        </mc:Choice>
        <mc:Fallback xmlns="">
          <p:sp>
            <p:nvSpPr>
              <p:cNvPr id="9" name="Google Shape;703;p8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221CBAE-1356-AF4A-AF66-9D3F341B8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92" y="28627"/>
                <a:ext cx="6602681" cy="592752"/>
              </a:xfrm>
              <a:prstGeom prst="rect">
                <a:avLst/>
              </a:prstGeom>
              <a:blipFill rotWithShape="0">
                <a:blip r:embed="rId6"/>
                <a:stretch>
                  <a:fillRect t="-41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178B5B-939D-E349-985D-1E4092F8C348}"/>
                  </a:ext>
                </a:extLst>
              </p:cNvPr>
              <p:cNvSpPr/>
              <p:nvPr/>
            </p:nvSpPr>
            <p:spPr>
              <a:xfrm>
                <a:off x="1504704" y="3927765"/>
                <a:ext cx="9182593" cy="1723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 a trigonometric function (sine or cosine),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we can say that: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AU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r>
                  <a:rPr lang="en-US" sz="2400" dirty="0"/>
                  <a:t>defines a dilation parallel to the y-axis, scale factor of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1178B5B-939D-E349-985D-1E4092F8C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704" y="3927765"/>
                <a:ext cx="9182593" cy="1723870"/>
              </a:xfrm>
              <a:prstGeom prst="rect">
                <a:avLst/>
              </a:prstGeom>
              <a:blipFill rotWithShape="0">
                <a:blip r:embed="rId7"/>
                <a:stretch>
                  <a:fillRect l="-1062" t="-282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12" name="Google Shape;749;p92"/>
          <p:cNvSpPr txBox="1">
            <a:spLocks noGrp="1"/>
          </p:cNvSpPr>
          <p:nvPr>
            <p:ph type="title" idx="4294967295"/>
          </p:nvPr>
        </p:nvSpPr>
        <p:spPr>
          <a:xfrm>
            <a:off x="146219" y="5832247"/>
            <a:ext cx="8347924" cy="345415"/>
          </a:xfrm>
          <a:prstGeom prst="rect">
            <a:avLst/>
          </a:prstGeom>
          <a:solidFill>
            <a:schemeClr val="lt1"/>
          </a:solidFill>
        </p:spPr>
        <p:txBody>
          <a:bodyPr spcFirstLastPara="1" vert="horz" wrap="square" lIns="99044" tIns="99044" rIns="99044" bIns="99044" rtlCol="0" anchor="ctr" anchorCtr="0">
            <a:noAutofit/>
          </a:bodyPr>
          <a:lstStyle/>
          <a:p>
            <a:r>
              <a:rPr lang="en" sz="3900" b="1" dirty="0">
                <a:solidFill>
                  <a:srgbClr val="000000"/>
                </a:solidFill>
              </a:rPr>
              <a:t>Period of sin(bx)</a:t>
            </a:r>
            <a:r>
              <a:rPr lang="en" sz="3900" dirty="0">
                <a:solidFill>
                  <a:srgbClr val="000000"/>
                </a:solidFill>
              </a:rPr>
              <a:t> and </a:t>
            </a:r>
            <a:r>
              <a:rPr lang="en" sz="3900" b="1" dirty="0">
                <a:solidFill>
                  <a:srgbClr val="000000"/>
                </a:solidFill>
              </a:rPr>
              <a:t>cos(bx)</a:t>
            </a:r>
            <a:r>
              <a:rPr lang="en" sz="3900" dirty="0">
                <a:solidFill>
                  <a:srgbClr val="000000"/>
                </a:solidFill>
              </a:rPr>
              <a:t> functions: </a:t>
            </a:r>
            <a:endParaRPr sz="3900" i="1" dirty="0">
              <a:solidFill>
                <a:srgbClr val="000000"/>
              </a:solidFill>
            </a:endParaRPr>
          </a:p>
        </p:txBody>
      </p:sp>
      <p:pic>
        <p:nvPicPr>
          <p:cNvPr id="14" name="Google Shape;750;p9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83960" y="5319393"/>
            <a:ext cx="1020365" cy="13711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30038" y="5388634"/>
            <a:ext cx="9500801" cy="12134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175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2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57" name="Google Shape;757;p9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82886" y="761416"/>
                <a:ext cx="3662425" cy="5606985"/>
              </a:xfrm>
              <a:prstGeom prst="rect">
                <a:avLst/>
              </a:prstGeom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AU" sz="2400" b="1" dirty="0">
                    <a:solidFill>
                      <a:schemeClr val="dk1"/>
                    </a:solidFill>
                  </a:rPr>
                  <a:t>EXAMPLE 2: </a:t>
                </a:r>
                <a:r>
                  <a:rPr lang="en-AU" sz="2400" dirty="0"/>
                  <a:t>State the amplitude and period of the following functions:</a:t>
                </a:r>
              </a:p>
              <a:p>
                <a:pPr marL="137579" indent="0">
                  <a:spcBef>
                    <a:spcPts val="1733"/>
                  </a:spcBef>
                  <a:buSzPts val="1600"/>
                  <a:buNone/>
                </a:pPr>
                <a:r>
                  <a:rPr lang="en-AU" sz="2400" dirty="0"/>
                  <a:t>a)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 dirty="0">
                        <a:latin typeface="Cambria Math" panose="02040503050406030204" pitchFamily="18" charset="0"/>
                      </a:rPr>
                      <m:t> = 5</m:t>
                    </m:r>
                    <m:r>
                      <m:rPr>
                        <m:sty m:val="p"/>
                      </m:rPr>
                      <a:rPr lang="en-AU" sz="2400" i="1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AU" sz="2400" i="1" dirty="0">
                        <a:latin typeface="Cambria Math" panose="02040503050406030204" pitchFamily="18" charset="0"/>
                      </a:rPr>
                      <m:t>⁡(3</m:t>
                    </m:r>
                    <m:r>
                      <a:rPr lang="en-AU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/>
              </a:p>
              <a:p>
                <a:pPr marL="0" indent="0">
                  <a:spcBef>
                    <a:spcPts val="1733"/>
                  </a:spcBef>
                  <a:buNone/>
                </a:pPr>
                <a:endParaRPr lang="en-AU" sz="2400" dirty="0"/>
              </a:p>
              <a:p>
                <a:pPr marL="0" indent="0">
                  <a:spcBef>
                    <a:spcPts val="1733"/>
                  </a:spcBef>
                  <a:buNone/>
                </a:pPr>
                <a:endParaRPr lang="en-AU" sz="2400" dirty="0"/>
              </a:p>
              <a:p>
                <a:pPr marL="137579" indent="0">
                  <a:spcBef>
                    <a:spcPts val="1733"/>
                  </a:spcBef>
                  <a:buSzPts val="1600"/>
                  <a:buNone/>
                </a:pPr>
                <a:r>
                  <a:rPr lang="en-AU" sz="2400" dirty="0"/>
                  <a:t>b)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 dirty="0">
                        <a:latin typeface="Cambria Math" panose="02040503050406030204" pitchFamily="18" charset="0"/>
                      </a:rPr>
                      <m:t> = − </m:t>
                    </m:r>
                    <m:r>
                      <m:rPr>
                        <m:sty m:val="p"/>
                      </m:rPr>
                      <a:rPr lang="en-AU" sz="2400" i="1" dirty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AU" sz="2400" i="1" dirty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ar-AE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ar-AE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ar-AE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sz="2400" dirty="0"/>
              </a:p>
              <a:p>
                <a:pPr marL="0" indent="0">
                  <a:spcBef>
                    <a:spcPts val="1733"/>
                  </a:spcBef>
                  <a:buNone/>
                </a:pPr>
                <a:endParaRPr lang="ar-AE" sz="2400" dirty="0"/>
              </a:p>
              <a:p>
                <a:pPr marL="137579" indent="0">
                  <a:spcBef>
                    <a:spcPts val="1733"/>
                  </a:spcBef>
                  <a:buSzPts val="1600"/>
                  <a:buNone/>
                </a:pPr>
                <a:endParaRPr lang="en-AU" sz="2400" dirty="0"/>
              </a:p>
              <a:p>
                <a:pPr marL="0" indent="0">
                  <a:spcBef>
                    <a:spcPts val="1733"/>
                  </a:spcBef>
                  <a:buNone/>
                </a:pPr>
                <a:endParaRPr lang="en-AU" sz="2400" dirty="0"/>
              </a:p>
              <a:p>
                <a:pPr marL="0" indent="0">
                  <a:spcBef>
                    <a:spcPts val="1733"/>
                  </a:spcBef>
                  <a:spcAft>
                    <a:spcPts val="1733"/>
                  </a:spcAft>
                  <a:buNone/>
                </a:pPr>
                <a:endParaRPr sz="2400" dirty="0"/>
              </a:p>
            </p:txBody>
          </p:sp>
        </mc:Choice>
        <mc:Fallback xmlns="">
          <p:sp>
            <p:nvSpPr>
              <p:cNvPr id="757" name="Google Shape;757;p9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82886" y="761416"/>
                <a:ext cx="3662425" cy="5606985"/>
              </a:xfrm>
              <a:prstGeom prst="rect">
                <a:avLst/>
              </a:prstGeom>
              <a:blipFill rotWithShape="0">
                <a:blip r:embed="rId3"/>
                <a:stretch>
                  <a:fillRect l="-1980" t="-324"/>
                </a:stretch>
              </a:blipFill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8" name="Google Shape;758;p93"/>
          <p:cNvSpPr txBox="1">
            <a:spLocks noGrp="1"/>
          </p:cNvSpPr>
          <p:nvPr>
            <p:ph type="body" idx="1"/>
          </p:nvPr>
        </p:nvSpPr>
        <p:spPr>
          <a:xfrm>
            <a:off x="4673361" y="761416"/>
            <a:ext cx="7300239" cy="5606985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pPr marL="0" indent="0">
              <a:buNone/>
            </a:pPr>
            <a:r>
              <a:rPr lang="en" sz="2400" b="1" dirty="0">
                <a:solidFill>
                  <a:schemeClr val="dk1"/>
                </a:solidFill>
              </a:rPr>
              <a:t>EXAMPLE 3: </a:t>
            </a:r>
            <a:r>
              <a:rPr lang="en" sz="2400" dirty="0"/>
              <a:t>Determine the equation of the following function in the form of </a:t>
            </a:r>
            <a:r>
              <a:rPr lang="en" sz="2400" i="1" dirty="0"/>
              <a:t>y = a f(bx).</a:t>
            </a:r>
            <a:endParaRPr sz="2400" dirty="0"/>
          </a:p>
          <a:p>
            <a:pPr marL="0" indent="0">
              <a:spcBef>
                <a:spcPts val="1733"/>
              </a:spcBef>
              <a:buNone/>
            </a:pPr>
            <a:endParaRPr sz="2400" dirty="0"/>
          </a:p>
          <a:p>
            <a:pPr marL="0" indent="0">
              <a:spcBef>
                <a:spcPts val="1733"/>
              </a:spcBef>
              <a:buNone/>
            </a:pPr>
            <a:endParaRPr sz="2400" dirty="0"/>
          </a:p>
          <a:p>
            <a:pPr marL="0" indent="0">
              <a:spcBef>
                <a:spcPts val="1733"/>
              </a:spcBef>
              <a:spcAft>
                <a:spcPts val="1733"/>
              </a:spcAft>
              <a:buNone/>
            </a:pPr>
            <a:endParaRPr sz="2400" dirty="0"/>
          </a:p>
        </p:txBody>
      </p:sp>
      <p:pic>
        <p:nvPicPr>
          <p:cNvPr id="759" name="Google Shape;759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6586" y="1699451"/>
            <a:ext cx="3819683" cy="341793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7180931-7592-2044-9FA9-7E3FAC9F53EE}"/>
                  </a:ext>
                </a:extLst>
              </p14:cNvPr>
              <p14:cNvContentPartPr/>
              <p14:nvPr/>
            </p14:nvContentPartPr>
            <p14:xfrm>
              <a:off x="7505640" y="2580480"/>
              <a:ext cx="604800" cy="1670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7180931-7592-2044-9FA9-7E3FAC9F53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89800" y="2517120"/>
                <a:ext cx="636480" cy="17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918B0E6-F567-AD43-A901-6FCF21E41012}"/>
                  </a:ext>
                </a:extLst>
              </p14:cNvPr>
              <p14:cNvContentPartPr/>
              <p14:nvPr/>
            </p14:nvContentPartPr>
            <p14:xfrm>
              <a:off x="7492680" y="2567520"/>
              <a:ext cx="165600" cy="891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F918B0E6-F567-AD43-A901-6FCF21E410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76840" y="2504160"/>
                <a:ext cx="197280" cy="10184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46609" y="2349647"/>
                <a:ext cx="253752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Amplitude=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609" y="2349647"/>
                <a:ext cx="2537525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3606" t="-10526" b="-2894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46608" y="2782547"/>
                <a:ext cx="2537525" cy="61664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Period=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608" y="2782547"/>
                <a:ext cx="2537525" cy="616644"/>
              </a:xfrm>
              <a:prstGeom prst="rect">
                <a:avLst/>
              </a:prstGeom>
              <a:blipFill rotWithShape="0">
                <a:blip r:embed="rId10"/>
                <a:stretch>
                  <a:fillRect l="-3606" b="-8824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90209" y="4460447"/>
                <a:ext cx="253752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Amplitude=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209" y="4460447"/>
                <a:ext cx="2537525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3846" t="-10667" b="-30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90208" y="4893347"/>
                <a:ext cx="2537525" cy="112646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Period=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f>
                          <m:fPr>
                            <m:ctrlP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208" y="4893347"/>
                <a:ext cx="2537525" cy="1126462"/>
              </a:xfrm>
              <a:prstGeom prst="rect">
                <a:avLst/>
              </a:prstGeom>
              <a:blipFill rotWithShape="0">
                <a:blip r:embed="rId12"/>
                <a:stretch>
                  <a:fillRect l="-384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/>
              <p14:cNvContentPartPr/>
              <p14:nvPr/>
            </p14:nvContentPartPr>
            <p14:xfrm>
              <a:off x="7468920" y="1897920"/>
              <a:ext cx="645120" cy="5616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50920" y="1875600"/>
                <a:ext cx="68364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237808" y="2252756"/>
                <a:ext cx="2537525" cy="263283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𝑏𝑥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𝑝𝑒𝑟𝑖𝑜𝑑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</m:oMath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808" y="2252756"/>
                <a:ext cx="2537525" cy="2632837"/>
              </a:xfrm>
              <a:prstGeom prst="rect">
                <a:avLst/>
              </a:prstGeom>
              <a:blipFill rotWithShape="0">
                <a:blip r:embed="rId15"/>
                <a:stretch>
                  <a:fillRect b="-2552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9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" grpId="0" build="p" animBg="1"/>
      <p:bldP spid="11" grpId="0"/>
      <p:bldP spid="12" grpId="0"/>
      <p:bldP spid="13" grpId="0"/>
      <p:bldP spid="14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57" name="Google Shape;757;p9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82886" y="761416"/>
                <a:ext cx="10613250" cy="5606985"/>
              </a:xfrm>
              <a:prstGeom prst="rect">
                <a:avLst/>
              </a:prstGeom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State the amplitude and period of the following functions:</a:t>
                </a:r>
              </a:p>
              <a:p>
                <a:pPr marL="137579" indent="0">
                  <a:spcBef>
                    <a:spcPts val="1733"/>
                  </a:spcBef>
                  <a:buSzPts val="1600"/>
                  <a:buNone/>
                </a:pPr>
                <a:r>
                  <a:rPr lang="en-AU" sz="2400" dirty="0"/>
                  <a:t>a)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AU" sz="2400" i="1" dirty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AU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AU" sz="2400" dirty="0"/>
              </a:p>
              <a:p>
                <a:pPr marL="0" indent="0">
                  <a:spcBef>
                    <a:spcPts val="1733"/>
                  </a:spcBef>
                  <a:buNone/>
                </a:pPr>
                <a:br>
                  <a:rPr lang="en-AU" sz="2400" dirty="0"/>
                </a:br>
                <a:endParaRPr lang="en-AU" sz="2400" dirty="0"/>
              </a:p>
              <a:p>
                <a:pPr marL="137579" indent="0">
                  <a:spcBef>
                    <a:spcPts val="1733"/>
                  </a:spcBef>
                  <a:buSzPts val="1600"/>
                  <a:buNone/>
                </a:pPr>
                <a:r>
                  <a:rPr lang="en-AU" sz="2400" dirty="0"/>
                  <a:t>b)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 dirty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AU" sz="2400" b="0" i="0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ar-AE" sz="2400" dirty="0"/>
              </a:p>
              <a:p>
                <a:pPr marL="137579" indent="0">
                  <a:spcBef>
                    <a:spcPts val="1733"/>
                  </a:spcBef>
                  <a:buSzPts val="1600"/>
                  <a:buNone/>
                </a:pPr>
                <a:br>
                  <a:rPr lang="en-AU" sz="2400" dirty="0"/>
                </a:br>
                <a:br>
                  <a:rPr lang="en-AU" sz="2400" dirty="0"/>
                </a:br>
                <a:r>
                  <a:rPr lang="en-AU" sz="2400" dirty="0"/>
                  <a:t>c)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 dirty="0">
                        <a:latin typeface="Cambria Math" panose="02040503050406030204" pitchFamily="18" charset="0"/>
                      </a:rPr>
                      <m:t> =−</m:t>
                    </m:r>
                    <m:r>
                      <a:rPr lang="en-AU" sz="2400" i="1" dirty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AU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400" b="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AU" sz="24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AU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AU" sz="2400" dirty="0"/>
              </a:p>
              <a:p>
                <a:pPr marL="0" indent="0">
                  <a:spcBef>
                    <a:spcPts val="1733"/>
                  </a:spcBef>
                  <a:buNone/>
                </a:pPr>
                <a:endParaRPr lang="en-AU" sz="2400" dirty="0"/>
              </a:p>
              <a:p>
                <a:pPr marL="0" indent="0">
                  <a:spcBef>
                    <a:spcPts val="1733"/>
                  </a:spcBef>
                  <a:spcAft>
                    <a:spcPts val="1733"/>
                  </a:spcAft>
                  <a:buNone/>
                </a:pPr>
                <a:endParaRPr sz="2400" dirty="0"/>
              </a:p>
            </p:txBody>
          </p:sp>
        </mc:Choice>
        <mc:Fallback xmlns="">
          <p:sp>
            <p:nvSpPr>
              <p:cNvPr id="757" name="Google Shape;757;p9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82886" y="761416"/>
                <a:ext cx="10613250" cy="5606985"/>
              </a:xfrm>
              <a:prstGeom prst="rect">
                <a:avLst/>
              </a:prstGeom>
              <a:blipFill rotWithShape="0">
                <a:blip r:embed="rId3"/>
                <a:stretch>
                  <a:fillRect l="-687" t="-324"/>
                </a:stretch>
              </a:blipFill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81824" y="1222462"/>
                <a:ext cx="253752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Amplitude=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824" y="1222462"/>
                <a:ext cx="253752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606" t="-10667" b="-30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81823" y="1655362"/>
                <a:ext cx="2537525" cy="61664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Period=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823" y="1655362"/>
                <a:ext cx="2537525" cy="616644"/>
              </a:xfrm>
              <a:prstGeom prst="rect">
                <a:avLst/>
              </a:prstGeom>
              <a:blipFill rotWithShape="0">
                <a:blip r:embed="rId5"/>
                <a:stretch>
                  <a:fillRect l="-3606" b="-990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603703" y="2721810"/>
                <a:ext cx="2537525" cy="61388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Amplitude=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03" y="2721810"/>
                <a:ext cx="2537525" cy="613886"/>
              </a:xfrm>
              <a:prstGeom prst="rect">
                <a:avLst/>
              </a:prstGeom>
              <a:blipFill rotWithShape="0">
                <a:blip r:embed="rId6"/>
                <a:stretch>
                  <a:fillRect l="-3606" b="-990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603702" y="3154710"/>
                <a:ext cx="3413113" cy="61664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Period=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02" y="3154710"/>
                <a:ext cx="3413113" cy="616644"/>
              </a:xfrm>
              <a:prstGeom prst="rect">
                <a:avLst/>
              </a:prstGeom>
              <a:blipFill rotWithShape="0">
                <a:blip r:embed="rId7"/>
                <a:stretch>
                  <a:fillRect l="-2679" b="-990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481824" y="4344740"/>
                <a:ext cx="253752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Amplitude=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824" y="4344740"/>
                <a:ext cx="2537525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3606" t="-10667" b="-3066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81823" y="4777640"/>
                <a:ext cx="5202766" cy="7391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Period=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f>
                          <m:fPr>
                            <m:ctrlP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823" y="4777640"/>
                <a:ext cx="5202766" cy="739177"/>
              </a:xfrm>
              <a:prstGeom prst="rect">
                <a:avLst/>
              </a:prstGeom>
              <a:blipFill rotWithShape="0">
                <a:blip r:embed="rId9"/>
                <a:stretch>
                  <a:fillRect l="-175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9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57" name="Google Shape;757;p9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82886" y="761416"/>
                <a:ext cx="10613250" cy="5606985"/>
              </a:xfrm>
              <a:prstGeom prst="rect">
                <a:avLst/>
              </a:prstGeom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Give a sequence of transformation which takes the graph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to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AU" sz="2400" dirty="0"/>
                  <a:t> State the amplitude and period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/>
              </a:p>
              <a:p>
                <a:pPr marL="137579" indent="0">
                  <a:spcBef>
                    <a:spcPts val="1733"/>
                  </a:spcBef>
                  <a:buSzPts val="16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dirty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AU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AU" sz="2400" dirty="0"/>
              </a:p>
              <a:p>
                <a:pPr marL="0" indent="0">
                  <a:spcBef>
                    <a:spcPts val="1733"/>
                  </a:spcBef>
                  <a:buNone/>
                </a:pPr>
                <a:br>
                  <a:rPr lang="en-AU" sz="2400" dirty="0"/>
                </a:br>
                <a:endParaRPr lang="en-AU" sz="2400" dirty="0"/>
              </a:p>
              <a:p>
                <a:pPr marL="0" indent="0">
                  <a:spcBef>
                    <a:spcPts val="1733"/>
                  </a:spcBef>
                  <a:buNone/>
                </a:pPr>
                <a:endParaRPr lang="en-AU" sz="2400" dirty="0"/>
              </a:p>
              <a:p>
                <a:pPr marL="0" indent="0">
                  <a:spcBef>
                    <a:spcPts val="1733"/>
                  </a:spcBef>
                  <a:spcAft>
                    <a:spcPts val="1733"/>
                  </a:spcAft>
                  <a:buNone/>
                </a:pPr>
                <a:endParaRPr sz="2400" dirty="0"/>
              </a:p>
            </p:txBody>
          </p:sp>
        </mc:Choice>
        <mc:Fallback xmlns="">
          <p:sp>
            <p:nvSpPr>
              <p:cNvPr id="757" name="Google Shape;757;p9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82886" y="761416"/>
                <a:ext cx="10613250" cy="5606985"/>
              </a:xfrm>
              <a:prstGeom prst="rect">
                <a:avLst/>
              </a:prstGeom>
              <a:blipFill rotWithShape="0">
                <a:blip r:embed="rId3"/>
                <a:stretch>
                  <a:fillRect l="-687" t="-324"/>
                </a:stretch>
              </a:blipFill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16571" y="2067850"/>
                <a:ext cx="253752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Amplitude=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571" y="2067850"/>
                <a:ext cx="253752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597" t="-10526" b="-2894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16570" y="2500750"/>
                <a:ext cx="2537525" cy="61664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Period=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570" y="2500750"/>
                <a:ext cx="2537525" cy="616644"/>
              </a:xfrm>
              <a:prstGeom prst="rect">
                <a:avLst/>
              </a:prstGeom>
              <a:blipFill rotWithShape="0">
                <a:blip r:embed="rId5"/>
                <a:stretch>
                  <a:fillRect l="-3597" b="-990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16570" y="3256586"/>
                <a:ext cx="8699339" cy="98552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A dilation parallel to the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axis by a factor of 2</a:t>
                </a:r>
              </a:p>
              <a:p>
                <a:r>
                  <a:rPr lang="en-AU" sz="2400" dirty="0">
                    <a:solidFill>
                      <a:srgbClr val="002060"/>
                    </a:solidFill>
                  </a:rPr>
                  <a:t>A dilation parallel to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axis by a factor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</a:t>
                </a:r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570" y="3256586"/>
                <a:ext cx="8699339" cy="985526"/>
              </a:xfrm>
              <a:prstGeom prst="rect">
                <a:avLst/>
              </a:prstGeom>
              <a:blipFill rotWithShape="0">
                <a:blip r:embed="rId6"/>
                <a:stretch>
                  <a:fillRect l="-1051" t="-4938" b="-5556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3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65" name="Google Shape;765;p94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144001" y="1059778"/>
                <a:ext cx="5440166" cy="5577433"/>
              </a:xfrm>
              <a:prstGeom prst="rect">
                <a:avLst/>
              </a:prstGeom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11113" indent="0">
                  <a:buSzPts val="1600"/>
                  <a:buNone/>
                </a:pPr>
                <a:r>
                  <a:rPr lang="en" sz="2400" dirty="0"/>
                  <a:t>a) State the amplitude and period of </a:t>
                </a:r>
                <a:br>
                  <a:rPr lang="en" sz="2400" dirty="0"/>
                </a:br>
                <a14:m>
                  <m:oMath xmlns:m="http://schemas.openxmlformats.org/officeDocument/2006/math">
                    <m:r>
                      <a:rPr lang="e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" sz="2400" i="1" dirty="0"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en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" sz="2400" i="1" dirty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" sz="24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sz="2400" dirty="0"/>
                  <a:t>.</a:t>
                </a:r>
                <a:endParaRPr sz="2400" dirty="0"/>
              </a:p>
              <a:p>
                <a:pPr marL="0" indent="0">
                  <a:spcBef>
                    <a:spcPts val="1733"/>
                  </a:spcBef>
                  <a:buNone/>
                </a:pPr>
                <a:endParaRPr lang="en-AU" sz="2400" dirty="0"/>
              </a:p>
              <a:p>
                <a:pPr marL="0" indent="0">
                  <a:spcBef>
                    <a:spcPts val="1733"/>
                  </a:spcBef>
                  <a:buNone/>
                </a:pPr>
                <a:endParaRPr sz="2400" dirty="0"/>
              </a:p>
              <a:p>
                <a:pPr marL="11113" indent="0">
                  <a:spcBef>
                    <a:spcPts val="1733"/>
                  </a:spcBef>
                  <a:buSzPts val="1600"/>
                  <a:buNone/>
                </a:pPr>
                <a:r>
                  <a:rPr lang="en" sz="2400" dirty="0"/>
                  <a:t>b) Sketch the function on the axes below, over the domain 0 ≤ x ≤ 720°.</a:t>
                </a:r>
                <a:endParaRPr sz="2400" dirty="0"/>
              </a:p>
            </p:txBody>
          </p:sp>
        </mc:Choice>
        <mc:Fallback xmlns="">
          <p:sp>
            <p:nvSpPr>
              <p:cNvPr id="765" name="Google Shape;765;p9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44001" y="1059778"/>
                <a:ext cx="5440166" cy="5577433"/>
              </a:xfrm>
              <a:prstGeom prst="rect">
                <a:avLst/>
              </a:prstGeom>
              <a:blipFill rotWithShape="0">
                <a:blip r:embed="rId3"/>
                <a:stretch>
                  <a:fillRect l="-1226" t="-326"/>
                </a:stretch>
              </a:blipFill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7" name="Google Shape;767;p94"/>
          <p:cNvSpPr txBox="1"/>
          <p:nvPr/>
        </p:nvSpPr>
        <p:spPr>
          <a:xfrm>
            <a:off x="598509" y="4712756"/>
            <a:ext cx="4531150" cy="170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9044" tIns="99044" rIns="99044" bIns="99044" anchor="t" anchorCtr="0">
            <a:noAutofit/>
          </a:bodyPr>
          <a:lstStyle/>
          <a:p>
            <a:r>
              <a:rPr lang="en" sz="195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NOTE: </a:t>
            </a:r>
            <a:r>
              <a:rPr lang="en" sz="1950" dirty="0">
                <a:latin typeface="Roboto"/>
                <a:ea typeface="Roboto"/>
                <a:cs typeface="Roboto"/>
                <a:sym typeface="Roboto"/>
              </a:rPr>
              <a:t>When sketching,</a:t>
            </a:r>
            <a:endParaRPr sz="1950" dirty="0">
              <a:latin typeface="Roboto"/>
              <a:ea typeface="Roboto"/>
              <a:cs typeface="Roboto"/>
              <a:sym typeface="Roboto"/>
            </a:endParaRPr>
          </a:p>
          <a:p>
            <a:pPr marL="495285" indent="-371464">
              <a:buSzPts val="1800"/>
              <a:buFont typeface="Roboto"/>
              <a:buChar char="●"/>
            </a:pPr>
            <a:r>
              <a:rPr lang="en" sz="1950" dirty="0">
                <a:latin typeface="Roboto"/>
                <a:ea typeface="Roboto"/>
                <a:cs typeface="Roboto"/>
                <a:sym typeface="Roboto"/>
              </a:rPr>
              <a:t>Consider </a:t>
            </a:r>
            <a:r>
              <a:rPr lang="en" sz="1950" i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sin, cos or tan</a:t>
            </a:r>
            <a:r>
              <a:rPr lang="en" sz="1950" dirty="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950" i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amplitude</a:t>
            </a:r>
            <a:r>
              <a:rPr lang="en" sz="1950" dirty="0">
                <a:latin typeface="Roboto"/>
                <a:ea typeface="Roboto"/>
                <a:cs typeface="Roboto"/>
                <a:sym typeface="Roboto"/>
              </a:rPr>
              <a:t> to plot starting point.</a:t>
            </a:r>
            <a:endParaRPr sz="1950" dirty="0">
              <a:latin typeface="Roboto"/>
              <a:ea typeface="Roboto"/>
              <a:cs typeface="Roboto"/>
              <a:sym typeface="Roboto"/>
            </a:endParaRPr>
          </a:p>
          <a:p>
            <a:pPr marL="495285" indent="-371464">
              <a:buSzPts val="1800"/>
              <a:buFont typeface="Roboto"/>
              <a:buChar char="●"/>
            </a:pPr>
            <a:r>
              <a:rPr lang="en" sz="1950" dirty="0">
                <a:latin typeface="Roboto"/>
                <a:ea typeface="Roboto"/>
                <a:cs typeface="Roboto"/>
                <a:sym typeface="Roboto"/>
              </a:rPr>
              <a:t>Identify </a:t>
            </a:r>
            <a:r>
              <a:rPr lang="en" sz="19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extrema</a:t>
            </a:r>
            <a:r>
              <a:rPr lang="en" sz="1950" dirty="0">
                <a:latin typeface="Roboto"/>
                <a:ea typeface="Roboto"/>
                <a:cs typeface="Roboto"/>
                <a:sym typeface="Roboto"/>
              </a:rPr>
              <a:t> using </a:t>
            </a:r>
            <a:r>
              <a:rPr lang="en" sz="19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amplitude</a:t>
            </a:r>
            <a:r>
              <a:rPr lang="en" sz="1950" dirty="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9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period</a:t>
            </a:r>
            <a:r>
              <a:rPr lang="en" sz="1950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sz="195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636367" y="1756585"/>
                <a:ext cx="253752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Amplitude=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367" y="1756585"/>
                <a:ext cx="253752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597" t="-10526" b="-2894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36366" y="2189485"/>
                <a:ext cx="2537525" cy="61664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Period=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366" y="2189485"/>
                <a:ext cx="2537525" cy="616644"/>
              </a:xfrm>
              <a:prstGeom prst="rect">
                <a:avLst/>
              </a:prstGeom>
              <a:blipFill rotWithShape="0">
                <a:blip r:embed="rId5"/>
                <a:stretch>
                  <a:fillRect l="-3597" b="-990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33681" y="2701601"/>
            <a:ext cx="342425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Reflected about the x-axis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5039" y="556377"/>
            <a:ext cx="6434520" cy="59364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6199741" y="1971933"/>
              <a:ext cx="1368000" cy="935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91101" y="1964013"/>
                <a:ext cx="1384560" cy="9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/>
              <p14:cNvContentPartPr/>
              <p14:nvPr/>
            </p14:nvContentPartPr>
            <p14:xfrm>
              <a:off x="8719381" y="2030253"/>
              <a:ext cx="1305000" cy="8582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10021" y="2022333"/>
                <a:ext cx="1321560" cy="8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/>
              <p14:cNvContentPartPr/>
              <p14:nvPr/>
            </p14:nvContentPartPr>
            <p14:xfrm>
              <a:off x="6194341" y="2844573"/>
              <a:ext cx="5027040" cy="166680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86421" y="2833773"/>
                <a:ext cx="5045040" cy="168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/>
              <p14:cNvContentPartPr/>
              <p14:nvPr/>
            </p14:nvContentPartPr>
            <p14:xfrm>
              <a:off x="10954981" y="2277933"/>
              <a:ext cx="1108440" cy="61272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948861" y="2271813"/>
                <a:ext cx="112464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Ink 22"/>
              <p14:cNvContentPartPr/>
              <p14:nvPr/>
            </p14:nvContentPartPr>
            <p14:xfrm>
              <a:off x="9315541" y="3623973"/>
              <a:ext cx="61200" cy="921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05821" y="3614973"/>
                <a:ext cx="8064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Ink 23"/>
              <p14:cNvContentPartPr/>
              <p14:nvPr/>
            </p14:nvContentPartPr>
            <p14:xfrm>
              <a:off x="6160501" y="4475373"/>
              <a:ext cx="1358280" cy="83664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53301" y="4473213"/>
                <a:ext cx="1375200" cy="84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40" name="Ink 739"/>
              <p14:cNvContentPartPr/>
              <p14:nvPr/>
            </p14:nvContentPartPr>
            <p14:xfrm>
              <a:off x="6773941" y="3621093"/>
              <a:ext cx="155880" cy="100440"/>
            </p14:xfrm>
          </p:contentPart>
        </mc:Choice>
        <mc:Fallback xmlns="">
          <p:pic>
            <p:nvPicPr>
              <p:cNvPr id="740" name="Ink 73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67101" y="3613893"/>
                <a:ext cx="1699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43" name="Ink 742"/>
              <p14:cNvContentPartPr/>
              <p14:nvPr/>
            </p14:nvContentPartPr>
            <p14:xfrm>
              <a:off x="8059141" y="3614973"/>
              <a:ext cx="102240" cy="95400"/>
            </p14:xfrm>
          </p:contentPart>
        </mc:Choice>
        <mc:Fallback xmlns="">
          <p:pic>
            <p:nvPicPr>
              <p:cNvPr id="743" name="Ink 74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051941" y="3608493"/>
                <a:ext cx="11664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45" name="Ink 744"/>
              <p14:cNvContentPartPr/>
              <p14:nvPr/>
            </p14:nvContentPartPr>
            <p14:xfrm>
              <a:off x="8696341" y="5245413"/>
              <a:ext cx="83520" cy="83160"/>
            </p14:xfrm>
          </p:contentPart>
        </mc:Choice>
        <mc:Fallback xmlns="">
          <p:pic>
            <p:nvPicPr>
              <p:cNvPr id="745" name="Ink 74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692021" y="5240013"/>
                <a:ext cx="9360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47" name="Ink 746"/>
              <p14:cNvContentPartPr/>
              <p14:nvPr/>
            </p14:nvContentPartPr>
            <p14:xfrm>
              <a:off x="9292501" y="3614973"/>
              <a:ext cx="1370520" cy="104400"/>
            </p14:xfrm>
          </p:contentPart>
        </mc:Choice>
        <mc:Fallback xmlns="">
          <p:pic>
            <p:nvPicPr>
              <p:cNvPr id="747" name="Ink 746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86021" y="3607053"/>
                <a:ext cx="13852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52" name="Ink 751"/>
              <p14:cNvContentPartPr/>
              <p14:nvPr/>
            </p14:nvContentPartPr>
            <p14:xfrm>
              <a:off x="11190421" y="5242533"/>
              <a:ext cx="66600" cy="74880"/>
            </p14:xfrm>
          </p:contentPart>
        </mc:Choice>
        <mc:Fallback xmlns="">
          <p:pic>
            <p:nvPicPr>
              <p:cNvPr id="752" name="Ink 751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183941" y="5235333"/>
                <a:ext cx="813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" name="Ink 3"/>
              <p14:cNvContentPartPr/>
              <p14:nvPr/>
            </p14:nvContentPartPr>
            <p14:xfrm>
              <a:off x="6210181" y="2053653"/>
              <a:ext cx="1324440" cy="32284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202621" y="2044293"/>
                <a:ext cx="1340280" cy="32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6" name="Ink 15"/>
              <p14:cNvContentPartPr/>
              <p14:nvPr/>
            </p14:nvContentPartPr>
            <p14:xfrm>
              <a:off x="7434181" y="2035293"/>
              <a:ext cx="1406880" cy="32500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429141" y="2028813"/>
                <a:ext cx="1419840" cy="32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7" name="Ink 16"/>
              <p14:cNvContentPartPr/>
              <p14:nvPr/>
            </p14:nvContentPartPr>
            <p14:xfrm>
              <a:off x="8802901" y="2052573"/>
              <a:ext cx="1215000" cy="32385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800381" y="2042493"/>
                <a:ext cx="1226880" cy="32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" name="Ink 26"/>
              <p14:cNvContentPartPr/>
              <p14:nvPr/>
            </p14:nvContentPartPr>
            <p14:xfrm>
              <a:off x="9945901" y="2065893"/>
              <a:ext cx="937080" cy="233640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939421" y="2059413"/>
                <a:ext cx="950400" cy="23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9" name="Ink 28"/>
              <p14:cNvContentPartPr/>
              <p14:nvPr/>
            </p14:nvContentPartPr>
            <p14:xfrm>
              <a:off x="10804501" y="4127973"/>
              <a:ext cx="443880" cy="11523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800901" y="4124733"/>
                <a:ext cx="455040" cy="11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38" name="Ink 737"/>
              <p14:cNvContentPartPr/>
              <p14:nvPr/>
            </p14:nvContentPartPr>
            <p14:xfrm>
              <a:off x="10440181" y="1681773"/>
              <a:ext cx="1434240" cy="460080"/>
            </p14:xfrm>
          </p:contentPart>
        </mc:Choice>
        <mc:Fallback xmlns="">
          <p:pic>
            <p:nvPicPr>
              <p:cNvPr id="738" name="Ink 737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420021" y="1667013"/>
                <a:ext cx="147924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58" name="Ink 757"/>
              <p14:cNvContentPartPr/>
              <p14:nvPr/>
            </p14:nvContentPartPr>
            <p14:xfrm>
              <a:off x="7121701" y="3577173"/>
              <a:ext cx="4184280" cy="1818720"/>
            </p14:xfrm>
          </p:contentPart>
        </mc:Choice>
        <mc:Fallback xmlns="">
          <p:pic>
            <p:nvPicPr>
              <p:cNvPr id="758" name="Ink 757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109821" y="3571413"/>
                <a:ext cx="4204440" cy="18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774" name="Ink 773"/>
              <p14:cNvContentPartPr/>
              <p14:nvPr/>
            </p14:nvContentPartPr>
            <p14:xfrm>
              <a:off x="6730021" y="1305933"/>
              <a:ext cx="1736640" cy="820080"/>
            </p14:xfrm>
          </p:contentPart>
        </mc:Choice>
        <mc:Fallback xmlns="">
          <p:pic>
            <p:nvPicPr>
              <p:cNvPr id="774" name="Ink 773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722461" y="1301253"/>
                <a:ext cx="1753920" cy="83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01" name="Ink 800"/>
              <p14:cNvContentPartPr/>
              <p14:nvPr/>
            </p14:nvContentPartPr>
            <p14:xfrm>
              <a:off x="6200101" y="2034573"/>
              <a:ext cx="3830040" cy="3265560"/>
            </p14:xfrm>
          </p:contentPart>
        </mc:Choice>
        <mc:Fallback xmlns="">
          <p:pic>
            <p:nvPicPr>
              <p:cNvPr id="801" name="Ink 800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192901" y="2018733"/>
                <a:ext cx="3848760" cy="32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03" name="Ink 802"/>
              <p14:cNvContentPartPr/>
              <p14:nvPr/>
            </p14:nvContentPartPr>
            <p14:xfrm>
              <a:off x="9933661" y="2078853"/>
              <a:ext cx="1287360" cy="3245760"/>
            </p14:xfrm>
          </p:contentPart>
        </mc:Choice>
        <mc:Fallback xmlns="">
          <p:pic>
            <p:nvPicPr>
              <p:cNvPr id="803" name="Ink 802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925021" y="2064453"/>
                <a:ext cx="1303560" cy="327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17" name="Ink 816"/>
              <p14:cNvContentPartPr/>
              <p14:nvPr/>
            </p14:nvContentPartPr>
            <p14:xfrm>
              <a:off x="6144661" y="3584733"/>
              <a:ext cx="414720" cy="1769040"/>
            </p14:xfrm>
          </p:contentPart>
        </mc:Choice>
        <mc:Fallback xmlns="">
          <p:pic>
            <p:nvPicPr>
              <p:cNvPr id="817" name="Ink 816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134581" y="3577893"/>
                <a:ext cx="431640" cy="178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18" name="Ink 817"/>
              <p14:cNvContentPartPr/>
              <p14:nvPr/>
            </p14:nvContentPartPr>
            <p14:xfrm>
              <a:off x="9322021" y="1990653"/>
              <a:ext cx="1370880" cy="192600"/>
            </p14:xfrm>
          </p:contentPart>
        </mc:Choice>
        <mc:Fallback xmlns="">
          <p:pic>
            <p:nvPicPr>
              <p:cNvPr id="818" name="Ink 817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313741" y="1980573"/>
                <a:ext cx="1387440" cy="20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605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705BF5-157E-E935-620E-012089D4B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620" y="2601887"/>
            <a:ext cx="4610743" cy="35056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65" name="Google Shape;765;p94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144001" y="1059778"/>
                <a:ext cx="5440166" cy="5577433"/>
              </a:xfrm>
              <a:prstGeom prst="rect">
                <a:avLst/>
              </a:prstGeom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11113" indent="0">
                  <a:buSzPts val="1600"/>
                  <a:buNone/>
                </a:pPr>
                <a:r>
                  <a:rPr lang="en" sz="2400" dirty="0"/>
                  <a:t>a) State the amplitude and period of </a:t>
                </a:r>
                <a:br>
                  <a:rPr lang="en" sz="2400" dirty="0"/>
                </a:br>
                <a14:m>
                  <m:oMath xmlns:m="http://schemas.openxmlformats.org/officeDocument/2006/math">
                    <m:r>
                      <a:rPr lang="e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" sz="2400" i="1" dirty="0"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en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" sz="2400" i="1" dirty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" sz="24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sz="2400" dirty="0"/>
                  <a:t>.</a:t>
                </a:r>
                <a:endParaRPr sz="2400" dirty="0"/>
              </a:p>
              <a:p>
                <a:pPr marL="0" indent="0">
                  <a:spcBef>
                    <a:spcPts val="1733"/>
                  </a:spcBef>
                  <a:buNone/>
                </a:pPr>
                <a:endParaRPr lang="en-AU" sz="2400" dirty="0"/>
              </a:p>
              <a:p>
                <a:pPr marL="0" indent="0">
                  <a:spcBef>
                    <a:spcPts val="1733"/>
                  </a:spcBef>
                  <a:buNone/>
                </a:pPr>
                <a:endParaRPr sz="2400" dirty="0"/>
              </a:p>
              <a:p>
                <a:pPr marL="11113" indent="0">
                  <a:spcBef>
                    <a:spcPts val="1733"/>
                  </a:spcBef>
                  <a:buSzPts val="1600"/>
                  <a:buNone/>
                </a:pPr>
                <a:r>
                  <a:rPr lang="en" sz="2400" dirty="0"/>
                  <a:t>b) Sketch the function on the axes below, over the domain 0 ≤ x ≤ 720°.</a:t>
                </a:r>
                <a:endParaRPr sz="2400" dirty="0"/>
              </a:p>
            </p:txBody>
          </p:sp>
        </mc:Choice>
        <mc:Fallback xmlns="">
          <p:sp>
            <p:nvSpPr>
              <p:cNvPr id="765" name="Google Shape;765;p9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144001" y="1059778"/>
                <a:ext cx="5440166" cy="5577433"/>
              </a:xfrm>
              <a:prstGeom prst="rect">
                <a:avLst/>
              </a:prstGeom>
              <a:blipFill rotWithShape="0">
                <a:blip r:embed="rId4"/>
                <a:stretch>
                  <a:fillRect l="-1226" t="-326"/>
                </a:stretch>
              </a:blipFill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7" name="Google Shape;767;p94"/>
          <p:cNvSpPr txBox="1"/>
          <p:nvPr/>
        </p:nvSpPr>
        <p:spPr>
          <a:xfrm>
            <a:off x="598509" y="4712756"/>
            <a:ext cx="4531150" cy="17010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9044" tIns="99044" rIns="99044" bIns="99044" anchor="t" anchorCtr="0">
            <a:noAutofit/>
          </a:bodyPr>
          <a:lstStyle/>
          <a:p>
            <a:r>
              <a:rPr lang="en" sz="195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NOTE: </a:t>
            </a:r>
            <a:r>
              <a:rPr lang="en" sz="1950" dirty="0">
                <a:latin typeface="Roboto"/>
                <a:ea typeface="Roboto"/>
                <a:cs typeface="Roboto"/>
                <a:sym typeface="Roboto"/>
              </a:rPr>
              <a:t>When sketching,</a:t>
            </a:r>
            <a:endParaRPr sz="1950" dirty="0">
              <a:latin typeface="Roboto"/>
              <a:ea typeface="Roboto"/>
              <a:cs typeface="Roboto"/>
              <a:sym typeface="Roboto"/>
            </a:endParaRPr>
          </a:p>
          <a:p>
            <a:pPr marL="495285" indent="-371464">
              <a:buSzPts val="1800"/>
              <a:buFont typeface="Roboto"/>
              <a:buChar char="●"/>
            </a:pPr>
            <a:r>
              <a:rPr lang="en" sz="1950" dirty="0">
                <a:latin typeface="Roboto"/>
                <a:ea typeface="Roboto"/>
                <a:cs typeface="Roboto"/>
                <a:sym typeface="Roboto"/>
              </a:rPr>
              <a:t>Consider </a:t>
            </a:r>
            <a:r>
              <a:rPr lang="en" sz="1950" i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sin, cos or tan</a:t>
            </a:r>
            <a:r>
              <a:rPr lang="en" sz="1950" dirty="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950" i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amplitude</a:t>
            </a:r>
            <a:r>
              <a:rPr lang="en" sz="1950" dirty="0">
                <a:latin typeface="Roboto"/>
                <a:ea typeface="Roboto"/>
                <a:cs typeface="Roboto"/>
                <a:sym typeface="Roboto"/>
              </a:rPr>
              <a:t> to plot starting point.</a:t>
            </a:r>
            <a:endParaRPr sz="1950" dirty="0">
              <a:latin typeface="Roboto"/>
              <a:ea typeface="Roboto"/>
              <a:cs typeface="Roboto"/>
              <a:sym typeface="Roboto"/>
            </a:endParaRPr>
          </a:p>
          <a:p>
            <a:pPr marL="495285" indent="-371464">
              <a:buSzPts val="1800"/>
              <a:buFont typeface="Roboto"/>
              <a:buChar char="●"/>
            </a:pPr>
            <a:r>
              <a:rPr lang="en" sz="1950" dirty="0">
                <a:latin typeface="Roboto"/>
                <a:ea typeface="Roboto"/>
                <a:cs typeface="Roboto"/>
                <a:sym typeface="Roboto"/>
              </a:rPr>
              <a:t>Identify </a:t>
            </a:r>
            <a:r>
              <a:rPr lang="en" sz="19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extrema</a:t>
            </a:r>
            <a:r>
              <a:rPr lang="en" sz="1950" dirty="0">
                <a:latin typeface="Roboto"/>
                <a:ea typeface="Roboto"/>
                <a:cs typeface="Roboto"/>
                <a:sym typeface="Roboto"/>
              </a:rPr>
              <a:t> using </a:t>
            </a:r>
            <a:r>
              <a:rPr lang="en" sz="19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amplitude</a:t>
            </a:r>
            <a:r>
              <a:rPr lang="en" sz="1950" dirty="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9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period</a:t>
            </a:r>
            <a:r>
              <a:rPr lang="en" sz="1950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sz="195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4701835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- </a:t>
            </a:r>
            <a:r>
              <a:rPr lang="en-AU" sz="3200" dirty="0" err="1"/>
              <a:t>ClassPad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636367" y="1756585"/>
                <a:ext cx="253752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Amplitude=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367" y="1756585"/>
                <a:ext cx="2537525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3597" t="-10526" b="-2894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36366" y="2189485"/>
                <a:ext cx="2537525" cy="61664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Period=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366" y="2189485"/>
                <a:ext cx="2537525" cy="616644"/>
              </a:xfrm>
              <a:prstGeom prst="rect">
                <a:avLst/>
              </a:prstGeom>
              <a:blipFill rotWithShape="0">
                <a:blip r:embed="rId6"/>
                <a:stretch>
                  <a:fillRect l="-3597" b="-990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33681" y="2701601"/>
            <a:ext cx="342425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2060"/>
                </a:solidFill>
              </a:rPr>
              <a:t>Reflected about the x-axis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305480" y="-462034"/>
            <a:ext cx="1542106" cy="45857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7437103" y="1985287"/>
              <a:ext cx="819000" cy="126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12983" y="1933087"/>
                <a:ext cx="8694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6839863" y="2196247"/>
              <a:ext cx="983880" cy="1537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17183" y="2146927"/>
                <a:ext cx="10317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/>
              <p14:cNvContentPartPr/>
              <p14:nvPr/>
            </p14:nvContentPartPr>
            <p14:xfrm>
              <a:off x="5847960" y="5798220"/>
              <a:ext cx="496080" cy="25596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28880" y="5760060"/>
                <a:ext cx="533880" cy="3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43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B9F3E-D8B2-B74C-BF87-F1B8A82D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Trigonometric Functions (Periodic Functions)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CA568D-3311-F94F-AA6F-916736AD8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4038" y="1825625"/>
                <a:ext cx="8793162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AU" dirty="0">
                    <a:solidFill>
                      <a:schemeClr val="dk1"/>
                    </a:solidFill>
                  </a:rPr>
                  <a:t>A </a:t>
                </a:r>
                <a:r>
                  <a:rPr lang="en-AU" b="1" dirty="0">
                    <a:solidFill>
                      <a:srgbClr val="FF0000"/>
                    </a:solidFill>
                  </a:rPr>
                  <a:t>trigonometric function</a:t>
                </a:r>
                <a:r>
                  <a:rPr lang="en-AU" dirty="0">
                    <a:solidFill>
                      <a:srgbClr val="FF0000"/>
                    </a:solidFill>
                  </a:rPr>
                  <a:t> </a:t>
                </a:r>
                <a:r>
                  <a:rPr lang="en-AU" dirty="0">
                    <a:solidFill>
                      <a:schemeClr val="dk1"/>
                    </a:solidFill>
                  </a:rPr>
                  <a:t>takes the ‘</a:t>
                </a:r>
                <a:r>
                  <a:rPr lang="en-AU" i="1" dirty="0">
                    <a:solidFill>
                      <a:schemeClr val="dk1"/>
                    </a:solidFill>
                  </a:rPr>
                  <a:t>input</a:t>
                </a:r>
                <a:r>
                  <a:rPr lang="en-AU" dirty="0">
                    <a:solidFill>
                      <a:schemeClr val="dk1"/>
                    </a:solidFill>
                  </a:rPr>
                  <a:t>’ of </a:t>
                </a:r>
                <a:r>
                  <a:rPr lang="en-AU" b="1" dirty="0">
                    <a:solidFill>
                      <a:srgbClr val="7030A0"/>
                    </a:solidFill>
                  </a:rPr>
                  <a:t>an angle </a:t>
                </a:r>
                <a:r>
                  <a:rPr lang="en-AU" dirty="0">
                    <a:solidFill>
                      <a:srgbClr val="7030A0"/>
                    </a:solidFill>
                  </a:rPr>
                  <a:t>(domain) </a:t>
                </a:r>
                <a:r>
                  <a:rPr lang="en-AU" dirty="0">
                    <a:solidFill>
                      <a:schemeClr val="dk1"/>
                    </a:solidFill>
                  </a:rPr>
                  <a:t>and ‘</a:t>
                </a:r>
                <a:r>
                  <a:rPr lang="en-AU" i="1" dirty="0">
                    <a:solidFill>
                      <a:schemeClr val="dk1"/>
                    </a:solidFill>
                  </a:rPr>
                  <a:t>outputs</a:t>
                </a:r>
                <a:r>
                  <a:rPr lang="en-AU" dirty="0">
                    <a:solidFill>
                      <a:schemeClr val="dk1"/>
                    </a:solidFill>
                  </a:rPr>
                  <a:t>’ a </a:t>
                </a:r>
                <a:r>
                  <a:rPr lang="en-AU" b="1" dirty="0">
                    <a:solidFill>
                      <a:srgbClr val="7030A0"/>
                    </a:solidFill>
                  </a:rPr>
                  <a:t>numerical value </a:t>
                </a:r>
                <a:r>
                  <a:rPr lang="en-AU" dirty="0">
                    <a:solidFill>
                      <a:srgbClr val="7030A0"/>
                    </a:solidFill>
                  </a:rPr>
                  <a:t>(range)</a:t>
                </a:r>
                <a:r>
                  <a:rPr lang="en-AU" dirty="0">
                    <a:solidFill>
                      <a:schemeClr val="dk1"/>
                    </a:solidFill>
                  </a:rPr>
                  <a:t>.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AU" dirty="0">
                    <a:solidFill>
                      <a:schemeClr val="dk1"/>
                    </a:solidFill>
                  </a:rPr>
                  <a:t>For example, the ratios (sin, cos and tan) are trigonometric functions of </a:t>
                </a:r>
                <a:r>
                  <a:rPr lang="en-AU" b="1" i="1" dirty="0">
                    <a:solidFill>
                      <a:schemeClr val="dk1"/>
                    </a:solidFill>
                  </a:rPr>
                  <a:t>y</a:t>
                </a:r>
                <a:r>
                  <a:rPr lang="en-AU" b="1" dirty="0">
                    <a:solidFill>
                      <a:schemeClr val="dk1"/>
                    </a:solidFill>
                  </a:rPr>
                  <a:t> </a:t>
                </a:r>
                <a:r>
                  <a:rPr lang="en-AU" dirty="0">
                    <a:solidFill>
                      <a:schemeClr val="dk1"/>
                    </a:solidFill>
                  </a:rPr>
                  <a:t>in terms of </a:t>
                </a:r>
                <a:r>
                  <a:rPr lang="en-AU" b="1" dirty="0">
                    <a:solidFill>
                      <a:schemeClr val="dk1"/>
                    </a:solidFill>
                  </a:rPr>
                  <a:t>𝜃</a:t>
                </a:r>
                <a:r>
                  <a:rPr lang="en-AU" dirty="0">
                    <a:solidFill>
                      <a:schemeClr val="dk1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𝒕𝒂𝒏</m:t>
                      </m:r>
                      <m:r>
                        <a:rPr lang="en-AU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CA568D-3311-F94F-AA6F-916736AD8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4038" y="1825625"/>
                <a:ext cx="8793162" cy="4351338"/>
              </a:xfrm>
              <a:blipFill rotWithShape="0">
                <a:blip r:embed="rId2"/>
                <a:stretch>
                  <a:fillRect l="-1386" t="-2241" r="-4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1810312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57" name="Google Shape;757;p9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82886" y="761416"/>
                <a:ext cx="10613250" cy="5606985"/>
              </a:xfrm>
              <a:prstGeom prst="rect">
                <a:avLst/>
              </a:prstGeom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horz" wrap="square" lIns="99044" tIns="99044" rIns="99044" bIns="99044" rtlCol="0" anchor="t" anchorCtr="0">
                <a:no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Sketch the graph, showing one complete cycle. State the amplitude and period.</a:t>
                </a:r>
              </a:p>
              <a:p>
                <a:pPr marL="137579" indent="0">
                  <a:spcBef>
                    <a:spcPts val="1733"/>
                  </a:spcBef>
                  <a:buSzPts val="16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AU" sz="2400" dirty="0"/>
              </a:p>
              <a:p>
                <a:pPr marL="0" indent="0">
                  <a:spcBef>
                    <a:spcPts val="1733"/>
                  </a:spcBef>
                  <a:buNone/>
                </a:pPr>
                <a:br>
                  <a:rPr lang="en-AU" sz="2400" dirty="0"/>
                </a:br>
                <a:endParaRPr lang="en-AU" sz="2400" dirty="0"/>
              </a:p>
              <a:p>
                <a:pPr marL="0" indent="0">
                  <a:spcBef>
                    <a:spcPts val="1733"/>
                  </a:spcBef>
                  <a:buNone/>
                </a:pPr>
                <a:endParaRPr lang="en-AU" sz="2400" dirty="0"/>
              </a:p>
              <a:p>
                <a:pPr marL="0" indent="0">
                  <a:spcBef>
                    <a:spcPts val="1733"/>
                  </a:spcBef>
                  <a:spcAft>
                    <a:spcPts val="1733"/>
                  </a:spcAft>
                  <a:buNone/>
                </a:pPr>
                <a:endParaRPr sz="2400" dirty="0"/>
              </a:p>
            </p:txBody>
          </p:sp>
        </mc:Choice>
        <mc:Fallback xmlns="">
          <p:sp>
            <p:nvSpPr>
              <p:cNvPr id="757" name="Google Shape;757;p9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82886" y="761416"/>
                <a:ext cx="10613250" cy="5606985"/>
              </a:xfrm>
              <a:prstGeom prst="rect">
                <a:avLst/>
              </a:prstGeom>
              <a:blipFill rotWithShape="0">
                <a:blip r:embed="rId3"/>
                <a:stretch>
                  <a:fillRect l="-687" t="-324"/>
                </a:stretch>
              </a:blipFill>
              <a:ln w="2857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16571" y="2067850"/>
                <a:ext cx="2537525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Amplitude=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571" y="2067850"/>
                <a:ext cx="253752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597" t="-10526" b="-2894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16570" y="2500750"/>
                <a:ext cx="2537525" cy="616644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Period=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AU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570" y="2500750"/>
                <a:ext cx="2537525" cy="616644"/>
              </a:xfrm>
              <a:prstGeom prst="rect">
                <a:avLst/>
              </a:prstGeom>
              <a:blipFill rotWithShape="0">
                <a:blip r:embed="rId5"/>
                <a:stretch>
                  <a:fillRect l="-3597" b="-990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5630581" y="2228253"/>
              <a:ext cx="94680" cy="35276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20861" y="2218533"/>
                <a:ext cx="122760" cy="35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5564341" y="2133933"/>
              <a:ext cx="123120" cy="1339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548141" y="2117013"/>
                <a:ext cx="1522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5633821" y="2155173"/>
              <a:ext cx="55440" cy="777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21221" y="2142573"/>
                <a:ext cx="864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/>
              <p14:cNvContentPartPr/>
              <p14:nvPr/>
            </p14:nvContentPartPr>
            <p14:xfrm>
              <a:off x="4282381" y="3991173"/>
              <a:ext cx="5248440" cy="1648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71221" y="3973173"/>
                <a:ext cx="528084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/>
              <p14:cNvContentPartPr/>
              <p14:nvPr/>
            </p14:nvContentPartPr>
            <p14:xfrm>
              <a:off x="9451981" y="3915213"/>
              <a:ext cx="144720" cy="2307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30021" y="3893973"/>
                <a:ext cx="19080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/>
              <p14:cNvContentPartPr/>
              <p14:nvPr/>
            </p14:nvContentPartPr>
            <p14:xfrm>
              <a:off x="5264026" y="3949143"/>
              <a:ext cx="4826520" cy="53982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47106" y="3932274"/>
                <a:ext cx="4859640" cy="5728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40" name="Ink 739"/>
              <p14:cNvContentPartPr/>
              <p14:nvPr/>
            </p14:nvContentPartPr>
            <p14:xfrm>
              <a:off x="5232421" y="1938453"/>
              <a:ext cx="3373200" cy="3605400"/>
            </p14:xfrm>
          </p:contentPart>
        </mc:Choice>
        <mc:Fallback xmlns="">
          <p:pic>
            <p:nvPicPr>
              <p:cNvPr id="740" name="Ink 73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15141" y="1922613"/>
                <a:ext cx="3417120" cy="36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031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178B5B-939D-E349-985D-1E4092F8C348}"/>
                  </a:ext>
                </a:extLst>
              </p:cNvPr>
              <p:cNvSpPr/>
              <p:nvPr/>
            </p:nvSpPr>
            <p:spPr>
              <a:xfrm>
                <a:off x="693821" y="914271"/>
                <a:ext cx="9182593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 a trigonometric function (sine or cosine),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𝑏𝑥</m:t>
                          </m:r>
                        </m:e>
                      </m:d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func>
                        <m:funcPr>
                          <m:ctrlPr>
                            <a:rPr lang="en-AU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AU" sz="24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AU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𝒃𝒙</m:t>
                          </m:r>
                          <m:r>
                            <a:rPr lang="en-AU" sz="2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AU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AU" sz="24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𝐜𝐨𝐬</m:t>
                      </m:r>
                      <m:r>
                        <a:rPr lang="en-AU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AU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𝒃𝒙</m:t>
                      </m:r>
                      <m:r>
                        <a:rPr lang="en-AU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1178B5B-939D-E349-985D-1E4092F8C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21" y="914271"/>
                <a:ext cx="9182593" cy="1569660"/>
              </a:xfrm>
              <a:prstGeom prst="rect">
                <a:avLst/>
              </a:prstGeom>
              <a:blipFill rotWithShape="0">
                <a:blip r:embed="rId2"/>
                <a:stretch>
                  <a:fillRect l="-1062" t="-3113" b="-46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2987826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Summary Part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1178B5B-939D-E349-985D-1E4092F8C348}"/>
                  </a:ext>
                </a:extLst>
              </p:cNvPr>
              <p:cNvSpPr/>
              <p:nvPr/>
            </p:nvSpPr>
            <p:spPr>
              <a:xfrm>
                <a:off x="442823" y="2927544"/>
                <a:ext cx="11070566" cy="3356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amplitude is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, the transformation is: a dilation parallel to the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axis by a factor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, the transformation is: a reflection about the x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axis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period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The transformation is: a dilation parallel to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axis by a factor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domain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endParaRPr lang="en-AU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range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A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1178B5B-939D-E349-985D-1E4092F8C3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23" y="2927544"/>
                <a:ext cx="11070566" cy="3356175"/>
              </a:xfrm>
              <a:prstGeom prst="rect">
                <a:avLst/>
              </a:prstGeom>
              <a:blipFill rotWithShape="0">
                <a:blip r:embed="rId3"/>
                <a:stretch>
                  <a:fillRect l="-771" t="-14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07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627382"/>
          </a:xfrm>
        </p:spPr>
        <p:txBody>
          <a:bodyPr>
            <a:normAutofit lnSpcReduction="10000"/>
          </a:bodyPr>
          <a:lstStyle/>
          <a:p>
            <a:pPr algn="l"/>
            <a:r>
              <a:rPr lang="en-AU" sz="4000" dirty="0"/>
              <a:t>Complete Cambridge Ex 12G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FBB4-69C3-F449-AF8F-050F3DA4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Features of Trigonometric (Periodic)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0F5A-5776-0E49-8A1E-11456E4A3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AU" dirty="0">
                <a:solidFill>
                  <a:schemeClr val="dk1"/>
                </a:solidFill>
              </a:rPr>
              <a:t>There are </a:t>
            </a:r>
            <a:r>
              <a:rPr lang="en-AU" b="1" dirty="0">
                <a:solidFill>
                  <a:srgbClr val="FF0000"/>
                </a:solidFill>
              </a:rPr>
              <a:t>two </a:t>
            </a:r>
            <a:r>
              <a:rPr lang="en-AU" b="1" dirty="0">
                <a:solidFill>
                  <a:schemeClr val="dk1"/>
                </a:solidFill>
              </a:rPr>
              <a:t>key features</a:t>
            </a:r>
            <a:r>
              <a:rPr lang="en-AU" dirty="0">
                <a:solidFill>
                  <a:schemeClr val="dk1"/>
                </a:solidFill>
              </a:rPr>
              <a:t> of any trigonometric (periodic) function:</a:t>
            </a:r>
            <a:br>
              <a:rPr lang="en-AU" dirty="0">
                <a:solidFill>
                  <a:schemeClr val="dk1"/>
                </a:solidFill>
              </a:rPr>
            </a:br>
            <a:endParaRPr lang="en-AU" dirty="0">
              <a:solidFill>
                <a:schemeClr val="dk1"/>
              </a:solidFill>
            </a:endParaRPr>
          </a:p>
          <a:p>
            <a:pPr marL="457200" indent="-342900">
              <a:spcBef>
                <a:spcPts val="0"/>
              </a:spcBef>
              <a:buClr>
                <a:schemeClr val="dk1"/>
              </a:buClr>
              <a:buSzPts val="1800"/>
              <a:buAutoNum type="arabicPeriod"/>
            </a:pPr>
            <a:r>
              <a:rPr lang="en-AU" b="1" dirty="0">
                <a:solidFill>
                  <a:srgbClr val="FF0000"/>
                </a:solidFill>
              </a:rPr>
              <a:t>Amplitude</a:t>
            </a:r>
            <a:r>
              <a:rPr lang="en-AU" dirty="0">
                <a:solidFill>
                  <a:schemeClr val="dk1"/>
                </a:solidFill>
              </a:rPr>
              <a:t> - the </a:t>
            </a:r>
            <a:r>
              <a:rPr lang="en-AU" i="1" dirty="0">
                <a:solidFill>
                  <a:schemeClr val="dk1"/>
                </a:solidFill>
              </a:rPr>
              <a:t>‘height’</a:t>
            </a:r>
            <a:r>
              <a:rPr lang="en-AU" dirty="0">
                <a:solidFill>
                  <a:schemeClr val="dk1"/>
                </a:solidFill>
              </a:rPr>
              <a:t> of the wave, from equilibrium to ‘crown’ (</a:t>
            </a:r>
            <a:r>
              <a:rPr lang="en-AU" dirty="0" err="1">
                <a:solidFill>
                  <a:schemeClr val="dk1"/>
                </a:solidFill>
              </a:rPr>
              <a:t>i.e</a:t>
            </a:r>
            <a:r>
              <a:rPr lang="en-AU" dirty="0">
                <a:solidFill>
                  <a:schemeClr val="dk1"/>
                </a:solidFill>
              </a:rPr>
              <a:t> the </a:t>
            </a:r>
            <a:r>
              <a:rPr lang="en-AU" dirty="0" err="1">
                <a:solidFill>
                  <a:schemeClr val="dk1"/>
                </a:solidFill>
              </a:rPr>
              <a:t>extrema</a:t>
            </a:r>
            <a:r>
              <a:rPr lang="en-AU" dirty="0">
                <a:solidFill>
                  <a:schemeClr val="dk1"/>
                </a:solidFill>
              </a:rPr>
              <a:t>). (The distance between the mean position and the maximum position)</a:t>
            </a:r>
            <a:br>
              <a:rPr lang="en-AU" dirty="0">
                <a:solidFill>
                  <a:schemeClr val="dk1"/>
                </a:solidFill>
              </a:rPr>
            </a:br>
            <a:endParaRPr lang="en-AU" dirty="0">
              <a:solidFill>
                <a:schemeClr val="dk1"/>
              </a:solidFill>
            </a:endParaRPr>
          </a:p>
          <a:p>
            <a:pPr marL="457200" indent="-342900">
              <a:spcBef>
                <a:spcPts val="0"/>
              </a:spcBef>
              <a:buClr>
                <a:schemeClr val="dk1"/>
              </a:buClr>
              <a:buSzPts val="1800"/>
              <a:buAutoNum type="arabicPeriod"/>
            </a:pPr>
            <a:r>
              <a:rPr lang="en-AU" b="1" dirty="0">
                <a:solidFill>
                  <a:srgbClr val="FF0000"/>
                </a:solidFill>
              </a:rPr>
              <a:t>Period</a:t>
            </a:r>
            <a:r>
              <a:rPr lang="en-AU" b="1" dirty="0">
                <a:solidFill>
                  <a:schemeClr val="accent4"/>
                </a:solidFill>
              </a:rPr>
              <a:t> </a:t>
            </a:r>
            <a:r>
              <a:rPr lang="en-AU" dirty="0">
                <a:solidFill>
                  <a:schemeClr val="dk1"/>
                </a:solidFill>
              </a:rPr>
              <a:t>- the angle required before the wave ‘repeats’.</a:t>
            </a:r>
          </a:p>
          <a:p>
            <a:pPr marL="914400" lvl="1" indent="-317500">
              <a:spcBef>
                <a:spcPts val="0"/>
              </a:spcBef>
              <a:buClr>
                <a:schemeClr val="dk1"/>
              </a:buClr>
              <a:buSzPts val="1400"/>
              <a:buChar char="○"/>
            </a:pPr>
            <a:r>
              <a:rPr lang="en-AU" dirty="0">
                <a:solidFill>
                  <a:schemeClr val="dk1"/>
                </a:solidFill>
              </a:rPr>
              <a:t>Also thought of as the ‘time taken to repeat one </a:t>
            </a:r>
            <a:r>
              <a:rPr lang="en-AU" b="1" dirty="0">
                <a:solidFill>
                  <a:srgbClr val="7030A0"/>
                </a:solidFill>
              </a:rPr>
              <a:t>cycle</a:t>
            </a:r>
            <a:r>
              <a:rPr lang="en-AU" dirty="0">
                <a:solidFill>
                  <a:schemeClr val="dk1"/>
                </a:solidFill>
              </a:rPr>
              <a:t>’.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3968338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21" y="156944"/>
            <a:ext cx="9003329" cy="41284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602" y="3909393"/>
                <a:ext cx="11757453" cy="34327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The graph of </a:t>
                </a:r>
                <a14:m>
                  <m:oMath xmlns:m="http://schemas.openxmlformats.org/officeDocument/2006/math"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AU" sz="2400" b="1" i="0" dirty="0" smtClean="0">
                        <a:latin typeface="Cambria Math" panose="02040503050406030204" pitchFamily="18" charset="0"/>
                      </a:rPr>
                      <m:t>𝐬𝐢𝐧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dirty="0"/>
                  <a:t>is shown above for the domain of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AU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AU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AU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AU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AU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AU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AU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AU" sz="2400" b="1" dirty="0"/>
              </a:p>
              <a:p>
                <a:pPr marL="0" indent="0">
                  <a:buNone/>
                </a:pPr>
                <a:r>
                  <a:rPr lang="en-AU" sz="2400" b="1" dirty="0"/>
                  <a:t>What is the period of this function?</a:t>
                </a:r>
              </a:p>
              <a:p>
                <a:pPr marL="0" indent="0">
                  <a:buNone/>
                </a:pPr>
                <a:r>
                  <a:rPr lang="en-AU" sz="2400" b="1" dirty="0">
                    <a:solidFill>
                      <a:srgbClr val="7030A0"/>
                    </a:solidFill>
                  </a:rPr>
                  <a:t>The period is </a:t>
                </a:r>
                <a14:m>
                  <m:oMath xmlns:m="http://schemas.openxmlformats.org/officeDocument/2006/math">
                    <m:r>
                      <a:rPr lang="en-AU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AU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AU" sz="2400" b="1" dirty="0">
                    <a:solidFill>
                      <a:srgbClr val="7030A0"/>
                    </a:solidFill>
                  </a:rPr>
                  <a:t> as the function performs one cycle in </a:t>
                </a:r>
                <a14:m>
                  <m:oMath xmlns:m="http://schemas.openxmlformats.org/officeDocument/2006/math">
                    <m:r>
                      <a:rPr lang="en-AU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AU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AU" sz="2400" b="1" dirty="0">
                    <a:solidFill>
                      <a:srgbClr val="7030A0"/>
                    </a:solidFill>
                  </a:rPr>
                  <a:t> radians (i.e. 360°)</a:t>
                </a:r>
                <a:endParaRPr lang="en-AU" sz="2400" b="1" dirty="0"/>
              </a:p>
              <a:p>
                <a:pPr marL="0" indent="0">
                  <a:buNone/>
                </a:pPr>
                <a:r>
                  <a:rPr lang="en-AU" sz="2400" b="1" dirty="0"/>
                  <a:t>What is the amplitude of this function?</a:t>
                </a:r>
              </a:p>
              <a:p>
                <a:pPr marL="0" indent="0">
                  <a:buNone/>
                </a:pPr>
                <a:r>
                  <a:rPr lang="en-AU" sz="2400" b="1" dirty="0">
                    <a:solidFill>
                      <a:srgbClr val="7030A0"/>
                    </a:solidFill>
                  </a:rPr>
                  <a:t>The amplitude is 1 for the distance between the mean position and the maximum position. </a:t>
                </a:r>
              </a:p>
              <a:p>
                <a:pPr marL="0" indent="0">
                  <a:buNone/>
                </a:pPr>
                <a:r>
                  <a:rPr lang="en-AU" sz="2400" b="1" dirty="0">
                    <a:solidFill>
                      <a:srgbClr val="7030A0"/>
                    </a:solidFill>
                  </a:rPr>
                  <a:t>Thus the range of the function is </a:t>
                </a:r>
                <a14:m>
                  <m:oMath xmlns:m="http://schemas.openxmlformats.org/officeDocument/2006/math">
                    <m:r>
                      <a:rPr lang="en-AU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AU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AU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AU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</m:t>
                    </m:r>
                    <m:r>
                      <a:rPr lang="en-AU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AU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AU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AU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AU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AU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02" y="3909393"/>
                <a:ext cx="11757453" cy="3432732"/>
              </a:xfrm>
              <a:blipFill rotWithShape="0">
                <a:blip r:embed="rId3"/>
                <a:stretch>
                  <a:fillRect l="-778" t="-2487" r="-6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8FB063-CA73-4562-90D9-B945F7BEC53D}"/>
                  </a:ext>
                </a:extLst>
              </p:cNvPr>
              <p:cNvSpPr txBox="1"/>
              <p:nvPr/>
            </p:nvSpPr>
            <p:spPr>
              <a:xfrm>
                <a:off x="0" y="-6605"/>
                <a:ext cx="2164724" cy="584775"/>
              </a:xfrm>
              <a:prstGeom prst="homePlate">
                <a:avLst/>
              </a:prstGeom>
              <a:solidFill>
                <a:srgbClr val="002060"/>
              </a:solidFill>
              <a:ln>
                <a:solidFill>
                  <a:schemeClr val="accent6"/>
                </a:solidFill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𝐬𝐢𝐧</m:t>
                      </m:r>
                      <m:r>
                        <a:rPr lang="en-US" sz="3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AU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98FB063-CA73-4562-90D9-B945F7BEC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6605"/>
                <a:ext cx="2164724" cy="584775"/>
              </a:xfrm>
              <a:prstGeom prst="homePlat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1C5E94A-0819-414D-AB68-735D0C0F029D}"/>
                  </a:ext>
                </a:extLst>
              </p14:cNvPr>
              <p14:cNvContentPartPr/>
              <p14:nvPr/>
            </p14:nvContentPartPr>
            <p14:xfrm>
              <a:off x="3721965" y="667845"/>
              <a:ext cx="2599920" cy="3101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="" xmlns:a16="http://schemas.microsoft.com/office/drawing/2014/main" xmlns:p14="http://schemas.microsoft.com/office/powerpoint/2010/main" id="{01C5E94A-0819-414D-AB68-735D0C0F02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92085" y="635445"/>
                <a:ext cx="2669400" cy="316980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B31BA4-3C63-4BFA-A5C5-761713B99BDA}"/>
              </a:ext>
            </a:extLst>
          </p:cNvPr>
          <p:cNvCxnSpPr/>
          <p:nvPr/>
        </p:nvCxnSpPr>
        <p:spPr>
          <a:xfrm flipV="1">
            <a:off x="4347633" y="667845"/>
            <a:ext cx="0" cy="158005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CFEF8F-29AC-4A55-B730-AF9741AA18B8}"/>
              </a:ext>
            </a:extLst>
          </p:cNvPr>
          <p:cNvCxnSpPr>
            <a:cxnSpLocks/>
          </p:cNvCxnSpPr>
          <p:nvPr/>
        </p:nvCxnSpPr>
        <p:spPr>
          <a:xfrm>
            <a:off x="5651500" y="2247901"/>
            <a:ext cx="0" cy="156633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91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0"/>
          <p:cNvSpPr txBox="1">
            <a:spLocks noGrp="1"/>
          </p:cNvSpPr>
          <p:nvPr>
            <p:ph type="title"/>
          </p:nvPr>
        </p:nvSpPr>
        <p:spPr>
          <a:xfrm>
            <a:off x="224025" y="655104"/>
            <a:ext cx="9230650" cy="658450"/>
          </a:xfrm>
          <a:prstGeom prst="rect">
            <a:avLst/>
          </a:prstGeom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 dirty="0">
                <a:solidFill>
                  <a:srgbClr val="002060"/>
                </a:solidFill>
              </a:rPr>
              <a:t>Features of the Sine Function</a:t>
            </a:r>
            <a:endParaRPr b="1" dirty="0">
              <a:solidFill>
                <a:srgbClr val="002060"/>
              </a:solidFill>
            </a:endParaRPr>
          </a:p>
        </p:txBody>
      </p:sp>
      <p:pic>
        <p:nvPicPr>
          <p:cNvPr id="657" name="Google Shape;65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6464" y="2088883"/>
            <a:ext cx="4139308" cy="41393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8" name="Google Shape;658;p80"/>
          <p:cNvGraphicFramePr/>
          <p:nvPr>
            <p:extLst>
              <p:ext uri="{D42A27DB-BD31-4B8C-83A1-F6EECF244321}">
                <p14:modId xmlns:p14="http://schemas.microsoft.com/office/powerpoint/2010/main" val="788088705"/>
              </p:ext>
            </p:extLst>
          </p:nvPr>
        </p:nvGraphicFramePr>
        <p:xfrm>
          <a:off x="275864" y="1505603"/>
          <a:ext cx="4730727" cy="12211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6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4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5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</a:rPr>
                        <a:t>Amplitude</a:t>
                      </a:r>
                      <a:endParaRPr sz="1600" b="1" dirty="0">
                        <a:solidFill>
                          <a:schemeClr val="lt1"/>
                        </a:solidFill>
                      </a:endParaRPr>
                    </a:p>
                  </a:txBody>
                  <a:tcPr marL="99044" marR="99044" marT="99044" marB="99044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9044" marR="99044" marT="99044" marB="990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5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</a:rPr>
                        <a:t>Period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9044" marR="99044" marT="99044" marB="99044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/>
                    </a:p>
                  </a:txBody>
                  <a:tcPr marL="99044" marR="99044" marT="99044" marB="990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59" name="Google Shape;659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083" y="3347049"/>
            <a:ext cx="5992015" cy="323203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28769" y="1538106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769" y="1538106"/>
                <a:ext cx="28052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28769" y="2158985"/>
                <a:ext cx="2073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  360°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769" y="2158985"/>
                <a:ext cx="207383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11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1073" y="4153133"/>
                <a:ext cx="11757453" cy="31139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The graph of </a:t>
                </a:r>
                <a14:m>
                  <m:oMath xmlns:m="http://schemas.openxmlformats.org/officeDocument/2006/math"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AU" sz="2400" b="1" i="0" dirty="0" smtClean="0">
                        <a:latin typeface="Cambria Math" panose="02040503050406030204" pitchFamily="18" charset="0"/>
                      </a:rPr>
                      <m:t>𝐜𝐨𝐬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dirty="0"/>
                  <a:t>is shown above for the domain of </a:t>
                </a:r>
                <a14:m>
                  <m:oMath xmlns:m="http://schemas.openxmlformats.org/officeDocument/2006/math">
                    <m:r>
                      <a:rPr lang="en-AU" sz="240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AU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AU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A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A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A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A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A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  <m:r>
                      <a:rPr lang="en-A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AU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AU" sz="2400" b="1" dirty="0"/>
              </a:p>
              <a:p>
                <a:pPr marL="0" indent="0">
                  <a:buNone/>
                </a:pPr>
                <a:r>
                  <a:rPr lang="en-AU" sz="2400" b="1" dirty="0"/>
                  <a:t>What is the period of this function?</a:t>
                </a:r>
              </a:p>
              <a:p>
                <a:pPr marL="0" indent="0">
                  <a:buNone/>
                </a:pPr>
                <a:r>
                  <a:rPr lang="en-AU" sz="2400" b="1" dirty="0">
                    <a:solidFill>
                      <a:srgbClr val="7030A0"/>
                    </a:solidFill>
                  </a:rPr>
                  <a:t>The period is </a:t>
                </a:r>
                <a14:m>
                  <m:oMath xmlns:m="http://schemas.openxmlformats.org/officeDocument/2006/math">
                    <m:r>
                      <a:rPr lang="en-AU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AU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AU" sz="2400" b="1" dirty="0">
                    <a:solidFill>
                      <a:srgbClr val="7030A0"/>
                    </a:solidFill>
                  </a:rPr>
                  <a:t> as the function performs one cycle in </a:t>
                </a:r>
                <a14:m>
                  <m:oMath xmlns:m="http://schemas.openxmlformats.org/officeDocument/2006/math">
                    <m:r>
                      <a:rPr lang="en-AU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AU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AU" sz="2400" b="1" dirty="0">
                    <a:solidFill>
                      <a:srgbClr val="7030A0"/>
                    </a:solidFill>
                  </a:rPr>
                  <a:t> radians (i.e. 360°)</a:t>
                </a:r>
                <a:endParaRPr lang="en-AU" sz="2400" b="1" dirty="0"/>
              </a:p>
              <a:p>
                <a:pPr marL="0" indent="0">
                  <a:buNone/>
                </a:pPr>
                <a:r>
                  <a:rPr lang="en-AU" sz="2400" b="1" dirty="0"/>
                  <a:t>What is the amplitude of this function?</a:t>
                </a:r>
              </a:p>
              <a:p>
                <a:pPr marL="0" indent="0">
                  <a:buNone/>
                </a:pPr>
                <a:r>
                  <a:rPr lang="en-AU" sz="2400" b="1" dirty="0">
                    <a:solidFill>
                      <a:srgbClr val="7030A0"/>
                    </a:solidFill>
                  </a:rPr>
                  <a:t>The amplitude is 1 for the distance between the mean position and the maximum position. </a:t>
                </a:r>
              </a:p>
              <a:p>
                <a:pPr marL="0" indent="0">
                  <a:buNone/>
                </a:pPr>
                <a:r>
                  <a:rPr lang="en-AU" sz="2400" b="1" dirty="0">
                    <a:solidFill>
                      <a:srgbClr val="7030A0"/>
                    </a:solidFill>
                  </a:rPr>
                  <a:t>Thus the range of the function is </a:t>
                </a:r>
                <a14:m>
                  <m:oMath xmlns:m="http://schemas.openxmlformats.org/officeDocument/2006/math">
                    <m:r>
                      <a:rPr lang="en-AU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AU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AU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AU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</m:t>
                    </m:r>
                    <m:r>
                      <a:rPr lang="en-AU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AU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AU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AU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AU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AU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073" y="4153133"/>
                <a:ext cx="11757453" cy="3113903"/>
              </a:xfrm>
              <a:blipFill rotWithShape="0">
                <a:blip r:embed="rId2"/>
                <a:stretch>
                  <a:fillRect l="-778" t="-2740" r="-6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contrast="20000"/>
          </a:blip>
          <a:stretch>
            <a:fillRect/>
          </a:stretch>
        </p:blipFill>
        <p:spPr>
          <a:xfrm>
            <a:off x="293474" y="155345"/>
            <a:ext cx="9431552" cy="40840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277117-7935-4FF2-8FF2-EFAF678ABFC4}"/>
                  </a:ext>
                </a:extLst>
              </p:cNvPr>
              <p:cNvSpPr txBox="1"/>
              <p:nvPr/>
            </p:nvSpPr>
            <p:spPr>
              <a:xfrm>
                <a:off x="0" y="-6605"/>
                <a:ext cx="2172676" cy="584775"/>
              </a:xfrm>
              <a:prstGeom prst="homePlate">
                <a:avLst/>
              </a:prstGeom>
              <a:solidFill>
                <a:srgbClr val="002060"/>
              </a:solidFill>
              <a:ln>
                <a:solidFill>
                  <a:schemeClr val="accent6"/>
                </a:solidFill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𝐜𝐨𝐬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AU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7277117-7935-4FF2-8FF2-EFAF678AB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6605"/>
                <a:ext cx="2172676" cy="584775"/>
              </a:xfrm>
              <a:prstGeom prst="homePlate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F4A3DE-552D-4AB6-A97E-5BEAF25A64DB}"/>
                  </a:ext>
                </a:extLst>
              </p14:cNvPr>
              <p14:cNvContentPartPr/>
              <p14:nvPr/>
            </p14:nvContentPartPr>
            <p14:xfrm>
              <a:off x="3380610" y="825885"/>
              <a:ext cx="13680" cy="15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="" xmlns:a16="http://schemas.microsoft.com/office/drawing/2014/main" xmlns:p14="http://schemas.microsoft.com/office/powerpoint/2010/main" id="{8AF4A3DE-552D-4AB6-A97E-5BEAF25A64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69450" y="814725"/>
                <a:ext cx="370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29B6939-A4AB-49EE-AC0F-BBE57DBA8C93}"/>
                  </a:ext>
                </a:extLst>
              </p14:cNvPr>
              <p14:cNvContentPartPr/>
              <p14:nvPr/>
            </p14:nvContentPartPr>
            <p14:xfrm>
              <a:off x="3380610" y="739845"/>
              <a:ext cx="2720880" cy="3246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="" xmlns:a16="http://schemas.microsoft.com/office/drawing/2014/main" xmlns:p14="http://schemas.microsoft.com/office/powerpoint/2010/main" id="{E29B6939-A4AB-49EE-AC0F-BBE57DBA8C9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45690" y="700605"/>
                <a:ext cx="2795040" cy="332712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EA064C-EF9F-4295-B142-C5DE11FA0DFF}"/>
              </a:ext>
            </a:extLst>
          </p:cNvPr>
          <p:cNvCxnSpPr>
            <a:cxnSpLocks/>
          </p:cNvCxnSpPr>
          <p:nvPr/>
        </p:nvCxnSpPr>
        <p:spPr>
          <a:xfrm flipV="1">
            <a:off x="3352154" y="717621"/>
            <a:ext cx="0" cy="166362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C07D0E-8FD4-44AD-8ACA-F22233420323}"/>
              </a:ext>
            </a:extLst>
          </p:cNvPr>
          <p:cNvCxnSpPr>
            <a:cxnSpLocks/>
          </p:cNvCxnSpPr>
          <p:nvPr/>
        </p:nvCxnSpPr>
        <p:spPr>
          <a:xfrm>
            <a:off x="4714875" y="2381250"/>
            <a:ext cx="0" cy="160471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48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1"/>
          <p:cNvSpPr txBox="1">
            <a:spLocks noGrp="1"/>
          </p:cNvSpPr>
          <p:nvPr>
            <p:ph type="title"/>
          </p:nvPr>
        </p:nvSpPr>
        <p:spPr>
          <a:xfrm>
            <a:off x="1563225" y="704330"/>
            <a:ext cx="9230650" cy="658450"/>
          </a:xfrm>
          <a:prstGeom prst="rect">
            <a:avLst/>
          </a:prstGeom>
        </p:spPr>
        <p:txBody>
          <a:bodyPr spcFirstLastPara="1" vert="horz" wrap="square" lIns="99044" tIns="99044" rIns="99044" bIns="99044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 dirty="0">
                <a:solidFill>
                  <a:srgbClr val="002060"/>
                </a:solidFill>
              </a:rPr>
              <a:t>Features of the Cosine Function</a:t>
            </a:r>
            <a:endParaRPr b="1" dirty="0">
              <a:solidFill>
                <a:srgbClr val="002060"/>
              </a:solidFill>
            </a:endParaRPr>
          </a:p>
        </p:txBody>
      </p:sp>
      <p:graphicFrame>
        <p:nvGraphicFramePr>
          <p:cNvPr id="665" name="Google Shape;665;p81"/>
          <p:cNvGraphicFramePr/>
          <p:nvPr>
            <p:extLst>
              <p:ext uri="{D42A27DB-BD31-4B8C-83A1-F6EECF244321}">
                <p14:modId xmlns:p14="http://schemas.microsoft.com/office/powerpoint/2010/main" val="3683222154"/>
              </p:ext>
            </p:extLst>
          </p:nvPr>
        </p:nvGraphicFramePr>
        <p:xfrm>
          <a:off x="1615064" y="1937603"/>
          <a:ext cx="4730727" cy="12211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6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4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5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1"/>
                          </a:solidFill>
                        </a:rPr>
                        <a:t>Amplitude</a:t>
                      </a:r>
                      <a:endParaRPr sz="1600" b="1" dirty="0">
                        <a:solidFill>
                          <a:schemeClr val="lt1"/>
                        </a:solidFill>
                      </a:endParaRPr>
                    </a:p>
                  </a:txBody>
                  <a:tcPr marL="99044" marR="99044" marT="99044" marB="99044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9044" marR="99044" marT="99044" marB="9904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5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chemeClr val="lt1"/>
                          </a:solidFill>
                        </a:rPr>
                        <a:t>Period</a:t>
                      </a:r>
                      <a:endParaRPr sz="1600" b="1">
                        <a:solidFill>
                          <a:schemeClr val="lt1"/>
                        </a:solidFill>
                      </a:endParaRPr>
                    </a:p>
                  </a:txBody>
                  <a:tcPr marL="99044" marR="99044" marT="99044" marB="99044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9044" marR="99044" marT="99044" marB="9904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66" name="Google Shape;66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960" y="3341253"/>
            <a:ext cx="4853986" cy="3235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4567" y="1871599"/>
            <a:ext cx="4312482" cy="44141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68769" y="2019872"/>
                <a:ext cx="280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769" y="2019872"/>
                <a:ext cx="28052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68769" y="2640751"/>
                <a:ext cx="20738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360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769" y="2640751"/>
                <a:ext cx="207383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25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806F-C8BB-3743-9AF7-63995A6CC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05" y="630296"/>
            <a:ext cx="5945055" cy="621664"/>
          </a:xfrm>
        </p:spPr>
        <p:txBody>
          <a:bodyPr>
            <a:normAutofit fontScale="90000"/>
          </a:bodyPr>
          <a:lstStyle/>
          <a:p>
            <a:r>
              <a:rPr lang="en-US" dirty="0"/>
              <a:t>Change in amplitude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0FC71A-5F03-E440-8A59-457D3F7C93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79200" y="1251962"/>
                <a:ext cx="6347728" cy="3207385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AU" sz="2400" dirty="0"/>
                  <a:t>Consider the graph of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AU" sz="2400" b="1" i="1" dirty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sz="2400" b="1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AU" sz="2400" b="1" i="1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AU" sz="2400" b="1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AU" sz="24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sz="2400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AU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dirty="0"/>
                  <a:t>to the right.</a:t>
                </a:r>
              </a:p>
              <a:p>
                <a:pPr marL="0" indent="0">
                  <a:spcBef>
                    <a:spcPts val="1600"/>
                  </a:spcBef>
                  <a:buNone/>
                </a:pPr>
                <a:r>
                  <a:rPr lang="en-AU" sz="2400" dirty="0"/>
                  <a:t>We know that the </a:t>
                </a:r>
                <a:r>
                  <a:rPr lang="en-AU" sz="2400" b="1" dirty="0">
                    <a:solidFill>
                      <a:srgbClr val="FF0000"/>
                    </a:solidFill>
                  </a:rPr>
                  <a:t>amplitude</a:t>
                </a:r>
                <a:r>
                  <a:rPr lang="en-AU" sz="2400" dirty="0"/>
                  <a:t> of this function is </a:t>
                </a:r>
                <a:r>
                  <a:rPr lang="en-AU" sz="2400" dirty="0">
                    <a:solidFill>
                      <a:srgbClr val="FF0000"/>
                    </a:solidFill>
                  </a:rPr>
                  <a:t>1</a:t>
                </a:r>
                <a:r>
                  <a:rPr lang="en-AU" sz="2400" dirty="0"/>
                  <a:t>. </a:t>
                </a:r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-AU" sz="2400" b="1" i="1" dirty="0">
                    <a:solidFill>
                      <a:schemeClr val="dk1"/>
                    </a:solidFill>
                  </a:rPr>
                  <a:t>Focus Question: </a:t>
                </a:r>
                <a:r>
                  <a:rPr lang="en-AU" sz="2400" i="1" dirty="0"/>
                  <a:t>What </a:t>
                </a:r>
                <a:r>
                  <a:rPr lang="en-AU" sz="2400" b="1" i="1" dirty="0">
                    <a:solidFill>
                      <a:srgbClr val="FF0000"/>
                    </a:solidFill>
                  </a:rPr>
                  <a:t>function transformation</a:t>
                </a:r>
                <a:r>
                  <a:rPr lang="en-AU" sz="2400" i="1" dirty="0"/>
                  <a:t> would need to be applied in order for the amplitude to be changed?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0FC71A-5F03-E440-8A59-457D3F7C9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79200" y="1251962"/>
                <a:ext cx="6347728" cy="3207385"/>
              </a:xfrm>
              <a:blipFill>
                <a:blip r:embed="rId2"/>
                <a:stretch>
                  <a:fillRect l="-1441" t="-2657" r="-13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oogle Shape;697;p85">
            <a:extLst>
              <a:ext uri="{FF2B5EF4-FFF2-40B4-BE49-F238E27FC236}">
                <a16:creationId xmlns:a16="http://schemas.microsoft.com/office/drawing/2014/main" id="{B3CAEE51-7279-4A4C-A710-B0DDEC321CE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1891" y="1444624"/>
            <a:ext cx="4495726" cy="449572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B7B352-2226-8C43-8D00-D1119EDEA59D}"/>
                  </a:ext>
                </a:extLst>
              </p:cNvPr>
              <p:cNvSpPr txBox="1"/>
              <p:nvPr/>
            </p:nvSpPr>
            <p:spPr>
              <a:xfrm>
                <a:off x="165601" y="4398931"/>
                <a:ext cx="3691890" cy="120032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Use your </a:t>
                </a:r>
                <a:r>
                  <a:rPr lang="en-US" dirty="0" err="1"/>
                  <a:t>classpad</a:t>
                </a:r>
                <a:r>
                  <a:rPr lang="en-US" dirty="0"/>
                  <a:t> to plot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dirty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AU" b="1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AU" b="1" i="1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AU" b="1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AU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U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experiment to see how you could change the amplitude.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5B7B352-2226-8C43-8D00-D1119EDEA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1" y="4398931"/>
                <a:ext cx="3691890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982" t="-1980" b="-544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628F7E1-55B7-4B48-7345-1000C7A91060}"/>
                  </a:ext>
                </a:extLst>
              </p14:cNvPr>
              <p14:cNvContentPartPr/>
              <p14:nvPr/>
            </p14:nvContentPartPr>
            <p14:xfrm>
              <a:off x="8278021" y="3733861"/>
              <a:ext cx="61200" cy="65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628F7E1-55B7-4B48-7345-1000C7A910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9021" y="3725221"/>
                <a:ext cx="788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7BD1021-E911-C71D-71E0-D52DACF16D7F}"/>
                  </a:ext>
                </a:extLst>
              </p14:cNvPr>
              <p14:cNvContentPartPr/>
              <p14:nvPr/>
            </p14:nvContentPartPr>
            <p14:xfrm>
              <a:off x="8264341" y="3707941"/>
              <a:ext cx="83880" cy="111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7BD1021-E911-C71D-71E0-D52DACF16D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55341" y="3699301"/>
                <a:ext cx="1015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579E522-6A3E-87C1-531B-76416637D06F}"/>
                  </a:ext>
                </a:extLst>
              </p14:cNvPr>
              <p14:cNvContentPartPr/>
              <p14:nvPr/>
            </p14:nvContentPartPr>
            <p14:xfrm>
              <a:off x="6835141" y="3669781"/>
              <a:ext cx="69480" cy="105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579E522-6A3E-87C1-531B-76416637D0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26141" y="3660781"/>
                <a:ext cx="871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3003827-EA19-34B5-2AA6-E3C18AF60D40}"/>
                  </a:ext>
                </a:extLst>
              </p14:cNvPr>
              <p14:cNvContentPartPr/>
              <p14:nvPr/>
            </p14:nvContentPartPr>
            <p14:xfrm>
              <a:off x="6807061" y="3680221"/>
              <a:ext cx="97200" cy="109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3003827-EA19-34B5-2AA6-E3C18AF60D4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98421" y="3671221"/>
                <a:ext cx="1148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9B0DD4F-62E0-598E-2A3A-1567C670584D}"/>
                  </a:ext>
                </a:extLst>
              </p14:cNvPr>
              <p14:cNvContentPartPr/>
              <p14:nvPr/>
            </p14:nvContentPartPr>
            <p14:xfrm>
              <a:off x="8996581" y="5259541"/>
              <a:ext cx="51120" cy="277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9B0DD4F-62E0-598E-2A3A-1567C670584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987581" y="5250541"/>
                <a:ext cx="687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515E242-6DD5-8290-B37A-036C53BC0749}"/>
                  </a:ext>
                </a:extLst>
              </p14:cNvPr>
              <p14:cNvContentPartPr/>
              <p14:nvPr/>
            </p14:nvContentPartPr>
            <p14:xfrm>
              <a:off x="9009901" y="5215981"/>
              <a:ext cx="39600" cy="84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515E242-6DD5-8290-B37A-036C53BC07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00901" y="5206981"/>
                <a:ext cx="572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A4CA5EC-B355-2B74-C77C-3C7ED9B392F7}"/>
                  </a:ext>
                </a:extLst>
              </p14:cNvPr>
              <p14:cNvContentPartPr/>
              <p14:nvPr/>
            </p14:nvContentPartPr>
            <p14:xfrm>
              <a:off x="8622541" y="4831501"/>
              <a:ext cx="53640" cy="73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A4CA5EC-B355-2B74-C77C-3C7ED9B392F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13541" y="4822861"/>
                <a:ext cx="712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A62BF97-5B82-A46D-9BE4-4770BC1723B4}"/>
                  </a:ext>
                </a:extLst>
              </p14:cNvPr>
              <p14:cNvContentPartPr/>
              <p14:nvPr/>
            </p14:nvContentPartPr>
            <p14:xfrm>
              <a:off x="8639821" y="4803421"/>
              <a:ext cx="39240" cy="874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A62BF97-5B82-A46D-9BE4-4770BC1723B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630821" y="4794781"/>
                <a:ext cx="5688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04CC777-F587-F542-9051-04FC987CAAE0}"/>
                  </a:ext>
                </a:extLst>
              </p14:cNvPr>
              <p14:cNvContentPartPr/>
              <p14:nvPr/>
            </p14:nvContentPartPr>
            <p14:xfrm>
              <a:off x="9357661" y="4825381"/>
              <a:ext cx="48960" cy="59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04CC777-F587-F542-9051-04FC987CAAE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48661" y="4816741"/>
                <a:ext cx="666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F56A620-3A00-612A-EF64-E6AC2BDD2F89}"/>
                  </a:ext>
                </a:extLst>
              </p14:cNvPr>
              <p14:cNvContentPartPr/>
              <p14:nvPr/>
            </p14:nvContentPartPr>
            <p14:xfrm>
              <a:off x="9342181" y="4809901"/>
              <a:ext cx="66240" cy="1015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F56A620-3A00-612A-EF64-E6AC2BDD2F8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333541" y="4801261"/>
                <a:ext cx="838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7D647BA-91BA-F37F-E5D2-F0DF51C4E29B}"/>
                  </a:ext>
                </a:extLst>
              </p14:cNvPr>
              <p14:cNvContentPartPr/>
              <p14:nvPr/>
            </p14:nvContentPartPr>
            <p14:xfrm>
              <a:off x="9684181" y="3744301"/>
              <a:ext cx="65520" cy="63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7D647BA-91BA-F37F-E5D2-F0DF51C4E29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675181" y="3735301"/>
                <a:ext cx="831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65D4CCE-2DD4-FAEF-1B7C-4CD63B6DED61}"/>
                  </a:ext>
                </a:extLst>
              </p14:cNvPr>
              <p14:cNvContentPartPr/>
              <p14:nvPr/>
            </p14:nvContentPartPr>
            <p14:xfrm>
              <a:off x="9699661" y="3750421"/>
              <a:ext cx="59760" cy="66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65D4CCE-2DD4-FAEF-1B7C-4CD63B6DED6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690661" y="3741421"/>
                <a:ext cx="774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CC1E81C-2486-F51C-A929-F2207FAE1F86}"/>
                  </a:ext>
                </a:extLst>
              </p14:cNvPr>
              <p14:cNvContentPartPr/>
              <p14:nvPr/>
            </p14:nvContentPartPr>
            <p14:xfrm>
              <a:off x="10049581" y="2590501"/>
              <a:ext cx="24840" cy="820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CC1E81C-2486-F51C-A929-F2207FAE1F8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040941" y="2581861"/>
                <a:ext cx="424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F03CA1E-4335-B7A1-4EAD-B84835F18373}"/>
                  </a:ext>
                </a:extLst>
              </p14:cNvPr>
              <p14:cNvContentPartPr/>
              <p14:nvPr/>
            </p14:nvContentPartPr>
            <p14:xfrm>
              <a:off x="10033741" y="2593741"/>
              <a:ext cx="71280" cy="687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F03CA1E-4335-B7A1-4EAD-B84835F1837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025101" y="2584741"/>
                <a:ext cx="8892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A5BB166-2CC3-B3D0-9BD2-AC8DBCCF4D68}"/>
                  </a:ext>
                </a:extLst>
              </p14:cNvPr>
              <p14:cNvContentPartPr/>
              <p14:nvPr/>
            </p14:nvContentPartPr>
            <p14:xfrm>
              <a:off x="10407421" y="2230861"/>
              <a:ext cx="28080" cy="860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A5BB166-2CC3-B3D0-9BD2-AC8DBCCF4D6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398781" y="2222221"/>
                <a:ext cx="4572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EF3CF35-FA7C-E423-D8E6-1707AA2F900D}"/>
                  </a:ext>
                </a:extLst>
              </p14:cNvPr>
              <p14:cNvContentPartPr/>
              <p14:nvPr/>
            </p14:nvContentPartPr>
            <p14:xfrm>
              <a:off x="10344061" y="2245261"/>
              <a:ext cx="123480" cy="997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EF3CF35-FA7C-E423-D8E6-1707AA2F900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335061" y="2236621"/>
                <a:ext cx="1411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9DE5EDA-E046-A2DA-FFE8-8D85533A73D0}"/>
                  </a:ext>
                </a:extLst>
              </p14:cNvPr>
              <p14:cNvContentPartPr/>
              <p14:nvPr/>
            </p14:nvContentPartPr>
            <p14:xfrm>
              <a:off x="10763821" y="2614261"/>
              <a:ext cx="50760" cy="302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9DE5EDA-E046-A2DA-FFE8-8D85533A73D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754821" y="2605261"/>
                <a:ext cx="684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BE8B443-2B1C-D85E-8C2E-CB6E6B811E48}"/>
                  </a:ext>
                </a:extLst>
              </p14:cNvPr>
              <p14:cNvContentPartPr/>
              <p14:nvPr/>
            </p14:nvContentPartPr>
            <p14:xfrm>
              <a:off x="10732141" y="2604901"/>
              <a:ext cx="99000" cy="102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BE8B443-2B1C-D85E-8C2E-CB6E6B811E4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723501" y="2596261"/>
                <a:ext cx="11664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9AB4F61-1FCA-ABAC-E8C9-B51DC58082F7}"/>
                  </a:ext>
                </a:extLst>
              </p14:cNvPr>
              <p14:cNvContentPartPr/>
              <p14:nvPr/>
            </p14:nvContentPartPr>
            <p14:xfrm>
              <a:off x="6876181" y="2260021"/>
              <a:ext cx="3951360" cy="30488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9AB4F61-1FCA-ABAC-E8C9-B51DC58082F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867181" y="2251381"/>
                <a:ext cx="3969000" cy="306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A8A96884-37D7-3CA0-11D2-4800DC26A86E}"/>
              </a:ext>
            </a:extLst>
          </p:cNvPr>
          <p:cNvGrpSpPr/>
          <p:nvPr/>
        </p:nvGrpSpPr>
        <p:grpSpPr>
          <a:xfrm>
            <a:off x="7166341" y="2225101"/>
            <a:ext cx="792360" cy="465120"/>
            <a:chOff x="7166341" y="2225101"/>
            <a:chExt cx="792360" cy="46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37250E9-2FFC-4190-8763-A135B59512B4}"/>
                    </a:ext>
                  </a:extLst>
                </p14:cNvPr>
                <p14:cNvContentPartPr/>
                <p14:nvPr/>
              </p14:nvContentPartPr>
              <p14:xfrm>
                <a:off x="7564141" y="2253901"/>
                <a:ext cx="46440" cy="34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37250E9-2FFC-4190-8763-A135B59512B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55501" y="2244901"/>
                  <a:ext cx="640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3BEEECD-7580-7675-F781-DA97F381E72E}"/>
                    </a:ext>
                  </a:extLst>
                </p14:cNvPr>
                <p14:cNvContentPartPr/>
                <p14:nvPr/>
              </p14:nvContentPartPr>
              <p14:xfrm>
                <a:off x="7547941" y="2225101"/>
                <a:ext cx="72360" cy="98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3BEEECD-7580-7675-F781-DA97F381E7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38941" y="2216101"/>
                  <a:ext cx="90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DE2283B-1265-38E4-C277-B0BF8D6BE736}"/>
                    </a:ext>
                  </a:extLst>
                </p14:cNvPr>
                <p14:cNvContentPartPr/>
                <p14:nvPr/>
              </p14:nvContentPartPr>
              <p14:xfrm>
                <a:off x="7212421" y="2590861"/>
                <a:ext cx="19080" cy="57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DE2283B-1265-38E4-C277-B0BF8D6BE73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203781" y="2581861"/>
                  <a:ext cx="367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4D88132-C444-ABED-15F6-EC20627750F9}"/>
                    </a:ext>
                  </a:extLst>
                </p14:cNvPr>
                <p14:cNvContentPartPr/>
                <p14:nvPr/>
              </p14:nvContentPartPr>
              <p14:xfrm>
                <a:off x="7166341" y="2575741"/>
                <a:ext cx="79200" cy="92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4D88132-C444-ABED-15F6-EC20627750F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157341" y="2566741"/>
                  <a:ext cx="968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DD585B8-7D57-7283-78D6-98D8A7EEF084}"/>
                    </a:ext>
                  </a:extLst>
                </p14:cNvPr>
                <p14:cNvContentPartPr/>
                <p14:nvPr/>
              </p14:nvContentPartPr>
              <p14:xfrm>
                <a:off x="7892461" y="2591941"/>
                <a:ext cx="66240" cy="98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DD585B8-7D57-7283-78D6-98D8A7EEF08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883821" y="2582941"/>
                  <a:ext cx="8388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022EA73-58F1-A210-A3E0-DF2F8B390D74}"/>
              </a:ext>
            </a:extLst>
          </p:cNvPr>
          <p:cNvGrpSpPr/>
          <p:nvPr/>
        </p:nvGrpSpPr>
        <p:grpSpPr>
          <a:xfrm>
            <a:off x="7541821" y="2393941"/>
            <a:ext cx="298080" cy="486000"/>
            <a:chOff x="7541821" y="2393941"/>
            <a:chExt cx="29808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3B9A4BF-C909-4985-FED2-A6284BDEB6A7}"/>
                    </a:ext>
                  </a:extLst>
                </p14:cNvPr>
                <p14:cNvContentPartPr/>
                <p14:nvPr/>
              </p14:nvContentPartPr>
              <p14:xfrm>
                <a:off x="7598701" y="2396821"/>
                <a:ext cx="13320" cy="483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3B9A4BF-C909-4985-FED2-A6284BDEB6A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589701" y="2388181"/>
                  <a:ext cx="3096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7E4323C-6F51-43FA-54DB-D17D171DD847}"/>
                    </a:ext>
                  </a:extLst>
                </p14:cNvPr>
                <p14:cNvContentPartPr/>
                <p14:nvPr/>
              </p14:nvContentPartPr>
              <p14:xfrm>
                <a:off x="7541821" y="2393941"/>
                <a:ext cx="135360" cy="132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7E4323C-6F51-43FA-54DB-D17D171DD84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533181" y="2384941"/>
                  <a:ext cx="153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73D628A-C6E0-738A-B2E7-F3AD549633CA}"/>
                    </a:ext>
                  </a:extLst>
                </p14:cNvPr>
                <p14:cNvContentPartPr/>
                <p14:nvPr/>
              </p14:nvContentPartPr>
              <p14:xfrm>
                <a:off x="7675741" y="2726221"/>
                <a:ext cx="52200" cy="64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73D628A-C6E0-738A-B2E7-F3AD549633C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666741" y="2717581"/>
                  <a:ext cx="698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8726233-C193-B150-FB53-D564C70D2E11}"/>
                    </a:ext>
                  </a:extLst>
                </p14:cNvPr>
                <p14:cNvContentPartPr/>
                <p14:nvPr/>
              </p14:nvContentPartPr>
              <p14:xfrm>
                <a:off x="7703461" y="2730541"/>
                <a:ext cx="30240" cy="57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8726233-C193-B150-FB53-D564C70D2E1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94461" y="2721541"/>
                  <a:ext cx="478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2DA8708-1383-8305-EA15-9A9D7AC6A07B}"/>
                    </a:ext>
                  </a:extLst>
                </p14:cNvPr>
                <p14:cNvContentPartPr/>
                <p14:nvPr/>
              </p14:nvContentPartPr>
              <p14:xfrm>
                <a:off x="7731181" y="2690941"/>
                <a:ext cx="108720" cy="127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2DA8708-1383-8305-EA15-9A9D7AC6A07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722541" y="2682301"/>
                  <a:ext cx="12636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EA4DBE1-6C66-1E04-B733-0D1D3F90C110}"/>
              </a:ext>
            </a:extLst>
          </p:cNvPr>
          <p:cNvGrpSpPr/>
          <p:nvPr/>
        </p:nvGrpSpPr>
        <p:grpSpPr>
          <a:xfrm>
            <a:off x="8975701" y="4606861"/>
            <a:ext cx="273600" cy="513360"/>
            <a:chOff x="8975701" y="4606861"/>
            <a:chExt cx="273600" cy="51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C7BBB3D-1B59-3229-BC69-12FD92C1054B}"/>
                    </a:ext>
                  </a:extLst>
                </p14:cNvPr>
                <p14:cNvContentPartPr/>
                <p14:nvPr/>
              </p14:nvContentPartPr>
              <p14:xfrm>
                <a:off x="9017821" y="4606861"/>
                <a:ext cx="20880" cy="470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C7BBB3D-1B59-3229-BC69-12FD92C1054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009181" y="4597861"/>
                  <a:ext cx="3852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C3C1072-C477-000A-55F8-B48F840722B9}"/>
                    </a:ext>
                  </a:extLst>
                </p14:cNvPr>
                <p14:cNvContentPartPr/>
                <p14:nvPr/>
              </p14:nvContentPartPr>
              <p14:xfrm>
                <a:off x="8975701" y="4997461"/>
                <a:ext cx="104760" cy="122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C3C1072-C477-000A-55F8-B48F840722B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966701" y="4988461"/>
                  <a:ext cx="122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C9F3EC5-368E-CA90-212A-68CAFA42341E}"/>
                    </a:ext>
                  </a:extLst>
                </p14:cNvPr>
                <p14:cNvContentPartPr/>
                <p14:nvPr/>
              </p14:nvContentPartPr>
              <p14:xfrm>
                <a:off x="9103141" y="4796221"/>
                <a:ext cx="59760" cy="83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C9F3EC5-368E-CA90-212A-68CAFA42341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094141" y="4787581"/>
                  <a:ext cx="77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2C95D59-472E-FF07-4F88-AD97466BBBD7}"/>
                    </a:ext>
                  </a:extLst>
                </p14:cNvPr>
                <p14:cNvContentPartPr/>
                <p14:nvPr/>
              </p14:nvContentPartPr>
              <p14:xfrm>
                <a:off x="9169021" y="4770301"/>
                <a:ext cx="80280" cy="122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2C95D59-472E-FF07-4F88-AD97466BBBD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160381" y="4761301"/>
                  <a:ext cx="9792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ECE646E-30E5-91C2-1D4D-381A06312C17}"/>
              </a:ext>
            </a:extLst>
          </p:cNvPr>
          <p:cNvGrpSpPr/>
          <p:nvPr/>
        </p:nvGrpSpPr>
        <p:grpSpPr>
          <a:xfrm>
            <a:off x="10381141" y="2459461"/>
            <a:ext cx="384120" cy="507600"/>
            <a:chOff x="10381141" y="2459461"/>
            <a:chExt cx="384120" cy="50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0E934DB-A665-4FED-EB9F-28ADC84B7771}"/>
                    </a:ext>
                  </a:extLst>
                </p14:cNvPr>
                <p14:cNvContentPartPr/>
                <p14:nvPr/>
              </p14:nvContentPartPr>
              <p14:xfrm>
                <a:off x="10399861" y="2459461"/>
                <a:ext cx="41040" cy="5076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0E934DB-A665-4FED-EB9F-28ADC84B777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390861" y="2450461"/>
                  <a:ext cx="5868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C785F8F-A05B-2BA2-6570-835CF0A47119}"/>
                    </a:ext>
                  </a:extLst>
                </p14:cNvPr>
                <p14:cNvContentPartPr/>
                <p14:nvPr/>
              </p14:nvContentPartPr>
              <p14:xfrm>
                <a:off x="10381141" y="2473141"/>
                <a:ext cx="95760" cy="107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C785F8F-A05B-2BA2-6570-835CF0A4711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372501" y="2464141"/>
                  <a:ext cx="1134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62413F5-3A31-E390-D047-8048385E4154}"/>
                    </a:ext>
                  </a:extLst>
                </p14:cNvPr>
                <p14:cNvContentPartPr/>
                <p14:nvPr/>
              </p14:nvContentPartPr>
              <p14:xfrm>
                <a:off x="10519021" y="2731621"/>
                <a:ext cx="97200" cy="96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62413F5-3A31-E390-D047-8048385E415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510021" y="2722981"/>
                  <a:ext cx="1148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A43E3C7-FD0A-6081-DA60-0E35A8B06810}"/>
                    </a:ext>
                  </a:extLst>
                </p14:cNvPr>
                <p14:cNvContentPartPr/>
                <p14:nvPr/>
              </p14:nvContentPartPr>
              <p14:xfrm>
                <a:off x="10557181" y="2736661"/>
                <a:ext cx="50400" cy="97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A43E3C7-FD0A-6081-DA60-0E35A8B0681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548541" y="2727661"/>
                  <a:ext cx="680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4B42EDB-E776-65ED-FBE0-7A900B256186}"/>
                    </a:ext>
                  </a:extLst>
                </p14:cNvPr>
                <p14:cNvContentPartPr/>
                <p14:nvPr/>
              </p14:nvContentPartPr>
              <p14:xfrm>
                <a:off x="10648621" y="2729461"/>
                <a:ext cx="116640" cy="138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4B42EDB-E776-65ED-FBE0-7A900B25618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639621" y="2720461"/>
                  <a:ext cx="13428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BD1CF95-28C5-BD15-4FCA-16C33F4C452A}"/>
              </a:ext>
            </a:extLst>
          </p:cNvPr>
          <p:cNvGrpSpPr/>
          <p:nvPr/>
        </p:nvGrpSpPr>
        <p:grpSpPr>
          <a:xfrm>
            <a:off x="7271101" y="1090021"/>
            <a:ext cx="787320" cy="200880"/>
            <a:chOff x="7271101" y="1090021"/>
            <a:chExt cx="78732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345A6CF-22E1-A871-FF9E-14B1A421CF7A}"/>
                    </a:ext>
                  </a:extLst>
                </p14:cNvPr>
                <p14:cNvContentPartPr/>
                <p14:nvPr/>
              </p14:nvContentPartPr>
              <p14:xfrm>
                <a:off x="7271101" y="1091101"/>
                <a:ext cx="19080" cy="199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345A6CF-22E1-A871-FF9E-14B1A421CF7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262101" y="1082101"/>
                  <a:ext cx="367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F976FEF-FBD4-A154-3047-DB2C751A9AED}"/>
                    </a:ext>
                  </a:extLst>
                </p14:cNvPr>
                <p14:cNvContentPartPr/>
                <p14:nvPr/>
              </p14:nvContentPartPr>
              <p14:xfrm>
                <a:off x="7325461" y="1155901"/>
                <a:ext cx="106560" cy="124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F976FEF-FBD4-A154-3047-DB2C751A9AE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316821" y="1146901"/>
                  <a:ext cx="1242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78593FE-30BC-85B0-6BCF-20C49BD528A6}"/>
                    </a:ext>
                  </a:extLst>
                </p14:cNvPr>
                <p14:cNvContentPartPr/>
                <p14:nvPr/>
              </p14:nvContentPartPr>
              <p14:xfrm>
                <a:off x="7472701" y="1159501"/>
                <a:ext cx="80280" cy="119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78593FE-30BC-85B0-6BCF-20C49BD528A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463701" y="1150861"/>
                  <a:ext cx="979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78EDCD0-41D4-2921-EE35-8EA39F6C312F}"/>
                    </a:ext>
                  </a:extLst>
                </p14:cNvPr>
                <p14:cNvContentPartPr/>
                <p14:nvPr/>
              </p14:nvContentPartPr>
              <p14:xfrm>
                <a:off x="7554421" y="1134661"/>
                <a:ext cx="167400" cy="146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78EDCD0-41D4-2921-EE35-8EA39F6C312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545781" y="1125661"/>
                  <a:ext cx="1850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B27AA8D-836D-4E67-DF64-93015AC5B645}"/>
                    </a:ext>
                  </a:extLst>
                </p14:cNvPr>
                <p14:cNvContentPartPr/>
                <p14:nvPr/>
              </p14:nvContentPartPr>
              <p14:xfrm>
                <a:off x="7758901" y="1139341"/>
                <a:ext cx="120600" cy="125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B27AA8D-836D-4E67-DF64-93015AC5B64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749901" y="1130701"/>
                  <a:ext cx="138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96051CB-A27B-4629-7C3B-36F10EE52D8D}"/>
                    </a:ext>
                  </a:extLst>
                </p14:cNvPr>
                <p14:cNvContentPartPr/>
                <p14:nvPr/>
              </p14:nvContentPartPr>
              <p14:xfrm>
                <a:off x="7902541" y="1107661"/>
                <a:ext cx="39600" cy="176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96051CB-A27B-4629-7C3B-36F10EE52D8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893901" y="1098661"/>
                  <a:ext cx="572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D8657D3-E22E-B9AE-A3C8-5F6952A30F79}"/>
                    </a:ext>
                  </a:extLst>
                </p14:cNvPr>
                <p14:cNvContentPartPr/>
                <p14:nvPr/>
              </p14:nvContentPartPr>
              <p14:xfrm>
                <a:off x="7956181" y="1090021"/>
                <a:ext cx="102240" cy="153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D8657D3-E22E-B9AE-A3C8-5F6952A30F7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947181" y="1081021"/>
                  <a:ext cx="11988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213A657-0F97-F6CD-D0B7-5AB418E905C8}"/>
              </a:ext>
            </a:extLst>
          </p:cNvPr>
          <p:cNvGrpSpPr/>
          <p:nvPr/>
        </p:nvGrpSpPr>
        <p:grpSpPr>
          <a:xfrm>
            <a:off x="8291341" y="1098661"/>
            <a:ext cx="296280" cy="126000"/>
            <a:chOff x="8291341" y="1098661"/>
            <a:chExt cx="296280" cy="1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881328A-B737-5000-7055-EE9752B090C0}"/>
                    </a:ext>
                  </a:extLst>
                </p14:cNvPr>
                <p14:cNvContentPartPr/>
                <p14:nvPr/>
              </p14:nvContentPartPr>
              <p14:xfrm>
                <a:off x="8291341" y="1098661"/>
                <a:ext cx="96120" cy="105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881328A-B737-5000-7055-EE9752B090C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282701" y="1089661"/>
                  <a:ext cx="1137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D893842-0759-C628-F3AF-5F3F78F5D699}"/>
                    </a:ext>
                  </a:extLst>
                </p14:cNvPr>
                <p14:cNvContentPartPr/>
                <p14:nvPr/>
              </p14:nvContentPartPr>
              <p14:xfrm>
                <a:off x="8411581" y="1099021"/>
                <a:ext cx="176040" cy="125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D893842-0759-C628-F3AF-5F3F78F5D69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402581" y="1090021"/>
                  <a:ext cx="193680" cy="14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C789B3C-1A2A-BA73-8B66-CE6C8DB5FA6C}"/>
              </a:ext>
            </a:extLst>
          </p:cNvPr>
          <p:cNvGrpSpPr/>
          <p:nvPr/>
        </p:nvGrpSpPr>
        <p:grpSpPr>
          <a:xfrm>
            <a:off x="8654581" y="962221"/>
            <a:ext cx="787680" cy="412200"/>
            <a:chOff x="8654581" y="962221"/>
            <a:chExt cx="787680" cy="41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A70F159-F1D7-1C78-BBB9-DD47CB759ACF}"/>
                    </a:ext>
                  </a:extLst>
                </p14:cNvPr>
                <p14:cNvContentPartPr/>
                <p14:nvPr/>
              </p14:nvContentPartPr>
              <p14:xfrm>
                <a:off x="8654581" y="1098301"/>
                <a:ext cx="75600" cy="276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A70F159-F1D7-1C78-BBB9-DD47CB759ACF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645941" y="1089301"/>
                  <a:ext cx="932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97E3C60-59A3-8721-E3E9-0DE547B783E1}"/>
                    </a:ext>
                  </a:extLst>
                </p14:cNvPr>
                <p14:cNvContentPartPr/>
                <p14:nvPr/>
              </p14:nvContentPartPr>
              <p14:xfrm>
                <a:off x="8755381" y="998581"/>
                <a:ext cx="84600" cy="170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97E3C60-59A3-8721-E3E9-0DE547B783E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746381" y="989581"/>
                  <a:ext cx="1022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8D28401-F56A-BDEA-9A46-95F3953ACE9D}"/>
                    </a:ext>
                  </a:extLst>
                </p14:cNvPr>
                <p14:cNvContentPartPr/>
                <p14:nvPr/>
              </p14:nvContentPartPr>
              <p14:xfrm>
                <a:off x="8824501" y="1036741"/>
                <a:ext cx="138240" cy="62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8D28401-F56A-BDEA-9A46-95F3953ACE9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815501" y="1027741"/>
                  <a:ext cx="1558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F8001F7-39AE-FF19-7B41-BDC2BFDDCBBE}"/>
                    </a:ext>
                  </a:extLst>
                </p14:cNvPr>
                <p14:cNvContentPartPr/>
                <p14:nvPr/>
              </p14:nvContentPartPr>
              <p14:xfrm>
                <a:off x="8910181" y="962221"/>
                <a:ext cx="56880" cy="211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F8001F7-39AE-FF19-7B41-BDC2BFDDCBB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901181" y="953221"/>
                  <a:ext cx="745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5321B71-2E0E-CF91-3FCF-95F5D321DED7}"/>
                    </a:ext>
                  </a:extLst>
                </p14:cNvPr>
                <p14:cNvContentPartPr/>
                <p14:nvPr/>
              </p14:nvContentPartPr>
              <p14:xfrm>
                <a:off x="9008101" y="1075981"/>
                <a:ext cx="143280" cy="85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5321B71-2E0E-CF91-3FCF-95F5D321DED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999101" y="1067341"/>
                  <a:ext cx="160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D9C12B8-6A24-0EF7-A5EE-053DF25EC74F}"/>
                    </a:ext>
                  </a:extLst>
                </p14:cNvPr>
                <p14:cNvContentPartPr/>
                <p14:nvPr/>
              </p14:nvContentPartPr>
              <p14:xfrm>
                <a:off x="9166861" y="985261"/>
                <a:ext cx="275400" cy="208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D9C12B8-6A24-0EF7-A5EE-053DF25EC74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158221" y="976261"/>
                  <a:ext cx="29304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4C62FC3-B531-8345-A8E2-6CAF918171FB}"/>
              </a:ext>
            </a:extLst>
          </p:cNvPr>
          <p:cNvGrpSpPr/>
          <p:nvPr/>
        </p:nvGrpSpPr>
        <p:grpSpPr>
          <a:xfrm>
            <a:off x="9601381" y="955021"/>
            <a:ext cx="629640" cy="446400"/>
            <a:chOff x="9601381" y="955021"/>
            <a:chExt cx="629640" cy="44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42B4B2A-EA13-8DA1-9894-3EAC38C8B6D7}"/>
                    </a:ext>
                  </a:extLst>
                </p14:cNvPr>
                <p14:cNvContentPartPr/>
                <p14:nvPr/>
              </p14:nvContentPartPr>
              <p14:xfrm>
                <a:off x="9601381" y="955021"/>
                <a:ext cx="109800" cy="245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42B4B2A-EA13-8DA1-9894-3EAC38C8B6D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592741" y="946021"/>
                  <a:ext cx="1274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9B94DA3-E37F-3514-DE35-6BD0D1A1CF60}"/>
                    </a:ext>
                  </a:extLst>
                </p14:cNvPr>
                <p14:cNvContentPartPr/>
                <p14:nvPr/>
              </p14:nvContentPartPr>
              <p14:xfrm>
                <a:off x="9773461" y="1110541"/>
                <a:ext cx="160920" cy="290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9B94DA3-E37F-3514-DE35-6BD0D1A1CF6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764461" y="1101541"/>
                  <a:ext cx="1785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7664E59-F64D-E680-22BA-5C6008FFB616}"/>
                    </a:ext>
                  </a:extLst>
                </p14:cNvPr>
                <p14:cNvContentPartPr/>
                <p14:nvPr/>
              </p14:nvContentPartPr>
              <p14:xfrm>
                <a:off x="9970381" y="1005061"/>
                <a:ext cx="260640" cy="200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7664E59-F64D-E680-22BA-5C6008FFB61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961381" y="996421"/>
                  <a:ext cx="278280" cy="218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1447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7"/>
          <p:cNvSpPr txBox="1">
            <a:spLocks noGrp="1"/>
          </p:cNvSpPr>
          <p:nvPr>
            <p:ph type="title"/>
          </p:nvPr>
        </p:nvSpPr>
        <p:spPr>
          <a:xfrm>
            <a:off x="1430625" y="2446200"/>
            <a:ext cx="4382300" cy="1965600"/>
          </a:xfrm>
          <a:prstGeom prst="rect">
            <a:avLst/>
          </a:prstGeom>
        </p:spPr>
        <p:txBody>
          <a:bodyPr spcFirstLastPara="1" vert="horz" wrap="square" lIns="99044" tIns="99044" rIns="99044" bIns="99044" rtlCol="0" anchor="b" anchorCtr="0">
            <a:noAutofit/>
          </a:bodyPr>
          <a:lstStyle/>
          <a:p>
            <a:r>
              <a:rPr lang="en" b="1" dirty="0"/>
              <a:t>Dilation parallel to the y-axis </a:t>
            </a:r>
            <a:r>
              <a:rPr lang="en" dirty="0"/>
              <a:t>(</a:t>
            </a:r>
            <a:r>
              <a:rPr lang="en" i="1" dirty="0">
                <a:latin typeface="Chivo"/>
                <a:ea typeface="Chivo"/>
                <a:cs typeface="Chivo"/>
                <a:sym typeface="Chivo"/>
              </a:rPr>
              <a:t>a</a:t>
            </a:r>
            <a:r>
              <a:rPr lang="en" dirty="0"/>
              <a:t>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Google Shape;712;p87"/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7034714" y="1427487"/>
                <a:ext cx="4156750" cy="4003025"/>
              </a:xfrm>
              <a:prstGeom prst="rect">
                <a:avLst/>
              </a:prstGeom>
              <a:solidFill>
                <a:schemeClr val="lt1"/>
              </a:solidFill>
            </p:spPr>
            <p:txBody>
              <a:bodyPr spcFirstLastPara="1" vert="horz" wrap="square" lIns="99044" tIns="99044" rIns="99044" bIns="99044" rtlCol="0" anchor="ctr" anchorCtr="0">
                <a:noAutofit/>
              </a:bodyPr>
              <a:lstStyle/>
              <a:p>
                <a:pPr marL="0" indent="0">
                  <a:buNone/>
                </a:pPr>
                <a:r>
                  <a:rPr lang="en-GB" sz="2600" dirty="0">
                    <a:solidFill>
                      <a:schemeClr val="dk1"/>
                    </a:solidFill>
                  </a:rPr>
                  <a:t>Recall, that for any function </a:t>
                </a:r>
                <a14:m>
                  <m:oMath xmlns:m="http://schemas.openxmlformats.org/officeDocument/2006/math">
                    <m:r>
                      <a:rPr lang="en-GB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600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solidFill>
                      <a:schemeClr val="dk1"/>
                    </a:solidFill>
                  </a:rPr>
                  <a:t>,</a:t>
                </a:r>
              </a:p>
              <a:p>
                <a:pPr marL="0" indent="0">
                  <a:buNone/>
                </a:pPr>
                <a:endParaRPr lang="en-GB" sz="2600" dirty="0">
                  <a:solidFill>
                    <a:schemeClr val="dk1"/>
                  </a:solidFill>
                </a:endParaRPr>
              </a:p>
              <a:p>
                <a:pPr marL="0" indent="0" algn="ctr">
                  <a:spcBef>
                    <a:spcPts val="173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𝑎𝑓</m:t>
                      </m:r>
                      <m:r>
                        <a:rPr lang="en-AU" sz="2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6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600" dirty="0">
                  <a:solidFill>
                    <a:schemeClr val="dk1"/>
                  </a:solidFill>
                </a:endParaRPr>
              </a:p>
              <a:p>
                <a:pPr marL="0" indent="0">
                  <a:spcBef>
                    <a:spcPts val="1733"/>
                  </a:spcBef>
                  <a:spcAft>
                    <a:spcPts val="1733"/>
                  </a:spcAft>
                  <a:buNone/>
                </a:pPr>
                <a:r>
                  <a:rPr lang="en-GB" sz="2600" dirty="0">
                    <a:solidFill>
                      <a:schemeClr val="dk1"/>
                    </a:solidFill>
                  </a:rPr>
                  <a:t>defines a </a:t>
                </a:r>
                <a:r>
                  <a:rPr lang="en-GB" sz="2600" b="1" dirty="0">
                    <a:solidFill>
                      <a:schemeClr val="dk1"/>
                    </a:solidFill>
                  </a:rPr>
                  <a:t>dilation by a factor of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2600" b="1" dirty="0">
                    <a:solidFill>
                      <a:schemeClr val="dk1"/>
                    </a:solidFill>
                  </a:rPr>
                  <a:t> </a:t>
                </a:r>
                <a:r>
                  <a:rPr lang="en-GB" sz="2600" dirty="0">
                    <a:solidFill>
                      <a:schemeClr val="dk1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6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AU" sz="26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rallel</m:t>
                    </m:r>
                    <m:r>
                      <a:rPr lang="en-AU" sz="26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6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AU" sz="26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6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the</m:t>
                    </m:r>
                    <m:r>
                      <a:rPr lang="en-AU" sz="26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6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GB" sz="2600" dirty="0">
                    <a:solidFill>
                      <a:schemeClr val="dk1"/>
                    </a:solidFill>
                  </a:rPr>
                  <a:t>-axis.</a:t>
                </a:r>
                <a:endParaRPr sz="26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712" name="Google Shape;712;p8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7034714" y="1427487"/>
                <a:ext cx="4156750" cy="4003025"/>
              </a:xfrm>
              <a:prstGeom prst="rect">
                <a:avLst/>
              </a:prstGeom>
              <a:blipFill rotWithShape="0">
                <a:blip r:embed="rId3"/>
                <a:stretch>
                  <a:fillRect l="-2493" r="-19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116951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4298</TotalTime>
  <Words>1419</Words>
  <Application>Microsoft Office PowerPoint</Application>
  <PresentationFormat>Widescreen</PresentationFormat>
  <Paragraphs>183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Chivo</vt:lpstr>
      <vt:lpstr>Courier New</vt:lpstr>
      <vt:lpstr>Roboto</vt:lpstr>
      <vt:lpstr>Office Theme</vt:lpstr>
      <vt:lpstr>PowerPoint Presentation</vt:lpstr>
      <vt:lpstr>Trigonometric Functions (Periodic Functions)</vt:lpstr>
      <vt:lpstr>Features of Trigonometric (Periodic) Functions</vt:lpstr>
      <vt:lpstr>PowerPoint Presentation</vt:lpstr>
      <vt:lpstr>Features of the Sine Function</vt:lpstr>
      <vt:lpstr>PowerPoint Presentation</vt:lpstr>
      <vt:lpstr>Features of the Cosine Function</vt:lpstr>
      <vt:lpstr>Change in amplitude</vt:lpstr>
      <vt:lpstr>Dilation parallel to the y-axis (a)</vt:lpstr>
      <vt:lpstr>PowerPoint Presentation</vt:lpstr>
      <vt:lpstr>Reflection about the x-axis (a = -1)</vt:lpstr>
      <vt:lpstr>Example</vt:lpstr>
      <vt:lpstr>Change in period</vt:lpstr>
      <vt:lpstr>Period of sin(bx) and cos(bx) functions: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281</cp:revision>
  <dcterms:created xsi:type="dcterms:W3CDTF">2020-02-17T13:56:23Z</dcterms:created>
  <dcterms:modified xsi:type="dcterms:W3CDTF">2022-06-14T06:19:17Z</dcterms:modified>
</cp:coreProperties>
</file>