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notesSlides/notesSlide1.xml" ContentType="application/vnd.openxmlformats-officedocument.presentationml.notesSlide+xml"/>
  <Override PartName="/ppt/ink/ink145.xml" ContentType="application/inkml+xml"/>
  <Override PartName="/ppt/ink/ink146.xml" ContentType="application/inkml+xml"/>
  <Override PartName="/ppt/notesSlides/notesSlide2.xml" ContentType="application/vnd.openxmlformats-officedocument.presentationml.notesSlide+xml"/>
  <Override PartName="/ppt/ink/ink147.xml" ContentType="application/inkml+xml"/>
  <Override PartName="/ppt/notesSlides/notesSlide3.xml" ContentType="application/vnd.openxmlformats-officedocument.presentationml.notesSlide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notesSlides/notesSlide4.xml" ContentType="application/vnd.openxmlformats-officedocument.presentationml.notesSlide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348" r:id="rId3"/>
    <p:sldId id="350" r:id="rId4"/>
    <p:sldId id="351" r:id="rId5"/>
    <p:sldId id="352" r:id="rId6"/>
    <p:sldId id="349" r:id="rId7"/>
    <p:sldId id="354" r:id="rId8"/>
    <p:sldId id="353" r:id="rId9"/>
    <p:sldId id="355" r:id="rId10"/>
    <p:sldId id="356" r:id="rId11"/>
    <p:sldId id="35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141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31:03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45 215 3680 0 0,'-29'-2'11152'0'0,"13"-20"-5038"0"0,18 20-6039 0 0,14-12 74 0 0,-12 12-97 0 0,-3 2 29 0 0,5-9 1807 0 0,-10 44-1518 0 0,3-28-277 0 0,0 0 0 0 0,1 0 0 0 0,0 0 0 0 0,0 0 0 0 0,1 8 0 0 0,0 2-93 0 0,2 5 0 0 0,-2-18 0 0 0,0-1 0 0 0,0 0 0 0 0,-1 0 0 0 0,1 0 0 0 0,-1 1 0 0 0,0-1 0 0 0,0 0 0 0 0,0 0 0 0 0,-1 7 0 0 0,-1 25 0 0 0,0-24 0 0 0,1-8 0 0 0,0 0 0 0 0,0 0 0 0 0,0 0 0 0 0,1 0 0 0 0,0 1 0 0 0,-1-1 0 0 0,1 0 0 0 0,1 5 0 0 0,-1 3 14 0 0,0-10-9 0 0,1 0 0 0 0,0 0 1 0 0,0 0-1 0 0,-1 0 1 0 0,1 0-1 0 0,0 0 1 0 0,0-1-1 0 0,0 1 0 0 0,0 0 1 0 0,0-1-1 0 0,0 1 1 0 0,0-1-1 0 0,0 1 0 0 0,1-1 1 0 0,-1 0-1 0 0,0 1 1 0 0,0-1-1 0 0,2 0 0 0 0,-1 1 13 0 0,2 0-3 0 0,0 1 1 0 0,1-1 0 0 0,0-1-1 0 0,-1 1 1 0 0,1-1 0 0 0,0 1-1 0 0,-1-2 1 0 0,1 1 0 0 0,6-1-1 0 0,5-2 117 0 0,22-8-1 0 0,-2 1-46 0 0,53-16 8 0 0,-59 16-54 0 0,0 1 0 0 0,31-5 0 0 0,-24 8-39 0 0,94-10 0 0 0,-24 8 0 0 0,42-1 0 0 0,-41 5 0 0 0,-60 1 0 0 0,43 4 0 0 0,-61 0 0 0 0,0 0 0 0 0,32-5 0 0 0,0-4 6 0 0,69 0 0 0 0,0-1 114 0 0,-93 9-105 0 0,-30 1-16 0 0,0-1 0 0 0,15-1 0 0 0,-18 1 5 0 0,1 0 0 0 0,-1 0 0 0 0,0 0 0 0 0,0 1 0 0 0,8 1 0 0 0,-8-1 3 0 0,0 0 0 0 0,1-1 0 0 0,-1 1 1 0 0,0-1-1 0 0,7 0 0 0 0,3-3 16 0 0,-10 1-12 0 0,1 1 0 0 0,-1 1 0 0 0,0-1-1 0 0,1 1 1 0 0,7 0 0 0 0,0 0 42 0 0,-12 0-47 0 0,-1 0-1 0 0,1 0 0 0 0,-1 0 1 0 0,0 0-1 0 0,1-1 1 0 0,-1 1-1 0 0,1 0 1 0 0,-1 0-1 0 0,0 0 0 0 0,1 0 1 0 0,-1-1-1 0 0,0 1 1 0 0,1 0-1 0 0,-1-1 0 0 0,0 1 1 0 0,1 0-1 0 0,-1 0 1 0 0,0-1-1 0 0,0 1 0 0 0,1 0 1 0 0,-1-1-1 0 0,0 1 1 0 0,1-1-1 0 0,0-1 20 0 0,1 0 8 0 0,0 0 1 0 0,-1 0 0 0 0,1 0-1 0 0,0-1 1 0 0,-1 1-1 0 0,1 0 1 0 0,-1-1-1 0 0,0 1 1 0 0,0-1 0 0 0,0 0-1 0 0,0 1 1 0 0,0-1-1 0 0,-1 0 1 0 0,1 1-1 0 0,-1-1 1 0 0,0 0-1 0 0,0 0 1 0 0,0-4 0 0 0,-1-7 117 0 0,-1 0-1 0 0,-6-23 1 0 0,5 26-161 0 0,1 0 0 0 0,-2-22 0 0 0,-2-16-589 0 0,1 20-1450 0 0,4 9 50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31:07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6912 0 0,'0'0'622'0'0,"2"2"-512"0"0,7 6 554 0 0,0 1 1 0 0,-1 0 0 0 0,13 21-1 0 0,-14-19 110 0 0,0 0-1 0 0,-1 1 0 0 0,-1-1 1 0 0,0 2-1 0 0,5 17 0 0 0,12 23 435 0 0,-16-33-668 0 0,9 19-1 0 0,-9-25-185 0 0,-2-5-67 0 0,0-1 0 0 0,1 0 0 0 0,0 0 0 0 0,1 0 0 0 0,-1 0 0 0 0,9 7-1 0 0,-13-14-231 0 0,0 0-1 0 0,0 0 0 0 0,0 0 0 0 0,1 0 0 0 0,-1-1 0 0 0,0 1 0 0 0,0 0 0 0 0,1-1 1 0 0,-1 1-1 0 0,0-1 0 0 0,1 1 0 0 0,-1-1 0 0 0,0 0 0 0 0,1 1 0 0 0,-1-1 1 0 0,0 0-1 0 0,1 0 0 0 0,-1 0 0 0 0,1 0 0 0 0,-1 0 0 0 0,1-1 0 0 0,-1 1 1 0 0,0 0-1 0 0,1-1 0 0 0,-1 1 0 0 0,0-1 0 0 0,1 1 0 0 0,-1-1 0 0 0,0 1 0 0 0,0-1 1 0 0,2-1-1 0 0,1 0 105 0 0,0-1 1 0 0,0 0-1 0 0,0 0 1 0 0,0 0-1 0 0,-1-1 1 0 0,0 1-1 0 0,1-1 1 0 0,2-4-1 0 0,1-2 121 0 0,-1 1-1 0 0,-1-1 1 0 0,0 0-1 0 0,8-21 1 0 0,-12 28-219 0 0,0-1-1 0 0,0 0 1 0 0,0 1 0 0 0,-1-1 0 0 0,0 0 0 0 0,0 0 0 0 0,0 1-1 0 0,0-1 1 0 0,0 0 0 0 0,-1 0 0 0 0,0 1 0 0 0,1-1 0 0 0,-2 0-1 0 0,1 1 1 0 0,0-1 0 0 0,-1 1 0 0 0,1 0 0 0 0,-5-7 0 0 0,3 5 13 0 0,1 1 1 0 0,-1 0-1 0 0,-1 0 1 0 0,1 0-1 0 0,-1 0 1 0 0,1 0-1 0 0,-1 1 1 0 0,0-1-1 0 0,0 1 1 0 0,-5-3 0 0 0,-5-1-59 0 0,10 4-30 0 0,-1 0-1 0 0,1 1 1 0 0,-1 0 0 0 0,-6-2 0 0 0,9 3-23 0 0,0 1 1 0 0,0-1 0 0 0,0 1-1 0 0,0 0 1 0 0,0 0 0 0 0,0 0-1 0 0,0 0 1 0 0,0 1 0 0 0,0-1-1 0 0,0 0 1 0 0,0 1 0 0 0,0-1-1 0 0,0 1 1 0 0,-3 1 0 0 0,3-1-134 0 0,-5 2-146 0 0,1 0 1 0 0,-1 1-1 0 0,1 0 1 0 0,-1 0-1 0 0,-9 8 1 0 0,14-9-908 0 0,-1-1 1 0 0,1 1 0 0 0,0 0-1 0 0,0 0 1 0 0,-3 5 0 0 0,-1 5-5738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6:05.404"/>
    </inkml:context>
    <inkml:brush xml:id="br0">
      <inkml:brushProperty name="width" value="0.09333" units="cm"/>
      <inkml:brushProperty name="height" value="0.09333" units="cm"/>
      <inkml:brushProperty name="color" value="#002060"/>
      <inkml:brushProperty name="fitToCurve" value="1"/>
    </inkml:brush>
  </inkml:definitions>
  <inkml:trace contextRef="#ctx0" brushRef="#br0">3 0 1587,'0'0'70,"0"0"15,0 0-68,0 0-17,0 0 0,0 10 0,-6 1 86,6 4 14,6-5 2,-1 5 1,1 5-31,0 1-7,-1-6-1,7 0 0,-6 5-51,-1 1-13,7-11 0,-7 5 0,-5-15 0,0 0 0,0 0 0,0 0 0,0 0-176,0 0-36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6:05.543"/>
    </inkml:context>
    <inkml:brush xml:id="br0">
      <inkml:brushProperty name="width" value="0.09333" units="cm"/>
      <inkml:brushProperty name="height" value="0.09333" units="cm"/>
      <inkml:brushProperty name="color" value="#002060"/>
      <inkml:brushProperty name="fitToCurve" value="1"/>
    </inkml:brush>
  </inkml:definitions>
  <inkml:trace contextRef="#ctx0" brushRef="#br0">0 0 1209,'0'0'53,"0"0"12,0 0-52,0 0-13,11 16 0,-5-6 0,-6 5 200,11 0 38,-5-10 7,5 10 2,-5 1-178,5-1-35,-5 0-7,5 0-2,-5 0 7,0 6 0,5-6 1,1 0 0,-1 0-71,-5 0-14,-1-4-4,7-1-913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6:05.804"/>
    </inkml:context>
    <inkml:brush xml:id="br0">
      <inkml:brushProperty name="width" value="0.09333" units="cm"/>
      <inkml:brushProperty name="height" value="0.09333" units="cm"/>
      <inkml:brushProperty name="color" value="#002060"/>
      <inkml:brushProperty name="fitToCurve" value="1"/>
    </inkml:brush>
  </inkml:definitions>
  <inkml:trace contextRef="#ctx0" brushRef="#br0">0 107 921,'0'0'82,"0"0"-66,0 0-16,6 10 0,-6-10 181,17 5 33,-12 5 6,13 0 2,-7-5-85,6-5-17,0 0-3,6 5-1,0 0-37,0-10-8,-1 0-2,7 0 0,-1 10 3,1-10 1,-1-5 0,1 5 0,5 0-57,-5-5-16,5 5 0,-6-5 8,1-6-8,-12 1-9,0 5 9,6-5-13,-6 0-139,0-1-27,0 6-5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6:06.307"/>
    </inkml:context>
    <inkml:brush xml:id="br0">
      <inkml:brushProperty name="width" value="0.09333" units="cm"/>
      <inkml:brushProperty name="height" value="0.09333" units="cm"/>
      <inkml:brushProperty name="color" value="#002060"/>
      <inkml:brushProperty name="fitToCurve" value="1"/>
    </inkml:brush>
  </inkml:definitions>
  <inkml:trace contextRef="#ctx0" brushRef="#br0">0 55 1580,'0'0'70,"0"0"14,11 5-67,6 0-17,-5-5 0,5 0 0,-6 0 112,6 0 20,-5-5 3,5 5 1,0-5-40,0-5-8,0 0-2,0 0 0,0 10-9,6-5-1,-6-5-1,0 5 0,-5 0-60,-1 5-15,-11 0 0,0 0 0,0 0 0,0 0 0,6 10 0,-6-10 0,0 0 0,0 15 0,-6 0 0,0-5 0,6-10 0,-5 15 0,-7-4 0,7 4 0,-7-5-48,6 0-13,6-10-3,0 0 0,0 0 0,0 0 0,0 0 0,0 0 0,0 0 64,0 15 16,0 6 2,6-11 0,-6-10-18,12 5 0,-12-5 0,11 10 0,0-5 11,1 5-2,-1 10 0,1-4 0,5-6-1,-12 0 0,-5-10 0,17 5 0,-5 0 2,-1 0 0,1 0 0,-12-5 0,0 0 11,11 5 3,-11-5 0,11 10 0,-5 0 10,-6-10 2,0 0 1,0 0 0,0 0-1,0 11-1,-6-1 0,1 0 0,-12-5-2,5 5 0,1 0 0,-6-5 0,0 5-2,0 0-1,-1-4 0,1 4 0,-5 0-19,4-5-11,-4 0 12,10 0-12,1 5 0,-1 0 0,7-5 0,5-5 0,0 0-120,0 0-17,0 0-4,0 0-1019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27:22.96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AA32338-0ED7-4536-8D70-DE318ADE0977}" emma:medium="tactile" emma:mode="ink">
          <msink:context xmlns:msink="http://schemas.microsoft.com/ink/2010/main" type="inkDrawing" rotatedBoundingBox="10536,3385 10710,6821 10639,6824 10465,3389" semanticType="callout" shapeName="Other"/>
        </emma:interpretation>
      </emma:emma>
    </inkml:annotationXML>
    <inkml:trace contextRef="#ctx0" brushRef="#br0">17 0 1587,'0'0'70,"0"0"15,0 0-68,0 0-17,0 0 0,0 0 0,-5 9 104,1-1 18,4-8 3,0 8 1,-5 4-45,1-4-9,4 4-1,0 0-1,0 0-27,0 5-6,0-5-1,0 4 0,4 0-17,1 0-4,-5 0-1,0 5 0,4 3-3,1-4-1,-5 9 0,4-9 0,1 4-10,0 8 0,-1 1 0,1 3 0,-5-3 0,4 3 0,1 4 0,-1 1 0,1 3 0,-5 1 0,4-1 0,6-3 0,-6 3 0,5-3 0,-9 3 0,5-3 0,-1-1 0,5 9 0,-9-9 0,5 9-11,0 0 11,-1-5-8,1 5 8,-5-1-8,4 1-2,1-1 0,-1 1 0,-4-1 0,5-3 10,-5-1-12,0-3 12,0 3-12,0-3 12,0-1 0,0 5 0,0-5 0,4 1 11,1-1 4,-5 1 1,0-1 0,0-7-26,5 3-5,-5-4-1,-5 5 0,5-5 16,0 1 0,0-1 0,0 0 0,0 1 0,0-5 0,0 4 0,0 1 0,-5-1 0,5 1 0,0-5 0,0 8 0,0-3 0,0-1 0,-4 0 0,8 1 0,1-1 0,-5-3 0,0-1-8,0 4 8,0-3 0,5 3 0,-5-4 0,0 1-9,4-5 9,-4 0-8,0 5 8,0-5-8,0 0-2,5 0 0,-5 1 0,4-1 0,1-4 2,-5 4 0,0 1 0,4-1 0,1 0 8,-5-3-8,0 3 8,0 0-8,4-4 8,-4 1-8,0 7 8,0-8-8,0 4-19,0-7-3,0-5-1,0 4 0,-4-4 31,4-4 0,0-4 0,0 4 0,0-8-59,0 0-5,0 0-2,0 0-841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28:04.58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2BC3145-7796-4197-9B30-CA4094733433}" emma:medium="tactile" emma:mode="ink">
          <msink:context xmlns:msink="http://schemas.microsoft.com/ink/2010/main" type="writingRegion" rotatedBoundingBox="11356,3718 12305,4729 12130,4894 11180,3883"/>
        </emma:interpretation>
      </emma:emma>
    </inkml:annotationXML>
    <inkml:traceGroup>
      <inkml:annotationXML>
        <emma:emma xmlns:emma="http://www.w3.org/2003/04/emma" version="1.0">
          <emma:interpretation id="{D66E081C-876E-48B9-B32D-B807EDE5690C}" emma:medium="tactile" emma:mode="ink">
            <msink:context xmlns:msink="http://schemas.microsoft.com/ink/2010/main" type="paragraph" rotatedBoundingBox="11356,3718 12305,4729 12130,4894 11180,38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44DB0D-C3E7-4604-9958-C9DC67D0B3DE}" emma:medium="tactile" emma:mode="ink">
              <msink:context xmlns:msink="http://schemas.microsoft.com/ink/2010/main" type="line" rotatedBoundingBox="11356,3718 12305,4729 12130,4894 11180,3883"/>
            </emma:interpretation>
          </emma:emma>
        </inkml:annotationXML>
        <inkml:traceGroup>
          <inkml:annotationXML>
            <emma:emma xmlns:emma="http://www.w3.org/2003/04/emma" version="1.0">
              <emma:interpretation id="{C3725299-30CE-450B-8794-792C1BA1903D}" emma:medium="tactile" emma:mode="ink">
                <msink:context xmlns:msink="http://schemas.microsoft.com/ink/2010/main" type="inkWord" rotatedBoundingBox="11356,3718 11573,3949 11397,4114 11180,3883"/>
              </emma:interpretation>
              <emma:one-of disjunction-type="recognition" id="oneOf0">
                <emma:interpretation id="interp0" emma:lang="en-AU" emma:confidence="0">
                  <emma:literal>E</emma:literal>
                </emma:interpretation>
                <emma:interpretation id="interp1" emma:lang="en-AU" emma:confidence="0">
                  <emma:literal>F</emma:literal>
                </emma:interpretation>
                <emma:interpretation id="interp2" emma:lang="en-AU" emma:confidence="0">
                  <emma:literal>&amp;</emma:literal>
                </emma:interpretation>
                <emma:interpretation id="interp3" emma:lang="en-AU" emma:confidence="0">
                  <emma:literal>e</emma:literal>
                </emma:interpretation>
                <emma:interpretation id="interp4" emma:lang="en-AU" emma:confidence="0">
                  <emma:literal>c</emma:literal>
                </emma:interpretation>
              </emma:one-of>
            </emma:emma>
          </inkml:annotationXML>
          <inkml:trace contextRef="#ctx0" brushRef="#br0">-1771-1008 576,'0'0'51,"0"0"-41,0 0-10,0 0 0,0 0 187,0 0 35,0 0 7,-5 4 2,1 4-63,4 0-12,0-8-2,0 0-1,0 0-71,0 0-14,0 0-4,0 0 0,0 0-2,9 4-1,-9-4 0,13 0 0,-4 0-46,0-4-15,-9 4 8,14 0-8,-5 0 0,5 0 0,-5 0 0,5-4 0,-10 0 0,10 0 0,-5 0 0,0 0 0,0 0 9,0 4-1,5-4-8,0 0 12,-5-4-86,0 4-18,0-4-3,0 0-895</inkml:trace>
          <inkml:trace contextRef="#ctx0" brushRef="#br0" timeOffset="426.46">-1548-1093 230,'0'0'20,"0"0"-20,0 0 0,0 0 0,0 12 276,0-8 50,0-4 10,0 12 3,0-4-159,0 5-31,0 3-6,0-4-2,0-4-61,0 4-13,4 0-3,1 0 0,-1 1-13,5 3-3,-4 0-1,0 4 0,4-8-75,-5 5-16,5-1-2,-4 0-624,-10-4-125</inkml:trace>
          <inkml:trace contextRef="#ctx0" brushRef="#br0" timeOffset="237.36">-1648-955 1476,'0'0'32,"0"0"8,0 0 0,0 0 1,0 0-33,-10 12-8,10-8 0,0-4 0,0 0 110,0 0 20,0 0 4,0 8 1,5 4-59,-5-12-11,0 8-2,5-4-1,-5-4-31,4 8-7,1 0 0,-5-8-1,0 0-23,0 0 0,0 0-10,0 0 10,9-8-60,4 0-4,-3 4-2,-1 0-866</inkml:trace>
        </inkml:traceGroup>
        <inkml:traceGroup>
          <inkml:annotationXML>
            <emma:emma xmlns:emma="http://www.w3.org/2003/04/emma" version="1.0">
              <emma:interpretation id="{2F708691-CFA0-4211-89CB-047734222584}" emma:medium="tactile" emma:mode="ink">
                <msink:context xmlns:msink="http://schemas.microsoft.com/ink/2010/main" type="inkWord" rotatedBoundingBox="12139,4597 12283,4750 12142,4882 11999,4729"/>
              </emma:interpretation>
              <emma:one-of disjunction-type="recognition" id="oneOf1">
                <emma:interpretation id="interp5" emma:lang="en-AU" emma:confidence="0">
                  <emma:literal>0</emma:literal>
                </emma:interpretation>
                <emma:interpretation id="interp6" emma:lang="en-AU" emma:confidence="0">
                  <emma:literal>1</emma:literal>
                </emma:interpretation>
                <emma:interpretation id="interp7" emma:lang="en-AU" emma:confidence="0">
                  <emma:literal>o</emma:literal>
                </emma:interpretation>
                <emma:interpretation id="interp8" emma:lang="en-AU" emma:confidence="0">
                  <emma:literal>O</emma:literal>
                </emma:interpretation>
                <emma:interpretation id="interp9" emma:lang="en-AU" emma:confidence="0">
                  <emma:literal>a</emma:literal>
                </emma:interpretation>
              </emma:one-of>
            </emma:emma>
          </inkml:annotationXML>
          <inkml:trace contextRef="#ctx0" brushRef="#br0" timeOffset="-1518.04">-884-227 460,'0'0'41,"0"0"-33,0 0-8,0 0 0,0 0 187,0 0 35,0 0 7,0 0 2,0 0-83,0 0-17,0 0-3,0 0-1,5 12-55,-5-4-12,-5-4-1,5 4-1,-4-4 31,-1 9 7,5-5 0,0 4 1,-4-4-60,4 4-12,0-4-2,0 8-1,0-3-22,4-1 8,1 0-8,-1-4 0,6 4 0,-6-4 0,1 0 0,4 0 0,-9-8 10,4 8-2,5 1-8,-9-9 12,10 4-21,-1 0-5,-9-4-1,4-4 0,5 0 15,0-1 0,0 1 0,-4 0-9,4-8 9,-4 4 0,4-4 0,0 0 0,-5 4 0,1-8 0,-5 3 0,5 1 0,-1 0 0,-4 0 0,0 0 0,-4-4 0,4 4 0,-5 3 8,5 9-8,-9-4 0,0-4 0,0 4 8,9 4-8,-9-8 0,-5 4 0,5 0-15,-5 4 3,5 4 0,0 0-31,-5 4-5,5 0-2,0 0 0,9-8-50,-4 9-11,-1-1-1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27:30.44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B29C0F83-94DE-4D2F-8C64-C8405F65C44A}" emma:medium="tactile" emma:mode="ink">
          <msink:context xmlns:msink="http://schemas.microsoft.com/ink/2010/main" type="inkDrawing" rotatedBoundingBox="8500,3844 13200,4106 13140,5177 8440,4915" semanticType="callout" shapeName="Other">
            <msink:sourceLink direction="with" ref="{8E95F283-B326-4783-8664-CB554801A35F}"/>
            <msink:sourceLink direction="with" ref="{28C1FDCC-1F2E-4230-A0DC-2EE3FA40EC13}"/>
          </msink:context>
        </emma:interpretation>
      </emma:emma>
    </inkml:annotationXML>
    <inkml:trace contextRef="#ctx0" brushRef="#br0">2573 969 403,'0'0'36,"0"0"-36,0 0 0,0 0 0,0 0 217,0-8 37,-9 4 7,9-4 2,0 8-124,0-8-25,-5-4-5,1 4-1,-1 0-48,1 4-9,4-5-3,-5 5 0,0-8-16,1 8-4,4-4-1,-5 0 0,5 0-7,-4 4-2,-1-4 0,1 0 0,4-4 1,-5-1 0,-4 1 0,4 0 0,1 8-1,-1-4 0,1 0 0,-1-4 0,-4 0-2,5-1-1,-6 1 0,6 0 0,-10 4 0,10-4 0,-5 0 0,-5 0 0,5-5-4,-5 9-1,0-4 0,1 0 0,-1-4-10,1 0 0,-6 4 0,1-5 0,4 1 0,-4 4 0,-5-4 0,1 4 8,3-4-8,-8-1 0,-5-3 0,5 8-11,9-4 11,0 4 0,-5-9 0,0 5 0,-4 4 0,-1-4 0,6 0 0,-1 0 0,0 3 0,0 1 0,-4-8 0,4 8-8,0-8 8,-4 7 0,0-3 8,0 4-8,-1 0 0,1-4 0,0 0 0,-5 3 0,0 1 0,-5 4 0,6-4 0,-6 0 0,5 4 0,5-4 0,-9 0 0,4 4 0,-5-1 0,5 5 0,0 0 0,1 0-8,-1 0 8,4 0 0,1 0 0,-5 0-8,5 0 8,0 0-12,-1 4 12,-4-4-12,5 4 4,0 0 0,-5 4 0,0 0 0,0 0 8,0 4-13,0 0 5,1 4 8,3 1-9,-4 3 9,1-4 0,3 0 0,-4 4-16,5 0 4,0 1 1,-1-1 0,1 0 11,0-4 0,4 0 0,0 0 0,5 5 0,0-5 0,-5 0 0,5 4 0,0-8 0,-1 4 0,1-4 0,5 5 0,-6 3 0,6 0 0,-1-8 0,-4 4-8,0 0 8,4 0 0,0 5 0,1-5 0,-1 0 0,5 0 0,-5 0 0,5 0 0,0-4 0,0 5 0,-5-5 0,5 4 0,5-4 0,4 0 0,-10 4 0,6-8-8,4-4 8,0 0 0,0 0 0,-5 8 0,1 0 0,4-8 0,0 0 0,0 0-8,-5 8 8,1 5 0,4-13 0,0 0-8,0 0-4,4 8-1,-4 0 0,0 4 0,-4-4-7,4-8 0,0 0-1,0 8 0,0 4-14,0 0-2,0-12-1,0 8 0,0-8 9,0 9 1,-5-5 1,5-4 0,-4 8 1,4-8 0,0 0 0,-5 8 0,0 0 18,5-8 8,0 0-8,0 0 8,0 0-53,0 0-6,0 0-1,0 0 0</inkml:trace>
    <inkml:trace contextRef="#ctx0" brushRef="#br0" timeOffset="-6477.38">-974 953 576,'0'0'25,"0"0"6,0 0-31,0 0 0,0 0 0,0 0 0,0 0 207,0 0 35,0 0 7,0 0 2,0 0-131,5-8-27,4 0-5,-9 8 0,0 0-30,0 0-6,0 0 0,9-8-1,0 4-15,5 4-4,-5-4 0,0 8 0,5-4-9,-1 0-3,1 4 0,4 0 0,-4 0 5,-1-4 1,6 4 0,-1 0 0,-5 0-26,6 0 0,-1 0 0,5 4 0,-1-4 0,1 0-20,5 0 3,-1-4 1,0 4 16,5 0 0,-5-4 0,5 4 0,0-4 0,0 0 0,-5 4 0,5-4 0,5 0 9,-10-4 6,5 4 1,4-4 0,1 4-16,-6 0 0,6 0 0,4-4 0,-5 0-15,5 0 1,0-4 0,0 8 0,0-4 14,-4 4 0,-1-4 0,5 4 0,-5 0 0,1-4 0,-1 4 0,1 0 0,4 0 0,-5 0 8,5 0-8,0 0 0,0 4 12,0-4-12,0 0 12,5 0-12,-1 0 8,5 0-8,-4 0 0,-1 0 0,1 0 10,-1 0-10,1-4 8,4 4-8,0 0 9,0 0-9,0 0 10,5 0-10,-1 0 11,1 0-11,0 0 12,4 0-12,-5 4 13,-3 0-4,-1-4-1,4 4 0,-4 0-8,0 0 8,5 0-8,0 0 8,-5 0-8,0 0 12,0 5-12,5-5 12,-5 0-12,4 0 8,-4 0-8,5 0 8,-10 0-8,6 0 12,-6 4-12,10-4 12,-1 0-12,1 0 8,0 0-8,4 0 8,-5 0-8,-3 4 0,-1-4 0,0 4 8,-5-3-8,1-1 0,-5 4 0,4-4 8,-8 4-8,-1 0 0,5-4 0,0 0 0,-5 0 0,1 0 0,-5 0 0,0 4 0,4-4 0,-4-4 0,-5 4 0,5 0 0,-5-4 0,1 0 0,-5 0-9,-1 0 9,1 4-24,-5 0-2,-4-4 0,0 0 0,-14 0-38,13 0-7,-13 0-1,0 0-1,0 0-131,0 0-25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27:46.33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BCA42EF8-4F2E-443D-8F7D-72553CB48940}" emma:medium="tactile" emma:mode="ink">
          <msink:context xmlns:msink="http://schemas.microsoft.com/ink/2010/main" type="inkDrawing" rotatedBoundingBox="8835,5161 12517,5263 12486,6379 8804,6277" semanticType="enclosure" shapeName="Other">
            <msink:sourceLink direction="with" ref="{BE3AD20C-D8D3-4ABE-8FDF-2C70DB3D42AA}"/>
          </msink:context>
        </emma:interpretation>
      </emma:emma>
    </inkml:annotationXML>
    <inkml:trace contextRef="#ctx0" brushRef="#br0">3678 4 946,'0'0'42,"0"13"9,5-1-41,-10-4-10,5-8 0,0 12 0,-4 0 97,4 0 18,-5-4 3,5 4 1,0-12-36,-4 9-7,-1-1-2,5-8 0,0 12-2,-4-4 0,4-8 0,-5 8 0,1 4-20,-1-4-5,5 4-1,-5-4 0,5-8-12,-4 4-2,-1 5-1,1-1 0,-1 0-5,-4 0-1,5 0 0,4-8 0,-5 8-9,-4-4-3,4 4 0,1 4 0,-1-4 1,1 5 0,-5-5 0,-1-4 0,1 4 3,0 0 1,-4 0 0,-1 4 0,0-4-6,1 4-2,-1 0 0,-4 5 0,0-5-18,-1 0-4,-3 0-1,3 4 0,-3 0 13,-1 1 0,0 3 0,0-4 0,1 0 22,-6-4 7,5 5 2,-4-1 0,4-4-23,1 4-8,-6-8 0,1 8 0,4-3 8,-4 7-8,0-4 0,-5 0 0,0 0 0,5-8 8,-5 5-8,0 3 0,-5 0 0,-4 0 0,5 4 0,0 1 0,-1-1 0,-13 0 0,5 4 0,-1-3 0,0-1-10,10 0 10,-5 0-8,0-4 8,0-7-8,5 3 8,-5-4-8,-5 8 8,5-4-10,5 0 10,-1-8-12,-4 0 12,-4 0-22,4 0 2,0 1 1,0-10 0,0 5 19,5 0 14,-1 5-2,1-10-1,-1-3-11,1 4 0,-1 0-12,1-4 12,-5 0 0,5 0 0,-5 0 0,0 0 0,0 0-9,4 4 9,1-4 0,-1-1 0,1 1-9,-5 0 9,9-8 0,-4 4-9,-1 4 9,1-4 0,4-4 0,0-1 8,0 5-8,0-8 0,-4 4 0,4 0 0,-4-1 0,4 5 0,0-8 0,-4 0 0,4 0 0,0-1 0,4 1 0,1 0 0,-5-4 0,5 3 0,4-3 0,-4 4-8,4 0 8,0-5 0,5 5 0,-5 0 0,5-4 0,0 3 0,0 1 0,0-4 0,4 4 0,0-1-8,1 5 8,-1-4 0,5 8 0,-5-4 0,5 3 0,-5 1 0,5-4 0,0 8-8,0-4 8,0 0 0,0 4-8,4 0 8,-4-5-8,0 5 8,0 4-12,0-4 4,0 0 0,4 0 0,1-4 8,-1 4 0,1-4 0,-1 4-8,5 8 8,0 0-8,-5-5 8,1 1-8,4 4 8,0 0-8,0 0 8,0 0-8,0 0 8,0 0 0,0 0 0,-9-4-8,4 0 8,5 4-12,-4 8 12,4-8-12,-5-12 12,1 0-8,-1 8 8,5 0-8,0-4 8,0 4-13,0-8 5,0 12 8,0 0-9,0 0 9,0 0 0,0 0 0,-5-8 0,5 0 0,0 8 0,0 0 0,5-4-8,-5 4 8,0 0 0,0 0 0,-9-9 0,9 9 0,0 0 0,0 0 0,-5-4 0,5 4 0,0 0 0,0 0 0,0 0 0,0 0 0,0 0 0,0 0 0,0 0 0,0 0 0,-4-4 0,4 4 0,0 0 9,0 0-9,0 0 8,0 0-8,0 0-12,0 0-8,-5 4-2,5-4 0,0 0 54,0 0 10,0 0 2,0 0 1,-4 4-29,-1 9-7,-4 3-1,4 0 0,1 0-8,-1-4 8,1 0-8,4 1 8,0 3-8,-5-8 0,1 4-12,-1-4 12,5-8-48,5 16-3,-5 5 0,0-9 0,0-12-6,0 0-2,0 0 0,0 0-554,0 0-111</inkml:trace>
    <inkml:trace contextRef="#ctx0" brushRef="#br1" timeOffset="-8387.13">678-44 928,'0'0'41,"9"8"9,-9-8-40,0 0-10,0 0 0,0 0 0,0 0 86,0 0 15,0 0 3,5 8 1,-5-8-27,4 8-6,-4-8 0,5 12-1,-5-12-19,4 8-4,6 0-1,-10-8 0,4 13-19,1-5-3,-1 4-1,5-4 0,5 4-9,-10 0-3,6 0 0,-1 0 0,4 5-12,1-1 0,-5-8 8,5 8-8,-1 0 0,1-4 0,0 5 8,-1-5-8,1 4 0,0 0 8,4-4-8,0 0 0,-4 1 8,4-1-8,0 0 0,5 0 0,-9-4 0,8 0 0,1-4 0,0 4 0,4-4 8,1 0-8,3 0 0,1 5 0,-9-5 10,4 4-10,1-4 10,-1 4-10,5-4 8,-5 0-8,5 0 0,0-4 0,0 8 8,0-8-8,-5 4 0,5 0 9,-5-4-9,1 0 0,3 4 0,1-4 8,0 0-8,-5-4 0,5 4 0,5-4 0,-1 4 0,-4-4 0,0 0 0,-5 0 8,10 0-8,-5-4 0,-5 4 0,5-4-11,-5 0 11,0 0 0,1 3-9,-1-3 9,-4-4 0,-1 0 10,1-4-1,0 4 0,0 0-9,-5-5 0,5 5-10,0 0 10,-1 0 0,-4 0 0,1-4 0,3 0 0,1 3-9,-5 1 9,5 4-8,0-4 8,0 0-8,0-4 8,-1 4-8,-4-1 8,-8 5 0,3-4 16,-4 4-3,0 0 0,1-4-26,-1 4-6,4-4-1,-4 3 0,1 1 20,-1 0 0,0 4 0,0-4 0,0 0-9,-9 8 9,5-4-13,-5 4 5,9-8-9,-9 8-2,0 0 0,0 0 0,13-4-1,-13 4 0,0 0 0,0 0 0,0 0-7,0 0-1,0 0-1,0 0 0,0 0-23,0 0-4,0 0 0,0 0-606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27:48.722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5255A86-DB65-4E93-89EB-8AE9B080AC24}" emma:medium="tactile" emma:mode="ink">
          <msink:context xmlns:msink="http://schemas.microsoft.com/ink/2010/main" type="inkDrawing" rotatedBoundingBox="8855,3307 12629,3523 12552,4874 8777,4658" semanticType="callout" shapeName="Other">
            <msink:sourceLink direction="with" ref="{8E95F283-B326-4783-8664-CB554801A35F}"/>
            <msink:sourceLink direction="with" ref="{28C1FDCC-1F2E-4230-A0DC-2EE3FA40EC13}"/>
          </msink:context>
        </emma:interpretation>
      </emma:emma>
    </inkml:annotationXML>
    <inkml:trace contextRef="#ctx0" brushRef="#br0">64 1222 460,'-4'-28'41,"4"28"-33,0 0-8,0 0 0,-9 0 180,9 0 33,0 0 7,-5 4 2,5-4-73,-9 4-14,4 0-3,5-4-1,0 0-47,-9 4-8,0-8-3,0 4 0,9 0-29,0 0-7,0 0-1,0 0 0,-4-12-15,4 4-3,0 8-1,0-12 0,0-5-9,0 1-8,9 0 12,-5 0-12,1 0 0,4 3 0,0-3 0,0 4 0,-4-4 0,8 4 0,-4 0 0,1-5 0,3 1 0,1-4 0,0 4 0,-1 0 0,1-5 0,4 1-9,-4 0 9,4 0 0,0-1-8,0 1 8,5-4-8,-5 0 8,-4-1 0,4 5 0,5-8 0,-5 4 0,0 3 0,1 1-8,-1-4 8,5 4 0,-1 3 0,1-3 0,0 0 0,0 8 0,-1-8 0,-3 7 0,-1-7 0,5 4 0,-1 0 0,6 8 0,-6-4 0,1-5 0,0 5 0,0-4 0,9 0 0,-5 0 0,-4 4 0,4 3 0,-4-7 0,4 4 0,0-4 0,1 0 0,-1 4 0,0-5 0,1 1 0,-1 4 0,0 0 0,5 0 0,-5 4 0,10 0 0,-5-1 0,0 1 0,0 0 0,-1 0-10,1 4 10,0 0 0,5-4 0,-6 4 0,6-4 0,-5 4 0,0 0 0,-1 4 0,1-8 0,0 4 9,5-4-9,-6 8 0,1-13 0,0 9 8,5-4-8,4 4 0,-5 0 0,0-4 8,-4 4-8,0 0 0,5 4 0,-5-4 0,4 4 0,0-4 0,1 4 0,-5 4 8,0-4-8,-1 0 0,1 4 0,0-4 8,-5 4-8,1-4 0,4 4 0,-5 4 8,5 0 3,0-4 0,0 0 0,-1 0 0,-3 9-11,-1-13 0,-9 8 0,5 4 0,4-8 0,5 8 0,-4-4 0,3 4-11,-3 0 11,-1 0 0,0-3 8,1 3-8,-6 4 8,6-8-8,-1 4 8,-4 0-8,0 9 0,-5-13 8,5 4-8,-1 0 0,-3 0 8,3 0-8,-3 0 10,-1 5-10,0-5 11,0 0-11,0 8 12,1-12-12,-1 8 16,0 5-3,0-5-1,0 0 0,-4 4-12,0-8 9,4 0-9,0 1 8,-4 3-8,-1 0 0,1-8 0,0 8 8,4 0-8,-4 1 0,-1-1 0,1 0 0,4-4 0,-4 4 0,0 0 0,-1-3 0,1 3 0,-1 0 0,-3 0 0,3 0 8,-4-3-8,5 3 0,-5 0 0,0 0 0,0-4 0,0 0 0,1 1 0,-1-1 0,0 0 0,0 4 0,0-4 0,-4 0 8,4 4-8,-5-3 0,1-1 0,4 0 0,-5 0 0,1 0 0,0-4 0,-1 4 0,1 5 0,-5-5 0,4-4 0,1 4 0,-5 0 0,4-4 0,-4 4 0,0-4 0,0 5 0,-4 3 0,4-8-9,0 4 9,-5-4-8,5 4 8,0 0-12,0 1 12,0-13-8,0 8 8,0-8 0,-4 8 0,4 4-10,0-4 10,0 4-8,0-4 8,0-8 0,0 8 0,0 4 0,0 1 0,0-13 0,-5 8-8,5-8 8,0 8 0,5 4 0,-5 0 0,0-4 0,0-8 0,0 0 0,0 8-8,0-8 8,4 12 0,-4-4-10,0-8 10,0 0-12,0 0 12,5 9-12,-1-1 4,-4 0 8,0-8-13,0 0 13,5 8 0,-5-8 0,0 12-9,0-12 9,0 0 0,0 8 0,0-8 0,0 12 0,0-4 0,0-8 0,0 12 0,0-12 0,0 0-12,0 0 12,0 0-12,0 0 3,4 9 0,-4-9 0,0 0 0,0 0 9,0 0 0,0 0 0,0 12-8,0-12 8,0 0 0,0 0 0,0 0-8,0 0-16,0 0-4,0 0 0,0 0 0,0 0-64,0 0-12,0 0-4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27:31.20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2375011-3CA0-4ED6-AE84-C2FAE4C7FC43}" emma:medium="tactile" emma:mode="ink">
          <msink:context xmlns:msink="http://schemas.microsoft.com/ink/2010/main" type="writingRegion" rotatedBoundingBox="8951,4542 9557,4542 9557,5129 8951,5129"/>
        </emma:interpretation>
      </emma:emma>
    </inkml:annotationXML>
    <inkml:traceGroup>
      <inkml:annotationXML>
        <emma:emma xmlns:emma="http://www.w3.org/2003/04/emma" version="1.0">
          <emma:interpretation id="{33FFAD88-28B8-43A3-B78E-5B7D1A61C7B9}" emma:medium="tactile" emma:mode="ink">
            <msink:context xmlns:msink="http://schemas.microsoft.com/ink/2010/main" type="paragraph" rotatedBoundingBox="8951,4542 9557,4542 9557,5129 8951,51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5500C7-418D-4372-AAE8-897544F1C05C}" emma:medium="tactile" emma:mode="ink">
              <msink:context xmlns:msink="http://schemas.microsoft.com/ink/2010/main" type="line" rotatedBoundingBox="8951,4542 9557,4542 9557,5129 8951,5129"/>
            </emma:interpretation>
          </emma:emma>
        </inkml:annotationXML>
        <inkml:traceGroup>
          <inkml:annotationXML>
            <emma:emma xmlns:emma="http://www.w3.org/2003/04/emma" version="1.0">
              <emma:interpretation id="{8EFBD09A-9568-40D2-A2DA-C6D859F98FE5}" emma:medium="tactile" emma:mode="ink">
                <msink:context xmlns:msink="http://schemas.microsoft.com/ink/2010/main" type="inkWord" rotatedBoundingBox="8783,4931 9427,4388 9646,4648 9003,5191"/>
              </emma:interpretation>
              <emma:one-of disjunction-type="recognition" id="oneOf0">
                <emma:interpretation id="interp0" emma:lang="en-AU" emma:confidence="0">
                  <emma:literal>¥</emma:literal>
                </emma:interpretation>
                <emma:interpretation id="interp1" emma:lang="en-AU" emma:confidence="0">
                  <emma:literal>y</emma:literal>
                </emma:interpretation>
                <emma:interpretation id="interp2" emma:lang="en-AU" emma:confidence="0">
                  <emma:literal>*</emma:literal>
                </emma:interpretation>
                <emma:interpretation id="interp3" emma:lang="en-AU" emma:confidence="0">
                  <emma:literal>1</emma:literal>
                </emma:interpretation>
                <emma:interpretation id="interp4" emma:lang="en-AU" emma:confidence="0">
                  <emma:literal>#</emma:literal>
                </emma:interpretation>
              </emma:one-of>
            </emma:emma>
          </inkml:annotationXML>
          <inkml:trace contextRef="#ctx0" brushRef="#br0">416 3 1299,'0'0'57,"0"0"13,0 0-56,0 0-14,0 0 0,0 0 0,0 0 87,4 4 14,-4-4 3,9 8 1,-4 0-37,-1 4-7,5-4-1,-4 4-1,0 0-17,4 1-3,0 3-1,0-4 0,0 0-38,0 4-23,0-4 3,-4 0 1,4 5 36,0-9 7,0 4 2,-4 0 0,4 0-67,0-4-14,-5 0-2,1 0-797</inkml:trace>
          <inkml:trace contextRef="#ctx0" brushRef="#br0" timeOffset="546.62">570-27 1458,'0'0'64,"0"0"14,0 0-62,0 0-16,-9 8 0,5 0 0,4-8 112,-14 9 20,5 3 4,0 0 1,0-4-57,-5 4-12,5 0-3,-5 4 0,-4 1-51,4 3-14,1 0 0,-1 4 0,-4 1 0,4 3 0,1-4 0,-1 5 0,0-9-46,5 4-14,5 0-4,-1-3 0</inkml:trace>
          <inkml:trace contextRef="#ctx0" brushRef="#br0" timeOffset="-411.68">566-193 1036,'0'0'92,"0"0"-73,0 0-19,0 0 0,0 0 116,0 0 20,0 0 4,0 0 1,0 0-8,0 0-1,0 13-1,0-5 0,0 0-67,0-8-14,0 0-2,0 8-1,0-4-6,0 4-1,4 4 0,1 0 0,-5-12-14,4 8-3,6 0-1,-1 0 0,-5 5-22,5 3 9,-4-4-9,4 0 0,0 4 12,0-4-4,5 1 0,-5-1-8,0 0 0,0-4 0,-4-4 0,8 0 0,-3-4 0,-1 0 0,0 4-10,4-8 10,-8 0 0,4-4 0,0-4 0,5 0 0,-1-5 8,6-3 8,-6 0 3,1 0 0,4-5-19,-4 1-16,0-4 4,-1 4 0,5-1-142,-8 1-28,-1 8-6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31:07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4608 0 0,'0'0'353'0'0,"3"-1"-231"0"0,24-8 1929 0 0,-18 7 774 0 0,0 0-1 0 0,-1 1 0 0 0,13-1 0 0 0,-19 5-1578 0 0,8 15-505 0 0,-1 1 1 0 0,-1-1 0 0 0,0 2 0 0 0,-2-1 0 0 0,5 22-1 0 0,-10-34-686 0 0,0 0 0 0 0,-1-1-1 0 0,0 1 1 0 0,0 8 0 0 0,-1-11-53 0 0,1 0 0 0 0,-1 0-1 0 0,1 1 1 0 0,1-1 0 0 0,-1 0 0 0 0,1 0 0 0 0,-1 1 0 0 0,1-1 0 0 0,0 0 0 0 0,1 0 0 0 0,-1 0 0 0 0,3 6 0 0 0,-3-10 2 0 0,-1 1 0 0 0,1 0 1 0 0,-1 0-1 0 0,1 0 0 0 0,-1 0 0 0 0,1 0 1 0 0,0-1-1 0 0,0 1 0 0 0,-1 0 1 0 0,1-1-1 0 0,0 1 0 0 0,1 1 0 0 0,4-3-10 0 0,-5 0 10 0 0,4 0-2 0 0,1-1-1 0 0,-1 1 1 0 0,1-1 0 0 0,-1 0-1 0 0,0-1 1 0 0,0 1-1 0 0,0-1 1 0 0,0 0 0 0 0,0 0-1 0 0,0-1 1 0 0,-1 1-1 0 0,0-1 1 0 0,7-8 0 0 0,1-2 53 0 0,-2-1 1 0 0,18-32 0 0 0,5-8 106 0 0,-19 36-89 0 0,-4 4 225 0 0,0 0 0 0 0,1 1 1 0 0,26-24-1 0 0,-31 32-185 0 0,16-11 2 0 0,-21 16-83 0 0,1 0 0 0 0,-1 1 1 0 0,0-1-1 0 0,1 0 0 0 0,-1 1 0 0 0,0 0 0 0 0,1-1 0 0 0,-1 1 0 0 0,1 0 0 0 0,-1 0 0 0 0,1 0 1 0 0,-1 0-1 0 0,1 0 0 0 0,-1 0 0 0 0,1 0 0 0 0,-1 0 0 0 0,2 1 0 0 0,1 1 54 0 0,0-1 1 0 0,0 1-1 0 0,-1 0 0 0 0,1 1 1 0 0,-1-1-1 0 0,1 0 0 0 0,-1 1 1 0 0,0 0-1 0 0,0 0 0 0 0,0 0 1 0 0,-1 0-1 0 0,1 0 0 0 0,-1 1 1 0 0,3 3-1 0 0,4 10 31 0 0,14 33 1 0 0,-12-26-53 0 0,-1 0-39 0 0,2-2 0 0 0,0 0 0 0 0,25 33 0 0 0,-31-47-252 0 0,0 1 1 0 0,1-1-1 0 0,0 0 0 0 0,1-1 1 0 0,0 0-1 0 0,0 0 0 0 0,0-1 1 0 0,15 9-1 0 0,0-4-843 0 0,-6-1-10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27:57.316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7EACCC2-C759-4EA9-A483-81DBA4057601}" emma:medium="tactile" emma:mode="ink">
          <msink:context xmlns:msink="http://schemas.microsoft.com/ink/2010/main" type="writingRegion" rotatedBoundingBox="12231,3508 13138,3286 13235,3680 12327,3902"/>
        </emma:interpretation>
      </emma:emma>
    </inkml:annotationXML>
    <inkml:traceGroup>
      <inkml:annotationXML>
        <emma:emma xmlns:emma="http://www.w3.org/2003/04/emma" version="1.0">
          <emma:interpretation id="{0EC4AC3B-7830-4270-B90E-3E9D5276BE7D}" emma:medium="tactile" emma:mode="ink">
            <msink:context xmlns:msink="http://schemas.microsoft.com/ink/2010/main" type="paragraph" rotatedBoundingBox="12231,3508 13138,3286 13235,3680 12327,39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90BAFE-9F92-45B7-B5EA-9549E6B34753}" emma:medium="tactile" emma:mode="ink">
              <msink:context xmlns:msink="http://schemas.microsoft.com/ink/2010/main" type="line" rotatedBoundingBox="12231,3508 13138,3286 13235,3680 12327,3902"/>
            </emma:interpretation>
          </emma:emma>
        </inkml:annotationXML>
        <inkml:traceGroup>
          <inkml:annotationXML>
            <emma:emma xmlns:emma="http://www.w3.org/2003/04/emma" version="1.0">
              <emma:interpretation id="{843CB357-37B0-454B-8462-AD5BA8C04780}" emma:medium="tactile" emma:mode="ink">
                <msink:context xmlns:msink="http://schemas.microsoft.com/ink/2010/main" type="inkWord" rotatedBoundingBox="12231,3508 13138,3286 13235,3680 12327,3902"/>
              </emma:interpretation>
              <emma:one-of disjunction-type="recognition" id="oneOf0">
                <emma:interpretation id="interp0" emma:lang="en-AU" emma:confidence="0">
                  <emma:literal>241</emma:literal>
                </emma:interpretation>
                <emma:interpretation id="interp1" emma:lang="en-AU" emma:confidence="0">
                  <emma:literal>-241</emma:literal>
                </emma:interpretation>
                <emma:interpretation id="interp2" emma:lang="en-AU" emma:confidence="0">
                  <emma:literal>-Zit</emma:literal>
                </emma:interpretation>
                <emma:interpretation id="interp3" emma:lang="en-AU" emma:confidence="0">
                  <emma:literal>-2TI</emma:literal>
                </emma:interpretation>
                <emma:interpretation id="interp4" emma:lang="en-AU" emma:confidence="0">
                  <emma:literal>-2 T</emma:literal>
                </emma:interpretation>
              </emma:one-of>
            </emma:emma>
          </inkml:annotationXML>
          <inkml:trace contextRef="#ctx0" brushRef="#br0">4 85 1983,'0'-4'44,"-5"0"8,5 4 3,0 0 1,0 0-45,0 0-11,0 0 0,0 0 0,0 0 76,0 0 12,14 4 4,-14-4 0,9 0-51,0 0-9,0 4-3,0-4 0,0-4-29,0 0 0,5 0 0,-5 0 0,5 0 16,0-4-2,-5 4-1,4-4 0,-4-4-153,1 8-30,3-13-6,-8 5-2</inkml:trace>
          <inkml:trace contextRef="#ctx0" brushRef="#br0" timeOffset="536.24">259-194 1036,'0'0'92,"0"0"-73,0 0-19,0 0 0,9 4 172,-9-4 30,9 0 6,0 0 2,-9 0-80,9 0-16,-4 0-3,-5 0-1,9-4-10,4 4-3,-3 0 0,3 0 0,-13 0-53,5 0-10,4-4-2,0 4-1,-9 0-31,9 0 0,-9 0 0,9 4 0,0 0 0,-4 0 0,-1 8 0,1-4 0,-5 0 0,0 0 0,0 5 0,0-5 0,-5 4 0,5-4 0,0 4 0,0 4 0,-4 0-12,-1-7-8,5 3-1,-4-4-1,4 4-6,0 0 0,0 8-1,0-12 0,4 5 10,-4-13 3,0 0 0,0 4 0,0-4 6,9 8 2,-9-8 0,10 8 0,-10-8 8,9 4 0,0 4 0,4-8 0,-4-4 0,5 0 0,-5-4 0,5 4 0,0 0 0,-1 0 0,1-9 0,-5 5-8,5 4-24,-5-8-4,4 0 0,-3 4-982</inkml:trace>
          <inkml:trace contextRef="#ctx0" brushRef="#br0" timeOffset="622.01">632-182 1497,'0'0'133,"0"0"-106,0 0-27,9-8 0,0 4 142,0-4 23,5 4 5,-5 0 1,5-4-43,-5 0-8,5-1-1,-1 1-1,1 0-56,0 4-11,-5-4-3,0 0 0,4 8-28,1-8-7,-5 4-1,0-4 0,0-4-24,0 8-6,-4 4-1,-5 0 0,0 0-214,0 0-43</inkml:trace>
          <inkml:trace contextRef="#ctx0" brushRef="#br0" timeOffset="846.49">746-206 1634,'-9'8'72,"9"-8"16,0 0-71,0 0-17,4 12 0,1-8 0,-5 4 124,0-4 22,0 4 4,0 0 1,0 5-60,4-9-12,-4 4-3,5 4 0,-5-4-39,5 0-8,-5 4-1,4 0-1,1 0-27,-5-3 8,0-9-8,4 8 0,1 4-32,-5-12-12,0 0-3,0 0-682,0 0-137</inkml:trace>
          <inkml:trace contextRef="#ctx0" brushRef="#br0" timeOffset="1031.99">841-186 1036,'0'0'46,"0"0"10,0 0-45,0 0-11,0 0 0,0 0 0,0 0 240,0 0 45,0 0 10,5 8 1,4 0-152,-4 0-30,4 4-6,-5 1-2,5 3-58,-4-8-11,0 4-2,4 4-1,-5 4-26,5 1-8,-4-1 0,4 0 0,-4 0-94,4-3-26,4 3-4</inkml:trace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27:22.14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A1034F83-9BA2-482D-804C-B589CE002E76}" emma:medium="tactile" emma:mode="ink">
          <msink:context xmlns:msink="http://schemas.microsoft.com/ink/2010/main" type="writingRegion" rotatedBoundingBox="10344,3360 10645,3360 10645,3530 10344,3530"/>
        </emma:interpretation>
      </emma:emma>
    </inkml:annotationXML>
    <inkml:traceGroup>
      <inkml:annotationXML>
        <emma:emma xmlns:emma="http://www.w3.org/2003/04/emma" version="1.0">
          <emma:interpretation id="{5CD26F3D-CDCB-4F9A-83E6-ECFE730117CE}" emma:medium="tactile" emma:mode="ink">
            <msink:context xmlns:msink="http://schemas.microsoft.com/ink/2010/main" type="paragraph" rotatedBoundingBox="10344,3360 10645,3360 10645,3530 10344,35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E97EDD-C45E-4CB2-82C7-FEFB1C4DE899}" emma:medium="tactile" emma:mode="ink">
              <msink:context xmlns:msink="http://schemas.microsoft.com/ink/2010/main" type="line" rotatedBoundingBox="10344,3360 10645,3360 10645,3530 10344,3530"/>
            </emma:interpretation>
          </emma:emma>
        </inkml:annotationXML>
        <inkml:traceGroup>
          <inkml:annotationXML>
            <emma:emma xmlns:emma="http://www.w3.org/2003/04/emma" version="1.0">
              <emma:interpretation id="{63B3FEEE-8774-4785-AC0A-69EA8916F5C6}" emma:medium="tactile" emma:mode="ink">
                <msink:context xmlns:msink="http://schemas.microsoft.com/ink/2010/main" type="inkWord" rotatedBoundingBox="10344,3360 10645,3360 10645,3530 10344,3530"/>
              </emma:interpretation>
              <emma:one-of disjunction-type="recognition" id="oneOf0">
                <emma:interpretation id="interp0" emma:lang="en-AU" emma:confidence="0">
                  <emma:literal>~</emma:literal>
                </emma:interpretation>
                <emma:interpretation id="interp1" emma:lang="en-AU" emma:confidence="0">
                  <emma:literal>+</emma:literal>
                </emma:interpretation>
                <emma:interpretation id="interp2" emma:lang="en-AU" emma:confidence="0">
                  <emma:literal>X</emma:literal>
                </emma:interpretation>
                <emma:interpretation id="interp3" emma:lang="en-AU" emma:confidence="0">
                  <emma:literal>x</emma:literal>
                </emma:interpretation>
                <emma:interpretation id="interp4" emma:lang="en-AU" emma:confidence="0">
                  <emma:literal>f</emma:literal>
                </emma:interpretation>
              </emma:one-of>
            </emma:emma>
          </inkml:annotationXML>
          <inkml:trace contextRef="#ctx0" brushRef="#br0">155 1 460,'0'0'20,"0"0"5,0 0-25,0 0 0,0 0 0,0 0 0,0 0 312,0 0 58,-9 0 11,4 0 3,1-4-208,4 4-40,-9 4-9,0-4-2,4 4-52,5-4-10,-9 4-3,4 4 0,-4-4-25,0 4-6,5 1-1,-5 3 0,-1-4-19,1 0-9,5 4 8,-5-4-8,0 4-12,4 0-8,0 1-2,1-1 0,-1 0-61,1-4-12,-1 4-2,5-12-599,0 0-119</inkml:trace>
          <inkml:trace contextRef="#ctx0" brushRef="#br0" timeOffset="197.75">128 17 518,'0'0'46,"0"0"-37,0 0-9,0 0 0,0 0 182,9 8 34,0-4 8,0 5 0,-9-9-88,5 8-17,8-4-4,-4 0-1,0 0-44,1 4-9,-1-4-1,0 4-1,4-4-25,-8 0-5,4 0-1,0 4 0,5-8-28,-5 4 0,0-4 0,0 0 0,-9 0-50,5 4-16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27:38.42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26436E67-A395-4A82-82B8-C2994C1687CD}" emma:medium="tactile" emma:mode="ink">
          <msink:context xmlns:msink="http://schemas.microsoft.com/ink/2010/main" type="inkDrawing" rotatedBoundingBox="11719,5105 11792,5457 11544,5508 11471,5156" semanticType="verticalRange" shapeName="Other">
            <msink:sourceLink direction="with" ref="{BE3AD20C-D8D3-4ABE-8FDF-2C70DB3D42AA}"/>
          </msink:context>
        </emma:interpretation>
      </emma:emma>
    </inkml:annotationXML>
    <inkml:trace contextRef="#ctx0" brushRef="#br0">-1494 283 806,'0'0'36,"0"0"7,0 0-35,0 0-8,0 0 0,0 0 0,0 0 156,0 0 28,0 0 7,0 0 1,0 0-103,0 0-20,0 0-4,0 0-1,5-4-10,-5 4-2,9-4-1,-9 4 0,14 0-10,-5 0-1,4 0-1,1 0 0,-5 4-12,0-4-3,5 0 0,0 0 0,-5 0-8,4 4-3,-4 0 0,5 0 0,0 0-13,-1 0 9,-3-4-9,3 0 8,-4 4-8,0 0 0,1-4 0,-1 4 8,-9-4-8,9 4 0,-5 0 9,-4-4-9,0 0 12,0 0-1,9 9-1,-4-1 0,-5-8 7,0 0 2,0 0 0,0 0 0,0 12 1,0-4 0,0 0 0,0-8 0,0 0-2,-5 12 0,1 0 0,-1 0 0,-4-4-6,5 5-2,-5-1 0,-1 0 0,1 0-10,0 0 8,0 0-8,0 0 8,-5 5-8,5-5 0,0 4 0,5 0 0,-6-4 0,6 0-11,-1 1 3,5-1 0,0-4-46,0-8-9,-4 8-1,4-8-1,0 0-163,0 0-33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28:05.912"/>
    </inkml:context>
    <inkml:brush xml:id="br0">
      <inkml:brushProperty name="width" value="0.03528" units="cm"/>
      <inkml:brushProperty name="height" value="0.03528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EA8E002-1648-4708-8D49-AD7F64E2D716}" emma:medium="tactile" emma:mode="ink">
          <msink:context xmlns:msink="http://schemas.microsoft.com/ink/2010/main" type="writingRegion" rotatedBoundingBox="10970,5771 11633,5414 12159,6393 11496,6749"/>
        </emma:interpretation>
      </emma:emma>
    </inkml:annotationXML>
    <inkml:traceGroup>
      <inkml:annotationXML>
        <emma:emma xmlns:emma="http://www.w3.org/2003/04/emma" version="1.0">
          <emma:interpretation id="{286C43E3-D647-49F3-BE44-E6973E32716F}" emma:medium="tactile" emma:mode="ink">
            <msink:context xmlns:msink="http://schemas.microsoft.com/ink/2010/main" type="paragraph" rotatedBoundingBox="10972,5748 11442,5597 11502,5781 11032,59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706626-F5A7-48B6-B40E-03230F40190D}" emma:medium="tactile" emma:mode="ink">
              <msink:context xmlns:msink="http://schemas.microsoft.com/ink/2010/main" type="inkBullet" rotatedBoundingBox="10972,5748 11194,5677 11247,5840 11025,5912"/>
            </emma:interpretation>
            <emma:one-of disjunction-type="recognition" id="oneOf0">
              <emma:interpretation id="interp0" emma:lang="en-AU" emma:confidence="0">
                <emma:literal>↳</emma:literal>
              </emma:interpretation>
            </emma:one-of>
          </emma:emma>
        </inkml:annotationXML>
        <inkml:trace contextRef="#ctx0" brushRef="#br0">-1967 931 633,'-5'8'28,"5"-8"6,0 0-34,0 0 0,0 0 0,0 0 0,0 0 225,0 0 39,0-13 7,0 13 1,0-12-139,0 12-28,0 0-5,0 0-2,0-12-30,0 12-7,0-8-1,5 0 0,-5 8-22,9-8-5,-4 0-1,4 4 0,-9 4-9,9-4-3,0 0 0,-5 4 0,5-4-9,1 0-3,-6-5 0,5 5 0,-9 4-8,9 0 0,-9 0 0,0 0 8,0 0-8,0 0 0,0 0 0,0 0 8,0 0-8,0 0-14,5 9 3,-5-9 1,0 0-32,0 0-6,0 0-2,4 16 0,1 0-4,-5 0-1,0-16 0,0 12 0,5 0 35,-5 1 6,0-1 2,0-4 0,0-8-11,0 0-1,0 0-1,0 0 0,0 0 25,4 8 0,-4 4 0,9-4 11,-9-8 15,0 0 3,5 4 1,8 0 0,-13-4 19,5 0 4,-5 0 1,14 0 0,-5 0-54,0 0 0,0-4-13,0 0 2,0-4 11,0 4 12,-9 4-2,9-8-1,-4 4-19,4 0-4,0-4-1,-9 8-623,0 0-125</inkml:trace>
      </inkml:traceGroup>
      <inkml:traceGroup>
        <inkml:annotationXML>
          <emma:emma xmlns:emma="http://www.w3.org/2003/04/emma" version="1.0">
            <emma:interpretation id="{BE3AD20C-D8D3-4ABE-8FDF-2C70DB3D42AA}" emma:medium="tactile" emma:mode="ink">
              <msink:context xmlns:msink="http://schemas.microsoft.com/ink/2010/main" type="line" rotatedBoundingBox="11232,5667 11443,5599 11502,5781 11291,5849">
                <msink:destinationLink direction="with" ref="{26436E67-A395-4A82-82B8-C2994C1687CD}"/>
                <msink:destinationLink direction="with" ref="{BCA42EF8-4F2E-443D-8F7D-72553CB4894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638058D-93FE-43B3-A61F-7ED6324ADC96}" emma:medium="tactile" emma:mode="ink">
                <msink:context xmlns:msink="http://schemas.microsoft.com/ink/2010/main" type="inkWord" rotatedBoundingBox="11232,5667 11443,5599 11502,5781 11291,5849"/>
              </emma:interpretation>
              <emma:one-of disjunction-type="recognition" id="oneOf1">
                <emma:interpretation id="interp1" emma:lang="en-AU" emma:confidence="0">
                  <emma:literal>The</emma:literal>
                </emma:interpretation>
                <emma:interpretation id="interp2" emma:lang="en-AU" emma:confidence="0">
                  <emma:literal>T</emma:literal>
                </emma:interpretation>
                <emma:interpretation id="interp3" emma:lang="en-AU" emma:confidence="0">
                  <emma:literal>H</emma:literal>
                </emma:interpretation>
                <emma:interpretation id="interp4" emma:lang="en-AU" emma:confidence="0">
                  <emma:literal>I</emma:literal>
                </emma:interpretation>
                <emma:interpretation id="interp5" emma:lang="en-AU" emma:confidence="0">
                  <emma:literal>To</emma:literal>
                </emma:interpretation>
              </emma:one-of>
            </emma:emma>
          </inkml:annotationXML>
          <inkml:trace contextRef="#ctx0" brushRef="#br0" timeOffset="684.11">-1708 870 345,'0'-4'31,"0"0"-31,5 0 0,-5-4 0,0-5 274,4 5 49,1 0 9,-5 4 3,5-4-155,-1 8-32,5-8-5,-4 4-2,4 0-53,-5 0-10,6-4-2,-6 0-1,10 4-40,-10 0-8,5 0-2,1-1 0,-1 1-1,0 4-1,0-4 0,0 4 0,-4-4-37,-5 4-7,0 0-2,9-4 0,-5 0-35,-4 4-7,9-8-2,-9 8-941</inkml:trace>
          <inkml:trace contextRef="#ctx0" brushRef="#br0" timeOffset="689.11">-1617 781 1278,'-4'20'56,"4"-16"12,0-4-54,0 0-14,0 0 0,0 0 0,0 0 103,0 8 17,0 0 4,0-8 1,0 0-49,0 0-9,4 8-3,-4-8 0,0 0-25,5 8-6,0 5-1,-1-5 0,-4-8-51,0 0-10,9 8-3,-9-8 0,0 0-5,0 0-2,0 0 0,0 0-793</inkml:trace>
          <inkml:trace contextRef="#ctx0" brushRef="#br0" timeOffset="692.1">-1548 748 1695,'0'0'37,"0"0"8,0 0 2,0 0 1,0 0-39,0 0-9,0 0 0,0 0 0,13 4 112,-4 5 20,-9-9 4,5 16 0,4-4-58,0 0-12,-9-12-2,9 12-1,-9 4-50,0-4-13,-4 5 0,4-5 0,9-4-18,-5 0-9,6 4-1,-6-4-1019</inkml:trace>
        </inkml:traceGroup>
      </inkml:traceGroup>
    </inkml:traceGroup>
    <inkml:traceGroup>
      <inkml:annotationXML>
        <emma:emma xmlns:emma="http://www.w3.org/2003/04/emma" version="1.0">
          <emma:interpretation id="{C8E65E62-5B01-40A4-B955-AD356722D29B}" emma:medium="tactile" emma:mode="ink">
            <msink:context xmlns:msink="http://schemas.microsoft.com/ink/2010/main" type="paragraph" rotatedBoundingBox="11434,6432 12013,6120 12159,6393 11580,6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45AB02-3FE7-491C-8C8D-89B67DB3FEBA}" emma:medium="tactile" emma:mode="ink">
              <msink:context xmlns:msink="http://schemas.microsoft.com/ink/2010/main" type="inkBullet" rotatedBoundingBox="11447,6456 11616,6365 11665,6456 11495,6547"/>
            </emma:interpretation>
            <emma:one-of disjunction-type="recognition" id="oneOf2">
              <emma:interpretation id="interp6" emma:lang="en-AU" emma:confidence="0">
                <emma:literal>↳</emma:literal>
              </emma:interpretation>
            </emma:one-of>
          </emma:emma>
        </inkml:annotationXML>
        <inkml:trace contextRef="#ctx0" brushRef="#br1" timeOffset="-9881.78">-1503 1570 1335,'0'16'29,"0"-4"7,0-4 0,0-4 2,0-4-30,0 0-8,0 0 0,0 0 0,0 0 110,0 0 21,0 0 4,0 0 1,9-4-20,-4 0-4,-5 4-1,9 0 0,0-4-46,0 4-9,0 0-1,-4-4-1,-5 4-43,14 0-11,-5-4 0,4 4 0,1 0 0,4 0 0,-9 0 0,0 0 0,5-4 0,0 4 0,-5-4-10,4 4-705,-3-4-141</inkml:trace>
      </inkml:traceGroup>
      <inkml:traceGroup>
        <inkml:annotationXML>
          <emma:emma xmlns:emma="http://www.w3.org/2003/04/emma" version="1.0">
            <emma:interpretation id="{1A2CE437-4CFA-42CD-A06D-F0B4369DE06D}" emma:medium="tactile" emma:mode="ink">
              <msink:context xmlns:msink="http://schemas.microsoft.com/ink/2010/main" type="line" rotatedBoundingBox="11803,6233 12013,6120 12159,6393 11950,6505"/>
            </emma:interpretation>
          </emma:emma>
        </inkml:annotationXML>
        <inkml:traceGroup>
          <inkml:annotationXML>
            <emma:emma xmlns:emma="http://www.w3.org/2003/04/emma" version="1.0">
              <emma:interpretation id="{D715B291-4D7B-4801-913D-F65BE65A6137}" emma:medium="tactile" emma:mode="ink">
                <msink:context xmlns:msink="http://schemas.microsoft.com/ink/2010/main" type="inkWord" rotatedBoundingBox="11803,6233 12013,6120 12159,6393 11950,6505"/>
              </emma:interpretation>
              <emma:one-of disjunction-type="recognition" id="oneOf3">
                <emma:interpretation id="interp7" emma:lang="en-AU" emma:confidence="0">
                  <emma:literal>7</emma:literal>
                </emma:interpretation>
                <emma:interpretation id="interp8" emma:lang="en-AU" emma:confidence="0">
                  <emma:literal>6</emma:literal>
                </emma:interpretation>
                <emma:interpretation id="interp9" emma:lang="en-AU" emma:confidence="0">
                  <emma:literal>Y</emma:literal>
                </emma:interpretation>
                <emma:interpretation id="interp10" emma:lang="en-AU" emma:confidence="0">
                  <emma:literal>y</emma:literal>
                </emma:interpretation>
                <emma:interpretation id="interp11" emma:lang="en-AU" emma:confidence="0">
                  <emma:literal>¥</emma:literal>
                </emma:interpretation>
              </emma:one-of>
            </emma:emma>
          </inkml:annotationXML>
          <inkml:trace contextRef="#ctx0" brushRef="#br1" timeOffset="-9229.76">-970 1291 921,'0'0'82,"0"0"-66,0 0-16,0 0 0,0 4 184,-5 4 32,5-4 8,0 4 0,0 4-83,5-4-17,-5 4-3,0 5-1,4-5-62,-4 0-13,5 8-2,0 0-1,-1-8-10,1 5-3,-1 7 0,5-4 0,-4 0-58,4-3-12,0-1-3,0-4-987</inkml:trace>
          <inkml:trace contextRef="#ctx0" brushRef="#br1" timeOffset="-9428.36">-1006 1323 1432,'-5'8'64,"5"-8"12,0 0-60,-5 4-16,5 0 0,-4 4 0,4 0 105,0-4 19,0-4 3,-5 9 1,5-1-52,-4 0-9,4 4-3,0 0 0,4-4-27,-4 4-5,0-4-2,5 5 0,-1-5-21,1 0-9,-5 4 8,0 0-8,0-12-12,0 0-7,5 12-1,-1-4-1,-4-8-179,0 0-36</inkml:trace>
          <inkml:trace contextRef="#ctx0" brushRef="#br1" timeOffset="-9633.05">-1148 1384 288,'0'0'12,"0"0"4,5-4-16,-1-4 0,-4 8 0,5-4 0,0-5 316,4-3 60,-9 8 12,4 0 2,5 0-231,0 0-47,-9 4-8,5-4-3,0-4-36,4 4-7,0-4-2,4 4 0,-8 0-26,4-4-6,0 4 0,0 0-1,5 0-23,-5 4 8,0-5-8,0-3 0,0 4-25,0 0-10,1-4-1,-10 8-639,4-4-127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27:29.074"/>
    </inkml:context>
    <inkml:brush xml:id="br0">
      <inkml:brushProperty name="width" value="0.03528" units="cm"/>
      <inkml:brushProperty name="height" value="0.03528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73FBA4C-15EF-47B7-9D9F-03E3DDC8C986}" emma:medium="tactile" emma:mode="ink">
          <msink:context xmlns:msink="http://schemas.microsoft.com/ink/2010/main" type="writingRegion" rotatedBoundingBox="11979,4555 13244,4597 13221,5285 11956,5243"/>
        </emma:interpretation>
      </emma:emma>
    </inkml:annotationXML>
    <inkml:traceGroup>
      <inkml:annotationXML>
        <emma:emma xmlns:emma="http://www.w3.org/2003/04/emma" version="1.0">
          <emma:interpretation id="{3CF8DCF4-5E44-45EB-8B3C-23F5D5592602}" emma:medium="tactile" emma:mode="ink">
            <msink:context xmlns:msink="http://schemas.microsoft.com/ink/2010/main" type="paragraph" rotatedBoundingBox="11979,4555 13244,4597 13221,5285 11956,52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28E007-A627-43E8-B04C-1A37108EA387}" emma:medium="tactile" emma:mode="ink">
              <msink:context xmlns:msink="http://schemas.microsoft.com/ink/2010/main" type="line" rotatedBoundingBox="11979,4555 13244,4597 13221,5285 11956,5243"/>
            </emma:interpretation>
          </emma:emma>
        </inkml:annotationXML>
        <inkml:traceGroup>
          <inkml:annotationXML>
            <emma:emma xmlns:emma="http://www.w3.org/2003/04/emma" version="1.0">
              <emma:interpretation id="{8E95F283-B326-4783-8664-CB554801A35F}" emma:medium="tactile" emma:mode="ink">
                <msink:context xmlns:msink="http://schemas.microsoft.com/ink/2010/main" type="inkWord" rotatedBoundingBox="11979,4555 13244,4597 13221,5285 11956,5243">
                  <msink:destinationLink direction="with" ref="{B29C0F83-94DE-4D2F-8C64-C8405F65C44A}"/>
                  <msink:destinationLink direction="with" ref="{25255A86-DB65-4E93-89EB-8AE9B080AC24}"/>
                </msink:context>
              </emma:interpretation>
              <emma:one-of disjunction-type="recognition" id="oneOf0">
                <emma:interpretation id="interp0" emma:lang="en-AU" emma:confidence="0">
                  <emma:literal>IT</emma:literal>
                </emma:interpretation>
                <emma:interpretation id="interp1" emma:lang="en-AU" emma:confidence="0">
                  <emma:literal>is</emma:literal>
                </emma:interpretation>
                <emma:interpretation id="interp2" emma:lang="en-AU" emma:confidence="0">
                  <emma:literal>x)</emma:literal>
                </emma:interpretation>
                <emma:interpretation id="interp3" emma:lang="en-AU" emma:confidence="0">
                  <emma:literal>x]</emma:literal>
                </emma:interpretation>
                <emma:interpretation id="interp4" emma:lang="en-AU" emma:confidence="0">
                  <emma:literal>XX]</emma:literal>
                </emma:interpretation>
              </emma:one-of>
            </emma:emma>
          </inkml:annotationXML>
          <inkml:trace contextRef="#ctx0" brushRef="#br0">-852 12 460,'0'0'41,"0"0"-33,0 0-8,0 0 0,0 0 193,0 0 37,-4 4 7,-5 0 2,4 8-121,1-4-24,-6 0-5,1 0-1,0 4-52,-4 1-10,3-1-2,1 0-1,-4 4-23,-1 0 9,5-4-9,0 9 0,4-5-29,-4 0-13,5-4-2,-5 0-681</inkml:trace>
          <inkml:trace contextRef="#ctx0" brushRef="#br0" timeOffset="-245.95">-984 20 460,'0'0'41,"0"0"-33,0 0-8,0 0 0,0 0 142,0 0 26,0 12 6,0-12 1,5 8-59,-5-8-11,0 0-2,4 12-1,1-4-34,-1 5-8,1-5 0,0 0-1,-1 0-15,5 0-2,-4 0-1,-1 0 0,-4 0-21,5 4-5,4-4-1,-9-8 0,0 9-14,5-1 11,4-4-11,0 4 10,-9-8-19,0 0-4,4 8-1,-4-8 0,9 4-50,-9-4-9</inkml:trace>
          <inkml:trace contextRef="#ctx0" brushRef="#br1" timeOffset="23713.77">-310 52 172,'0'0'16,"0"0"-16,0 0 0,0 0 0,0 0 328,0 0 62,0 0 13,-4 8 2,-6-4-210,10-4-43,-4 9-8,-5-5-1,4 8-64,1 0-13,-5-4-2,-1 4-1,1 0-36,5 4-7,-5-3-2,0 7 0,-1-4-10,1 4-8,5 0 12,-1 1-12,-4-5 0,5 0 0,-5 8 0,4-7-12,5 3-119,-5-4-23,1 0-5</inkml:trace>
          <inkml:trace contextRef="#ctx0" brushRef="#br1" timeOffset="23554.2">-474 64 691,'0'0'61,"0"0"-49,0 0-12,0 0 0,0 0 163,0 0 29,0 0 7,0 0 1,0 0-66,0 0-13,0 0-2,0 0-1,0 0-29,0 0-5,0 0-2,0 0 0,0 0-33,5 13-6,-5-5-2,4 4 0,-4 0-21,9 0-5,-4-4-1,0 4 0,4 0-14,-5 1 0,5-1 8,-4 0-8,4 4 0,0 0 0,0 0 0,-4 1 0,4-5 0,-5 0 0,1 0 0,4 0 0,-4-4-40,4 4-5,-5-3-1,1-1 0,-5-8-142,0 0-29</inkml:trace>
          <inkml:trace contextRef="#ctx0" brushRef="#br1" timeOffset="19937">-610-29 1468,'0'0'65,"0"0"14,0 0-63,0 0-16,4 8 0,-4-8 0,0 9 109,5 3 19,-5-4 4,9 4 1,-5-4-37,1 0-7,-5-8-1,9 8-1,-4 4-29,4-4-6,-9-8 0,9 9-1,0-1-10,0-4-1,-4 0-1,8-4 0,-4 0 2,0 0 1,5 0 0,-5-4 0,5-4-12,0-5-2,-1 1-1,5 0 0,-4-8-16,0 0-3,4-1-8,0-7 12,0 4-12,1-4-16,-1-9 3,0 5 1,5 3-128,-1-3-24,6 0-6,-5-1-910</inkml:trace>
          <inkml:trace contextRef="#ctx0" brushRef="#br0" timeOffset="-4705.78">123 0 1094,'0'0'97,"0"0"-77,0 0-20,0 0 0,0 0 129,0 0 23,4 4 4,-4-4 0,0 0-30,9 8-6,-4 0-2,4 0 0,-9-8-45,4 8-9,1 0-1,4 0-1,-9-8-24,9 8-5,0-4-1,0 5 0,-9-9-12,10 8-4,-1 0 0,0-4 0,0 4-4,-9-8-2,4 4 0,6 0 0,-10-4 1,9 8 0,-9-8 0,0 0 0,0 0 5,4 8 0,-4-8 1,5 8 0,-5-8 4,-5 8 1,5 0 0,-9 5 0,5-5-7,-10 0-2,5 4 0,-5 0 0,0-4-13,1 4 0,-1-4 0,-4 5 0,4 3 0,-4-4-16,0 8 1,0-4 1,-1-4-48,6 1-10,-5 3-1,-1 0-682,6-4-136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27:51.432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2D3FB22-0C98-440B-A304-EAF9BE02E0AB}" emma:medium="tactile" emma:mode="ink">
          <msink:context xmlns:msink="http://schemas.microsoft.com/ink/2010/main" type="writingRegion" rotatedBoundingBox="8587,4782 9024,4782 9024,5271 8587,5271"/>
        </emma:interpretation>
      </emma:emma>
    </inkml:annotationXML>
    <inkml:traceGroup>
      <inkml:annotationXML>
        <emma:emma xmlns:emma="http://www.w3.org/2003/04/emma" version="1.0">
          <emma:interpretation id="{F3278310-AB26-48BB-9CB2-28CD61232923}" emma:medium="tactile" emma:mode="ink">
            <msink:context xmlns:msink="http://schemas.microsoft.com/ink/2010/main" type="paragraph" rotatedBoundingBox="8587,4782 9024,4782 9024,5271 8587,52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CD868E-9165-4421-8C9E-E837FC492782}" emma:medium="tactile" emma:mode="ink">
              <msink:context xmlns:msink="http://schemas.microsoft.com/ink/2010/main" type="line" rotatedBoundingBox="8587,4782 9024,4782 9024,5271 8587,5271"/>
            </emma:interpretation>
          </emma:emma>
        </inkml:annotationXML>
        <inkml:traceGroup>
          <inkml:annotationXML>
            <emma:emma xmlns:emma="http://www.w3.org/2003/04/emma" version="1.0">
              <emma:interpretation id="{28C1FDCC-1F2E-4230-A0DC-2EE3FA40EC13}" emma:medium="tactile" emma:mode="ink">
                <msink:context xmlns:msink="http://schemas.microsoft.com/ink/2010/main" type="inkWord" rotatedBoundingBox="8587,4782 9024,4782 9024,5271 8587,5271">
                  <msink:destinationLink direction="with" ref="{25255A86-DB65-4E93-89EB-8AE9B080AC24}"/>
                  <msink:destinationLink direction="with" ref="{B29C0F83-94DE-4D2F-8C64-C8405F65C44A}"/>
                </msink:context>
              </emma:interpretation>
              <emma:one-of disjunction-type="recognition" id="oneOf0">
                <emma:interpretation id="interp0" emma:lang="en-AU" emma:confidence="0">
                  <emma:literal>X.</emma:literal>
                </emma:interpretation>
                <emma:interpretation id="interp1" emma:lang="en-AU" emma:confidence="0">
                  <emma:literal>Y.</emma:literal>
                </emma:interpretation>
                <emma:interpretation id="interp2" emma:lang="en-AU" emma:confidence="0">
                  <emma:literal>x.</emma:literal>
                </emma:interpretation>
                <emma:interpretation id="interp3" emma:lang="en-AU" emma:confidence="0">
                  <emma:literal>I</emma:literal>
                </emma:interpretation>
                <emma:interpretation id="interp4" emma:lang="en-AU" emma:confidence="0">
                  <emma:literal>F.</emma:literal>
                </emma:interpretation>
              </emma:one-of>
            </emma:emma>
          </inkml:annotationXML>
          <inkml:trace contextRef="#ctx0" brushRef="#br0">1-1 230,'0'0'20,"0"0"-20,0 0 0,5 0 0,-1 4 189,-4-4 34,0 0 6,0 0 2,0 4-88,0-4-18,0 0-3,0 0-1,0 0-31,0 0-6,0 0-2,0 4 0,0-4-29,5 8-5,-5-4-2,4 4 0,1-4 21,0 4 4,-1 0 1,1 4 0,-1 0-64,1-3-8,-10 3-12,10 0 4,-1 0 36,1 0 7,4 4 1,-4-4 1,-5 1-25,4-1-4,1-4-8,4 4 11,-5 0-11,5-4 0,1 4 0,-6-4 8,-4-8-8,0 0-11,9 0 3,5 4 0,-5-4-72,0 0-15,0-4-2,0 0-837</inkml:trace>
          <inkml:trace contextRef="#ctx0" brushRef="#br0" timeOffset="192.75">183 71 230,'0'0'20,"0"0"-20,0 0 0,0 0 0,0 0 310,0 0 58,-9-4 11,5 4 2,4 0-189,-9 4-39,0 0-7,-1 1-2,-3-1-58,-1 4-12,5 0-2,-5 4-1,5 4-38,-4 0-7,-1 4-2,5 1 0,-5 3-24,0-4-16,1 5 3,-1 3 0,5-4-92,0 0-19,4-3-3,1-5-1</inkml:trace>
          <inkml:trace contextRef="#ctx0" brushRef="#br0" timeOffset="-4911.69">233 464 1440,'0'0'64,"0"0"12,0 0-60,0 0-16,0 0 0,0 0 0,10 4 122,-1 0 22,0 0 4,0-4 0,0 4-63,-4 0-13,8-4-2,-4 4-1,0-8-32,1 4-6,-1-4-2,4 4 0,1 4-29,0-4 0,-1-4-8,1 0-1022</inkml:trace>
        </inkml:traceGroup>
      </inkml:traceGroup>
    </inkml:traceGroup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29:40.88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3BC48AD3-D9E4-4A12-81DF-5D9690596974}" emma:medium="tactile" emma:mode="ink">
          <msink:context xmlns:msink="http://schemas.microsoft.com/ink/2010/main" type="inkDrawing" rotatedBoundingBox="8121,10778 12506,10418 12513,10505 8129,10865" shapeName="Other"/>
        </emma:interpretation>
      </emma:emma>
    </inkml:annotationXML>
    <inkml:trace contextRef="#ctx0" brushRef="#br0">0 364 460,'6'5'41,"0"0"-33,-6-5-8,5 6 0,-10-6 130,10 5 24,7-5 5,-12 0 1,0 0-32,0 0-7,17 0-1,0-5 0,-6 5-47,7-6-9,-7-4-3,6 5 0,17 0-22,-11-5-5,-6 5-1,6-5 0,11 0-9,-11 0-1,-12 5-1,1-6 0,11 6-6,-1 0-2,7 0 0,-6 0 0,-12 0-2,12 5-1,11 0 0,-5 0 0,-1 0-11,1 0 10,5-5-10,6 5 10,0-5-10,-6 5 0,0-5 0,0 5 8,0 0-8,6 0-17,0 0 4,11 0 1,-11-5 12,6 10 0,0-5 0,-1 0 0,6 0 8,1-5 5,-1 5 1,0-5 0,1 5-14,5 0 0,-6-5 0,0 5 0,1 0-8,-1-5-5,0 5-1,0-5 0,-5 5 14,5 0 0,1-6 0,-7 6 0,-5-5 48,11 5 13,1-5 3,5 0 0,-6 0-92,0 0-17,-5 0-4,5-5-1,1 5 40,-7 0 10,6 0 0,-5 0 0,5 0 0,-5-6 0,5 6 0,1-5 0,5 0-13,-6 5-1,0-5 0,0 0 0,6 5 22,-5 0 5,-1 0 1,0-6 0,1 6-14,-7 0 0,1 0 0,-1 0 0,1 0 0,0 0 0,-6 5 0,11-5 0,-11 0 0,5 5 0,1 0 0,0-5 0,-12 0-8,6 5-5,-6-5-1,0 5 0,0 0 14,0 0 13,1-5-2,-1 5-1,-6 0-10,1 0 0,5 0-10,-5 0 10,-1 0-15,-5 0 3,0 0 1,-1 0 0,1 0 11,0 5 8,0-5-8,-6 0 11,6 0-43,-6-5-8,0 5-1,-6 0-1,6-5 3,-5 5 1,-1 0 0,-11 0 0,12-5-42,-12 5-8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29:39.77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23DCE24D-B802-4C0B-B41E-FD940F32574D}" emma:medium="tactile" emma:mode="ink">
          <msink:context xmlns:msink="http://schemas.microsoft.com/ink/2010/main" type="inkDrawing" rotatedBoundingBox="10190,8682 10346,12577 10149,12585 9993,8690" semanticType="callout" shapeName="Other">
            <msink:destinationLink direction="with" ref="{08E0D696-69B3-42B7-89E6-D540A0C7746A}"/>
          </msink:context>
        </emma:interpretation>
      </emma:emma>
    </inkml:annotationXML>
    <inkml:trace contextRef="#ctx0" brushRef="#br0">2 0 633,'0'0'56,"0"5"-44,0 1-12,0 4 0,0 0 164,0 5 32,-6 0 5,12 0 2,-6-4-67,0 9-14,0 0-2,0 0-1,11 6-52,-5 4-11,-6-5-1,0 6-1,11 4-10,-11 1-1,6 4-1,-6 1 0,0 9-5,0 1-1,0 0 0,0 5 0,0 4-12,0 1-2,0 10-1,-6-5 0,6-5-13,-5 5-8,10-1 8,1 1-8,0 5 0,0-5 8,-1 0-8,1 5 0,0-5 0,-6 0 0,-6-6 0,6 11 0,11-15 0,-11 10 0,0-5 0,0 0 0,0-1 0,6 1 0,-6 5 0,6 5 0,-6 0 0,0 0 0,0-5 0,0 0 0,0-6 0,0 1 0,0 0 0,0-5 0,5 5 0,-5-6-12,0 1 12,0 0-12,6-1 4,-6-4 0,0 5 0,0-5 0,6-11-20,-6 1-4,0-1-1,6 6 0,-1-1 42,1-4 9,-6-1 2,0 1 0,-6-6-32,6 6-7,6-11-1,0 6 0,-6-6 20,5 1 0,-5-6 0,6 5 0,-6 1-17,6-6 3,-6-5 1,0 1 0,0-6-30,5 0-5,-5-5-2,0-5 0,0-5-11,0 0-3</inkml:trace>
    <inkml:trace contextRef="#ctx0" brushRef="#br0" timeOffset="-673.69">13-20 288,'12'5'25,"-12"-5"-25,0 0 0,0 0 0,0 0 273,0 0 50,0-10 9,0 10 3,0-5-145,0 5-29,0 0-5,0 0-2,0 0-53,0 0-10,0 0-3,0 0 0,0-5-21,-6 5-5,0 0-1,1 0 0,-7 10-19,1 0-4,-1-5-1,1 16 0,0-6-29,-1 5-8,1-5 0,-1 11 0,1-6-42,-6 0-10,6 0-1,-1 1-1,1-6-133,-1 0-26,7 0-6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29:41.28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66F5956B-C46F-48DC-8E85-99371F6C05B6}" emma:medium="tactile" emma:mode="ink">
          <msink:context xmlns:msink="http://schemas.microsoft.com/ink/2010/main" type="inkDrawing" rotatedBoundingBox="12425,10608 12493,10196 12733,10235 12664,10647" semanticType="verticalRange" shapeName="Other">
            <msink:sourceLink direction="with" ref="{F2D1FCB5-C79B-4AC5-B272-436D04E2E825}"/>
          </msink:context>
        </emma:interpretation>
      </emma:emma>
    </inkml:annotationXML>
    <inkml:trace contextRef="#ctx0" brushRef="#br0">80 0 864,'0'0'76,"0"0"-60,0 0-16,0 0 0,0 0 156,0 0 28,0 10 5,0-10 2,0 0-48,6 15-10,-6-15-1,5 10-1,-5-10-43,12 16-9,-12-16-2,11 15 0,-11-15-23,12 10-5,-12-10-1,11 10 0,-11-10-15,11 10-3,6 0-1,-17-10 0,12 5-9,5 5-3,-6-10 0,6 11 0,1-6-17,-18-5 8,0 0-8,11 5 0,6 0 32,-17-5-1,0 0 0,0 0 0,0 0-12,11 10-3,-11-10 0,0 0 0,0 0 0,6 20 0,-12-5 0,1 6 0,-7-6-6,7 0-2,-7-5 0,-5 5 0,6-10-8,-6 6 0,0-1 0,-1 0 8,1 0-22,0 0-5,-6 0-1,6 5 0,-5 1-132,-1-1-28,0 0-4,0 0-2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31:38.05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08E0D696-69B3-42B7-89E6-D540A0C7746A}" emma:medium="tactile" emma:mode="ink">
          <msink:context xmlns:msink="http://schemas.microsoft.com/ink/2010/main" type="inkDrawing" rotatedBoundingBox="8697,11159 9951,9419 11011,10183 9758,11923" semanticType="callout" shapeName="Other">
            <msink:sourceLink direction="with" ref="{23DCE24D-B802-4C0B-B41E-FD940F32574D}"/>
            <msink:sourceLink direction="with" ref="{288180AC-063F-4968-8857-84CBB0ED21CE}"/>
          </msink:context>
        </emma:interpretation>
      </emma:emma>
    </inkml:annotationXML>
    <inkml:trace contextRef="#ctx0" brushRef="#br0">1807 462 1450,'0'0'32,"0"0"6,0 0 2,0 0 1,0 0-33,0 0-8,0 0 0,0-10 0,-5 5 72,-7-5 12,6 0 2,6 10 1,0 0-15,-5-5-2,-7 0-1,7-5 0,-1-6-21,0 1-5,-5-5-1,5 5 0,-5-11-28,5 11-6,-5 0 0,-1-5-8,1-11 0,-6 6 0,5 5 0,-5-6 0,0 6 0,0 0 0,0 5 0,0-1 0,-6 1 51,6 0 3,-6 0 1,0 5 0,6 0-33,-6 4-6,1-4-2,-1 10 0,0-5-2,-5 5 0,-1-5 0,1 5 0,5 0-23,0 0-5,-11 0 0,11 0-1,-6 5 17,7-5 0,-7 5 0,-5 0 0,5-5 0,1 5 0,-1 1 0,-5 4 0,6-5 0,-1 0 0,1 0 0,-1 5 0,6 0 0,-5 0 0,-1 0 0,1 1 0,5 4 12,-5 5 5,-1-5 2,1 0 0,-1 6-19,-5-11 0,5 5 0,-5 5 0,6 1 40,-6-1 4,11 0 0,-11 0 1,-6 6-36,11-1-9,6 5 0,-5-4 0,5-1 0,0 0 0,0 6 0,1 4 0,5-4 0,-1-1 0,1 0 0,0 1 0,6-1-49,-1-4-12,1 9-3,0-5 0,5-4 75,0 4 14,1-4 3,-7 4 1,6 0-29,-5 1 0,5 4 0,6-4 0,0-1 0,0 0 0,6 1 0,-6-1 0,11 6 0,-5-1 9,6 1-9,-7-1 12,12-5-12,-11 6 0,0-1 9,-1 6-9,7-6 0,-1 1 8,-5 4-8,0-4 0,-1-11 9,12 6-9,-5 4 12,5-5-12,-6-9 0,1-1 0,11-5 0,-1 5-12,1-9 12,0-1 0,5-5 0,-5 10-9,6 0 9,-1 5 0,-5-9 0,6-1 0,5 0 18,-11 0 9,5-5 1,-5 5 1,5-5-29,-5 0 0,0-5 0,0 0 0,-6 5 0,0 0 0,0 1 0,0-1 0,-5 0-36,-7-5-14,12 0-2,-5 0-1,-1 0 0,-11 0 0,0 0 0,0 0 0,6-5-131,0-6-27,-6-9-5,0 20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1:29.26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F76B3D41-7B7C-40F1-941B-90BBB77BB343}" emma:medium="tactile" emma:mode="ink">
          <msink:context xmlns:msink="http://schemas.microsoft.com/ink/2010/main" type="inkDrawing" rotatedBoundingBox="23745,1706 24044,1339 24060,1352 23762,1720" semanticType="callout" shapeName="Other">
            <msink:sourceLink direction="with" ref="{05A527A8-5FF3-44B2-B080-0F649C41CBE2}"/>
          </msink:context>
        </emma:interpretation>
      </emma:emma>
    </inkml:annotationXML>
    <inkml:trace contextRef="#ctx0" brushRef="#br0">302 6 864,'0'0'76,"0"0"-60,0 0-16,0 0 0,0 0 140,0 0 24,0 0 6,6-11 1,-6 11-15,0 0-4,0 0 0,0 0 0,0 0-54,0 0-11,0 0-3,0 0 0,0 0-19,0 0-4,0 0-1,-12 6 0,1-1-27,0 5-5,-1 0-2,1 10 0,-6-10-12,5 11-2,-10 4-1,-1 0 0,6 1-11,0-1 0,-6 0 0,0 6 0,12-16-8,-7 5-4,7-5-1,0 6 0,-1-6-38,7 0-7,-7-10-2,6 5 0,-5-5-128,11-5-25,0 0-6,0 0-634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29:39.30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B1496F33-A09C-4DDC-9F0F-93A8C4A5F2C8}" emma:medium="tactile" emma:mode="ink">
          <msink:context xmlns:msink="http://schemas.microsoft.com/ink/2010/main" type="writingRegion" rotatedBoundingBox="10198,8627 11727,9006 11617,9449 10088,9071"/>
        </emma:interpretation>
      </emma:emma>
    </inkml:annotationXML>
    <inkml:traceGroup>
      <inkml:annotationXML>
        <emma:emma xmlns:emma="http://www.w3.org/2003/04/emma" version="1.0">
          <emma:interpretation id="{2B12E88F-0516-4B5B-B29E-C73DB5EF1639}" emma:medium="tactile" emma:mode="ink">
            <msink:context xmlns:msink="http://schemas.microsoft.com/ink/2010/main" type="paragraph" rotatedBoundingBox="10198,8627 11727,9006 11617,9449 10088,90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5F330A-2FC8-4E87-98ED-D3909104E149}" emma:medium="tactile" emma:mode="ink">
              <msink:context xmlns:msink="http://schemas.microsoft.com/ink/2010/main" type="line" rotatedBoundingBox="10198,8627 11727,9006 11617,9449 10088,9071"/>
            </emma:interpretation>
          </emma:emma>
        </inkml:annotationXML>
        <inkml:traceGroup>
          <inkml:annotationXML>
            <emma:emma xmlns:emma="http://www.w3.org/2003/04/emma" version="1.0">
              <emma:interpretation id="{6A9AF63D-B2BD-4645-BED0-3854786951BC}" emma:medium="tactile" emma:mode="ink">
                <msink:context xmlns:msink="http://schemas.microsoft.com/ink/2010/main" type="inkWord" rotatedBoundingBox="10191,8657 10311,8687 10293,8764 10172,8734"/>
              </emma:interpretation>
              <emma:one-of disjunction-type="recognition" id="oneOf0">
                <emma:interpretation id="interp0" emma:lang="en-AU" emma:confidence="0">
                  <emma:literal>`</emma:literal>
                </emma:interpretation>
                <emma:interpretation id="interp1" emma:lang="en-AU" emma:confidence="0">
                  <emma:literal>.</emma:literal>
                </emma:interpretation>
                <emma:interpretation id="interp2" emma:lang="en-AU" emma:confidence="0">
                  <emma:literal>n</emma:literal>
                </emma:interpretation>
                <emma:interpretation id="interp3" emma:lang="en-AU" emma:confidence="0">
                  <emma:literal>/</emma:literal>
                </emma:interpretation>
                <emma:interpretation id="interp4" emma:lang="en-AU" emma:confidence="0">
                  <emma:literal>-</emma:literal>
                </emma:interpretation>
              </emma:one-of>
            </emma:emma>
          </inkml:annotationXML>
          <inkml:trace contextRef="#ctx0" brushRef="#br0">-826-321 1152,'0'5'102,"0"-5"-82,0 0-20,0 0 0,0 0 146,0 0 25,0 0 5,0 0 0,0 0-68,0 0-15,0 0-2,17 0-1,0 5-41,0 0-8,-17-5-1,11 10-1,-11-10-31,12 10-8,-12-10 0,11 15 0,-5-5-21,0 6-6,-6-6-1,5 0 0,-5-10-173,0 10-35</inkml:trace>
        </inkml:traceGroup>
        <inkml:traceGroup>
          <inkml:annotationXML>
            <emma:emma xmlns:emma="http://www.w3.org/2003/04/emma" version="1.0">
              <emma:interpretation id="{BA280459-CF76-4712-B30D-3374DFA5271D}" emma:medium="tactile" emma:mode="ink">
                <msink:context xmlns:msink="http://schemas.microsoft.com/ink/2010/main" type="inkWord" rotatedBoundingBox="11073,8844 11727,9006 11617,9449 10963,9287">
                  <msink:destinationLink direction="with" ref="{9CD42893-A5D9-4E3C-B839-55E1F98C0219}"/>
                </msink:context>
              </emma:interpretation>
              <emma:one-of disjunction-type="recognition" id="oneOf1">
                <emma:interpretation id="interp5" emma:lang="en-AU" emma:confidence="0">
                  <emma:literal>3"</emma:literal>
                </emma:interpretation>
                <emma:interpretation id="interp6" emma:lang="en-AU" emma:confidence="0">
                  <emma:literal>3 "s</emma:literal>
                </emma:interpretation>
                <emma:interpretation id="interp7" emma:lang="en-AU" emma:confidence="0">
                  <emma:literal>3,</emma:literal>
                </emma:interpretation>
                <emma:interpretation id="interp8" emma:lang="en-AU" emma:confidence="0">
                  <emma:literal>3 "t</emma:literal>
                </emma:interpretation>
                <emma:interpretation id="interp9" emma:lang="en-AU" emma:confidence="0">
                  <emma:literal>3.t</emma:literal>
                </emma:interpretation>
              </emma:one-of>
            </emma:emma>
          </inkml:annotationXML>
          <inkml:trace contextRef="#ctx0" brushRef="#br0" timeOffset="126929.79">17 23 1497,'0'0'32,"0"0"8,0 0 0,0 0 4,0 0-36,0 0-8,6-5 0,11 0 0,-5 5 56,-1-5 8,0 0 3,-11 5 0,0 0-15,17 0-4,-5-5 0,-12 5 0,0 0-28,0 0-5,11 5-2,-11-5 0,0 0 28,0 0 6,6 5 1,-6-5 0,6 10-32,-6 0-5,-6 0-2,6-5 0,0-5-9,-6 11-12,-5-6 2,5 0 1,6-5-16,-6 10-3,6-5-1,-5 5 0,5-10-3,0 0 0,-6 5 0,6 0 0,-6 0 11,6-5 1,0 10 1,0 0 0,6-4 10,-6 4 9,11 0-13,-5 0 5,0-5 8,5 5 0,-11-10 0,6 5 0,-6-5 0,0 0 0,0 0 0,11 10 0,1-10 16,-7 10-2,1-4 0,0 4 0,-6-10 8,0 10 2,0 0 0,0-5 0,0 5 0,0-5 1,-6 0 0,0 0 0,-5 5-8,0-4-1,5-1-1,-5 0 0,5 5-15,-6-5 11,1 0-11,0 0 10,5-5-10,-5 5 0,-1-5-10,6 0 10,-5 0-39,5 0-1,-5 0-1,5 0 0,6 0-70,0 0-13,0 0-4</inkml:trace>
          <inkml:trace contextRef="#ctx0" brushRef="#br0" timeOffset="127811.85">297 84 1083,'0'0'24,"0"0"4,0 0 2,0 0 1,5 0-31,-5 0 0,6-5 0,-6 5 0,0 0 87,0 0 11,0 0 2,0 0 1,17 0-13,-5 0-4,-1-5 0,0 5 0,1 5-20,-1-5-4,-5-5 0,5 5-1,1-5-17,-1 5-3,0-5-1,1 5 0,-1-5-14,1 0-4,-1-1 0,0 1 0,-5 0-20,6-5 0,-1 0 0,-5 5 0,5-5-52,-5 5-9,-6 5-2,5-10-540,-5 10-108</inkml:trace>
          <inkml:trace contextRef="#ctx0" brushRef="#br0" timeOffset="128427.94">593-2 518,'0'0'46,"0"5"-37,6 5-9,-6 0 0,0 0 232,0-5 44,5 11 8,-5-6 3,6 0-159,0 0-32,-6 0-7,6 5-1,-1-5-50,1 6-10,0-1-3,-1 0 0,-5-5-16,6 5-9,0-5 10,-1 6-10,-5-6-25,0-10-11,0 0-3,0 0-523,0 0-105</inkml:trace>
          <inkml:trace contextRef="#ctx0" brushRef="#br0" timeOffset="128424.95">473 99 1458,'0'0'32,"0"0"6,-5 10 2,5-10 1,0 0-33,0 0-8,0 0 0,0 5 0,0 11 82,0-6 14,0-10 4,5 10 0,-5-10-60,0 0-11,0 5-2,0-5-1,0 0-26,6 10 8,-6-10-8,0 0 0,0 0-43,0 0-13,0 0-4,0 0-732</inkml:trace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31:47.81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9CD42893-A5D9-4E3C-B839-55E1F98C0219}" emma:medium="tactile" emma:mode="ink">
          <msink:context xmlns:msink="http://schemas.microsoft.com/ink/2010/main" type="inkDrawing" rotatedBoundingBox="11154,9570 11749,9334 11763,9371 11168,9606" semanticType="callout" shapeName="Other">
            <msink:sourceLink direction="with" ref="{BA280459-CF76-4712-B30D-3374DFA5271D}"/>
          </msink:context>
        </emma:interpretation>
      </emma:emma>
    </inkml:annotationXML>
    <inkml:trace contextRef="#ctx0" brushRef="#br0">137 591 1720,'0'0'38,"0"0"8,0 0 2,0 0 0,0 0-39,0 0-9,0 0 0,0 0 0,0 0 96,11 0 18,7 0 3,-1 5 1,5-5-25,1-10-5,0-1 0,0 1-1,0 5-24,5 0-5,-5-5-1,0 0 0,5 5-23,1-10-5,-1-1-1,6-4 0,-5 5-16,-1 5-4,1-5-8,-6 4 12,0-4-12,-1 10-8,1-5 8,-6 5-13,0 0-15,0 5-4,1-5 0,-18 5-768,5-5-153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31:38.51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B0E72DCC-5976-4356-A603-E50AF19111D5}" emma:medium="tactile" emma:mode="ink">
          <msink:context xmlns:msink="http://schemas.microsoft.com/ink/2010/main" type="writingRegion" rotatedBoundingBox="9815,11490 10299,11490 10299,12042 9815,12042"/>
        </emma:interpretation>
      </emma:emma>
    </inkml:annotationXML>
    <inkml:traceGroup>
      <inkml:annotationXML>
        <emma:emma xmlns:emma="http://www.w3.org/2003/04/emma" version="1.0">
          <emma:interpretation id="{F57E6E1E-BC17-40E6-BDAD-1AEF267F7997}" emma:medium="tactile" emma:mode="ink">
            <msink:context xmlns:msink="http://schemas.microsoft.com/ink/2010/main" type="paragraph" rotatedBoundingBox="9815,11490 10299,11490 10299,12042 9815,120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AECEBF-A46C-48FA-998E-63C3C49AE0FF}" emma:medium="tactile" emma:mode="ink">
              <msink:context xmlns:msink="http://schemas.microsoft.com/ink/2010/main" type="line" rotatedBoundingBox="9815,11490 10299,11490 10299,12042 9815,12042"/>
            </emma:interpretation>
          </emma:emma>
        </inkml:annotationXML>
        <inkml:traceGroup>
          <inkml:annotationXML>
            <emma:emma xmlns:emma="http://www.w3.org/2003/04/emma" version="1.0">
              <emma:interpretation id="{288180AC-063F-4968-8857-84CBB0ED21CE}" emma:medium="tactile" emma:mode="ink">
                <msink:context xmlns:msink="http://schemas.microsoft.com/ink/2010/main" type="inkWord" rotatedBoundingBox="9815,11490 10299,11490 10299,12042 9815,12042">
                  <msink:destinationLink direction="with" ref="{08E0D696-69B3-42B7-89E6-D540A0C7746A}"/>
                </msink:context>
              </emma:interpretation>
              <emma:one-of disjunction-type="recognition" id="oneOf0">
                <emma:interpretation id="interp0" emma:lang="en-AU" emma:confidence="0">
                  <emma:literal>X</emma:literal>
                </emma:interpretation>
                <emma:interpretation id="interp1" emma:lang="en-AU" emma:confidence="0">
                  <emma:literal>) +</emma:literal>
                </emma:interpretation>
                <emma:interpretation id="interp2" emma:lang="en-AU" emma:confidence="0">
                  <emma:literal>' +</emma:literal>
                </emma:interpretation>
                <emma:interpretation id="interp3" emma:lang="en-AU" emma:confidence="0">
                  <emma:literal>, +</emma:literal>
                </emma:interpretation>
                <emma:interpretation id="interp4" emma:lang="en-AU" emma:confidence="0">
                  <emma:literal>` +</emma:literal>
                </emma:interpretation>
              </emma:one-of>
            </emma:emma>
          </inkml:annotationXML>
          <inkml:trace contextRef="#ctx0" brushRef="#br0">21 0 1958,'-17'20'43,"12"-15"9,5-5 1,0 0 3,0 0-45,0 0-11,0 0 0,0 0 0,0 0 104,0 0 20,0 0 3,0 0 1,0 0-67,0 0-13,0 0-2,0 0-1,0 0-21,0 0-4,11 0 0,-11 0-1,0 0 14,11 10 3,6 0 1,-5 1 0,-1-1-21,1-5-5,-1 0-1,6 10 0,-5-5-10,-7 0 8,7 0-8,-1 1 8,-11-11 4,11 10 1,-5 5 0,0-5 0,0 0-13,-6-10 0,5 15 0,-5-15 0,0 0 0,6 11 0,-6-11 0,0 10-10,0-10 10,0 20 0,-6 0 8,1 0-8,-1-9 8,-6-1-8,7 10 8,-1-5-8,0 0 0,1 6 0,-7 9 0,7-5 0,-7-4-8,6-1 0,1 0 0,-1-5 0,0 1-40,1-1-8,-1-5-2,0 0 0,1-5-5,5-5-1,0 0 0,0 0-682,0 0-137</inkml:trace>
          <inkml:trace contextRef="#ctx0" brushRef="#br0" timeOffset="-1901.83">249 263 806,'0'0'72,"0"0"-58,0 0-14,0 0 0,0 0 160,0 0 30,0 0 6,0 0 0,0 0-68,0 0-15,0 0-2,0 0-1,12 16-30,-1-11-7,-5 0-1,-6-5 0,0 0-28,11-5-7,1 0-1,-1-1 0,-11 6-17,0 0-4,11 11-1,-11-11 0,12-5-14,5 5 0,-17 0 8,17 10-8,0-10 16,0 5 1,-11 5 0,5 0 0,1 0-27,-1-5-6,-11-5 0,0 0-1,17 0 17,-17 0-10,6-15 10,-6 15-8,0 0-28,0 0-6,0 0-1,0 0 0,0 0-17,0 0-3,0 0-1,0 0 0,17-10 7,-17 10 1,0 0 0,0 0-491,0 0-97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31:53.541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F2D1FCB5-C79B-4AC5-B272-436D04E2E825}" emma:medium="tactile" emma:mode="ink">
          <msink:context xmlns:msink="http://schemas.microsoft.com/ink/2010/main" type="writingRegion" rotatedBoundingBox="10641,9615 11958,9615 11958,11769 10641,11769">
            <msink:destinationLink direction="with" ref="{66F5956B-C46F-48DC-8E85-99371F6C05B6}"/>
          </msink:context>
        </emma:interpretation>
      </emma:emma>
    </inkml:annotationXML>
    <inkml:traceGroup>
      <inkml:annotationXML>
        <emma:emma xmlns:emma="http://www.w3.org/2003/04/emma" version="1.0">
          <emma:interpretation id="{9108CEBE-7EFC-4BC7-AED9-4CAB61456B55}" emma:medium="tactile" emma:mode="ink">
            <msink:context xmlns:msink="http://schemas.microsoft.com/ink/2010/main" type="paragraph" rotatedBoundingBox="10641,9615 11958,9615 11958,11769 10641,117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BEF542-E5EE-48F5-8FAA-E9D3C5ACB847}" emma:medium="tactile" emma:mode="ink">
              <msink:context xmlns:msink="http://schemas.microsoft.com/ink/2010/main" type="line" rotatedBoundingBox="10641,9615 11958,9615 11958,11769 10641,11769"/>
            </emma:interpretation>
          </emma:emma>
        </inkml:annotationXML>
        <inkml:traceGroup>
          <inkml:annotationXML>
            <emma:emma xmlns:emma="http://www.w3.org/2003/04/emma" version="1.0">
              <emma:interpretation id="{D79EF723-6133-4CDC-8F09-38E8F7635224}" emma:medium="tactile" emma:mode="ink">
                <msink:context xmlns:msink="http://schemas.microsoft.com/ink/2010/main" type="inkWord" rotatedBoundingBox="10484,11564 11230,10673 11562,10951 10816,11842"/>
              </emma:interpretation>
              <emma:one-of disjunction-type="recognition" id="oneOf0">
                <emma:interpretation id="interp0" emma:lang="en-AU" emma:confidence="0">
                  <emma:literal>5</emma:literal>
                </emma:interpretation>
                <emma:interpretation id="interp1" emma:lang="en-AU" emma:confidence="0">
                  <emma:literal>€</emma:literal>
                </emma:interpretation>
                <emma:interpretation id="interp2" emma:lang="en-AU" emma:confidence="0">
                  <emma:literal>=</emma:literal>
                </emma:interpretation>
                <emma:interpretation id="interp3" emma:lang="en-AU" emma:confidence="0">
                  <emma:literal>F</emma:literal>
                </emma:interpretation>
                <emma:interpretation id="interp4" emma:lang="en-AU" emma:confidence="0">
                  <emma:literal>¥</emma:literal>
                </emma:interpretation>
              </emma:one-of>
            </emma:emma>
          </inkml:annotationXML>
          <inkml:trace contextRef="#ctx0" brushRef="#br0">1157 2334 1036,'0'0'46,"0"0"10,0 0-45,0 0-11,0 0 0,6 15 0,0 0 207,-6-15 39,0 15 8,11 5 2,-5-4-134,0-1-26,-1 0-6,1 0-1,0 0-40,-1-4-8,1 4-1,0-5-1,5-5-56,-5 5-11,-6-10-3,0 0 0,0 0-27,0 0-6,0 0 0,0 0-581,0 0-116</inkml:trace>
          <inkml:trace contextRef="#ctx0" brushRef="#br0" timeOffset="-2007.4">337 1802 1335,'0'0'59,"0"0"13,0 0-58,0 0-14,0 0 0,0 0 0,0 0 121,11 5 22,-11-5 4,0 0 1,0 0-24,0 0-5,6 5-1,-1 5 0,-5-10-42,6 10-8,-6 0-1,-6 0-1,1 5-23,5-4-5,-6 9-1,-5-5 0,-1 0-19,1 5-4,-1 6-1,1 4 0,-6 1-13,5-1 8,-5 5-8,6-4 0,-12-11 0,6 5 0,-6 1 0,0 4 0,6-4 0,0-1 0,-6 0 0,6-5 0,6 1-15,-6-6-2,5 0-1,-5-5 0,0 0 18,0 6 0,-6-1 0,1-5 0,-1 0 0,6 0 0,0 0 0,5 0 0,1 1-55,-1-6-7,-5-5-2,12 0 0,-7 0 0,12 0 0,-11 0 0,11 0 0,0 0 0,0 0 0,0 0 0,-12 0-844</inkml:trace>
          <inkml:trace contextRef="#ctx0" brushRef="#br1" timeOffset="-5374.62">519 636 1670,'0'31'74,"0"-31"15,0 0-71,0 0-18,0 0 0,11 0 0,-11 0 118,17 0 20,-5-5 4,-1 5 1,1 0-47,5 0-10,-17 0-2,11-6 0,-11 6-35,0 0-7,0 0-2,0 0 0,0 0-21,0 0-5,0 0-1,-6 16 0,1-1-13,5 0 0,-6 5-12,0 1 12,-5-6-33,5-5 0,1 0 0,-1 0 0,0 0-1,0-5 0,6-5 0,0 0 0,0 0 21,0 0 4,0 0 1,0 0 0,0 0 8,0 0 14,0 0-3,0 0-1,0 0 23,0 0 5,18 11 1,-18-11 0,11 5-2,12-5 0,-6 5 0,6-5 0,-1-10-9,1 4-1,6-4-1,-6 5 0,5 0-13,1 0-2,-7 0-1,1 0 0,0 0 4,-6 0 1,0-5 0,0 0 0,0 5-217,-5-1-43</inkml:trace>
        </inkml:traceGroup>
      </inkml:traceGroup>
    </inkml:traceGroup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31:51.965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E557C9D-F9B4-4771-84D6-6EF13F81C03C}" emma:medium="tactile" emma:mode="ink">
          <msink:context xmlns:msink="http://schemas.microsoft.com/ink/2010/main" type="writingRegion" rotatedBoundingBox="12052,11048 12831,11989 12272,12453 11492,11512"/>
        </emma:interpretation>
      </emma:emma>
    </inkml:annotationXML>
    <inkml:traceGroup>
      <inkml:annotationXML>
        <emma:emma xmlns:emma="http://www.w3.org/2003/04/emma" version="1.0">
          <emma:interpretation id="{C7490348-3CBA-409A-83F2-9BD89B69C2DA}" emma:medium="tactile" emma:mode="ink">
            <msink:context xmlns:msink="http://schemas.microsoft.com/ink/2010/main" type="paragraph" rotatedBoundingBox="12052,11048 12831,11989 12272,12453 11492,115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28AC61-C90F-4334-8D54-C8B46701C717}" emma:medium="tactile" emma:mode="ink">
              <msink:context xmlns:msink="http://schemas.microsoft.com/ink/2010/main" type="line" rotatedBoundingBox="12052,11048 12831,11989 12272,12453 11492,11512"/>
            </emma:interpretation>
          </emma:emma>
        </inkml:annotationXML>
        <inkml:traceGroup>
          <inkml:annotationXML>
            <emma:emma xmlns:emma="http://www.w3.org/2003/04/emma" version="1.0">
              <emma:interpretation id="{166EC460-C8C6-4765-A0A3-7A19074E3170}" emma:medium="tactile" emma:mode="ink">
                <msink:context xmlns:msink="http://schemas.microsoft.com/ink/2010/main" type="inkWord" rotatedBoundingBox="12052,11048 12831,11989 12272,12453 11492,11512"/>
              </emma:interpretation>
              <emma:one-of disjunction-type="recognition" id="oneOf0">
                <emma:interpretation id="interp0" emma:lang="en-AU" emma:confidence="0">
                  <emma:literal>in</emma:literal>
                </emma:interpretation>
                <emma:interpretation id="interp1" emma:lang="en-AU" emma:confidence="0">
                  <emma:literal>fun</emma:literal>
                </emma:interpretation>
                <emma:interpretation id="interp2" emma:lang="en-AU" emma:confidence="0">
                  <emma:literal>pin</emma:literal>
                </emma:interpretation>
                <emma:interpretation id="interp3" emma:lang="en-AU" emma:confidence="0">
                  <emma:literal>Fr</emma:literal>
                </emma:interpretation>
                <emma:interpretation id="interp4" emma:lang="en-AU" emma:confidence="0">
                  <emma:literal>porn</emma:literal>
                </emma:interpretation>
              </emma:one-of>
            </emma:emma>
          </inkml:annotationXML>
          <inkml:trace contextRef="#ctx0" brushRef="#br0">-330 2344 633,'0'0'56,"0"0"-44,0 0-12,0 0 0,0 0 296,0 0 58,0 0 11,0 0 3,0 0-187,0 0-37,0 0-7,-6 10-1,6 0-62,0 5-12,-11 5-2,11-4-1,-6-6-24,0 5-5,0 10-1,6 1 0,-5-11-17,5 5-3,-6 0-1,6 1 0,0-1-8,0 0 0,0-5 0,6 6 0,-6-6 0,5 5 0,-5-5 0,6 0 0,-6-15 0,6 16 0,-6-16 0,11 10 0,-11-10 0,12 15 0,-1 0 0,0-5 0,-11-10 0,12 5 10,5 0-2,0 1-8,6-12 15,-6 6-4,6-5-1,0 0 0,-1-10 0,1 5 0,0-5 0,0-5 0,0 4-19,-6-4-4,-6 5-1,0 0 0,1-1-132,-1 6-26</inkml:trace>
          <inkml:trace contextRef="#ctx0" brushRef="#br0" timeOffset="865.03">490 2551 1152,'-5'-20'51,"5"15"10,0 5-49,5 0-12,-5 0 0,0 0 0,0 0 212,0 0 39,0 0 8,0 0 1,0 0-142,0 0-29,0 0-5,0 0-2,12 0-40,-1 5-8,1 0-2,5-5 0,-6-5-19,6 5-4,-5-5-1,-1 5 0,0-5-8,7 0-17,-7 0 4,0 5 1,6-5-157,1 0-31,-7 0-7</inkml:trace>
          <inkml:trace contextRef="#ctx0" brushRef="#br0" timeOffset="1101.4">810 2323 1958,'0'0'43,"0"0"9,0 0 1,0 0 3,0 0-45,0 0-11,0 0 0,0 0 0,11 0 96,6 0 16,-5 0 4,-1 0 1,0-5-85,6 0-16,1 5-4,-7-5-1,6 0 42,6 0 9,-6 5 2,0-10 0,0 0-52,0 0-12,0 5 0,-5 0 0,-1-1 0,1 1 0,-1 0 0,-11 5 0,0 0-73,0 0-18,11 0-3,-11 0-1,6-10-104,0 0-21,5-15-4,-11 4-576</inkml:trace>
          <inkml:trace contextRef="#ctx0" brushRef="#br0" timeOffset="1794.73">986 2643 979,'0'0'43,"0"0"9,0 0-41,0 0-11,0 0 0,12 5 0,-1-5 258,6 0 50,-5 0 9,5-5 3,0 0-171,6 5-33,-6 0-8,6-6 0,-1 6-44,1-5-8,-6 0-1,6 0-1,-6 0-32,0 0-6,0 0-2,-5 0 0,5 0-27,-6 0-6,1 0-1,-12 5 0,11-5-140,-11 5-28,0 0-5</inkml:trace>
          <inkml:trace contextRef="#ctx0" brushRef="#br0" timeOffset="1373.92">992 2308 1533,'11'20'68,"-11"-20"14,0 0-66,0 0-16,0 0 0,0 0 0,0 0 120,0 0 21,0 0 4,0 0 1,0 16-65,0-1-13,6 0-2,-6-5-1,0-10-39,6 15-8,-6-4-2,11 4 0,-11 0-16,6-5 0,-6 5-11,0-15 11,0 10-61,0-10-6,0 0-1,0 0-581,0 0-117</inkml:trace>
          <inkml:trace contextRef="#ctx0" brushRef="#br0" timeOffset="2155.86">1203 2855 1267,'0'0'56,"0"0"12,0 0-55,0 0-13,17 0 0,-6 0 0,1 0 208,-1 0 38,1-5 8,-1 5 2,6 0-103,-5 0-20,-1-5-4,0 10-1,-11-5-61,12 0-13,-12 0-2,5 10-1,7-4-27,-6 4-4,-6 5-2,0 0 0,-6 0-18,-6 0 0,7-4 0,-1 14 0,-11 5-35,6 6-7,5-16-2,-6-5 0,1 0 2,0-4 0,11-1 0,0-10 0,0 0 14,-6 10 2,0 0 1,6-10 0,0 0 25,0 0 0,0 0 0,0 0 0,0 0 37,6-5 7,5 5 0,6 5 1,-5 0 2,-1 0 0,1 5 0,5-5 0,0 5-7,6-10-2,-1-5 0,-4 5 0,4 5-14,7-5-2,-1-5-1,1 5 0,-6 0-21,-6-5 0,6 5 0,-6-5 0,-6 5-104,0-5-26,7 10-5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34:46.08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D89A9B71-E9DF-4495-B2FE-B5D06CCC68E9}" emma:medium="tactile" emma:mode="ink">
          <msink:context xmlns:msink="http://schemas.microsoft.com/ink/2010/main" type="inkDrawing" rotatedBoundingBox="7653,16107 12520,15783 12527,15877 7659,16201" semanticType="underline" shapeName="Other">
            <msink:destinationLink direction="with" ref="{F2D824E1-0666-469D-8571-D4104ACB4AB1}"/>
            <msink:destinationLink direction="with" ref="{C5AB1EFD-AA6E-42E6-A329-97B2A35EB4E5}"/>
          </msink:context>
        </emma:interpretation>
      </emma:emma>
    </inkml:annotationXML>
    <inkml:trace contextRef="#ctx0" brushRef="#br0">40 324 1328,'-40'-10'59,"40"10"12,23 0-57,-23 0-14,0 0 0,0 0 0,17 0 76,0-5 13,-17 5 3,0 0 0,0 0-22,23 0-4,6 0-1,-7-5 0,-10 5-26,5-5-6,17 5-1,-5 0 0,-1 0-16,1-6-3,-1 6-1,6-5 0,18 5-12,-13-5 9,-10 5-9,17 0 8,11-5-8,-6 5 0,-17 0 0,12-5 0,5 5 0,6-5 0,-6 0 0,1 5 0,-7-5 0,1 5 0,16 0 0,-10 0 0,-7 0-22,7 0-6,5 0-2,5 0 0,-5 5 30,0-5 0,6 0 0,0 0 0,-1 0 32,7-5 13,-1 5 3,1-5 0,-1 5-32,-5-5-5,5 5-2,1 0 0,-7 0-9,7 0 12,-7-5-12,12 0 12,-11 5-12,6-10 12,-7 5-12,12-1 12,-5-4-12,-1 5 10,-5-5-10,5 0 10,-5 5-10,0-5-14,-1 0 3,7 5 1,-7-11 10,7 11 0,-1-5 0,6 0 0,-5 0 11,-1 5 4,-11-5 1,6 5 0,-6 0-26,-6-6-5,0 6-1,1 0 0,5 0 26,-12 0 5,1 0 1,0 0 0,-1 0-16,-5 5 0,0-5 0,6 5 0,-12-5 0,0 5 0,0 0 0,0 0 0,-5 0-10,-1 0-5,1 0-1,-1 0 0,-5 0 16,6 0 0,-7 5 0,7-5 0,-6 0 10,0 0 5,-6-5 1,5 5 0,-4 0-16,-1 0 0,0-5 0,0 5 0,0 0-14,-6-5 1,6 5 0,-5 0 0,-12 0-42,11-5-8,1 5-1,-12 0-1,11-5-1,-11 5 0,0 0 0,0 0-738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35:06.508"/>
    </inkml:context>
    <inkml:brush xml:id="br0">
      <inkml:brushProperty name="width" value="0.03528" units="cm"/>
      <inkml:brushProperty name="height" value="0.03528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DCB0C4-ECA2-4D2A-AD46-4A56920F4533}" emma:medium="tactile" emma:mode="ink">
          <msink:context xmlns:msink="http://schemas.microsoft.com/ink/2010/main" type="writingRegion" rotatedBoundingBox="10085,13433 12118,15311 10858,16674 8826,14797">
            <msink:destinationLink direction="with" ref="{387AF165-CBCC-4D86-8B47-021B2A0EE96E}"/>
          </msink:context>
        </emma:interpretation>
      </emma:emma>
    </inkml:annotationXML>
    <inkml:traceGroup>
      <inkml:annotationXML>
        <emma:emma xmlns:emma="http://www.w3.org/2003/04/emma" version="1.0">
          <emma:interpretation id="{38443A99-A8D8-419E-9D9F-921A4F8B2FE2}" emma:medium="tactile" emma:mode="ink">
            <msink:context xmlns:msink="http://schemas.microsoft.com/ink/2010/main" type="paragraph" rotatedBoundingBox="10310,13641 12118,15311 11625,15845 9817,141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3D4B60-97F6-41EA-B01A-DCF4AF2A2FA9}" emma:medium="tactile" emma:mode="ink">
              <msink:context xmlns:msink="http://schemas.microsoft.com/ink/2010/main" type="line" rotatedBoundingBox="10310,13641 12118,15311 11625,15845 9817,14175"/>
            </emma:interpretation>
          </emma:emma>
        </inkml:annotationXML>
        <inkml:traceGroup>
          <inkml:annotationXML>
            <emma:emma xmlns:emma="http://www.w3.org/2003/04/emma" version="1.0">
              <emma:interpretation id="{D5F2B408-A35B-4EDF-9FFC-B9D5F559BC9C}" emma:medium="tactile" emma:mode="ink">
                <msink:context xmlns:msink="http://schemas.microsoft.com/ink/2010/main" type="inkWord" rotatedBoundingBox="10842,14133 12118,15311 11625,15845 10349,14667"/>
              </emma:interpretation>
              <emma:one-of disjunction-type="recognition" id="oneOf0">
                <emma:interpretation id="interp0" emma:lang="en-AU" emma:confidence="0">
                  <emma:literal>tire)</emma:literal>
                </emma:interpretation>
                <emma:interpretation id="interp1" emma:lang="en-AU" emma:confidence="0">
                  <emma:literal>Tire)</emma:literal>
                </emma:interpretation>
                <emma:interpretation id="interp2" emma:lang="en-AU" emma:confidence="0">
                  <emma:literal>tire</emma:literal>
                </emma:interpretation>
                <emma:interpretation id="interp3" emma:lang="en-AU" emma:confidence="0">
                  <emma:literal>tire?</emma:literal>
                </emma:interpretation>
                <emma:interpretation id="interp4" emma:lang="en-AU" emma:confidence="0">
                  <emma:literal>Tire?</emma:literal>
                </emma:interpretation>
              </emma:one-of>
            </emma:emma>
          </inkml:annotationXML>
          <inkml:trace contextRef="#ctx0" brushRef="#br0">-593-578 403,'0'0'17,"0"0"5,0 0-22,0 0 0,0 0 0,0 0 0,0 0 320,0 0 60,0 0 12,0 0 3,0 0-241,0 0-48,0 0-10,0 0-1,11-10-53,-5 5-10,6-5-3,-1 0 0,0 0-16,1-6-3,-1 6-1,6-5 0,-5 5-32,-1 0-6,0-10-2,-5 4 0,0 6 17,0 5 3,-1 0 1,1 0-633,-6 5-126</inkml:trace>
          <inkml:trace contextRef="#ctx0" brushRef="#br0" timeOffset="289.3">-587-578 1458,'0'0'64,"0"0"14,0 0-62,0 0-16,0 0 0,0 0 0,0 0 96,-6 10 16,0-5 3,1 6 1,-1-1-44,6 0-8,0 0-1,0 0-1,0 0-30,0-10-5,6 10-2,-1 6 0,1-6-25,0 5 0,5 0 0,-5 0 0,-6-15 16,11 10-1,1 1-1,-12-11 0,11 10-14,0-5 0,1 0 8,-1 10-8,-5 0 0,-6-15 9,0 0-9,0 0 8,0 0 1,0 0 0,6 10 0,-6 6 0,-6-6-30,6 0-7,-6 10 0,1-10-1,-1 0 46,6-10 10,0 0 1,0 0 1,-17 10-73,5-4-16,12-6-2,0 0-1,-11-6-76,0 1-15,-7-10-3,13 5-1</inkml:trace>
          <inkml:trace contextRef="#ctx0" brushRef="#br0" timeOffset="455.86">-456-558 864,'11'-5'76,"-11"5"-60,0 0-16,12 5 0,-12-5 195,5 0 36,7-5 7,-12 5 2,0 0-90,11 0-18,1-5-3,-1 5-1,0-10-29,1 5-7,-1-5 0,1 5-1,-1 0-43,0 0-9,-5-5-2,5 5 0,-5 0-50,6-1-11,-12 6-1</inkml:trace>
          <inkml:trace contextRef="#ctx0" brushRef="#br0" timeOffset="649.08">-354-552 1418,'0'0'63,"0"0"13,-11 10-61,11-10-15,0 0 0,0 10 0,-6 0 89,1 5 15,5 0 4,0 1 0,0 4-44,0-5-8,0-5-1,0 5-1,5 6-34,1-11-8,-6-10 0,0 0-1,0 0-43,0 0-9,11 10-2,-11-10-821</inkml:trace>
          <inkml:trace contextRef="#ctx0" brushRef="#br0" timeOffset="817.62">-234-659 288,'-17'15'25,"17"-15"-25,0 0 0,-6 16 0,6 4 324,-5-5 59,5 0 12,0-15 2,5 10-237,-5 6-47,0-1-9,0 5-3,6 0-60,-6-5-12,0 1-2,0-6-1,0-10-26,0 0-14,6 15 2</inkml:trace>
          <inkml:trace contextRef="#ctx0" brushRef="#br0" timeOffset="1541.73">-485-188 864,'12'0'76,"-7"0"-60,1-5-16,6 5 0,-7-10 189,7 5 35,-1 0 8,0-5 0,1 5-90,-1-5-18,1 0-4,5-6-1,0 1-61,-6 5-12,6 0-2,-5 5-1,-1 0-31,1 0-12,-7 5 8,7-5-8,-7 5-140,-5 0-34,0 0-6,0 0-2</inkml:trace>
          <inkml:trace contextRef="#ctx0" brushRef="#br0" timeOffset="1544.76">-308-223 1695,'-11'10'37,"5"0"8,6-5 2,-6 5 1,1 0-39,-1-4-9,-6 4 0,12 0 0,-5 0 83,-1 5 14,0-5 3,6 5 1,6 1-57,-6 4-12,0-20-3,0 10 0,6 5-20,-1-5-9,1 6 8,-6-16-8,6 10 0,-6-10 0,11 15 0,-11-15 0,0 0 0,0 0 0,12 0 0,5 0 0,-12-10 0,7 5 0,-6-10 0,-1 4 0,1-4-10,0 5 10,-6 10 0,-6-5-9,0 0 9,1-5 0,5 5 0,0 5 8,0 0-8,-12 0 0,1 5 0,-1 0 0,1 0-22,5 5-6,-5 5 0,5-5-1,-5 11-153</inkml:trace>
          <inkml:trace contextRef="#ctx0" brushRef="#br1" timeOffset="40252.02">80-517 1616,'0'-25'72,"0"25"14,0 0-69,0 0-17,0 0 0,0 0 0,0 0 100,0 0 17,0 0 3,0 0 1,0 0-66,0 0-14,0 0-2,0 0-1,0 0 7,0 0 2,0 0 0,5 10 0,-5-10-25,0 10-5,0-10-1,0 0 0,0 0-3,6 5-1,0 10 0,5-5 0,-11-10-4,6 10-8,-6 6 11,11-6-11,-5-5 8,0 5-8,-6 0 0,0 5 0,0-5 13,0 6-4,0-16-1,5 15 0,-10 0 14,5 0 2,-12 0 1,1 6 0,5-6 2,-11 0 0,0-5 0,-6 5 0,0-4-13,-5 4-2,5-5-1,-5 5 0,-1-5-30,1 5-5,-1-4-2,-5-1 0,5 0-2,-5-5 0,6 5 0</inkml:trace>
          <inkml:trace contextRef="#ctx0" brushRef="#br0" timeOffset="-22205.18">-924-1247 2188,'0'0'48,"0"0"11,0 0 1,0 0 1,0 0-49,0 0-12,0 0 0,-11 0 0,-12 5 104,12-5 19,11 0 3,0 0 1,-6 16-67,0-6-12,6 5-4,-5 5 0,-1-5 23,-5 6 4,5-1 1,-5 0 0,5 1-58,0-1-14,-5 0 0,-1-5 0,7 0-76,-1 1-17,6-16-4,0 0-1,0 15-158,0-15-32,0 0-7</inkml:trace>
          <inkml:trace contextRef="#ctx0" brushRef="#br0" timeOffset="-22014.06">-975-1171 1440,'0'0'64,"12"0"12,-1-5-60,0 5-16,-5-5 0,5 5 0,-5 5 118,6-5 21,-12 0 4,11 5 1,6 0-38,0-5-7,-11 6-2,11-1 0,0-5-37,-6 0-8,1 5-2,5 0 0,-6 0-50,1-5-9,-1 0-3,6 0 0,-17 0-22,12 10-5,-1-15-1,-5 5 0,-6 0-197,0 0-40</inkml:trace>
        </inkml:traceGroup>
        <inkml:traceGroup>
          <inkml:annotationXML>
            <emma:emma xmlns:emma="http://www.w3.org/2003/04/emma" version="1.0">
              <emma:interpretation id="{191AAA61-8E69-489B-BA00-39D7BCA12982}" emma:medium="tactile" emma:mode="ink">
                <msink:context xmlns:msink="http://schemas.microsoft.com/ink/2010/main" type="inkWord" rotatedBoundingBox="11240,14813 12056,15113 11810,15782 10994,15482"/>
              </emma:interpretation>
              <emma:one-of disjunction-type="recognition" id="oneOf1">
                <emma:interpretation id="interp5" emma:lang="en-AU" emma:confidence="0">
                  <emma:literal>are</emma:literal>
                </emma:interpretation>
                <emma:interpretation id="interp6" emma:lang="en-AU" emma:confidence="0">
                  <emma:literal>one</emma:literal>
                </emma:interpretation>
                <emma:interpretation id="interp7" emma:lang="en-AU" emma:confidence="0">
                  <emma:literal>care</emma:literal>
                </emma:interpretation>
                <emma:interpretation id="interp8" emma:lang="en-AU" emma:confidence="0">
                  <emma:literal>ave</emma:literal>
                </emma:interpretation>
                <emma:interpretation id="interp9" emma:lang="en-AU" emma:confidence="0">
                  <emma:literal>Ife</emma:literal>
                </emma:interpretation>
              </emma:one-of>
            </emma:emma>
          </inkml:annotationXML>
          <inkml:trace contextRef="#ctx0" brushRef="#br0" timeOffset="-13155.82">433 598 1044,'6'35'46,"-6"-35"10,0 0-45,0 0-11,0 0 0,0 0 0,0 0 96,-6-5 18,6 5 3,-6-10 1,1 5-15,-1-5-3,6 0-1,0 10 0,-6-11-50,1 1-9,-1-5-3,0 5 0,0 0 30,6 0 5,-11 0 2,5-6 0,1-4-42,-1 5-9,-5 5-2,-1-5 0,1-6-13,5 6-8,-5-5 8,-1-5-8,-5 4 0,6 1 8,-1-5-8,-5-1 0,6 6 0,-6 0 0,5 0 0,1 4 0,0 1 0,-1 5 0,-5-5 0,6 10 0,5-5 0,-5 5-12,-1-1 12,6 1-12,1 5-13,-7 0-3,1 0-1,0 0 0,-1 0 29,6 0 0,-5 5 0,5 1 0,-5-6 0,11 0-9,0 0 9,-6 5-8,-5 0 8,-1 0 0,12-5 0,0 0-8,0 0 8,0 0 0,0 0 0,0 0 0,0 0 0,0 0 0,0 0 0,0 0-8,0 0 8,0 0 0,0 0-9,0 0 9,-11 0 0,11 0 0,0 0 0,0 0 0,0 0 0,0 0 0,0 0 0,0 0 0,0 0 0,0 0 0,0 0 8,0 0-8,0 0 0,0 0 8,0 0-8,0 0 0,11 10 0,-5 0 8,-6 0-8,6 0 0,-6 0 8,6 6-8,-6-6 8,5 5-8,-5-5 0,0 5 8,0-15-8,6 10 0,-6-10 0,0 0 0,0 0-9,0 0 9,0 11-56,0-11-5,0 0-1,0 0-847</inkml:trace>
          <inkml:trace contextRef="#ctx0" brushRef="#br0" timeOffset="-13002.23">0 116 1731,'0'0'38,"0"0"8,0 0 2,0 0 0,0 0-38,0 0-10,11-5 0,1 5 0,-12 0 87,17-5 15,-6 0 3,6 0 1,0-5-43,0 5-9,-5-5-2,5 0 0,0-1-33,-6 6-7,1-5-2,5 5 0,0-5-43,-6 0-9,1 0-2</inkml:trace>
          <inkml:trace contextRef="#ctx0" brushRef="#br0" timeOffset="-8708.87">444-26 1062,'0'0'47,"0"0"9,0 0-44,0 0-12,0 0 0,0 0 0,0 0 76,0 0 12,0 0 4,0 0 0,0 0-31,12 6-5,5-6-2,-6 0 0,-11 0-27,12-6-6,5 6-1,-6-5 0,1 5-9,5 0-3,0 0 0,-6 0 0,6 0-8,-5 0 0,-1 0 0,6-5 8,-17 5-8,17 0 0,-17 0 0,12 0 0,-12 0-42,17 0-10,-17 0-3,0 0-644</inkml:trace>
          <inkml:trace contextRef="#ctx0" brushRef="#br0" timeOffset="-8463.95">564 10 691,'0'0'61,"0"0"-49,0 0-12,0 0 0,0 0 131,0 0 23,0 0 5,0 0 1,0 0-47,0 0-9,0 0-1,0 10-1,0-10-64,0 0-13,0 0-2,-6 10-1,6-10-22,0 0 8,0 0-8,0 0 0,0 0-15,0 0-7,0 0-2,0 0 0,0 0-63,0 0-13,0 0-2,0 0-522</inkml:trace>
          <inkml:trace contextRef="#ctx0" brushRef="#br0" timeOffset="-8296.95">627-36 172,'-6'10'16,"6"1"-16,0-6 0,-6 0 0,6 5 246,0-10 46,0 10 10,0 0 2,0-10-180,0 10-36,6 5-8,-6-4 0,0-11-48,6 10-10,0 5-2,-1 0 0,-5 0-20,0-15 9,0 0-9,0 0 0,0 0-22,12 10-11,-12-10-3,0 0-654</inkml:trace>
          <inkml:trace contextRef="#ctx0" brushRef="#br0" timeOffset="-8058.4">479 273 460,'0'0'41,"0"0"-33,0 0-8,0 0 0,0 0 232,0 0 45,11-5 9,-11 5 2,11-5-112,1 0-21,-1 5-5,6-10-1,0 5-61,1 0-13,-1-5-3,0 5 0,6 0-36,-6-5-8,0 4-2,0-4 0,-6 5-26,6 0 0,-5 0 0,-1 0 0,-11 5-153,12-10-30,10 0-5,-22 10-2</inkml:trace>
          <inkml:trace contextRef="#ctx0" brushRef="#br0" timeOffset="-7704.02">655 263 1598,'0'0'71,"0"0"14,0 0-68,0 0-17,0 0 0,-5 21 0,-7-11 108,12-10 17,-5 15 4,5-15 1,-12 15-59,6 5-12,1-4-3,5 4 0,0-20-26,0 15-6,0-15 0,5 15-1,-5 0-23,12 1 8,-6-6-8,5 0 0,-5 0 18,5 0-1,0 0 0,1-5 0,-12-5-27,11 5-6,6 0 0,0-5-1,-17 0 17,12 0 0,-1 0 0,-11 0 0,12-5 0,-12 5 0,11-5 0,-11 5 0,0 0 0,0 0 0,0 0 0,0 0 0,0 0 0,-6-15 9,1 5-9,5 10 8,-12 0 3,1 0 0,-1-5 0,1 5 0,0 0-11,11 0-16,-12 5 4,7 0 1,-7 0-33,1 5-8,11-10 0,0 10-1,0-10-112,0 11-23</inkml:trace>
        </inkml:traceGroup>
      </inkml:traceGroup>
    </inkml:traceGroup>
    <inkml:traceGroup>
      <inkml:annotationXML>
        <emma:emma xmlns:emma="http://www.w3.org/2003/04/emma" version="1.0">
          <emma:interpretation id="{FCF4DE5B-0BEC-451E-B74D-D5143C5C0DCA}" emma:medium="tactile" emma:mode="ink">
            <msink:context xmlns:msink="http://schemas.microsoft.com/ink/2010/main" type="paragraph" rotatedBoundingBox="9014,14603 9256,14859 9068,15036 8826,147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C34F6E-D51F-4177-A095-C5FB526D295C}" emma:medium="tactile" emma:mode="ink">
              <msink:context xmlns:msink="http://schemas.microsoft.com/ink/2010/main" type="line" rotatedBoundingBox="9014,14603 9256,14859 9068,15036 8826,14780"/>
            </emma:interpretation>
          </emma:emma>
        </inkml:annotationXML>
        <inkml:traceGroup>
          <inkml:annotationXML>
            <emma:emma xmlns:emma="http://www.w3.org/2003/04/emma" version="1.0">
              <emma:interpretation id="{713F4C1C-B26B-421D-A19E-10767111E76E}" emma:medium="tactile" emma:mode="ink">
                <msink:context xmlns:msink="http://schemas.microsoft.com/ink/2010/main" type="inkWord" rotatedBoundingBox="9014,14603 9256,14859 9068,15036 8826,14780"/>
              </emma:interpretation>
              <emma:one-of disjunction-type="recognition" id="oneOf2">
                <emma:interpretation id="interp10" emma:lang="en-AU" emma:confidence="0">
                  <emma:literal>w</emma:literal>
                </emma:interpretation>
                <emma:interpretation id="interp11" emma:lang="en-AU" emma:confidence="0">
                  <emma:literal>u</emma:literal>
                </emma:interpretation>
                <emma:interpretation id="interp12" emma:lang="en-AU" emma:confidence="0">
                  <emma:literal>U</emma:literal>
                </emma:interpretation>
                <emma:interpretation id="interp13" emma:lang="en-AU" emma:confidence="0">
                  <emma:literal>W</emma:literal>
                </emma:interpretation>
                <emma:interpretation id="interp14" emma:lang="en-AU" emma:confidence="0">
                  <emma:literal>v</emma:literal>
                </emma:interpretation>
              </emma:one-of>
            </emma:emma>
          </inkml:annotationXML>
          <inkml:trace contextRef="#ctx0" brushRef="#br0" timeOffset="-2217.27">-2149-395 1497,'0'0'66,"0"0"14,0 0-64,0 0-16,0 0 0,0 0 0,-11-5 96,11 5 16,0 0 4,0 0 0,-12 10-32,6-5-7,6-5-1,0 10 0,0 5-60,-5 0-16,5-5 0,0 6 0,0-6 37,0 5 5,-6-5 1,6 5 0,6-5-18,-6 6-3,0-6-1,5 5 0,-5-15-32,0 15-6,0 0-2,0 1 0,0-1 31,0-15 5,12 15 2,-12-15 0,0 0-19,6 5 0,-6-5 0,17 10 0,0-10 0,-6 5 0,1 0 0,5 0 0,-6 0 0,6 0 0,0-5 0,0-5 0,0 0 0,1 0 0,-7-5 0,12 0 0,0 0-48,-1-10-12,1 9-4,0-9-947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35:03.907"/>
    </inkml:context>
    <inkml:brush xml:id="br0">
      <inkml:brushProperty name="width" value="0.03528" units="cm"/>
      <inkml:brushProperty name="height" value="0.03528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7AF165-CBCC-4D86-8B47-021B2A0EE96E}" emma:medium="tactile" emma:mode="ink">
          <msink:context xmlns:msink="http://schemas.microsoft.com/ink/2010/main" type="inkDrawing" rotatedBoundingBox="6871,15105 10616,12538 13059,16103 9314,18670" hotPoints="8151,14624 11425,14306 9782,17841 7907,17036" semanticType="enclosure" shapeName="Quadrilateral">
            <msink:sourceLink direction="with" ref="{38DCB0C4-ECA2-4D2A-AD46-4A56920F4533}"/>
            <msink:sourceLink direction="with" ref="{37BC0544-8129-4B62-B5B3-FC8890343DC7}"/>
            <msink:sourceLink direction="with" ref="{72FF6535-9C8A-43B2-A4CF-5E112D59DBB1}"/>
          </msink:context>
        </emma:interpretation>
      </emma:emma>
    </inkml:annotationXML>
    <inkml:trace contextRef="#ctx0" brushRef="#br0">1852 1005 345,'-11'46'31,"11"-46"-31,0 0 0,0-10 0,5-1 216,-10-4 38,5 10 7,-6-5 2,6 10-121,0 0-24,-6-10-5,6 10-1,0-10-33,0 0-7,0 10-2,-5-5 0,-7-6-11,7 1-3,-1 0 0,6 0 0,-12-5-29,12 5-7,-5-5 0,5-1-1,-6 6-7,0-5-2,1-5 0,-1-1 0,0 6-22,1-5-5,-7 0-1,1-11 0,-6-4 36,5-1 7,1 1 2,-6 5 0,0-6-43,0 6-9,-1-1-2,1 1 0,-5 5 47,-1-1 8,6 6 3,-6-5 0,0-1-23,-5 6-8,5 0 0,0-1 0,-6 1 31,1 0 0,-6 5 0,5-6 0,1 6-31,5 0 0,-6-5 0,1 5 0,-1-1-14,1 1-9,-6 0-1,5 5-1,-5 0 40,6 0 8,-1-1 1,6 6 1,-5-5-41,-1 5-9,6 0-2,-5 5 0,-1-5 27,1 5 0,-1-5 0,7 5 0,-1 0 0,0 0 0,-5 0 0,-1 0 0,6-5 0,-5 5-8,-6 0 8,5 0 0,1-5 0,5 5 0,0 0 0,-6 0 0,-5 5 0,0-5 0,17 0 0,-6 5 0,0 0 0,1 0 0,-1 0 0,-6 0 0,12 0 0,-17 11 0,11-11 0,12-5 0,-1 5-33,1-5-2,0 5 0,-7 0 0,13 0 35,-7 0 0,7 0 0,-7-5 0,1 0 0,11 0 0,0 0 0,-12 0 0,7-5 0,5 5 0,0 0 0,0 0 0,0 0-40,0 0 0,-12-5-1,7 0-583,5 5-117</inkml:trace>
    <inkml:trace contextRef="#ctx0" brushRef="#br1" timeOffset="42426.55">2719 1633 1335,'0'0'119,"0"0"-95,-6 26-24,0-6 0,0-5 0,-5 5 0,5-4 0,-5-6 0,0 0 0,5 0 9,0 5-9,-5 6 0,-1-1 9,7 0-9,-7-15 0,1 5 9,-1 11-9,7-1 0,-12 0 0,5-5 8,-5 0 0,6 6 0,-6-1 0,0 0 0,-6-10 8,6 6 2,-6 9 0,6-5 0,-6 0 2,0 1 1,-5-1 0,5 5 0,-6-4-6,1-1-2,-6 0 0,-1 0 0,1-4-29,0 4-5,-6 0-2,0 0 0,0 1 39,-51 14 7,23-4 1,39-21 1,1 5-40,-1 0-8,-11 5-1,6 6-1,-6-6 25,-5 0 0,-12 0 0,5 6 0,1-6 19,0 0 9,-1-4 1,-5 4 1,0 0 3,0 0 1,0-10 0,0 6 0,0 4-44,0-5-9,0-10-1,0 5-1,0 0 21,0 1 0,-5-1 0,-1-5 0,6-5 0,6 5 0,-12 0 0,6 0 0,6-5 0,-1-5 0,1 0 9,-6 0-9,12 5 0,-7-5 0,12-10 0,-5 4 0,-7 1 0,13 0 8,4-10-8,-5 5 0,-5-6 16,5 6-2,6-5 0,5 0 0,-5-1-14,0 1-12,0 0 3,5 5 0,1-16 9,-7 6 0,1 0 0,0-1 0,6 1 0,5-5-10,0 4 10,0 1-10,-5 0 10,5-1 0,6-4 0,0-1-8,0 6 8,-6 0 0,6-6-9,5 1 9,-5 0 0,11 4 0,-11 1 0,12-11 0,-7 1 0,7-1 0,-7 11 0,1 0 0,5-6 0,0 6 0,1 0 0,-7-1 0,7 6 0,-1-5 0,6-6-9,-12 1 9,7 5 0,5-6 0,0 1 0,0-11 0,-6 11 0,0-6 0,6 6 0,0-5 0,0-1 0,0 1-8,-5 4 8,5 1 0,5-6 0,-5 6 0,-5 10 0,5-6 0,-6 1 0,6 0 0,0-6 0,0 6 0,0 5 12,0-6 10,6-9 2,-6 10 0,0 9-40,0-9-7,5 0-1,-5-6-1,6 1 11,0 5 2,-1-11 1,1 6 0,0-1 11,0-4-10,-1 4 10,7-4-10,-7 0-2,7-1-1,-7 6 0,7 4 0,-6 1 2,-1-5 1,7-1 0,-7 11 0,-5 5 10,12-11 0,-1 1 0,1 0 0,-7 10 0,12-21 0,6 6 0,-17 14 0,5-4 0,-5 0 0,0 10 0,5-10 0,12-1 0,-6 1 0,-17 20 0,11-15 0,6 0 0,1-1 0,-1 1 10,0 0-10,0 10 0,0-10 0,0-6 0,0 6-10,-11 0 10,5 5 0,6 0 0,0-5 0,1 4 0,-1-4 0,-6 5 0,12 0 0,0 0 0,-6 5 0,0-5 0,6 5 0,-6 0 0,6-1 0,-6 1 0,0 0 0,6 0 0,-1 0 0,-5 0 0,1-5 0,-1 5 0,5 0 8,-4-5-8,-1 5 8,0 0-8,0 0 0,6-6 0,-1 1 0,-4 0 0,-1 5-8,0-5 8,0 5-8,6-5 8,-6 5 0,-6 0 0,6 0 0,0-6 0,0 6 11,-5 0-11,-1 0 12,6 0-12,0 0 0,-5 0-10,5-5 10,0 5 0,0 0 0,-5 0 0,-1 0 0,0 5 0,1 0 0,-1 0 0,6 0 0,0 0 0,0-5 0,1 5 0,-1-6-12,0 6 12,0-5 0,0 5 0,0 0 0,6 0 0,-6-5 0,0 0 0,0 0 0,0-5 0,6 0 0,-6 5 0,0 5 0,-5-5 0,10-5 0,-4-6 0,4 11 0,-5-5 0,6 5 8,-6 0-8,0 0 0,6 5 17,-6 0-3,-5 0-1,11 0 0,-12 0 2,6 0 0,0 0 0,0 0 0,0 0 0,0 0 0,-5 5 0,-1-5 0,6-5-5,-5 5-1,11 5 0,-6 0 0,-6-5-1,6 0 0,0-5 0,6 5 0,-6-5-8,0 5 0,6 0 0,-6 5 0,0 0 0,-17-5 0,0 0 0,17 5 0,0 0 0,6 0 0,-6 0 0,0 1 0,1-1 9,-1 5 3,0-5 1,-6 0 0,-11-5-13,23 0-18,-6 5 4,6 5 1,-6-10 22,6 10 5,-6-5 1,0 5 0,0-5-15,0 1 0,-5-1 0,5 5 0,0-5 0,0 0 0,0 5 0,0-5 0,-6 0 0,7 0 0,-7 5 0,0-5 0,1 6 0,5-6 8,-6 0-8,1 10 0,-1-5 0,0 0 0,1 0 0,5-5 0,-6 5 0,6-4 0,-5 4 0,-1-5 0,6-5 0,-5 10 0,-1 0 0,1 0 0,-1-5 0,0 0 0,-11-5 0,17 5 0,-11-5-8,11 10-8,-5-10-2,-1 6 0,-11-6 18,11 0 0,7 10 0,-1-5 0,-6-5 11,0 5 5,-11-5 2,18 5 0,-7 5-29,6-10-5,-6-5-2,-11 5 0,12 5 18,-1 5 0,6-10 0,-17 0 0,12 5 12,-1 0 7,6 5 1,-5-5 0,-12-5-32,11 0-7,0 11-1,-11-11 0,12 0 20,5 0 0,0 5 0,-6 5 0,1-10 20,-12 0 8,11 0 2,1 10 0,-1-5-22,-5 5-8,-6-10 0,11 0 0,1 10 0,-12-10 0,11 5 0,-11-5 0,0 0 8,0 0-8,6 0 0,-6 0 0,0 0 0,17-15 0,-6 0 0,-5 0 0,-6 15-30,0 0 1,0 0 0,0 0-759</inkml:trace>
    <inkml:trace contextRef="#ctx0" brushRef="#br0" timeOffset="-18879.16">1191-819 1479,'11'10'65,"-11"0"15,0-5-64,0 1-16,0-1 0,6 10 0,0-5 110,-1 0 19,-10 5 4,10 0 1,1 6-49,0-1-9,0 5-3,-1 1 0,-5-1-25,6 5-6,-12 1-1,6 9 0,6 1-1,0-1 0,-12 11 0,6 0 0,0-6-15,0 6-3,0 0-1,0 9 0,0-4-11,0 0-2,-6 10-8,6 0 12,6-6-2,-6 6-1,-6-5 0,6 10 0,0-10-9,0 10 0,0-5-10,6 5 10,-6-11 0,0 1 0,0 0 0,-6 5 0,6-10 0,-5 9 0,5-4 0,-6 5 0,6 0 0,-6 0 0,6-5 0,0 5 0,0 4 0,0-4 0,-6-10 0,6 0 0,6-6 0,-6 6 0,-6-5 0,6 5 0,0-11 0,0 11 0,-5 5 0,-1 5 10,0-6-10,1 1-12,-1 0 2,6-5 1,-6-16 9,6 1 0,6-1 0,-6 1-8,-6-1 8,6 6 16,0 5-4,0-1-1,0-19-11,0 9 0,-5 1 0,5-6 0,5-4 0,-5 4 0,0 1 0,0 4 0,0-4-12,0 4-5,0-4-1,0 9 0,6-4 18,-6-6 0,-6-9-8,-5-1 8,-6 0 0,11-10-8,17 1 8,1-1 0,-12-15-12,0 0 12,0 0-12,0 0 12,0 0-35,0 0 0,0 0 0,0 0 0,0 0-23,0 0-5,0 0-1,0 0-614,0 0-123</inkml:trace>
    <inkml:trace contextRef="#ctx0" brushRef="#br0" timeOffset="-12285.69">1225 1172 1422,'0'0'63,"0"0"13,0 0-61,0 0-15,0 0 0,0 0 0,0 0 83,12-10 13,-7-10 4,1 10 0,-6 10-33,0 0-7,0 0 0,17 0-1,-11-5-21,5 0-4,1 5-1,-1-5 0,0 5-1,-11 0-1,6-5 0,-6 5 0,0 0 19,0 0 4,11-6 1,-5 6 0,-6 0-3,0 0 0,0 0 0,12-5 0,-1 5-9,-5-5-3,-6-5 0,5 5 0,7-5-16,-7 0-4,1 5-1,0-5 0,0 0-3,5 4 0,-5-9 0,5 5 0,-5 0-16,11-5-17,-6 5 3,1-6 1,-1 6 13,-5-5 0,11 0-10,0-5 10,-6 4 0,6 1-9,-5-5 9,5 5 0,-6 0-12,6-1 4,-5-4 8,5 0-13,0 5-3,-6-11 0,7 6 0,-7-5 0,6 4-4,0-4-2,0 0 0,0 5 0,0-6 2,1-4 0,4 4 0,-5-4 0,1 10 8,-1-6 3,5 6 0,1-5 0,0 0 9,-6-1 0,0-4 0,6-1-8,6 6 8,-7-5 0,1 4 0,-6 1 0,6-5 0,0 4 0,0-4 0,-6-1 0,6 6 0,-1 0 0,1-6 0,0 6-8,-6 5 8,6-6 0,-6 1 0,6-5 0,-6 4 0,0-4 0,0 5 0,6-1 0,-6 1 0,-6 5 0,6-1 0,1 1 0,-7 5 0,0-5 0,1 5 0,5-1 0,-11 1 0,5 0 0,0 0 0,1 0 0,-7 4-12,1 1 0,6 0 0,-1 5 0,-5-5-16,-1 0-3,7 5-1,-7-5 0,1 5 0,0-6 0,0 6 0,-1 0 0,1 0-11,0-5-2,-1 0-1,7 5 0,-7-5 21,7 5 4,-6-5 1,-6 10 0,0-11-37,0 11-7,0 0-2,0 0-766</inkml:trace>
    <inkml:trace contextRef="#ctx0" brushRef="#br0" timeOffset="-1882.95">1174 1152 230,'0'0'10,"0"0"2,0 0-12,0 0 0,0 0 0,0 0 0,0 0 233,0 0 44,0 0 9,0 0 2,0 0-194,0 0-38,-6-5-8,6 5-2,0 0-22,0 0-5,0 0-1,0 0 0,0 0 34,0 0 6,0 0 2,0 0 0,-17-15-45,17 15-15,-11-10 9,11 10-9,-17-10 38,5-1 2,-5 1 1,17 10 0,-11-5-15,-1 0-3,-5 0-1,0-5 0,6 0-6,11 10 0,-12-15-1,-5 4 0,0 1-5,6 0-1,11 10 0,-17-20 0,-1 5-9,1 0 10,17 15-10,-17-11 10,0-4-30,0 5-7,0-5-1,6 5 0,-7-5 50,1-1 10,0 1 1,0-5 1,0 5-26,0-6-8,-12 1 0,12 0 0,-5-5 27,-1 4 1,0-4 1,0 5 0,-5 15-29,-1-6 0,1-4 0,-7 0 0,1-5 0,6 0-13,-1 4 1,1-4 0,-6-5 12,5-1 16,1 1-3,-1 5-1,1 0-12,-1-6 11,-11 6-11,12 0 10,-1-1-10,1 1 0,-12 5-10,6-10 10,5-1 0,1 6 0,-1 0 0,-5-6 0,0 1 0,-1 0 0,1 4 0,0 1 0,0 0 10,-35-16 8,18 21 2,34 5 0,-6 0-32,0 0-7,1-5-1,-1-1 0,6-4 20,0 5 0,-12-5 0,-5-6 0,11 6 16,0-5 8,1 5 0,-1 4 1,-6-4-40,1 5-8,11-5-1,0-1-1,-1 6 25,1 0 0,0 0 0,0 0 0,0 4 15,6-4 8,11 15 1,-17-10 1,17 10-40,-18-15-8,7 5-1,11 10-1,0 0 25,-11-10 0,11 10 0,0 0 0,0 0 0,0 0 0,0 0 0,-12-5 0,1-6-9,11 11 9,0 0-10,0 0 10,0 0-58,0 0-6,0 0 0,0 0-540,0 0-108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34:46.51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F2D824E1-0666-469D-8571-D4104ACB4AB1}" emma:medium="tactile" emma:mode="ink">
          <msink:context xmlns:msink="http://schemas.microsoft.com/ink/2010/main" type="inkDrawing" rotatedBoundingBox="12596,15525 12750,15960 12510,16045 12357,15610" semanticType="callout" shapeName="Other">
            <msink:sourceLink direction="with" ref="{D89A9B71-E9DF-4495-B2FE-B5D06CCC68E9}"/>
          </msink:context>
        </emma:interpretation>
      </emma:emma>
    </inkml:annotationXML>
    <inkml:trace contextRef="#ctx0" brushRef="#br0">1339 517 979,'0'0'43,"0"0"9,0 0-41,0 0-11,0 0 0,0 0 0,0 0 236,0 0 46,0 0 9,0 0 1,0 0-145,0 0-30,6 10-5,-6-10-2,0 10-39,6 0-8,-6-10-2,5 10 0,-5 0-17,12 0-4,-6 1-1,-1 4 0,7-5-16,-7 0-3,1 0-1,0 0 0,5-5-10,1 5-1,5 1-8,-6-1 12,0 0-12,1-5 11,-1 5-11,1 0 10,-1-5-10,0 5 0,1-5-12,-1 6 12,1-1 0,-7 0 0,1-5 0,5 5 0,-5 0 0,-6-10 13,0 0 0,0 0 0,0 10-13,0 0-18,0-10 4,0 16 1,-6-6 29,6-10 5,-11 10 2,5 0 0,-5 0-23,0 0 9,-1-5-9,1 6 0,-6-6 8,5 5-8,1-5 0,-1 5 0,-5-5 0,6 0-9,0 0-1,5 5 0,-6 0-109,7 1-21,-7-1-5,7 0-1018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35:15.928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AB1EFD-AA6E-42E6-A329-97B2A35EB4E5}" emma:medium="tactile" emma:mode="ink">
          <msink:context xmlns:msink="http://schemas.microsoft.com/ink/2010/main" type="inkDrawing" rotatedBoundingBox="9291,15262 10774,16306 10263,17031 8780,15987" semanticType="callout" shapeName="Other">
            <msink:sourceLink direction="with" ref="{D89A9B71-E9DF-4495-B2FE-B5D06CCC68E9}"/>
            <msink:sourceLink direction="with" ref="{531DBD90-E4E4-4D38-BCC3-35C2E7C69326}"/>
          </msink:context>
        </emma:interpretation>
      </emma:emma>
    </inkml:annotationXML>
    <inkml:trace contextRef="#ctx0" brushRef="#br0">1733 671 1090,'0'0'48,"0"0"11,0 0-47,0 0-12,0 0 0,0 0 0,0 0 82,0-5 14,0 0 4,0 5 0,0 0-20,0 0-4,0 0-1,0 0 0,0 0-27,0 25-6,-6-10-1,6 10 0,-5-4-10,-1 4-3,0-10 0,1 0 0,5-15-28,-12 16 0,6-1 0,-5 10 0,0 0 31,5-4 9,-11-6 3,5 5 0,1 6-25,0-1-5,-6 0-1,5 1 0,-5-6-4,0-10-8,0 5 11,0-5-11,-6 5 8,6 1-8,-12 4 0,7-5 0,-7-10 10,6 5-10,-5 6 8,-1-6-8,-5-5 20,6 0-2,10-5 0,-4 5 0,-1-5-31,0 0-7,0 0 0,0-10-1,-5 0 68,5 5 13,-5-6 4,5 6 0,-6 0-64,7 0-12,-1-5-2,-6 0-1,12 0 15,-6-5 10,1 4-2,-1 1 0,0-5-8,6 5 8,-6-5-8,6 5 8,-6-6-8,6 1 8,0 0-8,0 0 8,0 5-8,0-5 0,-6-11 0,6 1 0,5 5 0,-5-1 0,-6-4 11,1 0-11,16-1 0,-11 1 0,0 0 0,5-1 0,1 1 0,-6 0 0,-6-1 0,0 6-10,0-5 10,6-1 0,6 6 0,-6-5 0,5-1 0,-5 1 0,12 5 0,-1 0 0,0-1 0,1 1 0,-7 0 0,12 5 0,0-6 0,-6 1 0,-5 0 0,5 0 0,12-1 0,-6 6 0,-6 0 0,-5 0 0,11-1 0,0 1 0,0 0 0,0 5 0,-6 0 0,6-5 0,0 4 0,0-4 0,6 5 0,-6 0 0,-6 0 0,6 0 0,0 0 0,0-1 0,-5 6 0,5 5 0,5-5 0,1 0-8,-6-5 8,0 10 0,0 0-8,0 0 8,0 0-8,0 0 8,0 0 0,-6-5 0,6 0 12,0 5-4,0 0-8,0 0-16,-11-5 4,11 5 0,0 0 12,0 0 0,0 0 0,0 0-8,0 0 8,0 0 0,-6-5 0,6 5 0,0 0 0,0 0 0,0 0 0,0 0 0,-11-5 8,-1 5 4,12 0 1,-11 5 0,0 0-13,11-5 0,0 0 0,-6 5 0,-6 5 0,1-5 0,11-5 0,-6 10 0,1 0 0,-7 1 0,1-6 0,5 5 0,6-10 0,0 0 0,-17 5 0,6 5 0,-1 0 0,1-5 0,11-5 0,-6 10 0,-5-5 0,-1 0 0,12-5 0,0 0 0,-11 6-65,5-1-16,6-5-3,0 0-582,0 0-116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1:29.49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015930E1-4909-4C30-9EA1-29F7733EFF35}" emma:medium="tactile" emma:mode="ink">
          <msink:context xmlns:msink="http://schemas.microsoft.com/ink/2010/main" type="inkDrawing" rotatedBoundingBox="23921,1391 24215,1473 24201,1523 23907,1441" semanticType="callout" shapeName="Other">
            <msink:sourceLink direction="with" ref="{05A527A8-5FF3-44B2-B080-0F649C41CBE2}"/>
          </msink:context>
        </emma:interpretation>
      </emma:emma>
    </inkml:annotationXML>
    <inkml:trace contextRef="#ctx0" brushRef="#br0">165 56 1292,'0'0'57,"0"0"12,0 0-55,0 0-14,0 0 0,12 0 0,-12 0 114,11 15 20,1-15 4,-1 11 1,-11-11-43,11 0-9,1 5-2,5 0 0,-6 5-17,1 0-3,-1-5-1,6 0 0,-5 0-24,-12-5-4,11 5-2,6 0 0,-6-5-18,1 5-3,-12-5-1,17 0 0,-6 0-12,1 5 0,-12-5 8,17 0-8,-17 0-16,11 0-7,-11 0-1,12-5 0,-1 0-54,-11 5-11,0 0-3,6-10-568,-6 0-115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35:16.137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BC0544-8129-4B62-B5B3-FC8890343DC7}" emma:medium="tactile" emma:mode="ink">
          <msink:context xmlns:msink="http://schemas.microsoft.com/ink/2010/main" type="writingRegion" rotatedBoundingBox="9085,15563 9353,15563 9353,15715 9085,15715">
            <msink:destinationLink direction="with" ref="{387AF165-CBCC-4D86-8B47-021B2A0EE96E}"/>
          </msink:context>
        </emma:interpretation>
      </emma:emma>
    </inkml:annotationXML>
    <inkml:traceGroup>
      <inkml:annotationXML>
        <emma:emma xmlns:emma="http://www.w3.org/2003/04/emma" version="1.0">
          <emma:interpretation id="{E4F0DDE1-8670-471C-A1B5-D6D71D1B48D7}" emma:medium="tactile" emma:mode="ink">
            <msink:context xmlns:msink="http://schemas.microsoft.com/ink/2010/main" type="paragraph" rotatedBoundingBox="9085,15563 9353,15563 9353,15715 9085,157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A3DEF4-7FBC-4FF9-AE4F-93D16D82D442}" emma:medium="tactile" emma:mode="ink">
              <msink:context xmlns:msink="http://schemas.microsoft.com/ink/2010/main" type="line" rotatedBoundingBox="9085,15563 9353,15563 9353,15715 9085,15715"/>
            </emma:interpretation>
          </emma:emma>
        </inkml:annotationXML>
        <inkml:traceGroup>
          <inkml:annotationXML>
            <emma:emma xmlns:emma="http://www.w3.org/2003/04/emma" version="1.0">
              <emma:interpretation id="{531DBD90-E4E4-4D38-BCC3-35C2E7C69326}" emma:medium="tactile" emma:mode="ink">
                <msink:context xmlns:msink="http://schemas.microsoft.com/ink/2010/main" type="inkWord" rotatedBoundingBox="9085,15563 9353,15563 9353,15715 9085,15715">
                  <msink:destinationLink direction="with" ref="{C5AB1EFD-AA6E-42E6-A329-97B2A35EB4E5}"/>
                </msink:context>
              </emma:interpretation>
              <emma:one-of disjunction-type="recognition" id="oneOf0">
                <emma:interpretation id="interp0" emma:lang="en-AU" emma:confidence="0">
                  <emma:literal>`</emma:literal>
                </emma:interpretation>
                <emma:interpretation id="interp1" emma:lang="en-AU" emma:confidence="0">
                  <emma:literal>\</emma:literal>
                </emma:interpretation>
                <emma:interpretation id="interp2" emma:lang="en-AU" emma:confidence="0">
                  <emma:literal>.</emma:literal>
                </emma:interpretation>
                <emma:interpretation id="interp3" emma:lang="en-AU" emma:confidence="0">
                  <emma:literal>^</emma:literal>
                </emma:interpretation>
                <emma:interpretation id="interp4" emma:lang="en-AU" emma:confidence="0">
                  <emma:literal>/</emma:literal>
                </emma:interpretation>
              </emma:one-of>
            </emma:emma>
          </inkml:annotationXML>
          <inkml:trace contextRef="#ctx0" brushRef="#br0">0 0 1659,'0'26'36,"0"-26"8,0 0 2,0 0 1,0 0-38,0 0-9,0 0 0,0 0 0,17 0 120,0 0 21,-5 5 5,-1 0 1,-11-5-67,17 5-12,12 0-4,-12 5 0,-17-10-51,11 10-13,6 6 0,0-6 0,6 0 0,0 5 8,-6-5-8,0 5-716,6-5-146</inkml:trace>
        </inkml:traceGroup>
      </inkml:traceGroup>
    </inkml:traceGroup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35:19.279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40071D-43A6-47ED-A96F-6BB8A3DBFEDF}" emma:medium="tactile" emma:mode="ink">
          <msink:context xmlns:msink="http://schemas.microsoft.com/ink/2010/main" type="writingRegion" rotatedBoundingBox="10117,17213 12504,16213 12924,17217 10537,18217"/>
        </emma:interpretation>
      </emma:emma>
    </inkml:annotationXML>
    <inkml:traceGroup>
      <inkml:annotationXML>
        <emma:emma xmlns:emma="http://www.w3.org/2003/04/emma" version="1.0">
          <emma:interpretation id="{4E633420-561F-448E-B7A0-CB0069614355}" emma:medium="tactile" emma:mode="ink">
            <msink:context xmlns:msink="http://schemas.microsoft.com/ink/2010/main" type="paragraph" rotatedBoundingBox="10766,16917 11283,17880 10904,18083 10387,171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2FF6535-9C8A-43B2-A4CF-5E112D59DBB1}" emma:medium="tactile" emma:mode="ink">
              <msink:context xmlns:msink="http://schemas.microsoft.com/ink/2010/main" type="line" rotatedBoundingBox="10766,16917 11283,17880 10904,18083 10387,17120">
                <msink:destinationLink direction="with" ref="{387AF165-CBCC-4D86-8B47-021B2A0EE96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F0ECEF1-1798-4334-8C01-4DF4CE58395F}" emma:medium="tactile" emma:mode="ink">
                <msink:context xmlns:msink="http://schemas.microsoft.com/ink/2010/main" type="inkWord" rotatedBoundingBox="10766,16917 11283,17880 10904,18083 10387,17120"/>
              </emma:interpretation>
              <emma:one-of disjunction-type="recognition" id="oneOf0">
                <emma:interpretation id="interp0" emma:lang="en-AU" emma:confidence="0">
                  <emma:literal>re-to</emma:literal>
                </emma:interpretation>
                <emma:interpretation id="interp1" emma:lang="en-AU" emma:confidence="0">
                  <emma:literal>r-to</emma:literal>
                </emma:interpretation>
                <emma:interpretation id="interp2" emma:lang="en-AU" emma:confidence="0">
                  <emma:literal>n-to</emma:literal>
                </emma:interpretation>
                <emma:interpretation id="interp3" emma:lang="en-AU" emma:confidence="0">
                  <emma:literal>ne-to</emma:literal>
                </emma:interpretation>
                <emma:interpretation id="interp4" emma:lang="en-AU" emma:confidence="0">
                  <emma:literal>r-do</emma:literal>
                </emma:interpretation>
              </emma:one-of>
            </emma:emma>
          </inkml:annotationXML>
          <inkml:trace contextRef="#ctx0" brushRef="#br0">5 91 1497,'0'51'66,"0"-31"14,-6 0-64,6-20-16,0 0 0,0 0 0,0 0 55,0-10 7,0-5 2,0 15 0,0 0 0,11-5 0,-5-5 0,0-6 0,5 1 0,-5-5 0,5 5 0,-5 0 0,5 4-12,-5 1-3,5 0 0,-5 5 0,-6 5-23,11-10-5,1 0-1,-1 5 0,-11 5-4,0 0-2,0 0 0,12 0 0,-12 0-2,0 0 0,0 0 0,0 0 0,11-5-12,-11 5 11,0 0-11,0 0 10,6 10-10,-1 0 12,1 10-12,0-5 12,-6-4 8,6 4 1,-6 5 1,0 0 0,0 1-22,0 4 0,5 0 0,-5 1 0,6-1-20,-6 0-9,0-5-2,0 1 0,6-1-1,-6-5-1,0 0 0,0 6 0,0-21-76,0 0-15,0 0-4,0 10-512,0-10-102</inkml:trace>
          <inkml:trace contextRef="#ctx0" brushRef="#br0" timeOffset="228.61">101 289 1616,'0'0'72,"0"0"14,0-6-69,0 6-17,0 0 0,0 0 0,0 0 114,0 0 19,0 0 4,0 0 1,0 0-42,0 0-9,0 0-2,0 0 0,12-5-41,-6 0-9,5 0-2,-5 0 0,5 5-17,-5-5-4,-1-5-1,7 5 0,-6 0 7,-1 0 2,7-5 0,-7 10 0,-5 0-94,0 0-18,12-5-4,-1 0-1,1-1-152,-12 6-31</inkml:trace>
          <inkml:trace contextRef="#ctx0" brushRef="#br0" timeOffset="648.58">261 147 345,'0'0'31,"0"0"-31,0 0 0,0 0 0,0 0 321,0 0 59,0 0 11,0 0 2,0 0-220,0 0-44,0 0-9,0 0-1,0 0-48,0 0-10,11 0-1,7-5-1,-13 0-43,7-6-16,-1 6 11,0-5-11,1 0 0,-1 5 0,1-5 0,-7 0 0,7 5 0,-1-5 0,-5-1 0,-6 11 0,6-5 0,-6 5 0,0 0 0,0 0 0,0 0 0,0 0-21,0 0 3,0 0 1,0 0-35,0 0-6,0 0-2,0 0 0,0 0 8,5 10 0,-10 6 1,5-16 0,0 0-61,0 10-13,0-10-3,0 15 0,0-15 103,0 15 25,0 0 0,0 1 0,0-6 0,0 5 0,0-5 0,0 0 0,0 5 0,0 1 0,-6-1 12,6 0-4,6 0-8,-6-5-10,0 0 10,0 6-13,0-16-4,0 0-1,0 0 0</inkml:trace>
          <inkml:trace contextRef="#ctx0" brushRef="#br0" timeOffset="865.48">432 81 1497,'0'0'66,"0"0"14,0 0-64,0 0-16,0 0 0,0 0 0,0 10 106,0 0 18,0-10 3,6 15 1,-1 0-52,-5 1-9,6-1-3,0-5 0,5 5-51,1 0-13,-12 1 0,5 4 0,1-10 0,5 5 0,-5-5 0,6 0 0,-7 1-61,1-1-15,-6-10-4,0 0-812</inkml:trace>
          <inkml:trace contextRef="#ctx0" brushRef="#br0" timeOffset="1568.15">244 608 1094,'0'0'97,"0"0"-77,0 0-20,0 0 0,0 0 144,0 0 26,0 0 5,0 0 1,0 0-38,0 0-7,11-5-2,1 0 0,-1 5-53,6 0-12,-5-11-1,5 6-1,0 0-29,0-5-5,6 0-2,0 0 0,-1 0 10,1 0 3,0 0 0,0-1 0,0 1-83,-1 5-16,-5-5-3,6 5-1,0-5 0,-12 5 0,-11 5 0,0 0-614,0 0-123</inkml:trace>
          <inkml:trace contextRef="#ctx0" brushRef="#br0" timeOffset="1573.13">478 618 1702,'-6'30'76,"6"-30"15,0 0-73,0 0-18,-6 10 0,1 6 0,5-6 102,0 5 17,-6-5 3,6 10 1,6-4-45,-6 4-9,5 5-1,1 0-1,0-4-47,-1 4-8,7-5-3,-1-4 0,6 4-9,-5-5 0,-1-5 0,0 0 0,7 0 0,-7-5 0,6-5 0,0 0 0,-5 0 0,-1-5 0,6-5 0,-6-5 0,1 0 11,-6 5 0,-1-5 0,1-6 0,-6 6-11,0 0-16,-6-5 4,1 4 1,-7 6 11,6-5 0,-5 5 0,0-5 0,-6 10 0,-1 0 0,7-6 10,-6 6-10,0 5-76,0 0-20,0 0-5,0 0-880</inkml:trace>
        </inkml:traceGroup>
      </inkml:traceGroup>
    </inkml:traceGroup>
    <inkml:traceGroup>
      <inkml:annotationXML>
        <emma:emma xmlns:emma="http://www.w3.org/2003/04/emma" version="1.0">
          <emma:interpretation id="{449C2F82-9360-4EA6-88D0-E6CACF7A5E49}" emma:medium="tactile" emma:mode="ink">
            <msink:context xmlns:msink="http://schemas.microsoft.com/ink/2010/main" type="paragraph" rotatedBoundingBox="10302,17655 12689,16655 12834,17001 10447,180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C59BD0-C3B2-4C85-A93D-E6C168013A62}" emma:medium="tactile" emma:mode="ink">
              <msink:context xmlns:msink="http://schemas.microsoft.com/ink/2010/main" type="inkBullet" rotatedBoundingBox="10356,17783 10523,17712 10544,17762 10376,17832"/>
            </emma:interpretation>
            <emma:one-of disjunction-type="recognition" id="oneOf1">
              <emma:interpretation id="interp5" emma:lang="en-AU" emma:confidence="0">
                <emma:literal>-</emma:literal>
              </emma:interpretation>
            </emma:one-of>
          </emma:emma>
        </inkml:annotationXML>
        <inkml:trace contextRef="#ctx0" brushRef="#br0" timeOffset="1789.56">-81 755 691,'0'0'30,"0"0"7,0 0-29,0 0-8,0 0 0,0 0 0,0 0 301,0 0 59,0 0 12,0 0 3,17-5-225,-5 5-45,-1 0-9,6-5-1,0-1-49,0 6-10,6 0-1,-6 0-1,6 0-34,-6 0-16,0-5 2</inkml:trace>
      </inkml:traceGroup>
      <inkml:traceGroup>
        <inkml:annotationXML>
          <emma:emma xmlns:emma="http://www.w3.org/2003/04/emma" version="1.0">
            <emma:interpretation id="{3EBD3A6C-3B0C-4285-A8CA-3D5DEA8302B6}" emma:medium="tactile" emma:mode="ink">
              <msink:context xmlns:msink="http://schemas.microsoft.com/ink/2010/main" type="line" rotatedBoundingBox="11630,17098 12689,16655 12834,17001 11775,17445"/>
            </emma:interpretation>
          </emma:emma>
        </inkml:annotationXML>
        <inkml:traceGroup>
          <inkml:annotationXML>
            <emma:emma xmlns:emma="http://www.w3.org/2003/04/emma" version="1.0">
              <emma:interpretation id="{5AF6240B-CA06-47B2-AC43-4F9910E896B1}" emma:medium="tactile" emma:mode="ink">
                <msink:context xmlns:msink="http://schemas.microsoft.com/ink/2010/main" type="inkWord" rotatedBoundingBox="11667,17186 11802,17130 11855,17256 11720,17312"/>
              </emma:interpretation>
              <emma:one-of disjunction-type="recognition" id="oneOf2">
                <emma:interpretation id="interp6" emma:lang="en-AU" emma:confidence="0">
                  <emma:literal>(</emma:literal>
                </emma:interpretation>
                <emma:interpretation id="interp7" emma:lang="en-AU" emma:confidence="0">
                  <emma:literal>L</emma:literal>
                </emma:interpretation>
                <emma:interpretation id="interp8" emma:lang="en-AU" emma:confidence="0">
                  <emma:literal>`</emma:literal>
                </emma:interpretation>
                <emma:interpretation id="interp9" emma:lang="en-AU" emma:confidence="0">
                  <emma:literal>C</emma:literal>
                </emma:interpretation>
                <emma:interpretation id="interp10" emma:lang="en-AU" emma:confidence="0">
                  <emma:literal>&lt;</emma:literal>
                </emma:interpretation>
              </emma:one-of>
            </emma:emma>
          </inkml:annotationXML>
          <inkml:trace contextRef="#ctx0" brushRef="#br0" timeOffset="32402.64">1270 142 1670,'-6'5'148,"6"-5"-118,-5 5-30,5 5 0,0-5 121,-6 0 19,6 0 3,0 5 1,0 0-32,0 0-7,0-4-1,6 4 0,-6-10-53,5 5-11,7 0-3,-7 0 0,12-5-37,-17 0-13,12 5 0,-1-5 0,6 0 26,0 0 6,-5-5 1,-1 5 0,-11 0-56,17-5-10,-5 5-2,-1-5-1113</inkml:trace>
        </inkml:traceGroup>
        <inkml:traceGroup>
          <inkml:annotationXML>
            <emma:emma xmlns:emma="http://www.w3.org/2003/04/emma" version="1.0">
              <emma:interpretation id="{B0D34153-8BAD-48A5-98EF-C5CF865DBCCD}" emma:medium="tactile" emma:mode="ink">
                <msink:context xmlns:msink="http://schemas.microsoft.com/ink/2010/main" type="inkWord" rotatedBoundingBox="12170,16872 12689,16655 12834,17001 12315,17219"/>
              </emma:interpretation>
              <emma:one-of disjunction-type="recognition" id="oneOf3">
                <emma:interpretation id="interp11" emma:lang="en-AU" emma:confidence="0">
                  <emma:literal>"T</emma:literal>
                </emma:interpretation>
                <emma:interpretation id="interp12" emma:lang="en-AU" emma:confidence="0">
                  <emma:literal>"IT</emma:literal>
                </emma:interpretation>
                <emma:interpretation id="interp13" emma:lang="en-AU" emma:confidence="0">
                  <emma:literal>'IT</emma:literal>
                </emma:interpretation>
                <emma:interpretation id="interp14" emma:lang="en-AU" emma:confidence="0">
                  <emma:literal>11-y</emma:literal>
                </emma:interpretation>
                <emma:interpretation id="interp15" emma:lang="en-AU" emma:confidence="0">
                  <emma:literal>11-1/</emma:literal>
                </emma:interpretation>
              </emma:one-of>
            </emma:emma>
          </inkml:annotationXML>
          <inkml:trace contextRef="#ctx0" brushRef="#br0" timeOffset="33128.94">1749-152 1497,'0'0'133,"0"0"-106,0 0-27,0 0 0,0 0 126,0 0 20,0 0 4,0 0 1,0 0-39,0 0-8,0 15-2,5 0 0,1 0-79,-6 1-23,6-6 9,0 5-9,-6-15 56,5 15 6,1-5 2,0 5 0,5 1-83,-5-1-16,-6-15-3,5 10-1,1 10-40,0-10-8,-6-10-1</inkml:trace>
          <inkml:trace contextRef="#ctx0" brushRef="#br0" timeOffset="33336.97">1931-238 1497,'0'0'66,"0"0"14,0 0-64,0 0-16,0 0 0,0 0 0,0 0 127,0 0 21,0 0 5,0 0 1,6 15-80,-6 0-16,0-15-3,0 20-1,6-5-36,5 6-7,-5-1-2,-1 0 0,1 1-27,0-1-6,-1 0 0,1-5-636,0-5-128</inkml:trace>
          <inkml:trace contextRef="#ctx0" brushRef="#br0" timeOffset="33532.85">2091-203 1324,'0'0'59,"0"0"12,0 0-57,0 0-14,0 0 0,0 0 0,0 0 144,17 0 25,-6-10 6,1 5 1,5 0-84,-6 5-16,6-10-3,-5 0-1,5-6-64,-6 6-8,6 5-11,-5 0 3,-1-5 8,-11 10 0,17 0 0,-5-5 0,-12 5-53,0 0-9</inkml:trace>
          <inkml:trace contextRef="#ctx0" brushRef="#br0" timeOffset="33733.31">2176-193 1497,'0'0'133,"0"0"-106,0 0-27,0 0 0,0 0 92,0 0 12,0 0 4,0 0 0,0 15-20,6 1-3,-6-16-1,6 15 0,-1 5-67,1-5-17,0 0 0,-6-15 0,0 0 0,5 16 0,-5-6 0,0-10-969</inkml:trace>
          <inkml:trace contextRef="#ctx0" brushRef="#br0" timeOffset="34547.51">2302-254 1382,'0'0'123,"0"16"-99,0-16-24,0 0 0,11 15 82,-11 5 11,0 5 3,0-4 0,0-1-29,0 0-6,11-5-1,1 1 0,-6 4-49,-1 0-11,1 0 0,0-4-863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35:53.829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AE9796-6001-44B7-8ACA-D3ECD242AAAC}" emma:medium="tactile" emma:mode="ink">
          <msink:context xmlns:msink="http://schemas.microsoft.com/ink/2010/main" type="writingRegion" rotatedBoundingBox="12397,17225 12955,17225 12955,17803 12397,17803"/>
        </emma:interpretation>
      </emma:emma>
    </inkml:annotationXML>
    <inkml:traceGroup>
      <inkml:annotationXML>
        <emma:emma xmlns:emma="http://www.w3.org/2003/04/emma" version="1.0">
          <emma:interpretation id="{18EAEBF5-B440-4FB4-9A26-CA0BE57CC918}" emma:medium="tactile" emma:mode="ink">
            <msink:context xmlns:msink="http://schemas.microsoft.com/ink/2010/main" type="paragraph" rotatedBoundingBox="12397,17225 12955,17225 12955,17803 12397,178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E85B02-31BB-4969-86B5-6BB8A10EEA77}" emma:medium="tactile" emma:mode="ink">
              <msink:context xmlns:msink="http://schemas.microsoft.com/ink/2010/main" type="line" rotatedBoundingBox="12397,17225 12955,17225 12955,17803 12397,17803"/>
            </emma:interpretation>
          </emma:emma>
        </inkml:annotationXML>
        <inkml:traceGroup>
          <inkml:annotationXML>
            <emma:emma xmlns:emma="http://www.w3.org/2003/04/emma" version="1.0">
              <emma:interpretation id="{4F04C70F-F474-400A-8E6C-0A1C9E1C98F4}" emma:medium="tactile" emma:mode="ink">
                <msink:context xmlns:msink="http://schemas.microsoft.com/ink/2010/main" type="inkWord" rotatedBoundingBox="12397,17225 12955,17225 12955,17803 12397,17803"/>
              </emma:interpretation>
              <emma:one-of disjunction-type="recognition" id="oneOf0">
                <emma:interpretation id="interp0" emma:lang="en-AU" emma:confidence="0">
                  <emma:literal>To</emma:literal>
                </emma:interpretation>
                <emma:interpretation id="interp1" emma:lang="en-AU" emma:confidence="0">
                  <emma:literal>T</emma:literal>
                </emma:interpretation>
                <emma:interpretation id="interp2" emma:lang="en-AU" emma:confidence="0">
                  <emma:literal>to</emma:literal>
                </emma:interpretation>
                <emma:interpretation id="interp3" emma:lang="en-AU" emma:confidence="0">
                  <emma:literal>too</emma:literal>
                </emma:interpretation>
                <emma:interpretation id="interp4" emma:lang="en-AU" emma:confidence="0">
                  <emma:literal>Too</emma:literal>
                </emma:interpretation>
              </emma:one-of>
            </emma:emma>
          </inkml:annotationXML>
          <inkml:trace contextRef="#ctx0" brushRef="#br0">0 178 1782,'0'0'39,"0"10"8,0 0 1,0-10 3,0 0-41,11 5-10,0 0 0,1-5 0,5-5 92,-6-5 17,6 0 3,1 5 1,4-5-39,7-1-8,-6-4-2,5 0 0,1-10 0,-1 9 0,1 6 0,-1 0 0,-11-5-51,0 5-13,6 10 0,-6 0 0,-17 0 0,17-10 0,0 0 0,-5 5-784,-1-11-156</inkml:trace>
          <inkml:trace contextRef="#ctx0" brushRef="#br0" timeOffset="3.99">353 213 1670,'-17'25'148,"17"-25"-118,0 0-30,0 0 0,0 0 108,0 0 16,0 0 4,0 0 0,0 0-39,0 16-7,0 9-2,-6-5 0,12 1-22,0-1-5,-1 5-1,1 0 0,-6-9-32,6 4-6,-1 0-2,7 0 0,-1-9-12,1 9 0,-1-5 0,6 0 0,-5 0-10,5 1-5,-6-1-1,6-10 0,-5-5 5,-1 0 1,6-5 0,-6 0 0,-5-5 10,0 0-10,5-6 10,-11 6-10,0-5 10,0 5 0,-5 0 10,5 0-10,-6-6 16,0 6-4,0 0 0,-11 5 0,6 10 11,-6-10 1,-6-5 1,6 10 0,0 5-5,5 5 0,1-10-1,0 5 0,-1 10-39,1 1-8,5 9-2,6-5-769,0-5-153</inkml:trace>
        </inkml:traceGroup>
      </inkml:traceGroup>
    </inkml:traceGroup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7T02:48:06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FAA64309-07F5-4BF6-A8C9-3B2FFA448123}" emma:medium="tactile" emma:mode="ink">
          <msink:context xmlns:msink="http://schemas.microsoft.com/ink/2010/main" type="writingRegion" rotatedBoundingBox="19726,13564 19741,13564 19741,13648 19726,13648"/>
        </emma:interpretation>
      </emma:emma>
    </inkml:annotationXML>
    <inkml:traceGroup>
      <inkml:annotationXML>
        <emma:emma xmlns:emma="http://www.w3.org/2003/04/emma" version="1.0">
          <emma:interpretation id="{1886B07E-85DE-415B-9A0F-9012137FBB38}" emma:medium="tactile" emma:mode="ink">
            <msink:context xmlns:msink="http://schemas.microsoft.com/ink/2010/main" type="paragraph" rotatedBoundingBox="19726,13564 19741,13564 19741,13648 19726,136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704E64-D09B-4220-9D23-464A6612161C}" emma:medium="tactile" emma:mode="ink">
              <msink:context xmlns:msink="http://schemas.microsoft.com/ink/2010/main" type="line" rotatedBoundingBox="19726,13564 19741,13564 19741,13648 19726,13648"/>
            </emma:interpretation>
          </emma:emma>
        </inkml:annotationXML>
        <inkml:traceGroup>
          <inkml:annotationXML>
            <emma:emma xmlns:emma="http://www.w3.org/2003/04/emma" version="1.0">
              <emma:interpretation id="{0D7A4C4A-54D3-483F-BF17-91E380528429}" emma:medium="tactile" emma:mode="ink">
                <msink:context xmlns:msink="http://schemas.microsoft.com/ink/2010/main" type="inkWord" rotatedBoundingBox="19726,13564 19741,13564 19741,13648 19726,13648"/>
              </emma:interpretation>
              <emma:one-of disjunction-type="recognition" id="oneOf0">
                <emma:interpretation id="interp0" emma:lang="en-AU" emma:confidence="0">
                  <emma:literal>^</emma:literal>
                </emma:interpretation>
                <emma:interpretation id="interp1" emma:lang="en-AU" emma:confidence="0">
                  <emma:literal>`</emma:literal>
                </emma:interpretation>
                <emma:interpretation id="interp2" emma:lang="en-AU" emma:confidence="0">
                  <emma:literal>.</emma:literal>
                </emma:interpretation>
                <emma:interpretation id="interp3" emma:lang="en-AU" emma:confidence="0">
                  <emma:literal>\</emma:literal>
                </emma:interpretation>
                <emma:interpretation id="interp4" emma:lang="en-AU" emma:confidence="0">
                  <emma:literal>'</emma:literal>
                </emma:interpretation>
              </emma:one-of>
            </emma:emma>
          </inkml:annotationXML>
          <inkml:trace contextRef="#ctx0" brushRef="#br0">16566 13648 8083,'0'-32'2036,"0"4"-2036,0 12 252,0 8 1,0 10 0,0 4 748,0 5-1001,0 4 0,0 9 0,0 2 0</inkml:trace>
        </inkml:traceGroup>
      </inkml:traceGroup>
    </inkml:traceGroup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7T02:48:06.7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7978E75-0407-4945-99D0-46EE968B242B}" emma:medium="tactile" emma:mode="ink">
          <msink:context xmlns:msink="http://schemas.microsoft.com/ink/2010/main" type="inkDrawing" rotatedBoundingBox="28841,6321 29686,11864 25973,12430 25129,6886" rotationAngle="1599875548" semanticType="enclosure">
            <msink:sourceLink direction="with" ref="{F244E68B-9633-4B21-99A5-7A2D7EEE8E61}"/>
            <msink:sourceLink direction="with" ref="{CE8B2CFC-3572-484D-B61F-9ABF3FD222C5}"/>
            <msink:sourceLink direction="with" ref="{A2EDE1D7-F729-42E2-8935-05439DE8057A}"/>
            <msink:destinationLink direction="with" ref="{910DB817-2526-47AA-8D93-98FD34B7E00A}"/>
          </msink:context>
        </emma:interpretation>
      </emma:emma>
    </inkml:annotationXML>
    <inkml:trace contextRef="#ctx0" brushRef="#br0">24492 6500 8784,'0'11'438,"0"0"0,6 0-336,0 5 0,-1 1 1,-5 0-1,2 1 0,2 3 60,1 1 0,1 7 0,-6-1-126,0 3 1,0 8 0,0 2 6,0 1 1,0-3 0,0 5-6,0 3 0,0-5 1,0 2 13,0 3 0,0-1 0,0 0 7,0-2 1,0 1-8,0 4 1,5 1 0,1 0-8,-3 0 0,5 0 0,-1 2-8,2 3 1,-5-3-1,4 5-11,-1 0 1,-3-3-36,7 7 0,-8 0 0,3 3 3,-4-3 1,3 2 0,1-8 30,-2-1 1,3 3-14,-1-1 0,1 5 1,-3-6-4,1-1 1,1-3 0,-4 1 56,3 3 1,-3-1 35,3 7 1,-3-7-1,-2 3-14,0 0 1,6-3 0,-1 5 34,-1-2 0,3 4-86,-1-6 1,0 6 0,-6-3-4,0 1 0,0-4 0,1 6 50,5 2 1,-4-4 16,3 2 1,-3-2-1,-2 4 46,0-2 0,-2 0 1,-1 5 37,-3 1 0,1-1-12,5 1 0,0-6 1,0 0 11,0 1 1,-6 1 0,0 0 46,3-2 1,1 0-90,2 5 1,0 1-1,0-3-81,0-3 1,0 2 0,0-9-10,0-6 0,0 0 1,0-8-143,0 3 0,0-8-21,0-2 1,-6-7 0,1-9-1663,1-1-109,2 1 1318,2-8 0,0-5 0,0-17 563,0-15 0,-7-25 0,-2-16 0</inkml:trace>
    <inkml:trace contextRef="#ctx0" brushRef="#br0" timeOffset="6">24409 11387 7780,'10'0'739,"-1"2"-324,-4 3 0,-3 10-84,4 7 1,1 10-1,1 1 19,1 9 1,-4 8-1,6 4-32,2 1 1,0 6-82,-2-6 0,4 1 0,-4-6 0,4-2 66,2-4 0,-1-3 2,1-8 0,-1-9 1,1-6 19,0-5 0,-1-11-165,1-2 1,5-15 0,2-16-86,2-11 1,7-25-292,-14 24 1,1-3 0,3-6-1,0-3 1,-1-5 0,0-3-1718,2-7 1,0-3 1932,1-7 0,0-2 0,0-5 0,0-2 0,-8 28 0,-1 0 0,1 0 0</inkml:trace>
    <inkml:trace contextRef="#ctx0" brushRef="#br0" timeOffset="29">24675 9492 6111,'-2'-9'555,"-3"3"-327,3 4 68,-5-5-26,7 5-43,0-5-4,0-1-35,7 6-78,-5-5 72,5 7 131,-7 0 1936,0 0-2150,0 7 112,8-5 89,-6 6 0,5-7-71,-7 5-181,7-4 0,-5 7 0,6-5-47,-1 1 1,-5 3-35,3-3 0,3-1-23,-3 7 0,8 0 49,-2 6 1,-2-6 5,3 0 1,-7-6-20,6 6 0,0-5 11,6 5 1,-6-5-3,0 5 1,0 0 8,6 5 0,-6-5-5,0 1 1,-6-7 0,6 6 5,2 2 0,-3-4 0,1 2-5,2 2 1,1-3-1,3 1 0,0 2 0,-1-4 6,1 2 1,-1-6-1,1 5-3,0-3 0,-1 4 1,3-3-46,3 1 1,-5-4-3,-1 6 0,1-5 0,-6 3-11,4-1 0,1 4-37,1 0 86,-1-5 0,-1 2 0,-2-5 20,-2 1 1,-5 1-1,3-4 16,-2 3-7,6-3 0,-5 7 1,5-5 5,-2 2 0,0 7 1,5-2 0,1-2-15,0 2 1,-3 0 0,-1 4 5,-2-4 0,0 4 1,6-4 19,0 4 0,-1 1 2,1 1 0,0 5 0,-1 0-8,1-2 0,-1-1 0,1-2-5,0-1 0,-1 1 39,1-1 1,-1 1 0,-1 0-7,-4-1 1,4 1 0,-4 0-15,4-1 0,2-5 0,-1 0 10,1 2 0,-1 0-5,1-2 1,0 4 0,-1-6 13,1 1 1,-1 4-30,1-3 0,0-1 0,-1 1-45,1 2 1,0-4 0,-1 2 25,1 2 1,-1-4-1,1 2-23,0 2 0,1-4 3,4 2 1,-3-5-1,5 5-9,0 2 0,-6-4 0,4 2 21,-3 2 1,-3-4-30,1 3 1,-6-7-103,0 6 0,-5-2-571,5 2-775,-7-3-95,3-8 1566,-7 0 0,-15-8 0,-3-1 0</inkml:trace>
    <inkml:trace contextRef="#ctx0" brushRef="#br1" timeOffset="61">25573 9126 8114,'-10'0'967,"3"0"-847,7 0-197,0 0 22,0-7 1,0 3 143,0-7 1,2 2-82,3-2 0,-3-4-152,4 4 0,-4-4 120,-2-2 0,0 6 1,0-2-11,0-5 0,-2 1 0,-2-7-38,-2 0 1,-5-2 72,6-7 1,-3-2-1,5-2 1,-3-2-205,3 2 0,-5-3-33,3 1 0,-3-5 22,3 5 0,3-2 1,-6 4 159,1-2 0,5 2 0,-5 8 97,-1 1 0,-1 1-39,-7-7 1,1 7-1,0-1 108,-2-2 0,5 1 0,-11-1-71,5 3 1,-6-1-33,-4-5 0,2 5 0,-1 0 36,-3-1 1,-1 3-1,-4 0 101,-4 2 1,4 2-11,-4 5 1,-2 0 0,1 1-25,-3-1 0,5 6 1,-7 2 9,-1 1 0,4 1 117,-3 2 1,7 3 0,-5-4-153,2 4 1,-3 2 0,5 0 80,2 0 0,-3 0-87,1 0 1,0 6 0,6-1-113,0-1 1,0-2 0,-1-2-56,1 0 0,0 5 20,0 1 1,-2 1 0,-2-1 0,-4 5-77,-1 4 0,-3 1 0,-6 1 100,-5 0 1,5 5 26,-5 0 1,-1 8 0,0-3 111,-2 5 1,3-5-1,-5 1-9,-1 2 1,4 1 40,3 2 1,1 1 0,3-3 1,1-3 0,-4 9 1,10-4 18,-4 2 0,4 2-58,-1 2 0,7-2 1,-5 5 81,2-1 1,3 3-1,4-3-83,1 1 1,2 2-82,3 6 0,-1-2 0,8-1 9,7-3 1,-3 0 0,8 6 1,-1 0 0,3 0 1,7 0-261,0 0 1,-5 1 149,-1 5 1,0-3 0,6 6 52,0-1 1,0 3 0,0-6 41,0-1 1,0 3 0,0-2 77,0-1 1,0-3 0,2 1 63,4 4 1,3-5-92,8 5 0,-1-5 1,1-3 1,0-3 1,-1 1 0,3-5 7,3 1 0,-2-3 0,6 3 15,-2-1 0,0 0-3,-2-3 0,-3-3 0,3 4 16,-4-4 1,1-1 0,1-3 120,2-3 1,0 3-147,-5-3 0,5-4 0,2 0 7,2 0 0,-4-6 0,4 4 24,-2-3 0,4-2-22,-6-1 1,7-5-1,-3 0 101,0 2 0,3-3 0,-5-1 0,2-2 1,0 4-1,4-3 48,-3 1 0,1-5-94,5 1 0,-5-1 1,0-1 73,1 3 1,3 0 0,1-6-178,0 0 0,6-2-28,0-4 0,1 2 0,-3-7-95,2-2 1,5-1 0,-3-3-64,1 0 1,-3 6 153,5 0 1,-5 0 0,4-5-44,-3-1 1,-1 6 0,-6 0 19,1-2 1,-1 0-18,0 2 0,0-4 0,0 4-52,1-4 0,-1-3 0,0-3-31,0-1 0,1 0 0,-1 5 65,0 1 1,0-1-1,1 2 53,-1 4 1,-5-3 3,-1 3 0,-1 3 0,4 1 53,-3-1 1,-5 5 0,4-7 33,-2 3 1,6-4 0,-4 4 70,0-3 0,5 1-147,-3-2 1,-3-2 0,3 6-75,2-3 1,-4 1-1,-1-4-91,-1 2 1,-1 6 50,-7-6 1,1 5-1,-1-3 24,1 1 0,-6 1 0,0 3-65,2-1 0,-4-1-62,2 6 1,-5 0 0,3-2 42,-1-3 1,-1 3-120,-2-4 0,5-1-132,6 2-119,1-8-418,0 3 533,-1-6 1,-1 5 50,-4 0 0,-2 7 16,-3-2 0,-3 5 55,9 1 0,-7 0-22,6 0 0,0 0-84,6 0 123,-8 0 0,6 0-530,-4 0 811,-4-8 0,8 6 0,-6-5 0</inkml:trace>
    <inkml:trace contextRef="#ctx0" brushRef="#br1" timeOffset="62">25307 10223 7782,'-11'2'438,"0"4"0,5-5 408,-5 5-289,7-4 638,-3 5-1034,7-5 1,2 5-98,3-7 1,4 0-1,8 0 15,0 0 0,-1 0 1,1 0-31,0 0 0,-1-5 20,1-1 0,5 1 0,2 5 114,2 0 1,-4 0 0,4 0-27,-2 0 0,-2 5 0,-4 3-344,5 1 0,-7-4 0,3 7-17,-6 1 0,-8 1 214,6 3 1,-7 5 12,1 0 0,-10 8 0,-6-1-66,-4 8 1,-9 0-1,-4 8 230,-3 1 1,-8 4 0,0 3-498,2 3 1,-1-3 0,3-9 309,3-5 0,3-4 0,-5-1 0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7T02:48:06.7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Group>
    <inkml:annotationXML>
      <emma:emma xmlns:emma="http://www.w3.org/2003/04/emma" version="1.0">
        <emma:interpretation id="{F244E68B-9633-4B21-99A5-7A2D7EEE8E61}" emma:medium="tactile" emma:mode="ink">
          <msink:context xmlns:msink="http://schemas.microsoft.com/ink/2010/main" type="writingRegion" rotatedBoundingBox="30242,11212 27162,11005 27272,9357 30353,9564">
            <msink:destinationLink direction="with" ref="{B7978E75-0407-4945-99D0-46EE968B242B}"/>
            <msink:destinationLink direction="with" ref="{D2ACFE02-0EE7-44DC-8307-91C802AD7B9A}"/>
          </msink:context>
        </emma:interpretation>
      </emma:emma>
    </inkml:annotationXML>
    <inkml:traceGroup>
      <inkml:annotationXML>
        <emma:emma xmlns:emma="http://www.w3.org/2003/04/emma" version="1.0">
          <emma:interpretation id="{1D40A04B-564F-4F84-BACC-63E823BBE479}" emma:medium="tactile" emma:mode="ink">
            <msink:context xmlns:msink="http://schemas.microsoft.com/ink/2010/main" type="paragraph" rotatedBoundingBox="30242,11212 27162,11005 27272,9357 30353,95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55F57A-224E-496C-A178-06E98B0A43B4}" emma:medium="tactile" emma:mode="ink">
              <msink:context xmlns:msink="http://schemas.microsoft.com/ink/2010/main" type="line" rotatedBoundingBox="30242,11212 27162,11005 27272,9357 30353,9564"/>
            </emma:interpretation>
          </emma:emma>
        </inkml:annotationXML>
        <inkml:traceGroup>
          <inkml:annotationXML>
            <emma:emma xmlns:emma="http://www.w3.org/2003/04/emma" version="1.0">
              <emma:interpretation id="{11E98DBF-793E-42E5-A72A-F0F90A2B0F9C}" emma:medium="tactile" emma:mode="ink">
                <msink:context xmlns:msink="http://schemas.microsoft.com/ink/2010/main" type="inkWord" rotatedBoundingBox="30242,11212 27162,11005 27272,9357 30353,9564"/>
              </emma:interpretation>
              <emma:one-of disjunction-type="recognition" id="oneOf0">
                <emma:interpretation id="interp0" emma:lang="en-AU" emma:confidence="0">
                  <emma:literal>Iron</emma:literal>
                </emma:interpretation>
                <emma:interpretation id="interp1" emma:lang="en-AU" emma:confidence="0">
                  <emma:literal>"Iron</emma:literal>
                </emma:interpretation>
                <emma:interpretation id="interp2" emma:lang="en-AU" emma:confidence="0">
                  <emma:literal>Iris</emma:literal>
                </emma:interpretation>
                <emma:interpretation id="interp3" emma:lang="en-AU" emma:confidence="0">
                  <emma:literal>'Iron</emma:literal>
                </emma:interpretation>
                <emma:interpretation id="interp4" emma:lang="en-AU" emma:confidence="0">
                  <emma:literal>"Error</emma:literal>
                </emma:interpretation>
              </emma:one-of>
            </emma:emma>
          </inkml:annotationXML>
          <inkml:trace contextRef="#ctx0" brushRef="#br0">26736 10738 7854,'-8'-16'184,"5"1"0,-8 4 179,-2 5 0,3 5 0,-1 1 1,0 1-1,0 5 0,0 7 100,-2 7 0,-2 8 0,-1 9-213,-1 2 0,2 7 0,2-4 23,2 1 0,8 3 0,-1-9-53,8-6 1,7 1 0,9-10-83,2-2 0,10-3-122,1-6 1,0-4 0,8-7-624,-1 0 1,3-9-1,5-8-392,-4-8 1,4-12 998,-4-2 0,-3-15 0,0 3 0</inkml:trace>
          <inkml:trace contextRef="#ctx0" brushRef="#br0" timeOffset="23">25589 9558 7921,'0'-16'-176,"0"-1"285,0 8-70,0-6 1,6 11 388,-1-7-224,8 8 0,-9-5 0,7 8 59,2 0 1,-6 8-80,-1 3 1,1 11-1,-1 5-95,-3 5 0,-1 1 0,-2 0 32,0 1 0,0-1-110,0 0 0,-2 0 0,-3 1-70,-6-1 0,-4-2 1,-2-1 58,1-3 1,-6-6-43,-1 1 0,-6-9 1,3-2-419,0 2 1,0-6-1,6-1-1121,-2-4 1581,0-2 0,5-8 0,1-1 0</inkml:trace>
          <inkml:trace contextRef="#ctx0" brushRef="#br0" timeOffset="24">25955 9591 7886,'-17'0'1538,"8"0"-1099,1 0-320,8 0 1,2 0 0,4 0 0,5-1 77,4-5 0,7 4-8,0-3 0,8 1 0,-5 0-137,1-1 0,6-3 0,-6 5-337,-1-3 0,5-1 0,-6 3-247,2-1 0,-6-1 355,2 6 0,-3-2-1264,-3-3-161,-6 3 1602,-3-6 0,-14 16 0,-3 1 0</inkml:trace>
          <inkml:trace contextRef="#ctx0" brushRef="#br0" timeOffset="25">26071 9608 6488,'9'0'1329,"-1"0"1,-8 2-1306,0 4 0,0-3 102,0 8 0,0 0 0,2 6-95,3 0 1,-3-1-422,3 1 0,-1-1-162,2 1 0,-3-2-500,8-4 1052,1-4 0,4-7 0,1 0 0</inkml:trace>
          <inkml:trace contextRef="#ctx0" brushRef="#br0" timeOffset="26">26320 9542 7464,'-11'5'0,"0"1"0,6 7 0,-6-2 0,7 9-10,-2 2 1,-1 2-1,1-3-91,3 1 1,1 7-1,2-3 101,0 0 0,-8 5 0,-1-5 0</inkml:trace>
          <inkml:trace contextRef="#ctx0" brushRef="#br0" timeOffset="27">25789 9891 8558,'7'-10'185,"2"3"0,10 7 68,3 0 1,2-5 0,5-1 33,-1 2 1,0 2 0,7 2-103,4 0 1,-4 0 0,5 0-211,1 0 1,-6 2 0,4 2-406,-4 2 0,-4-1-2,-3-5 0,1 6 0,-5-1-909,2-1 1341,-5-2 0,3 5 0,-8 2 0</inkml:trace>
          <inkml:trace contextRef="#ctx0" brushRef="#br0" timeOffset="28">26154 9957 7937,'0'9'-313,"0"-1"1396,0-8-844,0 0 1,8 0 166,3 0-342,3 0 1,3 7-149,0 4 0,-6-1 50,0 1 1,-8 0 86,3 5 0,-4-5 0,-4-1-339,-4-3 0,-3 6-133,-7-2 386,-8-4 1,5 3-107,-3-5 88,11-3 1,5 7-18,12-3 0,5-2 0,9 5 56,2-2 1,2 6 0,-3-2 37,1 4 0,0 2-11,-5-1 1,-8 1 115,-4-1 0,-5-1 0,-5-2-46,-6-2 1,-11-2-104,-6 3 1,-5 0-1,-6-4-184,-5 1 0,1-3 202,-1 5 0,0-8 0,-6 5 0</inkml:trace>
          <inkml:trace contextRef="#ctx0" brushRef="#br1" timeOffset="46">25323 9475 7917,'10'0'18,"-3"-2"838,-7-3-226,0 3-154,0-5-505,0 7 1,0 1 185,0 5 1,0-2 135,0 7-122,0-8 1,0 12 191,0-4-343,-7 4 0,5 2 0,-4-1 119,4 1 1,-3-1-80,-1 1 0,-1 0 1,3-1-161,-1 1 1,-3-6 0,5 0 138,-3 2 0,-5 2-137,5 1 0,-7 1 1,2 0-537,-3-1 1,-3-5 0,0 1-1364,1 0 1997,7-4 0,-14 7 0,5-6 0</inkml:trace>
          <inkml:trace contextRef="#ctx0" brushRef="#br1" timeOffset="47">25074 9708 7338,'0'11'1562,"0"0"-1398,0 0 1,2 6-1,2-1 111,1 1 1,1 0-1,-6-1 86,0 1 0,0-1 48,0 1 0,5 0-42,1-1 0,1-6 43,-1-5 0,-3-5 1,8-5-171,2-7 0,2-8 0,4-4-1078,3-2 1,-2-3 250,8-10 587,-1 4 0,-1-6 0,-2 8 0</inkml:trace>
          <inkml:trace contextRef="#ctx0" brushRef="#br1" timeOffset="48">25656 9508 8437,'0'11'1004,"0"1"-790,0-1-45,0 5 1,0 1-56,0-1 0,0 1-45,0 0 0,-6-1 94,1 1-171,-1 0 0,6-1 0,0 1 89,0-1 1,0-4 4,0-1 1,0 0-37,0 5 0,-6 1 44,1 0-57,-1-1 0,6 1 45,0-1 0,-1 1-18,-5 0 1,4-1 3,-3 1 0,1 0 5,-2-1 1,5 1-6,-5-1 1,2 1-2,-1 0 1,1-1-19,-7 1 1,7-6-1,-3-2 52,0-1-44,5 5 1,-13-4 0,11 6-19,-7-4 1,6-2-66,-6-4 0,5-1 41,-5 7 1,5-7 0,-3 3 33,2 1 46,-6-6 0,4 7-71,-8-4 1,2-1 0,2 5 40,2-1 1,6-3 8,-6-5 0,5 0-36,-5 0 1,0 0-23,-6 0 0,1 0 48,-1 0 1,0 2-4,1 4 1,5-5 2,0 5 1,0-4-15,-6-2 1,6 0-21,0 0 0,0 0-35,-6 0 1,6 2 0,0 1 7,-2 3 1,-2-1 16,-1-5 1,-1 0-1,0 0 0,6 0 0,0 0 30,-2 0 1,-1 0-23,-3 0 0,0 0-24,1 0 1,-1 0-23,1 0 0,-1 0 8,0 0 28,1 0 0,-1-5 1,0-1 1,1-1-7,-1 1 1,1 5 17,-1-5 1,0-1-13,1 1 0,-1-1 1,1 3 11,-1-2 1,2-1 0,2 3 22,2-1 0,0-3-16,-6 3 1,1 3 0,-1-3-4,1 3 0,-1 2-9,0 0 0,1-2 0,-1-2-50,0-1 1,1-1-65,-1 6 70,1 0 1,1-2 0,2-1 7,2-3 0,5 0-4,-5 6 1,0-5 9,-5-1 1,4-1-1,1 3-4,-2-1 1,4-1-29,-2 6 1,6-2-109,-6-3 1,-1 1 107,-4-7 0,5 5-29,0-5 0,7 6 50,-2-6 0,-1 5-28,2-5 0,-7 6-56,7-6 170,-8-1 0,9 1 161,-7 0-193,8 8-3,-12-5 1,11 6-42,-7-3 38,7 3-6,-10-5 77,12 7 0,-11-2-65,7-4-24,1 4-44,-3-5 25,6 7 0,-7 0 40,4 0-59,3 0-43,-6 0 63,8 0-224,0 0 232,0 7 1,0-3 55,0 7 1,0-5-21,0 5 0,0 0-15,0 5 0,0 1 0,0 2 31,0 3 0,2-2 1,2 8-165,2 1 0,5 1 0,-6-1-42,-1-1 0,3 0 0,1 3-455,1-3 1,-4 3 0,5-5-324,-3 0 0,4-2 509,-5-7 1,1-1 417,-1 1 0,3-8 0,7-1 0</inkml:trace>
          <inkml:trace contextRef="#ctx0" brushRef="#br1" timeOffset="49">24144 9990 7050,'-2'-9'2759,"-4"4"-1675,4 3-581,-5-6 0,7 5 0,2-6 0,3 1 484,6 4 0,6-3-768,5 1 0,4-6 0,7 2-443,0 1 1,10-8 0,5 3-3028,5-7 3251,3-1 0,-6-2 0,0-2 0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7T02:48:06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79B1EDB7-3003-4F89-95F7-40BEB827EEB4}" emma:medium="tactile" emma:mode="ink">
          <msink:context xmlns:msink="http://schemas.microsoft.com/ink/2010/main" type="inkDrawing" rotatedBoundingBox="25262,10504 25491,11003 25458,11018 25229,10518" semanticType="callout" shapeName="Other">
            <msink:sourceLink direction="with" ref="{A0BA232B-ED3D-4C48-9CD2-023E0205E17A}"/>
          </msink:context>
        </emma:interpretation>
      </emma:emma>
    </inkml:annotationXML>
    <inkml:trace contextRef="#ctx0" brushRef="#br0">22083 10506 9935,'0'16'1152,"2"3"-1145,4 3 0,-1 6 0,10 11 0,3 5-123,1 4 0,7 7 0,1 3 116,5 1 0,8-6 0,3 4 0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7T02:48:06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A0BA232B-ED3D-4C48-9CD2-023E0205E17A}" emma:medium="tactile" emma:mode="ink">
          <msink:context xmlns:msink="http://schemas.microsoft.com/ink/2010/main" type="inkDrawing" rotatedBoundingBox="25027,10410 25678,10458 25674,10522 25022,10473" shapeName="Other">
            <msink:destinationLink direction="with" ref="{79B1EDB7-3003-4F89-95F7-40BEB827EEB4}"/>
          </msink:context>
        </emma:interpretation>
      </emma:emma>
    </inkml:annotationXML>
    <inkml:trace contextRef="#ctx0" brushRef="#br0">21934 10439 8095,'-26'0'1135,"2"0"864,7 0-1461,0 0 1,17 0-423,12 0 1,6 0 0,13 0-65,5 0 0,8 0 0,0 0-115,4 0 1,8 0 0,-3 0-447,-5 0 0,2 6-1,-6-1 1,-5 3 0,-4-5-364,-5 3 0,-10 5 873,2-5 0,-11 14 0,-3-2 0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7T02:48:06.7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E8B2CFC-3572-484D-B61F-9ABF3FD222C5}" emma:medium="tactile" emma:mode="ink">
          <msink:context xmlns:msink="http://schemas.microsoft.com/ink/2010/main" type="writingRegion" rotatedBoundingBox="29658,9075 26062,10440 25765,9656 29360,8292">
            <msink:destinationLink direction="with" ref="{B7978E75-0407-4945-99D0-46EE968B242B}"/>
            <msink:destinationLink direction="with" ref="{8AC03855-73C6-400C-87E1-1EFCAC143802}"/>
            <msink:destinationLink direction="with" ref="{D2ACFE02-0EE7-44DC-8307-91C802AD7B9A}"/>
          </msink:context>
        </emma:interpretation>
      </emma:emma>
    </inkml:annotationXML>
    <inkml:traceGroup>
      <inkml:annotationXML>
        <emma:emma xmlns:emma="http://www.w3.org/2003/04/emma" version="1.0">
          <emma:interpretation id="{2B89F4DA-CEE4-4C55-AFAC-9CD1516387AC}" emma:medium="tactile" emma:mode="ink">
            <msink:context xmlns:msink="http://schemas.microsoft.com/ink/2010/main" type="paragraph" rotatedBoundingBox="29658,9075 26062,10440 25765,9656 29360,82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0159E4-5B9D-4F76-9C62-05441B2060E0}" emma:medium="tactile" emma:mode="ink">
              <msink:context xmlns:msink="http://schemas.microsoft.com/ink/2010/main" type="line" rotatedBoundingBox="29658,9075 26062,10440 25765,9656 29360,8292"/>
            </emma:interpretation>
          </emma:emma>
        </inkml:annotationXML>
        <inkml:traceGroup>
          <inkml:annotationXML>
            <emma:emma xmlns:emma="http://www.w3.org/2003/04/emma" version="1.0">
              <emma:interpretation id="{961D2D15-08FD-4E6B-B148-C8ED1F29C2BD}" emma:medium="tactile" emma:mode="ink">
                <msink:context xmlns:msink="http://schemas.microsoft.com/ink/2010/main" type="inkWord" rotatedBoundingBox="29658,9075 28653,9456 28356,8673 29360,8292"/>
              </emma:interpretation>
              <emma:one-of disjunction-type="recognition" id="oneOf0">
                <emma:interpretation id="interp0" emma:lang="en-AU" emma:confidence="0">
                  <emma:literal>It:</emma:literal>
                </emma:interpretation>
                <emma:interpretation id="interp1" emma:lang="en-AU" emma:confidence="0">
                  <emma:literal>t:</emma:literal>
                </emma:interpretation>
                <emma:interpretation id="interp2" emma:lang="en-AU" emma:confidence="0">
                  <emma:literal>f:</emma:literal>
                </emma:interpretation>
                <emma:interpretation id="interp3" emma:lang="en-AU" emma:confidence="0">
                  <emma:literal>E:</emma:literal>
                </emma:interpretation>
                <emma:interpretation id="interp4" emma:lang="en-AU" emma:confidence="0">
                  <emma:literal>ft.</emma:literal>
                </emma:interpretation>
              </emma:one-of>
            </emma:emma>
          </inkml:annotationXML>
          <inkml:trace contextRef="#ctx0" brushRef="#br0">25556 8594 6768,'2'9'1182,"3"-3"-1126,-3-4 1,7-2-1,-3 0 0,-4 2 68,3 3-160,5-3 0,-7 5 16,8-7 0,-5 0 2,5 0 1,-7 8 32,1 3 1,3-2-14,-3 2 0,2 0-6,-1 6 0,-4-1 0,3 1-4,-3 0 1,0-6 16,4 0 1,-5-6 0,5 7-1,-4 0 0,-2-2 0,2 1-5,3 2 1,-3-4 17,4 2 0,-5 0 1,1 6-21,4-1 0,-4 1 9,3 0 0,3-1-23,-3 1 0,1-1 6,-6 1 0,5 0 0,1-1 4,-3 1-1,-1 0 0,-2-1 1,0 1 0,0-1 1,0-4-16,0-1 0,-7 0-144,-4 5 0,-2-5 161,2 0 0,-4 1 0,6 4 0</inkml:trace>
          <inkml:trace contextRef="#ctx0" brushRef="#br0" timeOffset="1">25938 8411 7978,'-11'0'558,"0"0"-221,7 0-4,-3 0 1,7-2-59,0-3 1,2 3-1,3-4-175,6 5 1,4 1-1,2-2-168,-1-4 0,1 4 59,0-3 1,5-3 0,0 3-164,-2 1 1,-1-3 0,-3 1-216,1 3 1,-6-1 217,0-2 0,-5 5-199,5-5 368,-8 4 0,5 2 0,-8 0 0</inkml:trace>
          <inkml:trace contextRef="#ctx0" brushRef="#br0" timeOffset="2">26021 8411 7978,'0'11'512,"0"0"-361,0-7 0,-2 9-7,-3-7 1,3 7-1,-4-2 1,5 3-134,1 3 0,0 0 0,0-1-482,0 1 0,7-1 138,4 1 333,-4-8 0,8 6 0,-6-6 0</inkml:trace>
          <inkml:trace contextRef="#ctx0" brushRef="#br0" timeOffset="3">26171 8411 8049,'-11'6'400,"0"-1"1,7 8-232,-2-2 0,-1 4-233,1 2 0,1-1 1,5 3-1,0 1 236,0 2 1,0 2 83,0-2-256,0-3 0,-7 20 0,-3-4 0</inkml:trace>
          <inkml:trace contextRef="#ctx0" brushRef="#br0" timeOffset="4">25822 8843 6415,'0'-9'1849,"-8"2"-1423,7 7-533,-7 0 1,10-6 111,4 1 1,3-1 0,7 6-13,1 0 0,0 0 1,-1 0 45,1 0 0,-1 0 0,1 0 21,0 0 1,5-2 0,0-3 1,8 3 0,-5-4-59,1 5 0,4 1 0,-6-2-13,2-4 0,0 4-93,1-3 1,3 3-1,-8 2-308,-2 0 1,-1 0-283,-3 0-209,1 0 902,-8 0 0,6 0 0,-6 0 0</inkml:trace>
          <inkml:trace contextRef="#ctx0" brushRef="#br0" timeOffset="5">25955 8910 7867,'2'-9'797,"3"3"-747,-3 4 0,13 0 1,-4-1 37,4-3 1,-2 1 0,1 5-153,5 0 0,1 0 0,-3 0 44,-1 0 1,1 2 0,0 1 37,-1 3 1,-1 1-55,-4-1 0,-4-3-199,-7 8 0,-1-5 177,-5 5 0,0-2 49,-10 2 1,3 2 0,-9-5 11,3 1 0,3-3-29,-1 5 36,0-8 32,8 12 0,9-11-40,11 7 0,10-7 0,3 3 11,1 0 0,-2 1 0,2 5 18,-1-2 1,-1-2 197,-7 2 0,-1 4-176,-4-4 0,-7 2 0,-13 0 93,-8-2 0,-16 0 87,-1 6 1,-12-1-1,-2 1-602,-5-1 1,-1-5 0,10-1 368,5-3 0,4-1 0,2-6 0</inkml:trace>
          <inkml:trace contextRef="#ctx0" brushRef="#br1" timeOffset="37">25290 8960 6304,'9'0'37,"6"-8"0,-6-1 0</inkml:trace>
          <inkml:trace contextRef="#ctx0" brushRef="#br1" timeOffset="38">25357 9060 6831,'0'-17'0</inkml:trace>
        </inkml:traceGroup>
        <inkml:traceGroup>
          <inkml:annotationXML>
            <emma:emma xmlns:emma="http://www.w3.org/2003/04/emma" version="1.0">
              <emma:interpretation id="{6FF0D08B-51BD-4559-A7DD-E01CB2709D90}" emma:medium="tactile" emma:mode="ink">
                <msink:context xmlns:msink="http://schemas.microsoft.com/ink/2010/main" type="inkWord" rotatedBoundingBox="27682,9805 26055,10423 25768,9666 27395,9049"/>
              </emma:interpretation>
              <emma:one-of disjunction-type="recognition" id="oneOf1">
                <emma:interpretation id="interp5" emma:lang="en-AU" emma:confidence="0">
                  <emma:literal>of</emma:literal>
                </emma:interpretation>
                <emma:interpretation id="interp6" emma:lang="en-AU" emma:confidence="0">
                  <emma:literal>Of</emma:literal>
                </emma:interpretation>
                <emma:interpretation id="interp7" emma:lang="en-AU" emma:confidence="0">
                  <emma:literal>off</emma:literal>
                </emma:interpretation>
                <emma:interpretation id="interp8" emma:lang="en-AU" emma:confidence="0">
                  <emma:literal>Off</emma:literal>
                </emma:interpretation>
                <emma:interpretation id="interp9" emma:lang="en-AU" emma:confidence="0">
                  <emma:literal>oof</emma:literal>
                </emma:interpretation>
              </emma:one-of>
            </emma:emma>
          </inkml:annotationXML>
          <inkml:trace contextRef="#ctx0" brushRef="#br0" timeOffset="14">23761 9359 7963,'0'-17'-250,"0"1"238,0 6 433,0-4-82,0 12 0,0-4-175,0 12 0,0 8 1,0 10 100,0 2 1,-5 4-153,-1 9 0,1-2 1,5 5-211,0-1 0,0-4 0,2-8-39,3-1 0,4 0 0,8 3-114,0-3 1,5-4-144,0-8 0,2-1 393,-2-4 0,4-3 0,7-8 0</inkml:trace>
          <inkml:trace contextRef="#ctx0" brushRef="#br0" timeOffset="15">22748 9608 8019,'9'0'-2000,"6"0"2678,-6-7 1,4 5-322,4-4 0,-5 3 0,12-1-172,0-2 0,0-5 0,6 4-141,-2-2 1,-1-1 0,7-2-66,-1 0 1,-2 3 13,-3-2 0,-2 2 0,-6 5-224,2-1 0,0-1-702,-5 6 742,-8 0 1,-3 0 190,-12 0 0,-3 8 0,-8 1 0</inkml:trace>
          <inkml:trace contextRef="#ctx0" brushRef="#br0" timeOffset="16">22997 9575 7461,'9'0'-1138,"-1"2"1593,-8 3 0,0 4 1,0 8-464,0 0 0,0-1 0,0 1 161,0 0 1,0-1-173,0 1 1,0-6 18,0 0 0,7-7 0,2 3 0</inkml:trace>
          <inkml:trace contextRef="#ctx0" brushRef="#br0" timeOffset="17">23230 9492 8019,'-2'11'-362,"-4"0"231,4 7 1,-12 6 120,3 4 0,3 4 1,1-5-1,1 3-156,1-3 0,-1 5 0,6-6 166,0 0 0,0 5 0,0-5 0</inkml:trace>
          <inkml:trace contextRef="#ctx0" brushRef="#br0" timeOffset="18">22698 9841 8072,'9'-8'485,"8"7"1,-2-7-395,5 1 1,8 3 0,-4-5 0,1 0 51,5-1 1,3 5 0,4-4-70,2 1 0,5-3 0,-3 6-156,1 1 0,1 2 0,3 0-87,-2-3 0,-5 3 0,2-4-314,-6 4 0,0 2 125,-13 0 1,6 0-1,-6 0-91,-2 0 0,-7 0 449,-2 0 0,0 0 0,6 0 0,-1 0 0</inkml:trace>
          <inkml:trace contextRef="#ctx0" brushRef="#br0" timeOffset="19">22964 10024 7980,'-9'-2'-400,"3"-4"413,4 4 146,2-5 59,0 0 1,2 5 0,4-4-100,5 4 0,3 2 0,3 0-96,0 0 0,1 0 0,2 0-54,3 0 0,4 0 61,-5 0 0,1 2 0,-7 2-181,1 2 1,-1-1-276,1-5 288,-8 0 1,-1 2 109,-8 3 0,-8-3 1,-3 6 16,-4-1 0,-7 0 1,-2 6 19,-2-2 1,6-1 34,-2 1 1,3 2 0,5-6 0,1 1 171,2-1 0,7 0-178,-2-1 0,12-4 11,5 3 1,6 3 0,5-3 26,6-1 1,-3 3 0,3 1 39,2 1 0,-6-5 0,-2 1 212,-4-3-175,-1 5 0,-8-3 170,-3 7 1,-14-2 0,-8 4-157,-10-2 1,-6 0 0,-3 6-183,-3 0 1,1 5-58,-8 0 0,10-2 1,0-7-1315,6-2 1386,8 0 0,-3 6 0,8 0 0</inkml:trace>
          <inkml:trace contextRef="#ctx0" brushRef="#br1" timeOffset="36">23928 9425 7865,'0'-9'-1342,"0"2"3274,0 7-935,0 7-275,0 2-326,0 8 0,1 0-188,5-1 1,-2-5 0,7 0-113,2 2 1,-4-5 99,2-3 0,-6-1-61,7 1 1,-1-3 169,5 4-384,1-4 0,-1-12 0,1-4-21,0-7 0,-1-16 0,1-1 173,0-9 0,5-6-73,0-8 0,7-7 0,-3-16 0</inkml:trace>
        </inkml:traceGroup>
      </inkml:traceGroup>
    </inkml:traceGroup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7T02:48:06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8AC03855-73C6-400C-87E1-1EFCAC143802}" emma:medium="tactile" emma:mode="ink">
          <msink:context xmlns:msink="http://schemas.microsoft.com/ink/2010/main" type="inkDrawing" rotatedBoundingBox="30074,8680 30517,9191 30180,9483 29738,8972" semanticType="verticalRange" shapeName="Other">
            <msink:sourceLink direction="with" ref="{CE8B2CFC-3572-484D-B61F-9ABF3FD222C5}"/>
          </msink:context>
        </emma:interpretation>
      </emma:emma>
    </inkml:annotationXML>
    <inkml:trace contextRef="#ctx0" brushRef="#br0">26852 8794 7916,'-24'0'1342,"6"0"-1075,-6 0 131,14 0-220,3 0 0,16 7 1,8 2-61,9 0 0,-1 8 1,3-2-8,2 5 1,7 2-8,1-5 1,7 5-1,-5 2-168,3 2 0,-6-4 123,1 6 1,-2-6 0,-7 6-144,-7 1 1,-1-3-147,-16 2 0,-1-2 1,-12 3-125,-8-1 1,-14 0-13,-9 5 0,-9 0 366,-1 0 0,-9 8 0,-8 2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1:31.13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273BEF45-95C8-4013-AE3A-746B366A0C95}" emma:medium="tactile" emma:mode="ink">
          <msink:context xmlns:msink="http://schemas.microsoft.com/ink/2010/main" type="inkDrawing" rotatedBoundingBox="20655,3657 27714,3258 27722,3401 20664,3799" shapeName="Other">
            <msink:destinationLink direction="with" ref="{6E259C78-7C56-4F83-A5EA-53F148AEC9D5}"/>
          </msink:context>
        </emma:interpretation>
      </emma:emma>
    </inkml:annotationXML>
    <inkml:trace contextRef="#ctx0" brushRef="#br0">0 347 1674,'0'0'36,"0"0"8,0 0 2,0 0 2,0 0-39,0 0-9,0 0 0,0 0 0,0 0 65,0 0 11,0 0 3,0 0 0,0 0-1,0 0 0,0 0 0,11 10 0,1-5-34,5-5-8,0 5 0,6-5-1,0 0-16,-1 0-3,1 5-1,6 0 0,-1-5-3,1 5-1,-1-5 0,1 0 0,5 5-11,0-5 8,-5 0-8,10 0 8,-4 5-8,5 0 12,5-5-12,-5 0 12,6 6-27,-1-1-5,1-5 0,5 0-1,-5 0 45,5 5 10,6-5 2,0 0 0,0 5-21,6-5-4,-1 0-1,1 0 0,6-5-2,-1 5-8,6-10 12,6 4-4,0 1 3,5 5 0,1-5 0,5 0 0,-6 0-11,1-5 0,-1 5 0,12-5 0,-6 0 0,6 5 0,6-5 0,11 4 0,-11-4 0,-7 5 0,7 0 0,0 0 8,-1-5-8,1 0 10,5 5-10,6-5 10,-6 0-10,-5 4 0,-6-4 0,11 0 0,1 5-11,-7-5 11,6 0-8,1 0 8,-1 0 0,-5 5 0,-6-6 0,11 1 0,-6 5 0,-5-5 0,-11 10 0,11-5 0,-6 0 9,-6 0 7,1 0 2,-1 0 0,-22 5-18,11-5 0,12 5 0,-6 0 0,-18-5 0,7 0 0,5 5 0,0 0 0,-6-6 0,-5 1 0,0 5 0,-1-5 0,-5 0 0,-5 5 0,-7 0 0,1 0 0,-1-5 0,1 0 0,0 0 0,-6 0 0,-12 0 0,6 5 0,6-5 0,-11 0 0,-18 0 0,12 5 0,5 0 0,1 0 0,-1-5 0,-5 0 0,-6 0 0,6-1 0,0 12-9,-6-6-9,-17 0-2,17 0 0,0-6-11,0 1-2,-17 5-1,0 0 0,0 0-26,0 0-6,0 0-1,0 0-641,-11-10-128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7T02:48:06.7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2ACFE02-0EE7-44DC-8307-91C802AD7B9A}" emma:medium="tactile" emma:mode="ink">
          <msink:context xmlns:msink="http://schemas.microsoft.com/ink/2010/main" type="inkDrawing" rotatedBoundingBox="24822,9976 27045,5987 31012,8197 28789,12186" semanticType="enclosure" shapeName="Other">
            <msink:sourceLink direction="with" ref="{CE8B2CFC-3572-484D-B61F-9ABF3FD222C5}"/>
            <msink:sourceLink direction="with" ref="{F244E68B-9633-4B21-99A5-7A2D7EEE8E61}"/>
            <msink:sourceLink direction="with" ref="{916A20D1-6330-46FC-A836-B7A7DAE7D677}"/>
            <msink:destinationLink direction="with" ref="{910DB817-2526-47AA-8D93-98FD34B7E00A}"/>
          </msink:context>
        </emma:interpretation>
      </emma:emma>
    </inkml:annotationXML>
    <inkml:trace contextRef="#ctx0" brushRef="#br0">24393 6599 6290,'0'-9'1393,"-2"2"-1035,-4 7 1,3 2 0,-8 3 0,-2 6-19,-2 4 1,-2 9 0,-1 4-110,-4 3 0,-2 4 1,-6 2-128,2 2 0,1 7-179,-6-2 1,-1 3 0,1-1-449,0-2 1,7-7-34,4 2 0,5-10 0,4-5 556,2-5 0,8 1 0,-5-11 0</inkml:trace>
    <inkml:trace contextRef="#ctx0" brushRef="#br0" timeOffset="1">24343 6566 7961,'9'0'1827,"6"0"-1742,-6 7 0,15-5 166,4 4 0,0-2 0,3-1-51,4 3 0,4 7 0,1-4-124,10 0 1,0 4-158,6-7 1,3 5 0,2-4-927,3 2 1,3 1 1006,-1 1 0,1 11 0,-1-4 0</inkml:trace>
    <inkml:trace contextRef="#ctx0" brushRef="#br0" timeOffset="2">21950 9459 7808,'0'-10'228,"0"-5"-32,8 14 0,-5-7-35,8 8 0,-5-5 1,5-1-6,2 2 1,2-3 0,1 0 185,1-3 0,0 7-292,-1-3 1,6-1 0,2 1 24,2 3 0,-4 1 1,6 2 79,2 0 0,1-2-152,2-4 0,2 5 1,2-5 0,2 4 1,7-3 0,-2-1 70,4 2 1,2 1-30,0-3 1,-6 4 0,1-3-40,1 3 1,-4 2 0,1 0 25,-3 0 1,7 0-19,-3 0 0,-4 2 0,1 1-44,0 3 0,-6 0 14,4-6 1,1 5 0,-1 1 24,-2-3 1,0-1-7,2-2 1,-2 0-1,5 0 102,-1 0 1,5 0-91,-2 0 0,4-5 0,2-3 38,0-1 0,1 3 0,3-3 81,1 2 1,6 1-72,-5 6 0,5-5 0,-4-1-56,2 3 0,-6 1 0,5 2-31,-1 0 0,-5 0 20,3 0 0,2 0 1,-1 0 29,-3 0 1,1 5 0,-1 1-95,3-3 1,-1-1 53,-5-2 0,0 2 0,1 2-1,5 1 0,-4 1 0,5-4 13,0 3 0,-5-3 5,3 4 0,2-4 0,1-2 12,1 0 0,0 0 0,2 0-7,-6 0 0,2 0 2,-1 0 0,-1 0 0,-5-2 31,0-4 0,-6 4 0,-1-5-2,-3 0 1,6 5-11,-1-4 0,-5-1 0,-1 1-30,-4 3 1,0-1 0,2 0 31,2-1 0,-2-1-24,-10 6 1,10 0-1,-3 0-99,1 0 1,-6 0 60,-1 0 0,-6 0 0,4 0-5,-2 0 0,-2 0 10,-5 0 19,-1 0 12,1 0 0,-6 2-23,0 3-18,-7-3 17,11 13 1,-6-11-1,7 5-5,1-2 1,0 1 16,-1-3 1,1-3 0,-1 6-21,1-1 0,2-5 0,1 5-37,2 1 0,2-7 0,-4 5-125,2-4 0,1-2-104,-7 0 1,1 0 0,-1 0-515,1 0 0,0-2 806,-1-4 0,1-10 0,0-10 0</inkml:trace>
    <inkml:trace contextRef="#ctx0" brushRef="#br0" timeOffset="27">24592 9392 8000,'11'0'-992,"0"0"1,-5 0 991,5 0 0,-5 0-27,5 0 243,-8 0-133,5 0 0,-8-2 128,0-3-120,-8 3 0,6-6 44,-5 8-188,14 0 88,-5 0 0,8 0 102,-5 0-103,-3 0 360,5 0 206,-7 0-92,0 0-433,-7 0 0,3 0-69,-7 0 1,7 2 0,-3 2 32,0 1 0,3 3-20,-7-3 1,5-3-56,-5 4 1,2 3 100,-2 2-69,-4-4 1,11 6-63,-7-7 0,0 7 57,-5-2 1,-1 2 0,0 0-2,1-2 1,-1 0 0,1 4 7,-1-4 1,0 4-2,1-4 1,-1-2 0,1 2 1,-1 2 0,0-4 0,1 0 1,-1-1 0,6 3 0,0-6 0,0 7 0,-6-5-5,1 2 0,-1 0 0,0 4-9,1-2 1,-1-1 0,1 3 6,-1-2 0,0-2 0,-1 4 0,-4-2 1,3-2 6,-3 2 0,-2 2 1,2-5 6,2 1 1,1 0 40,3 2 1,-1 2 0,0-6-46,1 3 0,5-5 1,0 4 1,-2-1 1,3 3-1,1-4-8,2 2 1,-6 1-3,2 1 1,2 2-1,-1-6 11,3 2 1,-6-3 0,2 3 0,-4-1 0,4 4-2,0 0 1,-6-3 0,-5 2 63,2 2 0,1 2 0,1 1-17,-4 1 0,2-1-11,-8 1 0,6 0 0,-6-1 0,0 1 17,2 0 1,-3 1-22,7 4 0,-8-3 0,4 3 50,1-4 0,1-1 0,7 0-60,0-1 0,1-5-11,-1 0 0,6 0-51,0 6 0,5-6 7,-5 0 1,8-5 41,-3 5 1,-1 0 0,-1 4-30,-1-4 1,3 2-2,-5-8 1,6 8 0,-6-4 81,-2 1 1,-2 4-1,-2-3-60,1 4 0,-6-4-1,0 0 1,-1-1 0,7 3-2,-1-2 1,1-6 0,-1 4-299,0-1-79,1-3-8,6-5 1,5 0-824,10 0 1204,5 0 0,14-14 0,2-5 0</inkml:trace>
    <inkml:trace contextRef="#ctx0" brushRef="#br1" timeOffset="56">25357 9126 8854,'0'-9'75,"0"0"1,0 3 0,0-5-5,0-4 0,5 4 0,1 0-49,-3-2 1,-1 4-1,-2-2-21,0-2 0,0 4 0,0-2-41,0-2 0,-5-2 0,-1-2 48,2 1 1,1-1 0,-1 0 9,-2 1 1,-5-1-18,6 0 0,-6 1 0,3-1 12,-1 1 1,5-1-1,-3 2 13,0 4 0,-1-4-44,-3 4 0,-2 2 1,6-2-52,-2-2 1,3 4 0,-5-2 2,-2-2 0,4 4 0,-2-3-168,-2 0 0,-2 2 109,-1-1 1,-1 6-1,0-5 47,1 3 1,-6-4 0,-1 5 6,3 3 0,-4-1 124,2-2 0,0 5 0,3-7 48,-3 1 0,4 5 0,-6-5-41,0-1 0,5 6-1,-3-3 1,-2 3-1,2 2 77,2 0 0,1 0 1,3 0-92,-1 0 1,-5 0-13,0 0 1,-1 0 0,7 0-6,-1 0 1,6 0 0,0 2 9,-2 3 0,-2-3-45,-1 4 0,-1-3 0,0 1-30,1 2 0,-1-1 47,1-5 0,-1 6 0,0-1-5,1-1 1,-1 3 0,1 1 123,-1 1 0,2-3-67,4 5 1,-4-6 0,4 6-22,-4 2 1,1-4 0,1 3-34,2 0 1,1 3 0,-2 0 2,0-4 0,7 4 16,-6-4 0,2 4-31,-2 1 1,-2 1-1,5 0-28,-1-1 1,5 1 61,-1-1 1,-3 1 0,3 0 16,1-1 1,-3 1 0,1 0 3,3-1 0,-1 1-4,-2-1 1,4 3-16,-3 3 0,-2-9 0,1 4 122,2-3 0,2 1-107,2 2 1,0-1 0,0 1 9,0 0 0,0-1 0,0 1 13,0 0-76,0-1 1,0 1 24,0-1 1,0 1-1,0 0 18,0-1 1,0 1-71,0 0 0,0-6 0,0 0-59,0 2 1,0 1 51,0 3-439,0 0-236,0-1 0,0-5-24,0 0 475,0-7 264,0 4 0,0-16 0,0-1 0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7T02:48:06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910DB817-2526-47AA-8D93-98FD34B7E00A}" emma:medium="tactile" emma:mode="ink">
          <msink:context xmlns:msink="http://schemas.microsoft.com/ink/2010/main" type="inkDrawing" rotatedBoundingBox="24721,9290 25395,8937 25696,9513 25022,9865" semanticType="callout" shapeName="Other">
            <msink:sourceLink direction="with" ref="{B7978E75-0407-4945-99D0-46EE968B242B}"/>
            <msink:sourceLink direction="with" ref="{D2ACFE02-0EE7-44DC-8307-91C802AD7B9A}"/>
          </msink:context>
        </emma:interpretation>
      </emma:emma>
    </inkml:annotationXML>
    <inkml:trace contextRef="#ctx0" brushRef="#br0">22249 8993 7991,'-9'-7'346,"-6"3"0,4-5-6,-4 1 1,4 3 0,0 7-307,-2 3 1,-3 4 0,-5 10-138,-1 3 0,-13 4 0,2 7 141,-2 0 1,-8 6-1,1 0-95,-1-2 1,-3-2 123,8-2 0,-1-5 1,7-2 9,5-2 0,-3-2-47,8-5 1,7-6-13,10 0 0,12-8 1,12 3-72,12-4 1,11-2 0,14 0-79,5 0 0,11 2-148,5 3 0,16-1 1,-45 1-1,1 1 31,2 0 0,0 1 0,1 3 1,1 2-1,5 1 0,1 0 0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7T02:48:06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916A20D1-6330-46FC-A836-B7A7DAE7D677}" emma:medium="tactile" emma:mode="ink">
          <msink:context xmlns:msink="http://schemas.microsoft.com/ink/2010/main" type="writingRegion" rotatedBoundingBox="27868,9134 30093,7295 30176,7397 27952,9235">
            <msink:destinationLink direction="with" ref="{D2ACFE02-0EE7-44DC-8307-91C802AD7B9A}"/>
          </msink:context>
        </emma:interpretation>
      </emma:emma>
    </inkml:annotationXML>
    <inkml:traceGroup>
      <inkml:annotationXML>
        <emma:emma xmlns:emma="http://www.w3.org/2003/04/emma" version="1.0">
          <emma:interpretation id="{30417818-C7D2-4077-9743-2667B04DA2FE}" emma:medium="tactile" emma:mode="ink">
            <msink:context xmlns:msink="http://schemas.microsoft.com/ink/2010/main" type="paragraph" rotatedBoundingBox="27868,9134 30093,7295 30176,7397 27952,92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D1A07C-C081-4E17-950A-7A939D10A9F4}" emma:medium="tactile" emma:mode="ink">
              <msink:context xmlns:msink="http://schemas.microsoft.com/ink/2010/main" type="line" rotatedBoundingBox="27868,9134 30093,7295 30177,7396 27952,9235"/>
            </emma:interpretation>
          </emma:emma>
        </inkml:annotationXML>
        <inkml:traceGroup>
          <inkml:annotationXML>
            <emma:emma xmlns:emma="http://www.w3.org/2003/04/emma" version="1.0">
              <emma:interpretation id="{A2EDE1D7-F729-42E2-8935-05439DE8057A}" emma:medium="tactile" emma:mode="ink">
                <msink:context xmlns:msink="http://schemas.microsoft.com/ink/2010/main" type="inkWord" rotatedBoundingBox="27912,9187 27986,9126 28000,9143 27926,9204">
                  <msink:destinationLink direction="with" ref="{B7978E75-0407-4945-99D0-46EE968B242B}"/>
                </msink:context>
              </emma:interpretation>
              <emma:one-of disjunction-type="recognition" id="oneOf0">
                <emma:interpretation id="interp0" emma:lang="en-AU" emma:confidence="0">
                  <emma:literal>-</emma:literal>
                </emma:interpretation>
                <emma:interpretation id="interp1" emma:lang="en-AU" emma:confidence="0">
                  <emma:literal>~</emma:literal>
                </emma:interpretation>
                <emma:interpretation id="interp2" emma:lang="en-AU" emma:confidence="0">
                  <emma:literal>_</emma:literal>
                </emma:interpretation>
                <emma:interpretation id="interp3" emma:lang="en-AU" emma:confidence="0">
                  <emma:literal>+</emma:literal>
                </emma:interpretation>
                <emma:interpretation id="interp4" emma:lang="en-AU" emma:confidence="0">
                  <emma:literal>`</emma:literal>
                </emma:interpretation>
              </emma:one-of>
            </emma:emma>
          </inkml:annotationXML>
          <inkml:trace contextRef="#ctx0" brushRef="#br0">24742 9193 7917,'2'-10'-153,"3"5"0,6 1 153,4-1 0,9-5 0,2-6 0</inkml:trace>
        </inkml:traceGroup>
        <inkml:traceGroup>
          <inkml:annotationXML>
            <emma:emma xmlns:emma="http://www.w3.org/2003/04/emma" version="1.0">
              <emma:interpretation id="{9F3AB627-636C-46B4-9894-5FF526F9DA41}" emma:medium="tactile" emma:mode="ink">
                <msink:context xmlns:msink="http://schemas.microsoft.com/ink/2010/main" type="inkWord" rotatedBoundingBox="28264,8876 28382,8860 28387,8899 28270,8916"/>
              </emma:interpretation>
              <emma:one-of disjunction-type="recognition" id="oneOf1">
                <emma:interpretation id="interp5" emma:lang="en-AU" emma:confidence="0">
                  <emma:literal>^</emma:literal>
                </emma:interpretation>
                <emma:interpretation id="interp6" emma:lang="en-AU" emma:confidence="0">
                  <emma:literal>`</emma:literal>
                </emma:interpretation>
                <emma:interpretation id="interp7" emma:lang="en-AU" emma:confidence="0">
                  <emma:literal>~</emma:literal>
                </emma:interpretation>
                <emma:interpretation id="interp8" emma:lang="en-AU" emma:confidence="0">
                  <emma:literal>n</emma:literal>
                </emma:interpretation>
                <emma:interpretation id="interp9" emma:lang="en-AU" emma:confidence="0">
                  <emma:literal>.</emma:literal>
                </emma:interpretation>
              </emma:one-of>
            </emma:emma>
          </inkml:annotationXML>
          <inkml:trace contextRef="#ctx0" brushRef="#br0" timeOffset="1">25141 8910 7982,'-10'-7'40,"-4"5"0,6-8-40,-3 5 443,4 3-494,7-5 1,2 7 0,3 0-146,6 0 0,4 0 0,2 0-744,-1 0 940,1 0 0,-1-8 0,1-1 0</inkml:trace>
        </inkml:traceGroup>
        <inkml:traceGroup>
          <inkml:annotationXML>
            <emma:emma xmlns:emma="http://www.w3.org/2003/04/emma" version="1.0">
              <emma:interpretation id="{3768211E-F799-467A-A6B6-587083E5DF7B}" emma:medium="tactile" emma:mode="ink">
                <msink:context xmlns:msink="http://schemas.microsoft.com/ink/2010/main" type="inkWord" rotatedBoundingBox="28464,8692 28596,8623 28604,8639 28471,8707"/>
              </emma:interpretation>
              <emma:one-of disjunction-type="recognition" id="oneOf2">
                <emma:interpretation id="interp10" emma:lang="en-AU" emma:confidence="0">
                  <emma:literal>~</emma:literal>
                </emma:interpretation>
                <emma:interpretation id="interp11" emma:lang="en-AU" emma:confidence="0">
                  <emma:literal>-</emma:literal>
                </emma:interpretation>
                <emma:interpretation id="interp12" emma:lang="en-AU" emma:confidence="0">
                  <emma:literal>+</emma:literal>
                </emma:interpretation>
                <emma:interpretation id="interp13" emma:lang="en-AU" emma:confidence="0">
                  <emma:literal>^</emma:literal>
                </emma:interpretation>
                <emma:interpretation id="interp14" emma:lang="en-AU" emma:confidence="0">
                  <emma:literal>_</emma:literal>
                </emma:interpretation>
              </emma:one-of>
            </emma:emma>
          </inkml:annotationXML>
          <inkml:trace contextRef="#ctx0" brushRef="#br0" timeOffset="2">25323 8694 6218,'-11'0'2130,"0"0"-1357,7 0-291,-3 0-403,7 0 0,2-2 0,3-2-457,7-1 0,8-6 1,2 3 377,-2-1 0,6-2 0,0-6 0</inkml:trace>
        </inkml:traceGroup>
        <inkml:traceGroup>
          <inkml:annotationXML>
            <emma:emma xmlns:emma="http://www.w3.org/2003/04/emma" version="1.0">
              <emma:interpretation id="{1782E3BE-4178-4EB7-8CC7-5BCE228060A7}" emma:medium="tactile" emma:mode="ink">
                <msink:context xmlns:msink="http://schemas.microsoft.com/ink/2010/main" type="inkWord" rotatedBoundingBox="28707,8458 28807,8400 28826,8432 28726,8490"/>
              </emma:interpretation>
              <emma:one-of disjunction-type="recognition" id="oneOf3">
                <emma:interpretation id="interp15" emma:lang="en-AU" emma:confidence="0">
                  <emma:literal>~</emma:literal>
                </emma:interpretation>
                <emma:interpretation id="interp16" emma:lang="en-AU" emma:confidence="0">
                  <emma:literal>+</emma:literal>
                </emma:interpretation>
                <emma:interpretation id="interp17" emma:lang="en-AU" emma:confidence="0">
                  <emma:literal>^</emma:literal>
                </emma:interpretation>
                <emma:interpretation id="interp18" emma:lang="en-AU" emma:confidence="0">
                  <emma:literal>-</emma:literal>
                </emma:interpretation>
                <emma:interpretation id="interp19" emma:lang="en-AU" emma:confidence="0">
                  <emma:literal>_</emma:literal>
                </emma:interpretation>
              </emma:one-of>
            </emma:emma>
          </inkml:annotationXML>
          <inkml:trace contextRef="#ctx0" brushRef="#br0" timeOffset="3">25573 8478 8269,'-10'0'962,"-4"0"1,12-2-136,-4-4-879,4 5-190,2-7 0,2 3 1,4-1-670,5 2 1,5 3 910,7 1 0,-5-15 0,6-4 0</inkml:trace>
        </inkml:traceGroup>
        <inkml:traceGroup>
          <inkml:annotationXML>
            <emma:emma xmlns:emma="http://www.w3.org/2003/04/emma" version="1.0">
              <emma:interpretation id="{D9C3D088-C14D-4E48-B608-6F4991BD3ED9}" emma:medium="tactile" emma:mode="ink">
                <msink:context xmlns:msink="http://schemas.microsoft.com/ink/2010/main" type="inkWord" rotatedBoundingBox="28924,8284 29072,8212 29090,8250 28943,8322"/>
              </emma:interpretation>
              <emma:one-of disjunction-type="recognition" id="oneOf4">
                <emma:interpretation id="interp20" emma:lang="en-AU" emma:confidence="0">
                  <emma:literal>~</emma:literal>
                </emma:interpretation>
                <emma:interpretation id="interp21" emma:lang="en-AU" emma:confidence="0">
                  <emma:literal>+</emma:literal>
                </emma:interpretation>
                <emma:interpretation id="interp22" emma:lang="en-AU" emma:confidence="0">
                  <emma:literal>^</emma:literal>
                </emma:interpretation>
                <emma:interpretation id="interp23" emma:lang="en-AU" emma:confidence="0">
                  <emma:literal>-</emma:literal>
                </emma:interpretation>
                <emma:interpretation id="interp24" emma:lang="en-AU" emma:confidence="0">
                  <emma:literal>.</emma:literal>
                </emma:interpretation>
              </emma:one-of>
            </emma:emma>
          </inkml:annotationXML>
          <inkml:trace contextRef="#ctx0" brushRef="#br0" timeOffset="4">25789 8312 8069,'-12'-10'995,"1"5"-557,8 3-180,-5 2 1,8-2-518,0-3 1,8 1 31,3-7 1,4 7 0,3-3-1190,4-1 1416,-3 6 0,12-12 0,-5 4 0</inkml:trace>
        </inkml:traceGroup>
        <inkml:traceGroup>
          <inkml:annotationXML>
            <emma:emma xmlns:emma="http://www.w3.org/2003/04/emma" version="1.0">
              <emma:interpretation id="{A2962524-2CDE-48F4-9F17-2505D3EFE395}" emma:medium="tactile" emma:mode="ink">
                <msink:context xmlns:msink="http://schemas.microsoft.com/ink/2010/main" type="inkWord" rotatedBoundingBox="29273,8006 29559,7726 29637,7806 29352,8086"/>
              </emma:interpretation>
              <emma:one-of disjunction-type="recognition" id="oneOf5">
                <emma:interpretation id="interp25" emma:lang="en-AU" emma:confidence="0">
                  <emma:literal>+</emma:literal>
                </emma:interpretation>
                <emma:interpretation id="interp26" emma:lang="en-AU" emma:confidence="0">
                  <emma:literal>v</emma:literal>
                </emma:interpretation>
                <emma:interpretation id="interp27" emma:lang="en-AU" emma:confidence="0">
                  <emma:literal>"</emma:literal>
                </emma:interpretation>
                <emma:interpretation id="interp28" emma:lang="en-AU" emma:confidence="0">
                  <emma:literal>=</emma:literal>
                </emma:interpretation>
                <emma:interpretation id="interp29" emma:lang="en-AU" emma:confidence="0">
                  <emma:literal>u</emma:literal>
                </emma:interpretation>
              </emma:one-of>
            </emma:emma>
          </inkml:annotationXML>
          <inkml:trace contextRef="#ctx0" brushRef="#br0" timeOffset="5">26154 8046 8140,'-7'-10'2194,"-2"-4"-1443,-8 12-533,8-6-361,1 8 1,10 0 78,4 0 0,-1 0-511,12 0 1,-4 0 0,11-2-456,0-3 0,-4 1 1030,8-7 0,-1 0 0,7-6 0</inkml:trace>
          <inkml:trace contextRef="#ctx0" brushRef="#br0" timeOffset="6">26403 7813 7903,'-14'-2'240,"3"-4"1,-4 5 7,4-5 1,1 4 19,-1 2 1,6 0-56,-6 0 1,7 2-195,-1 4 0,10-5-246,6 5 1,4-4 0,2-4 226,-1-4 0,16-3 0,3-7 0</inkml:trace>
        </inkml:traceGroup>
        <inkml:traceGroup>
          <inkml:annotationXML>
            <emma:emma xmlns:emma="http://www.w3.org/2003/04/emma" version="1.0">
              <emma:interpretation id="{C7BAF05F-F0FE-46A1-8278-DEED151ACDC7}" emma:medium="tactile" emma:mode="ink">
                <msink:context xmlns:msink="http://schemas.microsoft.com/ink/2010/main" type="inkWord" rotatedBoundingBox="29805,7594 29931,7510 29948,7537 29823,7621"/>
              </emma:interpretation>
              <emma:one-of disjunction-type="recognition" id="oneOf6">
                <emma:interpretation id="interp30" emma:lang="en-AU" emma:confidence="0">
                  <emma:literal>^</emma:literal>
                </emma:interpretation>
                <emma:interpretation id="interp31" emma:lang="en-AU" emma:confidence="0">
                  <emma:literal>~</emma:literal>
                </emma:interpretation>
                <emma:interpretation id="interp32" emma:lang="en-AU" emma:confidence="0">
                  <emma:literal>+</emma:literal>
                </emma:interpretation>
                <emma:interpretation id="interp33" emma:lang="en-AU" emma:confidence="0">
                  <emma:literal>m</emma:literal>
                </emma:interpretation>
                <emma:interpretation id="interp34" emma:lang="en-AU" emma:confidence="0">
                  <emma:literal>M</emma:literal>
                </emma:interpretation>
              </emma:one-of>
            </emma:emma>
          </inkml:annotationXML>
          <inkml:trace contextRef="#ctx0" brushRef="#br0" timeOffset="7">26669 7597 7903,'-2'9'-559,"-3"-3"0,1-5 1585,-7-1 0,7-1-665,-1-5 1,3 2-285,2-7 0,7 7 88,4-1 1,1-2-740,4 1 0,-3-5 574,9 5 0,4-7 0,0 4 0</inkml:trace>
        </inkml:traceGroup>
        <inkml:traceGroup>
          <inkml:annotationXML>
            <emma:emma xmlns:emma="http://www.w3.org/2003/04/emma" version="1.0">
              <emma:interpretation id="{29C2CF45-FEC4-429F-8A64-4703B52F78D2}" emma:medium="tactile" emma:mode="ink">
                <msink:context xmlns:msink="http://schemas.microsoft.com/ink/2010/main" type="inkWord" rotatedBoundingBox="30143,7364 30180,7392 30171,7403 30134,7374"/>
              </emma:interpretation>
              <emma:one-of disjunction-type="recognition" id="oneOf7">
                <emma:interpretation id="interp35" emma:lang="en-AU" emma:confidence="0">
                  <emma:literal>.</emma:literal>
                </emma:interpretation>
                <emma:interpretation id="interp36" emma:lang="en-AU" emma:confidence="0">
                  <emma:literal>`</emma:literal>
                </emma:interpretation>
                <emma:interpretation id="interp37" emma:lang="en-AU" emma:confidence="0">
                  <emma:literal>'</emma:literal>
                </emma:interpretation>
                <emma:interpretation id="interp38" emma:lang="en-AU" emma:confidence="0">
                  <emma:literal>f</emma:literal>
                </emma:interpretation>
                <emma:interpretation id="interp39" emma:lang="en-AU" emma:confidence="0">
                  <emma:literal>\</emma:literal>
                </emma:interpretation>
              </emma:one-of>
            </emma:emma>
          </inkml:annotationXML>
          <inkml:trace contextRef="#ctx0" brushRef="#br0" timeOffset="8">27002 7397 7903,'-12'-9'27,"1"3"-1117,8 5 1090,-5 1 0,8-8 0,0-1 0</inkml:trace>
        </inkml:traceGroup>
      </inkml:traceGroup>
    </inkml:traceGroup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7T02:48:06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3DB55A58-8029-47B8-B9E7-069595496AB1}" emma:medium="tactile" emma:mode="ink">
          <msink:context xmlns:msink="http://schemas.microsoft.com/ink/2010/main" type="writingRegion" rotatedBoundingBox="29420,6104 29877,6104 29877,7072 29420,7072"/>
        </emma:interpretation>
      </emma:emma>
    </inkml:annotationXML>
    <inkml:traceGroup>
      <inkml:annotationXML>
        <emma:emma xmlns:emma="http://www.w3.org/2003/04/emma" version="1.0">
          <emma:interpretation id="{5BE63F91-2246-4785-826E-6430F6F8F096}" emma:medium="tactile" emma:mode="ink">
            <msink:context xmlns:msink="http://schemas.microsoft.com/ink/2010/main" type="paragraph" rotatedBoundingBox="29420,6104 29877,6104 29877,7072 29420,70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88DD4E-13D3-47D0-B931-746D5C99543C}" emma:medium="tactile" emma:mode="ink">
              <msink:context xmlns:msink="http://schemas.microsoft.com/ink/2010/main" type="line" rotatedBoundingBox="29420,6104 29877,6104 29877,7072 29420,7072"/>
            </emma:interpretation>
          </emma:emma>
        </inkml:annotationXML>
        <inkml:traceGroup>
          <inkml:annotationXML>
            <emma:emma xmlns:emma="http://www.w3.org/2003/04/emma" version="1.0">
              <emma:interpretation id="{46CFFC71-BC33-4940-8F84-A2A413F94D67}" emma:medium="tactile" emma:mode="ink">
                <msink:context xmlns:msink="http://schemas.microsoft.com/ink/2010/main" type="inkWord" rotatedBoundingBox="29420,6104 29877,6104 29877,7072 29420,7072"/>
              </emma:interpretation>
              <emma:one-of disjunction-type="recognition" id="oneOf0">
                <emma:interpretation id="interp0" emma:lang="en-AU" emma:confidence="0">
                  <emma:literal>A</emma:literal>
                </emma:interpretation>
                <emma:interpretation id="interp1" emma:lang="en-AU" emma:confidence="0">
                  <emma:literal>a</emma:literal>
                </emma:interpretation>
                <emma:interpretation id="interp2" emma:lang="en-AU" emma:confidence="0">
                  <emma:literal>rt</emma:literal>
                </emma:interpretation>
                <emma:interpretation id="interp3" emma:lang="en-AU" emma:confidence="0">
                  <emma:literal>tl</emma:literal>
                </emma:interpretation>
                <emma:interpretation id="interp4" emma:lang="en-AU" emma:confidence="0">
                  <emma:literal>It</emma:literal>
                </emma:interpretation>
              </emma:one-of>
            </emma:emma>
          </inkml:annotationXML>
          <inkml:trace contextRef="#ctx0" brushRef="#br0">26387 6367 7956,'-15'-2'97,"2"-2"189,2-1 0,5 1 0,-3 11 46,2 10 0,1 7 0,6 9-88,0 0 1,0 8-1,0 5-74,0 8 0,0-1 0,0 6-148,0-1 1,0-3-13,0-5 0,0-8 0,0-3-157,0-4 1,0-9 193,0-4-66,0-3 0,0-12 0,0-7-9,0-9 1,0-15-1,2-11-36,4-13 0,1-11-68,4-13 1,4-11 0,-4-10-77,4 1 0,-7 44 0,0 2 59,9-37 1,0 5 0,-1 19 41,1 9 1,-6 11 135,0 17 0,-5 2 52,5 14 0,-8 4 0,5 13 35,-1 12 1,-5 6 102,3 4 0,-3 10 0,0 5-191,4 5 1,-4 10 0,5-2 72,0 4 0,-3-1-214,7-3 0,-5 4 0,5-8-735,2-3 1,3-1 0,5-14 847,1-2 0,0-9 0,-6-4 0</inkml:trace>
          <inkml:trace contextRef="#ctx0" brushRef="#br0" timeOffset="1">26320 6682 7908,'-33'-7'0,"13"0"1277,3-4-1094,12 3 1,5 3 0,11-1-34,3 2 1,10 1-1,4-1 20,4-1 1,6-7-1,3 5 115,1-2 1,1 5-286,1-1 0,4 3 0,-5 2 0</inkml:trace>
        </inkml:traceGroup>
      </inkml:traceGroup>
    </inkml:traceGroup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7T02:48:06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A46B8583-A324-44B4-9574-931366C5E4AC}" emma:medium="tactile" emma:mode="ink">
          <msink:context xmlns:msink="http://schemas.microsoft.com/ink/2010/main" type="writingRegion" rotatedBoundingBox="25214,6285 25472,6285 25472,6965 25214,6965"/>
        </emma:interpretation>
      </emma:emma>
    </inkml:annotationXML>
    <inkml:traceGroup>
      <inkml:annotationXML>
        <emma:emma xmlns:emma="http://www.w3.org/2003/04/emma" version="1.0">
          <emma:interpretation id="{4B7DEC94-EA39-4BD6-A500-CC9B9B63682D}" emma:medium="tactile" emma:mode="ink">
            <msink:context xmlns:msink="http://schemas.microsoft.com/ink/2010/main" type="paragraph" rotatedBoundingBox="25214,6285 25472,6285 25472,6965 25214,69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CB3AE7-9F03-43F4-961B-98C4F0940607}" emma:medium="tactile" emma:mode="ink">
              <msink:context xmlns:msink="http://schemas.microsoft.com/ink/2010/main" type="line" rotatedBoundingBox="25214,6285 25472,6285 25472,6965 25214,6965"/>
            </emma:interpretation>
          </emma:emma>
        </inkml:annotationXML>
        <inkml:traceGroup>
          <inkml:annotationXML>
            <emma:emma xmlns:emma="http://www.w3.org/2003/04/emma" version="1.0">
              <emma:interpretation id="{7EB6C892-9582-41D8-A8B5-2CCBE1598A8D}" emma:medium="tactile" emma:mode="ink">
                <msink:context xmlns:msink="http://schemas.microsoft.com/ink/2010/main" type="inkWord" rotatedBoundingBox="25214,6285 25472,6285 25472,6965 25214,6965"/>
              </emma:interpretation>
              <emma:one-of disjunction-type="recognition" id="oneOf0">
                <emma:interpretation id="interp0" emma:lang="en-AU" emma:confidence="0">
                  <emma:literal>1</emma:literal>
                </emma:interpretation>
                <emma:interpretation id="interp1" emma:lang="en-AU" emma:confidence="0">
                  <emma:literal>p</emma:literal>
                </emma:interpretation>
                <emma:interpretation id="interp2" emma:lang="en-AU" emma:confidence="0">
                  <emma:literal>I</emma:literal>
                </emma:interpretation>
                <emma:interpretation id="interp3" emma:lang="en-AU" emma:confidence="0">
                  <emma:literal>}</emma:literal>
                </emma:interpretation>
                <emma:interpretation id="interp4" emma:lang="en-AU" emma:confidence="0">
                  <emma:literal>.</emma:literal>
                </emma:interpretation>
              </emma:one-of>
            </emma:emma>
          </inkml:annotationXML>
          <inkml:trace contextRef="#ctx0" brushRef="#br0">22050 6616 8094,'0'-35'508,"2"-2"-387,3-2 1,5 6 0,8 7-155,4 2 1,-3 0 0,5 4 170,0-2 0,-6 1 1,4 8-429,-3 2 0,-3 8 1,-1-5 149,-4 1 223,4 5 1,-13-4-24,3 12 1,-7 5 0,-7 9-14,-7 2 0,-10 8 2,4-2 1,-8 3 0,4 2 48,0 1 0,-3-7-40,7 1 1,5-8 0,8 2-84,1-3 0,-3-2 48,6-1 1,5-5-98,5 0 0,8-7 0,-2 3 37,4 1 1,4-6 0,1 5-17,2 0 1,2-5 45,-2 4 1,-3-2 0,3-1 21,-4 3 1,-7-1 127,0-5-148,-7 0 0,2 0 124,-12 0 0,-3 0 0,-8 2 159,1 4 0,-1-3-508,0 8 0,1-3 1,-1 7 24,1 3 0,-1 10 0,2 0 205,4 3 0,-4 10 0,6 1 0</inkml:trace>
        </inkml:traceGroup>
      </inkml:traceGroup>
    </inkml:traceGroup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6:36:35.18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1,'50'17,"-23"-10,80 22,57 9,893 140,-904-154,133 13,-116-37,-84-2,252 1,-317 0,-1-2,1 0,-1-1,0-1,23-8,-19 4,2 2,35-5,-20 9,65 4,15-1,-118 0,-1 0,1 0,-1-1,1 0,-1 1,4-3,-5 3,-1 0,1 0,-1 0,0-1,1 1,-1 0,0 0,1-1,-1 1,0 0,0-1,1 1,-1 0,0 0,0-1,1 1,-1-1,0 1,0 0,0-1,0 1,1 0,-1-1,0 1,0-1,0 1,0 0,0-1,0 1,0-1,0 1,0 0,-1-1,1 1,0-1,0 1,0 0,0-1,0 1,-1 0,1-1,0 1,0 0,-1-1,1 1,0 0,0-1,-1 1,0-1,-3-3,0 1,-1-1,1 1,-1-1,0 1,0 0,-6-2,-40-14,38 15,-42-12,-1 2,0 2,-1 3,0 3,0 2,-99 5,33 11,0 4,-129 35,-61 15,218-52,-126 4,-200-19,160-1,247 3,1-1,0-1,0 0,0-1,1 0,-1-1,-13-4,-7-6,-42-10,56 19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6:36:36.87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0 253,'1117'0,"-1111"0,-2 0,0 0,0 0,1 0,-1-1,0 1,7-3,-10 3,-1 0,0-1,1 1,-1 0,0 0,1 0,-1-1,0 1,0 0,1 0,-1-1,0 1,0 0,1-1,-1 1,0 0,0-1,0 1,0 0,1-1,-1 1,0 0,0-1,0 1,0 0,0-1,0 1,0-1,-5-11,-14-8,2 7,-1 1,-1 0,0 2,-21-9,-85-27,32 19,-1 4,-163-19,0 39,153 5,83-2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7T02:48:06.77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13326 4821 8082,'0'11'-471,"-2"0"0,-1 2 1,-3 2-1,3 1 370,1 1 118,-6-1 0,6 1 0,-3 0 0,3-1 42,2 1 1,0-6 38,0 0 0,-2-7 216,-3 1 19,3-3-234,-6-2 1,7 0 207,-5 0 251,4 0-173,-13 0-247,14 0 0,-9 0 202,5 0 419,3 0-221,-5 0-13,-1 0 120,6 0-128,-5 0 58,7 0 2816,0 0-3210,7 0 1,-3 0-25,7 0 0,-5 0 0,5 0 84,2 0 1,1 0-32,3 0 0,0 0-47,-1 0 1,1 0-139,0 0 1,-1 0-8,1 0 1,-1 0-1,1 0 1,1 0 20,5 0 1,-3 0-22,8 0 1,-8 0-1,4 0 26,0 0 0,-4 0 0,6 0 32,-2 0 0,6 0-35,-3 0 1,7 0 0,2 0-83,3 0 1,7 0-1,-3 0-107,-1 0 1,1 0 0,-6 0-180,2 0 0,7 0 272,-2 0 1,2 0 0,0 0 50,-1 0 0,-1 0 0,6 0 0,0 0 0,-6 0-19,0 0 1,-5 0 0,3 0 227,-1 0 1,0 0 0,-4 0-59,1 0 1,7 0 0,-7 0-37,-1 0 0,-2 0 1,1 0-49,2 0 1,-3 0-1,4 0 63,-4 0 0,4 0-128,0 0 1,1 0 0,-3 0-1,2 0 0,2 0 0,-4 0-62,1 0 1,9 0-1,-5 0-2,1 0 0,5 0-12,-4 0 0,4 0 1,2 0 30,0 0 1,-1 0 0,1 0 24,0 0 0,5 0 0,1 0-23,-3 0 1,1 0 86,1 0 1,-7 0 0,6 0 0,1 0-74,2 0 1,-1 0 43,5 0 1,-2 0-1,4 0-2,-2 0 0,-2 0 0,3 0-5,-1 0 1,-5 0 0,3 0-9,-2 0 0,0 0-4,-1 0 0,1 0 1,6 0-11,-2 0 0,3 0 1,5 0-19,-5 0 1,-1 0 0,3 0 4,1 0 0,-3 0 21,-3 0 0,4 0 1,-6 0 23,0 0 0,8 0 0,-5 0-15,3 0 0,3 0-30,-12 0 0,1 0 1,-3 0-4,1 0 0,2 0 0,-3 0-18,1 0 1,2 0 25,-1 0 1,1 0-1,6 0 0,-2 0 1,-8 0 0,4 0-55,1 0 1,-1 0 55,4 0 0,-2 0 1,-6 0-1,5 0-60,1 0 0,-4 0 67,6 0 0,-2 0 0,4 0 2,-2 0 0,-6 0 0,4 0 8,-1 0 0,-1 0 17,-2 0 1,-1 0-1,7 0-5,1 0 1,5 0 0,1 0-15,-1 0 1,3 0 33,-9 0 0,-2 0 0,2 0-8,2 0 0,-4 0 1,2 0-13,1 0 1,3 0-32,1 0 1,-5 0 0,-2 0-11,-1 0 1,3 0 0,-6 0 1,-2 0 1,5 0 21,-3 0 1,6-5 0,-6-1-30,-1 2 1,3 3 0,0 1 20,3 0 1,-7 0 0,2 0 5,-3 0 0,4 0 27,-1 0 1,0 0 0,-5 0-42,0 0 1,0 0 0,2 0 17,3 0 0,-3 0 0,3 0 45,-3 0 1,-8 0-10,0 0 0,1 0 0,3 0-89,-4 0 1,4-6 0,-4 0 0,4 3 0,-3 1 1,-1 2 0,-5 0 0,5 0 14,2 0 0,-3 0 1,-1 0-2,-1 0 0,-1 0 46,-1 0 1,-2 0 0,5 0-1,-1 0 28,-4 0 0,4 0-41,-3 0 0,3 0-6,-2 0-1,-4 0 0,13 0 0,-6 0-11,1 0 1,3 0 3,-7 0 0,5 0 1,-3 0-27,1 0 1,1 0 0,3 0 22,-2 0 0,-5 0 0,5 0-67,2 0 1,-1 0 0,1 0 79,0 0 1,6 0 22,-8 0 0,0 0 1,2 0-5,1 0 0,2 0 0,-8 0-45,1 0 1,-3 0 25,6 0 1,-1 0 0,4 0-10,-4 0 1,4 0 0,-5 0-59,-1 0 0,6-2 64,-4-3 0,-1 3 0,-1-4 4,-1 4 0,3 2 0,-5 0-10,-2 0 0,-2 0-107,-2 0 118,8 0 0,-6 0 1,4 0 8,-4 0 0,0 0-45,4 0 1,-4 0 0,4 0 22,-4 0 1,0 0 0,2 0 36,1 0 1,1 0 55,-6 0 0,1 0 0,-1 0-50,0 0 1,0 0-1,1 0-4,-1 0 1,-6 0-186,1 0 176,0 0 1,0 0-56,-1 0 1,-5 0 0,4 0-34,-2 0 0,-2 0-165,-5 0 72,0 0 234,-8 0 186,-2 0 222,-7 0 0,-2 0-344,-3 0 0,-4 0 0,-10 0 15,-3 0 1,4 0-1,-6 0-164,0 0 0,-4 0 30,-11 0 0,2 0 0,-7 0-167,-2 0 1,-4 0 0,-6 0 95,-4 0 0,-11 0-16,-1 0 0,-7 0 1,0 0 56,-8 0 1,-2 0 0,41 0 0,-2 0-130,0 0 0,-1 0 0,0 0 0,0 0 184,-1 0 1,-1 0 0,1 0-1,-1 0 1,-8 0 0,0 0-1,1 0 1,0 0 7,-1 0 1,0 0-1,-2 0 1,-1 0-38,-5 0 0,-1 0 0,-1 0 0,0 0 0,-4 0 0,0 0-192,1 0 0,-1 0 0,0 0 1,0 0-1,-1 0 0,-1 0 179,-3 0 0,0 0 1,-1 0-1,-1 0 1,-6 1-1,-1 0-194,-1 2 0,1 0 0,-2-2 0,-1 0 1,29 0-1,0 1 0,-1 0 123,-2-1 1,-1 0 0,0-1-1,1 0 1,-1 0 0,-1 0 13,-2 0 1,0 0 0,0 0 0,0 0 0,1 0-1,-1 0 1,0 0 0,1 1 0,-1 0-66,4 0 1,0 2 0,-1-2-1,-3 0 1,-1-1 0,0 1-1,1 1 1,1 0 0,-1 0-508,0-1 1,0-1 0,0 1-1,-2-1 1,1 0 0,-1 0 293,4 0 0,-1 0 1,1 0 351,5-1 0,-1 1 0,1 1 0,-31 1 0,2 1 0,6 0 0,0 0 0</inkml:trace>
  <inkml:trace contextRef="#ctx0" brushRef="#br0" timeOffset="1">14257 5037 7340,'0'9'-1205,"0"6"1205,0-13 0,-2 11 0,-4-8 0,5 2-85,-5-1 224,-3 3 1,1 2 201,-3 0 1,2-7 286,4 2-351,3-4 301,-6-2-226,8 0 1,-1 0-1,-3-2 873,-2-4-554,1 4-169,5-5 92,0 0-352,0-3 159,0-6-178,0-1 0,0 0-81,0 1 0,5 5-684,1 0 455,7 7 1,-10-5 220,9 3-52,-9 4 0,6-5-38,-3 7 1,-4 7 0,3 4 63,-3 4 0,-2 2-72,0-1 1,0 1 0,-2 0 20,-3-1 1,1 1-1,-7 0 74,-2-1 1,0 1 45,2-1 0,-4-6 34,4-5 0,-3-3-112,-3-2 0,6-9 5,0-8 0,7-1 0,-1-10-2,3-2 1,2-1 0,0 0-195,0 3 0,0-2 1,2 8 13,3 2 0,2 1 52,5 3 1,2 1 46,-3 4 1,4 4 52,2 7 46,-1 0 0,1 7 45,0 4 1,-8 4-111,-4 1 1,-3 7 0,0-1-5,4-2 1,-5 4-1,5-2 3,-4-1 0,-8-3 0,-1-1 24,-2-1 0,3 1-12,-5 0 1,6-6 0,-7-2 40,0-2 0,2-1 1,-1-6 59,-2 0-183,-1 0 1,-3-2 0,2-4-33,4-5 1,4 2 60,7-2 1,0 0 29,0-6 1,0 1-150,0-1 1,2 6 28,3 0 1,-1 7 46,7-1 0,0 3 1,6 2-32,-1 0 80,1 0 1,-2 2-32,-4 3 0,2-1 0,-8 7-2,-1 2 0,-2 2 220,-2 1 0,-10 1 63,-6 0 1,5-8-1,-6-2-189,2 1 0,1-7-600,-3 5 0,6-6-499,0-6 0,5 3 632,-5-8 0,7 0 387,-1-6 0,3 0 0,2 1 0</inkml:trace>
  <inkml:trace contextRef="#ctx0" brushRef="#br0" timeOffset="2">18693 4970 7878,'-9'0'858,"2"0"-18,7 0 58,0 0-198,7 0-515,-5 0 70,13 0-229,-6 0 1,6 2 78,-4 4 1,-4 3-26,-7 8 1,0-6-296,0 0 292,0 0 0,-5 0 0,-3-2 28,-1-2 0,4-1 0,-7-6-17,0 0 0,2 0-16,-1 0 0,6-6 1,-6-1 2,-2-2 0,5-2 1,3-6-27,3 1 0,2 4-271,0 1 164,0 0 0,2-3 111,3 2 1,3 3-8,3 4 1,4 3 0,-4-4 0,3 4 90,3 2 0,0 2-105,-1 4 1,1 1 45,-1 4-53,1 11 0,0-10 1,-1 10-11,1-4 1,-6-1 0,0-1 0,-7 1 0,1 0 105,-3-1 0,-4-1 1,-3-2 65,-6-2 0,-10-5-112,-1 5 0,-2-8 0,4 3-11,-2-4 1,-2-2 0,3 0 73,-1 0 0,6-2-118,5-4 1,1-3 0,-1-7-107,6-1 0,3 0 1,2 1-56,0-1 0,5 0 1,3 3-459,1 3 496,2-4 0,6 7-125,-1-3 0,1 4-570,0 7 1,-1 2-118,1 3 1,-2-1 914,-4 7 0,3-7 0,-4 3 0</inkml:trace>
  <inkml:trace contextRef="#ctx0" brushRef="#br0" timeOffset="3">23246 5070 7367,'-9'-2'680,"3"-3"1,5 1-349,1-7 1,0 5-4,0-5 1,0 6 0,0-6 461,0-2-307,7-2 54,-5-2-273,13 1 0,-12 5 66,8 0-205,-7 7 1,5-4 0,-5 10-205,2 4 0,-1-2 73,-5 7 0,0 0 0,0 5 77,0 1 0,0-6 0,0 0-41,0 2 1,-2 0-38,-3-2 1,1 2 0,-7-8 123,-2-1 1,-2 4 0,-1-3 29,-1-1 1,6-2 27,0-2 1,0-8-42,-6-3 1,8 2-1,3-2-11,5-2 1,1 4-1,1-2-209,5-2 1,3-2-85,8-2 0,-1 6 0,1 2 10,0 2 1,1-4-1,2 5 27,3 2 1,-1-3-93,-6 1 0,1 3-6,0 8 1,-8 4 135,-4 8 1,-3 0-1,-2-1 192,0 1 0,-5 0-86,-1-1 54,-7 1 1,4-1-1,-8-1-177,1-4 0,5 2-486,0-7 0,5-1-1644,-5-5 2241,7 0 0,-3 0 0,7 0 0</inkml:trace>
  <inkml:trace contextRef="#ctx0" brushRef="#br0" timeOffset="4">18727 5004 7920,'-8'9'1017,"6"-2"-811,-12-7 0,10 0 351,-7 0 8,7 0-335,-3 0 0,14 0-163,4 0 1,-2 0-48,3 0 0,-7 0 60,6 0 208,-7 0 4,11 0-57,-14 0-60,7 0 0,-10 2-63,-4 4 1,-1-3-84,-4 8 0,-4-7-20,4 2 0,-2-3 0,0 1-98,2 1 164,8 1 1,-5-8-63,8-3 1,0-5-188,0-6 1,8-1 128,3 1 1,2 4 0,-1 3 19,0 2 1,-1-4 0,5 5 13,1 3 127,-1 1 1,1 2-135,0 0 55,-1 0 0,-1 7 8,-4 4 0,-3-2 66,-8 2 0,0 1 556,0 4-488,-8 1 1,-1-6 0,-8-2-6,1-2 0,-1-1 0,0-6-19,1 0 1,-1 0 103,1 0 1,5 0 66,-1 0 1,7 0-1,-4-2-167,1-3-230,3 3 0,5-7-81,0 3 47,7 4 0,-3-11 183,7 8-1151,-7-1-1355,10 6-190,-4 0 2618,6 0 0,1 0 0,-1 0 0</inkml:trace>
  <inkml:trace contextRef="#ctx0" brushRef="#br0" timeOffset="5">3888 13265 8266,'-11'-7'0,"2"-4"1230,2-4 1,1-2-868,6 1 0,0-1 1,2 0-1,5 3-126,10 3 1,1 1-1,8 7-255,-2-3 0,4 1 0,-4 6 15,2 5 1,0 5 0,3 9 27,-1 3 0,-10 12 0,1-2-81,-6 2 0,-10 6 1,3-1 139,-4 3 0,-4-5 0,-4 5 442,-5-2 0,-5-3 10,-7-4 0,3-8 0,-8-4 106,-1-4 1,-1-7 0,1-2-228,1-1 0,8-4 1,-2-10-169,3-5 0,10-4 1,3-1 13,5-1 1,1 0-298,0 1 0,9-1 1,6 0-186,5 1 0,9 5 0,1 1-133,7 3 1,-2 2-282,4 5 0,1 0 0,-1 0 3,-2 0 0,0 0 1,0 1-861,2 5 0,-2-4 764,-10 3 1,5-3 727,-5-2 0,5 8 0,1 1 0</inkml:trace>
  <inkml:trace contextRef="#ctx0" brushRef="#br0" timeOffset="6">4553 13298 7909,'-9'-16'3326,"1"-1"-2498,8 8 1,2-4-483,4 7 0,3 1 1,9 5-275,4 0 0,-1 0 0,5 0-15,-2 0 1,3 2 0,-4 5 26,-3 10 1,-2 1 20,-1 10 1,-8-6-1,-3 6-87,-4 1 1,-4 3-1,-4 1 217,-5 0 1,-9-5-80,-2 0 0,-8-6 1,2 4-1,-1-2 48,1-4 1,2-1-584,4-3-880,4-7 427,-6 6 1,14-15 0,7 0-563,6-9 1,12-6 1393,7-1 0,8-8 0,-4-2 0</inkml:trace>
  <inkml:trace contextRef="#ctx0" brushRef="#br0" timeOffset="7">4918 13332 7909,'10'-8'-1268,"-1"5"634,-4-8 3397,-3 7-1368,6-4 1,-16 8 37,-3 0 1,2 2-887,-2 4 0,0 10 0,-6 10-164,1 0 0,-1 6 0,0-5-111,1 5 0,1 6 124,4 1 1,4-6 0,7-5 0,0 0-162,0-2 1,7-2-184,4-8 1,4 1-1,3-2-341,4-4 1,2-4 0,6-7-143,-2 0 1,-1 0-1019,7 0 0,-1-5 1,0-3 124,0-1 1,-5-2 1323,0-6 0,-1 1 0,7-1 0</inkml:trace>
  <inkml:trace contextRef="#ctx0" brushRef="#br0" timeOffset="8">5317 13382 7897,'-11'0'2834,"0"0"-847,7 0-422,-3 0 1,7-2-1253,0-4 1,15 4-1,7-3 1,7 1-1849,5-1 0,-1 3 918,0-4 0,0 4 617,1 2 0,-1 0 0,0 0 0</inkml:trace>
  <inkml:trace contextRef="#ctx0" brushRef="#br0" timeOffset="9">5400 13564 7863,'-33'8'1349,"0"-6"0,14 7 1792,8-4 1,9-1-1472,8 7 1,11-7 0,12 1-1953,8-3 0,7-2 0,8 0-1238,-2 0 1,9 0 1519,-9 0 0,11-7 0,-2-2 0</inkml:trace>
  <inkml:trace contextRef="#ctx0" brushRef="#br0" timeOffset="10">6131 13548 9153,'-5'-11'2498,"-1"0"-1843,1 7 1,5-5-1,2 5-266,3-2 1,4 1 0,8 5-83,0 0 0,5-6 0,2 1-513,2 1 1,0 2 0,3 2-438,-1 0 1,-1 0-1,7 0 643,-1 0 0,0 0 0,0 0 0</inkml:trace>
  <inkml:trace contextRef="#ctx0" brushRef="#br0" timeOffset="11">6713 13165 7872,'-17'-7'3760,"8"-2"-3377,2 0 1,9-4-165,3 7 0,12-5 1,9 5-162,-1 3 0,7-5 0,-4 3-379,3 1 0,-3 2 73,-1 2 1,-8 2 158,-3 4 0,-1-3 1,-9 8-84,-3 2 0,-8 2 162,-6 2 1,-4-1 0,-3 1 240,-5 0 1,5-3 0,-4-1 97,3-2 0,8-1 0,2 3 236,2-2-547,1 0 0,13 4 0,6-4 33,8-6 1,5 3-1,7-3-478,0-1 0,6-2 165,0-2 0,-3 5 0,-6 1 1,-4-1-382,-2 3 682,-2 1 0,-7 8 1,-4-1 384,-6 1 1,-10-6 0,-8 0-343,-7 2 0,-4 2 47,-4 1 1,-3 1-1,3-2 227,-4-4 1,7 4-1,2-6-1631,5 0-34,1-2-1146,1-7 2455,7 0 0,9-7 0,9-2 0</inkml:trace>
  <inkml:trace contextRef="#ctx0" brushRef="#br0" timeOffset="12">7112 13315 7872,'0'-9'4670,"0"-6"-4099,0 6 0,7-6-7,4 4 1,6-4 0,5 4-302,6-4 0,9-1 0,3-1 31,3 0 0,-6 1-433,1-1 0,-4 6 1,-5 2-1234,-1 1 1,-8-3-1,2 6-2020,-3 1 3392,-10 2 0,-2 2 0,-7 0 0</inkml:trace>
  <inkml:trace contextRef="#ctx0" brushRef="#br0" timeOffset="13">7361 13215 6843,'0'10'-107,"0"-1"1238,0-4 0,0-1-509,0 7 0,-2-5 1,-1 7-7,-3 5 0,-5-1 0,5 7-661,3 0 1,1-4-1,2 6-429,0-2 0,0-2 0,0-5-1963,0-1 2437,7 1 0,2 0 0,8-1 0</inkml:trace>
  <inkml:trace contextRef="#ctx0" brushRef="#br0" timeOffset="14">7527 13232 7872,'9'7'0,"-1"-3"-21,-8 7 1,-6 0 0,-1 6 549,-2-1 1,3 7 0,-3 1-360,2 1 1,1-2 0,6 4-275,0 3 0,0-4 104,0 1 0,0 1 0,0 5 0</inkml:trace>
  <inkml:trace contextRef="#ctx0" brushRef="#br0" timeOffset="15">6746 13947 7894,'-26'0'-12,"4"0"3485,11 0-1059,4 0 1,22-2-1790,7-4 0,15-3 0,7-8-128,4 1 1,9-1-789,4 1 0,0-3 0,4-1-326,3-2 1,2-1-1,-5 7-303,-4-1 1,-4 2-1270,-7 4 0,-8-2 2189,-3 8 0,-11-8 0,-4 4 0</inkml:trace>
  <inkml:trace contextRef="#ctx0" brushRef="#br0" timeOffset="16">7278 13913 7868,'-33'17'0,"7"-6"1215,4 0 1,3-7 0,4 3-299,4 1 0,6-6 0,10 3-685,6-3 0,12 4 0,4-1-564,5-1 0,6 3 0,1 1-699,-2 1 0,-9 2 252,-6 5 0,-9 1 625,-2 0 0,-9 7 0,-4 2 161,-13-1 1,-7 5-1,-7-6 1223,1 2 1,2-6 478,-2 2 1,10-5 0,9-4-420,1-2 1,5-7-1322,8 1 1,8-5-1320,15-5 1094,-1 3 1,21-13 0,-5 4-699,-1-4 0,6-1 954,-3-1 0,3 0 0,2 1 0</inkml:trace>
  <inkml:trace contextRef="#ctx0" brushRef="#br0" timeOffset="17">8109 14312 7729,'9'0'4123,"-2"8"1,-1 3-1805,-1 11 1,-1-2-1594,-9 8 0,-5 0-75,-6 5-471,-8 0 1,-2 2 0,-7 2 92,-1 2 0,-4 2-2833,-1-2 0,0-4 2560,6 3 0,-8 5 0,-1-1 0</inkml:trace>
  <inkml:trace contextRef="#ctx0" brushRef="#br0" timeOffset="18">8807 13365 8359,'-10'-7'540,"5"-5"0,10 5 0,5 0 0,1 1 0,2 1 0,5 1 0,8 0 1715,5-1-2169,3 3 0,-1-6-305,0 8 0,0 0 0,1 0 0,-3 0-958,-3 0 0,-3 0-1519,-2 0 2696,-5 0 0,6-7 0,-7-2 0</inkml:trace>
  <inkml:trace contextRef="#ctx0" brushRef="#br0" timeOffset="19">9189 13298 6867,'-11'15'2,"0"-4"0,5 2 1292,-5-7 0,6 7-906,-7-2 1,7 4 0,-4 3-70,1 4 1,3 6-1,5 9 44,0 2 0,0-1 0,0-3-737,0 4 0,0-4-1026,0 4 0,2-4 1400,3-2 0,4 1 0,8-1 0</inkml:trace>
  <inkml:trace contextRef="#ctx0" brushRef="#br0" timeOffset="20">9322 13415 7906,'0'16'-876,"0"1"329,0 0 0,-6-1 543,1 1 1,-1-6 800,6 0-321,0 0-498,0 6-27,0-8-397,0 6 458,0-13-12,0 5 0,0 0 0,0 3 0</inkml:trace>
  <inkml:trace contextRef="#ctx0" brushRef="#br0" timeOffset="21">9305 13598 7278,'-11'0'492,"0"0"-146,7 0 1,-5 0-1,5-2 501,-1-4 1,-3 4 1205,3-3-1389,3 3 0,-5 4-352,7 3 0,-6 5 0,1 6 1,1 3 200,2 3 0,2-2-572,0 8 0,0 0 0,0 3-729,0-3 0,2 3 0,2-3 788,1 3 0,15 2 0,-1 1 0</inkml:trace>
  <inkml:trace contextRef="#ctx0" brushRef="#br0" timeOffset="22">8890 14179 7911,'-15'-1'1298,"4"-5"1,4 2 725,7-7-995,0 8 0,1-7-678,5 5 1,11 3 0,12-5-108,8-1 1,5 5 0,8-7-453,0 3 0,6-6 0,1 4-168,2-1 0,0-2-1352,2 6 1,-4-1 1727,-7 1 0,-8 4 0,-1-5 0</inkml:trace>
  <inkml:trace contextRef="#ctx0" brushRef="#br0" timeOffset="23">9405 14246 7911,'9'0'1101,"8"0"0,12 0-995,-7 0 1,8 2-212,-2 3 1,-4 1 0,-2 9-198,-4 3 1,-9 4-1,-3 0 375,-4 6 0,-11 5 1,-8 4 1255,-9 2 1,-5-6-312,-2-5 0,1-6 0,4 2 715,6-5 0,6 1 1147,5-9-2579,3-3 0,25-3 1,9-9-1366,9-1 0,18-8 0,3 2-410,6-4 1,-1-2-2891,0 1 4123,-7-1 1,18 1-1,-4-1 1</inkml:trace>
  <inkml:trace contextRef="#ctx0" brushRef="#br0" timeOffset="24">10236 14811 7847,'0'11'3424,"0"0"0,0 2-2137,0 9 1,-8-1 277,-3 6 0,-4 1-658,-1 5-684,-8 8 0,-2-4 0,-7 7-1307,0 2 1,-8 4 330,-3 6 1,-6-3 0,-4 6 752,-1-1 0,20-24 0,0 2 0,0-2 0,1 0 0</inkml:trace>
  <inkml:trace contextRef="#ctx0" brushRef="#br0" timeOffset="25">10668 13398 7863,'-11'-9'2376,"1"2"0,1 1 2485,0 0-4234,5 1-533,-3 5 1,7 2 0,0 3 149,0 6 0,2 4-277,3 2 1,4-1 0,8 3 38,0 3 0,-1-3 0,1 3-213,0-4 1,1 1-1,4 3 1,-3-4 0,3 4 194,-4-3 0,-1-2 0,-2-1-22,-4 1 0,-2-1 86,-4 1 0,-3-6 1,2 0 311,-8 2 0,-5-4 1,-9 1-648,-5-3 1,-1 4-416,-3-5 0,-5-1 1,5-5-419,-5 0 0,6 0 1,4-2-2370,4-3 3485,1-5 0,1-21 0,-1-4 0</inkml:trace>
  <inkml:trace contextRef="#ctx0" brushRef="#br0" timeOffset="26">10618 13431 7860,'0'-16'4576,"0"7"-2738,0-6-1093,0 13 0,7-11 0,6 6-433,7-3 1,1 5 0,6-4-334,3 1 1,7-3-578,2 6 1,1-6-1,-3 5-1204,2 2 1,5-3 1801,-5 1 0,0-7 0,-6 4 0</inkml:trace>
  <inkml:trace contextRef="#ctx0" brushRef="#br0" timeOffset="27">11183 13232 8419,'-8'9'3790,"7"-1"-2884,-7-8 0,10-2-212,4-4 1,10 2-1,12-7-346,3-2 0,8 1 0,0-1-407,-2 2 1,3-1 0,-1-4-797,-2-1 1,2 6-63,-6 0 1,2 7 0,-13-1 0,-3 1 916,-6-1 0,1 3 0,-4-6 0</inkml:trace>
  <inkml:trace contextRef="#ctx0" brushRef="#br0" timeOffset="28">11366 13282 7840,'-17'18'571,"6"3"283,0-16 0,5 8-554,-5-2 0,6 4 0,-5 2 415,3-1 0,1 1 0,6-1 342,0 1 0,0 0-1030,0-1 0,0 3 0,0 1 0,0 2-912,0-1 0,0-3-936,0-1 1,8-1 1820,3 1 0,4 0 0,1-1 0</inkml:trace>
  <inkml:trace contextRef="#ctx0" brushRef="#br0" timeOffset="29">11548 13265 7819,'-16'0'699,"-1"0"-381,1 8 1,1 1 0,2 7-31,2 1 0,2 2 0,-3 3-290,7 5 1,1 1 0,1 3 191,-3 5-190,0 1 0,6-4 0,0 0 0</inkml:trace>
  <inkml:trace contextRef="#ctx0" brushRef="#br0" timeOffset="30">10651 14096 7776,'-26'0'2358,"10"0"1,8-2-1378,8-3 0,2 3-641,4-3 1,8-5 0,12 1-57,6 0 0,12-6 440,17 4 0,3-4 0,5-1 0,-1-1-448,-1 0 1,1 1-47,-13-1-1014,8 0 1,-11 3 0,1 1-1435,-7 2 0,1 5 397,-9-5 1821,-6 7 0,-1-3 0,-5 7 0</inkml:trace>
  <inkml:trace contextRef="#ctx0" brushRef="#br0" timeOffset="31">11266 14246 7690,'-17'7'-256,"1"-3"4375,-1 7-2770,8-7 0,3 3-882,12-7 1,5 0 0,11 2-452,6 4 0,9-5 0,1 5-519,-1-4 1,-2 0 0,-1 3-556,-1 6 1,-9 4 674,-7 2 1,-3 7 0,-10 2 95,-6-1 1,-5 7 0,-10-4 711,1 3 0,-7-5 922,1-4 1,2-4 0,9-1 1547,5 0-1914,4-8 1,17-2-1372,7-7 1,10-7 0,7-4-426,5-4 1,-2-2 0,1-1 814,-3-4 0,7 3 0,-5-5 0</inkml:trace>
  <inkml:trace contextRef="#ctx0" brushRef="#br0" timeOffset="32">3157 16241 7894,'0'-11'1464,"0"0"1,0 5-998,0-5 0,7 5-97,5-5 1,4 6 0,6-4-7,6 1 1,3 3-1,3 5-76,-1 0 1,0 9 160,0 7 0,4 3-143,-3 9 1,8-1-1,-9 8 1,2 2 307,0 2 0,-3 7-191,-5-1 1,3 6-325,-8-1 0,0 4 0,-5-12 0,0 3 79,-1-1 1,-5-9 50,0-2 1,-1-1-861,1-10 1,-2 0 0,-5-5-2790,1-1 2552,8-7 1,-6-3-1,6-12-799,-2-5 1,-1-11 1666,1-5 0,3-12 0,-4-4 0</inkml:trace>
  <inkml:trace contextRef="#ctx0" brushRef="#br0" timeOffset="33">3955 16241 7881,'0'-24'0,"-8"5"264,-3-3 1,-4 9-1,-1 4 460,-1 2 1,-7 5 0,-2 11-58,1 8 1,-7 10 0,4 3 51,-3 7 0,-2 7-552,0 11 0,5 3 0,2 5 1,4-4-528,7-2 1,-1 4 3,4-6 0,5-1 0,3-10 356,8-5 0,5 3 0,8 1 0</inkml:trace>
  <inkml:trace contextRef="#ctx0" brushRef="#br0" timeOffset="34">4387 16357 7761,'-17'-17'2419,"2"6"-1609,4 0 0,4 6 373,7-6 1,7 7-980,4-2 1,11 5 0,8 1 0,5 0-940,4 0 1,1 0-15,-1 0 1,-4 1 0,2 5 748,-7 5 0,1 4 0,-5 1 0</inkml:trace>
  <inkml:trace contextRef="#ctx0" brushRef="#br0" timeOffset="35">4453 16606 8375,'-16'8'1688,"6"-6"-1612,3 12 1,7-10 561,0 7 1,7-7 0,6 1 20,8-3 1,12-2 0,11 0 0,4 0-1116,2 0 1,7-7-847,4-4 1,-2-4 1301,2-2 0,0-7 0,6-1 0</inkml:trace>
  <inkml:trace contextRef="#ctx0" brushRef="#br0" timeOffset="36">5417 16224 7842,'-17'0'7080,"8"0"-6381,2-7 0,9 5-61,3-4 1,12-3-1402,10-2 1,5 2-1,3 0 518,4 1 1,-2-3 244,7 6 0,8-16 0,7 3 0</inkml:trace>
  <inkml:trace contextRef="#ctx0" brushRef="#br0" timeOffset="37">6198 15792 7815,'-7'-26'0,"-3"2"924,-6 7 1,5 1 0,1-1-288,3 1 0,1 4 0,6 1-383,0-2 0,2 6 0,6 2-286,8 3 0,3 2 1,8 0 64,3 0 1,-6 7 0,0 4 226,0 4 1,-11 7-439,4 0 0,-12 2 0,1-3-202,-5 1 1,-8 7 0,-4-3 305,-4 0 1,-7 4 679,0-8 0,0 0-166,5-6 0,8 1-222,3 0 1,6-6-297,6 0 1,5-7 0,11 3 316,6 0 0,5-5-370,6 4 1,-2-4 0,5-1-181,-1 5 1,-2-4-1,-8 5 186,-3 1 1,-6-5 373,-11 8 1,-4 0 0,-9 4-79,-3-4 1,-6 4 0,-11-4 30,-6 4 0,-5 0-78,-6-4 0,9 2 0,-3-8-864,2-1 0,7 3 1,2-1-257,3-2 1,10-4 995,3-6 0,5-11 0,1-8 0</inkml:trace>
  <inkml:trace contextRef="#ctx0" brushRef="#br0" timeOffset="38">6630 15842 7815,'-17'-8'4580,"1"-1"-3647,6-7 0,10-1-563,12 0 0,10 1 0,7-1-107,8 0 1,2 1-353,11-1 0,-11 1 0,7-1-113,-4 0 1,-9 3 0,2 1-719,-5 1 0,-15 9 0,0-5-1243,-6 1-223,4 5 2386,-19 2 0,4 9 0,-14 8 0</inkml:trace>
  <inkml:trace contextRef="#ctx0" brushRef="#br0" timeOffset="39">6779 15792 7815,'10'0'3357,"-3"0"-2765,-7 0 1,-7 2-208,-4 3 0,3 5 0,3 6-185,3 1 1,2-1-1,0 1-555,0 0 0,2-1 1,3 1 431,6-1 0,4 1 288,2 0-365,-1-8 0,1 6 0,0-6 0</inkml:trace>
  <inkml:trace contextRef="#ctx0" brushRef="#br0" timeOffset="40">7029 15792 7815,'0'-9'676,"-8"1"-500,-1 8 0,-6 8-93,4 3 0,-2 5 1,8 5-648,1 1 0,2 6 564,2-6 0,0 7 0,0-3 0</inkml:trace>
  <inkml:trace contextRef="#ctx0" brushRef="#br0" timeOffset="41">6048 16523 8484,'8'-11'2836,"3"0"-2685,4 7 1,3-3 759,4 7 1,6 0 0,11 0-400,5 0 1,10 0 0,5 0-306,5 0 0,5 0 1,8-2-424,-5-3 0,2 3 0,-4-4-630,-5 4 0,-3-3 94,-12-1 0,-4 1 1,-12 5-792,-1 0 0,-7 0 1543,-4 0 0,-4 7 0,-1 2 0</inkml:trace>
  <inkml:trace contextRef="#ctx0" brushRef="#br0" timeOffset="42">6663 16706 7758,'-16'0'611,"4"0"36,1 0 0,6 6 381,-6-1 0,5 3 0,-3-3 1932,2 6-2517,1 4 0,13 2 0,5-1 0,4 1 112,6 0 1,4-1-473,7 1 0,1-2 1,-1-4-639,0-6 1,6 3 0,-2-3-1075,-6-1 0,1-2 367,-10-2 0,0 0 1262,-6 0 0,8-8 0,2-1 0</inkml:trace>
  <inkml:trace contextRef="#ctx0" brushRef="#br0" timeOffset="43">6946 16673 7758,'-11'17'0,"-1"-1"712,9 1 1,-10 1 522,7 4 0,-5 10 0,4 7-312,-2-2 1,5 3-1,-2 1-1172,5 1 0,1 1 0,0 3-639,0-2 1,1-7 887,5 2 0,11-4 0,8-2 0</inkml:trace>
  <inkml:trace contextRef="#ctx0" brushRef="#br0" timeOffset="44">7577 17122 13039,'0'16'3846,"0"1"-2663,0 7-730,0 2 1,-2 2-161,-3-1 0,1 1 0,-5 7-716,1 4 0,-10-4 0,-1 6-530,-5-1 0,-3-5 953,-6 4 0,-1 4 0,1-1 0</inkml:trace>
  <inkml:trace contextRef="#ctx0" brushRef="#br0" timeOffset="45">8225 16008 7309,'-2'9'-591,"-3"-3"1,3-3 590,-4 3 0,4-4 764,2 5 0,2-7 0,4 0 1629,5 0 0,4 0-2003,1 0 0,8-2 0,4-1-247,3-3 0,3-7 0,-1 4 86,0 0 0,0-6-37,1 4 1,-9 2 0,-1-2 122,0-2 0,-11 3-3978,4-1 1443,-12 8 2220,3-5 0,-23 16 0,-3 1 0</inkml:trace>
  <inkml:trace contextRef="#ctx0" brushRef="#br0" timeOffset="46">8458 16058 7835,'0'9'1224,"0"-2"0,-2-5-688,-4 4 0,3-2-292,-8 7 1,7 5 0,-2 6 242,4-1 0,2 3 0,0 0-615,0 2 0,0-4 0,2 4-512,4-2 0,3-2-364,8-6 0,-1 1 1004,1 0 0,7-1 0,2 1 0</inkml:trace>
  <inkml:trace contextRef="#ctx0" brushRef="#br0" timeOffset="47">8724 16124 7835,'0'-16'451,"-8"6"0,5 3-95,-9 7 1,7 9-265,-6 8 0,7 1 1,-1 10-202,3 2 0,2 1-318,0 2 427,0 1 0,0-1 0,0 0 0</inkml:trace>
  <inkml:trace contextRef="#ctx0" brushRef="#br0" timeOffset="48">8125 16856 11915,'17'0'948,"1"-6"1,5-1-367,4-2 1,7-1 0,4-3-354,7 2 1,-1 0-1,4-5 1,4-1 92,-1 0 0,7 3 54,-3 3-713,0-4 0,-7 11 0,-1-5-246,-3 1 1,-13 1-1020,2 2 0,-10 3-1882,-1-4 3484,-4 4 0,-9 10 0,-1 1 0</inkml:trace>
  <inkml:trace contextRef="#ctx0" brushRef="#br0" timeOffset="49">8557 17072 7735,'0'-11'784,"0"0"1156,0 7 145,0-3-1389,-7 7 0,3 1 0,-5 5-283,2 5 0,1 0-180,6 6 1,0-4 0,0 9-114,0-4 1,8-1 0,3 0 18,3-1 0,9 1-131,-1-1 1,7-1-1,-3-4-175,0-5 1,9 1 0,-5-1-867,-1-3 1,-1-1 135,0-2 1,-4 0-2291,-8 0 3187,1 0 0,-8-7 0,-2-2 0</inkml:trace>
  <inkml:trace contextRef="#ctx0" brushRef="#br0" timeOffset="50">8773 17055 7741,'-5'11'1643,"-1"0"1,-7 0-1023,2 6 0,-2 7 0,1 4 58,0 3 0,9 2-539,-3 1 0,4 5 0,4-1-888,4-1 1,3-2-1,8-1-1369,-1-1 2117,8 0 0,2 0 0,7 1 0</inkml:trace>
  <inkml:trace contextRef="#ctx0" brushRef="#br0" timeOffset="51">9621 17371 7814,'5'11'3373,"1"0"-1903,-1 0 0,-5 6-469,0 0 0,0-1 0,0 1-243,0-1 0,-1 3 0,-5 1-844,-5 2 1,-6 6-1461,-5-6 0,2 8 0,-10-1 1546,-5 8 0,2 6 0,-8 7 0</inkml:trace>
  <inkml:trace contextRef="#ctx0" brushRef="#br0" timeOffset="52">10535 15941 8191,'-11'-11'929,"0"0"-149,7 8 1,-5-10 1588,3 7-1823,4 1 0,-5 6-340,7 5 1,5 9 0,3 9 17,1 2 0,-3 1 0,5 7-156,2-1 0,1 0 34,3 0 1,0 1 0,-1-1-26,1 0 1,-2-2 0,-2-1 110,-2-2 1,-2-2-227,2 1 0,-4-1 0,-7-6 42,0 3 1,-3-1 0,-7-7-31,-6-4 1,-5 2-123,5-8 0,-3 6 0,-1-5-760,-2-3 1,0-3 0,5-5-2690,1-6 3597,-1-11 0,0-12 0,1-8 0</inkml:trace>
  <inkml:trace contextRef="#ctx0" brushRef="#br0" timeOffset="53">10618 15875 8852,'0'-9'2188,"0"1"0,7 8-1798,4 0 0,4 0-349,2 0 1,7 0-1,3 2-710,5 4 0,1-4 1,0 3-302,0-3 1,1 4 0,-3-1 969,-3-1 0,3 5 0,-5 0 0</inkml:trace>
  <inkml:trace contextRef="#ctx0" brushRef="#br0" timeOffset="54">11116 15875 7873,'10'0'3552,"4"0"-2800,-4 0 1,6 0-437,1 0 0,7 0 0,3 0-117,5 0 1,1-6-1,0-1 52,1-2 0,4 3-722,1-5 1,0 8-1,-6-3-876,0 4 0,-7-3 0,-4-1 1347,-3 2 0,-3 3 0,1 1 0</inkml:trace>
  <inkml:trace contextRef="#ctx0" brushRef="#br0" timeOffset="55">11282 16025 8203,'-7'9'1071,"3"4"-703,-7-8 0,6 8 816,-6-2 1,7 4 0,-3 2-735,-1-1 1,6 8 0,-3 2-636,3 0 1,4 5 0,2-3-247,1 4 1,8-7-1243,-2-2 0,4 1 1673,1-2 0,1 0 0,0-5 0</inkml:trace>
  <inkml:trace contextRef="#ctx0" brushRef="#br0" timeOffset="56">11515 16158 7391,'0'-24'-1023,"0"5"2098,0-3 0,-2 9-496,-3 2 0,-4 9 0,-6 2-271,4 9 1,1 8-1,7 3-152,-3 2 0,1 8-709,5-2 0,0 5 1,0 4 552,0 2 0,0 7 0,0-4 0</inkml:trace>
  <inkml:trace contextRef="#ctx0" brushRef="#br0" timeOffset="57">10518 16989 7800,'-26'0'2295,"2"0"0,17 0-472,7 0-1130,15 0 1,7-2 0,11-4-148,8-5 1,7-3-368,7-3 0,10-5 0,9 0 129,1 1 0,3 1 0,5 0-234,0-3 0,-7 1-70,-4 6 0,-6-1 1,-5 0-514,-6 1 0,-3 5 0,-4 0-1135,-4-2 1,1 5 936,-12 3 0,2 3 0,-13 0-1909,-1-3 2616,-10 3 0,-4 2 0,-7 9 0</inkml:trace>
  <inkml:trace contextRef="#ctx0" brushRef="#br0" timeOffset="58">11216 17088 7229,'-17'-9'2246,"1"4"1,5 3 859,0 2-2204,0 0 1,-1 7 0,3 4-90,2 4 1,1 4 0,8 1-397,4 2 0,3 2 1,9-4-478,5 3 1,-3 1-1,8-6-182,1-1 0,2 3 371,3-9 0,-1-4 0,0-1-737,0-4 1,1-2-584,-1 0 1,0 0 368,0 0 0,-1 0 0,-5-2 0,-3-4 108,0-5 0,-11 2-102,4-2 1,-10 6-777,4-7 0,-7 1 1592,2-5 0,-12-8 0,-3-2 0</inkml:trace>
  <inkml:trace contextRef="#ctx0" brushRef="#br0" timeOffset="59">11648 16989 7786,'0'-17'1170,"-7"8"0,-3 1-482,-6 8 0,-1 2 627,1 4 0,5 11 1,-1 10-357,0 5 1,-1 8 0,0 6-538,2 8 0,1 3 0,-3 6-143,2-2 0,8-2-61,-3 2 0,4 2-218,2-8 0,0 1 0,0-6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46:06.579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1090 310 1720,'0'0'76,"-12"-10"16,12 0-73,0 0-19,0-5 0,12 4 0,-12-4 0,11 0 0,0 0 0,6 0 0,-5-1-9,5 1 9,11 0-8,-10 5 8,4-5 0,1 5 0,11-1 0,6 6 0,-11-5-15,11 10 3,-6-5 0,17 10 0,-11 0 12,0 0 16,17 5-3,-6 6-1,6-6 12,0 5 3,6 0 0,5 0 0,12 1 2,0-1 1,0-5 0,5 0 0,-11 5-7,12 0-2,-1-9 0,7 4 0,4 5-6,1-5-2,12 0 0,-1-5 0,-4 0-13,4 0 0,0 5 0,-11 1 0,11-6 19,1 0-3,5-5 0,-6 0 0,0 0 8,1 0 2,-1 0 0,6 5 0,0-5 2,0 5 1,-6-5 0,6 5 0,0 0-17,0 0-4,-6-5-8,12 5 12,0-5-12,-6 5 9,-6-5-9,0 0 8,-5 0-8,5 0 0,-5-5 0,0 5 8,-12-5-8,6 0 0,17 0 0,-6 5 0,0-10 0,-11 0 0,-6 0 0,6-6 0,12 6 0,-7-5 0,-11 0 0,6 0 8,0-6-8,0 6 8,-11 0-8,-1 0 8,1-6-8,5 6 8,-6 0-8,1 0 8,-1 0-8,-5 5 0,6-6 0,-12 6 8,0-5-8,-6 5 0,-5 5 0,-6 0 0,6 0 0,-6-5 0,0 4 0,0 1 8,-6 0-8,-6 5 0,1-5 0,-6 5 0,0-5 0,0 5 0,-5 0 0,-7 0 8,1 0-8,-6 0 0,-6 0 0,6 5 8,-6-5-8,-6 5 8,-11-5-8,17 10 8,-5-4-8,-12-6 0,5 10 0,-5-10 8,6 10-8,-6 0 12,0-10-12,0 15 12,-6-5-12,-5 5 12,5-4-12,-11 4 12,0-5-12,0 5 8,-6-5-8,0 5 8,-5-4 2,-1 4 0,-6 0 0,1-5 0,0 0-10,-6 0 0,-6 6 0,6-6 8,-5 5-8,-1-5 0,1 5 0,-7-5-11,1 1 11,0 4 0,-1 0 0,-5 0 0,-11 0 11,5 1-3,-5-1 0,5 0 0,-11 0-8,6 0 0,-1 1 9,-5-6-9,-6 0 8,1 0-8,-1 0 8,-17-5-8,-6 5 0,1 0 0,10 6 0,1-6 0,0 0 8,-6 0-8,0-5 8,6 5-8,-6 0 0,-5-4 0,-7 10 0,1-11 0,11 5 0,-6 0 0,-11-5 0,0 0 0,6-5 0,-6 5 0,0-5 0,-6 5-8,6-5 8,0 0-8,-5-5 8,5 5-8,-12-5 8,12 5 0,-5 0 0,5-5 0,0 0 0,-6-5 0,0 0 0,6-6 0,0 5 0,0 1 0,0 0 0,6-5 0,-6 5 0,0-5 0,0-1 0,0 6 0,11 0 8,-17 0-8,11 0 8,7-5-8,-1 4 13,-5 1-1,0 0-1,-1 0 0,7 0-11,5 5 0,0 0 0,0 0-11,6 0 11,0 0 0,5 5 8,1-5-8,-1 5 0,-5-6 0,17 6 0,-6 0 0,0 0 0,6 0 0,0 0-8,6 0 8,5 6 0,6-1-8,0-5 8,6 5 0,5 0 0,-11 0 0,17-5 0,0 0 0,0-5 0,12 5 0,-1 0 0,1 5 8,5-5-8,0 5 12,23-5-4,0 0 0,-11 0-8,11 0 0,0 0 0,0 0 0,0 0-14,17 10 2,0 0 1,6 0 0,11 0 3,6 1 0,0-6 0,0 10 0,11-5 8,6-5 0,-6 5-9,6 0 9,6-5 0,5 0 0,1 6 0,11-6 0,-6 5 0,11 0 0,1-5 0,5 5 0,0-5 0,-5 5 0,22-5 0,-6 1 0,1-1 0,5 1 0,6-6 0,-5 0 0,-1 0 0,12 0 8,-1-6-8,7 6 0,-1 0 0,6 6 8,1-6-8,-1-6 0,1 12 0,-1-6 0,5 0 0,1 0 0,-6 0 0,0-6 8,6 6-8,11-5 0,1 5 0,-1 0 0,-6-6 0,1 6 0,-1-5 0,1 0 8,16 0-8,-10 5 0,-13-5 0,13 5 8,5-5-8,-6 5 0,6 0 0,-12 0 0,1 0 0,5 5 0,11-5 0,-5 5 0,-11 0 0,-1 0 0,-5 0 0,6 1 0,-7-1 0,1 6 0,-6-6 0,6 0 0,-6 0 0,-5 0 0,-1-5 0,0 0 0,1 0 0,-1-5 0,6 0 0,-10 5 0,-1-10 0,5 5 0,-5-6 0,-6 0 0,6 1 8,-6 0-8,0-5 0,0 0 0,-6-1 0,0-4 0,0 5 0,1-5 8,-7-1-8,1 1 0,0-5 0,-1 5 0,-11-1 0,1 1 0,-7 0 0,1-1 0,-7 1 0,1 5 0,-6-5 0,-5-1 0,5 1 0,-6 0 0,-11 5 0,6-6 0,-12 6 0,0 5 0,-11-5-12,0 5 12,-11 0-12,-6 0 12,5-6-12,-11 11 12,-5 0-10,-1-5 10,-11 10 0,0 0 0,0 0 0,0 0 0,-17 0 0,0 0 0,-6 0 0,-11 5 10,0 0-10,-12 0 0,-5 0-10,-6 5 10,-6 1-9,0 4 9,1 0-8,-13 0 8,7 5 0,-12-4 0,6 4 0,-11 5 8,5 1-8,-11-1 12,-6 0-4,0 1 0,0-1 0,-6 5 0,1-4 0,-7-1 0,7 5-8,-6-4 9,-6-1-9,-6 0 10,0 6-10,-5-1 12,-1-3-12,1-2 12,-12-5-12,6 5-14,0-4 3,-1 4 1,1-5 20,0 1 4,0-1 1,-6 0 0,0 0 1,0 1 1,0-6 0,-11 0 0,0 0-9,5 0-8,1 1 12,5-1-12,-5-5 8,5 5-8,-6 0 0,12 1 0,6-6 18,-6 5-3,-6-5-1,6 5 0,5-5-3,7 1-1,-12 4 0,-6-5 0,-6 5-10,12 0 10,0 0-10,-6-4 10,1-6-10,4 5 0,-4 0-10,10 0 10,7 0 0,-1 0 0,-6-5 11,18 0-3,-17 1-8,11-1 0,0 0 8,0-5-8,5 0 0,1 0 0,0 0-10,0 0 10,-1 0 0,12 0 0,-18-5 0,18 0 0,1-1 0,-1 1 0,5 0 0,-4-5 0,10 5 0,-5-5 0,5 0 0,1 0 0,-6-5 0,5 4 0,6 1 0,1-5 0,4 5 0,1-5 0,6 5 0,-6-1 0,11 1 0,-11 0 0,0-5 0,11 5 0,12-5 0,0-1 0,-6 1 0,11 0 0,-5 5-10,11-5 10,-6 5-8,6-6 8,6 6 0,-6-5 0,6 5 0,6 0 8,-7 0-8,7 0 0,-1-1 0,-5 1 0,17 5 0,-11-5-8,5 10 8,0-5 0,6 0 0,0 0 0,0 0 0,5 5-8,12 0 8,0 0-8,0 0 8,0 0-8,0 0 0,0 0 0,0 0 0,0 0 0,12-5-3,5 5 0,0 5 0,6 0 0,5-5 11,12 5-10,-11 0 10,10 0-10,1 0 10,6 0 0,5 5 0,6-5-8,12 0 8,-12 1 0,17-6 0,0 0-8,11 0 8,-5 0 0,6 0 0,-1 0 0,6-6 0,6 6-8,0-5 8,11 0 0,12 0 0,-6 0 0,0 0 0,0 0 0,6 0 0,0 0 0,11 0 0,-6 0 0,6 0 0,-4-5 0,4 5 0,-6-6 0,6 6 0,0-5 8,6 5-8,0 0 8,-6 0-8,6 0 0,0 0-8,-1 0 8,7 0 0,-6 0 11,-1 0-1,13 0 0,-1-1-10,-6 1-14,-5-5 3,0 10 1,0-5 10,0 0 0,-1 0 0,7 0 0,5-5 8,-11 5 0,-6-5 0,0 5 0,-6-6-8,12 6-12,0-1 4,6 1 0,-7 0 8,-5 0 0,1 0 0,-1 0 0,0 0 0,-6 5 0,1-5 0,-7 0 0,1 0 0,-6 0 0,6 0 0,-6-6 0,5 6 0,-5 0 0,0 5 0,-4-5 0,-8 5 0,1-5 0,-6 0 0,0 0 0,0 5 0,-6-5 0,0 5 0,0 5 0,0-5 0,-11 5 8,0-5-8,-6 5 0,-6-5 0,1 5 0,5 0 0,-6 0 0,-5 0 0,0 6 0,5-6 0,-5 0 0,0 5 10,-1-5-2,-5 5-8,-11-5 12,5 0-12,-5 0 0,-1 6-9,-10-6 9,4 1 0,-4-1-9,-13 0 9,7 0 0,-6-5 0,-6 0 0,0 5 0,-6-5 0,1 5 0,-12-5 0,11 0 0,-11 0 8,0 0-8,0 0 11,0 0-11,0 0 12,0 0-1,-17-5 0,0 0 0,-6 0 0,0 0-11,-5 0 0,-6-1 0,-1 1 0,-4-1 0,-1-4-9,-12 0 9,1 0 0,-6 5 0,-6-5 0,6 0 0,-5 5 0,-7-6-9,1 1 9,-1 5-13,-5-5 5,0 0 8,-6 5 0,1-5 0,-7 0 0,1 5 0,-7-1 9,-4 1-1,4 5-8,-5 0 0,-5 0 0,-1 5 0,1-5 0,-1 0 13,-11 6-4,-6-1-1,0 5 0,6-5-8,0 5 0,-6-10 0,-5 5 0,-1 5 0,1-10 0,-1 5-8,-5-5 8,12 0 0,-13 0-11,-4 5 11,5-5-8,-6 0 8,6 5 0,5 0 0,-11 0 0,-11 1 0,6-1 0,16 0 0,1 0 0,-6 5 0,0-5 0,0 0-9,0 0 9,-1 0 0,1 5 0,0-5-9,-6 1 9,1-6 0,-1 0-8,0 0 8,6 0 0,-6 0-8,6 0 8,0-6 0,6 6 0,-1 6 0,1-6 0,-1 0 0,7 0 0,5 5 0,0 1 0,-6-1 0,6 0 0,0 0 0,0-5 9,-1 10-9,1-5 12,0-5-12,11 5 0,1-5-10,-7 5 10,1-5 0,0 0 0,11 0-8,0 0 8,6 0 0,5 0 0,1-5 0,-1 0 0,7 0 0,-7-5 0,1 5 0,5-5 0,11-1 11,1 5-11,0 1 10,11 5-10,-12-10 8,6 5-8,1 0 0,10 0 0,-5 0 9,12-5-9,-6 0 8,5-1-8,-11 6 0,17-5 0,-11 0 0,11 0 0,0 0 0,0 0 8,6-5-8,5 4 0,-11-4 0,12 5 0,-1 0-9,1 0 9,5 0-8,-5 0 8,11 4 0,-12 1 0,18 0 0,-12 0-8,6 5 8,0-5 0,5 5 0,1 0 0,11 0-8,0 0 8,-12 5 0,12-5-12,0 0 12,0 0-10,0 0 10,0 0-13,0 0 5,0 0 8,0 0-15,0 0 5,12 10 1,-1 6 0,6-6 9,0-5-8,1 5 8,4 0-8,13 0 8,-7 0 0,1 0 10,10 1-10,7-6 8,-6 5-8,11 0 0,6-5 0,0 5 0,6-5-10,0 0 0,5 0 0,12 0 10,-12-5 0,18-5 0,-1 5 8,-5 0-8,6-5 11,10 5-11,-4 0 12,-1 0-12,0 0 0,6 0 0,6-5 0,-1 5 0,12-5 12,0 5-2,0 0 0,6 0-10,0 0 0,5 0 0,0 0 0,1 0 0,-1 5 0,2-5 0,4 5 0,0-5 0,-6 0 0,12 0-11,-6 5 11,0 0 0,0 0 0,0 1 0,6-1 0,6 5 0,-1 0 0,-5-5 0,5 5 8,1 5-8,-6-10 0,0 6 0,5 0 0,1-1 0,-1 0 0,-5 0 0,-6 5 8,-11-5-8,16 0 9,7 1-9,-6-6 10,-12 0-2,6 5 0,12 0 0,-1 0 0,1-5 7,-6 5 1,-1 0 0,1-4 0,-6 4-7,6-5-1,0 5 0,-6-5 0,-11 0-8,-1 0 12,-5-5-12,0 5 12,6 5-12,-6-5 10,6 0-10,-1 0 10,-9-5-10,-2 6 8,-5-6-8,-6 5 8,11 0-8,-11 0 0,0-5 0,-6 5 0,0 0 8,-5 0-8,-1-5 8,-5 5-8,0 0 0,-6 5 0,6-10 0,-1 10-11,-5-10 11,1 5 0,4 0-9,1 1 9,6-6-39,-1 0-3,1 0-1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47:58.50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C7773E8-A251-423D-9546-CB7C4FBF3D34}" emma:medium="tactile" emma:mode="ink">
          <msink:context xmlns:msink="http://schemas.microsoft.com/ink/2010/main" type="inkDrawing" rotatedBoundingBox="25865,9095 30606,8697 30614,8799 25874,9196" shapeName="Other">
            <msink:destinationLink direction="with" ref="{311789D2-BB12-4198-A4B3-6CFADB196D7E}"/>
          </msink:context>
        </emma:interpretation>
      </emma:emma>
    </inkml:annotationXML>
    <inkml:trace contextRef="#ctx0" brushRef="#br0">-6 435 806,'0'0'36,"0"0"7,-17 0-35,17 0-8,0 0 0,0 0 0,0 0 168,0 0 32,23-10 7,-6 5 1,0 0-108,-6 0-20,-11 5-5,23-5-1,11 5-23,-11-5-5,-6 0-1,6 5 0,11-5-17,0 5-4,1 0-1,-1-5 0,-11 5-10,16 0-1,1 0-1,0 0 0,-6 5-11,1-5 10,10 0-10,7 0 10,-7 0-10,6 0 0,1 0 0,16-5 8,-5 5-8,0-5 0,-12 5 0,12 0 0,11-5 0,-6-1 0,-17 1 0,6 0 8,6 0-8,0 0 0,5 5 0,-11-5 0,-17 0 0,17 0 0,23 0 0,0 0 0,-12 5 0,-5 0-11,5 0 11,1-5-12,-1 0-2,-5 0-1,5 0 0,0 0 0,7-1 4,-7-4 1,0 0 0,12 0 0,-6 0 2,-5 0 0,5 0 0,-6 0 0,-5 4 8,0-4 0,5-5 0,0 5 0,1 5 0,-7 0 0,-5-5 0,6 5 0,0 0 0,-6-6 0,6 11 0,-1-10 0,-5 5 0,0 0 0,-5 0 0,-1 0 0,-6 0 0,7 5 0,-7-5 0,1 0 0,5 5 0,-5-5 8,5 0-8,-11 0 11,0-5-11,-6 4 0,6 1 0,6 0 0,-12 0 0,6 0 0,-12 0 0,1 0-11,-1 0 11,-5 0 0,-23 5 0,29-5 0,-29 5-26,22 0-3,-5-10-1,-17 10 0,0 0-28,0 0-6,18-10 0,-18 10-458,0 0-91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1:30.03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E259C78-7C56-4F83-A5EA-53F148AEC9D5}" emma:medium="tactile" emma:mode="ink">
          <msink:context xmlns:msink="http://schemas.microsoft.com/ink/2010/main" type="inkDrawing" rotatedBoundingBox="24052,1401 24112,5708 24040,5709 23980,1402" semanticType="callout" shapeName="Other">
            <msink:sourceLink direction="with" ref="{273BEF45-95C8-4013-AE3A-746B366A0C95}"/>
            <msink:sourceLink direction="with" ref="{05A527A8-5FF3-44B2-B080-0F649C41CBE2}"/>
          </msink:context>
        </emma:interpretation>
      </emma:emma>
    </inkml:annotationXML>
    <inkml:trace contextRef="#ctx0" brushRef="#br0">12 0 115,'0'0'10,"0"0"-10,0 0 0,0 0 0,0 0 273,0 0 53,0 0 10,0 0 3,0 0-176,0 0-35,0 0-8,0 0 0,0 0-24,0 0-4,5 10 0,1 5-1,-6 1-19,0-1-3,6 5-1,-6 0 0,0 6-14,5-1-3,-5 5-1,6 6 0,-6-6-16,0 11-3,-6-1-1,6 11 0,-5-5-5,5 4-1,-6 6 0,6 5 0,-6 0-12,6 10-2,-5-6-1,-1 11 0,0 0-9,6 6 0,0-1 0,0 5 0,0 0 0,0 0 0,0 0 0,0 10 0,0-9 0,6 9 0,-6 0 0,0 5 0,0-4-24,0-1 0,0 0 0,0 6 0,0-11 24,0 0 0,0 0 0,0 5 0,0-4 12,6 4 6,-6 0 2,5 5 0,1-9-32,-6-11-7,0 0-1,6 0 0,-1 0 20,1-20 0,0-11 0,0 1 0,-1 10 0,1-5 0,0-1 0,-1 1 0,1-10-24,0-1 3,-6 1 0,5-6 0,-5-4-8,0-6-2,6 6 0,-6-6 0,0 1-31,0-1-6,0-10-2,0 0 0,0 1-153,-6-16-30,-22-15-7,28 10 0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47:57.69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DB42C4C-D7A4-4128-ACB9-C6B13EDDCE94}" emma:medium="tactile" emma:mode="ink">
          <msink:context xmlns:msink="http://schemas.microsoft.com/ink/2010/main" type="inkDrawing" rotatedBoundingBox="28295,6705 28839,10755 28755,10766 28212,6716" semanticType="callout" shapeName="Other">
            <msink:sourceLink direction="with" ref="{D23C964F-02E7-4D51-9AE8-5EE68CF2F5F6}"/>
            <msink:sourceLink direction="with" ref="{BAE162D0-17B0-438D-B087-F8DB94E20ED0}"/>
            <msink:sourceLink direction="with" ref="{B09A6A08-6855-40C7-B9B8-F2256E1975A3}"/>
          </msink:context>
        </emma:interpretation>
      </emma:emma>
    </inkml:annotationXML>
    <inkml:trace contextRef="#ctx0" brushRef="#br0">0 0 1036,'0'0'46,"0"0"10,0 0-45,0 0-11,0 0 0,0 0 0,0 0 170,0 0 32,0 0 6,0 0 2,11 10-90,0-5-17,-11-5-4,12 15-1,-7-5-26,7 5-6,-6-5-1,5 11 0,-5-6-21,-1 10-5,7 1-1,-7 4 0,7 0-27,-6 6-11,-6 4 8,5 11-8,1 0 9,0-1-9,5 11 10,-5 0-10,-1 0 8,1 10-8,0 5 0,0 5 0,-1-5 0,1-5 0,5 10 0,-5 5 0,0 0 0,-1 0-12,7 5 1,-1 1 0,-5-1-15,5-10-3,1 0-1,-1 10 0,1 5 8,-1 1 2,0-1 0,1 0 0,-1-5 4,1-5 2,-1 1 0,0 4 0,-5 0-2,11-15-1,-5-5 0,-1 0 0,6 0-13,-6 5-2,7 0-1,-7 0 0,6 0-4,0 15-1,0-5 0,0-5 0,-5-15-2,5 0 0,-6 0 0,1-5 0,-1-6-4,-5-4-2,5 0 0,-5-11-467,0-4-94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47:56.33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6206FA8-138B-4CD9-AC25-75D0139B3395}" emma:medium="tactile" emma:mode="ink">
          <msink:context xmlns:msink="http://schemas.microsoft.com/ink/2010/main" type="writingRegion" rotatedBoundingBox="28570,6455 29153,10019 26877,10390 26295,6827"/>
        </emma:interpretation>
      </emma:emma>
    </inkml:annotationXML>
    <inkml:traceGroup>
      <inkml:annotationXML>
        <emma:emma xmlns:emma="http://www.w3.org/2003/04/emma" version="1.0">
          <emma:interpretation id="{FE949E18-A799-4DA2-BBAA-C9076F67D8B0}" emma:medium="tactile" emma:mode="ink">
            <msink:context xmlns:msink="http://schemas.microsoft.com/ink/2010/main" type="paragraph" rotatedBoundingBox="28542,6433 28755,7301 28057,7471 27845,66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757BEF-E8F8-4452-AD5A-076CAD3FB6EA}" emma:medium="tactile" emma:mode="ink">
              <msink:context xmlns:msink="http://schemas.microsoft.com/ink/2010/main" type="line" rotatedBoundingBox="28542,6433 28755,7301 28057,7471 27845,6603"/>
            </emma:interpretation>
          </emma:emma>
        </inkml:annotationXML>
        <inkml:traceGroup>
          <inkml:annotationXML>
            <emma:emma xmlns:emma="http://www.w3.org/2003/04/emma" version="1.0">
              <emma:interpretation id="{D23C964F-02E7-4D51-9AE8-5EE68CF2F5F6}" emma:medium="tactile" emma:mode="ink">
                <msink:context xmlns:msink="http://schemas.microsoft.com/ink/2010/main" type="inkWord" rotatedBoundingBox="27870,6553 28585,6470 28619,6760 27904,6843">
                  <msink:destinationLink direction="with" ref="{FDB42C4C-D7A4-4128-ACB9-C6B13EDDCE94}"/>
                </msink:context>
              </emma:interpretation>
              <emma:one-of disjunction-type="recognition" id="oneOf0">
                <emma:interpretation id="interp0" emma:lang="en-AU" emma:confidence="0">
                  <emma:literal>~</emma:literal>
                </emma:interpretation>
                <emma:interpretation id="interp1" emma:lang="en-AU" emma:confidence="0">
                  <emma:literal>t</emma:literal>
                </emma:interpretation>
                <emma:interpretation id="interp2" emma:lang="en-AU" emma:confidence="0">
                  <emma:literal>v</emma:literal>
                </emma:interpretation>
                <emma:interpretation id="interp3" emma:lang="en-AU" emma:confidence="0">
                  <emma:literal>j</emma:literal>
                </emma:interpretation>
                <emma:interpretation id="interp4" emma:lang="en-AU" emma:confidence="0">
                  <emma:literal>+</emma:literal>
                </emma:interpretation>
              </emma:one-of>
            </emma:emma>
          </inkml:annotationXML>
          <inkml:trace contextRef="#ctx0" brushRef="#br0">-6-698 1036,'0'0'92,"0"-5"-73,6-5-19,-6 10 0,0 0 122,0 0 21,0 0 4,0 0 1,0 0-30,0 0-6,0 0 0,0 0-1,0 0-43,5 15-8,-5-5-1,6 5-1,-6-15-31,0 16-7,0-1 0,0 5-1,-6-5-19,6 0 0,0 1 0,0-6 0,0 0-38,0 0-11,0-10-3,0 0 0,0 0-151,0 0-30</inkml:trace>
          <inkml:trace contextRef="#ctx0" brushRef="#br0" timeOffset="915.2">-6-642 806,'0'0'36,"0"0"7,0 0-35,0 0-8,0 0 0,0 0 0,0 0 188,0 0 35,0 0 7,6 10 2,-1 0-94,7 0-18,-7 5-4,7-4-1,-1 4-45,1-10-9,5 0-1,-6 5-1,12 0-13,0 0-2,-1 0-1,7 1 0,-1-11-15,7 5-4,-13 0 0,7 0 0,-29-5-16,34 0-8,-11 0 8,-23 0-8,28 5-20,-28-5-10,23-5-2,-23 5 0,0 0-156,0 0-32</inkml:trace>
          <inkml:trace contextRef="#ctx0" brushRef="#br0" timeOffset="612.29">-35-607 460,'0'0'41,"0"0"-33,0 0-8,0 0 0,0 0 222,0 0 42,0 0 9,0 0 2,0 0-133,0 0-26,0 0-6,0 0-1,-11 0-39,11 0-8,-11 0-2,5 5 0,-6 0-23,1 6-5,0-1 0,-6 5-1,5 0-17,-5-5-3,0 10-1,0-4 0,0 4-10,0-5 0,0-5 0,5 5 0,-5-4-12,0 4-4,0 0 0,11-5-1,6-10-39,0 0-7,-11 5-1,11-5-533,0 0-107</inkml:trace>
        </inkml:traceGroup>
        <inkml:traceGroup>
          <inkml:annotationXML>
            <emma:emma xmlns:emma="http://www.w3.org/2003/04/emma" version="1.0">
              <emma:interpretation id="{BAE162D0-17B0-438D-B087-F8DB94E20ED0}" emma:medium="tactile" emma:mode="ink">
                <msink:context xmlns:msink="http://schemas.microsoft.com/ink/2010/main" type="inkWord" rotatedBoundingBox="28213,7219 28493,7225 28489,7404 28209,7398">
                  <msink:destinationLink direction="with" ref="{FDB42C4C-D7A4-4128-ACB9-C6B13EDDCE94}"/>
                </msink:context>
              </emma:interpretation>
              <emma:one-of disjunction-type="recognition" id="oneOf1">
                <emma:interpretation id="interp5" emma:lang="en-AU" emma:confidence="0">
                  <emma:literal>D</emma:literal>
                </emma:interpretation>
                <emma:interpretation id="interp6" emma:lang="en-AU" emma:confidence="0">
                  <emma:literal>B</emma:literal>
                </emma:interpretation>
                <emma:interpretation id="interp7" emma:lang="en-AU" emma:confidence="0">
                  <emma:literal>*</emma:literal>
                </emma:interpretation>
                <emma:interpretation id="interp8" emma:lang="en-AU" emma:confidence="0">
                  <emma:literal>%</emma:literal>
                </emma:interpretation>
                <emma:interpretation id="interp9" emma:lang="en-AU" emma:confidence="0">
                  <emma:literal>$</emma:literal>
                </emma:interpretation>
              </emma:one-of>
            </emma:emma>
          </inkml:annotationXML>
          <inkml:trace contextRef="#ctx0" brushRef="#br0" timeOffset="3668.69">142 87 1022,'0'0'45,"0"0"10,0 0-44,0 0-11,6 11 0,5-1 0,1-5 91,-1-5 16,-11 0 3,11 5 1,6-5-6,-5 5-1,-1-10 0,1 5 0,-7-5-36,7 5-7,-7-5-1,7 0-1,-12 5-8,0 0-2,0 0 0,0 0 0,0 0-17,0 0-3,0 0-1,0 0 0,0 0-14,0 0-3,0 0-1,-12 15 0,1-5-10,0-5-17,-1-10 4,-5 5 1,6 10-15,-1-5-2,-5-10-1,17 5 0,-11-5 5,5 0 1,-5-5 0,11 10 0,0 0 8,0 0 1,0 0 1,-12-10 0,7 0 14,5 10 0,0-11 0,0 11-9,0-10 9,0 0 0,0-5 0,0 15 0,11-5 0,-11 5 11,0 0-3,11-10 0,-5 0 2,6 5 0,-12 5 0,17 0 0,-6 0 4,6 5 1,-5 0 0,-12-5 0,0 0 10,0 0 3,11 10 0,-11-10 0,0 0-14,0 0-2,0 10-1,0 5 0,0 0 1,0-15 0,0 16 0,-11-6 0,-1 5-12,6-5 0,-5-5 0,0 0 8,-1 5-8,1-5 0,-1 0-12,7 0 12,-7 1-21,1-6 3,11 0 1,-11 0 0,-1-16 3,6 6 1,-5 0 0,5-5 0,6 5 13,-5-5-9,5-6 9,0 6-8,0-5 8,0 10-8,0 10 8,5-10-8,1-1 8,-6 11 0,0 0 0,0 0 0,11-10 0,7 10 11,-7 0-3,0 0 0,1-5 8,-12 5 0,11 5 1,6 0 0,-5 0 5,-1-5 1,-11 0 0,0 0 0,11 11 1,-11-11 0,0 0 0,0 0 0,6 10-2,-6 5 0,0-15 0,0 15 0,-6 0-22,6 0 0,-11-4 0,5-1 0,1 0 0,-7-5 8,7 0-8,-7 0 0,1 0 0,-1 0 0,-5-5 0,0 0-8,0 0-8,6 0-2,-6 0 0,-1-5 0,7-5-8,5 0-2,1 0 0,-7 0 0,12 10 8,0-5 2,-5-6 0,5 11 0,0-10 7,0 10 2,0 0 0,0 0 0,11-10 9,-11 10 0,11-5 0,-11 5-8,0 0 8,17 0 0,-5 0 0,5 5 0,-6-5 0,-11 0 0,0 0 8,0 0-8,12 10 0,-12-10 8,5 10-8,-5-10-667,0 0-136</inkml:trace>
        </inkml:traceGroup>
      </inkml:traceGroup>
    </inkml:traceGroup>
    <inkml:traceGroup>
      <inkml:annotationXML>
        <emma:emma xmlns:emma="http://www.w3.org/2003/04/emma" version="1.0">
          <emma:interpretation id="{30B16678-25D2-499A-9F30-56DCB2546F14}" emma:medium="tactile" emma:mode="ink">
            <msink:context xmlns:msink="http://schemas.microsoft.com/ink/2010/main" type="paragraph" rotatedBoundingBox="26759,6844 27327,10317 26877,10390 26309,69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1D8975-C6C6-4446-A66F-AFC1F5AC5BF4}" emma:medium="tactile" emma:mode="ink">
              <msink:context xmlns:msink="http://schemas.microsoft.com/ink/2010/main" type="line" rotatedBoundingBox="26759,6844 27327,10317 26877,10390 26309,6918"/>
            </emma:interpretation>
          </emma:emma>
        </inkml:annotationXML>
        <inkml:traceGroup>
          <inkml:annotationXML>
            <emma:emma xmlns:emma="http://www.w3.org/2003/04/emma" version="1.0">
              <emma:interpretation id="{42286FA8-7A95-4B2D-8921-53183C4DB8EE}" emma:medium="tactile" emma:mode="ink">
                <msink:context xmlns:msink="http://schemas.microsoft.com/ink/2010/main" type="inkWord" rotatedBoundingBox="26736,6848 26819,7356 26393,7425 26309,6918"/>
              </emma:interpretation>
              <emma:one-of disjunction-type="recognition" id="oneOf2">
                <emma:interpretation id="interp10" emma:lang="en-AU" emma:confidence="0">
                  <emma:literal>n</emma:literal>
                </emma:interpretation>
                <emma:interpretation id="interp11" emma:lang="en-AU" emma:confidence="0">
                  <emma:literal>u</emma:literal>
                </emma:interpretation>
                <emma:interpretation id="interp12" emma:lang="en-AU" emma:confidence="0">
                  <emma:literal>N</emma:literal>
                </emma:interpretation>
                <emma:interpretation id="interp13" emma:lang="en-AU" emma:confidence="0">
                  <emma:literal>9</emma:literal>
                </emma:interpretation>
                <emma:interpretation id="interp14" emma:lang="en-AU" emma:confidence="0">
                  <emma:literal>h</emma:literal>
                </emma:interpretation>
              </emma:one-of>
            </emma:emma>
          </inkml:annotationXML>
          <inkml:trace contextRef="#ctx0" brushRef="#br0" timeOffset="5322.27">-1465-313 2134,'-17'0'47,"17"0"9,0 0 3,0 0 1,-6-10-48,0 0-12,-5 5 0,11 5 0,0 0 84,-12-10 15,-5 0 2,0 4 1,17 6-65,-17 6-13,-17-6-2,5 5-1,7 0-21,-1 0 0,6 5 0,-6 0 0,-6 0 0,18 0-13,11-10 1,0 15 1,-6 11-4,1-11-1,5 5 0,11-5 0,0 1 4,6-1 0,-5-5 0,11 5 0,5-5 12,-5 6-9,-6-1 9,6-5-8,5-5 8,1 5 0,-1 0 0,-11 5 0,-11-10 9,11 6 4,6-1 1,-17 0 0,-12 0 10,6-10 1,6 10 1,-6 10 0,-12-4 12,-5-1 2,0-5 1,-6 10 0,1-5-25,-7 6-6,-5-1-1,5-5 0,7 0-33,-13-5-6,1 1-2,-6-6 0,12 0-194,-1 5-39</inkml:trace>
        </inkml:traceGroup>
        <inkml:traceGroup>
          <inkml:annotationXML>
            <emma:emma xmlns:emma="http://www.w3.org/2003/04/emma" version="1.0">
              <emma:interpretation id="{B09A6A08-6855-40C7-B9B8-F2256E1975A3}" emma:medium="tactile" emma:mode="ink">
                <msink:context xmlns:msink="http://schemas.microsoft.com/ink/2010/main" type="inkWord" rotatedBoundingBox="27277,10010 27327,10317 26964,10376 26914,10070">
                  <msink:destinationLink direction="with" ref="{FDB42C4C-D7A4-4128-ACB9-C6B13EDDCE94}"/>
                </msink:context>
              </emma:interpretation>
              <emma:one-of disjunction-type="recognition" id="oneOf3">
                <emma:interpretation id="interp15" emma:lang="en-AU" emma:confidence="0">
                  <emma:literal>4</emma:literal>
                </emma:interpretation>
                <emma:interpretation id="interp16" emma:lang="en-AU" emma:confidence="0">
                  <emma:literal>5</emma:literal>
                </emma:interpretation>
                <emma:interpretation id="interp17" emma:lang="en-AU" emma:confidence="0">
                  <emma:literal>l</emma:literal>
                </emma:interpretation>
                <emma:interpretation id="interp18" emma:lang="en-AU" emma:confidence="0">
                  <emma:literal>^</emma:literal>
                </emma:interpretation>
                <emma:interpretation id="interp19" emma:lang="en-AU" emma:confidence="0">
                  <emma:literal>f</emma:literal>
                </emma:interpretation>
              </emma:one-of>
            </emma:emma>
          </inkml:annotationXML>
          <inkml:trace contextRef="#ctx0" brushRef="#br0" timeOffset="5749.28">-1272 2839 1728,'-11'96'38,"11"-96"8,11-25 2,1 9 0,-12 16-39,0 0-9,17 0 0,0 0 0,6-5 104,-6 0 18,0-5 4,12 5 1,-1 0-55,-5-5-12,0 5-1,-1-5-1,7 10-41,-6-5-8,-12-1-1,6 1-8,0 0 0,0 0 0,-17 5 0,0 0-715,0 0-142</inkml:trace>
          <inkml:trace contextRef="#ctx0" brushRef="#br0" timeOffset="5924.68">-1123 2859 1094,'0'0'97,"0"0"-77,0 0-20,0 0 0,0 0 176,5 10 31,1 5 6,0 0 2,-1 6-71,1-1-15,0 0-2,0 0-1,-1 6-82,1 4-16,-6-4-3,0 4-1,-6 0-68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48:00.87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5218272-C5B5-4DE9-A939-1BD6EB1661C2}" emma:medium="tactile" emma:mode="ink">
          <msink:context xmlns:msink="http://schemas.microsoft.com/ink/2010/main" type="writingRegion" rotatedBoundingBox="29711,6575 30058,6575 30058,7051 29711,7051"/>
        </emma:interpretation>
      </emma:emma>
    </inkml:annotationXML>
    <inkml:traceGroup>
      <inkml:annotationXML>
        <emma:emma xmlns:emma="http://www.w3.org/2003/04/emma" version="1.0">
          <emma:interpretation id="{A20DE0F0-E08B-4A33-9E6E-CFD4671F16C3}" emma:medium="tactile" emma:mode="ink">
            <msink:context xmlns:msink="http://schemas.microsoft.com/ink/2010/main" type="paragraph" rotatedBoundingBox="29711,6575 30058,6575 30058,7051 29711,70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BA4F1E-782E-4ECB-986A-3D006D066619}" emma:medium="tactile" emma:mode="ink">
              <msink:context xmlns:msink="http://schemas.microsoft.com/ink/2010/main" type="line" rotatedBoundingBox="29711,6575 30058,6575 30058,7051 29711,7051"/>
            </emma:interpretation>
          </emma:emma>
        </inkml:annotationXML>
        <inkml:traceGroup>
          <inkml:annotationXML>
            <emma:emma xmlns:emma="http://www.w3.org/2003/04/emma" version="1.0">
              <emma:interpretation id="{CC41701E-D537-454B-91FD-202EBC81778E}" emma:medium="tactile" emma:mode="ink">
                <msink:context xmlns:msink="http://schemas.microsoft.com/ink/2010/main" type="inkWord" rotatedBoundingBox="29711,6575 30058,6575 30058,7051 29711,7051"/>
              </emma:interpretation>
              <emma:one-of disjunction-type="recognition" id="oneOf0">
                <emma:interpretation id="interp0" emma:lang="en-AU" emma:confidence="0">
                  <emma:literal>A</emma:literal>
                </emma:interpretation>
                <emma:interpretation id="interp1" emma:lang="en-AU" emma:confidence="0">
                  <emma:literal>a</emma:literal>
                </emma:interpretation>
                <emma:interpretation id="interp2" emma:lang="en-AU" emma:confidence="0">
                  <emma:literal>K</emma:literal>
                </emma:interpretation>
                <emma:interpretation id="interp3" emma:lang="en-AU" emma:confidence="0">
                  <emma:literal>]</emma:literal>
                </emma:interpretation>
                <emma:interpretation id="interp4" emma:lang="en-AU" emma:confidence="0">
                  <emma:literal>4</emma:literal>
                </emma:interpretation>
              </emma:one-of>
            </emma:emma>
          </inkml:annotationXML>
          <inkml:trace contextRef="#ctx0" brushRef="#br0">-1-5 691,'0'0'61,"0"10"-49,0-10-12,0 10 0,5 0 202,-5 5 38,6 0 7,-6 1 1,6 4-130,-6 0-26,5 0-6,-5 11-1,6-1-45,-6-4-10,6 4-2,-6-5 0,0 1-19,6-1-9,-6-5 8,-6-5-8,6 1 9,0-16-9,0 0 10,0 0-10,0 0 9,0 0-9,0 0 8,0 0-8,0-5 0,0-11 0,0 1 0,0-5 0,6-5-19,-1 4 4,-5-4 1,6 0 0,0-6 6,-1 1 8,1 5-13,-6-6 5,6 11 8,-1-5 0,1-1 0,0 6 0,0 10 11,-6 10 4,0 0 1,0 0 0,11 5 24,0 5 6,-5 5 1,5 0 0,1 11-6,5-6-1,-11 10 0,11 1 0,-6-1-16,6 6-3,-5-6-1,5 0 0,0-4-9,-6-1-3,1 0 0,5 1 0,-6-11-8,-5 5 8,5-5-8,-5 1 8,0-6-17,-6-10-4,0 0-1,0 0 0,5 10-142,-5-10-29,0 0-6</inkml:trace>
          <inkml:trace contextRef="#ctx0" brushRef="#br0" timeOffset="173.97">21 390 460,'0'0'20,"0"0"5,0 0-25,12 10 0,-6-5 0,5 0 0,6-5 362,-6 0 67,7 5 14,4 0 2,1-5-281,0 0-57,0-5-11,0 5-3,-1-5-57,-5 5-11,6 0-2,0-5-1,0 0-142,-6-5-29</inkml:trace>
        </inkml:traceGroup>
      </inkml:traceGroup>
    </inkml:traceGroup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47:58.77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5B0ADB4-918A-4A80-8372-C015FEDE7DDC}" emma:medium="tactile" emma:mode="ink">
          <msink:context xmlns:msink="http://schemas.microsoft.com/ink/2010/main" type="writingRegion" rotatedBoundingBox="30560,8606 30834,8606 30834,8921 30560,8921"/>
        </emma:interpretation>
      </emma:emma>
    </inkml:annotationXML>
    <inkml:traceGroup>
      <inkml:annotationXML>
        <emma:emma xmlns:emma="http://www.w3.org/2003/04/emma" version="1.0">
          <emma:interpretation id="{055BF8C3-AB29-4990-B277-613102D41F08}" emma:medium="tactile" emma:mode="ink">
            <msink:context xmlns:msink="http://schemas.microsoft.com/ink/2010/main" type="paragraph" rotatedBoundingBox="30560,8606 30834,8606 30834,8921 30560,89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E89DEB-0984-4630-BA76-7BB0C8A757F3}" emma:medium="tactile" emma:mode="ink">
              <msink:context xmlns:msink="http://schemas.microsoft.com/ink/2010/main" type="line" rotatedBoundingBox="30560,8606 30834,8606 30834,8921 30560,8921"/>
            </emma:interpretation>
          </emma:emma>
        </inkml:annotationXML>
        <inkml:traceGroup>
          <inkml:annotationXML>
            <emma:emma xmlns:emma="http://www.w3.org/2003/04/emma" version="1.0">
              <emma:interpretation id="{8AA286E8-8CC0-4788-AC6D-C8217A1AA2AB}" emma:medium="tactile" emma:mode="ink">
                <msink:context xmlns:msink="http://schemas.microsoft.com/ink/2010/main" type="inkWord" rotatedBoundingBox="30560,8606 30834,8606 30834,8921 30560,8921"/>
              </emma:interpretation>
              <emma:one-of disjunction-type="recognition" id="oneOf0">
                <emma:interpretation id="interp0" emma:lang="en-AU" emma:confidence="0">
                  <emma:literal>&gt;</emma:literal>
                </emma:interpretation>
                <emma:interpretation id="interp1" emma:lang="en-AU" emma:confidence="0">
                  <emma:literal>&lt;</emma:literal>
                </emma:interpretation>
                <emma:interpretation id="interp2" emma:lang="en-AU" emma:confidence="0">
                  <emma:literal>)</emma:literal>
                </emma:interpretation>
                <emma:interpretation id="interp3" emma:lang="en-AU" emma:confidence="0">
                  <emma:literal>,</emma:literal>
                </emma:interpretation>
                <emma:interpretation id="interp4" emma:lang="en-AU" emma:confidence="0">
                  <emma:literal>(</emma:literal>
                </emma:interpretation>
              </emma:one-of>
            </emma:emma>
          </inkml:annotationXML>
          <inkml:trace contextRef="#ctx0" brushRef="#br0">17-1 972,'0'0'43,"0"0"9,0 0-42,0 0-10,6 5 0,5-5 0,1 0 96,-1 0 16,0 0 4,1 6 1,-1-6-28,6 5-5,-5 0-2,-1 5 0,6-5-16,-5 5-3,-1-10-1,6 10 0,-6-5-18,1 0-4,-1 5-1,1 1 0,-1-6-5,0 0-1,-11-5 0,12 10 0,-6-5-2,-6-5-1,0 10 0,0-10 0,0 10-5,-6 5-1,-6 1 0,1 4 0,-6-5-9,-6 0-3,0 0 0,-5 6 0,5-6-38,-11 0-8,0-5-2,5 5-656,-5-4-131</inkml:trace>
        </inkml:traceGroup>
      </inkml:traceGroup>
    </inkml:traceGroup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48:02.76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11789D2-BB12-4198-A4B3-6CFADB196D7E}" emma:medium="tactile" emma:mode="ink">
          <msink:context xmlns:msink="http://schemas.microsoft.com/ink/2010/main" type="inkDrawing" rotatedBoundingBox="30268,9797 30676,10255 30465,10443 30057,9985" semanticType="callout" shapeName="Other">
            <msink:sourceLink direction="with" ref="{BC7773E8-A251-423D-9546-CB7C4FBF3D34}"/>
          </msink:context>
        </emma:interpretation>
      </emma:emma>
    </inkml:annotationXML>
    <inkml:trace contextRef="#ctx0" brushRef="#br0">153 0 1324,'0'0'118,"0"0"-94,0 0-24,0 0 0,0 0 136,0 0 24,-17 5 4,0 0 0,0 6-35,0-1-7,0 5-2,0-5 0,5 5-60,-5 6-13,6 4-3,5 0 0,0-5-8,6 6-1,0-1-1,6-5 0,0 6-9,11-1-1,6-5-1,0 1 0,-1 4-12,7-10-3,5 10 0,0-9 0,6-1-8,0 0 0,6-10 0,-6 0 8,5 5-31,-5-10-6,-6 5-2,6-5-1161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6:46:05.3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0,'6'4,"-1"1,1-1,0-1,0 1,11 3,5 4,8 5,51 18,-56-25,-21-7,1-1,-1 1,0 1,1-1,-1 0,0 1,0 0,-1 0,1 0,-1 1,1-1,-1 1,0-1,0 1,3 7,-2-2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6:46:27.6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6:46:28.5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6:46:29.5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6:46:30.17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1:31.49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0D01B56-C1C7-45BE-AC12-8A0186F56FC4}" emma:medium="tactile" emma:mode="ink">
          <msink:context xmlns:msink="http://schemas.microsoft.com/ink/2010/main" type="writingRegion" rotatedBoundingBox="27587,2988 28037,2988 28037,3596 27587,3596"/>
        </emma:interpretation>
      </emma:emma>
    </inkml:annotationXML>
    <inkml:traceGroup>
      <inkml:annotationXML>
        <emma:emma xmlns:emma="http://www.w3.org/2003/04/emma" version="1.0">
          <emma:interpretation id="{B4E6CC44-A3BC-41A6-8D26-C30E00EED8F1}" emma:medium="tactile" emma:mode="ink">
            <msink:context xmlns:msink="http://schemas.microsoft.com/ink/2010/main" type="paragraph" rotatedBoundingBox="27587,2988 28037,2988 28037,3596 27587,35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3F36BC-C700-49EB-847F-AA29FA3D847C}" emma:medium="tactile" emma:mode="ink">
              <msink:context xmlns:msink="http://schemas.microsoft.com/ink/2010/main" type="line" rotatedBoundingBox="27587,2988 28037,2988 28037,3596 27587,3596"/>
            </emma:interpretation>
          </emma:emma>
        </inkml:annotationXML>
        <inkml:traceGroup>
          <inkml:annotationXML>
            <emma:emma xmlns:emma="http://www.w3.org/2003/04/emma" version="1.0">
              <emma:interpretation id="{05A527A8-5FF3-44B2-B080-0F649C41CBE2}" emma:medium="tactile" emma:mode="ink">
                <msink:context xmlns:msink="http://schemas.microsoft.com/ink/2010/main" type="inkWord" rotatedBoundingBox="27587,2988 28037,2988 28037,3596 27587,3596">
                  <msink:destinationLink direction="with" ref="{F76B3D41-7B7C-40F1-941B-90BBB77BB343}"/>
                  <msink:destinationLink direction="with" ref="{6E259C78-7C56-4F83-A5EA-53F148AEC9D5}"/>
                  <msink:destinationLink direction="with" ref="{015930E1-4909-4C30-9EA1-29F7733EFF35}"/>
                </msink:context>
              </emma:interpretation>
              <emma:one-of disjunction-type="recognition" id="oneOf0">
                <emma:interpretation id="interp0" emma:lang="en-AU" emma:confidence="0">
                  <emma:literal>&gt;</emma:literal>
                </emma:interpretation>
                <emma:interpretation id="interp1" emma:lang="en-AU" emma:confidence="0">
                  <emma:literal>&lt;</emma:literal>
                </emma:interpretation>
                <emma:interpretation id="interp2" emma:lang="en-AU" emma:confidence="0">
                  <emma:literal>)</emma:literal>
                </emma:interpretation>
                <emma:interpretation id="interp3" emma:lang="en-AU" emma:confidence="0">
                  <emma:literal>,</emma:literal>
                </emma:interpretation>
                <emma:interpretation id="interp4" emma:lang="en-AU" emma:confidence="0">
                  <emma:literal>(</emma:literal>
                </emma:interpretation>
              </emma:one-of>
            </emma:emma>
          </inkml:annotationXML>
          <inkml:trace contextRef="#ctx0" brushRef="#br0">0 0 1634,'0'0'72,"0"0"16,0 0-71,0 0-17,23 5 0,-12 0 0,-11-5 117,6 0 20,0 10 4,11-5 1,-6 0-42,1 0-9,-1 6-2,6-6 0,6 5-31,0 0-6,-12 0-2,6 0 0,6 0-18,-6 0-3,6 1-1,-6-1 0,0-5-28,0 0 0,6 5 0,-6-5 0,-5 5 0,-1-5 0,6 0-8,-6 5 8,7 1 0,-13-1 0,1 0 11,5 5-11,-5-5 8,0 0-8,-1 6 0,-5-1 0,0 0 11,0 5-2,-5-5 0,-1 6 0,0-1 1,1 0 0,-12-5 0,-1-4 0,-4 4-2,-7 0-8,1 5 12,-1 6-4,-11-1-23,0 0-5,-5-5 0,5 1-812,0-1-161</inkml:trace>
        </inkml:traceGroup>
      </inkml:traceGroup>
    </inkml:traceGroup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11:12.85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9B72619F-A5CD-49B3-A926-BD3FD2979D70}" emma:medium="tactile" emma:mode="ink">
          <msink:context xmlns:msink="http://schemas.microsoft.com/ink/2010/main" type="writingRegion" rotatedBoundingBox="12242,7153 22679,6176 22976,9347 12539,10325"/>
        </emma:interpretation>
      </emma:emma>
    </inkml:annotationXML>
    <inkml:traceGroup>
      <inkml:annotationXML>
        <emma:emma xmlns:emma="http://www.w3.org/2003/04/emma" version="1.0">
          <emma:interpretation id="{8E0B6FD6-0F85-4629-88F2-97A832D156E4}" emma:medium="tactile" emma:mode="ink">
            <msink:context xmlns:msink="http://schemas.microsoft.com/ink/2010/main" type="paragraph" rotatedBoundingBox="12242,7153 22679,6176 22976,9347 12539,103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DC164B-D348-4144-9B15-943E7442DF51}" emma:medium="tactile" emma:mode="ink">
              <msink:context xmlns:msink="http://schemas.microsoft.com/ink/2010/main" type="line" rotatedBoundingBox="12242,7153 22679,6176 22976,9347 12539,10325"/>
            </emma:interpretation>
          </emma:emma>
        </inkml:annotationXML>
        <inkml:traceGroup>
          <inkml:annotationXML>
            <emma:emma xmlns:emma="http://www.w3.org/2003/04/emma" version="1.0">
              <emma:interpretation id="{93DE6EAB-346C-4546-BF8D-B83B6D6D7603}" emma:medium="tactile" emma:mode="ink">
                <msink:context xmlns:msink="http://schemas.microsoft.com/ink/2010/main" type="inkWord" rotatedBoundingBox="13137,8274 14104,8184 14168,8865 13201,8956">
                  <msink:destinationLink direction="with" ref="{980617CB-A6E6-4983-9F2D-5020D9014B68}"/>
                  <msink:destinationLink direction="with" ref="{88FE9796-9BCC-456F-A292-8E99557FBDB1}"/>
                  <msink:destinationLink direction="with" ref="{E9D8A923-1327-4E00-A197-8729110E46B3}"/>
                  <msink:destinationLink direction="with" ref="{743C1624-F496-4F8D-89E0-40181AA2B24A}"/>
                </msink:context>
              </emma:interpretation>
              <emma:one-of disjunction-type="recognition" id="oneOf0">
                <emma:interpretation id="interp0" emma:lang="en-AU" emma:confidence="0">
                  <emma:literal>"on,</emma:literal>
                </emma:interpretation>
                <emma:interpretation id="interp1" emma:lang="en-AU" emma:confidence="0">
                  <emma:literal>"ot',</emma:literal>
                </emma:interpretation>
                <emma:interpretation id="interp2" emma:lang="en-AU" emma:confidence="0">
                  <emma:literal>"t',</emma:literal>
                </emma:interpretation>
                <emma:interpretation id="interp3" emma:lang="en-AU" emma:confidence="0">
                  <emma:literal>"o',</emma:literal>
                </emma:interpretation>
                <emma:interpretation id="interp4" emma:lang="en-AU" emma:confidence="0">
                  <emma:literal>"o"',</emma:literal>
                </emma:interpretation>
              </emma:one-of>
            </emma:emma>
          </inkml:annotationXML>
          <inkml:trace contextRef="#ctx0" brushRef="#br0">-1239 263 1000,'0'0'44,"0"0"10,0 0-43,5-8-11,-5-5 0,0 5 0,0 8 116,0-8 22,0-8 4,0 0 1,0 4-40,4-4-8,-4-1-2,0 1 0,0 4-29,0 0-7,0-4-1,-4 4 0,-1-5-18,5-3-4,-4 0-1,4 4 0,-9-4-9,4 3-3,1-3 0,-6 4 0,6-4-9,-5-1-3,4 5 0,-8 0 0,3-4-9,1 4 8,0-5-8,0 9 8,-5 4-8,1 0 0,4-4 0,0 8-11,-5 4 11,0 0-12,1 0 12,-1 0-12,0-4-24,1 4-4,-1 0-2,5 4 0,0-4 16,0 4 3,0 0 1,9-4 0,0 0 3,0 0 1,-5 0 0,5 0 0,0 0-1,0 0 0,0 0 0,0 0 0,0 0 0,0 0 0,0 0 0,0 0 0,-14 4-1,14-4-1,0 0 0,0 0 0,0 0 10,0 0 3,-4 0 0,4 0 0,0 0 8,0 0 0,0 0 0,0 0 0,0 0 0,0 0 0,0 0 0,0 0 8,0 0 7,0 0 1,0 0 1,0 0 0,0 0-17,0 0 0,0 0 0,0 0 0,0 0 9,0 8-1,0 4-8,0 4 12,0-3 0,-5-1 0,1 0 0,4 4 0,0-4-12,-5 0 9,5 5-9,-4-5 8,4 4-24,0-4-6,-5-4-1,5-8 0,0 8-61,0-8-13,0 0-3</inkml:trace>
          <inkml:trace contextRef="#ctx0" brushRef="#br0" timeOffset="2">-1498-276 403,'0'0'36,"0"0"-36,0 0 0,0 0 0,0 0 204,0 0 33,0 0 7,0 0 2,0 0-87,0 0-18,0 0-3,0 0-1,0 0-55,0 0-11,9-8-3,0 4 0,0-4-29,5 0-7,-5 0 0,0 0-1,5 0-19,-5 0-4,-9 0-8,0 8 12,13-8-38,-4 4-8,5-5-2</inkml:trace>
          <inkml:trace contextRef="#ctx0" brushRef="#br0" timeOffset="330.11">-1107-312 921,'0'0'82,"0"0"-66,0 0-16,0 0 0,5-8 104,-1 0 18,6 0 3,-6 0 1,10 4-31,-5 0-7,-5-5 0,6 1-1,-1 4-51,0-4-9,0 0-3,4 0 0,-3 0-15,-1 0-9,4-4 10,-4 4-10,5 4 0,-5-5-10,0 5 0,0 0-777</inkml:trace>
          <inkml:trace contextRef="#ctx0" brushRef="#br0" timeOffset="945.47">-984-25 1180,'0'0'52,"0"0"12,0 0-52,9-4-12,0-4 0,5 4 0,-5 0 105,0 0 19,0-4 3,5 0 1,-5 0-36,5-4-8,0 4 0,-1-5-1,-4 5-43,5 0-8,0 0-1,-1-4-1,1 0-30,0 4-8,-1 0-1,1 0-893</inkml:trace>
          <inkml:trace contextRef="#ctx0" brushRef="#br0" timeOffset="532.57">-979-352 1288,'-9'8'57,"9"-8"12,0 0-55,0 0-14,-5 8 0,5-8 0,0 12 93,-4-4 16,4 0 3,0 0 1,0-8-56,0 8-11,4 8-2,-4-7-1,0-9-43,0 0 0,0 0 0,9 4 0,-9-4-56,9 8-6,-9-8-2</inkml:trace>
          <inkml:trace contextRef="#ctx0" brushRef="#br0" timeOffset="697.13">-888-446 748,'0'0'67,"0"0"-54,0 0-13,0 13 0,-5-5 136,5 0 25,0-8 5,5 12 1,-5 0-77,0-4-15,4 4-3,-4 0-1,5 1-50,0-1-9,-1 0-3,1-4 0,-1 0-53,1 0-10,-5-8-2</inkml:trace>
          <inkml:trace contextRef="#ctx0" brushRef="#br0" timeOffset="1171.86">-742-110 460,'0'0'41,"0"0"-33,0 0-8,-5 8 0,0 1 221,1-1 43,-1 0 8,5 0 1,0-8-169,-4 12-33,-1 0-7,5 4-2,0-4-22,0 5-4,5-9 0,-1 4-1,-4 0-35,5-4 0,-5-8 0,9 8 0,-4 0 0,-5-8 18,0 0-2,0 0-1,13 0 8,1 0 1,-10 0 1,10-4 0,-5-4-25,5 0 0,-5 0-12,0-4-555,5-4-111</inkml:trace>
          <inkml:trace contextRef="#ctx0" brushRef="#br0" timeOffset="-3753.09">-2322-1510 691,'0'0'61,"0"0"-49,0 0-12,0 0 0,0 0 204,0-8 37,-5 4 8,5 4 2,0 0-80,0 0-16,-4-4-3,4 4-1,-9 0-71,9 0-13,-10 8-3,1 0-1,0 0-39,0 0-8,0 4-2,0 1 0,0 3-14,0 4 0,4 0 0,-4 1 0,4-1-48,1 0-7,-5 0-1,4 0 0,1 5-64,-1-5-14,1 0-2,4-4-708</inkml:trace>
          <inkml:trace contextRef="#ctx0" brushRef="#br0" timeOffset="-3557.33">-2377-1449 518,'0'0'46,"0"0"-37,0 0-9,0 0 0,0 0 158,0 0 30,0 0 5,5 8 2,-1 0-89,1 4-18,-1-4-3,1 0-1,4 0-44,0 1-10,-4-1-2,4 0 0,0 0-20,0 4-8,0-4 0,0 0 9,-4-4-17,4 0-4,-5 0-1,5 0-463,-9-4-93</inkml:trace>
          <inkml:trace contextRef="#ctx0" brushRef="#br0" timeOffset="-1840.01">86 0 633,'0'0'28,"0"0"6,0 0-34,0 0 0,0 0 0,0 0 0,0 0 199,0 0 33,0 0 6,0 0 2,0 0-127,0 0-25,9 4-4,5-4-2,-5 0-15,0 0-3,0 8-1,-4 0 0,8 0-17,-8 0-3,0 0-1,4 4 0,-5-8-17,5 4-3,-4 5-1,4-1 0,-4 0-12,-1 0-9,1 4 12,-1 0-12,1 1 0,-1-1 0,1-4 0,-5 4 0,0 0 0,0-4 0,0 5 0,-5-1 0,1-4 0,-1 4 0,1 0 0,-10-4 0,9 1 0,-8 3-9,-5-8 9,-1 4 0,-3 0-28,-1 4 0,-4 1 0,4-5 0,-5 0-136,6-4-27</inkml:trace>
        </inkml:traceGroup>
        <inkml:traceGroup>
          <inkml:annotationXML>
            <emma:emma xmlns:emma="http://www.w3.org/2003/04/emma" version="1.0">
              <emma:interpretation id="{E12681DE-E041-4382-A389-727B1EE8679B}" emma:medium="tactile" emma:mode="ink">
                <msink:context xmlns:msink="http://schemas.microsoft.com/ink/2010/main" type="inkWord" rotatedBoundingBox="14145,8576 14163,8807 14138,8808 14120,8578">
                  <msink:destinationLink direction="with" ref="{980617CB-A6E6-4983-9F2D-5020D9014B68}"/>
                  <msink:destinationLink direction="with" ref="{88FE9796-9BCC-456F-A292-8E99557FBDB1}"/>
                  <msink:destinationLink direction="with" ref="{743C1624-F496-4F8D-89E0-40181AA2B24A}"/>
                </msink:context>
              </emma:interpretation>
              <emma:one-of disjunction-type="recognition" id="oneOf1">
                <emma:interpretation id="interp5" emma:lang="en-AU" emma:confidence="0">
                  <emma:literal>I</emma:literal>
                </emma:interpretation>
                <emma:interpretation id="interp6" emma:lang="en-AU" emma:confidence="0">
                  <emma:literal>\</emma:literal>
                </emma:interpretation>
                <emma:interpretation id="interp7" emma:lang="en-AU" emma:confidence="0">
                  <emma:literal>l</emma:literal>
                </emma:interpretation>
                <emma:interpretation id="interp8" emma:lang="en-AU" emma:confidence="0">
                  <emma:literal>L</emma:literal>
                </emma:interpretation>
                <emma:interpretation id="interp9" emma:lang="en-AU" emma:confidence="0">
                  <emma:literal>|</emma:literal>
                </emma:interpretation>
              </emma:one-of>
            </emma:emma>
          </inkml:annotationXML>
          <inkml:trace contextRef="#ctx0" brushRef="#br0" timeOffset="1358.36">-592-89 1659,'0'0'36,"0"0"8,0 0 2,0 16 1,-5-4-38,5 4-9,0 0 0,-4 5 0,4-1 71,0-4 12,0 0 2,4 0 1,-4 1-67,5-1-19,4 0 0,0 0-578,-4 0-122</inkml:trace>
        </inkml:traceGroup>
      </inkml:traceGroup>
    </inkml:traceGroup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11:11.82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980617CB-A6E6-4983-9F2D-5020D9014B68}" emma:medium="tactile" emma:mode="ink">
          <msink:context xmlns:msink="http://schemas.microsoft.com/ink/2010/main" type="inkDrawing" rotatedBoundingBox="12444,9019 13810,7511 13848,7545 12481,9053" semanticType="callout" shapeName="Other">
            <msink:sourceLink direction="with" ref="{93DE6EAB-346C-4546-BF8D-B83B6D6D7603}"/>
            <msink:sourceLink direction="with" ref="{E12681DE-E041-4382-A389-727B1EE8679B}"/>
          </msink:context>
        </emma:interpretation>
      </emma:emma>
    </inkml:annotationXML>
    <inkml:trace contextRef="#ctx0" brushRef="#br0">0 1500 1112,'0'0'49,"5"-4"11,-1 0-48,1-8-12,-1 4 0,5-4 0,0 4 88,1-5 15,-6-3 3,10 4 1,-10 0-24,10 4-5,-5-8-1,5-1 0,-1-3-41,6-4-8,-1 0-1,0 3-1,0 1-10,0 0-1,1 0-1,3 0 0,-3-5-2,3 1 0,1-4 0,0 3 0,0-3-2,-1 0-1,1 3 0,5-3 0,-6 4-9,-3-5 0,8 1 0,-4 4 0,-1-4 0,1 3 0,0-3 0,0 0 0,-1-5 0,6 1 0,-1 3 0,5-3 8,-5 4-8,1-1 8,-6 1-8,1 4 8,4-4-8,1-1 0,-6 1 0,10 0-11,-4 3 11,-1 1 0,0 0 0,1-1 0,-6 1 0,1 0 0,0-4 0,4 7 0,-9-3 0,5 4 0,0 0 0,0-5 0,-1 5 0,1-4-13,-5 3 1,5 5 1,-9-4-30,0 4-7,4 4 0,-5 4-779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11:10.80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88FE9796-9BCC-456F-A292-8E99557FBDB1}" emma:medium="tactile" emma:mode="ink">
          <msink:context xmlns:msink="http://schemas.microsoft.com/ink/2010/main" type="inkDrawing" rotatedBoundingBox="10629,9002 14925,8763 14937,8969 10641,9209" semanticType="underline" shapeName="Other">
            <msink:sourceLink direction="with" ref="{93DE6EAB-346C-4546-BF8D-B83B6D6D7603}"/>
            <msink:sourceLink direction="with" ref="{E12681DE-E041-4382-A389-727B1EE8679B}"/>
          </msink:context>
        </emma:interpretation>
      </emma:emma>
    </inkml:annotationXML>
    <inkml:trace contextRef="#ctx0" brushRef="#br0">20 239 1162,'-13'-12'52,"13"12"10,0 0-50,0 0-12,0 0 0,0 0 0,0 0 81,0 0 14,-9-4 2,9 4 1,0 0-38,0 0-8,0 0-2,0 0 0,0 0-21,0 0-4,0 0-1,13-4 0,1 4-9,0 0-3,-1 0 0,1 4 0,4 0-12,0 0 11,0 4-11,5-4 10,0 0-10,0 0 0,0 4 0,-1 0 0,6-8 0,-1 4 0,0 0 0,10 0 0,-1 4-28,1-4-2,-1 0 0,9 0 0,-4 1 46,10-1 8,-1 0 3,4 0 0,1-4-27,0 4 0,-5 4 0,4-8 0,-4 4 0,9-4 0,-4 0-8,4 0 8,1 4 0,-1 0 0,0-4 0,5 0 0,-1 4 0,-3-8 0,-1 0-9,9 4 9,-4-8-20,4 4 0,5-4 0,0 4 0,0-4 41,-1 3 8,1 1 2,5-4 0,-10 4-23,5 0-8,0 0 0,0-4 9,-1 4-1,1 0-8,-5 0 12,5-4-4,-4 4 5,-1 0 1,-4-4 0,-1-4 0,1-1 10,0 5 1,-5-4 1,5-4 0,4 8-26,-4-4 0,0 0 0,-1-1 0,-3 5 0,-6-4 0,1 4 8,-1 0-8,-4-4 0,-4 4 0,0-4 0,-5 4 0,-1-1 8,-3 5-8,-5-4 8,0 4-8,0 4 0,-5-4 0,0 0 0,-9 0 0,5 4-22,-5 0 3,1-4 1,-6 4 0,-4-4-37,0 0-7,-9 4-2,0 0 0,0 0-43,0 0-9,0 0-1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11:09.90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E9D8A923-1327-4E00-A197-8729110E46B3}" emma:medium="tactile" emma:mode="ink">
          <msink:context xmlns:msink="http://schemas.microsoft.com/ink/2010/main" type="inkDrawing" rotatedBoundingBox="12453,7293 12518,11813 12450,11814 12385,7294" semanticType="callout" shapeName="Other">
            <msink:sourceLink direction="with" ref="{93DE6EAB-346C-4546-BF8D-B83B6D6D7603}"/>
            <msink:sourceLink direction="with" ref="{8E20CADE-0D30-4C1C-A22C-03219E91DD9B}"/>
            <msink:sourceLink direction="with" ref="{8184F4EF-0488-48F1-9121-5155F68D7C83}"/>
          </msink:context>
        </emma:interpretation>
      </emma:emma>
    </inkml:annotationXML>
    <inkml:trace contextRef="#ctx0" brushRef="#br0">25 0 345,'0'0'31,"0"0"-31,-4 8 0,4 4 0,0-4 194,0 4 33,-9 4 6,9-3 2,0 3-108,0 0-22,-5-4-4,5 8-1,0 1-48,0 3-9,-4 4-3,4 0 0,0 1-22,-5-1-5,5 4-1,0 5 0,0 3-12,0 1 0,0 7 0,5 5 0,-5 0 0,0 3 0,4 9 0,-4 0 0,0 0-12,5-1-6,-5 5-1,0 0 0,4-4-27,-4 3-6,0-3 0,0 8-1,5-4-11,-1 0-1,-4-9-1,5 5 0,-5-12 26,4 3 6,1-3 1,0 4 0,-1-1 24,1 1 9,-1 4 0,5 7-9,-4-11 9,-1 0 0,1-1 0,0 5 0,-1 0 9,-4 0 4,0-1 1,0 1 0,0 4 12,0-1 2,-4 9 1,-1 0 0,5-12 30,0 0 5,-5-5 2,5-3 0,-4-5-10,4 1-3,0 0 0,0 3 0,-5-3-8,5-13-1,0 1-1,0 3 0,0 0-7,0 1 0,0 3-1,0-3 0,5-1-8,-10 13-2,1-4 0,4 3 0,0-7-5,0-1-2,-5 1 0,5 3 0,-4-3-6,4-5 0,0 9-1,0-5 0,-5 5-11,5-9 10,5-3-10,-5 3 10,0-3-10,4-5 0,-4 0 9,5-3-9,-5-5 0,4 4 8,-4-7-8,0-1 0,0-8 0,0-4-15,-4 0 3,4-8 0,0 0-55,0 0-10,-5-16-3,1-12 0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11:19.77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43C1624-F496-4F8D-89E0-40181AA2B24A}" emma:medium="tactile" emma:mode="ink">
          <msink:context xmlns:msink="http://schemas.microsoft.com/ink/2010/main" type="inkDrawing" rotatedBoundingBox="12671,9280 14773,10835 14725,10899 12623,9345" semanticType="callout" shapeName="Other">
            <msink:sourceLink direction="with" ref="{93DE6EAB-346C-4546-BF8D-B83B6D6D7603}"/>
            <msink:sourceLink direction="with" ref="{E12681DE-E041-4382-A389-727B1EE8679B}"/>
            <msink:sourceLink direction="with" ref="{8E20CADE-0D30-4C1C-A22C-03219E91DD9B}"/>
            <msink:sourceLink direction="with" ref="{8184F4EF-0488-48F1-9121-5155F68D7C83}"/>
          </msink:context>
        </emma:interpretation>
      </emma:emma>
    </inkml:annotationXML>
    <inkml:trace contextRef="#ctx0" brushRef="#br0">0-1 1036,'0'0'46,"0"0"10,0 0-45,0 0-11,0 0 0,0 0 0,13 0 62,-4 8 10,-9-8 3,14 4 0,-5 4-10,0 0-1,0 0-1,5 5 0,-5-5-23,5 4-4,-1 0 0,6 4-1,-6-4-15,1 4-2,4-3-1,0 7 0,1-4-17,3 4 8,1 5-8,-5-5 0,10 0 0,-6 4 0,1-3 0,4 3 0,1-4 0,4 4 0,0 5-12,-1-1 3,6-4-3,-5 1 0,4-1 0,1 4 0,-6 1 12,6-5-10,4 4 10,0 0-10,0 1 10,-5 3 0,5-4 0,0 5 0,0-5 0,-4 5 0,-1-5 0,9 4 0,-8 1 0,-1-5 0,1 0 0,8 1 0,1-1 0,-1 0 0,5 1 10,-4 3-10,-1-4 12,1 1-3,-5-1-1,4 0 0,-4-3-8,-4-1 0,4 0 0,-5 0 8,1 5-8,-1-5 0,5 0 0,-4 1 8,-6-1-8,1-4 0,0-4 0,0 0 0,-5 1-51,1-5-5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11:20.71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5E0810B-728B-44EC-9166-E619FCD65C52}" emma:medium="tactile" emma:mode="ink">
          <msink:context xmlns:msink="http://schemas.microsoft.com/ink/2010/main" type="writingRegion" rotatedBoundingBox="13723,9081 15215,9491 15005,10256 13513,9845"/>
        </emma:interpretation>
      </emma:emma>
    </inkml:annotationXML>
    <inkml:traceGroup>
      <inkml:annotationXML>
        <emma:emma xmlns:emma="http://www.w3.org/2003/04/emma" version="1.0">
          <emma:interpretation id="{16C3EA4A-F5F3-4EAB-8010-F2EA2D14C6D9}" emma:medium="tactile" emma:mode="ink">
            <msink:context xmlns:msink="http://schemas.microsoft.com/ink/2010/main" type="paragraph" rotatedBoundingBox="13723,9081 15215,9491 15005,10256 13513,98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10CE84-82D6-4CC2-9D62-6F5F3BA49AF3}" emma:medium="tactile" emma:mode="ink">
              <msink:context xmlns:msink="http://schemas.microsoft.com/ink/2010/main" type="line" rotatedBoundingBox="13723,9081 15215,9491 15005,10256 13513,9845"/>
            </emma:interpretation>
          </emma:emma>
        </inkml:annotationXML>
        <inkml:traceGroup>
          <inkml:annotationXML>
            <emma:emma xmlns:emma="http://www.w3.org/2003/04/emma" version="1.0">
              <emma:interpretation id="{8E20CADE-0D30-4C1C-A22C-03219E91DD9B}" emma:medium="tactile" emma:mode="ink">
                <msink:context xmlns:msink="http://schemas.microsoft.com/ink/2010/main" type="inkWord" rotatedBoundingBox="13539,9806 13668,9173 13939,9229 13810,9862">
                  <msink:destinationLink direction="with" ref="{E9D8A923-1327-4E00-A197-8729110E46B3}"/>
                  <msink:destinationLink direction="with" ref="{743C1624-F496-4F8D-89E0-40181AA2B24A}"/>
                </msink:context>
              </emma:interpretation>
              <emma:one-of disjunction-type="recognition" id="oneOf0">
                <emma:interpretation id="interp0" emma:lang="en-AU" emma:confidence="0">
                  <emma:literal>+</emma:literal>
                </emma:interpretation>
                <emma:interpretation id="interp1" emma:lang="en-AU" emma:confidence="0">
                  <emma:literal>1</emma:literal>
                </emma:interpretation>
                <emma:interpretation id="interp2" emma:lang="en-AU" emma:confidence="0">
                  <emma:literal>~</emma:literal>
                </emma:interpretation>
                <emma:interpretation id="interp3" emma:lang="en-AU" emma:confidence="0">
                  <emma:literal>}</emma:literal>
                </emma:interpretation>
                <emma:interpretation id="interp4" emma:lang="en-AU" emma:confidence="0">
                  <emma:literal>I</emma:literal>
                </emma:interpretation>
              </emma:one-of>
            </emma:emma>
          </inkml:annotationXML>
          <inkml:trace contextRef="#ctx0" brushRef="#br0">0 0 1134,'0'0'50,"0"0"10,0 0-48,0 0-12,9 8 0,-9-8 0,0 5 92,5 3 15,0 4 3,-1 0 1,1-4-31,-1 0-7,1 8-1,-1-4 0,1 1-44,-1-1-10,1 4-2,4-4 0,-4 4-16,4-4 8,0 9-8,0-9 0,-4 0 0,-1 0 0,5 0 0,0 0 0,0-8 8,-9-4-8,9 0 0,1-4 0,-1 4 8,4-4-8,-4-8 0,1 4 0,-1 0 0,0-4 0,0-8-15,5 3 5,-1 1-69,-4-4-13</inkml:trace>
          <inkml:trace contextRef="#ctx0" brushRef="#br0" timeOffset="-284.26">214-327 806,'-4'-17'36,"4"17"7,0 0-35,0-8-8,0 0 0,0 8 0,0 0 187,4-8 35,-4-4 7,0 4 2,0 8-121,0 0-24,0 0-5,0 0-1,0 0-41,0 0-9,0 0-2,0 0 0,0 0-3,5 8-1,4 4 0,-4 0 0,4 4-13,-5 1-3,1 3-8,-1 0 12,1-4-12,-1 9 0,-4 3 8,0 4-8,0-3 0,-4-5 0,-1 4 8,1 1-8,-1-5 0,1 0 0,4 0 0,-5 5 0,-4-9-30,4 0-2,-4-4-1,5 1 0,-1-1-59,-4-4-12,0 0-3</inkml:trace>
        </inkml:traceGroup>
        <inkml:traceGroup>
          <inkml:annotationXML>
            <emma:emma xmlns:emma="http://www.w3.org/2003/04/emma" version="1.0">
              <emma:interpretation id="{8184F4EF-0488-48F1-9121-5155F68D7C83}" emma:medium="tactile" emma:mode="ink">
                <msink:context xmlns:msink="http://schemas.microsoft.com/ink/2010/main" type="inkWord" rotatedBoundingBox="14601,9238 15249,10064 14823,10398 14175,9572">
                  <msink:destinationLink direction="with" ref="{E9D8A923-1327-4E00-A197-8729110E46B3}"/>
                  <msink:destinationLink direction="with" ref="{743C1624-F496-4F8D-89E0-40181AA2B24A}"/>
                </msink:context>
              </emma:interpretation>
              <emma:one-of disjunction-type="recognition" id="oneOf1">
                <emma:interpretation id="interp5" emma:lang="en-AU" emma:confidence="0">
                  <emma:literal>in</emma:literal>
                </emma:interpretation>
                <emma:interpretation id="interp6" emma:lang="en-AU" emma:confidence="0">
                  <emma:literal>its</emma:literal>
                </emma:interpretation>
                <emma:interpretation id="interp7" emma:lang="en-AU" emma:confidence="0">
                  <emma:literal>-in</emma:literal>
                </emma:interpretation>
                <emma:interpretation id="interp8" emma:lang="en-AU" emma:confidence="0">
                  <emma:literal>inn</emma:literal>
                </emma:interpretation>
                <emma:interpretation id="interp9" emma:lang="en-AU" emma:confidence="0">
                  <emma:literal>"*n</emma:literal>
                </emma:interpretation>
              </emma:one-of>
            </emma:emma>
          </inkml:annotationXML>
          <inkml:trace contextRef="#ctx0" brushRef="#br0" timeOffset="330.43">592-16 979,'0'0'87,"0"0"-70,0 0-17,5 8 0,4-8 108,0 4 19,-9-4 3,5 0 1,4 0-47,0 0-8,4 0-3,-3 0 0,-1 0-54,0-4-11,4 0-8,-4 4 9,5-4-9,0 4-14,-5 0 3,5-4 1,-1 4-53,1 0-10,0-4-3</inkml:trace>
          <inkml:trace contextRef="#ctx0" brushRef="#br0" timeOffset="887.63">925-149 288,'0'0'25,"0"0"-25,0 0 0,0 0 0,0 0 238,9-4 42,4 4 9,1 0 2,-5-9-165,0 1-33,0 0-6,5 8-2,-5-8-52,5 4-10,-1 0-3,1-4 0,0 0-20,-10 0 0,-4 8 0,9-8 0,0 0-46,5 0-14,-14 8-2</inkml:trace>
          <inkml:trace contextRef="#ctx0" brushRef="#br0" timeOffset="891.62">1098-101 1123,'0'0'49,"0"0"11,-10 8-48,6 0-12,-1 5 0,1-1 0,-1 0 86,5-4 14,-4 4 4,4-4 0,-5 4-24,5 0-5,0 1-1,0-5 0,0-8-55,5 8-11,-5-8-8,0 0 9,0 0-39,0 0-8,0 0-2,0 0 0</inkml:trace>
          <inkml:trace contextRef="#ctx0" brushRef="#br0" timeOffset="1031.25">1111-178 1267,'5'16'56,"-5"-16"12,0 0-55,0 9-13,-5-1 0,5 0 0,5 0 105,-5 4 19,0-4 3,4 0 1,-4 4-76,0 9-14,0-9-3,0 4-1,5 0-23,-1 0-11,1-4 10,4 5-10,-9-1-13,5-4-9,-1-4-2,5 4-782</inkml:trace>
          <inkml:trace contextRef="#ctx0" brushRef="#br0" timeOffset="1237.17">988 255 691,'0'0'61,"0"0"-49,0 0-12,0 0 0,0 0 176,0 0 32,0 0 6,14 0 2,-5 0-75,0-4-14,5 0-3,-1 0-1,1 0-48,0 0-10,-5-4-1,0 0-1,9 4-27,-4-4-4,-5 0-2,5 4 0,-1 0-22,1-5-8,0 5 0,-1 0 0,-4-4-30,1 4-12,3 0-2,-4 4-913</inkml:trace>
          <inkml:trace contextRef="#ctx0" brushRef="#br0" timeOffset="1487.49">1143 320 1659,'-14'8'73,"14"-8"16,0 0-71,0 0-18,0 0 0,0 0 0,0 12 92,0-12 16,0 8 2,0-8 1,-4 13-54,4-13-10,0 0-3,9 8 0,-9-8-25,9 8-6,-4 0-1,8 0 0,1-4-12,0 0 0,-1-4 8,-4 0-8,5 0 0,0-4 0,4 4 0,-4-4 0,-1 0-17,1-4 0,0 4 0,-5-4 0,0 0-53,4-5-10,-3 5-3</inkml:trace>
          <inkml:trace contextRef="#ctx0" brushRef="#br0" timeOffset="1703.9">1357 328 288,'0'0'12,"0"0"4,0 0-16,0 12 0,-4-4 0,4-8 0,0 13 306,0-1 58,-5 4 12,5-4 3,0 4-217,0-4-43,5 9-9,-5-1-2,4 4-44,-4-8-8,5 0-3,-1-3 0,1 7-34,-1-4-7,1 0-2,4 4 0,-4-3-34,4-1-6,0 0-2,0-8-944</inkml:trace>
        </inkml:traceGroup>
      </inkml:traceGroup>
    </inkml:traceGroup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26:41.73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84D488AE-004C-4AF1-B6C1-2B19D267A979}" emma:medium="tactile" emma:mode="ink">
          <msink:context xmlns:msink="http://schemas.microsoft.com/ink/2010/main" type="writingRegion" rotatedBoundingBox="20001,7460 20247,7460 20247,7658 20001,7658"/>
        </emma:interpretation>
      </emma:emma>
    </inkml:annotationXML>
    <inkml:traceGroup>
      <inkml:annotationXML>
        <emma:emma xmlns:emma="http://www.w3.org/2003/04/emma" version="1.0">
          <emma:interpretation id="{DFCB680F-DBDC-46DA-B8F6-494EFE65187E}" emma:medium="tactile" emma:mode="ink">
            <msink:context xmlns:msink="http://schemas.microsoft.com/ink/2010/main" type="paragraph" rotatedBoundingBox="20001,7460 20247,7460 20247,7658 20001,76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6EFCEB-7CB7-420E-9630-BE876C025F0E}" emma:medium="tactile" emma:mode="ink">
              <msink:context xmlns:msink="http://schemas.microsoft.com/ink/2010/main" type="line" rotatedBoundingBox="20001,7460 20247,7460 20247,7658 20001,7658"/>
            </emma:interpretation>
          </emma:emma>
        </inkml:annotationXML>
        <inkml:traceGroup>
          <inkml:annotationXML>
            <emma:emma xmlns:emma="http://www.w3.org/2003/04/emma" version="1.0">
              <emma:interpretation id="{7D7EA603-3651-4EF1-9C64-5949FB49E7B7}" emma:medium="tactile" emma:mode="ink">
                <msink:context xmlns:msink="http://schemas.microsoft.com/ink/2010/main" type="inkWord" rotatedBoundingBox="20001,7460 20247,7460 20247,7658 20001,7658">
                  <msink:destinationLink direction="with" ref="{935B09CF-2583-4140-9446-B008AB2E1FF7}"/>
                </msink:context>
              </emma:interpretation>
              <emma:one-of disjunction-type="recognition" id="oneOf0">
                <emma:interpretation id="interp0" emma:lang="en-AU" emma:confidence="0">
                  <emma:literal>G</emma:literal>
                </emma:interpretation>
                <emma:interpretation id="interp1" emma:lang="en-AU" emma:confidence="0">
                  <emma:literal>*</emma:literal>
                </emma:interpretation>
                <emma:interpretation id="interp2" emma:lang="en-AU" emma:confidence="0">
                  <emma:literal>f</emma:literal>
                </emma:interpretation>
                <emma:interpretation id="interp3" emma:lang="en-AU" emma:confidence="0">
                  <emma:literal>F</emma:literal>
                </emma:interpretation>
                <emma:interpretation id="interp4" emma:lang="en-AU" emma:confidence="0">
                  <emma:literal>E</emma:literal>
                </emma:interpretation>
              </emma:one-of>
            </emma:emma>
          </inkml:annotationXML>
          <inkml:trace contextRef="#ctx0" brushRef="#br0">182 30 345,'0'0'31,"0"-4"-31,0 4 0,0 0 0,-4-8 296,-1 0 54,1 4 10,-1 0 3,5 4-175,0 0-36,-9-4-6,9 4-2,0 0-62,-9 0-13,0 4-2,0-4-1,-1 4-27,6 0-6,4-4-1,-9 4 0,0 8-24,-5 0-8,5 0 0,0 9 0,0-5-24,0 0-11,-5 0-2,9 4-1,-8 1-157,8-1-31,-4-4-6</inkml:trace>
          <inkml:trace contextRef="#ctx0" brushRef="#br0" timeOffset="193.95">87 34 1404,'0'0'62,"0"0"13,0 0-60,0 0-15,0 0 0,0 0 0,0 0 96,9-8 17,0 4 3,-9 4 1,4-8-43,5 4-9,5-4-1,-14 8-1,9 0-33,0 0-6,5 4-2,-5 0 0,5-4-22,-5 0-13,0 0 1,0 4 1,5 0-140,-5 0-28,0-4-5</inkml:trace>
        </inkml:traceGroup>
      </inkml:traceGroup>
    </inkml:traceGroup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26:46.32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C9A82432-69B0-4A16-9E69-CD938C6C196A}" emma:medium="tactile" emma:mode="ink">
          <msink:context xmlns:msink="http://schemas.microsoft.com/ink/2010/main" type="inkDrawing" rotatedBoundingBox="20118,9509 22114,7663 22161,7714 20165,9560" semanticType="callout" shapeName="Other">
            <msink:sourceLink direction="with" ref="{A87BEA3B-2B6F-428E-B843-70A83CC8CF54}"/>
            <msink:sourceLink direction="with" ref="{FC2FBDD3-C752-4B75-98D1-1327657C90DA}"/>
          </msink:context>
        </emma:interpretation>
      </emma:emma>
    </inkml:annotationXML>
    <inkml:trace contextRef="#ctx0" brushRef="#br0">0 1854 288,'0'0'25,"0"0"-25,0 0 0,0 0 0,0 0 75,0 0 9,0 0 3,0 0 0,0 0-24,0 0-5,5-8-1,-1 4 0,-4 4 38,5-4 7,-5-4 2,4-4 0,1 4-40,-1-1-8,1 1-2,-1 0 0,1-4-27,4 4-6,-4 0-1,4-4 0,0 0-20,0-5 0,5 1 0,4 0 8,0 0-8,-4 0 0,4-1 0,5-3 0,-5 0 0,9-4 0,-4-1 0,4 1 0,5-4 0,0 4 0,-5-5 0,5 1 8,0 0-8,0-1 0,0-3 8,0 0-8,0-1 0,-1-3 9,1 7-9,5-3 0,-5-4 0,4 3 0,0-3 0,1 3 0,-1-3 0,-4 0 0,5 3 0,4 1 0,0-1 0,-1 1 0,-3 0 0,4-5 0,-5 9 0,1 0 0,-5-5 0,-1 1 0,1 4 0,0-1 0,0 1 0,0-5 0,0 5 0,0 0 0,0-5 0,4 9 0,-9 0 0,5-4 0,0 3 0,0-3 0,-5 0 8,-4 3-8,4 1 0,1 0 0,-6 4 0,1-1 0,0 5 0,0-4 0,-5 8 0,0-4 0,-4 3 0,4 1 0,-4 0 9,-1 4-9,1-4 0,-5 4 9,5 0-24,-5 0-5,0 0 0,0 3-625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26:47.19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743651FA-FD18-4F9F-949F-FCD5E7E6456C}" emma:medium="tactile" emma:mode="ink">
          <msink:context xmlns:msink="http://schemas.microsoft.com/ink/2010/main" type="writingRegion" rotatedBoundingBox="20947,8626 21954,8507 22046,9276 21039,9395"/>
        </emma:interpretation>
      </emma:emma>
    </inkml:annotationXML>
    <inkml:traceGroup>
      <inkml:annotationXML>
        <emma:emma xmlns:emma="http://www.w3.org/2003/04/emma" version="1.0">
          <emma:interpretation id="{FA8B604C-343C-41FE-9888-107397DF007E}" emma:medium="tactile" emma:mode="ink">
            <msink:context xmlns:msink="http://schemas.microsoft.com/ink/2010/main" type="paragraph" rotatedBoundingBox="20947,8626 21954,8507 22046,9276 21039,93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555262-7C9C-4546-9372-4A86AD0A847F}" emma:medium="tactile" emma:mode="ink">
              <msink:context xmlns:msink="http://schemas.microsoft.com/ink/2010/main" type="line" rotatedBoundingBox="20947,8626 21954,8507 22046,9276 21039,9395"/>
            </emma:interpretation>
          </emma:emma>
        </inkml:annotationXML>
        <inkml:traceGroup>
          <inkml:annotationXML>
            <emma:emma xmlns:emma="http://www.w3.org/2003/04/emma" version="1.0">
              <emma:interpretation id="{A87BEA3B-2B6F-428E-B843-70A83CC8CF54}" emma:medium="tactile" emma:mode="ink">
                <msink:context xmlns:msink="http://schemas.microsoft.com/ink/2010/main" type="inkWord" rotatedBoundingBox="20947,8626 21954,8507 22046,9276 21039,9395">
                  <msink:destinationLink direction="with" ref="{C9A82432-69B0-4A16-9E69-CD938C6C196A}"/>
                </msink:context>
              </emma:interpretation>
              <emma:one-of disjunction-type="recognition" id="oneOf0">
                <emma:interpretation id="interp0" emma:lang="en-AU" emma:confidence="0">
                  <emma:literal>fit</emma:literal>
                </emma:interpretation>
                <emma:interpretation id="interp1" emma:lang="en-AU" emma:confidence="0">
                  <emma:literal>fit,</emma:literal>
                </emma:interpretation>
                <emma:interpretation id="interp2" emma:lang="en-AU" emma:confidence="0">
                  <emma:literal>f It</emma:literal>
                </emma:interpretation>
                <emma:interpretation id="interp3" emma:lang="en-AU" emma:confidence="0">
                  <emma:literal>fits</emma:literal>
                </emma:interpretation>
                <emma:interpretation id="interp4" emma:lang="en-AU" emma:confidence="0">
                  <emma:literal>f Its</emma:literal>
                </emma:interpretation>
              </emma:one-of>
            </emma:emma>
          </inkml:annotationXML>
          <inkml:trace contextRef="#ctx0" brushRef="#br0">355 464 979,'0'0'87,"0"0"-70,0 0-17,0 0 0,-5-4 115,1-4 19,4-1 4,0 1 1,0 8-23,-5-8-5,1 0-1,-1 0 0,1 4-40,-1-4-8,-4-4-2,4 4 0,5 0-24,-4 0-4,-1-5-2,1 1 0,-1 0-20,1 0-10,-1 4 10,0-4-10,-4-4 0,5 3 0,-5-3 0,4 0 0,1 0-8,-6 0 8,1-5-12,0 5 12,0 4-16,0-4 4,0 0 1,-5 0 0,10-1-1,-5 5-1,0 0 0,-5 4 0,9-4-7,-4 4-2,-4 4 0,8 0 0,-4 0-12,4-5-2,1 5-1,-5 0 0,4 4 9,-4-4 3,4 0 0,5 4 0,0 0-7,0 0 0,0 0-1,0 0 0,-9 0 33,9 0 0,0 0 0,0 0 0,0 0 0,0 0 0,-9 4 0,5 0 0,4-4 12,0 0 0,0 0 0,0 0 0,-9 4 3,-1 5 0,10-9 0,0 0 0,-4 8-15,-1 4 8,5-4-8,-4 4 0,4-12 0,0 8 8,-5 4-8,5 0 0,-4 1 8,4-1-8,0 0 11,0 0-11,0 0 0,0 0 0,0-12 0,0 12 0,0 0 0,0-3 0,0-9 0,4 12 0,-4-12 0,0 12-14,0-12 1,0 0 0,0 0-58,0 0-11,0 0-2</inkml:trace>
          <inkml:trace contextRef="#ctx0" brushRef="#br0" timeOffset="216.03">32 10 1335,'0'0'59,"0"0"13,0 0-58,0 0-14,0 0 0,0 0 0,0 0 96,0 0 16,0 0 3,0 0 1,4-4-32,5-4-7,-9 8-1,0 0 0,0 0-32,9-4-8,-9 4 0,9-8-1,5 8-19,0-4-4,-1 0-1,1 0 0,0 4-21,-1 0-4,1-4-1</inkml:trace>
          <inkml:trace contextRef="#ctx0" brushRef="#br0" timeOffset="468.79">542-180 1382,'0'0'123,"0"0"-99,0 0-24,4-8 0,1 0 73,-1 0 10,5 0 1,0 0 1,-4 0 2,4 0 0,5-1 0,-1 1 0,1-4-43,0 4-8,-1 0-1,1 0-1,0 0-14,4 0-2,0-4-1,5-1 0,-10 1-36,6 4-7,-1 0-2,0-4-915</inkml:trace>
          <inkml:trace contextRef="#ctx0" brushRef="#br0" timeOffset="1100.22">678 124 1036,'0'0'46,"0"0"10,0 0-45,9-8-11,5 0 0,-5 4 0,5-5 196,-1 1 38,1-4 7,4 4 2,-4-4-129,-1 4-26,1 0-4,4-4-2,1-1-45,-1 5-9,0-4-1,-4 4-1,4 0-26,-5 4-19,1 0 3,-5 0-656,5 0-132</inkml:trace>
          <inkml:trace contextRef="#ctx0" brushRef="#br0" timeOffset="693.95">742-216 460,'0'0'41,"-9"4"-33,4 4-8,-4 0 0,9-8 248,-4 4 48,4-4 10,-10 8 2,6-4-149,4-4-30,-5 8-5,-4 0-2,5 1-78,-1-1-15,1 0-3,4 8-1,-5-8-25,5 8 0,0 0 0,0-4 0,0 1-12,0-1-7,5-4-1,-1 0-1,1 0-177,4-4-35,-9-4-7,18 4-2</inkml:trace>
          <inkml:trace contextRef="#ctx0" brushRef="#br0" timeOffset="1354.96">897 124 633,'0'0'28,"0"0"6,0 0-34,-5 4 0,-4-4 0,9 0 0,0 0 292,-5 4 52,1 4 11,-1 0 1,-4 0-260,5 4-53,-5-4-11,4 4-1,0-3-23,5 3-8,0-4 0,0-8 0,0 0 10,0 0-10,5 8 10,4 4-10,5-4 8,-5-4-8,-9-4 0,18 0 0,-4-4 0,4 4 0,-9-4 0,5 0-10,4-8-44,-4 4-9,-5 0-1</inkml:trace>
          <inkml:trace contextRef="#ctx0" brushRef="#br0" timeOffset="879.35">824-305 1465,'0'0'64,"0"0"15,0 0-63,0 0-16,0 0 0,0 0 0,0 0 73,4 12 12,-4 0 3,0 0 0,0 4-49,0 1-10,-4-5-1,4 8-1,-5-8-27,5 4 0,0 0 0,0 1 0,-4-1-124,4-4-21,18 12-4,-18-24-1</inkml:trace>
          <inkml:trace contextRef="#ctx0" brushRef="#br0" timeOffset="1533.55">1010 104 1533,'0'0'68,"0"0"14,-4 8-66,-5 0-16,9 0 0,0-8 0,0 8 102,0 4 17,-5 0 3,5 4 1,5 1-51,-5-1-9,-5 0-3,5 4 0,0-4-40,-4 5-9,4-1-2,-5 0 0,5-4-25,0 0-4,5-3-2,-1 3-945</inkml:trace>
        </inkml:traceGroup>
      </inkml:traceGroup>
    </inkml:traceGroup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26:43.54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DBFC2107-6BBF-480A-9383-8B9609BAD0B4}" emma:medium="tactile" emma:mode="ink">
          <msink:context xmlns:msink="http://schemas.microsoft.com/ink/2010/main" type="inkDrawing" rotatedBoundingBox="18020,9550 22491,9495 22491,9565 18021,9620" shapeName="Other">
            <msink:destinationLink direction="with" ref="{7BA59C7A-B7CE-46B3-B1BF-397AF4904449}"/>
          </msink:context>
        </emma:interpretation>
      </emma:emma>
    </inkml:annotationXML>
    <inkml:trace contextRef="#ctx0" brushRef="#br0">0 77 709,'0'0'31,"0"0"7,0 0-30,9 4-8,0-4 0,0 4 0,5-4 50,-5-4 9,4 4 1,1 0 1,0 0-25,4 4-4,0-4-2,0 0 0,5 0 27,0 0 6,0 0 1,-1 0 0,10 0-32,-4 0-5,3 4-2,6 0 0,-5-4-8,9 4-1,-5 0-1,10-4 0,-10 5-3,10-5-1,-1 4 0,5-4 0,0 0 15,5 0 3,-10 0 1,15 0 0,-1 0-19,0 0-11,5 0 12,-1 0-12,-8 0 15,4 0-4,-4-4-1,9-1 0,-1 1-2,1 0-8,0 0 12,0 0-4,4 0-8,-4 0 0,-1 0 9,1 4-9,-5-4 0,1 4 0,3 0 0,1 0 0,-5-4 0,5 4 8,-5 0-8,5 0 0,0 4 8,-10 0-8,5-4 10,-4 4-10,0-4 16,-1 0-4,-4 0 0,5-4 0,0 4 7,-5 0 1,4-4 0,-4 0 0,1 4 2,-1-4 1,4 4 0,-4-4 0,-9 0-3,5 4-1,-1-4 0,-4 0 0,0 4-1,-4 0 0,4 0 0,0 0 0,0 0-2,-5 0 0,1 0 0,3 0 0,-3 0-4,-1 0 0,-4 4-1,0-4 0,0 0-11,-5 4 0,5 0 0,-5 0 8,1 0-8,-5-4 10,-1 0-10,1 0 10,-5 4-10,5-4 0,-5 4 0,0-4 0,-4-4 9,4 4 0,1-4 0,-1 4 0,0-4 14,-4 4 2,-1-4 1,5 0 0,5 0-26,-5 0 0,-8 4 0,8-4 0,0 0 0,0 0 0,-9 0 0,5 0 0,-9 4 0,8-4-11,1-1 3,-14 5 0,-5-4-36,5 4-8,14-8 0,-10 4-1,-4 4-62,0 0-12,0 0-2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1:50.29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302 6 864,'0'0'76,"0"0"-60,0 0-16,0 0 0,0 0 140,0 0 24,0 0 6,6-11 1,-6 11-15,0 0-4,0 0 0,0 0 0,0 0-54,0 0-11,0 0-3,0 0 0,0 0-19,0 0-4,0 0-1,-12 6 0,1-1-27,0 5-5,-1 0-2,1 10 0,-6-10-12,5 11-2,-10 4-1,-1 0 0,6 1-11,0-1 0,-6 0 0,0 6 0,12-16-8,-7 5-4,7-5-1,0 6 0,-1-6-38,7 0-7,-7-10-2,6 5 0,-5-5-128,11-5-25,0 0-6,0 0-634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26:43.89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7BA59C7A-B7CE-46B3-B1BF-397AF4904449}" emma:medium="tactile" emma:mode="ink">
          <msink:context xmlns:msink="http://schemas.microsoft.com/ink/2010/main" type="inkDrawing" rotatedBoundingBox="22617,9315 22634,9702 22369,9713 22351,9327" semanticType="callout" shapeName="Other">
            <msink:sourceLink direction="with" ref="{DBFC2107-6BBF-480A-9383-8B9609BAD0B4}"/>
          </msink:context>
        </emma:interpretation>
      </emma:emma>
    </inkml:annotationXML>
    <inkml:trace contextRef="#ctx0" brushRef="#br0">23 0 345,'0'0'31,"0"0"-31,0 0 0,0 0 0,0 0 190,0 0 32,0 0 6,0 0 2,0 0-88,0 0-18,0 0-3,0 0-1,0 0-24,0 0-6,0 0-1,0 0 0,0 0-25,0 0-6,14 4-1,-5 4 0,-5 1-18,5-1-4,5 0-1,4 0 0,0 0-10,-9-4-3,-9-4 0,5 8 0,4 0-9,0 4-1,0-4-1,5 5 0,0-5-2,-1 4 0,-4 0 0,1 0 0,-10 0 0,9-4 0,4 4 0,-8 1 0,-10-5 4,10 0 0,4 0 0,0 0 0,-9-8 4,0 8 2,0 0 0,0-8 0,0 0 2,0 0 1,-9 8 0,4-4 0,5-4-8,-9 8-1,-4 0-1,-6 1 0,6-1-11,4 0 10,-5 0-10,-4 4 10,-10-4-22,6 0-4,8 4 0,0-4-1,-8 0-44,3 1-9,10-5-2,0 8-656,-4-8-131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26:51.45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87CD2D9-613E-41CB-BB76-13595C8A4A0F}" emma:medium="tactile" emma:mode="ink">
          <msink:context xmlns:msink="http://schemas.microsoft.com/ink/2010/main" type="writingRegion" rotatedBoundingBox="18144,9746 20065,9746 20065,11409 18144,11409"/>
        </emma:interpretation>
      </emma:emma>
    </inkml:annotationXML>
    <inkml:traceGroup>
      <inkml:annotationXML>
        <emma:emma xmlns:emma="http://www.w3.org/2003/04/emma" version="1.0">
          <emma:interpretation id="{6E776DFC-E963-4FCD-B865-CD6741ECAEF3}" emma:medium="tactile" emma:mode="ink">
            <msink:context xmlns:msink="http://schemas.microsoft.com/ink/2010/main" type="paragraph" rotatedBoundingBox="18144,9746 20065,9746 20065,11409 18144,114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75E341-21A8-4E5E-8AB3-B7A79D4B8C84}" emma:medium="tactile" emma:mode="ink">
              <msink:context xmlns:msink="http://schemas.microsoft.com/ink/2010/main" type="line" rotatedBoundingBox="18144,9746 20065,9746 20065,11409 18144,11409"/>
            </emma:interpretation>
          </emma:emma>
        </inkml:annotationXML>
        <inkml:traceGroup>
          <inkml:annotationXML>
            <emma:emma xmlns:emma="http://www.w3.org/2003/04/emma" version="1.0">
              <emma:interpretation id="{FC2FBDD3-C752-4B75-98D1-1327657C90DA}" emma:medium="tactile" emma:mode="ink">
                <msink:context xmlns:msink="http://schemas.microsoft.com/ink/2010/main" type="inkWord" rotatedBoundingBox="18144,10879 18931,10879 18931,11409 18144,11409">
                  <msink:destinationLink direction="with" ref="{C9A82432-69B0-4A16-9E69-CD938C6C196A}"/>
                  <msink:destinationLink direction="with" ref="{FCC85BAE-E197-4D99-9F1A-E47A63DBA8B1}"/>
                </msink:context>
              </emma:interpretation>
              <emma:one-of disjunction-type="recognition" id="oneOf0">
                <emma:interpretation id="interp0" emma:lang="en-AU" emma:confidence="0">
                  <emma:literal>;</emma:literal>
                </emma:interpretation>
                <emma:interpretation id="interp1" emma:lang="en-AU" emma:confidence="0">
                  <emma:literal>/ :</emma:literal>
                </emma:interpretation>
                <emma:interpretation id="interp2" emma:lang="en-AU" emma:confidence="0">
                  <emma:literal>, :</emma:literal>
                </emma:interpretation>
                <emma:interpretation id="interp3" emma:lang="en-AU" emma:confidence="0">
                  <emma:literal>. :</emma:literal>
                </emma:interpretation>
                <emma:interpretation id="interp4" emma:lang="en-AU" emma:confidence="0">
                  <emma:literal>| :</emma:literal>
                </emma:interpretation>
              </emma:one-of>
            </emma:emma>
          </inkml:annotationXML>
          <inkml:trace contextRef="#ctx0" brushRef="#br0">-1034 1133 403,'0'0'36,"-9"12"-36,0-3 0,-5-1 0,1 0 214,4 0 36,-5-4 7,0 4 2,5 0-171,0-4-35,-5 4-6,1-4-2,4 0-61,-5-4-12,5 4-2,-5 0-395,5 0-79</inkml:trace>
          <inkml:trace contextRef="#ctx0" brushRef="#br0" timeOffset="194.22">-1434 1340 990,'-19'20'44,"10"-12"8,0 0-41,-5 4-11,1-4 0,-1 5 0,0-1 62,-4-4 10,0 4 3,0 4 0,4-4-24,1 0-5,-10 1-1,9 3 0,-4-8-1,4 8 0,-4 0 0,4 4 0,-4-3-15,0-5-3,0 4-1,4-4 0,0 0-38,5 0-8,-4-4-2,4-4-458,9-4-92</inkml:trace>
          <inkml:trace contextRef="#ctx0" brushRef="#br0" timeOffset="-503.41">100 0 288,'0'0'12,"0"0"4,0 0-16,0 0 0,0 0 0,0 0 0,0 0 333,0 0 64,0 0 13,0 0 2,-5 4-286,5-4-58,-9 4-11,9-4-2,-9 4-43,0 4-12,0-4 0,9-4 8,-9 9-8,0-1-16,0 4 4,-1-4 0,1 4-40,0 0-8,5-4-1</inkml:trace>
        </inkml:traceGroup>
      </inkml:traceGroup>
    </inkml:traceGroup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26:42.41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935B09CF-2583-4140-9446-B008AB2E1FF7}" emma:medium="tactile" emma:mode="ink">
          <msink:context xmlns:msink="http://schemas.microsoft.com/ink/2010/main" type="inkDrawing" rotatedBoundingBox="20173,7580 20174,11485 20147,11486 20146,7581" semanticType="callout" shapeName="Other">
            <msink:sourceLink direction="with" ref="{7D7EA603-3651-4EF1-9C64-5949FB49E7B7}"/>
            <msink:sourceLink direction="with" ref="{FCC85BAE-E197-4D99-9F1A-E47A63DBA8B1}"/>
          </msink:context>
        </emma:interpretation>
      </emma:emma>
    </inkml:annotationXML>
    <inkml:trace contextRef="#ctx0" brushRef="#br0">9 0 691,'0'0'61,"0"0"-49,0 0-12,0 0 0,0 0 136,0 0 24,0 0 4,0 0 2,4 8-58,-4 4-12,0 0-3,0 5 0,0-1-46,0 4-10,0 0-1,0 1-1,-4 3-13,4 0-2,0 4-1,0 5 0,0 3 0,0 5 0,-5-1 0,5 9 0,0-1-19,5-3 10,-5 3-10,0 1 8,4 4-8,-4-5 0,5 5 0,-5 3 0,0-3 0,0 8 0,0 3 0,0 1 0,-5-4-12,5 4-5,0-1-1,0 1 0,0 0 5,5-4 1,-5-1 0,0 5 0,0-4 12,0 4 0,0-1-10,0 1 10,0 0 0,0 0 0,0-5 0,0 1 0,-5 0 0,5-1 0,-4 1 0,4 4 0,-5 0 0,5-5 0,0 1 0,0-4 0,-4-5 0,4 1 0,4-5 0,-4 5 0,-4-8 0,4-1 8,4 1-8,-4-1 0,5 1 0,-5-5 0,0-4 0,4 9 0,1 0 0,-5-1 0,0 1 0,5-1 0,-5 1 0,4 7 0,-4 1-8,-4-9 8,4-3-16,-5-1 0,5-3 1,0 3 0,-5-3 15,5-1 0,0-4 0,0 1 0,-4-1-48,4-4-9,0-3-3,0-1 0,-5-8-35,5 0-7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26:52.80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BF36DA8-4597-43DB-8C29-80E02054A40D}" emma:medium="tactile" emma:mode="ink">
          <msink:context xmlns:msink="http://schemas.microsoft.com/ink/2010/main" type="inkDrawing" rotatedBoundingBox="19264,9256 20426,8766 20704,9426 19542,9916" semanticType="callout" shapeName="Other">
            <msink:sourceLink direction="with" ref="{55815A20-8E69-499E-A1F7-84B8C66EB96F}"/>
            <msink:sourceLink direction="with" ref="{FCC85BAE-E197-4D99-9F1A-E47A63DBA8B1}"/>
          </msink:context>
        </emma:interpretation>
      </emma:emma>
    </inkml:annotationXML>
    <inkml:trace contextRef="#ctx0" brushRef="#br0">1193 532 460,'0'0'20,"0"0"5,0 0-25,0-9 0,-5-3 0,1 4 0,4 0 202,-5 0 35,1-4 7,4 4 2,0 0-143,0 0-29,0-9-6,-5 9 0,1-4-9,-1 0-2,1 0 0,-1 4 0,0-4-6,-4 0-2,0-1 0,5 5 0,-5-4-10,0 0-3,-1-4 0,1 4 0,-4-4-14,4-5-3,-10 9-1,6-4 0,-6 0-5,6 0-1,-5-1 0,4 1 0,0 0-2,1 0-1,-1 0 0,0-1 0,-4 5-9,4-4 12,1 4-12,-5 0 12,4 0-3,-4 4 0,-1 4 0,-3 0 0,-1-1-1,5 1 0,0 4 0,-5 0 0,5 0-8,-1 4 0,-3-4 0,3 5 0,1 3 0,-5-4-11,5 4 11,-5 0-8,5-4-1,-5 4 0,1 0 0,-1 4 0,0 0 9,5 1-12,-9-1 12,4 0-12,0 0 12,0 4 0,1 4 0,-1-3-8,5-1 8,-1 0-12,-3 4 12,-1 0-12,0 5 12,5-1-10,-5 0 10,9 1-10,1-1 10,-1 0-8,0-4 8,1 5-8,4 3 8,0 0 0,-1-3 0,6-5 0,-5 8 0,9-8 0,-5 5 0,5-5-8,-4 4 8,-1-4 0,5 5 0,0-1 0,0-4 0,0 0-8,0 1 8,9-1-8,-9 0-13,5-4-3,-1 5 0,1-1 0,-1-4-7,-4 0-1,5 0-1,0 1 0,-1-5 23,1 0 10,-5-4-8,0 4 8,0-12-28,0 0 0,0 0 0,0 0 0,0 0-64,0 0-14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26:53.17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5815A20-8E69-499E-A1F7-84B8C66EB96F}" emma:medium="tactile" emma:mode="ink">
          <msink:context xmlns:msink="http://schemas.microsoft.com/ink/2010/main" type="inkDrawing" rotatedBoundingBox="19207,9819 19623,9880 19580,10175 19164,10115" shapeName="Other">
            <msink:destinationLink direction="with" ref="{4BF36DA8-4597-43DB-8C29-80E02054A40D}"/>
          </msink:context>
        </emma:interpretation>
      </emma:emma>
    </inkml:annotationXML>
    <inkml:trace contextRef="#ctx0" brushRef="#br0">9 44 864,'0'0'76,"0"0"-60,0 0-16,-5 8 0,5-8 141,-4 4 26,4-4 5,0 0 0,0 0-40,0 0-8,0 0-1,0 13-1,0-13-58,0 12-11,4 0-2,5 0-1,-4 0-18,4-4-3,-4 4-1,-1-4 0,5 5-15,0-5-3,0 4-1,1 0 0,-1 0-9,4-4 8,1 4-8,-5-4 8,5 1-8,-5-1 0,0 0 0,5-4 8,-1 0-8,1 0 10,0-4-10,-5 0 10,0-4-28,4 0-6,-3 4 0,-1-8-1,0 4 46,4-4 10,-3-5 1,3-3 1,1-4-25,-1 0-8,6-9 0,3-3 0,1 0-32,0-9-14,-5 5-2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27:05.76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CC85BAE-E197-4D99-9F1A-E47A63DBA8B1}" emma:medium="tactile" emma:mode="ink">
          <msink:context xmlns:msink="http://schemas.microsoft.com/ink/2010/main" type="inkDrawing" rotatedBoundingBox="18807,8778 21407,9104 21137,11263 18536,10937" semanticType="enclosure" shapeName="Other">
            <msink:sourceLink direction="with" ref="{FC2FBDD3-C752-4B75-98D1-1327657C90DA}"/>
            <msink:destinationLink direction="with" ref="{4BF36DA8-4597-43DB-8C29-80E02054A40D}"/>
            <msink:destinationLink direction="with" ref="{935B09CF-2583-4140-9446-B008AB2E1FF7}"/>
            <msink:destinationLink direction="with" ref="{492B5EDC-D4F3-4819-B862-9C22142956D4}"/>
          </msink:context>
        </emma:interpretation>
      </emma:emma>
    </inkml:annotationXML>
    <inkml:trace contextRef="#ctx0" brushRef="#br0">1784 606 172,'0'0'8,"0"0"1,0 0-9,0 0 0,0 0 0,0 0 0,0 0 166,0 0 31,0 0 7,0 0 0,0 0-94,0 0-19,0 0-4,0 0-1,0 0-16,0 0-3,-5-4-1,5 4 0,0 0-6,0 0 0,-9-8-1,5 4 0,4 4-15,0-8-2,-5 0-1,1 4 0,-1-4-20,5 0-4,0 0-1,0-4 0,-4 4-7,-1-5-1,5-7-8,0 8 12,-5 0-12,5-4 8,-4-1-8,4 5 0,0 0 12,-9 0-4,0-4-8,0 8 12,9-8 2,-10 3 0,1 1 0,-4 0 0,-1-4-1,0 4 0,-4 0 0,0-4 0,-5-5-1,5 9-1,0-4 0,4 4 0,-4-4 0,0 3 0,-5 1 0,9-4 0,-4 4 2,0 0 1,4 0 0,-4 0 0,4 4-6,1-5 0,-6 1-8,6 4 12,-1 0-12,-4 0 0,0 0 0,-1 0 0,-3 0 19,3 4 1,-3 0 0,-6 0 0,6-1-12,-6 1-8,1 0 9,0 4-9,-1 0 9,6 4-9,-6 0 8,-4 5-8,1-1-18,3-4-9,-4 4-1,5 0-1,0-4 53,-1 8 10,1-4 2,-5 4 1,9-4-26,-4 5-11,4 3 8,-4-4-8,0 0 0,-1 0 8,1 4-8,0 5 0,-5-5 0,5 4 0,-1 0 0,1 0 0,0-3 0,-1 3 0,6 0 0,-1 4 0,0-3 0,0 3 0,1 0 0,-1 0 0,0 5 0,0-1 0,5-4 0,0 5 0,0-9-9,4 8 9,-4-3 0,9 3 0,-5 0-8,5 1 8,0-1 0,0-4 0,0 5-8,4-9 8,0 4 0,-4 4 0,5-3-8,4 7 8,-5-8 0,5 9 0,5-5-8,-5 0 8,0 5 0,4 7 0,5 5 0,-4-9 0,4 1 0,-4-13 0,4 4-8,0 0 8,5 5 0,-1-1 0,1 1-28,-1-1 0,6 0 1,3 13 0,1-9 27,0 1 0,0-5 0,0 5 0,-1-5 0,-3 0 0,8-3-10,-4 7 10,4-8-8,0 1 8,1-1 0,-1 0 0,0-3-15,5 3 4,-5-8 1,-4 0 0,4 1 2,1-1 0,-5-4 0,-1-4 0,1 4 8,4-3-8,1-1 8,-6 0-8,1-4 8,5 4 0,-1-4 0,0 0-8,0 0 8,-4 0 0,0-3 0,4-1 0,5 4 0,-4-4 0,-1-4 0,5 4 0,-5-4 0,0 0 0,1 0 0,-1 0 0,5 0 0,-5 0 0,0 0 0,1-4 0,-1 0 0,0 4 0,1-4 0,-1 0 0,5 0 0,-5-1 0,5-3 0,0 0 0,0 4 0,0-4 0,-5 0 0,5-4 0,4 4 0,-4-8 0,0 3 0,0-3 0,0 0 0,0 0 0,0 0 0,-1 0 0,-3-5 0,4 1 0,-5 4 0,0 0 0,-4-5 0,4 5 0,-4-4 0,4 4 0,-4-4 0,0-1 0,-5 1 0,9 0 0,-4 0 0,0-1 8,0 1-8,0 0 0,-5 0 0,0-1 0,-4 1 0,4 0 0,-5-4 0,6 8-10,-6-5 10,6 9-10,-6-4 10,1 0 0,0 4 0,-1 0 0,-4-5 0,0 5 0,0-4 0,1 0 8,-1 4-8,-5-9 0,1 5 0,4-4 0,-5-4 0,1 3 0,0-3 0,-1 4 0,5-4 0,-4-1 0,-1 5 0,-4 0 0,5 0 0,-1 4 0,1-1 0,-5 1 0,5 4 0,-5 0 0,4 0-11,1-4 11,-5 7-13,0 1 3,4 0 1,-4 0 0,0 0-7,5 0-2,-10 4 0,5-4 0,5 0 2,-5 8 0,0-4 0,0-4 0,0 0 16,0-1-8,0 9 8,0 0 0,0-4 0,0-4 0,0 0 0,0 8 0,0 0 0,0 0 0,0 0 0,0 0 0,0 0-8,0 0 8,0-8 0,0 8 0,0 0 0,0 0 0,-5-4 0,5 0 0,5-4 0,-5 8 0,0 0 0,0 0 0,0 0 0,0 0 0,0 0 0,0 0 0,0 0 0,0 0 0,0-4 0,0 4 0,0 0 0,0 0 0,0 0 0,0 0 0,0 0 0,0 0 0,-5-4 0,5 4 0,0-8 0,0 0 0,-4 4 0,4 4 0,0 0 0,0 0 0,0-9 0,0 9 0,-5-4 0,5 4 0,0 0 0,0 0 0,0-8 0,-4 4 0,4 4 0,0 0 0,0 0 0,0 0 0,0 0 0,0 0 0,0 0 0,0 0 0,-5-8 0,5 8 0,0 0 0,0 0 0,-5-8 0,5 8 0,0 0 0,0 0 0,0 0 0,0-8 0,0 0 0,0 8 0,0 0 0,0 0 0,0 0 0,0 0 0,0 0 0,0 0 0,0 0 0,0 0 0,0 0 0,0 0 9,0 0-9,0 0 0,0 0 0,0 0 8,0 0-8,0 0 0,0 0 0,0 0 0,0 0 0,0 0 10,-9 8-10,5-4 10,-1 4-10,1 0 0,-5-4 0,4 4 8,-4 0-8,0-3 0,4 3 0,1 0 8,-5 0-19,4 0-4,-4-4-1,9-4 0,0 0-64,-5 8-14,-4-8-2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27:05.99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92B5EDC-D4F3-4819-B862-9C22142956D4}" emma:medium="tactile" emma:mode="ink">
          <msink:context xmlns:msink="http://schemas.microsoft.com/ink/2010/main" type="inkDrawing" rotatedBoundingBox="21267,9667 21463,9774 21461,9778 21265,9671" semanticType="callout" shapeName="Other">
            <msink:sourceLink direction="with" ref="{FCC85BAE-E197-4D99-9F1A-E47A63DBA8B1}"/>
          </msink:context>
        </emma:interpretation>
      </emma:emma>
    </inkml:annotationXML>
    <inkml:trace contextRef="#ctx0" brushRef="#br0">0 0 1432,'0'0'64,"0"0"12,0 0-60,9 8-16,-9-8 0,9 4 0,5 0 98,-5 1 17,0 3 3,0-4 1,5 4-35,-1-4-8,-4 4 0,1 0-1,-1-4-35,4 4-6,1-4-2,0 4 0,-10-4-32,10 0 0,-5 4 0,5-3-994</inkml:trace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1:26:51.28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475FD8E-A38C-4701-9182-031378E87C09}" emma:medium="tactile" emma:mode="ink">
          <msink:context xmlns:msink="http://schemas.microsoft.com/ink/2010/main" type="inkDrawing" rotatedBoundingBox="19165,10577 19797,10023 19814,10043 19183,10597" semanticType="strikethrough" shapeName="Other"/>
        </emma:interpretation>
      </emma:emma>
    </inkml:annotationXML>
    <inkml:trace contextRef="#ctx0" brushRef="#br0">-155 292 633,'-14'20'28,"5"-12"6,5-4-34,-10 4 0,5 0 0,-5 0 0,5 0 148,0-4 24,0 4 4,0 5 0,0-9-115,4 4-23,-4 0-5,4-4-1,-8 4-47,4-4-9,0 0-3,-1 4 0,1 0-37,0-4-8,0 0-2,5 0 0,-10 4-27,5 1-6,0-5-1,4 4 0,1 0 36,-1-4 6,-4 4 2,0 0 0,0-4 64,4 4 12,5-8 4,0 0 0,-9 8 18,9-8 4,0 0 1,-9 8 0,0 0-12,0-3-3,9-5 0,-9 12 0,0-4 28,-1 4 6,1 0 1,0 0 0,-4-4 52,-1 8 10,0-3 3,1-1 0,3 0-20,-3 4-4,-1-4-1,0 0 0,1 5-26,-1-5-5,-4 0 0,4 0-1,1 0-35,-1-4-8,0 0 0,5 0-1,-4 0-23,3 1-10,-3-1 1,4 0 0,-5-4-71,5 0-15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1:50.29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165 56 1292,'0'0'57,"0"0"12,0 0-55,0 0-14,0 0 0,12 0 0,-12 0 114,11 15 20,1-15 4,-1 11 1,-11-11-43,11 0-9,1 5-2,5 0 0,-6 5-17,1 0-3,-1-5-1,6 0 0,-5 0-24,-12-5-4,11 5-2,6 0 0,-6-5-18,1 5-3,-12-5-1,17 0 0,-6 0-12,1 5 0,-12-5 8,17 0-8,-17 0-16,11 0-7,-11 0-1,12-5 0,-1 0-54,-11 5-11,0 0-3,6-10-568,-6 0-115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1:50.29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0 347 1674,'0'0'36,"0"0"8,0 0 2,0 0 2,0 0-39,0 0-9,0 0 0,0 0 0,0 0 65,0 0 11,0 0 3,0 0 0,0 0-1,0 0 0,0 0 0,11 10 0,1-5-34,5-5-8,0 5 0,6-5-1,0 0-16,-1 0-3,1 5-1,6 0 0,-1-5-3,1 5-1,-1-5 0,1 0 0,5 5-11,0-5 8,-5 0-8,10 0 8,-4 5-8,5 0 12,5-5-12,-5 0 12,6 6-27,-1-1-5,1-5 0,5 0-1,-5 0 45,5 5 10,6-5 2,0 0 0,0 5-21,6-5-4,-1 0-1,1 0 0,6-5-2,-1 5-8,6-10 12,6 4-4,0 1 3,5 5 0,1-5 0,5 0 0,-6 0-11,1-5 0,-1 5 0,12-5 0,-6 0 0,6 5 0,6-5 0,11 4 0,-11-4 0,-7 5 0,7 0 0,0 0 8,-1-5-8,1 0 10,5 5-10,6-5 10,-6 0-10,-5 4 0,-6-4 0,11 0 0,1 5-11,-7-5 11,6 0-8,1 0 8,-1 0 0,-5 5 0,-6-6 0,11 1 0,-6 5 0,-5-5 0,-11 10 0,11-5 0,-6 0 9,-6 0 7,1 0 2,-1 0 0,-22 5-18,11-5 0,12 5 0,-6 0 0,-18-5 0,7 0 0,5 5 0,0 0 0,-6-6 0,-5 1 0,0 5 0,-1-5 0,-5 0 0,-5 5 0,-7 0 0,1 0 0,-1-5 0,1 0 0,0 0 0,-6 0 0,-12 0 0,6 5 0,6-5 0,-11 0 0,-18 0 0,12 5 0,5 0 0,1 0 0,-1-5 0,-5 0 0,-6 0 0,6-1 0,0 12-9,-6-6-9,-17 0-2,17 0 0,0-6-11,0 1-2,-17 5-1,0 0 0,0 0-26,0 0-6,0 0-1,0 0-641,-11-10-128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31:03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30 14800 0 0,'0'-7'1342'0'0,"0"4"-1235"0"0,0 3-93 0 0,0-1 1 0 0,-1 0 0 0 0,1 1-1 0 0,0-1 1 0 0,0 0 0 0 0,0 0-1 0 0,-1 1 1 0 0,1-1 0 0 0,0 0-1 0 0,0 1 1 0 0,-1-1 0 0 0,1 1-1 0 0,-1-1 1 0 0,1 0 0 0 0,-1 1-1 0 0,1-1 1 0 0,-1 1 0 0 0,1-1-1 0 0,-1 1 1 0 0,1 0 0 0 0,-1-1-1 0 0,1 1 1 0 0,-3-2 1001 0 0,3-2-486 0 0,-1 5 341 0 0,-2 12 1391 0 0,-4 20 768 0 0,6-16-3048 0 0,0 1-1 0 0,1 22 0 0 0,1-7 3 0 0,5 34 16 0 0,-5-64 0 0 0,-1-1 0 0 0,0 1 0 0 0,1-1 0 0 0,-1 1 0 0 0,1-1 0 0 0,-1 1 0 0 0,1-1 0 0 0,0 0 0 0 0,0 0 0 0 0,1 1 0 0 0,-1-1 0 0 0,0 0 0 0 0,3 2 0 0 0,-2 0 0 0 0,7 8-7 0 0,-6-11-11 0 0,-3-1 17 0 0,1 0 1 0 0,-1 0-1 0 0,0 0 0 0 0,0 0 0 0 0,1 0 0 0 0,-1 0 0 0 0,0 0 0 0 0,0 0 0 0 0,1 0 0 0 0,-1 0 1 0 0,0 0-1 0 0,0 0 0 0 0,0 0 0 0 0,1 1 0 0 0,-1-1 0 0 0,0 0 0 0 0,0 0 0 0 0,0 0 0 0 0,1 0 1 0 0,-1 0-1 0 0,0 0 0 0 0,0 1 0 0 0,0-1 0 0 0,0 0 0 0 0,1 0 0 0 0,-1 0 0 0 0,0 0 0 0 0,0 1 1 0 0,0-1-1 0 0,0 0 0 0 0,0 0 0 0 0,4 4 0 0 0,0-1 1 0 0,0-1-1 0 0,1 1 0 0 0,-1 0 0 0 0,1-1 1 0 0,-1 0-1 0 0,1 0 0 0 0,-1-1 1 0 0,1 1-1 0 0,0-1 0 0 0,0 0 0 0 0,0 0 1 0 0,0 0-1 0 0,7-1 0 0 0,-2-2 1 0 0,-4 1 0 0 0,0 0 0 0 0,0 0 0 0 0,0 0 0 0 0,0 1 0 0 0,1 0 0 0 0,7 0 0 0 0,-8 1 4 0 0,-1-1-1 0 0,1 0 1 0 0,10-2-1 0 0,4 0 43 0 0,101-2-48 0 0,-71-2-2318 0 0,-39 6 1070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1:50.29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12 0 115,'0'0'10,"0"0"-10,0 0 0,0 0 0,0 0 273,0 0 53,0 0 10,0 0 3,0 0-176,0 0-35,0 0-8,0 0 0,0 0-24,0 0-4,5 10 0,1 5-1,-6 1-19,0-1-3,6 5-1,-6 0 0,0 6-14,5-1-3,-5 5-1,6 6 0,-6-6-16,0 11-3,-6-1-1,6 11 0,-5-5-5,5 4-1,-6 6 0,6 5 0,-6 0-12,6 10-2,-5-6-1,-1 11 0,0 0-9,6 6 0,0-1 0,0 5 0,0 0 0,0 0 0,0 0 0,0 10 0,0-9 0,6 9 0,-6 0 0,0 5 0,0-4-24,0-1 0,0 0 0,0 6 0,0-11 24,0 0 0,0 0 0,0 5 0,0-4 12,6 4 6,-6 0 2,5 5 0,1-9-32,-6-11-7,0 0-1,6 0 0,-1 0 20,1-20 0,0-11 0,0 1 0,-1 10 0,1-5 0,0-1 0,-1 1 0,1-10-24,0-1 3,-6 1 0,5-6 0,-5-4-8,0-6-2,6 6 0,-6-6 0,0 1-31,0-1-6,0-10-2,0 0 0,0 1-153,-6-16-30,-22-15-7,28 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1:50.29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0 1634,'0'0'72,"0"0"16,0 0-71,0 0-17,23 5 0,-12 0 0,-11-5 117,6 0 20,0 10 4,11-5 1,-6 0-42,1 0-9,-1 6-2,6-6 0,6 5-31,0 0-6,-12 0-2,6 0 0,6 0-18,-6 0-3,6 1-1,-6-1 0,0-5-28,0 0 0,6 5 0,-6-5 0,-5 5 0,-1-5 0,6 0-8,-6 5 8,7 1 0,-13-1 0,1 0 11,5 5-11,-5-5 8,0 0-8,-1 6 0,-5-1 0,0 0 11,0 5-2,-5-5 0,-1 6 0,0-1 1,1 0 0,-12-5 0,-1-4 0,-4 4-2,-7 0-8,1 5 12,-1 6-4,-11-1-23,0 0-5,-5-5 0,5 1-812,0-1-161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1:58.23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302 6 864,'0'0'76,"0"0"-60,0 0-16,0 0 0,0 0 140,0 0 24,0 0 6,6-11 1,-6 11-15,0 0-4,0 0 0,0 0 0,0 0-54,0 0-11,0 0-3,0 0 0,0 0-19,0 0-4,0 0-1,-12 6 0,1-1-27,0 5-5,-1 0-2,1 10 0,-6-10-12,5 11-2,-10 4-1,-1 0 0,6 1-11,0-1 0,-6 0 0,0 6 0,12-16-8,-7 5-4,7-5-1,0 6 0,-1-6-38,7 0-7,-7-10-2,6 5 0,-5-5-128,11-5-25,0 0-6,0 0-634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1:58.23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165 56 1292,'0'0'57,"0"0"12,0 0-55,0 0-14,0 0 0,12 0 0,-12 0 114,11 15 20,1-15 4,-1 11 1,-11-11-43,11 0-9,1 5-2,5 0 0,-6 5-17,1 0-3,-1-5-1,6 0 0,-5 0-24,-12-5-4,11 5-2,6 0 0,-6-5-18,1 5-3,-12-5-1,17 0 0,-6 0-12,1 5 0,-12-5 8,17 0-8,-17 0-16,11 0-7,-11 0-1,12-5 0,-1 0-54,-11 5-11,0 0-3,6-10-568,-6 0-115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1:58.24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0 347 1674,'0'0'36,"0"0"8,0 0 2,0 0 2,0 0-39,0 0-9,0 0 0,0 0 0,0 0 65,0 0 11,0 0 3,0 0 0,0 0-1,0 0 0,0 0 0,11 10 0,1-5-34,5-5-8,0 5 0,6-5-1,0 0-16,-1 0-3,1 5-1,6 0 0,-1-5-3,1 5-1,-1-5 0,1 0 0,5 5-11,0-5 8,-5 0-8,10 0 8,-4 5-8,5 0 12,5-5-12,-5 0 12,6 6-27,-1-1-5,1-5 0,5 0-1,-5 0 45,5 5 10,6-5 2,0 0 0,0 5-21,6-5-4,-1 0-1,1 0 0,6-5-2,-1 5-8,6-10 12,6 4-4,0 1 3,5 5 0,1-5 0,5 0 0,-6 0-11,1-5 0,-1 5 0,12-5 0,-6 0 0,6 5 0,6-5 0,11 4 0,-11-4 0,-7 5 0,7 0 0,0 0 8,-1-5-8,1 0 10,5 5-10,6-5 10,-6 0-10,-5 4 0,-6-4 0,11 0 0,1 5-11,-7-5 11,6 0-8,1 0 8,-1 0 0,-5 5 0,-6-6 0,11 1 0,-6 5 0,-5-5 0,-11 10 0,11-5 0,-6 0 9,-6 0 7,1 0 2,-1 0 0,-22 5-18,11-5 0,12 5 0,-6 0 0,-18-5 0,7 0 0,5 5 0,0 0 0,-6-6 0,-5 1 0,0 5 0,-1-5 0,-5 0 0,-5 5 0,-7 0 0,1 0 0,-1-5 0,1 0 0,0 0 0,-6 0 0,-12 0 0,6 5 0,6-5 0,-11 0 0,-18 0 0,12 5 0,5 0 0,1 0 0,-1-5 0,-5 0 0,-6 0 0,6-1 0,0 12-9,-6-6-9,-17 0-2,17 0 0,0-6-11,0 1-2,-17 5-1,0 0 0,0 0-26,0 0-6,0 0-1,0 0-641,-11-10-128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1:58.24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12 0 115,'0'0'10,"0"0"-10,0 0 0,0 0 0,0 0 273,0 0 53,0 0 10,0 0 3,0 0-176,0 0-35,0 0-8,0 0 0,0 0-24,0 0-4,5 10 0,1 5-1,-6 1-19,0-1-3,6 5-1,-6 0 0,0 6-14,5-1-3,-5 5-1,6 6 0,-6-6-16,0 11-3,-6-1-1,6 11 0,-5-5-5,5 4-1,-6 6 0,6 5 0,-6 0-12,6 10-2,-5-6-1,-1 11 0,0 0-9,6 6 0,0-1 0,0 5 0,0 0 0,0 0 0,0 0 0,0 10 0,0-9 0,6 9 0,-6 0 0,0 5 0,0-4-24,0-1 0,0 0 0,0 6 0,0-11 24,0 0 0,0 0 0,0 5 0,0-4 12,6 4 6,-6 0 2,5 5 0,1-9-32,-6-11-7,0 0-1,6 0 0,-1 0 20,1-20 0,0-11 0,0 1 0,-1 10 0,1-5 0,0-1 0,-1 1 0,1-10-24,0-1 3,-6 1 0,5-6 0,-5-4-8,0-6-2,6 6 0,-6-6 0,0 1-31,0-1-6,0-10-2,0 0 0,0 1-153,-6-16-30,-22-15-7,28 10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1:58.24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0 1634,'0'0'72,"0"0"16,0 0-71,0 0-17,23 5 0,-12 0 0,-11-5 117,6 0 20,0 10 4,11-5 1,-6 0-42,1 0-9,-1 6-2,6-6 0,6 5-31,0 0-6,-12 0-2,6 0 0,6 0-18,-6 0-3,6 1-1,-6-1 0,0-5-28,0 0 0,6 5 0,-6-5 0,-5 5 0,-1-5 0,6 0-8,-6 5 8,7 1 0,-13-1 0,1 0 11,5 5-11,-5-5 8,0 0-8,-1 6 0,-5-1 0,0 0 11,0 5-2,-5-5 0,-1 6 0,0-1 1,1 0 0,-12-5 0,-1-4 0,-4 4-2,-7 0-8,1 5 12,-1 6-4,-11-1-23,0 0-5,-5-5 0,5 1-812,0-1-161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2:17.633"/>
    </inkml:context>
    <inkml:brush xml:id="br0">
      <inkml:brushProperty name="width" value="0.05292" units="cm"/>
      <inkml:brushProperty name="height" value="0.05292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6B6C1D27-1EA4-40EC-A2BB-733A296044C8}" emma:medium="tactile" emma:mode="ink">
          <msink:context xmlns:msink="http://schemas.microsoft.com/ink/2010/main" type="inkDrawing" rotatedBoundingBox="27290,1642 27377,825 27658,855 27571,1672" shapeName="None"/>
        </emma:interpretation>
      </emma:emma>
    </inkml:annotationXML>
    <inkml:trace contextRef="#ctx0" brushRef="#br0">62 147 748,'0'0'67,"0"0"-54,0 0-13,0 0 0,-11 5 228,11-5 44,0 0 8,0 0 1,0 0-141,0 0-29,-6 5-6,6 10-1,6 0-31,-6 11-6,-12-11-2,12 10 0,6 5-18,-6 6-4,0 4-1,-6 1 0,-5 0-20,5-1-4,6 1-1,-5 4 0,-7-9-17,7 4 0,5 1 8,5-6-8,-10-4 0,5-6 0,0-10 0,0 0 0,0-15 0,0 0 0,0 0-11,0 0 11,0 0-16,5-10 4,-5 0 1,0-10 0,0 5 1,6-16 0,-6-4 0,0-1 0,6-4 10,-6 4 0,5-4 0,-5-1-8,0 1 8,0-1 8,17 6-8,-5-6 11,-6 1-11,-6 4 0,11 1-12,0-1 12,6 1 0,-5 4 0,-6 6 0,11 5 0,5-1 0,-10 1 0,-6 10 12,-1-5-4,7 5 3,-1 10 0,-11 0 0,0 0 0,6 10 1,5 5 1,1 0 0,-7 6 0,-16 9 22,11 0 4,6 11 1,5 10 0,-5-11-25,-1 6-5,-10-1-1,10 1 0,7 5-9,-12-6 0,0 1 9,0-1-9,5-4 0,1-6 0,-6 1 0,-6-6-12,-5 1-33,11-6-7,0-10-2,0-15 0,-6 10-139,6-10-28,0 0-6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2:18.692"/>
    </inkml:context>
    <inkml:brush xml:id="br0">
      <inkml:brushProperty name="width" value="0.05292" units="cm"/>
      <inkml:brushProperty name="height" value="0.05292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951AD9E5-2C6F-4850-8DB0-B964906A321D}" emma:medium="tactile" emma:mode="ink">
          <msink:context xmlns:msink="http://schemas.microsoft.com/ink/2010/main" type="inkDrawing" rotatedBoundingBox="20348,1654 20505,824 20982,914 20824,1745" shapeName="None"/>
        </emma:interpretation>
      </emma:emma>
    </inkml:annotationXML>
    <inkml:trace contextRef="#ctx0" brushRef="#br0">587 81 1713,'-11'-25'76,"11"25"16,-6-10-74,6 10-18,-6-15 0,6 10 0,-11-5 129,0 5 23,-1-1 4,-5 6 0,6-5-64,-6 5-14,-6 0-2,0 0-1,0 0-40,-5 11-8,-6 4-2,5 0 0,6-10-25,0 5 8,1 0-8,-1 5 0,11 1 0,-5-1 0,6 10 8,0-10-8,5 1 0,6 4-16,0 0 4,0-5 1,6 6 11,-6-6-10,5 0 10,7 5-10,5-5 10,0 1-8,6-1 8,-1 5-8,7 0 8,-6-4 0,0 4 0,-1-5-8,7 0 8,-6-5 0,-1 6 0,-4-6 0,-1 5 0,-6 0 0,0 0 0,1 6 0,-6-11 12,-6-10-3,5 15 0,-10 5 0,-1-5 12,-6 1 3,-5-6 0,0 10 0,0-5-24,-6 5-16,1 1 2,-1-6 1,0-5 39,-11-5 8,0 0 2,-6 5 0,17 0-7,-11-4-1,5-6 0,1 5 0,-1-10-65,1 5-14,-1-6-2,1 6-768,-1 0-154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2:19.540"/>
    </inkml:context>
    <inkml:brush xml:id="br0">
      <inkml:brushProperty name="width" value="0.05292" units="cm"/>
      <inkml:brushProperty name="height" value="0.05292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246A1D71-3F7F-48F4-8104-4BA5CA8E260A}" emma:medium="tactile" emma:mode="ink">
          <msink:context xmlns:msink="http://schemas.microsoft.com/ink/2010/main" type="writingRegion" rotatedBoundingBox="20313,5213 20684,5162 20690,5207 20319,5258"/>
        </emma:interpretation>
      </emma:emma>
    </inkml:annotationXML>
    <inkml:traceGroup>
      <inkml:annotationXML>
        <emma:emma xmlns:emma="http://www.w3.org/2003/04/emma" version="1.0">
          <emma:interpretation id="{1ECFAC7C-9762-43C3-A060-276DBF7E928E}" emma:medium="tactile" emma:mode="ink">
            <msink:context xmlns:msink="http://schemas.microsoft.com/ink/2010/main" type="paragraph" rotatedBoundingBox="20313,5213 20684,5162 20690,5207 20319,5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D147DF-684A-4197-8EA1-8FF7B9AFAC2F}" emma:medium="tactile" emma:mode="ink">
              <msink:context xmlns:msink="http://schemas.microsoft.com/ink/2010/main" type="line" rotatedBoundingBox="20313,5213 20684,5162 20690,5207 20319,5258"/>
            </emma:interpretation>
          </emma:emma>
        </inkml:annotationXML>
        <inkml:traceGroup>
          <inkml:annotationXML>
            <emma:emma xmlns:emma="http://www.w3.org/2003/04/emma" version="1.0">
              <emma:interpretation id="{6179BCC2-DACA-4DE8-9BF5-E751CE296D7A}" emma:medium="tactile" emma:mode="ink">
                <msink:context xmlns:msink="http://schemas.microsoft.com/ink/2010/main" type="inkWord" rotatedBoundingBox="20313,5213 20684,5162 20690,5207 20319,5258"/>
              </emma:interpretation>
              <emma:one-of disjunction-type="recognition" id="oneOf0">
                <emma:interpretation id="interp0" emma:lang="en-AU" emma:confidence="0">
                  <emma:literal>-</emma:literal>
                </emma:interpretation>
                <emma:interpretation id="interp1" emma:lang="en-AU" emma:confidence="0">
                  <emma:literal>_</emma:literal>
                </emma:interpretation>
                <emma:interpretation id="interp2" emma:lang="en-AU" emma:confidence="0">
                  <emma:literal>~</emma:literal>
                </emma:interpretation>
                <emma:interpretation id="interp3" emma:lang="en-AU" emma:confidence="0">
                  <emma:literal>+</emma:literal>
                </emma:interpretation>
                <emma:interpretation id="interp4" emma:lang="en-AU" emma:confidence="0">
                  <emma:literal>.</emma:literal>
                </emma:interpretation>
              </emma:one-of>
            </emma:emma>
          </inkml:annotationXML>
          <inkml:trace contextRef="#ctx0" brushRef="#br0">0 55 460,'0'0'339,"0"0"26,0 0 6,0 0 1,0 0-192,0 0-37,0 0-8,0 0-2,0 0-45,11 5-8,1-5-3,5 5 0,-6-5-25,6 0-4,0 0-2,6 0 0,0 0-22,6 0-4,-1 0 0,-5 0-1,-6 0-19,6-5 10,-6 5-10,0-5 8,0-10-8,-6 5 0,7 0 0,-7 5 0,0 0-40,-5 0-3,5 0-1,-11 5 0,0 0-190,0 0-38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31:04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3224 0 0,'0'0'143'0'0,"2"-2"-3"0"0,14-13-202 0 0,3-3 1678 0 0,4 3 4160 0 0,-2 4-209 0 0,13-6-1234 0 0,-27 14-3974 0 0,0 0-1 0 0,0 1 1 0 0,0-1-1 0 0,0 2 1 0 0,13-3 0 0 0,16-3 637 0 0,-34 7-562 0 0,8 2 106 0 0,-9-3-529 0 0,0 1 0 0 0,0 1 0 0 0,0-1 0 0 0,0 0 0 0 0,0 0 0 0 0,0 0 0 0 0,0 1 0 0 0,0-1 0 0 0,0 0 0 0 0,0 1 0 0 0,0-1 0 0 0,0 1 0 0 0,0-1 0 0 0,0 1 0 0 0,0-1 0 0 0,0 1 0 0 0,0 0 0 0 0,-1 0 0 0 0,2 0 0 0 0,10 11 35 0 0,-10-10-43 0 0,1 0 0 0 0,-1 0 0 0 0,0 0-1 0 0,0 0 1 0 0,0 1 0 0 0,0-1 0 0 0,0 0 0 0 0,-1 1 0 0 0,1 0 0 0 0,-1-1-1 0 0,2 5 1 0 0,-2-1-18 0 0,-1 0-1 0 0,0 0 1 0 0,0 0-1 0 0,-1 0 1 0 0,0 0-1 0 0,0 0 1 0 0,0 0-1 0 0,-3 6 1 0 0,-3 28-112 0 0,6-22 20 0 0,1-14 71 0 0,0-1 0 0 0,0 1 0 0 0,0 0 0 0 0,-1-1 0 0 0,1 1 0 0 0,-1 0 1 0 0,0-1-1 0 0,0 1 0 0 0,0-1 0 0 0,-1 1 0 0 0,1-1 0 0 0,-4 6 0 0 0,-14 22-417 0 0,13-20-22 0 0,-1 1 1 0 0,-1-1-1 0 0,-13 15 0 0 0,-1-1-353 0 0,15-16 537 0 0,-1 0 0 0 0,1-1 0 0 0,-2 0 0 0 0,1 0 1 0 0,-1-1-1 0 0,0 0 0 0 0,-1 0 0 0 0,-14 7 0 0 0,10-7 86 0 0,11-5 169 0 0,1 0 1 0 0,-1-1-1 0 0,0 1 1 0 0,0-1-1 0 0,0 0 1 0 0,0 0-1 0 0,0 0 1 0 0,0 0-1 0 0,0-1 1 0 0,0 1-1 0 0,0-1 1 0 0,-7 0-1 0 0,9 0 495 0 0,0-1-253 0 0,-9-16 368 0 0,10 16-549 0 0,0 1 0 0 0,0 0 0 0 0,0 0 0 0 0,0-1 0 0 0,0 1 0 0 0,0 0 0 0 0,0 0 0 0 0,0-1 0 0 0,0 1 0 0 0,0 0 0 0 0,0 0 0 0 0,1-1 0 0 0,-1 1 0 0 0,0 0 0 0 0,0 0 0 0 0,0-1 0 0 0,1 1 0 0 0,-1 0 0 0 0,0 0 0 0 0,0 0 0 0 0,0 0 0 0 0,1-1 0 0 0,-1 1 0 0 0,0 0 0 0 0,0 0 0 0 0,1 0 0 0 0,0-1 86 0 0,6-4 210 0 0,0-1 0 0 0,0 2-1 0 0,1-1 1 0 0,0 1-1 0 0,-1 0 1 0 0,2 0 0 0 0,13-3-1 0 0,4 0 441 0 0,32-4 0 0 0,-46 10-698 0 0,1 1-1 0 0,-1 0 1 0 0,1 1 0 0 0,0 0 0 0 0,23 6-1 0 0,1-1-13 0 0,-28-3-413 0 0,0-1 0 0 0,0 1 0 0 0,0 0-1 0 0,15 9 1 0 0,-1-2-1893 0 0,-6-3-5192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2:19.899"/>
    </inkml:context>
    <inkml:brush xml:id="br0">
      <inkml:brushProperty name="width" value="0.05292" units="cm"/>
      <inkml:brushProperty name="height" value="0.05292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008494E0-E3C1-4EF2-8D97-3C9BA1764796}" emma:medium="tactile" emma:mode="ink">
          <msink:context xmlns:msink="http://schemas.microsoft.com/ink/2010/main" type="inkDrawing" rotatedBoundingBox="20417,5237 20462,5911 20445,5912 20401,5238" shapeName="None"/>
        </emma:interpretation>
      </emma:emma>
    </inkml:annotationXML>
    <inkml:trace contextRef="#ctx0" brushRef="#br0">-2 0 2188,'0'0'48,"0"0"11,0 0 1,0 0 1,0 0-49,0 0-12,0 0 0,0 0 0,0 0 94,0 0 16,0 0 3,0 0 1,0 0-49,0 20-9,0 5-3,0 1 0,0-1-22,6 5-5,-6 1-1,5 9 0,-5-4-25,0 4 0,6 6 0,-6-6 0,6 6 0,-6 0 0,0-1 0,5-4 0,1-11 0,-6-5 0,6 6 0,-6-6-848,11 0-176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2:20.676"/>
    </inkml:context>
    <inkml:brush xml:id="br0">
      <inkml:brushProperty name="width" value="0.05292" units="cm"/>
      <inkml:brushProperty name="height" value="0.05292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FA24BC8A-16FB-4158-BC02-F5ADD1E2B7FA}" emma:medium="tactile" emma:mode="ink">
          <msink:context xmlns:msink="http://schemas.microsoft.com/ink/2010/main" type="inkDrawing" rotatedBoundingBox="27780,5474 28052,6010 27623,6229 27351,5693" shapeName="None"/>
        </emma:interpretation>
      </emma:emma>
    </inkml:annotationXML>
    <inkml:trace contextRef="#ctx0" brushRef="#br0">324-2 979,'6'0'87,"-6"0"-70,0 0-17,0 0 0,0 0 171,0 0 30,0 0 7,0 0 0,0 0-64,0 0-14,0 0-2,-12 0-1,-11 0-29,6 0-6,-6 0 0,6 0-1,0 0-37,0 0-7,6 5-2,-1 0 0,-5 0-17,6-5-4,-1 5-1,1 0 0,5 5-14,-5 0-9,-6 1 12,0 4-12,11 0 8,-5 0-8,-6-5 0,5 11 0,-5-1-27,11 5-9,6 0-1,-5 1-1,-1-1 82,6-5 16,6 6 3,5 4 1,0-10-52,1 11-12,-1-6 0,1 0 0,-1-4 0,0 4 0,1-10 0,-1 0 0,12-4-18,0-1-6,11-5-2,6 0 0,0 0 26,0-5 0,-6 0 0,6-5 0,-12-5 0,1 5 0,-1-5 0,1 4 0,-6-4-23,5 0-2,-5 0-1,0-5-785,-6 0-157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2:24.570"/>
    </inkml:context>
    <inkml:brush xml:id="br0">
      <inkml:brushProperty name="width" value="0.05292" units="cm"/>
      <inkml:brushProperty name="height" value="0.05292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6805E118-DB90-4FD7-AB9E-C7A3A10231BD}" emma:medium="tactile" emma:mode="ink">
          <msink:context xmlns:msink="http://schemas.microsoft.com/ink/2010/main" type="writingRegion" rotatedBoundingBox="27552,1389 27445,1357 27448,1346 27555,1379"/>
        </emma:interpretation>
      </emma:emma>
    </inkml:annotationXML>
    <inkml:traceGroup>
      <inkml:annotationXML>
        <emma:emma xmlns:emma="http://www.w3.org/2003/04/emma" version="1.0">
          <emma:interpretation id="{44CE3133-400B-4A79-ACF7-1321FAA6264A}" emma:medium="tactile" emma:mode="ink">
            <msink:context xmlns:msink="http://schemas.microsoft.com/ink/2010/main" type="paragraph" rotatedBoundingBox="27552,1389 27445,1357 27448,1346 27555,13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8BC0B4-DA79-4677-A850-ED0B288B9E6F}" emma:medium="tactile" emma:mode="ink">
              <msink:context xmlns:msink="http://schemas.microsoft.com/ink/2010/main" type="line" rotatedBoundingBox="27552,1389 27445,1356 27448,1346 27555,1379"/>
            </emma:interpretation>
          </emma:emma>
        </inkml:annotationXML>
        <inkml:traceGroup>
          <inkml:annotationXML>
            <emma:emma xmlns:emma="http://www.w3.org/2003/04/emma" version="1.0">
              <emma:interpretation id="{7512F3D2-F09B-47B5-A071-2DD84F094175}" emma:medium="tactile" emma:mode="ink">
                <msink:context xmlns:msink="http://schemas.microsoft.com/ink/2010/main" type="inkWord" rotatedBoundingBox="27552,1389 27445,1356 27448,1346 27555,1379"/>
              </emma:interpretation>
              <emma:one-of disjunction-type="recognition" id="oneOf0">
                <emma:interpretation id="interp0" emma:lang="en-AU" emma:confidence="0">
                  <emma:literal>is</emma:literal>
                </emma:interpretation>
                <emma:interpretation id="interp1" emma:lang="en-AU" emma:confidence="0">
                  <emma:literal>in</emma:literal>
                </emma:interpretation>
                <emma:interpretation id="interp2" emma:lang="en-AU" emma:confidence="0">
                  <emma:literal>a</emma:literal>
                </emma:interpretation>
                <emma:interpretation id="interp3" emma:lang="en-AU" emma:confidence="0">
                  <emma:literal>us</emma:literal>
                </emma:interpretation>
                <emma:interpretation id="interp4" emma:lang="en-AU" emma:confidence="0">
                  <emma:literal>a,</emma:literal>
                </emma:interpretation>
              </emma:one-of>
            </emma:emma>
          </inkml:annotationXML>
          <inkml:trace contextRef="#ctx0" brushRef="#br0">108 36 864,'0'0'76,"-6"-5"-60,-11 0-16,0 0 0,0 0 47,0 0 6,11 5 2,-5-5 0,-6 5-44,17 0-11,0 0 0,0 0 0,0 0-14,17-6-5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3:01.082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B040AB8-3567-47CB-B4A6-320AEFC24BDE}" emma:medium="tactile" emma:mode="ink">
          <msink:context xmlns:msink="http://schemas.microsoft.com/ink/2010/main" type="inkDrawing" rotatedBoundingBox="23907,3571 25908,1687 25945,1727 23945,3611" shapeName="None"/>
        </emma:interpretation>
      </emma:emma>
    </inkml:annotationXML>
    <inkml:trace contextRef="#ctx0" brushRef="#br0">7 1872 403,'0'0'17,"0"0"5,0 0-22,0 0 0,0 0 0,0 0 0,0 0 177,0 0 31,-11 10 7,11-10 1,0 0-112,0 0-21,0 0-5,0 0-1,0 0-18,0 0-4,0 0-1,0 0 0,0 0-26,0 0-6,6-10-1,-1-5 0,7 0 33,-1 5 6,0 4 2,7-4 0,-7 0-26,0-5-4,-5 0-2,11-5 0,0 4-10,6 1-1,-6-10-1,12 5 0,-2-11-10,-4 6-8,0-6 12,11 2-12,-6-1 11,7-6-11,-1 6 10,-6-6-10,7 1 8,-7 4-8,6-4 0,0 5 0,-5-1 8,-2-4-8,8 4 0,-1 1 0,0-11 0,0 11 0,6-11 0,0 11 0,-6 0 8,6-1-8,-6 6 0,1-5 0,-2-5 0,7 5 0,-6-6 0,0 6 0,0-1 0,0 1 0,-5 0 0,-1 4 0,7 1 8,-7-6-8,-5 6 0,5 0 0,-10 5 0,4-1 0,6 1 0,-5 0 0,-6 5 0,0-1 0,6-4 0,-1 5 0,1-5 0,-6 9 0,-5-4 0,-1 0 0,12 5 20,-6-5-1,-6 5-1,7-5 0,4 0-27,-5 0-6,-5 5-1,-1-10 0,6 4 24,-5 6 5,-1 0 1,-5 0 0,-12 0-14,12 5-16,11-5 3,-6 5 1,-11-6 12,0 1 16,5-5-3,6 10-1,1 0-12,-12 5-16,0 0 3,17-10 1,0 0 12,-6 5 0,-11 5 0,0 0 0,23-5 0,-11-6 0,-12 11 0,0 0 0,0-5 0,11-10 0,0 5 0,-11 10 0,-11-10 0,11 10 16,17-5-3,-5 5-1,-12 0-34,0-15-7,11 5-2,-5 4 0,11 1-20,-17 5-4,0 0-1,0 0-544,17-5-108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3:03.224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6533A00A-0518-41B7-ACBA-84CBC26906FA}" emma:medium="tactile" emma:mode="ink">
          <msink:context xmlns:msink="http://schemas.microsoft.com/ink/2010/main" type="writingRegion" rotatedBoundingBox="24779,2742 27429,1332 27857,2136 25207,3546"/>
        </emma:interpretation>
      </emma:emma>
    </inkml:annotationXML>
    <inkml:traceGroup>
      <inkml:annotationXML>
        <emma:emma xmlns:emma="http://www.w3.org/2003/04/emma" version="1.0">
          <emma:interpretation id="{E291D0DB-E6EE-4E96-A0A0-C1C359BD476D}" emma:medium="tactile" emma:mode="ink">
            <msink:context xmlns:msink="http://schemas.microsoft.com/ink/2010/main" type="paragraph" rotatedBoundingBox="24779,2742 27429,1332 27857,2136 25207,35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B9EC8B-5E94-4BD4-B28A-3DF0C3476D31}" emma:medium="tactile" emma:mode="ink">
              <msink:context xmlns:msink="http://schemas.microsoft.com/ink/2010/main" type="line" rotatedBoundingBox="24779,2742 27429,1332 27857,2136 25207,3546"/>
            </emma:interpretation>
          </emma:emma>
        </inkml:annotationXML>
        <inkml:traceGroup>
          <inkml:annotationXML>
            <emma:emma xmlns:emma="http://www.w3.org/2003/04/emma" version="1.0">
              <emma:interpretation id="{1263D8BA-76A9-4F9D-B330-66EAB37F736E}" emma:medium="tactile" emma:mode="ink">
                <msink:context xmlns:msink="http://schemas.microsoft.com/ink/2010/main" type="inkWord" rotatedBoundingBox="24779,2742 27429,1332 27857,2136 25207,3546"/>
              </emma:interpretation>
              <emma:one-of disjunction-type="recognition" id="oneOf0">
                <emma:interpretation id="interp0" emma:lang="en-AU" emma:confidence="0">
                  <emma:literal>£60</emma:literal>
                </emma:interpretation>
                <emma:interpretation id="interp1" emma:lang="en-AU" emma:confidence="0">
                  <emma:literal>9600.</emma:literal>
                </emma:interpretation>
                <emma:interpretation id="interp2" emma:lang="en-AU" emma:confidence="0">
                  <emma:literal>8600.</emma:literal>
                </emma:interpretation>
                <emma:interpretation id="interp3" emma:lang="en-AU" emma:confidence="0">
                  <emma:literal>t-60</emma:literal>
                </emma:interpretation>
                <emma:interpretation id="interp4" emma:lang="en-AU" emma:confidence="0">
                  <emma:literal>t'60</emma:literal>
                </emma:interpretation>
              </emma:one-of>
            </emma:emma>
          </inkml:annotationXML>
          <inkml:trace contextRef="#ctx0" brushRef="#br0">342 721 172,'0'0'8,"0"0"1,0 0-9,0 0 0,0 0 0,0 0 0,0 0 217,0 0 42,0 0 8,12-5 1,-12-1-139,11 1-28,-5-10-5,-1 5-2,-5-5-18,6 0-3,0-6-1,-6-4 0,0 5-16,0 0-3,5-6-1,-5 6 0,0 5-10,0-6-2,-5 1-1,5 0 0,-6-5-15,0 4-4,1 1 0,-1-5 0,-5-1-10,-1 6-2,1 0-8,-1 0 12,1-1-12,-6 1 9,5 5-9,-5-5 8,6-1-8,-6 6 0,0 0 0,5 0 0,-5 5 0,6-6 0,-6 1 0,5 0 0,1 5 0,0 0 0,5 0-9,0-1 9,6 11 0,-11-5 0,5 5 0,0 0 0,1-15 0,5 15-8,-6-5 8,6 5 0,-17 0-8,11 0 8,6 0 0,0 0 0,-11 5-10,11-5 10,0 0-8,0 0 8,0 0 0,0 0-8,-12 5 8,12-5 0,0 0 0,0 0 0,0 0 0,0 0 0,0 0 0,0 0-10,0 15 10,0-15 0,0 0 0,0 11 0,-5 4 0,5-15 0,0 0 0,0 10 0,0 5 8,0 0-8,0 1 0,0-1 9,0-15-9,0 15 8,-6 5-8,6 0 10,-6-4-10,6 4 10,-5-5-10,-1-5 0,6 5 0,-6-4 8,6 4-8,0-15 0,0 0 0,0 0 0,0 0-11,0 10-4,0-10-1,0 0 0,0 0-40,0 0-8,0 0-1,0 0-808</inkml:trace>
          <inkml:trace contextRef="#ctx0" brushRef="#br0" timeOffset="378.12">-11 11 1267,'17'0'28,"-17"0"5,0 0 2,0 0 1,0 0-36,0 0 0,0 0 0,0 0 0,0 0 105,0 0 15,11-5 2,-11 5 1,0 0-43,0 0-9,12 0-2,-1 5 0,6 5-4,-5-10-1,5 0 0,0 0 0,0 0 0,0 0 0,0 5 0,6 1 0,-6-1-51,0-5-13,-6-5 0,7 10 0,-7 0 0,0 0 0,6 0 0,-5-5 0,-12 0-48,11 0-13,6 0-3,-5 0 0,-7-10-122,7 0-25</inkml:trace>
          <inkml:trace contextRef="#ctx0" brushRef="#br0" timeOffset="767.3">775-181 1317,'0'0'58,"0"0"13,0 0-57,0 0-14,0 0 0,0 0 0,0 0 107,0 0 18,0 0 4,0 0 1,-11-10-41,11 10-8,0 0-1,0 0-1,0 0-24,0 0-5,0 0-1,-6 5 0,-5 15-31,5-10-6,0 10-2,1 6 0,5 4-29,-6-5-5,6 6-2,-6 4 0,6-4 41,0-1 8,0 6 1,6-6 1,-12-5-40,12 1-8,5-1-1,1 0-1,-6-4 25,5-6 0,-5 0 0,11-5 0,0 5 0,0-5 0,-6-5 0,1-5 0,11 0 9,-6 0 7,-6-5 2,-5-5 0,5 0-18,-5-5 0,0 0 8,-6-6-8,-6 11 8,12-5-8,-1 0 9,-5 0-9,-11 0 9,5 4-9,18 1 8,-12 10-8,-12-10 0,1 5 8,-1 5-8,1 5 0,0 0-13,-1 5-8,-5-5-2,11 11 0,6-16-39,-11 10-8,0 5-2,5 0 0,0-5 5,6-10 1,0 10 0,0-10-474,-6 5-96</inkml:trace>
          <inkml:trace contextRef="#ctx0" brushRef="#br0" timeOffset="1462.21">1043 1 1278,'23'5'56,"-17"-5"12,-1 0-54,-5-5-14,6 0 0,0 0 0,5 5 108,-11 0 18,0 0 4,0 0 1,0 0-33,0 0-6,0 0-2,-5 30 0,5-14-29,0 4-5,-6 0-2,6 0 0,-6 6-23,6-6-5,6 5-1,0 1 0,-6-6-13,11-5-4,0 0 0,6 1 0,-5 4-8,-1-10 0,1 5 0,5-5 0,6 5 0,-12-15 0,0 6 0,6-6 0,1 0 0,-1-6 12,0-4-12,-6 5 12,6-10 0,-5 0 0,-1-5 0,0-1 0,-11-9 1,12 0 1,-1-1 0,1-4 0,-1-1-5,0 1-1,-5 9 0,0-9 0,0 5-8,-12 4 10,0 6-10,6 0 10,0-1-10,-6 6 12,-5 10-12,0 0 12,-6 0-12,-1 10 0,1 5 0,-5 0-11,-1 0-17,0 6-4,6-1-1,-6 5 0,-5 5-28,10 1-6,13-1-1,-7-5 0,1 6-42,5-1-9,1-5-1,5 1-734</inkml:trace>
          <inkml:trace contextRef="#ctx0" brushRef="#br0" timeOffset="1467.2">1573-323 345,'0'0'15,"0"-5"4,0 0-19,0-5 0,0-1 0,0 11 0,0 0 282,0 0 53,0 0 10,0 0 3,-11 0-206,11 0-41,0 0-8,0 0-1,0 0-36,0 11-6,0-1-2,0 5 0,11 0-20,-5 0-5,-6-15-1,0 0 0,11 10-13,-11-10-9,0 0 12,0 0-12,0 0 11,18 6-11,-1-6 10,-6 0-10,-11 0 20,11-11-1,12 1-1,-11 0 0,-7-10-6,1 5 0,0-1-1,5-9 0,-5 10-1,-12 5 0,-5 0 0,-1 5 0,12 5-10,-11-5 12,-12 10-12,-5 5 12,-1 0-38,1 5-7,11 15-2,-6-9 0,-6 9-121,12 1-25,0-1-5</inkml:trace>
          <inkml:trace contextRef="#ctx0" brushRef="#br1" timeOffset="-45405.48">2314-1250 460,'0'0'41,"0"0"-33,0 0-8,0 0 0,17-5 343,-11 0 66,-6 5 14,12-6 2,5 6-230,5 0-47,-10 0-8,5 0-3,-6 0-57,6 0-12,6 0-3,-6 0 0,-11 0-31,11 0-6,12 0-2,-12 6 0,-17-6-26,5 10-19,7 0 3,5-5-1220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3:31.477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40361BD-6889-484C-8901-0A1804239B15}" emma:medium="tactile" emma:mode="ink">
          <msink:context xmlns:msink="http://schemas.microsoft.com/ink/2010/main" type="inkDrawing" rotatedBoundingBox="25735,3114 25803,3297 25786,3303 25718,3121" shapeName="None"/>
        </emma:interpretation>
      </emma:emma>
    </inkml:annotationXML>
    <inkml:trace contextRef="#ctx0" brushRef="#br0">46 187 115,'11'-5'10,"-11"5"-10,0 0 0,0 0 0,6 0 257,-6 0 50,0 0 9,0 0 3,0 0-218,0 0-43,0 0-9,-6-15-1,-11 0-31,6-1-5,11 16-2,-6-20 0,-5 0-21,5 0-4,0-6-1,6 1-409,-5 0-83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3:31.665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D6D14F6-EB16-4C89-97BD-01050D73C8AB}" emma:medium="tactile" emma:mode="ink">
          <msink:context xmlns:msink="http://schemas.microsoft.com/ink/2010/main" type="inkDrawing" rotatedBoundingBox="25408,2288 25541,2663 25517,2672 25385,2296" shapeName="None"/>
        </emma:interpretation>
      </emma:emma>
    </inkml:annotationXML>
    <inkml:trace contextRef="#ctx0" brushRef="#br0">148 370 748,'0'0'33,"0"0"7,-6-5-32,-5-5-8,5-6 0,-5 1 0,5 0 74,-5 0 13,5 0 2,0-6 1,0 1-63,-5 0-13,11-1-2,-6 1-1,1-5-11,-1 5 0,0 4-12,1-4 12,-1 0-14,0 0 5,0 9 1,1-9 0,-7 10-51,7-5-9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3:28.399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C696D90-3A42-47D1-85D4-D072F1519EC2}" emma:medium="tactile" emma:mode="ink">
          <msink:context xmlns:msink="http://schemas.microsoft.com/ink/2010/main" type="inkDrawing" rotatedBoundingBox="23974,3671 26367,5404 26293,5505 23901,3772" shapeName="None"/>
        </emma:interpretation>
      </emma:emma>
    </inkml:annotationXML>
    <inkml:trace contextRef="#ctx0" brushRef="#br0">0-2 403,'0'0'17,"0"0"5,0 0-22,0 0 0,0 0 0,0 0 0,0 0 145,0 0 25,0 0 5,0 0 1,0 0-111,0 0-21,0 0-5,0 0-1,0 0 17,0 0 3,0 0 1,0 0 0,6-5-23,-6 5-4,0 0 0,0 0-1,0 0 25,11 5 4,6 0 2,-5 0 0,5 11-24,0-11-5,6 0-1,-12 5 0,-11-10-11,12 15-2,5 0-1,6 1 0,-6-1 2,11 0 1,-5 10 0,0-4 0,11-1-4,-6 5-1,1 0 0,-1 1 0,7-1-29,-1 0-7,-6 1 0,7 4-1,-1 6 48,0 4 9,0 1 3,6-6 0,-6 6-28,6-6-11,0 6 8,6-6-8,-1 1 0,-5 4 0,0-4 0,6 4 0,-1-14 0,-5-1 0,6 0 0,-6 1 0,0-1 0,-6-5 0,6 5 0,0-4 0,-6-6 0,6 0 0,-6 0 0,6 6 0,-12-6 0,12 5 0,-6 0 0,6 1 0,-6-1 0,1 0 0,10-5 0,-11 6 0,1 4 0,-1 5 0,0-9 0,0 4 0,-5 0-16,5-4 4,0 4 0,0-5 1,1 5-2,-1 1-1,-11-1 0,5-5 0,6-4-3,-11 4-1,-6 0 0,6 0 0,-6-4 5,0-1 1,0-5 0,-5 5 0,-7 0 4,12 1 8,-5-1-13,-1-5 5,1 0 8,-7-5 0,7 0 0,-1 0 0,-11-5 0,0 0 0,0 0 0,0 0-8,12 0-9,-12 0-2,0 0 0,0 0 0,0 0-33,0 0-8,-12-10 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3:31.861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1368FF-5331-42BC-83CF-9BE9BDA822E5}" emma:medium="tactile" emma:mode="ink">
          <msink:context xmlns:msink="http://schemas.microsoft.com/ink/2010/main" type="inkDrawing" rotatedBoundingBox="24901,2076 25205,2135 25199,2164 24896,2104" shapeName="None"/>
        </emma:interpretation>
      </emma:emma>
    </inkml:annotationXML>
    <inkml:trace contextRef="#ctx0" brushRef="#br0">303 61 172,'0'0'16,"-12"0"-16,1 5 0,-1-5 0,1 0 238,-6 0 45,5-5 9,1 5 1,0 0-161,-6-5-32,5 5-6,-5 0-2,0 0-30,6 0-6,-1-5-2,-5 0 0,6-6-54,-6 6 0,-1 0-8,1-5 0,0 5-96,-6-5-20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3:31.988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487E773-B982-49F4-8848-D04525B3EA9B}" emma:medium="tactile" emma:mode="ink">
          <msink:context xmlns:msink="http://schemas.microsoft.com/ink/2010/main" type="inkDrawing" rotatedBoundingBox="24103,1826 24538,1787 24544,1860 24110,1899" shapeName="None"/>
        </emma:interpretation>
      </emma:emma>
    </inkml:annotationXML>
    <inkml:trace contextRef="#ctx0" brushRef="#br0">433 35 921,'-22'5'40,"10"-10"10,6-5-40,-5 0-10,0 15 0,-1 0 0,7-5 193,-1-5 37,-6 0 7,7 5 2,-7 0-159,1-5-32,0 5-7,-7-5-1,1-1-24,6 6-4,-12 0-2,6 0 0,0 6-10,-12-1 0,1 5-10,-1 0 10,7 5-65,-7 0-7,1 0-2,-1 1-716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31:04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11520 0 0,'0'0'1040'0'0,"1"3"-694"0"0,14 58 3827 0 0,-11-41-3603 0 0,-3-16-496 0 0,-1 0 0 0 0,1-1 1 0 0,0 1-1 0 0,0-1 0 0 0,3 7 0 0 0,9 26 413 0 0,-9-25-67 0 0,0 0-1 0 0,7 12 0 0 0,-10-21 7 0 0,-1-4-281 0 0,1-1 0 0 0,0 1 0 0 0,1 0 0 0 0,-1 0 0 0 0,0 0 0 0 0,3-4 0 0 0,-3 5-78 0 0,1-1 0 0 0,-1 0 0 0 0,0 0 0 0 0,1 0 0 0 0,-1 0 0 0 0,0-1-1 0 0,1-3 1 0 0,0-21 303 0 0,-2 22-319 0 0,0 0-1 0 0,1 0 1 0 0,-1-1-1 0 0,2-5 1 0 0,10-54 463 0 0,-10 45-328 0 0,1 1 1 0 0,8-24-1 0 0,-7 31-114 0 0,-4 9 7 0 0,7-2 146 0 0,-1-4-105 0 0,4 1-20 0 0,-7 7-110 0 0,1 0 0 0 0,-1 0 0 0 0,1 1 0 0 0,-1 0 0 0 0,1-1 0 0 0,-1 1 0 0 0,1 1 0 0 0,4-1 0 0 0,7 1-29 0 0,-9 0 36 0 0,0-1 1 0 0,1 1-1 0 0,-1 1 1 0 0,7 1-1 0 0,-7-1 6 0 0,0 0 0 0 0,0-1 0 0 0,0 0 1 0 0,8 0-1 0 0,-1 0 30 0 0,-1 1 1 0 0,1 0-1 0 0,21 6 1 0 0,-18-4-36 0 0,21 3 0 0 0,-15-4 2 0 0,0-1 0 0 0,1-2 0 0 0,-1 0 0 0 0,25-3 0 0 0,3-2 0 0 0,-28 1 152 0 0,-20 4-88 0 0,-4-4-36 0 0,-1 0-1 0 0,1 1 1 0 0,0-1-1 0 0,-1 1 0 0 0,0 0 1 0 0,-6-6-1 0 0,4 6-27 0 0,-1 0 0 0 0,1 1 0 0 0,-1 0 0 0 0,1 0 0 0 0,-1 0 0 0 0,0 0 0 0 0,0 1 0 0 0,0 0 0 0 0,0 0 0 0 0,0 1 0 0 0,-8 0 0 0 0,0 0-40 0 0,-26 3 0 0 0,36-2 32 0 0,-1 0 0 0 0,1 0 0 0 0,-1 0 0 0 0,1 1 0 0 0,0-1 0 0 0,0 1 0 0 0,-1 0 0 0 0,1 1 0 0 0,-7 4 0 0 0,7-4 8 0 0,0 1 0 0 0,0 0 0 0 0,0 0 0 0 0,0 0 0 0 0,0 1 0 0 0,1-1 0 0 0,0 1 0 0 0,0 0 0 0 0,-4 7 0 0 0,6-9 0 0 0,0-1 0 0 0,1 1 0 0 0,-1 0 0 0 0,1 0 0 0 0,-1 0 0 0 0,1 0 0 0 0,0 0 0 0 0,0 0 0 0 0,0 0 0 0 0,0-1 0 0 0,0 1 0 0 0,1 0 0 0 0,0 0 0 0 0,-1 0 0 0 0,1 0 0 0 0,0-1 0 0 0,0 1 0 0 0,0 0 0 0 0,1-1 0 0 0,-1 1 0 0 0,3 2 0 0 0,50 61 91 0 0,-51-62-72 0 0,0 0 0 0 0,1 0 0 0 0,0-1 1 0 0,0 1-1 0 0,7 4 0 0 0,10 8 15 0 0,-19-13-26 0 0,0-1 0 0 0,1 0 0 0 0,-1 0 0 0 0,0 0 0 0 0,1 0 0 0 0,0-1 0 0 0,-1 1 0 0 0,1-1 0 0 0,0 1 0 0 0,0-1 0 0 0,0 0 0 0 0,0 0 0 0 0,0-1 0 0 0,0 1 0 0 0,0 0 0 0 0,0-1 0 0 0,6 0 0 0 0,99 0-117 0 0,-103 0-107 0 0,0 0 1 0 0,0-1-1 0 0,0 0 1 0 0,0 0-1 0 0,-1-1 1 0 0,1 1-1 0 0,0-1 1 0 0,-1 0-1 0 0,1 0 1 0 0,-1 0-1 0 0,1-1 1 0 0,-1 0-1 0 0,7-6 1 0 0,5-4-1347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3:32.131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A7075BA-C1B0-432A-B9FD-999B378E4548}" emma:medium="tactile" emma:mode="ink">
          <msink:context xmlns:msink="http://schemas.microsoft.com/ink/2010/main" type="inkDrawing" rotatedBoundingBox="23388,2279 23653,2100 23666,2118 23401,2297" shapeName="None"/>
        </emma:interpretation>
      </emma:emma>
    </inkml:annotationXML>
    <inkml:trace contextRef="#ctx0" brushRef="#br0">262 0 460,'0'0'41,"-11"10"-33,-1 1-8,1-1 0,0 10 85,-7-10 15,7 5 4,-6-15 0,6 5-20,-7 0-3,1 16-1,0-11 0,6-10-27,-6 5-5,5 10-2,7-5 0,-7-5-22,1 0-4,-1 11 0,1-11-413,-6 0-83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3:32.536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853FED3-75B1-42CD-B9AE-7A4D2F24BBFF}" emma:medium="tactile" emma:mode="ink">
          <msink:context xmlns:msink="http://schemas.microsoft.com/ink/2010/main" type="inkDrawing" rotatedBoundingBox="22787,3067 22882,2810 22896,2815 22801,3072" shapeName="None"/>
        </emma:interpretation>
      </emma:emma>
    </inkml:annotationXML>
    <inkml:trace contextRef="#ctx0" brushRef="#br0">100 0 403,'0'0'36,"0"0"-36,-6 10 0,1 0 0,-7 0 199,12-10 33,-5 10 6,-1 5 2,0-4-150,6-11-30,0 0-5,0 20-2,-6-15-25,1 10-6,5-15-1,-6 10 0,6-10-9,0 15-1,0-15-1,-6 11 0,6 4-10,-5 0-9,-1 0 9,0 0-13,1-4-51,-1 4-11,0-5-1,0 5-534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3:32.539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0B9AF4C-8B5B-4CD7-824D-5E4BCC8B5539}" emma:medium="tactile" emma:mode="ink">
          <msink:context xmlns:msink="http://schemas.microsoft.com/ink/2010/main" type="inkDrawing" rotatedBoundingBox="22697,3424 22752,3883 22714,3887 22659,3428" shapeName="None"/>
        </emma:interpretation>
      </emma:emma>
    </inkml:annotationXML>
    <inkml:trace contextRef="#ctx0" brushRef="#br0">17 0 1022,'-12'25'45,"12"-10"10,0 6-44,-6-6-11,6 5 0,0 0 0,0 1 78,6-1 14,-6-5 2,0 10 1,0-4-31,6 4-5,0 0-2,-1-4 0,-5-1-31,6 0-6,0 0-2,-1 6 0,1-11-18,-6 5 0,6-5 0,-1 6-480,-5-6-100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3:32.701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FB3038E-53D4-47A8-AD32-5BA53307E22C}" emma:medium="tactile" emma:mode="ink">
          <msink:context xmlns:msink="http://schemas.microsoft.com/ink/2010/main" type="writingRegion" rotatedBoundingBox="22936,4366 24973,4439 24953,5003 22915,4930"/>
        </emma:interpretation>
      </emma:emma>
    </inkml:annotationXML>
    <inkml:traceGroup>
      <inkml:annotationXML>
        <emma:emma xmlns:emma="http://www.w3.org/2003/04/emma" version="1.0">
          <emma:interpretation id="{805AD433-B29C-4967-838A-52739F1B4319}" emma:medium="tactile" emma:mode="ink">
            <msink:context xmlns:msink="http://schemas.microsoft.com/ink/2010/main" type="paragraph" rotatedBoundingBox="22936,4366 24973,4439 24953,5003 22915,49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2E93A5-9C46-4430-9E2D-FEF070050468}" emma:medium="tactile" emma:mode="ink">
              <msink:context xmlns:msink="http://schemas.microsoft.com/ink/2010/main" type="line" rotatedBoundingBox="22936,4366 24973,4439 24953,5003 22915,4930"/>
            </emma:interpretation>
          </emma:emma>
        </inkml:annotationXML>
        <inkml:traceGroup>
          <inkml:annotationXML>
            <emma:emma xmlns:emma="http://www.w3.org/2003/04/emma" version="1.0">
              <emma:interpretation id="{3861991B-BF93-4ED8-A429-BB11545AE3A7}" emma:medium="tactile" emma:mode="ink">
                <msink:context xmlns:msink="http://schemas.microsoft.com/ink/2010/main" type="inkWord" rotatedBoundingBox="22936,4366 24973,4439 24953,5003 22915,4930"/>
              </emma:interpretation>
              <emma:one-of disjunction-type="recognition" id="oneOf0">
                <emma:interpretation id="interp0" emma:lang="en-AU" emma:confidence="0">
                  <emma:literal>in</emma:literal>
                </emma:interpretation>
                <emma:interpretation id="interp1" emma:lang="en-AU" emma:confidence="0">
                  <emma:literal>'n</emma:literal>
                </emma:interpretation>
                <emma:interpretation id="interp2" emma:lang="en-AU" emma:confidence="0">
                  <emma:literal>"-7</emma:literal>
                </emma:interpretation>
                <emma:interpretation id="interp3" emma:lang="en-AU" emma:confidence="0">
                  <emma:literal>"n</emma:literal>
                </emma:interpretation>
                <emma:interpretation id="interp4" emma:lang="en-AU" emma:confidence="0">
                  <emma:literal>1=7</emma:literal>
                </emma:interpretation>
              </emma:one-of>
            </emma:emma>
          </inkml:annotationXML>
          <inkml:trace contextRef="#ctx0" brushRef="#br0">0 0 172,'6'25'16,"5"1"-16,0-6 0,7 0 0,-7-10 264,6 1 51,0-1 9,6 5 3,-6 0-215,0 0-42,6 6-9,-6-6-1,6-5-27,-12 5-5,-5 0 0,5 1-1,6-6-15,-5 0-4,-12-10 0,11 10 0,1 5-8,-7-5 0,-5-10 0,0 0 0,0 0-39,12 0-9,-12 0-3,0 0 0,0 0-53,11 0-10</inkml:trace>
          <inkml:trace contextRef="#ctx0" brushRef="#br0" timeOffset="182.51">553 446 1011,'0'0'44,"11"10"11,-11-10-44,12 5-11,5 0 0,0 0 0,0 5 59,-6 1 9,6 4 3,1-5 0,-1-5-4,0 5-1,-6 0 0,6-5 0,0 0-44,0-5-9,-5 0-1,-1-5-1,6 5-11,0 0 0,1 0 0,-1 0 0,0-5-26,0 5 2,0-10 1,0 5 0,0 5-13,0 0-4,6-5 0,-6 0 0,6 0-28,0 0-5,-6 0-2,0-5 0</inkml:trace>
          <inkml:trace contextRef="#ctx0" brushRef="#br0" timeOffset="554.17">1362 537 1112,'0'0'24,"0"0"6,0 0 1,12 5 0,5-5-31,0 0 0,-6-5 0,1 5 0,5 0 88,0-5 11,-11 0 2,5 0 1,0 5-42,6 0-8,-5 0-1,-1 0-1,1-5-34,-1 0-6,-5-5-2,5 0 0,-11 10-8,0 0-14,12 0 3,-1-5 1,0-6-51,-5 6-11,5 0-1,1-5-587</inkml:trace>
          <inkml:trace contextRef="#ctx0" brushRef="#br0" timeOffset="557.16">1756 350 172,'0'0'8,"0"0"1,0 0-9,0 0 0,0 0 0,0 0 0,0 0 184,0 0 34,0 0 7,0 0 2,0 0-182,0 0-36,0 0-9,0 0-438</inkml:trace>
          <inkml:trace contextRef="#ctx0" brushRef="#br0" timeOffset="1276.29">1687 172 1094,'0'0'97,"0"0"-77,0 0-20,0 0 0,0 0 125,0 0 22,0 21 4,0-21 1,0 0-24,0 0-5,12 5-1,-1 5 0,-11-10-38,11 0-7,6-5-1,-5 5-1,-1-5-22,1 0-4,-1 5-1,6 0 0,0-5-17,0 5-4,6 0-1,-6 0 0,6 0-14,-6 0-2,-5 5-1,5-5 0,0 5-9,0 0 0,-6-5 0,-11 0 0,0 0 0,12 10 0,-12-10 0,11 5 0,-11-5 0,6 10 0,-1 0 0,-5-10 0,0 10 32,6 6 4,-6-6 0,0 5 1,0-15-28,0 15-9,-6 5 0,1 1 0,5-11 8,-6 5-8,-5 0 0,-1 5 0,1 1 25,-1-1-1,1 0-1,0 1 0,-1-1-70,1 5-13,-1-5-4,7 1 0,-1-6-59,0 0-12,1 0-2,-1 0-1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3:52.539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C2EDE2D-DA98-4064-A8BD-B837BAB02314}" emma:medium="tactile" emma:mode="ink">
          <msink:context xmlns:msink="http://schemas.microsoft.com/ink/2010/main" type="writingRegion" rotatedBoundingBox="24498,4876 26984,5238 26766,6731 24281,6369"/>
        </emma:interpretation>
      </emma:emma>
    </inkml:annotationXML>
    <inkml:traceGroup>
      <inkml:annotationXML>
        <emma:emma xmlns:emma="http://www.w3.org/2003/04/emma" version="1.0">
          <emma:interpretation id="{5DE267DA-06CE-46F4-9392-06B668F4B337}" emma:medium="tactile" emma:mode="ink">
            <msink:context xmlns:msink="http://schemas.microsoft.com/ink/2010/main" type="paragraph" rotatedBoundingBox="24299,5341 25146,4817 25411,5245 24564,57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D03FAD-4DFA-4E88-9B0F-AF5572F81B99}" emma:medium="tactile" emma:mode="ink">
              <msink:context xmlns:msink="http://schemas.microsoft.com/ink/2010/main" type="line" rotatedBoundingBox="24299,5341 25146,4817 25411,5245 24564,5769"/>
            </emma:interpretation>
          </emma:emma>
        </inkml:annotationXML>
        <inkml:traceGroup>
          <inkml:annotationXML>
            <emma:emma xmlns:emma="http://www.w3.org/2003/04/emma" version="1.0">
              <emma:interpretation id="{B91E9C14-DE97-41BF-A5D5-17D7648A4D5E}" emma:medium="tactile" emma:mode="ink">
                <msink:context xmlns:msink="http://schemas.microsoft.com/ink/2010/main" type="inkWord" rotatedBoundingBox="24299,5341 25146,4817 25411,5245 24564,5769"/>
              </emma:interpretation>
              <emma:one-of disjunction-type="recognition" id="oneOf0">
                <emma:interpretation id="interp0" emma:lang="en-AU" emma:confidence="0">
                  <emma:literal>360</emma:literal>
                </emma:interpretation>
                <emma:interpretation id="interp1" emma:lang="en-AU" emma:confidence="0">
                  <emma:literal>36 to</emma:literal>
                </emma:interpretation>
                <emma:interpretation id="interp2" emma:lang="en-AU" emma:confidence="0">
                  <emma:literal>36 no</emma:literal>
                </emma:interpretation>
                <emma:interpretation id="interp3" emma:lang="en-AU" emma:confidence="0">
                  <emma:literal>3600</emma:literal>
                </emma:interpretation>
                <emma:interpretation id="interp4" emma:lang="en-AU" emma:confidence="0">
                  <emma:literal>360.</emma:literal>
                </emma:interpretation>
              </emma:one-of>
            </emma:emma>
          </inkml:annotationXML>
          <inkml:trace contextRef="#ctx0" brushRef="#br0">1510 917 864,'0'0'38,"0"0"8,0 0-37,0 0-9,0 0 0,0 0 0,0 0 157,0 0 30,-5-10 5,5 10 2,0 0-98,0 0-20,0 0-4,5-10-1,-5 5-25,12-5-5,-6 5-1,5-5 0,0 10-12,1-6-2,-1 1-1,1 0 0,5 0-9,-6 0-3,0 5 0,7 0 0,-7 0 2,-11 0 0,0 0 0,0 0 0,11 10-4,-11-10-1,12 5 0,-12-5 0,5 16 6,-5-6 2,0-10 0,0 15 0,-5-5-9,-1 0-1,6 0-8,-6 0 12,1 1-12,-1-1 0,6-10 0,-6 10 0,6-10-16,-11 10 3,5 0 1,6-10 0,0 0-1,0 0 0,-6 10 0,6-10 0,0 0 5,0 15 8,0-4-13,0-11 5,0 0 8,0 0 0,0 10 0,6 0-8,-6-10 8,0 0 0,12 10 0,5-5-8,-12 0 8,-5-5 0,12 5 0,-12-5-8,17 5 8,-6 0 8,-11-5-8,0 0 11,6 10 7,-6-10 2,0 0 0,0 16 0,0-1 2,0 0 1,0 0 0,-6 0 0,-5 1-9,5-1-2,0 5 0,-5-5 0,5-5-3,1 1-1,-12-6 0,5 5 0,6-5-8,-5 5 0,0-5 0,-1 0 0,12-5-14,0 0-5,-17 0-1,17 0 0,-6 0-61,6 0-13,0 0-2,-11-10-530,5 5-106</inkml:trace>
          <inkml:trace contextRef="#ctx0" brushRef="#br0" timeOffset="378.47">1756 856 1497,'0'0'66,"0"0"14,0 0-64,0 0-16,0 0 0,0 0 0,0 0 110,0 0 18,5 11 4,1 4 1,5-5-45,-11 5-8,6 0-3,0 0 0,-1 6-33,1-1-8,0 0 0,5 1-1,-5-1-19,0 5-4,5-10-1,0 6 0,-11-1-11,12-5 10,-1 5-10,-5-10 10,5 6-10,1-11 0,-1 0-10,1 5 10,-1-10 0,-11 0 0,17 0 0,-11-5 0,5 0 0,-11 5 0,6-10 0,0 0 0,-1-1 0,1 1 0,-6-5 0,0 15 0,0-5 0,0 5 0,0-15 0,0 5 0,0 10 9,-11-5 8,11 5 2,-12-11 0,-5 11-19,11-5 0,-5 5 8,11 0-8,0 0-13,-11 0-7,-1 5 0,1 1-1,11-6-2,-12 5 0,1 0 0,11-5 0,-6 5-54,6-5-11,0 0-3,0 0-546,0 0-110</inkml:trace>
          <inkml:trace contextRef="#ctx0" brushRef="#br0" timeOffset="1276.31">2160 730 288,'0'0'12,"0"0"4,0 0-16,0 0 0,0 0 0,0 0 0,6-5 292,-6 5 55,17 15 11,-17-15 2,6-10-204,-6 0-42,5-1-8,-5 11-2,0 0-35,12-5-7,-1 5-2,6 0 0,-5 0-20,-12 0-5,5-10-1,-5 10 0,12 0-13,-12 0-2,0 0-1,6 0 0,5 5-8,-11-5-2,0 0 0,0 0 0,0 0-8,0 0 8,0 0-8,0 0 8,0 0 2,0 0 0,0 0 0,0 0 0,0 0 3,0 0 1,0 0 0,0 0 0,0 0 0,0 0 0,0 0 0,0 0 0,0 0-2,0 0-1,0 0 0,0 0 0,0 0-3,0 0-8,0 0 12,0 0-4,0 0-8,-6 10 0,6-10 0,-5 11 8,5-11-8,0 0 0,0 0 0,0 0 8,0 0-8,0 0 0,-6 10 0,6-10 0,0 0 0,0 0 0,0 10 0,0-10 0,0 15 0,0-15 0,0 0-9,0 10 9,0-10 0,0 0 0,0 0 0,0 0 0,0 0-8,6 15 8,-6-15 0,0 0 0,0 0-10,0 0 10,11 0-8,0-5 8,-5-5-13,0 5 2,-1-5 1,-5 0 0,12-5 10,-6-1-10,-6 1 10,0 0-10,0 5 10,0-5 0,-6 5 0,6-6 0,0 16 0,0 0 0,0 0 0,-6-5 0,-5 0 0,11 5 0,0 0 0,-12 0 0,12 0-23,-5 10-2,-12 1-1,11 4 0,-6 0-137,7 0-27,-7 5-6</inkml:trace>
        </inkml:traceGroup>
      </inkml:traceGroup>
    </inkml:traceGroup>
    <inkml:traceGroup>
      <inkml:annotationXML>
        <emma:emma xmlns:emma="http://www.w3.org/2003/04/emma" version="1.0">
          <emma:interpretation id="{5305E2B5-D1F4-44CB-BE27-4D6AC8F853FC}" emma:medium="tactile" emma:mode="ink">
            <msink:context xmlns:msink="http://schemas.microsoft.com/ink/2010/main" type="paragraph" rotatedBoundingBox="24461,5780 26854,6129 26766,6731 24374,63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824D00-19DC-46D5-A677-B3CA1D1235FA}" emma:medium="tactile" emma:mode="ink">
              <msink:context xmlns:msink="http://schemas.microsoft.com/ink/2010/main" type="inkBullet" rotatedBoundingBox="24404,6174 24617,6205 24601,6311 24389,6281"/>
            </emma:interpretation>
            <emma:one-of disjunction-type="recognition" id="oneOf1">
              <emma:interpretation id="interp5" emma:lang="en-AU" emma:confidence="0">
                <emma:literal>-</emma:literal>
              </emma:interpretation>
            </emma:one-of>
          </emma:emma>
        </inkml:annotationXML>
        <inkml:trace contextRef="#ctx0" brushRef="#br0" timeOffset="1932.38">1453 1915 864,'0'0'76,"0"0"-60,0 0-16,0 0 0,0 0 209,0 0 39,0 0 8,0 0 2,0 0-133,0 0-26,0 0-6,18 0-1,-7-5-39,12 0-8,-12 5-1,6-5-1,0 0-27,0 0-4,-5 0-2,5 0 0,0 0-10,-6 0 0,7-5-12,-1 5 12,-6-6-158,0 6-24</inkml:trace>
      </inkml:traceGroup>
      <inkml:traceGroup>
        <inkml:annotationXML>
          <emma:emma xmlns:emma="http://www.w3.org/2003/04/emma" version="1.0">
            <emma:interpretation id="{465F1B17-3D2E-4CB8-B424-F3CC9FC31819}" emma:medium="tactile" emma:mode="ink">
              <msink:context xmlns:msink="http://schemas.microsoft.com/ink/2010/main" type="line" rotatedBoundingBox="24834,5834 26854,6129 26766,6731 24746,6437"/>
            </emma:interpretation>
          </emma:emma>
        </inkml:annotationXML>
        <inkml:traceGroup>
          <inkml:annotationXML>
            <emma:emma xmlns:emma="http://www.w3.org/2003/04/emma" version="1.0">
              <emma:interpretation id="{FC920A93-3906-4F0E-971B-229A283D4708}" emma:medium="tactile" emma:mode="ink">
                <msink:context xmlns:msink="http://schemas.microsoft.com/ink/2010/main" type="inkWord" rotatedBoundingBox="24834,5834 26854,6129 26766,6731 24746,6437"/>
              </emma:interpretation>
              <emma:one-of disjunction-type="recognition" id="oneOf2">
                <emma:interpretation id="interp6" emma:lang="en-AU" emma:confidence="0">
                  <emma:literal>6--30</emma:literal>
                </emma:interpretation>
                <emma:interpretation id="interp7" emma:lang="en-AU" emma:confidence="0">
                  <emma:literal>6. -30</emma:literal>
                </emma:interpretation>
                <emma:interpretation id="interp8" emma:lang="en-AU" emma:confidence="0">
                  <emma:literal>to -30</emma:literal>
                </emma:interpretation>
                <emma:interpretation id="interp9" emma:lang="en-AU" emma:confidence="0">
                  <emma:literal>6. .30</emma:literal>
                </emma:interpretation>
                <emma:interpretation id="interp10" emma:lang="en-AU" emma:confidence="0">
                  <emma:literal>to .30</emma:literal>
                </emma:interpretation>
              </emma:one-of>
            </emma:emma>
          </inkml:annotationXML>
          <inkml:trace contextRef="#ctx0" brushRef="#br0" timeOffset="2358.61">1898 1469 1152,'0'0'102,"0"0"-82,0 0-20,0 0 0,0 0 125,0 0 21,0 0 4,0 0 1,0 0-30,0 0-5,6 11-2,5 4 0,-5 0-48,-6 0-10,6 5-1,-1 1-1,7 4-24,-1-5-5,-5 6-1,5-1 0,-5 0-14,0 1-10,-1-1 12,7-5-12,5 6 0,0-6 0,-6 5 0,1-10 0,5 1 0,-6-6 0,6 0 0,0 5 0,-11-10 0,5 0 0,1-5 0,5 5 0,-17-5 0,6-5 0,5 0 0,0 0 0,-5-5 0,0 5-9,-6-10 9,0 5 0,0-6 0,0 1 0,0 0 0,-6 5 0,0-5 0,1 10 0,-7-6 0,1 1 0,0 5 0,5-5 0,-6 10 0,1-5 8,0 5-8,-1 5 0,12-5 0,0 0 8,-11 10-18,-1 0-3,1 0-1,5 6 0,12-1-48,-6-5-10,0 5-1,0-15-1,0 10-141,0-10-28</inkml:trace>
          <inkml:trace contextRef="#ctx0" brushRef="#br0" timeOffset="4232.95">2696 1885 1141,'0'0'50,"0"0"11,0 0-49,0 0-12,0 0 0,0 0 0,11 0 69,-11 0 11,0 0 3,0 0 0,0 0-30,0 0-5,0 0-2,0 0 0,0 0 1,6 5 0,6 0 0,-12-5 0,0 0 5,0 0 2,5 5 0,-5-5 0,0 0-9,12 5-1,-1-5-1,-11 0 0,0 0-20,0 0-4,11 5-1,1-5 0,5 5-18,-6-5 0,-11 0 0,12 0 0,11 0 0,-6 0 0,-17 0 0,11 0 0,-11 0 0,11 0-11,1-5 2,-12 5 0,0 0-80,0 0-16,6-5-3</inkml:trace>
          <inkml:trace contextRef="#ctx0" brushRef="#br0" timeOffset="4711.74">2679 2077 345,'0'0'31,"0"0"-31,0 0 0,0 0 0,17 0 292,0 6 53,-17-6 11,12 5 1,-12-5-207,17 0-42,5 0-8,-10 0-1,-1-5-35,6-1-8,0 6 0,1-5-1,-18 5-32,11 0-7,6-5 0,-6 5-1,1 5-36,-12-5-7,0 0-2,0 0-935</inkml:trace>
          <inkml:trace contextRef="#ctx0" brushRef="#br0" timeOffset="5022">2987 1855 1267,'0'0'56,"0"0"12,11 0-55,1-6-13,-12 6 0,17-5 0,5 0 148,-4 5 26,-1-5 6,0 5 0,6-5-80,-6 5-16,-6 0-3,-11 0-1,11 5-25,1 0-6,5 0-1,-11 6 0,-6-11-22,0 10-5,5 5-1,1-5 0,-12 5-12,1-5-8,-1 6 8,6-6-8,0 5-16,-6-5-8,1 0-2,5-10 0,0 0-10,0 0-3,-6 15 0,6-15 0,0 0 0,0 0 0,0 0 0,0 0 0,-12 5 11,12-5 3,0 0 0,0 0 0,0 11 14,0-11 11,0 0-13,12 10 5,-12-10 8,11 5 0,1 0 0,5 0 0,0 0 0,0 0 9,-17-5-1,11 0-8,6 5 28,-5 0 0,-6 5-1,-6-10 0,0 0 13,5 10 2,1 1 1,0-1 0,-18 5-8,12 0-2,0-5 0,0 5 0,-11-4-12,5 4-2,0-5-1,1 5 0,-7-5-18,1-5 10,-6 0-10,0 5 8,11-4-22,-5 4-5,-6-5-1,-1 0 0,7-5-44,0 5-10,11-5-2,-17 0-583,-1 0-117</inkml:trace>
          <inkml:trace contextRef="#ctx0" brushRef="#br0" timeOffset="5675.45">3591 1931 864,'23'-6'38,"-12"6"8,-11 0-37,0 0-9,0 0 0,12 6 0,5-6 245,-12 5 47,-5-5 10,0 0 2,17 10-152,-11 0-29,-6 5-7,0 0 0,6 0-83,0 1-16,-1 9-3,1-5-1,-6 1 8,6-1 2,5 5 0,-5-5 0,5 1 14,-5-6 3,5-5 1,6 0 0,-5 0-69,5 0-13,-6-10-3,1 0-1,5 5 26,-17-5 6,-6-15 1,12 5 0,5-5 12,-5-5-12,-6-1 12,-6 1-12,-5-10 12,5 4 0,12 6 0,-6-5-9,-23 5 9,12-1 0,11 1 0,-6 5 0,-6 0 16,1-6-2,0 6 0,-1 5 0,1 0-23,-1 0-5,-10 5-1,5 5 0,5 0 15,1 0 12,-12 10-3,6-5 0,5 5-65,1 0-14,0 5-2,5 1-945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5:31.66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579CEA06-B4A7-49F6-B724-6E43C79C664A}" emma:medium="tactile" emma:mode="ink">
          <msink:context xmlns:msink="http://schemas.microsoft.com/ink/2010/main" type="inkDrawing" rotatedBoundingBox="16054,7451 16084,10248 16018,10249 15987,7452" shapeName="None"/>
        </emma:interpretation>
      </emma:emma>
    </inkml:annotationXML>
    <inkml:trace contextRef="#ctx0" brushRef="#br0">0 0 979,'0'0'87,"0"0"-70,0 0-17,0 0 0,0 0 119,11 15 20,-11-15 4,0 15 1,0 0 0,6 1 1,-1 9 0,1-5 0,-6 5-62,6-4-13,0 4-2,-6 0-1,5 11-24,-5-1-5,0 1-1,6 4 0,-6 1-13,6-1-4,-6 6 0,0 10 0,5-6-11,-5 6-9,6 0 12,-6 5-12,0-1 10,6 6-10,-6-5 8,0 10-8,0 0 0,5-5 8,-5 0-8,0 5 0,0-5 0,0-1 0,-5-4 0,5 15 0,0-15 0,0 10 0,-6 0 0,0 5 0,6-5-17,6-5 4,-12 5 1,6-11 0,-5 6-4,5-5 0,0 0 0,0 5 0,0-16-8,0 6-1,0 0-1,0-11 0,5 6-22,-5-10-5,0-1-1,0-4 0,0-11-36,0-5-7,-5 1-2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5:34.15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147E96E3-85ED-45B8-B2C0-5F391CA43424}" emma:medium="tactile" emma:mode="ink">
          <msink:context xmlns:msink="http://schemas.microsoft.com/ink/2010/main" type="inkDrawing" rotatedBoundingBox="14621,9256 15788,7913 16808,8800 15642,10143" shapeName="None"/>
        </emma:interpretation>
      </emma:emma>
    </inkml:annotationXML>
    <inkml:trace contextRef="#ctx0" brushRef="#br0">1623 509 518,'0'0'23,"0"0"5,0 0-28,0 0 0,0 0 0,0 0 0,0 0 241,0 0 43,0 0 9,0 0 2,0 0-152,0 0-31,0-5-5,0-5-2,0 10-21,-6-10-5,6-5-1,-5 5 0,5 0-26,0-6-6,-6 1-1,0 0 0,6-5-12,-5 5-2,-7-6-1,7-4 0,-7 5-6,1-1 0,-1 1-1,1-5 0,5 5-11,-11-1-3,6-4 0,-6 10 0,0-6-9,-6 1 12,0 5-12,6 0 12,0 0-12,0 4 0,0-4 0,-6 5 0,-11 5 8,5 0-8,1-5 8,-1 5-8,1 5 8,-1-5-8,1 5 8,-1 0-8,6-5 8,-5 5-8,-1 0 0,1 0 8,5 0-8,0 5 0,-5 0 0,-1-5 8,1 5-8,-1 0 0,-5 0 0,0 5 0,-6-5 0,6 5 0,-1 0 0,1 6 0,6-6 0,5 0 0,0-5 0,0 5 0,1 5 0,-7 1 8,1 4-8,5 5 8,-6 0-8,1 1 0,5-1 0,0 0 0,0 1 0,1 4 8,-1-4-8,0 4 0,-6 5 0,7-9 8,5 4-8,-1-5 0,-4 6 0,5-1 8,11 1-8,-11-1 0,5 0 0,1 1 0,5-1 0,-5 1 0,5-6 0,-5 5 8,5 1-8,0-1 0,6 1 8,0-1-8,0-5 0,0 11 8,0-6-8,6 1 0,0-1 0,-1 5 8,1-4-8,6-1 0,-1-4 0,0 4 0,1-5 0,5 6 0,6-11 0,-1 0 0,1 1 0,0-6 0,6 5 0,-1-5 0,1 0 0,5-4 0,0 4 9,-6-5-9,1-5 8,5 5-8,-5-10 10,5 5-10,0 0 9,0-5-9,0 0 8,1 5-8,-1-5 0,-6 0 8,1-5-8,-1 5 0,1 0 0,-1 0 0,-5-5 8,6 0-8,-7 0 0,1 0 0,0-5 0,0 5 8,0-10-8,-6 4 0,6 1 0,-6 0 0,0 0 0,0-5 0,6 5 0,-1 0 8,-4-6-8,4 6 0,-5-5 0,6 0 0,-6 0 0,0 4 0,1-4 0,-1 5 0,0-5 0,0 5 0,-17-5 0,11-1 0,1 6 0,-1 0 0,0-5 0,1 5 0,-1-5-24,-5 4 2,0 1 1,-6 10 0,5-5-25,-5 5-5,0 0-1,0 0 0,0 0-142,0 0-29,0 0-5,0 0-2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5:34.59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B14FB590-A088-4036-92B9-89E380F0056C}" emma:medium="tactile" emma:mode="ink">
          <msink:context xmlns:msink="http://schemas.microsoft.com/ink/2010/main" type="inkDrawing" rotatedBoundingBox="16166,9094 16736,9369 16571,9713 16000,9438" shapeName="None"/>
        </emma:interpretation>
      </emma:emma>
    </inkml:annotationXML>
    <inkml:trace contextRef="#ctx0" brushRef="#br0">0 0 864,'0'0'76,"0"0"-60,0 0-16,0 0 0,0 0 186,0 0 34,11 5 8,6-5 0,-5 5-71,-1-5-14,1 5-3,-1-5-1,0 0-39,7 6-7,-7-6-1,6 5-1,6-5-43,0 5-9,-6-5-2,6 0 0,5 0 5,1 0 1,-7 5 0,7 0 0,-1-5-25,-5 5-5,6 0-1,-7-5 0,1 10-2,-6-5-1,6 0 0,0 0 0,-6-5-9,0 10 0,-5-5 0,-1 6 0,0-6 0,-5 5 0,0 0 0,-6 5 0,0 5 0,0 1 0,-6 4 0,0 5 0,-5-4-19,0 9-5,-7-4-2,1 4 0,-5-10-163,-1 1-33,6-1-6,-6-10-2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5:45.50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170959C7-0AF4-4DA0-9DDD-5B2459A7BCDB}" emma:medium="tactile" emma:mode="ink">
          <msink:context xmlns:msink="http://schemas.microsoft.com/ink/2010/main" type="inkDrawing" rotatedBoundingBox="17001,7616 17263,8032 17150,8102 16888,7687" shapeName="None"/>
        </emma:interpretation>
      </emma:emma>
    </inkml:annotationXML>
    <inkml:trace contextRef="#ctx0" brushRef="#br0">0 0 633,'0'0'28,"0"0"6,0 0-34,0 0 0,0 0 0,0 0 0,0 0 250,0 0 43,0 15 9,0 5 2,0 1-151,0-1-29,0 5-7,0 1-1,0-1-53,5 0-11,1 1-3,5 4 0,-5-5-25,5 1-4,7-6-2,-7 0 0,-5 6-10,-1-11-8,12 0 12,-5 5-12,5-10 0,-6-5 0,6 6 0,-5-6 0,-1 0 10,1 0-10,-1-5 8,0 0-8,1 0 15,-12 0-3,0 0 0,6-15 0,-1 4 5,1 1 1,-6 0 0,0-5 0,0 5-7,-6 0-2,-5 0 0,-1 4 0,1 1-9,0 0 8,-6 0-8,5 5 8,-11 0-8,18 0-16,5 0 4,0 0 1,0 0-31,0 0-6,-12 10-2,1-5 0,11-5-45,0 0-9,0 0-1,0 0-530,0 0-105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5:46.23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EEE7512C-662D-42A2-AA7F-0E46D6E96E23}" emma:medium="tactile" emma:mode="ink">
          <msink:context xmlns:msink="http://schemas.microsoft.com/ink/2010/main" type="inkDrawing" rotatedBoundingBox="17486,7149 17576,7206 17533,7272 17444,7215" shapeName="None"/>
        </emma:interpretation>
      </emma:emma>
    </inkml:annotationXML>
    <inkml:trace contextRef="#ctx0" brushRef="#br0">0 0 806,'0'0'72,"0"0"-58,0 0-14,0 0 0,0 0 156,0 0 29,0 0 6,0 0 1,6 15-55,-6-15-10,6 15-3,-1 1 0,1-1-59,-6-15-12,6 10-2,-6-10-1,0 15-18,0-15-3,0 0-1,11 5 0,-11-5-5,0 0-2,0 0 0,17 0 0,-11-5-1,-6 5 0,11-5 0,-5-5 0,0 0-1,-6 0-1,0 0 0,0 10 0,0-6-5,0 6-1,-6-10 0,6 10 0,-11-5-4,11 5-8,0 0 11,-12 0-11,1 5-12,0-5-10,11 0-2,-6 10 0,-6 1-142,7 4-29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31:05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1 113 3680 0 0,'0'10'11802'0'0,"1"-5"-10984"0"0,-1 0 0 0 0,1 1-1 0 0,1-1 1 0 0,2 9-1 0 0,3 9 664 0 0,-6-18-1261 0 0,0-1 28 0 0,0 1 0 0 0,0 0 0 0 0,1 0 0 0 0,-1-1 0 0 0,1 1 0 0 0,0-1 0 0 0,3 5 0 0 0,-4-8 87 0 0,0 1-262 0 0,-1 0 0 0 0,0 0 1 0 0,1 0-1 0 0,-1 0 0 0 0,1 0 0 0 0,0-1 0 0 0,-1 1 1 0 0,1 0-1 0 0,0 0 0 0 0,0-1 0 0 0,1 2 1 0 0,-1-1 151 0 0,2-1-8 0 0,-3 0-186 0 0,1 0 0 0 0,0-1 0 0 0,-1 1-1 0 0,1-1 1 0 0,0 1 0 0 0,0-1 0 0 0,0 1 0 0 0,-1-1 0 0 0,1 0-1 0 0,0 1 1 0 0,0-1 0 0 0,0 0 0 0 0,0 0 0 0 0,0 1-1 0 0,0-1 1 0 0,0 0 0 0 0,-1 0 0 0 0,1 0 0 0 0,0 0 0 0 0,0 0-1 0 0,0-1 1 0 0,0 1 0 0 0,0 0 0 0 0,0 0 0 0 0,0-1-1 0 0,0 1 1 0 0,-1 0 0 0 0,1-1 0 0 0,0 1 0 0 0,0-1-1 0 0,0 1 1 0 0,-1-1 0 0 0,1 1 0 0 0,0-1 0 0 0,0 0 0 0 0,4-2 60 0 0,0-1 0 0 0,-1 1 0 0 0,0-1 1 0 0,0 0-1 0 0,0 0 0 0 0,0 0 0 0 0,5-8 1 0 0,-1 0 73 0 0,9-23 1 0 0,-14 28-145 0 0,8-12 24 0 0,-8 15-40 0 0,-1 1-1 0 0,1-1 1 0 0,-1 0-1 0 0,-1 0 1 0 0,3-7-1 0 0,2-6-1104 0 0,0 1 1 0 0,1 0-1 0 0,0 0 0 0 0,1 0 0 0 0,12-16 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5:31.05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FCD18B0A-A93E-4776-83B3-3D5631161A9F}" emma:medium="tactile" emma:mode="ink">
          <msink:context xmlns:msink="http://schemas.microsoft.com/ink/2010/main" type="writingRegion" rotatedBoundingBox="15950,7197 17048,7852 16824,8229 15725,7574"/>
        </emma:interpretation>
      </emma:emma>
    </inkml:annotationXML>
    <inkml:traceGroup>
      <inkml:annotationXML>
        <emma:emma xmlns:emma="http://www.w3.org/2003/04/emma" version="1.0">
          <emma:interpretation id="{98A73ECD-D6EB-4C8B-80C6-5F6E3D95691C}" emma:medium="tactile" emma:mode="ink">
            <msink:context xmlns:msink="http://schemas.microsoft.com/ink/2010/main" type="paragraph" rotatedBoundingBox="15950,7197 17048,7852 16824,8229 15725,75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A9C10F-0E45-4333-89CE-314E7773DC80}" emma:medium="tactile" emma:mode="ink">
              <msink:context xmlns:msink="http://schemas.microsoft.com/ink/2010/main" type="line" rotatedBoundingBox="15950,7197 17048,7852 16824,8229 15725,7574"/>
            </emma:interpretation>
          </emma:emma>
        </inkml:annotationXML>
        <inkml:traceGroup>
          <inkml:annotationXML>
            <emma:emma xmlns:emma="http://www.w3.org/2003/04/emma" version="1.0">
              <emma:interpretation id="{4A709C96-2AE2-4B5D-83E0-63F1EF06DF40}" emma:medium="tactile" emma:mode="ink">
                <msink:context xmlns:msink="http://schemas.microsoft.com/ink/2010/main" type="inkWord" rotatedBoundingBox="15670,7430 16002,7204 16181,7466 15849,7692"/>
              </emma:interpretation>
              <emma:one-of disjunction-type="recognition" id="oneOf0">
                <emma:interpretation id="interp0" emma:lang="en-AU" emma:confidence="0">
                  <emma:literal>T</emma:literal>
                </emma:interpretation>
                <emma:interpretation id="interp1" emma:lang="en-AU" emma:confidence="0">
                  <emma:literal>t</emma:literal>
                </emma:interpretation>
                <emma:interpretation id="interp2" emma:lang="en-AU" emma:confidence="0">
                  <emma:literal>F</emma:literal>
                </emma:interpretation>
                <emma:interpretation id="interp3" emma:lang="en-AU" emma:confidence="0">
                  <emma:literal>5</emma:literal>
                </emma:interpretation>
                <emma:interpretation id="interp4" emma:lang="en-AU" emma:confidence="0">
                  <emma:literal>f</emma:literal>
                </emma:interpretation>
              </emma:one-of>
            </emma:emma>
          </inkml:annotationXML>
          <inkml:trace contextRef="#ctx0" brushRef="#br0">1387 117 1036,'0'0'46,"0"0"10,0 0-45,0 0-11,-5 10 0,5-10 0,-6 5 156,6 5 28,0 0 7,0 1 1,0 4-48,-6 0-8,1-5-3,5 5 0,-6-5-53,6 1-12,-6-1-1,-5 0-1,11-10-34,-6 15-6,0 0-2,1 0 0,-7 1-16,1-1-8,5 0 8,-5-5-8,-1 5-24,1-5-9,5 1-3,6-11 0,-11 0-136,-1 0-28,7-11-6</inkml:trace>
          <inkml:trace contextRef="#ctx0" brushRef="#br0" timeOffset="340.81">1359 71 1422,'0'0'63,"0"0"13,0 0-61,0 0-15,0 0 0,11 10 0,1 1 112,-1 4 19,0-5 4,1 0 1,-12-10-48,17 10-8,0 5-3,6 1 0,-6-6-16,0 0-3,-6 0-1,7 5 0,-1-5-40,0 0-8,-6 1-1,1-1-8,5-5 0,-6 0 0,-11-5-15,11 5 5,-11-5-140,0 0-28,0 0-6</inkml:trace>
        </inkml:traceGroup>
        <inkml:traceGroup>
          <inkml:annotationXML>
            <emma:emma xmlns:emma="http://www.w3.org/2003/04/emma" version="1.0">
              <emma:interpretation id="{504F6C46-9FBE-42BC-B21B-D5301A981357}" emma:medium="tactile" emma:mode="ink">
                <msink:context xmlns:msink="http://schemas.microsoft.com/ink/2010/main" type="inkWord" rotatedBoundingBox="16871,7715 16955,8189 16784,8220 16700,7746"/>
              </emma:interpretation>
              <emma:one-of disjunction-type="recognition" id="oneOf1">
                <emma:interpretation id="interp5" emma:lang="en-AU" emma:confidence="0">
                  <emma:literal>M</emma:literal>
                </emma:interpretation>
                <emma:interpretation id="interp6" emma:lang="en-AU" emma:confidence="0">
                  <emma:literal>m</emma:literal>
                </emma:interpretation>
                <emma:interpretation id="interp7" emma:lang="en-AU" emma:confidence="0">
                  <emma:literal>5</emma:literal>
                </emma:interpretation>
                <emma:interpretation id="interp8" emma:lang="en-AU" emma:confidence="0">
                  <emma:literal>9</emma:literal>
                </emma:interpretation>
                <emma:interpretation id="interp9" emma:lang="en-AU" emma:confidence="0">
                  <emma:literal>n</emma:literal>
                </emma:interpretation>
              </emma:one-of>
            </emma:emma>
          </inkml:annotationXML>
          <inkml:trace contextRef="#ctx0" brushRef="#br0" timeOffset="14046.52">2168 639 1267,'0'0'112,"0"0"-89,0 0-23,0-10 0,0 10 56,6-10 6,0-6 2,5 6 0,-5 0 48,5 0 9,-5 5 3,0-5 0,5 5-49,0 0-10,-5-6-1,5 6-1,1 0-47,-1 5-8,-11 0-8,0 0 9,0 0 29,0 0 6,12 5 0,-12-5 1,0 0-31,5 21-6,1-6-8,-6 0 11,0 5-28,0 1-6,-6-6-1,1 5 0,5-5-28,0-5-5,-6 1-2,6-11 0,0 0 6,0 15 1,0-15 0,0 0 0,-11 10 16,11-10 4,0 0 1,0 10 0,0-10 19,0 0 12,0 0-13,5 10 5,-5-10 8,12 5 0,-1 5 8,-5-5-8,-6-5 22,0 0 0,0 0 0,17 5 0,0 1 8,-17-6 2,0 0 0,6 15 0,5-10 8,0 5 3,-11-10 0,0 10 0,0 5-19,-5 0-3,5-4-1,-6 4 0,0 0-20,1 0 0,-7 5 0,7-4 8,-7-1-8,1 0 0,-1 0 0,7-5 0,-7 1 0,7-1 0,-7-5 0,1 0 0,11-5-63,0 0-13,0 0-4,0 0-520,-6-5-105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5:59.55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87E0592-F004-43A9-87A1-53B08569F8EE}" emma:medium="tactile" emma:mode="ink">
          <msink:context xmlns:msink="http://schemas.microsoft.com/ink/2010/main" type="writingRegion" rotatedBoundingBox="14531,7242 15292,6532 15618,6881 14857,7592"/>
        </emma:interpretation>
      </emma:emma>
    </inkml:annotationXML>
    <inkml:traceGroup>
      <inkml:annotationXML>
        <emma:emma xmlns:emma="http://www.w3.org/2003/04/emma" version="1.0">
          <emma:interpretation id="{DEEEB1A4-2448-4B92-8BDC-D3A207D35B3A}" emma:medium="tactile" emma:mode="ink">
            <msink:context xmlns:msink="http://schemas.microsoft.com/ink/2010/main" type="paragraph" rotatedBoundingBox="14531,7242 15292,6532 15618,6881 14857,75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68213E-1ABE-4788-945A-5A9D4700DBF4}" emma:medium="tactile" emma:mode="ink">
              <msink:context xmlns:msink="http://schemas.microsoft.com/ink/2010/main" type="line" rotatedBoundingBox="14531,7242 15292,6532 15618,6881 14857,7592"/>
            </emma:interpretation>
          </emma:emma>
        </inkml:annotationXML>
        <inkml:traceGroup>
          <inkml:annotationXML>
            <emma:emma xmlns:emma="http://www.w3.org/2003/04/emma" version="1.0">
              <emma:interpretation id="{90E690D4-FC2F-49B1-B248-E5AB5AB69E01}" emma:medium="tactile" emma:mode="ink">
                <msink:context xmlns:msink="http://schemas.microsoft.com/ink/2010/main" type="inkWord" rotatedBoundingBox="14531,7242 15292,6532 15618,6881 14857,7592"/>
              </emma:interpretation>
              <emma:one-of disjunction-type="recognition" id="oneOf0">
                <emma:interpretation id="interp0" emma:lang="en-AU" emma:confidence="0">
                  <emma:literal>'so.</emma:literal>
                </emma:interpretation>
                <emma:interpretation id="interp1" emma:lang="en-AU" emma:confidence="0">
                  <emma:literal>180"</emma:literal>
                </emma:interpretation>
                <emma:interpretation id="interp2" emma:lang="en-AU" emma:confidence="0">
                  <emma:literal>180".</emma:literal>
                </emma:interpretation>
                <emma:interpretation id="interp3" emma:lang="en-AU" emma:confidence="0">
                  <emma:literal>ngo</emma:literal>
                </emma:interpretation>
                <emma:interpretation id="interp4" emma:lang="en-AU" emma:confidence="0">
                  <emma:literal>ngo,</emma:literal>
                </emma:interpretation>
              </emma:one-of>
            </emma:emma>
          </inkml:annotationXML>
          <inkml:trace contextRef="#ctx0" brushRef="#br0">2 41 115,'0'5'10,"0"5"-10,0-5 0,0 0 0,6-15 232,0 0 45,-6 5 9,0-5 2,5 5-132,-5 0-25,6-5-6,-6 10-1,0-6-32,6 1-6,5 5-2,-11 0 0,0 0-24,12 5-6,-1 1-1,0-1 0,1 0-20,-1 10-4,1-5-1,-1 5 0,6-5-19,-6 6-9,1-1 8,-1 0-8,-5-5 0,5 0 0,-5 0 0,-6-10 0,0 0-31,11 10-5,1 1 0,-12-11-1,0 0-71,0 0-13,0 0-3</inkml:trace>
          <inkml:trace contextRef="#ctx0" brushRef="#br0" timeOffset="748.47">327-96 1364,'0'0'60,"0"0"13,0 0-58,0 0-15,0 0 0,0 0 0,0 0 104,-6-5 17,1 0 4,5 5 1,-12 0-51,12 0-11,-11 0-1,11 0-1,0 0-31,-11 10-7,5-5 0,0 5-1,0 6-23,1-6 8,-1 5-8,0-5 0,6 0 0,0 0 0,-5 0 0,5-10 0,0 16 0,0-6 0,0-10-9,0 15 9,0-15 12,0 0 8,5 10 0,-5-10 1,12 10-38,-1-5-8,-11-5-2,17 5 0,-5-5 27,-1 0 0,6 0 0,0 0 0,-5 0 0,-1 0 0,0-5-8,1 0 8,5 5 0,0 0 0,-6 0 0,1 0 0,-12 0 0,11 5 0,1-5 0,-12 0 0,0 0 0,0 0 0,11 10 0,-5 1 8,-6 4-8,0-5-12,0 5 4,0 5 0,-6-4-19,0-1-3,1-5-1,-1 0 0,6 0 18,0-10 3,-11 15 1,5-5 0,6-10 0,-6 6 0,6-6 0,0 0 0,-11 5 9,11-5-10,0 0 10,0 0-10,-12 0 10,12 0-8,0 0 8,-5-11-8,5-4 8,0 5 0,0-5-9,0 0 9,0 0 0,5-1 0,-5-4 0,6 5 0,-6-5 0,6-1 12,-6 6-2,11-5 0,-11 0 1,6-1 0,0 1 0,-1 5 0,1-10 5,0 9 0,5-4 1,-5 5 0,-6 0-3,5 5-1,1-1 0,0 1 0,-6 10-1,0 0-1,0 0 0,0 0 0,0 0-3,0 0-8,0 0 12,6 10-4,5 6-8,-5-6 8,-1 5-8,1 0 8,0-5-8,-1 11 0,7-11 0,-6 5 0,5 0-9,-5-5 9,5 0-12,0 6 12,1-6-35,-1 0 0,-11-10 0,17 5 0,0 0 35,-17-5 0,0 0 0,12-5 9,5 0-9,-6 0 0,-5-5-10,0-6 10,-1 6 0,1-5-9,0 0 9,0 0 0,-6-6 0,5 1 0,-5 0 0,0 0 0,-5 4 13,-7-4 2,6 5 0,1 0 0,-1 0-3,0-1-1,-5 6 0,0-5 0,-7 5 0,13 5 0,-12 0 0,5 5 0,1 0-11,-1 0 0,1 5 0,0 0 0,-1 5-24,7 0-6,-1 0-2,-6 0 0,7 6-66,-1-1-14</inkml:trace>
          <inkml:trace contextRef="#ctx0" brushRef="#br0" timeOffset="1129.27">686-567 864,'0'0'76,"0"0"-60,0 0-16,0 0 0,0 0 129,0 15 23,0-15 5,0 15 1,6 1-61,0-1-12,-1-5-2,7 5-1,-12-15-34,17 10-8,-11 0 0,11 0-1,-6 1-20,-11-11-4,0 0-1,11 0 0,7 0-6,-18 0 0,0-16-8,0 6 12,0 0-12,5-5 9,-5 0-9,0 0 8,0-1-8,-5 1 0,5 0 0,5 5 0,7-5 30,-12 15 4,0 0 1,0 0 0,0 0-25,0 0-10,0 0 8,-12 5-8,1 5-26,-1 0-10,-5 5-3,6 5 0,5 6-20,-5-1-4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6:44.240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E13132-8916-40B4-A028-F58A5DD95D99}" emma:medium="tactile" emma:mode="ink">
          <msink:context xmlns:msink="http://schemas.microsoft.com/ink/2010/main" type="inkDrawing" rotatedBoundingBox="24009,9619 26640,7414 26684,7466 24053,9670" shapeName="None"/>
        </emma:interpretation>
      </emma:emma>
    </inkml:annotationXML>
    <inkml:trace contextRef="#ctx0" brushRef="#br0">0 2234 403,'0'0'17,"0"0"5,0 0-22,0 0 0,0 0 0,0 0 0,0 0 145,0 0 25,0 0 5,0 0 1,0 0-90,0 0-18,0 0-3,0 0-1,0 0 3,0 0 0,0 0 0,6-15 0,11 5-22,-11-6-4,-6 16-1,0 0 0,11-10-7,6 0-1,-11-5-1,5 5 0,1 0-2,-1 5 0,6-6 0,-5 1 0,5-5-6,-6 0-2,0 5 0,7-5 0,-7-1-11,6 1-2,6-5-8,-6 10 12,6-5-12,-6-6 11,6 6-11,-6-10 10,6 5-10,-1-1 8,-5 1-8,6 0 8,-6-1-8,6 1 0,-6-5 0,6 5 8,-6-1-8,6 1 0,-6 0 0,6 0 0,-6-1 0,11 1 0,-5 0 0,0-1 0,0 1 0,5-5 0,1 0 9,-1 4-9,1 1 0,-1 0 0,-5-1 0,6 1 0,-7 0 0,7 0 0,-6-1 0,11 6 0,-6-10 0,-5 5 0,0-1 0,6 1 0,-7-5 0,7 4 0,-6 6 0,-1-5 0,1 5 0,0-5 0,0-1 0,0 1 0,-1 0 0,1-1 0,6 1 0,-6 0 0,-6-5 12,5 4-1,1 1-1,6 0 0,-6 0-10,-1-1-11,7 1 3,5 0 0,0-1 8,-11 1 0,0-5 0,11 10 0,6-6 0,-6 1 0,-22 0 0,5 5 0,5-6 9,1 1-9,0 5 12,-6-5-12,-11 4 0,11-4 0,11 5 0,-5 0 0,-11 0 0,5-1 0,6 1 0,5-5 0,-5 5 0,-6 0 0,0-6 0,0 6 0,12 5 0,-12-5 0,-6 5 0,6-6 0,0 1 0,0 0 0,1 5 0,-13 0 0,12 0 0,-5-6 0,11 11 0,-12-5 0,-5-5 0,5 0 0,6 0 0,6-1 0,-12 6 0,6 0 10,-5-5-10,5-5 8,6 4-8,-6 1 0,-6 5 0,6-5-11,6 0 11,-6 5 0,-11-1 8,5 1-8,12 0 0,-6 5 0,-11-5 0,-6 10 0,-6-5 0,12-5 0,11 0 0,-11 5-8,-18 0-18,12 5-3,0 0-1,0 0 0,0 0-141,0 0-28,0 0-5,0 0-2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6:55.0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5F3D48E-3187-477C-BE78-88CF4ABBFAE7}" emma:medium="tactile" emma:mode="ink">
          <msink:context xmlns:msink="http://schemas.microsoft.com/ink/2010/main" type="writingRegion" rotatedBoundingBox="25390,8737 26761,8287 27006,9032 25635,9482"/>
        </emma:interpretation>
      </emma:emma>
    </inkml:annotationXML>
    <inkml:traceGroup>
      <inkml:annotationXML>
        <emma:emma xmlns:emma="http://www.w3.org/2003/04/emma" version="1.0">
          <emma:interpretation id="{5A6DBBC0-4605-430C-A8C9-AC05C2B2BEEB}" emma:medium="tactile" emma:mode="ink">
            <msink:context xmlns:msink="http://schemas.microsoft.com/ink/2010/main" type="paragraph" rotatedBoundingBox="25390,8737 26761,8287 27006,9032 25635,94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519A46-D3DB-49CF-8A8E-E1666919336A}" emma:medium="tactile" emma:mode="ink">
              <msink:context xmlns:msink="http://schemas.microsoft.com/ink/2010/main" type="line" rotatedBoundingBox="25390,8737 26761,8287 27006,9032 25635,9482"/>
            </emma:interpretation>
          </emma:emma>
        </inkml:annotationXML>
        <inkml:traceGroup>
          <inkml:annotationXML>
            <emma:emma xmlns:emma="http://www.w3.org/2003/04/emma" version="1.0">
              <emma:interpretation id="{3264AD6E-4D3E-4121-993B-287A47FE615B}" emma:medium="tactile" emma:mode="ink">
                <msink:context xmlns:msink="http://schemas.microsoft.com/ink/2010/main" type="inkWord" rotatedBoundingBox="25587,8665 25928,9358 25725,9458 25383,8765"/>
              </emma:interpretation>
              <emma:one-of disjunction-type="recognition" id="oneOf0">
                <emma:interpretation id="interp0" emma:lang="en-AU" emma:confidence="0">
                  <emma:literal>of</emma:literal>
                </emma:interpretation>
                <emma:interpretation id="interp1" emma:lang="en-AU" emma:confidence="0">
                  <emma:literal>o</emma:literal>
                </emma:interpretation>
                <emma:interpretation id="interp2" emma:lang="en-AU" emma:confidence="0">
                  <emma:literal>to</emma:literal>
                </emma:interpretation>
                <emma:interpretation id="interp3" emma:lang="en-AU" emma:confidence="0">
                  <emma:literal>or</emma:literal>
                </emma:interpretation>
                <emma:interpretation id="interp4" emma:lang="en-AU" emma:confidence="0">
                  <emma:literal>on</emma:literal>
                </emma:interpretation>
              </emma:one-of>
            </emma:emma>
          </inkml:annotationXML>
          <inkml:trace contextRef="#ctx0" brushRef="#br0">0 114 1299,'0'0'57,"0"0"13,0 0-56,6-5-14,-6 0 0,6-5 0,-6 5 95,0 5 16,0 0 3,0 0 1,5-6-41,-5 6-8,0 0-2,0 0 0,0-15-27,0 15-5,0 0-2,0 0 0,0 0 6,0 0 2,0 0 0,0 0 0,0 21-47,-5-1-10,5-5-1,0-15-1,0 0 21,0 0 0,0 0 0,0 0 0,0 0 0,0 0 0,5 10 0,-5-10 0,0 15 0,0-15 0,0 10 0,0-10 0,0 0 0,0 0 0,0 0 0,0 0 8,0 0-8,0 0-11,0 0 3,0 0 0,0 0 8,0 0 0,0 0 0,0 0 0,0 0 0,0 0 0,0 0 0,0 0-8,12 11 8,-12-11 0,0 0 0,0 0 0,11-5 0,-11 5 0,11 0 0,-5 0 0,0-11 0,-6 11 0,6 0 0,-6 0 0,5-10 0,-5 10 0,12-5 0,-7-5 0,7 5 0,-12 5 0,0 0 0,11-10 0,1 5 0,-1 0 0,-11 5 0,0 0 0,17-5 0,-6 0 0,-5 0 0,-6 5 0,0 0 8,12-6-8,-12 6 8,0 0-8,0 0 0,5-10 0,7 0 0,-7 0 0,-5 0 8,0 10-8,0 0 8,0-10-8,0 5 0,-5-5 8,-1 5-8,6 5 0,0 0 8,-11-6-8,-1 1 8,6 5-8,-11 0 0,6 0 0,11 0 0,-6 5 8,-11-5-8,17 0 0,0 0 0,-11 11 0,-6-6-12,5 0 2,12-5 1,0 0 0,-5 5-36,-7 0-7,6 0-2,6-5-540,0 0-108</inkml:trace>
          <inkml:trace contextRef="#ctx0" brushRef="#br0" timeOffset="-637.98">6 28 806,'0'0'72,"6"0"-58,-6 5-14,5 0 0,-5 0 125,12 0 23,-7 0 4,-5 5 0,6-5-34,0 0-7,5 0-2,1-5 0,-1 5-25,-5 1-6,-1-1-1,7 5 0,-1-5-19,1 0-4,-1 10-1,0-5 0,6 0-19,1 6-4,-13-6-1,12 5 0,-5 5-10,5-5-3,-6 6 0,1 4 0,-7 5-6,1-4-2,5-1 0,1 5 0,-12-4-8,0 4 8,11-5-8,1 1 8,-1-1-8,-5 0 0,-1 1 0,-5-1 0,-5 0 0,-1 1 0,12-6 0,-1 0 0,1 1-72,-6-21-14,0 0-2,-6 25-576,6-25-114</inkml:trace>
        </inkml:traceGroup>
        <inkml:traceGroup>
          <inkml:annotationXML>
            <emma:emma xmlns:emma="http://www.w3.org/2003/04/emma" version="1.0">
              <emma:interpretation id="{D5B88F0B-DD4D-4745-8A41-E66736F02715}" emma:medium="tactile" emma:mode="ink">
                <msink:context xmlns:msink="http://schemas.microsoft.com/ink/2010/main" type="inkWord" rotatedBoundingBox="26043,8810 26576,8169 26835,8384 26302,9026"/>
              </emma:interpretation>
              <emma:one-of disjunction-type="recognition" id="oneOf1">
                <emma:interpretation id="interp5" emma:lang="en-AU" emma:confidence="0">
                  <emma:literal>6 s</emma:literal>
                </emma:interpretation>
                <emma:interpretation id="interp6" emma:lang="en-AU" emma:confidence="0">
                  <emma:literal>6</emma:literal>
                </emma:interpretation>
                <emma:interpretation id="interp7" emma:lang="en-AU" emma:confidence="0">
                  <emma:literal>6.</emma:literal>
                </emma:interpretation>
                <emma:interpretation id="interp8" emma:lang="en-AU" emma:confidence="0">
                  <emma:literal>6,</emma:literal>
                </emma:interpretation>
                <emma:interpretation id="interp9" emma:lang="en-AU" emma:confidence="0">
                  <emma:literal>6"</emma:literal>
                </emma:interpretation>
              </emma:one-of>
            </emma:emma>
          </inkml:annotationXML>
          <inkml:trace contextRef="#ctx0" brushRef="#br0" timeOffset="648.78">764-48 1267,'0'0'112,"0"0"-89,-11 5-23,5-5 0,0-5 88,6 5 12,0 0 4,0 0 0,0 10-7,0 5-1,6-5 0,-6 0 0,0 6-48,6-1-11,-1 0-1,-5 5-1,0 0-14,6 6-2,5-6-1,1 0 0,-7 1-10,7-1-8,-1-5 12,1 5-12,5-10 0,-12 6 0,1-1 0,6-5 0,-1 0 0,-11-10 0,0 0 9,0 0-9,11 0 16,6-5-2,-11-5-1,0 5 0,-6 5-25,6-15-4,-6-1-2,0 1 0,-6 5 42,0-5 9,6 0 2,0 5 0,0-1-23,0 11-12,0 0 12,0 0-12,-6-5 10,-5 5-10,0 0 8,-1 11-8,12-11 0,-11 10 0,-1-5-14,7 5 5,-1 0-15,0 0-2,6-10-1,-11 10 0,0 5-26,5-4-6,6-11-1,0 0-563,0 0-113</inkml:trace>
          <inkml:trace contextRef="#ctx0" brushRef="#br0" timeOffset="1325.71">1288-373 921,'6'-10'82,"0"0"-66,-12 5-16,6 5 0,0 0 173,0 0 31,-6 5 7,-5 0 1,11-5-91,0 0-17,0 0-4,0 0-1,-6 15-47,6 1-8,0-16-3,0 0 0,0 0-11,0 0-2,0 0-1,0 0 0,17 5-12,-17-5-3,0 0 0,23-5 0,0 0-4,-12 0-8,-11 5 11,0 0-11,12-11 15,-12 11-4,0 0-1,-6-5 0,-5-5-2,-1 5 0,12 5 0,-5 0 0,-13-10-8,13 10 0,5 0 0,0 0 0,-12 0 0,1 0 0,11 0-12,0 0 12,0 0-53,0 0-3,-11 10-1,5 5-619,6-15-123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7:16.90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606CAE-CC71-4432-9712-CE2D6E4011FB}" emma:medium="tactile" emma:mode="ink">
          <msink:context xmlns:msink="http://schemas.microsoft.com/ink/2010/main" type="inkDrawing" rotatedBoundingBox="20921,11537 24042,9540 24082,9601 20960,11599" shapeName="None"/>
        </emma:interpretation>
      </emma:emma>
    </inkml:annotationXML>
    <inkml:trace contextRef="#ctx0" brushRef="#br0">3113 0 115,'0'0'10,"0"0"-10,0 0 0,0 0 0,0 0 127,0 0 23,0 0 5,0 0 1,0 0-64,0 0-13,0 0-3,0 0 0,0 0-7,0 0-1,0 0-1,0 0 0,-12 5-9,12-5-2,0 0 0,0 0 0,-11 5-16,11-5-3,0 0-1,0 0 0,0 0-12,-6 10-2,-11-5-1,11 0 0,-5 0 1,-1 5 0,1-5 0,0 0 0,-6 11 2,5-6 0,1 0 0,-1 0 0,-5 0 0,0 0 0,6 0 0,-1 1 0,-5 4-8,0 0-2,0-5 0,0 0 0,6 5-14,-7-4 11,-4 4-11,5 0 10,-6-5-2,0 5-8,0 0 12,0 1-4,1-1 0,-1 5-8,-11-5 12,5 6-4,-5-6-8,5 5 10,-5 0-10,-6 1 10,0-1-10,0 0 0,6 5 0,6-4 8,-12 4 0,6-5 0,-6 1 0,6-1 0,-1 5-8,-5-5-11,6 6 3,-6-1 0,12-5 8,-6 1 0,-1-1 0,1 0 0,0 0 0,-6 1 0,6-1 0,-6 0 0,0 1 0,0-1 0,0 0 0,0 5 0,-5-4 0,5 4 0,6-5 0,-6 1 0,0 4 0,-6 0 11,6 1-3,1-1 0,-1 0-8,5 1 0,1-1 0,-6 0 0,6-5 0,6 6-11,-7-6 3,1 5 0,0-4 8,6 4 0,-7 0 0,7-4 0,-6-6 0,-1 10 0,-4-5 0,10 6 0,1-1 0,-7-5 0,-5 6 0,12-1-8,-1 0 8,1 1 0,-6-1 0,5 0 0,1 1 0,-1-6 0,-5 5 0,11-4 0,-5-6 0,5 5-10,0 0 10,0-10-10,1 6 1,4-6 0,1 0 0,0 5 0,0-5-3,0 0 0,0 0 0,0 1 0,5-1 3,-5 0 0,0-5 0,12 5 0,-7-10-16,12 0-3,-11 5-1,11-5 0,0 0-58,-12 0-11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7:21.82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DE51D3-01FC-40B3-9905-49158F5C3522}" emma:medium="tactile" emma:mode="ink">
          <msink:context xmlns:msink="http://schemas.microsoft.com/ink/2010/main" type="writingRegion" rotatedBoundingBox="24931,9453 22786,8939 22940,8295 25085,8808"/>
        </emma:interpretation>
      </emma:emma>
    </inkml:annotationXML>
    <inkml:traceGroup>
      <inkml:annotationXML>
        <emma:emma xmlns:emma="http://www.w3.org/2003/04/emma" version="1.0">
          <emma:interpretation id="{C91073B2-5864-4A0F-9CEE-FF6537C02ABD}" emma:medium="tactile" emma:mode="ink">
            <msink:context xmlns:msink="http://schemas.microsoft.com/ink/2010/main" type="paragraph" rotatedBoundingBox="24931,9453 22786,8939 22940,8295 25085,8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AADED5-FE1D-4EDA-8C12-8F77A1E197DA}" emma:medium="tactile" emma:mode="ink">
              <msink:context xmlns:msink="http://schemas.microsoft.com/ink/2010/main" type="line" rotatedBoundingBox="24931,9453 22786,8939 22940,8295 25085,8808"/>
            </emma:interpretation>
          </emma:emma>
        </inkml:annotationXML>
        <inkml:traceGroup>
          <inkml:annotationXML>
            <emma:emma xmlns:emma="http://www.w3.org/2003/04/emma" version="1.0">
              <emma:interpretation id="{8FF0FAE5-FB02-4C61-8844-71B6E11D486E}" emma:medium="tactile" emma:mode="ink">
                <msink:context xmlns:msink="http://schemas.microsoft.com/ink/2010/main" type="inkWord" rotatedBoundingBox="24931,9453 22786,8939 22940,8295 25085,8808"/>
              </emma:interpretation>
              <emma:one-of disjunction-type="recognition" id="oneOf0">
                <emma:interpretation id="interp0" emma:lang="en-AU" emma:confidence="0">
                  <emma:literal>IE</emma:literal>
                </emma:interpretation>
                <emma:interpretation id="interp1" emma:lang="en-AU" emma:confidence="0">
                  <emma:literal>"-r</emma:literal>
                </emma:interpretation>
                <emma:interpretation id="interp2" emma:lang="en-AU" emma:confidence="0">
                  <emma:literal>"-s</emma:literal>
                </emma:interpretation>
                <emma:interpretation id="interp3" emma:lang="en-AU" emma:confidence="0">
                  <emma:literal>"-t</emma:literal>
                </emma:interpretation>
                <emma:interpretation id="interp4" emma:lang="en-AU" emma:confidence="0">
                  <emma:literal>"-n</emma:literal>
                </emma:interpretation>
              </emma:one-of>
            </emma:emma>
          </inkml:annotationXML>
          <inkml:trace contextRef="#ctx0" brushRef="#br0">88 263 115,'0'0'0,"0"0"10,0 0-10,0 0 0,0 0 0,0 0 0,0 0 295,0 0 57,0 0 11,-6-10 2,6 10-226,0-10-46,0 10-9,0 0-1,0 0-39,-11-15-8,5 4-2,0-4 0,6 15-18,-5-10-3,5-5-1,0-5 0,-6 4-12,0-4 11,1 5-11,-1-5 10,6-1-49,-6 6-9,-5-5-3,5 5-485,-5 0-96</inkml:trace>
          <inkml:trace contextRef="#ctx0" brushRef="#br0" timeOffset="216.55">-231-239 691,'0'0'61,"0"0"-49,0 0-12,0 0 0,0 0 81,-6-10 14,6 0 2,-6 0 1,1-5-63,-1 5-13,0 0-2,1-1-1,-1-4-29,0 0-6,6 0 0,-6 5-1,-5-5-43,5 4-9,6 1-2</inkml:trace>
          <inkml:trace contextRef="#ctx0" brushRef="#br0" timeOffset="318.39">-448-543 288,'-11'-5'25,"11"5"-25,0 0 0,-12 0 0,1 0 134,0-5 22,-1 0 4,1 0 0,-6 5-125,11-5-26,-11 5-9,5-5-385</inkml:trace>
          <inkml:trace contextRef="#ctx0" brushRef="#br0" timeOffset="461.28">-921-548 856,'0'0'38,"0"0"8,-11-5-37,-1 10-9,-5 0 0,6 1 0,-1-1 45,1-5 7,0 5 2,-1 0 0,1-5-38,-1 0-8,1 5-8,0-10 11,-1 5-45,-5 0-9,0-5-1</inkml:trace>
          <inkml:trace contextRef="#ctx0" brushRef="#br0" timeOffset="1018.49">-1571-558 288,'0'0'25,"-11"0"-25,-1 5 0,1 0 0,0 0 155,-1 1 25,1-1 6,-6 5 1,0 0-107,5 0-22,-5-5-4,0 5-1,0 5-29,0-4-7,0-1-1,0-5 0,5 5-16,-5 0 0,0 0 0,0 0 0,0-5 0,0 0 0,0 6 0,0-11 0,-1 0 12,1 5 4,6-5 2,-12 5 0,6-5-82,-6 0-17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7:22.84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418632-DD13-4AAE-A48A-B35B4F1C821D}" emma:medium="tactile" emma:mode="ink">
          <msink:context xmlns:msink="http://schemas.microsoft.com/ink/2010/main" type="writingRegion" rotatedBoundingBox="22841,8106 22141,9585 21619,9338 22320,7859"/>
        </emma:interpretation>
      </emma:emma>
    </inkml:annotationXML>
    <inkml:traceGroup>
      <inkml:annotationXML>
        <emma:emma xmlns:emma="http://www.w3.org/2003/04/emma" version="1.0">
          <emma:interpretation id="{12E57CAE-475F-485B-813E-86457E182990}" emma:medium="tactile" emma:mode="ink">
            <msink:context xmlns:msink="http://schemas.microsoft.com/ink/2010/main" type="paragraph" rotatedBoundingBox="22841,8106 22141,9585 21619,9338 22320,78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C71B84-4038-4821-8FB7-24BE3EC160AE}" emma:medium="tactile" emma:mode="ink">
              <msink:context xmlns:msink="http://schemas.microsoft.com/ink/2010/main" type="line" rotatedBoundingBox="22841,8106 22141,9585 21619,9338 22320,7859"/>
            </emma:interpretation>
          </emma:emma>
        </inkml:annotationXML>
        <inkml:traceGroup>
          <inkml:annotationXML>
            <emma:emma xmlns:emma="http://www.w3.org/2003/04/emma" version="1.0">
              <emma:interpretation id="{DDD0274A-CB91-43A4-8B5F-B41C7CB556A3}" emma:medium="tactile" emma:mode="ink">
                <msink:context xmlns:msink="http://schemas.microsoft.com/ink/2010/main" type="inkWord" rotatedBoundingBox="22841,8106 22141,9585 21619,9338 22320,7859"/>
              </emma:interpretation>
              <emma:one-of disjunction-type="recognition" id="oneOf0">
                <emma:interpretation id="interp0" emma:lang="en-AU" emma:confidence="0">
                  <emma:literal>-o."</emma:literal>
                </emma:interpretation>
                <emma:interpretation id="interp1" emma:lang="en-AU" emma:confidence="0">
                  <emma:literal>-o,"</emma:literal>
                </emma:interpretation>
                <emma:interpretation id="interp2" emma:lang="en-AU" emma:confidence="0">
                  <emma:literal>t"</emma:literal>
                </emma:interpretation>
                <emma:interpretation id="interp3" emma:lang="en-AU" emma:confidence="0">
                  <emma:literal>t".</emma:literal>
                </emma:interpretation>
                <emma:interpretation id="interp4" emma:lang="en-AU" emma:confidence="0">
                  <emma:literal>"o,"</emma:literal>
                </emma:interpretation>
              </emma:one-of>
            </emma:emma>
          </inkml:annotationXML>
          <inkml:trace contextRef="#ctx0" brushRef="#br0">-2528-51 345,'5'30'31,"-5"-20"-31,0-10 0,-5 16 0,-7-1 149,1 0 24,-1-5 5,1 0 1,0 0-82,5 6-16,0-11-3,-5 5-1,-1-5-61,7 5-16,5-10 0,-12 5 0,1 0 0,11-5 0,-6 5 0,6-5 0,-11 0-36,11 0-11,-23-10-1,23 10-1</inkml:trace>
          <inkml:trace contextRef="#ctx0" brushRef="#br0" timeOffset="91.72">-2762 268 115,'0'20'10,"0"-20"-10,-6 11 0,6-1 0,0 5 174,0-15 33,0 0 6,0 0 2,0 0-134,0 0-26,0 0-6,0 0-1,0 0-24,0 0-6,0 0-1,0 15 0,0 0-17,0-5 8,0-10-8,0 0 0,0 0 0,0 0 0,0 0 0,0 0-334,0 0-66</inkml:trace>
          <inkml:trace contextRef="#ctx0" brushRef="#br0" timeOffset="873.65">-2836-629 1515,'-12'-15'67,"12"15"14,0 0-65,0 0-16,0 0 0,0 0 0,0 0 93,0 0 15,0 0 4,6 10 0,-6 0-31,6 6-5,-6-6-2,0 5 0,6-5-34,-1 10-6,1 1-2,-6 4 0,6-5-19,-1 0-4,1 1-1,5-6 0,-5 0-37,0-5-8,0 0-2,-6-10 0,11 5-153,-11-5-32</inkml:trace>
          <inkml:trace contextRef="#ctx0" brushRef="#br0" timeOffset="1272.19">-2517-831 1598,'0'0'71,"0"0"14,0 0-68,-11 0-17,-1 0 0,1 5 0,11-5 93,-6 5 15,-5 0 4,-1 5 0,7 0-58,-1 0-11,6-10-3,-6 10 0,6-10-24,0 11-6,-5-1-1,5 0 0,0-10-9,0 10-11,5 5 3,7 0 0,-12-15 8,11 10 16,0-4-4,1-1-1,-12-5-20,11 10-4,1-5-1,5-5 0,0 0 14,-6 5 0,-11-5 0,17 5 0,0-5 0,-17 0 0,0 0 0,0 0 0,12 5-10,-12-5 1,0 0 0,0 0 0,0 0-26,6 15-5,-6 0 0,-6 1-1,-6-6 24,1 10 5,5-10 0,-5 0 1,0 0-21,-1 1-5,1-6-1,5 0 0,6-5 18,0 0 4,0 0 1,0 0 0,-6-10 3,6 10 1,-5-16 0,5 1 0,5 0 11,1-5-10,-6-6 10,6 6-10,-1 0 10,1 5 0,6-6-9,-1 1 9,-5 0 0,5 0 8,0-1 0,1 1 0,5 5 5,0-5 1,-6 4 0,7 1 0,-7 0 8,0 5 2,-11 10 0,0 0 0,17 0-4,-17 0-1,0 0 0,0 0 0,0 0-8,12 10-2,-6 0 0,5 0 0,-5 5-1,-1-4-8,1 4 12,0 0-4,-1 0-8,1-5 0,6 0 0,-7 6 0,7-6 0,-7 0 0,7 0 0,-12-10 0,0 0 0,11 5 0,-11-5 0,12 0 0,5-5 0,-12-5 0,7 5 0,-7-5 0,7 0 0,-6-6 0,-1 1 0,1 0 0,-6 0 8,0 0-8,-6-1 12,6 6-4,-5-5 1,-1 0 0,0 0 0,0 4 0,1 1-9,-7 0 10,-5 5-10,6 0 10,-1 0-28,1 5-6,-6 0 0,0 0-1,5 0-74,7 0-14</inkml:trace>
          <inkml:trace contextRef="#ctx0" brushRef="#br0" timeOffset="1556.43">-2175-1120 460,'0'0'20,"0"0"5,0 0-25,0 0 0,0 0 0,0 0 0,0 0 215,0 0 37,0 0 8,11 5 2,-11-5-166,12 5-34,-1 0-6,-11-5-2,0 0-12,0 0-2,17 5-1,-17-5 0,0 0-3,12-5 0,-1 5 0,-11 0 0,0 0 3,0 0 0,0 0 0,12-10 0,-12 10-11,0 0-3,0-10 0,0 10 0,0 0-17,0 0-8,-18 5 8,7-5-8,0 5-27,-1 5-10,1 0-3,-1 0-562,1 6-113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7:18.99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891BBF-665B-4E6A-A778-A474B5A450AC}" emma:medium="tactile" emma:mode="ink">
          <msink:context xmlns:msink="http://schemas.microsoft.com/ink/2010/main" type="writingRegion" rotatedBoundingBox="20801,10134 22430,9867 22524,10437 20894,10704"/>
        </emma:interpretation>
      </emma:emma>
    </inkml:annotationXML>
    <inkml:traceGroup>
      <inkml:annotationXML>
        <emma:emma xmlns:emma="http://www.w3.org/2003/04/emma" version="1.0">
          <emma:interpretation id="{ADD4EF06-3845-4970-B2ED-47C1BBB26FE7}" emma:medium="tactile" emma:mode="ink">
            <msink:context xmlns:msink="http://schemas.microsoft.com/ink/2010/main" type="paragraph" rotatedBoundingBox="20801,10134 22430,9867 22524,10437 20894,10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B49801-F5B7-4720-8D9B-AE24E430BA10}" emma:medium="tactile" emma:mode="ink">
              <msink:context xmlns:msink="http://schemas.microsoft.com/ink/2010/main" type="line" rotatedBoundingBox="20801,10134 22430,9867 22524,10437 20894,10704"/>
            </emma:interpretation>
          </emma:emma>
        </inkml:annotationXML>
        <inkml:traceGroup>
          <inkml:annotationXML>
            <emma:emma xmlns:emma="http://www.w3.org/2003/04/emma" version="1.0">
              <emma:interpretation id="{81B4A62D-F6F9-4FBF-8224-E8D5B64593CA}" emma:medium="tactile" emma:mode="ink">
                <msink:context xmlns:msink="http://schemas.microsoft.com/ink/2010/main" type="inkWord" rotatedBoundingBox="20801,10134 22430,9867 22524,10437 20894,10704"/>
              </emma:interpretation>
              <emma:one-of disjunction-type="recognition" id="oneOf0">
                <emma:interpretation id="interp0" emma:lang="en-AU" emma:confidence="0">
                  <emma:literal>soul</emma:literal>
                </emma:interpretation>
                <emma:interpretation id="interp1" emma:lang="en-AU" emma:confidence="0">
                  <emma:literal>sort</emma:literal>
                </emma:interpretation>
                <emma:interpretation id="interp2" emma:lang="en-AU" emma:confidence="0">
                  <emma:literal>soil</emma:literal>
                </emma:interpretation>
                <emma:interpretation id="interp3" emma:lang="en-AU" emma:confidence="0">
                  <emma:literal>so 1</emma:literal>
                </emma:interpretation>
                <emma:interpretation id="interp4" emma:lang="en-AU" emma:confidence="0">
                  <emma:literal>sold</emma:literal>
                </emma:interpretation>
              </emma:one-of>
            </emma:emma>
          </inkml:annotationXML>
          <inkml:trace contextRef="#ctx0" brushRef="#br0">-2551 729 345,'6'-20'31,"-6"10"-31,5 25 0,-5 0 0,0-15 152,0 0 24,0 0 4,0 0 2,0 0-75,0 0-15,0 0-4,0 0 0,0 0-14,0 0-3,0 0-1,0 0 0,0 10-22,0-10-5,-5 16-1,5-6 0,5 5-32,-5 0-10,0 5 0,0 1 0,0-1 19,6 5-3,-6 1-1,6-1 0,-6 0-15,0 1 0,11 4 0,-5-5 0,5-4-23,-5 4-1,5-5 0,1-5 0,-1-5-67,0 6-13</inkml:trace>
          <inkml:trace contextRef="#ctx0" brushRef="#br0" timeOffset="486.93">-2711 1185 230,'0'0'10,"0"0"2,0 0-12,0 0 0,0 0 0,0 0 0,0 0 268,0 0 50,6 10 10,5 0 3,-11-10-197,12 11-39,5-6-8,-6 5-2,6 0-27,-5 0-6,-1 5 0,1-10-1,5 0-27,-6 0-4,6-5-2,-17 0 0,0 0-9,0 0-1,0 0-8,12 0 12,10 0-4,-5-5 0,-5 0-8,5-10 12,-11 0-24,11-5-6,-6-1-1,6-4 0,-5-15 19,-1-1 0,0 0 0,7 1-582,-7 4-115</inkml:trace>
          <inkml:trace contextRef="#ctx0" brushRef="#br0" timeOffset="1222.06">-3988 1099 460,'0'0'41,"0"0"-33,0 0-8,0 0 0,0 0 222,0 0 42,-5-10 9,5 10 2,0 0-162,-6 15-32,6-5-6,-6 5-2,6 1-45,0 4-8,6 5-3,0 1 0,-6-1-9,5 0-8,1 1 9,6-1-9,-1-5 0,0-5 0,-5 1 0,11-6 0,-5-5 0,-1 5 0,0-5 0,1 0 0,-1 0 0,6 0 0,-5-5 0,-1 0 0,0-10 0,-5 5 0,-6 5 0,0 0 0,0 0 0,0 0 0,0 0 0,0 0 0,0 0 0,0 0 0,6-10 0,-6 10 0,0 0 0,0 0 0,0 0 0,0 0 0,0 0 0,0 0 0,-12 5 0,1 5-10,5 5 10,1-5-13,5-10 5,-6 5 8,6-5-32,-6 11 2,6-11 0,0 0 0,0 0-33,0 0-6,6 10-2</inkml:trace>
          <inkml:trace contextRef="#ctx0" brushRef="#br0" timeOffset="1309.82">-3583 1043 1152,'0'0'51,"0"0"10,0 0-49,0 0-12,0 0 0,0 0 0,0 0 80,12 10 12,-7 11 4,-5-6 0,6 0-25,0 0-5,5 6-1,-5-1 0,-6-5-53,11-5-12,-5 5 0,5-4 0,1-1 33,-1 5 7,-5 0 0,5-5 1,-11-10-29,12 5-12,5-5 11,-6 0-11,6-5 19,-17 5-3,0 0 0,0-15 0,6 0-16,0 0 0,5-1 8,-11 1-8,0-5 35,0 0 3,-6-1 1,12 1 0,-6 5-26,0 0-5,-6 5 0,1 5-8,-7-11 10,1 11-10,-1 0 8,1 0-8,0 5 0,-1 0-12,-5 0 0,6 5 1,5-5-41,-5 5-8,5 10-1,0-4-1,6-11-45,-6 15-9</inkml:trace>
          <inkml:trace contextRef="#ctx0" brushRef="#br0" timeOffset="1578.1">-3400 866 345,'0'0'31,"0"0"-31,0 0 0,0 0 0,0 0 211,0 0 36,0 0 7,0 0 2,0 0-116,0 0-22,0 0-5,0 0-1,17 10-52,-6-10-12,0 10-1,-11-10-1,18 5-17,-7-5-3,0 5-1,1 0 0,-12-5-1,17 0-1,-6-5 0,-11 5 0,0 0 0,12-5 0,-7-5 0,7 0 0,-7-5-5,-5 15-1,0 0 0,0 0 0,0-5-6,0 5-2,-11-10 0,0 5 0,-1 5-17,1 0-4,-12 5-1,6 0-627,6 0-124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05.157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1422,'0'0'63,"0"0"13,11 0-61,-11 0-15,6 5 0,11-5 0,-6 5 150,1 0 27,-12-5 6,11 5 1,6 0-47,-6 0-9,1 0-1,-1 6-1,1-6-42,5 0-8,-6 5-1,1-5-1,-1 5-42,12-5-9,-6 0-2,0 0 0,-6-5 6,6 0 1,1 5 0,4-5 0,-5 0-28,1-5 0,-1 10 0,0 0 0,0-5 0,0 0-11,-11 0 1,-6 0 0,11 10-146,0-4-28,-11-6-7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04.945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3164 1386 460,'0'0'20,"0"0"5,0 0-25,0 0 0,6-10 0,-6 5 0,0-5 240,0 0 42,0 0 9,0 0 1,0 0-136,0-1-28,-6 1-6,6-5-1,0 5-22,0 0-5,0 0-1,-6-6 0,1 6-25,-1-5-4,6 0-2,-6 5 0,1-10-17,-1 4-3,6-4-1,-6 5 0,6 0-13,-5-6-2,-1 1-1,6 5 0,-6 0-9,6-6-1,-6 6-1,1-5 0,-1 0-3,6 5-1,-6-6 0,1 1 0,-1 5 0,0 0 0,1-1 0,-1 1 0,-6 5-2,1-5-8,5 0 12,-5-1-4,0 1-8,5 0 10,-6-5-10,1 5 10,0-1-10,-1-4 10,-5 0-10,0 0 10,0 4-10,0-4 8,0 0-8,5 0 8,-5-6 0,0 11 0,0-10 0,0 4 0,-6 6-8,0-5 10,12 0-10,-6-1 10,-6 1-10,6 0 0,0 10 9,5-5-9,-5-6 0,0 6 0,0 0 0,0 5 8,0-5-8,0-1 9,-6 6-9,6 0 10,-6 0-10,6 0 0,0 0 9,0 5-9,-6-11 21,6 11 0,6-5 0,-7 5 0,1 0-30,0-5-7,0 0 0,0 0-1,-6 5 17,6-5 0,0 4 0,-6 1 0,6-5 0,0 5 0,-6-5 0,6 5 0,-6-5 0,6 5 0,-6-5 0,6 10 0,-5-5 0,-1 0 0,0-1 0,0 1 0,-5 0 0,5 5 0,0-5 0,0 5 0,0-5 0,1 5 0,5 0 0,-1-5 0,-4 5 8,-1 0-8,0 0 0,0 0 0,0 0 0,1 5 8,-7-5-8,6 10 0,-5-10 0,5 5 0,0 0 0,0 1 0,1-1 0,5 0 0,-6 0 0,0 0 0,0 0 0,6 5 0,-6-10 0,6 10 0,0-5 0,-6 0 0,6 0 0,-6 0 0,1 0 0,4 1 0,-4-1 0,-1 0 0,0 0 0,6 0 0,-12 0 0,7 5 0,-1-5 0,0 0 0,0 0 0,-5 0 0,5 0 12,0 5-1,6-4 0,0 4 0,-6-5-11,6 0 0,-6 10 0,6-10 0,0 10 0,-6-5-17,6 6 4,0-1 1,0 0 12,0 0 0,0 5 0,0-4-9,0 4 18,-1-5 4,1 5 1,0-4 0,0 4-22,0-5-5,6 0-1,-6 6 0,5-6 14,-5 0 0,6-5 0,-1 10 0,-5 1 0,11-6 0,-11 0 0,6 5 0,0-5 0,-7 6 0,7-6 0,0 5 0,-1 0 0,-5 1 0,11-1 0,-11-5 0,0 5 0,6 1 0,-6-1 0,5 0 0,-5 6 0,0-1 0,6-5 0,-1 6 0,-5-6 0,6 5-9,-1-5 9,1 6 0,0-6 0,-1 5 0,1 1 0,-1 4 0,7-5 0,-1 1 0,-11 4 0,11-5 0,-5 11 0,5-6 0,0 1 0,1-1-8,-1 1 20,6-1 5,-11 0 1,5 1 0,0-1-18,-5 6 0,11-16 0,0 10 0,0-4-11,0 4-5,-6-5-2,0 1 0,1 4 29,5-5 5,-12 1 2,7-1 0,5 0-18,0-4 0,0-1 0,-6 0 0,6 0 0,6 1 0,-6-1 0,0 5 0,0 1-11,0-1-5,0 0-2,5 1 0,-5 4 29,6-5 5,0 6 2,-1-6 0,7 0-29,-6 1-5,-1-1-2,1 0 0,5 1 18,-5-6 0,0 5 0,-1-4 0,7-1 0,5 0 0,-11-5 0,5 6 0,-5-6 0,5 0 0,1 0 0,-7 0 0,1-4 0,5 4 0,-5 0 0,5 0 0,1-5 0,-1 6 0,1-6 0,-1 5 0,0 0 0,7-5 0,-7 0 0,6 6 0,-6-6 0,1 5 0,5-5 0,-6 5 0,1-10 0,-1 5 0,6 1 0,0-1 0,-5 5 0,-1-5 0,6 0 0,0-5 0,-5 5 0,-1 6 0,6-6 0,0 5 0,0-5 0,-5 0 0,-1 5 0,6-5 0,0-4 0,1 4 0,-7 0 0,6 5 0,0-5 0,0 5 0,0 6 0,6-6 0,-6-15 0,0 5 0,6 0 0,-6 5 0,0-5 0,0 5 0,1-5 0,-1 0 0,0 0 0,0-5 0,0 6 0,6-6 0,-6 5 11,6-5 5,-6 0 2,6 5 0,-1-5-29,1 5-5,0 0-2,0 0 0,-6 0 18,6 0 0,-1 5 0,-4-10 0,4 5 0,-5-5 0,6 0 0,0 5 0,-6-5 0,0 5 0,6 0 0,-6-5 0,0 5 0,0-5 0,6 0 0,-6 0 0,6 0 0,-6 0 8,0 6-8,6-1 0,-6-5 0,0 5 8,6 5-8,-6 0 0,6-10 0,-6-5 0,6 5 0,0 0 0,-6-5 0,6 5 0,5-5 0,-11 5 0,-17 0 15,17-5-3,6 0-1,6 5 0,-7 5-11,1-5 0,0-5 0,0 5 0,0-11 0,-1 1-12,-5 5 2,12 5 1,-6 0 9,-6-5 0,6 5 0,-6 0 0,0 0 0,0 0 0,0-5 0,0 5 0,0-5 0,0-5 0,0 5 0,-5 0 8,-1-5-8,6 5 0,0-6 0,1 6 0,-7 0 0,6 0 0,-6 0 0,12 0 0,-6-5 0,0 5 0,-5 0 0,5 0 0,0 0 0,0 0 8,0-5-8,-5 4 0,5-4 0,-6 5 0,6-5 0,0 5 8,0-5-8,6 0 0,-6 5 0,0-5 0,1-1 0,-7 6 0,6-5 0,0 0 8,0 0-8,0 0 0,0 0 0,1 5 0,4-11 0,-5 6 0,1 0 0,-1 5 0,0-5 0,0 5 0,0 0 0,0-5 0,-6 0 0,7 5 0,-1-1 0,-6-4 0,6 0 0,-5 0 0,5 0 0,0 0 0,0 0 0,-6 0 0,1-6 0,5 6 0,0 0 0,-6-5 0,6 0 0,0-1 0,-5 1 0,5 5 0,-6-5 0,6 5 8,-5 0-8,-1 0 0,1-1 0,-1-4 0,0 5 0,7-5 0,-1 5 0,-6 0 0,-5-6 0,5 6 0,6-5 0,-5 0 8,-1 0-8,0-1 0,1 1-8,5 0 8,-6 5 0,1-5 0,-1 0 0,1-1 8,5 1-8,-6 0 0,-5 0-8,5 0 8,6-6 0,-5 11 0,-1-5 0,-11 0 0,0-6 0,11 6 0,7 0 0,-7 0 0,-17 0 0,6-1 0,6 1 12,0 0-4,-6 5-8,0-5 0,11 0 0,0 4 0,1 1 0,-1 0 0,-11-5 0,6 5 8,11 0-8,-11 0 0,-6-1 0,5 1 0,7-5 0,-6 5 0,5 0 0,-11 10 0,-6-10 0,12-6 0,0 1 0,5 5 0,-17-5 0,12 5 0,0 0 0,-1 0 8,-5 10-8,6-16 0,6 6 0,-1 0 0,-5-5 0,5 5 0,-11 10 0,6-10 0,5-1 0,-5 1 0,-6 0 0,0 0 0,6-5 0,-1 5 0,1 0 0,-6-1 0,0-4 0,0 5 0,6-5 0,5 5 0,-11-5 0,6 4 8,-1-4-8,1 0 0,0 5 0,0-5 0,-6 5 0,11-6 0,-5 1 0,-6 0 0,5-5 0,-5 5 0,12-1 0,-12 1 0,5-5 0,-5 5 0,0-6 0,6 6 0,0 0 0,-6 0 0,0 0 0,0-1 0,0 1 0,6 0 8,-6 0-8,5 0 0,1-1 0,0 1 0,-1 0 0,-5 0 0,0 5 0,0-6 0,12 1 0,-7 0 0,-5 0 0,0 0 0,6-1 0,-6 1 0,-6 0 0,6 0 0,-5-5 0,5 4 0,5 1 0,1-5 0,-6 5 0,0 0 0,0-1 0,6 1 0,-6 0 0,0 0 8,0 0-8,0 4 0,6-4 0,-6 5 0,0-5 0,0 5 0,0-5 0,5-1 0,-10-4 0,5 5 0,0 0 0,0-6 0,0 6 0,0-5 0,-6 5 0,0 5 0,6-6 0,0 1 0,0 0 0,-6 0 0,6 0 0,0-1 0,0 6 0,0 0 0,0-5 0,0 5 0,0-5 0,0-1 0,0 1 0,-5 5 0,-1-5 0,6 5 0,-6 0 0,1-1 8,-1 1-8,-5 0 0,11 0 0,0 0 0,-6 0 0,0 5 0,0-5 0,6-1 0,-5 6 0,-1 0 0,6 5 0,0 0 0,0 0 0,-6-10 0,1 0 0,-1 5 0,12-10 0,-12 10 0,-5-5 0,-7-1 0,13 6 0,-1 0 0,0-5 0,1 5 0,-7 0 0,12 5 0,0 0 0,-5-5 0,-7-5 0,6 5 0,6 5 0,0 0 0,0 0 0,0 0 0,-5-10 0,5 10-8,0 0 8,0 0 0,-12-5 0,12 5 0,0 0 0,0 0 0,0 0 0,0 0 0,-11 0 0,11 0 0,0 0 0,0 0 0,-17 0 0,17 0 0,0 0 0,0 0 0,0 0 0,0 0 0,0 0 0,0 0 0,0 0 0,0 0 0,0 10 0,0-10 0,0 15 0,0-15 0,0 10 0,-6 5 0,-5-5 0,11-10 0,0 0 0,0 16 0,-6-6 0,0 5 0,6-15 0,0 0 0,-5 15 0,5-15 0,0 15 0,0-15 0,0 10 0,0-10 0,-6 16 0,6-6 0,0-10-13,0 0 2,-6 10 1,6-10 0,0 0-22,0 0-5,0 0-1,0 0 0,0 0-41,0 0-8,0 0-1,0-10-1,-11-5-121,11-1-24,0 6-5,6-5-408,-12 0-81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31:05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5984 0 0,'0'0'9072'0'0,"1"10"-5106"0"0,0-8-3754 0 0,-1 0-1 0 0,0 0 0 0 0,1 0 1 0 0,-1 0-1 0 0,0 0 1 0 0,0 0-1 0 0,0 0 1 0 0,-1 0-1 0 0,1 0 1 0 0,0 0-1 0 0,-2 3 0 0 0,-1 10 300 0 0,2-11-403 0 0,0 0 0 0 0,0 0 0 0 0,0-1 0 0 0,0 1 0 0 0,-1-1 0 0 0,-2 6 0 0 0,2-6-87 0 0,0 0 0 0 0,0 0 1 0 0,1 1-1 0 0,0-1 1 0 0,0 1-1 0 0,-1 4 0 0 0,0 0 23 0 0,1-2 47 0 0,1-1 1 0 0,-1 0-1 0 0,1 1 1 0 0,0-1 0 0 0,0 0-1 0 0,0 1 1 0 0,2 7-1 0 0,0 0 116 0 0,2-2-166 0 0,-1-8-42 0 0,0 0 0 0 0,-1-1 0 0 0,1 0-1 0 0,0 1 1 0 0,0-1 0 0 0,1 0 0 0 0,-1 0-1 0 0,0-1 1 0 0,1 1 0 0 0,-1-1 0 0 0,1 1-1 0 0,-1-1 1 0 0,1 0 0 0 0,4 0 0 0 0,-3 0-3 0 0,0 0 1 0 0,1-1-1 0 0,-1 0 1 0 0,0 0-1 0 0,1 0 1 0 0,-1-1-1 0 0,0 1 1 0 0,1-1-1 0 0,7-3 1 0 0,-10 3 8 0 0,0-1 0 0 0,0 0 0 0 0,0 1-1 0 0,0-1 1 0 0,-1 0 0 0 0,4-3 0 0 0,6-5 98 0 0,-8 8-65 0 0,0 0-1 0 0,-1-1 1 0 0,0 1-1 0 0,1-1 1 0 0,5-6-1 0 0,-8 7-17 0 0,0 0 1 0 0,0 0-1 0 0,0 0 0 0 0,0 1 0 0 0,0-1 0 0 0,0-1 1 0 0,-1 1-1 0 0,1 0 0 0 0,0 0 0 0 0,-1 0 1 0 0,0 0-1 0 0,0 0 0 0 0,0-4 0 0 0,1 0 40 0 0,-1 0 0 0 0,1 0 0 0 0,0 0 0 0 0,3-11 0 0 0,1-3 48 0 0,-5 18-81 0 0,0 1-1 0 0,1-1 1 0 0,-1 0 0 0 0,0 0-1 0 0,0 0 1 0 0,0 0-1 0 0,0 0 1 0 0,0 0 0 0 0,-1 0-1 0 0,1 0 1 0 0,-1 0 0 0 0,1 0-1 0 0,-1 1 1 0 0,0-1-1 0 0,1 0 1 0 0,-1 0 0 0 0,0 1-1 0 0,0-1 1 0 0,0 0-1 0 0,-2-1 1 0 0,0 0 7 0 0,1 1 0 0 0,-1-1 0 0 0,0 1 1 0 0,0 0-1 0 0,-1 0 0 0 0,1 0 0 0 0,0 0 0 0 0,-1 0 0 0 0,-6-2 1 0 0,0 1-127 0 0,0 1 0 0 0,-1 0 1 0 0,1 0-1 0 0,0 1 1 0 0,-1 0-1 0 0,1 1 1 0 0,-12 0-1 0 0,17 1-132 0 0,0-1-1 0 0,0 1 1 0 0,-1 0-1 0 0,1 0 1 0 0,0 0-1 0 0,0 1 1 0 0,0 0-1 0 0,0 0 1 0 0,1 0-1 0 0,-1 0 1 0 0,0 1-1 0 0,1 0 1 0 0,-1 0-1 0 0,1 0 1 0 0,0 0-1 0 0,0 1 1 0 0,1 0 0 0 0,-6 5-1 0 0,-3 6-1846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07.441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23-1 1533,'-23'25'33,"23"-15"7,0-10 2,0 0 2,-6 5-35,6-5-9,12-5 0,-12 5 0,11 10 88,0-4 15,1-12 3,5 12 1,0 4-25,0-5-5,-17-5-1,12 0 0,10-5-27,1-5-5,-11-1-2,-1 6 0,6 5-18,-6 0-3,1 0-1,-6 0 0,-6 0-11,0 0-9,0 0 12,0 0-12,0 0 15,0 0-4,0 0-1,0 0 0,-6 10-10,6-10 8,-17 21-8,17-21 8,0 20-8,-6-5 0,-5-5 0,5 6 0,12-6-14,-6-10 2,0 0 0,0 0 0,0 0-2,0 0 0,0 0 0,0 0 0,0 0 14,0 0-12,0 0 12,0 0-12,0 10 21,0-10 5,5 15 1,1-10 0,5 5-26,-11-10-5,0 0 0,18 10-1,-1 0 17,-6 1 0,-5 4 0,-6-15 0,0 0 8,0 0-8,5 10 11,1 0-11,-6 10 18,-6 1-3,12-1-1,-12 0 0,-5-5 2,0 1 0,11-1 0,-6 10 0,-11 5-30,0-4-6,5-6 0,1 0-1,0-4 35,-1-6 7,-16 0 2,16 0 0,12-10-88,0 0-18,-11 5-3,-6-5-1,11 5-84,6-5-17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07.832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20 1623,'11'-20'72,"-11"20"15,0 0-70,0 0-17,0 0 0,0 0 0,0 0 104,0 0 16,0 10 4,12 0 1,-7 0-48,1-5-9,-6-5-3,0 20 0,6 11-33,-6-6-6,6 1-2,-6-6 0,5 5-11,1 0-2,5 6-1,1-1 0,-12-9-10,5-1 12,13 5-12,-1-5 12,0 1-12,0-1 0,-11 0 0,-1-10 8,12-10-8,-5-5 0,-12 5 0,0 0 0,11 0 0,1-10 0,-12-5 0,5 5 0,-5 0 0,0 10 0,0 0 0,0 0 8,-11-16-8,5 1 12,6 10-12,0 5 12,-11-5 0,11 5 0,-12 0 0,12 0 0,0 0-4,-11 5-8,0-5 12,-1 5-4,12-5-8,0 0 0,-11 5 0,11-5 0,0 10-34,0-10-2,0 0-1,0 0 0,-12 16-68,12-16-14,0 0-2,0 0-522,0 0-104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08.146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8 148 403,'0'0'36,"0"0"-36,0 0 0,0 0 0,-11-10 286,11 10 50,0 0 11,0 0 1,0 0-170,0 0-34,0 0-8,5 15 0,-5-15-51,12 10-9,-7 0-3,1-4 0,5-1-31,1 0-6,-6 5-2,-1 0 0,12 5-17,-5-5-3,-1 5-1,6 1 0,-17-1-13,12-5 9,5 0-9,-6 0 8,-11-10-8,0 0 0,23 5 0,-6 0 0,-17-5 15,11-5 1,1-5 0,-1-5 0,-5 0-16,0 0 0,-6-6 0,5 6 0,1-10 0,-6 5 0,-17 4 0,11-4 0,1 0 0,-1 0 0,-11 4 0,0-4 0,-6 5 0,6 0 0,5 5 0,1 4 0,0-4 0,-7 10 0,7-5 0,5 5 0,-5-5 0,5 5 0,1 0 8,-7 10-8,6-5-50,6-5-13,0 0-2,0 0-1,12 16-116,-12-16-23,0 0-5,0 0-654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08.399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15 150 1267,'-11'-30'56,"5"20"12,6 5-55,0 5-13,0 0 0,0 0 0,0 0 113,6-10 20,-1 5 4,-5 5 1,0 0-67,0 0-14,0 0-2,0 0-1,18-5 7,-7-1 2,-11 6 0,11-5 0,12 0-50,-6 5-13,-17 0 0,0 0 0,6-5 38,-6 5 2,0 0 1,0 0 0,-6-10-17,6 5-3,0 5-1,0-10 0,-17 0-20,11 5 9,1-5-9,5 10 0,-12-5 0,7-1 0,-7 1 0,12 5 0,0 0 11,-5 5-11,-7 6 10,12-11-10,0 0-59,0 0-17,-6 10-4,1 0-923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08.769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 64 1810,'-5'0'40,"5"0"8,0 0 1,0 0 3,0 0-42,0 0-10,0 0 0,11 5 0,6 1 66,0-6 11,-17 0 3,12 5 0,-1 0-44,6 0-9,-5-5-2,-12 0 0,0 0 11,22-10 3,1 5 0,-6-6 0,-11-4-63,0 10-12,11 0-2,-6-5-1,-5 0-117,-6 10-23,0 0-5,17-20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08.975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38 633,'11'-31'56,"-11"26"-44,0 5-12,-5-5 0,5 5 220,0 0 43,0 0 8,0 0 1,0 0-108,0 0-23,11 21-4,1-6-1,-7 0-52,-5 5-12,12-5-1,-7 6-1,7-6-26,-1 0-4,-5 10-2,5-4 0,6 4-19,-5 5-4,-7-4-1,7 9 0,-1-9-22,1-1-5,-1 0-1,-5-5 0,-12-4-130,6-6-25,6 0-6,-6-10-757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09.361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 1958,'17'21'174,"-6"-6"-139,-5-5-35,-6 10 0,0 0 107,0 6 14,11-11 3,1 10 1,-18 6-46,12-1-10,5-5-1,0 1-1,1-6-54,5 5-13,-6-4 0,12-1 0,0 5 17,0 1 1,-6-6 0,0 5 0,11-5-18,-5 6 0,-6-6 8,0-5-8,1-5 0,4 0 0,-10 1 0,5-6 0,0-5-17,-6 0-1,1 0 0,-1-5 0,-5-6 18,0 1 17,-6 10-3,5-10-1,1 0-13,-12-5 0,1 5 8,5-5-8,0 15 0,0 0 8,-18-6-8,7 1 0,0-5 11,-6 5-11,-1 5 12,7 0-12,11 0 0,-17 5 0,0 0 0,0 0 0,0 6-12,11-1-10,6-10-2,-6 10 0,6 0-45,0-10-10,0 0-1,0 0-656,6 15-132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09.688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0 131 1497,'0'0'66,"0"0"14,0 0-64,0 0-16,0 0 0,0 0 0,6 10 147,-6-10 25,0 0 6,5 15 1,7 0-81,-7-4-16,13-1-3,-7-5-1,-5 5-37,11 5-7,-6 0-2,6 1 0,0 4-18,0 5-4,6-5-1,-6 1 0,0-1 11,6-5 1,-6 0 1,0-5 0,1-4-37,-1-1-7,-6-5-2,6-5 0,-5-1 24,-1-4 0,0-5 0,-5 0 0,0 0 0,-1-6 0,-5 1 0,0 0 8,0-5-8,-11-1 0,5-4 0,-5 10 8,0-6 4,-7 1 1,7 0 0,-6 4 0,-6 1-13,6 0 11,6 5-11,-6 4 10,-1 1-10,7 5 0,-6 0 0,6 5 0,-1 5 0,1 0 0,-1 0 0,7 0 0,-7 6-120,7-1-27,5 0-5,-6 0-540,6-10-109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09.946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87 864,'0'0'38,"0"0"8,0-5-37,12 0-9,-12 0 0,0 5 0,11-5 255,-11 5 49,11 0 9,-11 0 3,12 0-168,-1 5-32,6 0-8,-5 5 0,5-5-28,0 0-6,-6 0-1,6 0 0,-5 0-73,-12-5-19,0 0-1,17 0-1,0 0 33,-6 0 8,-11 0 0,12-5 1,-12 5-10,6-10-3,-6-5 0,-6 5 0,0-5 16,0 5 2,-5-1 1,0 1 0,-1 0-13,1 5-2,-1 0-1,-5 0 0,6 5-11,-6 0 0,5 0 0,-5 5 8,6-5-47,0 10-9,-7-5-3,7 10 0,0 1-211,-1-1-42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10.490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35 1386,'0'0'61,"0"0"13,0 0-59,17 10-15,-12-5 0,7 0 0,-1-5 81,1 0 14,5 0 2,-6 0 1,0-5-43,7 5-9,-7 0-2,6 0 0,-11-5-21,5-5-5,-5 0-1,0 0 0,5 0-160,-5 5-32,-6 5-6,0 0-2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31:06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8752 0 0,'1'-7'909'0'0,"18"-28"9680"0"0,-16 42-9176 0 0,1 13-1430 0 0,-2-10 239 0 0,1 0 0 0 0,0 0 1 0 0,0 0-1 0 0,1-1 0 0 0,7 14 0 0 0,-8-15-109 0 0,0 0 0 0 0,-1 0 0 0 0,0 0 0 0 0,0 0 0 0 0,-1 1 0 0 0,0-1 0 0 0,-1 0 0 0 0,0 15 0 0 0,0-9-35 0 0,0 0-1 0 0,4 18 1 0 0,-2-18-60 0 0,18 76 77 0 0,-16-77-102 0 0,1 0 0 0 0,0-1 0 0 0,0 1 0 0 0,13 19 0 0 0,-13-26-80 0 0,0 0-1 0 0,0 0 1 0 0,11 9 0 0 0,-8-9-238 0 0,-7-4-342 0 0,1-1 0 0 0,0 0-1 0 0,1 0 1 0 0,-1 0 0 0 0,0 0 0 0 0,0-1 0 0 0,0 1 0 0 0,1 0 0 0 0,-1-1 0 0 0,4 1 0 0 0,-5-1 526 0 0,15 0-6821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10.619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25 806,'6'21'36,"-6"-21"7,0 0-35,0 0-8,11 5 0,7 0 0,-7 0 153,6 0 29,-6-10 6,7 0 0,-7-5-129,6 5-27,-6 0-4,7-6-2,-7-4-43,0 5-9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10.973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1962,'0'0'87,"0"0"17,0 0-83,0 0-21,0 0 0,0 0 0,0 0 97,11 10 15,-5 0 4,6 0 0,-12 6-46,5-1-9,-5 5-1,6 5-1,-12 1-35,6-6-6,0 10-2,0-4 0,0-6-16,0 5 0,0-4 0,0-1 0,0-5 0,0 5 0,0-10 0,0-10 0,0 0 0,0 16 0,0-16 0,0 0 0,0 0 0,0 0 0,0 0 0,0 0 0,0 0 0,0 0 0,12 10 0,-1-10 0,6 0 0,-5 0 0,-1-5 0,0 0 0,12 0 0,-6-6 0,-5 1 0,-1 0 0,-5 0 0,-1 0 0,1 0 0,0 0 0,5 5-16,1-1-8,-12 6 0,11-5-1,0 0-153,1 0-30,-12 5-7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11.206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1958,'0'0'43,"0"0"9,0 0 1,11 10 3,1 0-45,-7 5-11,-16-10 0,5 11 0,6 9 104,6-5 20,-6 0 3,6-4 1,-1-11-52,1 10-9,6 0-3,-7 5 0,7 1-10,-1 4-2,0 0-1,1 6 0,5-1-35,-6-5-6,1-4-2,-1-1 0,-5-5-24,-6-15-6,0 0-1,0 0 0,0 0-145,0 0-30,0 0-6,0-15-496,0 0-99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11.559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0 113 172,'0'0'8,"0"0"1,0 0-9,6-11 0,-1-4 0,1 5 0,6 5 375,-7 5 73,7-5 14,-1 0 3,0 0-270,1-5-55,5 0-10,0-1-2,0 1-40,0 10-7,6-5-1,-6 5-1,0-5-22,6 0-4,0 5-1,0 0 0,-1 0-12,-4 5-2,-1 10-1,0 1 0,0-6-16,0 5-3,-11 0-1,5 5 0,-5 6-9,-1-1-8,1-5 12,0 6-12,-6-1 0,0 0 0,0-4 0,-6-1 0,0 0-24,6 0 0,-5-9 1,-7-1 0,12-10 15,-5 10 8,-7-10-10,1 0 10,-1 0-21,1-5 1,0-5 1,-1-1 0,7 6 31,-1-5 5,0 0 2,0 0 0,6 0-19,0 10-14,0-5 2,0 5 1,0 0 11,12-10 14,-1 5-3,1 0-1,-1-1-10,0 1 0,1 0 0,-1 5 0,1-5 8,5 5-8,0 0 8,0 0-8,-6 0 0,6 5 0,1-5 0,4 5 0,-5-5 0,-5 5 0,5-5 0,-6 0 0,6 6 0,1-6 0,-7 0 0,0 0 0,-11 0-190,12-6-30,-1 1-7,-11 5-825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11.878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-1 214 172,'0'0'16,"0"0"-16,0 0 0,0 0 0,0 0 348,0 0 68,0 0 12,0 0 4,0 0-219,0 0-43,0 0-9,0 15-1,0 0-51,6 0-9,0 0-3,5 6 0,-5-11-69,11 10-13,-6-5-3,7 0-1,-1 1-11,0-6-16,-12 0 4,-5-10 1,12 5 11,5 5 0,-6-10 0,6 0 0,-5-5 16,-1 0 4,-5 0 2,0-10 0,5 0-35,-5-1-7,-1 1-2,1-10 0,-6-1 22,0 1 0,0 5 0,-6-5 0,1-1 0,-1-4 0,0 4 0,-5 6 0,0 0 47,-1 0 13,6 4 4,-5 6 0,-6 0-52,0 0-12,5 0 0,-5 5 0,0 0 0,6 5 0,-1 0 0,1 5 0,11-5 0,-6 10 0,6-10 0,-11 10 0,5 5-57,6 1-15,0 4-2,0-5-1,0-15-175,0 15-35,0-15-7,0 0-2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8:12.190"/>
    </inkml:context>
    <inkml:brush xml:id="br0">
      <inkml:brushProperty name="width" value="0.02646" units="cm"/>
      <inkml:brushProperty name="height" value="0.05292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6 68 1497,'-6'-20'66,"6"20"14,0 0-64,0 0-16,11 10 0,1 0 0,-1-5 116,-5 5 19,5 1 4,1-11 1,-1 5-72,6 0-13,-5 0-3,5 5-1,-6 0-24,0-5-5,1-5-1,5 0 0,-17 0-33,23-5-6,-23 5-2,0 0 0,5-5 20,7 0 0,-6-5 0,-1 0 0,1-1 32,-6 1 11,0 10 1,-6-10 1,1 0-21,5-5-4,-6 5 0,0 5-1,-5-5 36,11 10 7,-12-11 2,1 11 0,11 0-52,-6-5-12,-11 5 0,6 0 0,5 5 0,0 6 0,-5-6 0,5 5 0,1 0-202,-1 5-43,-6 15-9,18 1-2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09:46.846"/>
    </inkml:context>
    <inkml:brush xml:id="br0">
      <inkml:brushProperty name="width" value="0.03528" units="cm"/>
      <inkml:brushProperty name="height" value="0.03528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E9D1E06F-2975-4884-9902-2B0C8C7A3D9B}" emma:medium="tactile" emma:mode="ink">
          <msink:context xmlns:msink="http://schemas.microsoft.com/ink/2010/main" type="writingRegion" rotatedBoundingBox="24142,16083 26749,13404 27550,14183 24942,16862"/>
        </emma:interpretation>
      </emma:emma>
    </inkml:annotationXML>
    <inkml:traceGroup>
      <inkml:annotationXML>
        <emma:emma xmlns:emma="http://www.w3.org/2003/04/emma" version="1.0">
          <emma:interpretation id="{1A5228EB-C6DF-45CB-A6FC-852D2BFDCC9F}" emma:medium="tactile" emma:mode="ink">
            <msink:context xmlns:msink="http://schemas.microsoft.com/ink/2010/main" type="paragraph" rotatedBoundingBox="24142,16083 26749,13404 26815,13468 24207,161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B47AA6-61EC-42D1-B578-95D2ADCC74D0}" emma:medium="tactile" emma:mode="ink">
              <msink:context xmlns:msink="http://schemas.microsoft.com/ink/2010/main" type="inkBullet" rotatedBoundingBox="24144,16085 24347,15875 24411,15937 24207,16147"/>
            </emma:interpretation>
            <emma:one-of disjunction-type="recognition" id="oneOf0">
              <emma:interpretation id="interp0" emma:lang="en-AU" emma:confidence="0">
                <emma:literal>-</emma:literal>
              </emma:interpretation>
            </emma:one-of>
          </emma:emma>
        </inkml:annotationXML>
        <inkml:trace contextRef="#ctx0" brushRef="#br0">0 152 864,'0'0'76,"0"0"-60,0 0-16,0 0 0,0 0 144,0 0 25,0 0 6,0 0 1,17-5-28,-5 5-4,-12 0-2,17-5 0,-6 5-74,1-5-14,-1 0-3,1 5-1,-1-5-7,-5-5-2,11 5 0,-6-5 0,1 5-29,-1-6-12,6 1 8,0 5-8,-5-5-24,-1 0-11,0-5-1,1 5-1,5 0-179,-11-6-36</inkml:trace>
      </inkml:traceGroup>
      <inkml:traceGroup>
        <inkml:annotationXML>
          <emma:emma xmlns:emma="http://www.w3.org/2003/04/emma" version="1.0">
            <emma:interpretation id="{01C5F2DD-797A-43A3-9E67-46E18173C23E}" emma:medium="tactile" emma:mode="ink">
              <msink:context xmlns:msink="http://schemas.microsoft.com/ink/2010/main" type="line" rotatedBoundingBox="24623,15588 26749,13404 26808,13461 24682,15645"/>
            </emma:interpretation>
          </emma:emma>
        </inkml:annotationXML>
        <inkml:traceGroup>
          <inkml:annotationXML>
            <emma:emma xmlns:emma="http://www.w3.org/2003/04/emma" version="1.0">
              <emma:interpretation id="{BFC9A405-7C2C-4FDE-B9D0-E8FF5B10E552}" emma:medium="tactile" emma:mode="ink">
                <msink:context xmlns:msink="http://schemas.microsoft.com/ink/2010/main" type="inkWord" rotatedBoundingBox="24626,15590 24885,15325 24906,15345 24647,15611"/>
              </emma:interpretation>
              <emma:one-of disjunction-type="recognition" id="oneOf1">
                <emma:interpretation id="interp1" emma:lang="en-AU" emma:confidence="0">
                  <emma:literal>-</emma:literal>
                </emma:interpretation>
                <emma:interpretation id="interp2" emma:lang="en-AU" emma:confidence="0">
                  <emma:literal>_</emma:literal>
                </emma:interpretation>
                <emma:interpretation id="interp3" emma:lang="en-AU" emma:confidence="0">
                  <emma:literal>.</emma:literal>
                </emma:interpretation>
                <emma:interpretation id="interp4" emma:lang="en-AU" emma:confidence="0">
                  <emma:literal>~</emma:literal>
                </emma:interpretation>
                <emma:interpretation id="interp5" emma:lang="en-AU" emma:confidence="0">
                  <emma:literal>=</emma:literal>
                </emma:interpretation>
              </emma:one-of>
            </emma:emma>
          </inkml:annotationXML>
          <inkml:trace contextRef="#ctx0" brushRef="#br0" timeOffset="223.57">491-334 1515,'0'0'67,"0"0"14,0 0-65,0 0-16,0 0 0,0 0 0,0 0 95,11-5 15,6-5 3,-6 0 1,7-1-84,-7 1-17,0 0-3,1-5-1,-1 0 20,6-5 4,-11 4 1,11 1 0,0-5-34,-5 5 0,-1-1 0,0 1 0,1 0-27,-1 0-5,6 5-2,-5-5-560,-7-1-112</inkml:trace>
        </inkml:traceGroup>
        <inkml:traceGroup>
          <inkml:annotationXML>
            <emma:emma xmlns:emma="http://www.w3.org/2003/04/emma" version="1.0">
              <emma:interpretation id="{A4F9C946-10D5-466A-9BD0-230C79139088}" emma:medium="tactile" emma:mode="ink">
                <msink:context xmlns:msink="http://schemas.microsoft.com/ink/2010/main" type="inkWord" rotatedBoundingBox="25162,15033 25377,14840 25393,14857 25177,15050"/>
              </emma:interpretation>
              <emma:one-of disjunction-type="recognition" id="oneOf2">
                <emma:interpretation id="interp6" emma:lang="en-AU" emma:confidence="0">
                  <emma:literal>-</emma:literal>
                </emma:interpretation>
                <emma:interpretation id="interp7" emma:lang="en-AU" emma:confidence="0">
                  <emma:literal>~</emma:literal>
                </emma:interpretation>
                <emma:interpretation id="interp8" emma:lang="en-AU" emma:confidence="0">
                  <emma:literal>_</emma:literal>
                </emma:interpretation>
                <emma:interpretation id="interp9" emma:lang="en-AU" emma:confidence="0">
                  <emma:literal>+</emma:literal>
                </emma:interpretation>
                <emma:interpretation id="interp10" emma:lang="en-AU" emma:confidence="0">
                  <emma:literal>=</emma:literal>
                </emma:interpretation>
              </emma:one-of>
            </emma:emma>
          </inkml:annotationXML>
          <inkml:trace contextRef="#ctx0" brushRef="#br0" timeOffset="605.54">1026-891 576,'6'-21'51,"0"16"-41,5 0-10,1 0 0,-12 5 207,0 0 39,0 0 8,11-5 2,-5-5-117,5 0-23,0 5-5,1 0-1,-12 5-41,11-5-8,1-6-1,-1 6-1,0-5-37,1-5-7,-6 0-2,-1 0 0,7 5-13,-1-1-18,-11 11 4,11-10 1,1 0-161,-1 0-32</inkml:trace>
        </inkml:traceGroup>
        <inkml:traceGroup>
          <inkml:annotationXML>
            <emma:emma xmlns:emma="http://www.w3.org/2003/04/emma" version="1.0">
              <emma:interpretation id="{77FB93AA-B735-476D-B018-24BB8CC12D76}" emma:medium="tactile" emma:mode="ink">
                <msink:context xmlns:msink="http://schemas.microsoft.com/ink/2010/main" type="inkWord" rotatedBoundingBox="25591,14639 25814,14444 25822,14453 25599,14649"/>
              </emma:interpretation>
              <emma:one-of disjunction-type="recognition" id="oneOf3">
                <emma:interpretation id="interp11" emma:lang="en-AU" emma:confidence="0">
                  <emma:literal>-</emma:literal>
                </emma:interpretation>
                <emma:interpretation id="interp12" emma:lang="en-AU" emma:confidence="0">
                  <emma:literal>_</emma:literal>
                </emma:interpretation>
                <emma:interpretation id="interp13" emma:lang="en-AU" emma:confidence="0">
                  <emma:literal>~</emma:literal>
                </emma:interpretation>
                <emma:interpretation id="interp14" emma:lang="en-AU" emma:confidence="0">
                  <emma:literal>=</emma:literal>
                </emma:interpretation>
                <emma:interpretation id="interp15" emma:lang="en-AU" emma:confidence="0">
                  <emma:literal>.</emma:literal>
                </emma:interpretation>
              </emma:one-of>
            </emma:emma>
          </inkml:annotationXML>
          <inkml:trace contextRef="#ctx0" brushRef="#br0" timeOffset="607.54">1448-1292 288,'0'0'12,"0"0"4,0 0-16,0 0 0,0 0 0,0 0 0,0 0 286,12-10 54,-1 5 12,0-5 1,-11 10-245,12-5-50,-1-5-10,6-5-1,0 4-38,-5-4-9,5 5 0,0-5 0,0 0-49,0 0-12,-5-6-3,5 1-409,5 0-83</inkml:trace>
        </inkml:traceGroup>
        <inkml:traceGroup>
          <inkml:annotationXML>
            <emma:emma xmlns:emma="http://www.w3.org/2003/04/emma" version="1.0">
              <emma:interpretation id="{2F7A5847-E935-41F0-86E8-6D3557807F86}" emma:medium="tactile" emma:mode="ink">
                <msink:context xmlns:msink="http://schemas.microsoft.com/ink/2010/main" type="inkWord" rotatedBoundingBox="26141,14047 26759,13413 26808,13461 26191,14096"/>
              </emma:interpretation>
              <emma:one-of disjunction-type="recognition" id="oneOf4">
                <emma:interpretation id="interp16" emma:lang="en-AU" emma:confidence="0">
                  <emma:literal>~</emma:literal>
                </emma:interpretation>
                <emma:interpretation id="interp17" emma:lang="en-AU" emma:confidence="0">
                  <emma:literal>-</emma:literal>
                </emma:interpretation>
                <emma:interpretation id="interp18" emma:lang="en-AU" emma:confidence="0">
                  <emma:literal>+</emma:literal>
                </emma:interpretation>
                <emma:interpretation id="interp19" emma:lang="en-AU" emma:confidence="0">
                  <emma:literal>^</emma:literal>
                </emma:interpretation>
                <emma:interpretation id="interp20" emma:lang="en-AU" emma:confidence="0">
                  <emma:literal>n</emma:literal>
                </emma:interpretation>
              </emma:one-of>
            </emma:emma>
          </inkml:annotationXML>
          <inkml:trace contextRef="#ctx0" brushRef="#br0" timeOffset="679.35">2030-1854 1357,'22'-20'60,"-22"20"12,0 0-57,0 0-15,0 0 0,0 0 0,0 0 64,0 0 11,0 0 1,0 0 1,0 0-68,17-5-9,-5 0-11</inkml:trace>
        </inkml:traceGroup>
        <inkml:traceGroup>
          <inkml:annotationXML>
            <emma:emma xmlns:emma="http://www.w3.org/2003/04/emma" version="1.0">
              <emma:interpretation id="{9A581982-82D0-44BC-BE2D-A8BBA5BF2ED8}" emma:medium="tactile" emma:mode="ink">
                <msink:context xmlns:msink="http://schemas.microsoft.com/ink/2010/main" type="inkWord" rotatedBoundingBox="26488,13763 26753,13409 26773,13424 26508,13778"/>
              </emma:interpretation>
              <emma:one-of disjunction-type="recognition" id="oneOf5">
                <emma:interpretation id="interp21" emma:lang="en-AU" emma:confidence="0">
                  <emma:literal>-</emma:literal>
                </emma:interpretation>
                <emma:interpretation id="interp22" emma:lang="en-AU" emma:confidence="0">
                  <emma:literal>_</emma:literal>
                </emma:interpretation>
                <emma:interpretation id="interp23" emma:lang="en-AU" emma:confidence="0">
                  <emma:literal>~</emma:literal>
                </emma:interpretation>
                <emma:interpretation id="interp24" emma:lang="en-AU" emma:confidence="0">
                  <emma:literal>+</emma:literal>
                </emma:interpretation>
                <emma:interpretation id="interp25" emma:lang="en-AU" emma:confidence="0">
                  <emma:literal>.</emma:literal>
                </emma:interpretation>
              </emma:one-of>
            </emma:emma>
          </inkml:annotationXML>
          <inkml:trace contextRef="#ctx0" brushRef="#br0" timeOffset="845.59">2360-2158 230,'12'-41'10,"-1"26"2,0 0-12,1-5 0,-7 10 0,13-11 0,10 1 387,-5 0 74,0 0 15,-12 4 4,-11-9-329,6 5-66,22-6-13,-5 6-2,-17-5-60,5 5-10,6 4 0,-5 6-981</inkml:trace>
        </inkml:traceGroup>
      </inkml:traceGroup>
    </inkml:traceGroup>
    <inkml:traceGroup>
      <inkml:annotationXML>
        <emma:emma xmlns:emma="http://www.w3.org/2003/04/emma" version="1.0">
          <emma:interpretation id="{EBA499A8-0A55-40F0-AC1D-323A9581E24E}" emma:medium="tactile" emma:mode="ink">
            <msink:context xmlns:msink="http://schemas.microsoft.com/ink/2010/main" type="paragraph" rotatedBoundingBox="25108,15235 26462,14727 26723,15423 25369,1593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AA4809C-4A46-4A59-804A-F05B4167BA7D}" emma:medium="tactile" emma:mode="ink">
              <msink:context xmlns:msink="http://schemas.microsoft.com/ink/2010/main" type="line" rotatedBoundingBox="25108,15235 26462,14727 26723,15423 25369,15931"/>
            </emma:interpretation>
          </emma:emma>
        </inkml:annotationXML>
        <inkml:traceGroup>
          <inkml:annotationXML>
            <emma:emma xmlns:emma="http://www.w3.org/2003/04/emma" version="1.0">
              <emma:interpretation id="{D68C218E-DEEF-47F1-9E04-DE1555CA53BA}" emma:medium="tactile" emma:mode="ink">
                <msink:context xmlns:msink="http://schemas.microsoft.com/ink/2010/main" type="inkWord" rotatedBoundingBox="25108,15235 26462,14727 26723,15423 25369,15931"/>
              </emma:interpretation>
              <emma:one-of disjunction-type="recognition" id="oneOf6">
                <emma:interpretation id="interp26" emma:lang="en-AU" emma:confidence="0">
                  <emma:literal>0600</emma:literal>
                </emma:interpretation>
                <emma:interpretation id="interp27" emma:lang="en-AU" emma:confidence="0">
                  <emma:literal>060</emma:literal>
                </emma:interpretation>
                <emma:interpretation id="interp28" emma:lang="en-AU" emma:confidence="0">
                  <emma:literal>8600</emma:literal>
                </emma:interpretation>
                <emma:interpretation id="interp29" emma:lang="en-AU" emma:confidence="0">
                  <emma:literal>860</emma:literal>
                </emma:interpretation>
                <emma:interpretation id="interp30" emma:lang="en-AU" emma:confidence="0">
                  <emma:literal>08600</emma:literal>
                </emma:interpretation>
              </emma:one-of>
            </emma:emma>
          </inkml:annotationXML>
          <inkml:trace contextRef="#ctx0" brushRef="#br0" timeOffset="1970.2">1465-91 1267,'0'0'28,"0"0"5,0 0 2,0 0 1,0 0-36,0 0 0,0 0 0,0 0 0,0 0 142,0 0 22,6-10 4,-6 10 0,-6-15-64,6 15-14,0 0-2,0-15-1,6 4-42,-12-4-8,1 0-1,5 0-1,5 0-9,-5 5-2,-5-6 0,-7 1 0,6 0-15,1 0-9,-1 0 10,0-1-10,-5 1 57,5-5 6,1 5 1,-1-1 0,-6 1-74,1 0-14,5-5-4,-5 5 0,0-1 28,-1 1 8,1 0 0,-1 0 0,7 5-8,-7-6 8,7 6-8,-7-5 8,1 5-8,-1 0 9,7 0-9,-7 0 10,7-1 1,-1 6 0,-6 0 0,1 0 0,0 0-11,-1 0 0,7 5 0,-1 0 0,-11 0 0,5 5 8,12-5-8,-5 0 8,-7 5-8,1-5 0,5 5 0,6-5 0,-11 5 0,11-5 0,-12 11 0,7-6 0,5-5 0,0 0 0,-12 5 0,12-5 0,0 0 0,0 0 0,0 0-9,0 0 9,0 0 0,0 0 0,0 0 0,-5 5 0,5 10 0,-6-5 0,6 0 0,0-10 0,0 0-8,0 0 8,-6 10 0,6-10 0,0 0 0,0 0 0,0 0 0,0 0 0,0 0 0,0 0 0,0 0 0,0 0 0,0 10 0,6 1 0,-6-1 0,6 5 0,-6-5 0,0 5 0,0-5 0,5 1 0,1-1 0,-6 0 0,0-10 0,0 0 0,0 0 0,6 15 0,-6-5 0,0-10 0,0 0 0,0 0 0,0 0 0,0 0 0,0 0 0,0 0 0,5-10 0,1 0 0,0 0 0,-1-5 0,-5 4 0,12-4 0,-6 0 0,-1 5 0,1-5 0,5 5 0,-5-6-8,5 6 8,-5 0 0,6 0 0,-7 0 0,7 0 0,-7 0 0,7 4 0,-7-4 0,-5 10 0,12-5 0,-12 5 0,0 0 0,6-5 0,-1-5 0,-5 10 9,0 0 1,6-10 0,0 5 0,-6 5 0,5-10-2,-5 10-8,0-10 12,0 10-4,0-11-8,0 11 0,0 0 0,0 0 0,6-5 8,-6 5-8,0 0 8,0 0-8,-6-10 8,6 10-8,-11-5 8,0 0-8,-1 5 8,1-5-8,5 0 0,6 5 8,-11 5-8,-1 5 0,7-10 0,-7 0 0,6 0-20,-5 0 1,5 5 0,6-5 0,0 0-105,0 0-20,-11 5-5,11-5-891</inkml:trace>
          <inkml:trace contextRef="#ctx0" brushRef="#br0" timeOffset="2564.63">1693-780 864,'0'0'38,"-5"10"8,-1-5-37,6-5-9,0 0 0,0 0 0,0 0 304,0 0 60,0 0 11,0 0 2,-6 15-229,6 6-45,0-6-10,6 0-1,5 0-42,-5 6-8,-6 4-2,6-5 0,-1-5-40,1 6-12,-6 4-1,6 0 0,-1 1 13,1 4 0,11-5 0,-11 6 0,-6-1 48,11-4 13,12-6 3,-6 0 0,-5-10-52,5 0-12,-6 0 0,6-10 0,-5 0-25,5 0-8,-6-5-2,1 0 0,5-5 35,-6-5 0,-11 0 0,0-5 0,6-1 0,-6 1 0,-6 5 0,0-5 0,1 4 26,-1 1 6,0 5 0,-5 0 1,-12 0-49,6 0-9,6 5-3,-1-1 0,-5 12 15,0-6 2,6 10 1,11-10 0,0 10-13,-6 5-2,-6 0-1,7 5 0,10-9-197,-10 4-39,-1-5-8</inkml:trace>
          <inkml:trace contextRef="#ctx0" brushRef="#br0" timeOffset="2826.48">1967-800 1497,'11'-10'66,"-11"10"14,0 0-64,0 0-16,12-10 0,-12 10 0,0 0 123,0 0 21,0 0 4,5 15 0,1 5-52,0 0-12,-1 1-1,1 9-1,0 5-35,0-4-7,-1-1-2,7-10 0,-7-4-26,7-1-4,-1 0-8,1 5 11,-12-4-11,11-1 0,0-5 0,6 5 0,-11-5 0,-6-10 0,0 0 0,12 0 0,5-5 8,-6-5 0,-5 0 0,5-5 0,-5-11 6,0 1 1,-6 0 0,5-1 0,-5-4 0,0 0 0,0 4 0,-5 1 0,-1 0 5,0-1 2,0 6 0,-11 0 0,0 4-6,6 1-2,-1 0 0,1 5 0,-6 5-14,6 0 8,11 5-8,-12 0 0,1 5-11,-1 0-8,7 5-1,-1 5-1,6-5-62,-6 6-12,1-1-2,-1 0-1000</inkml:trace>
          <inkml:trace contextRef="#ctx0" brushRef="#br0" timeOffset="3121.84">2149-1074 1152,'23'-5'51,"-12"0"10,1 5-49,-6-5-12,-6 5 0,0 0 0,11 5 208,-11-5 38,0 0 8,11 5 2,6 10-148,-5-5-30,-12-10-6,11 11 0,1-6-26,-1 5-5,-11-10-1,0 0 0,0 0-10,6 5-2,5 0-1,-11-5 0,0 0-4,6-10-1,5 0 0,-5 0 0,-6-1-22,0-4 0,0-5 0,6 10 0,-6-5 56,0 4 6,-6-4 2,6 0 0,0 0-55,0 5-9,-11 0 0,11 10 0,0 0 0,0 0 0,-12-5 0,-5 15 0,6 5-32,-1 0 0,12-15 1,-5 5 0,-7 10-193,6 1-38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0:31.607"/>
    </inkml:context>
    <inkml:brush xml:id="br0">
      <inkml:brushProperty name="width" value="0.09333" units="cm"/>
      <inkml:brushProperty name="height" value="0.0933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B21185B2-40A6-423E-B65B-279B29DD18C4}" emma:medium="tactile" emma:mode="ink">
          <msink:context xmlns:msink="http://schemas.microsoft.com/ink/2010/main" type="inkDrawing" rotatedBoundingBox="21099,18286 23994,16151 24039,16212 21144,18347" semanticType="underline" shapeName="Other">
            <msink:destinationLink direction="with" ref="{12A984B6-B0C5-42D3-A268-8A1AE21F5ABA}"/>
          </msink:context>
        </emma:interpretation>
      </emma:emma>
    </inkml:annotationXML>
    <inkml:trace contextRef="#ctx0" brushRef="#br0">19 2092 230,'0'0'20,"0"0"-20,0 0 0,0 0 0,-5 10 63,-1 0 8,6-10 1,0 0 1,-11 0-41,11 0-9,0 0-2,0 0 0,0 0 17,0 0 3,0 0 1,0 0 0,0 0 4,0 0 1,0 0 0,0 0 0,0 0 12,0 0 2,0 0 1,0 0 0,0 0 6,0 0 2,0 0 0,11 0 0,-11 0-14,11 0-4,1 0 0,-1 0 0,-11 0-8,17-5-1,-17 5-1,12-5 0,-1-5-10,6 5-3,-5-5 0,5 5 0,-6-5-9,0 0-3,1-1 0,5 1 0,0 0-6,0 0-2,0 0 0,0-5 0,0 5-1,1 4-8,-7-4 12,6 0-4,-11-5 1,5 5 0,6 0 0,0 0 0,0-1 1,1 1 0,4-5 0,1 5 0,0-5-10,-6 5 0,0-6 0,6-4 8,-12 5-8,6 0 0,1-5 0,4 4 0,-5 1 0,1 0 0,-1 0 0,0 0 8,-6 4-8,6-4 0,0 5 0,-5-5 0,5 0 0,-6 5 0,6-1 0,0 1 0,1 0 0,-7 0 0,6 5 0,0-10 0,0 10-9,0-5-4,-5-1-1,5 6 0,0-5 22,0 0 5,0 0 1,0-5 0,0 5-22,0-6-5,6 6-1,-6-5 0,0 0 22,6-5 5,-6 4 1,6 1 0,0-5-22,0 5-5,-12 0-1,12-1 0,0 1 22,-6 0 5,0 0 1,6 0 0,0-1-14,-1 1 0,-5 5 0,6-5 0,-6 0 0,0-1 0,6 1 0,-6 0 0,6 0 0,0-5 0,0 4 0,-6 1 0,0 0 0,0 5 0,0-5 0,6 4 0,-6-4 0,0 0 0,6 5 0,-6-5 0,6 0 0,-6-6 0,0 6 0,6 0 0,-6-10 0,0 9 0,0-4 0,0 5 0,0-5 0,0 4 0,1-4 0,4 5 0,-5 0-8,6 0-5,0 4-1,-6-4 0,6 5 14,-6-5 0,12 5 0,-7 0 0,-5-1 0,6 1 0,0 0 0,0 0 0,0 0 8,-6 0 5,-6 0 1,6 0 0,-5-1-14,5 1 0,0 0 0,0 0 0,-6-5 0,6 5 0,1 0 0,-1-1 0,-6 1 0,0 0 0,7 0 0,-1 0 0,0 0 0,-6 5 0,1-5 0,-1 4 0,0-4 0,6 5 0,-5-5 0,-1 5 0,1 0 0,-1-5 0,0 5 0,1-5 0,-6 5 0,5-6 0,0 1 0,1 5 0,-7-5-8,7 0-5,-1 5-1,1-5 0,-7 0 22,7 5 5,-7-6 1,7 1 0,-1 5-14,-5-5 8,-6 0-8,11 5 0,-5-5 0,5 0 0,-5 0 0,0-6 0,5 6 0,-5-5 0,5 5 0,-5 0 0,5 0-8,-5-1 8,0 1-12,0 5 12,5 0-18,-5-5 3,5 5 1,0 0 0,-11 5-2,12-5-1,-1 5 0,1-5 0,-1 0-19,-11 5-4,6-5-1,-6 5 0,17-5 24,-6 0 5,-11 5 0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0:33.447"/>
    </inkml:context>
    <inkml:brush xml:id="br0">
      <inkml:brushProperty name="width" value="0.09333" units="cm"/>
      <inkml:brushProperty name="height" value="0.0933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12A984B6-B0C5-42D3-A268-8A1AE21F5ABA}" emma:medium="tactile" emma:mode="ink">
          <msink:context xmlns:msink="http://schemas.microsoft.com/ink/2010/main" type="inkDrawing" rotatedBoundingBox="21842,15641 24597,14619 25138,16077 22383,17099" semanticType="callout" shapeName="Other">
            <msink:sourceLink direction="with" ref="{B21185B2-40A6-423E-B65B-279B29DD18C4}"/>
          </msink:context>
        </emma:interpretation>
      </emma:emma>
    </inkml:annotationXML>
    <inkml:trace contextRef="#ctx0" brushRef="#br0">2560 853 633,'0'0'56,"0"0"-44,0 0-12,0 0 0,0 0 129,0 0 24,0 0 5,-6 10 1,-5-10-63,11 0-12,0-5-2,0 5-1,0-5 19,0-1 4,0 1 1,0 0 0,-11 5-13,11-5-4,-6 0 0,0 0 0,0 0-25,1 0-6,-7 0-1,7-5 0,-1 0 12,-5 0 3,-1-1 0,1 1 0,-1-5-57,1 5-14,-6-5 0,5 5 0,1-6 0,0 1 0,-1 0 0,-5 0 0,6-5 0,-6 4 0,0-4 0,-1 0 0,7-6 0,-6 6 9,0 0-9,5 0 8,-5-1-8,6-4 0,-6 5 0,0-6 0,0 6 0,0-5 0,-1 5 0,1-6 8,-5 11-8,4-5 0,1 0 0,0 4 8,0-4-8,-6 5 0,6 0 0,-6-1 0,1 6 0,5 0 0,-6-5 0,0 0-11,-6 5 0,7 0 0,-7-1 0,6 1 0,-5 5 2,5 0 0,-11 0 0,11-5 0,6 5-1,-6-5 0,-5 5 0,-1 0 0,1 5-22,-1 0-5,6-5-1,1-1 0,-7 1 38,6 5 0,0 0 9,1-5-1,-1 5-8,6 0-10,-6 0 10,0 0-13,0 0-13,6 0-2,-6 0-1,1 0 0,-1 0 9,0 0 3,0 5 0,0 0 0,-5 1 1,5-1 1,6-5 0,-6 5 0,0 0 0,6-5 0,-5 5 0,-1 5 0,6-5 2,-6 0 0,-6 5 0,7-5 0,4 5-3,7-5 0,-12 6 0,6 4 0,-11-5-5,11 5-2,-1-5 0,-4 5 0,-1 6 23,6-6-11,-6 0 11,6 5-8,0-4-5,0 4-1,0-5 0,5 5 0,-5 1 4,0-1 1,0-5 0,5 5 0,1 1 9,-6-1-10,6 0 10,-1 0-10,-5 1 10,6 4-10,-1-5 10,1 1-10,-1-1 10,1 0-10,0 0 10,-1 1-10,1-1 10,-1 0 0,1-5 0,0 6 0,-1-1 0,7 0 0,-7 0 0,1-4-8,5 4 8,-5 0 0,-1 5 0,1-4-8,-1-1 8,1 0 0,0 6 0,-1-1 0,7-5 0,-7 0-10,6 1 10,-5 4-10,0-5 10,-1 6 0,7-1-9,-1 0 9,-6 1 0,1-1-11,5 0 11,1 1-8,-1-1 8,0 0 0,-5 1-9,11-1 9,-6-5-10,6 1 10,-6-1-13,6 5 5,0-5 8,0 1-10,-5-6 10,5 5-10,0 0 10,0 1 0,0-11 0,0 10-8,0 0 8,-6 1 0,12-6 0,-6 0 0,0-5 0,0 5 0,0 1 0,0 4 0,5-10 0,-5 5 0,0 0 0,0-5 0,6 1 0,-6-11 8,0 0-8,0 15 0,0-5 0,0-10 9,0 0-9,0 10 0,-6 0 0,6-10 0,0 0 0,0 0 0,0 0 0,0 0 0,0 0 0,0 0 0,0 15-18,0-15-1,0 0 0,0 0 0,0 0-46,0 0-10,0 0-1</inkml:trace>
    <inkml:trace contextRef="#ctx0" brushRef="#br0" timeOffset="479.1">-222 1800 1036,'0'0'92,"0"0"-73,0 0-19,0 0 0,0 0 112,0 0 18,12 5 4,-1 5 1,-11-10-26,6 5-5,0 16 0,5-11-1,0-5-39,1 5-7,-6 0-1,-1 5-1,12 0-20,-5 1-4,-1-1-1,1 0 0,5-5-14,-6 0-2,0-5-1,7 5 0,-7-4-13,0 4 9,1-5-9,-1 0 8,1-10 0,5 5-8,-6 0 12,0 0-4,1 0-8,-1-10 12,1 5-12,-1-1 12,0 6-4,-5-5 0,6-5 0,-7-5 0,7-5-8,-1 0 12,0-6-12,-5 1 12,6 0-12,-7-11-11,12 1 3,-11-1-686,5 6-137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1:23.044"/>
    </inkml:context>
    <inkml:brush xml:id="br0">
      <inkml:brushProperty name="width" value="0.09333" units="cm"/>
      <inkml:brushProperty name="height" value="0.0933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16872982-01C9-453E-9524-394BE6F08061}" emma:medium="tactile" emma:mode="ink">
          <msink:context xmlns:msink="http://schemas.microsoft.com/ink/2010/main" type="inkDrawing" rotatedBoundingBox="24181,16100 26793,18110 26762,18151 24150,16141" semanticType="callout" shapeName="Other">
            <msink:sourceLink direction="with" ref="{A80E9318-5D1A-4309-9D28-98475D42A9A1}"/>
            <msink:sourceLink direction="with" ref="{9C6DCA81-270B-42A8-9845-4FD86579D6B3}"/>
          </msink:context>
        </emma:interpretation>
      </emma:emma>
    </inkml:annotationXML>
    <inkml:trace contextRef="#ctx0" brushRef="#br0">0-4 900,'0'0'40,"0"0"8,0 0-39,0 0-9,0 0 0,0 0 0,0 0 84,0 0 14,0 0 3,0 0 1,0 0-34,0 0-8,0 0 0,0 0-1,6 0-7,-6 0-2,0 0 0,0 0 0,11 0-7,-5 5-2,-6-5 0,11 5 0,6 5-6,-5-5-2,5 6 0,-6-1 0,1-5-5,5 10-2,0-5 0,0 5 0,-6-5-12,6 6-2,6-6-1,-6 10 0,6 0-2,0 1 0,0-1 0,0 0 0,5 5-9,1-4 0,-7 4 0,13-5 8,-7 6-8,6-1 0,-5-5 0,5 6 0,0-1 0,6 0 0,0 1 0,0 4 0,0-5 0,5 6 0,1-1 0,0-5 0,-1 6 0,1 4 0,-1-4 0,1 4 0,0-4 0,-7 4 0,13-5 0,-7 11 0,-5-6 0,0-4 0,0 4 0,11 1 0,1-1-34,-7 1-2,1-1-1,-6 1 0,5-1 81,-5 1 16,6-1 3,-1 0 1,-5 1-100,0-1-20,6 6-4,-1-11-1,-10 1 41,-1-1 9,6-5 2,-6 6 0,-6-1 9,1 1 0,5-1-9,0-5 9,-5-4 0,-1-1 0,-5 0 0,6 6 0,5-11 0,-6 0 0,-5 5 0,0 0 0,0 1 0,5-6 0,-5 0 0,-6 0 0,0 1 0,0-6 0,0 0 0,-5 5 0,-18-5-13,12-5 1,5 5 1,1-5 0,-7 0-35,-5-5-7,0 0-2,0 0-729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31:06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12840 0 0,'0'0'289'0'0,"-1"1"40"0"0,-1 2-280 0 0,0-1 0 0 0,1 0 0 0 0,0 1 0 0 0,-1-1 0 0 0,1 1 0 0 0,0-1 0 0 0,0 1 0 0 0,0-1 0 0 0,1 1 0 0 0,-1 0 0 0 0,1-1 0 0 0,-1 1 0 0 0,1 0 0 0 0,0 0 0 0 0,0-1 0 0 0,0 1 0 0 0,0 0 0 0 0,1-1 0 0 0,0 5 0 0 0,0-1 150 0 0,1 0 0 0 0,-1 0 1 0 0,1 0-1 0 0,1 0 0 0 0,-1-1 0 0 0,1 1 0 0 0,6 10 1 0 0,3 2 554 0 0,-8-13-575 0 0,-1 1 0 0 0,1-1 0 0 0,-1 0 0 0 0,2 0 0 0 0,-1-1 0 0 0,5 5 0 0 0,-4-5-10 0 0,0 0 0 0 0,-1 1 0 0 0,7 8 1 0 0,-8-9-82 0 0,1 0 1 0 0,-1 0-1 0 0,1 0 1 0 0,0-1 0 0 0,8 6-1 0 0,-11-8-78 0 0,8 5 215 0 0,0-1 1 0 0,18 8-1 0 0,-23-12-178 0 0,-1 0 0 0 0,0 0 0 0 0,1 0 0 0 0,-1 0 0 0 0,1-1 0 0 0,-1 0 0 0 0,1 1 0 0 0,-1-1 0 0 0,0-1 0 0 0,1 1 0 0 0,-1 0 0 0 0,1-1 0 0 0,3-1 0 0 0,16-10 265 0 0,-17 10-280 0 0,-1-1 1 0 0,1 1-1 0 0,-1-1 0 0 0,0 0 0 0 0,1 0 0 0 0,-1-1 0 0 0,-1 1 0 0 0,1-1 0 0 0,0 0 0 0 0,-1 0 0 0 0,0-1 0 0 0,0 0 0 0 0,0 1 0 0 0,-1-1 1 0 0,0 0-1 0 0,5-9 0 0 0,-4 7-115 0 0,1-1 0 0 0,8-10 0 0 0,1-1-342 0 0,-10 17-2151 0 0,-3 8 2940 0 0,1 3-254 0 0,1 3 90 0 0,-3-10-163 0 0,1 0 0 0 0,-1-1 0 0 0,0 1 0 0 0,1 0 0 0 0,0-1 0 0 0,-1 1 0 0 0,1 0 0 0 0,0-1 1 0 0,0 1-1 0 0,0-1 0 0 0,0 1 0 0 0,0-1 0 0 0,0 1 0 0 0,0-1 0 0 0,0 0 0 0 0,2 2 0 0 0,9 8 143 0 0,-10-9-155 0 0,-1 0 0 0 0,1 0-1 0 0,0 0 1 0 0,1 0 0 0 0,-1 0-1 0 0,0 0 1 0 0,0-1-1 0 0,1 1 1 0 0,-1-1 0 0 0,1 1-1 0 0,-1-1 1 0 0,1 0 0 0 0,0 0-1 0 0,0 0 1 0 0,-1-1-1 0 0,1 1 1 0 0,0-1 0 0 0,3 1-1 0 0,6-1 30 0 0,22-2 110 0 0,-32 2-182 0 0,1-1 1 0 0,-1 1-1 0 0,0-1 0 0 0,1 0 0 0 0,-1 0 0 0 0,0 0 0 0 0,0-1 1 0 0,0 1-1 0 0,0 0 0 0 0,0-1 0 0 0,4-3 0 0 0,-5 4-65 0 0,1 0-1 0 0,0 0 0 0 0,0 0 1 0 0,-1 0-1 0 0,1 0 0 0 0,0 0 1 0 0,0 1-1 0 0,3-2 0 0 0,1 1-1072 0 0,2-3-5434 0 0</inkml:trace>
  <inkml:trace contextRef="#ctx0" brushRef="#br0" timeOffset="1">482 25 7368 0 0,'2'1'7473'0'0,"6"1"-6394"0"0,0-1-1 0 0,-1 0 1 0 0,1 0 0 0 0,9 0 0 0 0,10 1 575 0 0,21 4 255 0 0,-33-4-1560 0 0,-1-1 0 0 0,1-1 0 0 0,17-1-1 0 0,3 0 58 0 0,46-5-538 0 0,-48 5-2993 0 0,-17-2-5025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1:25.801"/>
    </inkml:context>
    <inkml:brush xml:id="br0">
      <inkml:brushProperty name="width" value="0.09333" units="cm"/>
      <inkml:brushProperty name="height" value="0.0933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792B7003-7317-4F0A-A29F-754C1550A60D}" emma:medium="tactile" emma:mode="ink">
          <msink:context xmlns:msink="http://schemas.microsoft.com/ink/2010/main" type="inkDrawing" rotatedBoundingBox="22771,17376 25156,16882 25259,17378 22873,17872" semanticType="callout" shapeName="Other">
            <msink:sourceLink direction="with" ref="{A80E9318-5D1A-4309-9D28-98475D42A9A1}"/>
            <msink:sourceLink direction="with" ref="{84143928-81D6-4115-AD6B-6150FBAFAB67}"/>
          </msink:context>
        </emma:interpretation>
      </emma:emma>
    </inkml:annotationXML>
    <inkml:trace contextRef="#ctx0" brushRef="#br0">0 91 345,'0'0'31,"0"0"-31,0 0 0,0 0 0,0 0 160,0 0 25,0 0 6,0 0 1,0 0-111,0 0-21,11 0-5,-11 0-1,6 0-14,5 5-2,1 0-1,-1 6 0,-11-11-2,11 5-1,-5-5 0,11 10 0,0-5-6,-5 0-2,-1 0 0,6 5 0,0-5-5,-5 5-1,-1-5 0,6 0 0,-5 6-2,5-6-1,0 0 0,0 5 0,0-5-17,0 5 10,6-5-10,-6 5 8,0-5-8,0 5 0,0-4 0,6 4 0,0-5 32,-6 0 4,6 5 0,0-5 1,5 0-15,-5 0-3,0-5-1,5 5 0,-5 0-6,5-5-2,-5 10 0,0-5 0,0 1 2,0-6 1,-1 5 0,-4-5 0,4 5-5,-5 5 0,6-10-8,0 0 12,-6 5-12,0-5 11,6 0-11,-6 0 10,0 0-10,6 0 8,-6 0-8,0 0 8,6 0-8,-6 0 0,0 0 9,0 0-9,0 0 9,6 0-9,-6 0 12,0 0-12,1 0 0,-1-5 0,0 5 0,0-5 0,0 0 8,0 0-8,-6 5 0,7 0 0,-7-5 11,-5-1-11,-6 6 10,11-5-10,0 0 9,1 0-9,-1 0 8,1 0-8,5 5 0,0-5 8,0 0-8,0 5 0,-6-5 0,7 0 8,-1 0-8,-6 5 0,6-5 0,-5 0 0,5 0 0,0 0 0,-6-1 0,1 1 0,5-5 0,-6 10 0,6-5 0,-5 0 0,5 0 0,-6 5 0,6-10 8,-5 10-8,5-5 0,-6 0 8,6 0-8,-5 0 0,-1 5 0,-11 0 0,11-5 0,1 0 0,5-1 0,-6 1 0,1 0 0,-1 0 0,0 0 0,1 0 0,-1-5 8,1 10-8,-1-5 12,0 0-4,1 0-8,-6-5-17,5 10 4,0-5 1,-5-6 0,-6 11 1,11-5 0,-5 0 0,0-5-24,0 5-5,-6 5 0,5-10-1,-5 10 24,6-5 5,0 0 0,-1 0 1,1-5-58,-6 5-12,6-6-3,-1 1 0,-5 5-31,0 5-6,0-10-2</inkml:trace>
    <inkml:trace contextRef="#ctx0" brushRef="#br0" timeOffset="475.91">1949-284 1094,'0'0'97,"0"0"-77,0 0-20,0 0 0,0 0 117,0 0 20,0 0 4,0 0 1,0 0-18,0 0-4,0 0-1,0 0 0,11 5-51,7-5-11,-7 6-1,0-6-1,6 0-10,-5 0-1,-1-6-1,6 6 0,-5-5-27,5 5-6,0-5-1,0 0 0,0 0-9,0 5 0,6-5 0,-6 0 0,0 5 20,-5-5 3,10 0 0,-10 5 0,-1-5-37,6 5-7,0 0-2,1 5 0,-7-5 23,0 5 0,1 0 0,-1 0 0,1 0 24,-1 5 8,-11-10 3,6 5 0,5 6-24,-5 4-11,-1 0 10,1 0-10,-6 0 11,0 1-11,0-1 12,0 5-12,-6-5 8,1 11-8,5-6 0,-6 0 0,-5 0 0,5 6 0,6-1-12,-6-10 3,1 0-51,-1 6-11,-6-1-1,7-5-995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2:16.832"/>
    </inkml:context>
    <inkml:brush xml:id="br0">
      <inkml:brushProperty name="width" value="0.09333" units="cm"/>
      <inkml:brushProperty name="height" value="0.09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46E8235D-80B2-4248-877D-8D141D57EE00}" emma:medium="tactile" emma:mode="ink">
          <msink:context xmlns:msink="http://schemas.microsoft.com/ink/2010/main" type="writingRegion" rotatedBoundingBox="27573,13939 28290,15031 27825,15337 27107,14245"/>
        </emma:interpretation>
      </emma:emma>
    </inkml:annotationXML>
    <inkml:traceGroup>
      <inkml:annotationXML>
        <emma:emma xmlns:emma="http://www.w3.org/2003/04/emma" version="1.0">
          <emma:interpretation id="{159DE68A-DFF8-4E3F-9BE9-E0D8FAF25458}" emma:medium="tactile" emma:mode="ink">
            <msink:context xmlns:msink="http://schemas.microsoft.com/ink/2010/main" type="paragraph" rotatedBoundingBox="27573,13939 28290,15031 27825,15337 27107,142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0694FD-01F3-470A-91B1-3101D373C3BB}" emma:medium="tactile" emma:mode="ink">
              <msink:context xmlns:msink="http://schemas.microsoft.com/ink/2010/main" type="line" rotatedBoundingBox="27573,13939 28290,15031 27825,15337 27107,14245"/>
            </emma:interpretation>
          </emma:emma>
        </inkml:annotationXML>
        <inkml:traceGroup>
          <inkml:annotationXML>
            <emma:emma xmlns:emma="http://www.w3.org/2003/04/emma" version="1.0">
              <emma:interpretation id="{A80E9318-5D1A-4309-9D28-98475D42A9A1}" emma:medium="tactile" emma:mode="ink">
                <msink:context xmlns:msink="http://schemas.microsoft.com/ink/2010/main" type="inkWord" rotatedBoundingBox="27573,13939 28290,15031 27825,15337 27107,14245">
                  <msink:destinationLink direction="with" ref="{4DADA284-2B14-4612-A553-C85744694E55}"/>
                  <msink:destinationLink direction="with" ref="{09AC81D8-999F-494E-9796-9BD92336C0FD}"/>
                  <msink:destinationLink direction="with" ref="{16872982-01C9-453E-9524-394BE6F08061}"/>
                  <msink:destinationLink direction="with" ref="{792B7003-7317-4F0A-A29F-754C1550A60D}"/>
                </msink:context>
              </emma:interpretation>
              <emma:one-of disjunction-type="recognition" id="oneOf0">
                <emma:interpretation id="interp0" emma:lang="en-AU" emma:confidence="0">
                  <emma:literal>From</emma:literal>
                </emma:interpretation>
                <emma:interpretation id="interp1" emma:lang="en-AU" emma:confidence="0">
                  <emma:literal>For</emma:literal>
                </emma:interpretation>
                <emma:interpretation id="interp2" emma:lang="en-AU" emma:confidence="0">
                  <emma:literal>FM</emma:literal>
                </emma:interpretation>
                <emma:interpretation id="interp3" emma:lang="en-AU" emma:confidence="0">
                  <emma:literal>Fras</emma:literal>
                </emma:interpretation>
                <emma:interpretation id="interp4" emma:lang="en-AU" emma:confidence="0">
                  <emma:literal>Fts</emma:literal>
                </emma:interpretation>
              </emma:one-of>
            </emma:emma>
          </inkml:annotationXML>
          <inkml:trace contextRef="#ctx0" brushRef="#br0">587-623 1422,'17'-5'63,"-17"5"13,0 0-61,0 0-15,0 0 0,0 0 0,0 0 100,0 0 18,0 0 3,12-5 1,-1 0-33,6 0-6,-17 5-2,17-10 0,0-1-24,6 1-5,-11-10 0,-1 5-1,-11 5-30,17-6-5,12-4-2,-7 0 0,-10 5-14,11-21 9,11 6-9,-23 20 8,-11 10-8,6-10-17,5-1 4,6 1 1,0 5-134,-17 5-26,-11-10-6</inkml:trace>
          <inkml:trace contextRef="#ctx0" brushRef="#br0" timeOffset="365.23">866-871 230,'23'15'20,"-17"-10"-20,5 5 0,-16 0 0,-7 5 263,12-4 48,6 4 9,5 0 3,-16 10-170,10-10-33,7 6-8,5-1 0,-6 0-53,1-5-11,-1 1-1,6-1-1,0 0-26,-5 5-4,-1-4-2,-5-1 0,11 0-44,-6-5-9,-11-10-1,0 0-812</inkml:trace>
          <inkml:trace contextRef="#ctx0" brushRef="#br0" timeOffset="209.65">684-750 1497,'17'5'32,"-5"0"8,-12-5 0,0 0 4,0 0-36,5 11-8,7-1 0,-1 0 0,-5 0 92,5-5 16,6 10 3,0 0 1,-5 1-60,-7-1-12,-10 0-3,16-5 0,12 0-28,-6 0-9,-6-5 0,-11-5 0,6 6-37,-6-6-15,0 0-2,0 0-518,12-11-103</inkml:trace>
          <inkml:trace contextRef="#ctx0" brushRef="#br0" timeOffset="594.62">770-121 1825,'0'0'40,"0"0"8,0 0 1,11-6 3,12-4-41,-6 5-11,-11-5 0,11 0 0,11-5 75,1 5 13,-12-6 2,6-4 1,5 5-14,1 0-2,-7-5-1,1-1 0,-6 1-62,6 0-12,6-1 0,-1 6 0,-11-5-20,0 5 0,0 5 0,0 0-682,1-6-136</inkml:trace>
          <inkml:trace contextRef="#ctx0" brushRef="#br0" timeOffset="1097.28">1083-61 1497,'0'0'66,"0"0"14,0 0-64,17 0-16,6 0 0,0-5 0,-6 0 104,6 0 18,-6-5 3,6 5 1,-6-5-48,5 0-10,1 5-1,-6-6-1,0 6-2,1 0-1,-7-5 0,0 5 0,1 5-38,-12 0-7,0 0-2,0 0 0,0 0-24,5 20-6,-5-20-1,0 16 0,-5-1 15,-1-5 0,0 5 0,1 0 0,-1 1 9,0-1 5,1-5 1,5-10 0,0 15-41,-6 0-8,6 0-2,0 1 0,6-1-5,-1 0-2,-5-15 0,6 10 0,0 0 35,-1 0 8,7 1 0,-7-6 0,-5-5 0,12 10 0,-1-5 0,1 0 0,-1 0 0,0 0 0,-11-5 0,18 0 0,-7 5 0,0-5 0,-11 0 0,12 10 0,-12-10 0,11 5 19,-11-5-3,0 0-1,6 16 14,0-6 3,-6 0 1,0 0 0,0-10-13,-6 15-2,0 0-1,-5 1 0,-1-6 35,7 0 8,-7 0 0,1 0 1,-1-5-46,-5 0-15,0 0 8,6 0-8,-6-5 0,0 0 0,0 5 0,-1-5 0,1-5-98,6 5-23,-6-10-5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2:16.081"/>
    </inkml:context>
    <inkml:brush xml:id="br0">
      <inkml:brushProperty name="width" value="0.09333" units="cm"/>
      <inkml:brushProperty name="height" value="0.09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09AC81D8-999F-494E-9796-9BD92336C0FD}" emma:medium="tactile" emma:mode="ink">
          <msink:context xmlns:msink="http://schemas.microsoft.com/ink/2010/main" type="inkDrawing" rotatedBoundingBox="26658,14971 26940,14849 26955,14882 26672,15003" semanticType="callout" shapeName="Other">
            <msink:sourceLink direction="with" ref="{A80E9318-5D1A-4309-9D28-98475D42A9A1}"/>
          </msink:context>
        </emma:interpretation>
      </emma:emma>
    </inkml:annotationXML>
    <inkml:trace contextRef="#ctx0" brushRef="#br0">0 117 1382,'0'0'123,"0"0"-99,0 0-24,0 0 0,11 5 31,-11-5 1,0 0 0,0 0 0,0 0 51,12 0 10,5 0 3,0 0 0,6-5-48,-6 0-8,0 0-3,-6-1 0,1 1-24,-1 0-5,1 0 0,5-5-8,6 0 0,-6 0 0,-6 0 0,0 0 0,12-6-54,-6 6-11,-11 0-3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2:16.266"/>
    </inkml:context>
    <inkml:brush xml:id="br0">
      <inkml:brushProperty name="width" value="0.09333" units="cm"/>
      <inkml:brushProperty name="height" value="0.09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4DADA284-2B14-4612-A553-C85744694E55}" emma:medium="tactile" emma:mode="ink">
          <msink:context xmlns:msink="http://schemas.microsoft.com/ink/2010/main" type="inkDrawing" rotatedBoundingBox="26738,15107 27032,14972 27045,15000 26750,15134" semanticType="callout" shapeName="Other">
            <msink:sourceLink direction="with" ref="{2D40F530-5DA0-449F-BB3E-48F060B5C804}"/>
            <msink:sourceLink direction="with" ref="{4D2285B9-F65C-43D3-BA9A-F901B4EB6BBD}"/>
            <msink:sourceLink direction="with" ref="{BF6EC75C-4B24-482D-837C-D33EF4ECD6C2}"/>
            <msink:sourceLink direction="with" ref="{A80E9318-5D1A-4309-9D28-98475D42A9A1}"/>
          </msink:context>
        </emma:interpretation>
      </emma:emma>
    </inkml:annotationXML>
    <inkml:trace contextRef="#ctx0" brushRef="#br0">80 253 1152,'0'0'51,"0"0"10,0 0-49,0 0-12,11 6 0,-11-6 0,0 0 131,0 0 23,23-6 5,0 6 1,-6-5-59,23-10-11,-12 0-2,-11 10-1,6-5-55,-11 5-12,-1-5-1,6-6-1,12 6-41,-7-5-8,-10 0-1,-1 5-1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2:22.057"/>
    </inkml:context>
    <inkml:brush xml:id="br0">
      <inkml:brushProperty name="width" value="0.09333" units="cm"/>
      <inkml:brushProperty name="height" value="0.0933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5FC27C21-447B-46A7-AFB8-00C43741264D}" emma:medium="tactile" emma:mode="ink">
          <msink:context xmlns:msink="http://schemas.microsoft.com/ink/2010/main" type="writingRegion" rotatedBoundingBox="21392,15451 21894,13167 23051,13421 22549,15706"/>
        </emma:interpretation>
      </emma:emma>
    </inkml:annotationXML>
    <inkml:traceGroup>
      <inkml:annotationXML>
        <emma:emma xmlns:emma="http://www.w3.org/2003/04/emma" version="1.0">
          <emma:interpretation id="{7C25D383-7A3B-47B8-8F21-3237D09602F0}" emma:medium="tactile" emma:mode="ink">
            <msink:context xmlns:msink="http://schemas.microsoft.com/ink/2010/main" type="paragraph" rotatedBoundingBox="21397,15367 22104,14036 22466,14228 21759,155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066C4A-207F-4051-9E16-B738A6776F22}" emma:medium="tactile" emma:mode="ink">
              <msink:context xmlns:msink="http://schemas.microsoft.com/ink/2010/main" type="line" rotatedBoundingBox="21397,15367 22104,14036 22466,14228 21759,15559"/>
            </emma:interpretation>
          </emma:emma>
        </inkml:annotationXML>
        <inkml:traceGroup>
          <inkml:annotationXML>
            <emma:emma xmlns:emma="http://www.w3.org/2003/04/emma" version="1.0">
              <emma:interpretation id="{35B74B5C-07A1-44F2-B1F9-6119F9FE9B70}" emma:medium="tactile" emma:mode="ink">
                <msink:context xmlns:msink="http://schemas.microsoft.com/ink/2010/main" type="inkWord" rotatedBoundingBox="21397,15367 21728,14744 22090,14937 21759,15559"/>
              </emma:interpretation>
              <emma:one-of disjunction-type="recognition" id="oneOf0">
                <emma:interpretation id="interp0" emma:lang="en-AU" emma:confidence="0">
                  <emma:literal>It</emma:literal>
                </emma:interpretation>
                <emma:interpretation id="interp1" emma:lang="en-AU" emma:confidence="0">
                  <emma:literal>TH</emma:literal>
                </emma:interpretation>
                <emma:interpretation id="interp2" emma:lang="en-AU" emma:confidence="0">
                  <emma:literal>Tit</emma:literal>
                </emma:interpretation>
                <emma:interpretation id="interp3" emma:lang="en-AU" emma:confidence="0">
                  <emma:literal>t</emma:literal>
                </emma:interpretation>
                <emma:interpretation id="interp4" emma:lang="en-AU" emma:confidence="0">
                  <emma:literal>fit</emma:literal>
                </emma:interpretation>
              </emma:one-of>
            </emma:emma>
          </inkml:annotationXML>
          <inkml:trace contextRef="#ctx0" brushRef="#br0">0 339 1094,'17'16'97,"-17"-16"-77,0 0-20,0 0 0,0 0 116,0 0 19,0 0 4,0 0 1,6-11-14,-1 1-2,1 5-1,-6 0 0,-6-5-66,12 0-13,-6 0-2,6-5-1,5-1 24,-5 1 5,5 0 1,1 0 0,5 0-49,-6 4-10,0-4-1,7 0-1,-1-5-10,-12 5 0,7-1 0,-7-4 0,7 10-19,-6-10-5,5-1-2,-11 6 0,0 0-76,0 5-15,0 10-3</inkml:trace>
          <inkml:trace contextRef="#ctx0" brushRef="#br0" timeOffset="223.88">74 299 1634,'0'0'72,"0"0"16,0 0-71,0 10-17,-6 5 0,6 0 0,0-15 89,0 0 15,6 10 2,0 6 1,-1 4-27,1-5-4,11-5-2,-6 0 0,1 1-30,-1-1-5,6 0-2,-5 5 0,5 0-37,-6-5 0,-5-5-9,5 0 9,6 1-32,-5 4 2,-12-10 0,6 10 0,-6-10-147,0 0-30,0 0-5</inkml:trace>
          <inkml:trace contextRef="#ctx0" brushRef="#br0" timeOffset="418.36">216 167 1450,'0'0'64,"0"0"14,6 15-62,-6-15-16,0 0 0,6 10 0,5 1 92,-5 4 15,5-5 3,1 5 1,5-5-51,-6 5-11,1-4-1,5 4-1,-6-5-31,0 5-5,1 0-2,-1 0 0,1-9-28,-1-6-5,-11 0-2,0 0-566,6 10-114</inkml:trace>
          <inkml:trace contextRef="#ctx0" brushRef="#br0" timeOffset="590.47">410 111 921,'0'0'82,"0"0"-66,0 0-16,0 0 0,0 0 117,0 0 20,0 0 4,12 0 1,-7-5-55,7-10-11,-7 5-3,1-5 0,5 0-49,-5-1-9,6 1-3,-1 0 0,-5 0-12,-1 0-16,1-6 3,0 1-748</inkml:trace>
          <inkml:trace contextRef="#ctx0" brushRef="#br0" timeOffset="830.84">399-193 1515,'5'31'33,"-5"-31"7,0 0 2,0 0 1,0 0-35,6 10-8,6 5 0,5 0 0,-12-5 93,7 6 17,-1-1 3,1 0 1,-1 0-54,6 0-12,-6 6-1,7-6-1,-7 0-30,0 0-5,1 0-2,-1-4 0,1-1-45,-1 0-10,-11-10-2,0 0-848</inkml:trace>
        </inkml:traceGroup>
        <inkml:traceGroup>
          <inkml:annotationXML>
            <emma:emma xmlns:emma="http://www.w3.org/2003/04/emma" version="1.0">
              <emma:interpretation id="{D18C87BE-B3AD-45FC-8651-846F74D29A0A}" emma:medium="tactile" emma:mode="ink">
                <msink:context xmlns:msink="http://schemas.microsoft.com/ink/2010/main" type="inkWord" rotatedBoundingBox="21893,14483 22125,14047 22419,14203 22187,14639"/>
              </emma:interpretation>
              <emma:one-of disjunction-type="recognition" id="oneOf1">
                <emma:interpretation id="interp5" emma:lang="en-AU" emma:confidence="0">
                  <emma:literal>¥</emma:literal>
                </emma:interpretation>
                <emma:interpretation id="interp6" emma:lang="en-AU" emma:confidence="0">
                  <emma:literal>€</emma:literal>
                </emma:interpretation>
                <emma:interpretation id="interp7" emma:lang="en-AU" emma:confidence="0">
                  <emma:literal>T</emma:literal>
                </emma:interpretation>
                <emma:interpretation id="interp8" emma:lang="en-AU" emma:confidence="0">
                  <emma:literal>=</emma:literal>
                </emma:interpretation>
                <emma:interpretation id="interp9" emma:lang="en-AU" emma:confidence="0">
                  <emma:literal>E</emma:literal>
                </emma:interpretation>
              </emma:one-of>
            </emma:emma>
          </inkml:annotationXML>
          <inkml:trace contextRef="#ctx0" brushRef="#br0" timeOffset="1840.22">724-370 1710,'0'0'37,"0"0"8,0 0 2,0 0 1,11-5-38,0 0-10,-5-10 0,0-1 0,5 6 57,1-5 10,5 0 1,-6 5 1,1-5-17,-1-6-3,6 1-1,0 5 0,-17-5-38,6 4-10,0 1 0,5 5-629,-5-5-128</inkml:trace>
          <inkml:trace contextRef="#ctx0" brushRef="#br0" timeOffset="1079.73">536-588 1533,'0'0'33,"0"0"7,0-5 2,0-5 2,5 0-35,-5 0-9,6-6 0,5 6 0,-5-5 84,5 0 14,-5 0 3,6 0 1,-7-1-55,7 1-11,-7-5-3,7 5 0,-1-1-25,-5 1-8,5-5 0,-5 5 0,0 0-44,-1-1-15,1 1-3</inkml:trace>
          <inkml:trace contextRef="#ctx0" brushRef="#br0" timeOffset="1289.69">621-720 921,'0'0'82,"0"0"-66,0 0-16,0 0 0,0 0 162,6 11 29,-6-11 5,11 10 2,-5 0-88,5 0-18,-5 0-3,5-5-1,-11-5-55,12 10-11,-12-10-2,11 10-1,-11-10-29,12 11-6,-12-11 0,0 0-1,0 0-140,0 0-28</inkml:trace>
          <inkml:trace contextRef="#ctx0" brushRef="#br0" timeOffset="1838.22">718-932 1497,'0'0'66,"0"0"14,0 15-64,6 0-16,-1 5 0,7-5 0,-7 1 93,1-1 15,11 0 4,-11 0 0,5-5-77,-5 6-15,5-11-4,1 5 0,-1-5 19,-5 5 3,-6-10 1,11 10 0,1 0-60,-7 0-12,7 1-3,-12-11-860</inkml:trace>
        </inkml:traceGroup>
      </inkml:traceGroup>
    </inkml:traceGroup>
    <inkml:traceGroup>
      <inkml:annotationXML>
        <emma:emma xmlns:emma="http://www.w3.org/2003/04/emma" version="1.0">
          <emma:interpretation id="{4F757FB3-3A9C-49D4-8DEC-1E3EAD3C5807}" emma:medium="tactile" emma:mode="ink">
            <msink:context xmlns:msink="http://schemas.microsoft.com/ink/2010/main" type="paragraph" rotatedBoundingBox="22255,15061 22636,13330 23051,13421 22671,1515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D0C0C45-2169-4369-B63C-E1CBB272E1F3}" emma:medium="tactile" emma:mode="ink">
              <msink:context xmlns:msink="http://schemas.microsoft.com/ink/2010/main" type="line" rotatedBoundingBox="22255,15061 22636,13330 23051,13421 22671,15152"/>
            </emma:interpretation>
          </emma:emma>
        </inkml:annotationXML>
        <inkml:traceGroup>
          <inkml:annotationXML>
            <emma:emma xmlns:emma="http://www.w3.org/2003/04/emma" version="1.0">
              <emma:interpretation id="{84143928-81D6-4115-AD6B-6150FBAFAB67}" emma:medium="tactile" emma:mode="ink">
                <msink:context xmlns:msink="http://schemas.microsoft.com/ink/2010/main" type="inkWord" rotatedBoundingBox="22532,14206 22720,13349 23051,13421 22863,14278">
                  <msink:destinationLink direction="with" ref="{792B7003-7317-4F0A-A29F-754C1550A60D}"/>
                </msink:context>
              </emma:interpretation>
              <emma:one-of disjunction-type="recognition" id="oneOf2">
                <emma:interpretation id="interp10" emma:lang="en-AU" emma:confidence="0">
                  <emma:literal>3:4</emma:literal>
                </emma:interpretation>
                <emma:interpretation id="interp11" emma:lang="en-AU" emma:confidence="0">
                  <emma:literal>3.,4</emma:literal>
                </emma:interpretation>
                <emma:interpretation id="interp12" emma:lang="en-AU" emma:confidence="0">
                  <emma:literal>3..4</emma:literal>
                </emma:interpretation>
                <emma:interpretation id="interp13" emma:lang="en-AU" emma:confidence="0">
                  <emma:literal>37.4</emma:literal>
                </emma:interpretation>
                <emma:interpretation id="interp14" emma:lang="en-AU" emma:confidence="0">
                  <emma:literal>32.4</emma:literal>
                </emma:interpretation>
              </emma:one-of>
            </emma:emma>
          </inkml:annotationXML>
          <inkml:trace contextRef="#ctx0" brushRef="#br0" timeOffset="3108.9">1339-730 979,'0'0'43,"0"0"9,0 0-41,0 0-11,0 0 0,0 0 0,12-5 161,-1 0 31,0-5 5,-5 0 2,6 0-136,-1 0-27,0-1-6,6 1-813</inkml:trace>
          <inkml:trace contextRef="#ctx0" brushRef="#br0" timeOffset="2942.47">1225-796 633,'0'0'28,"0"0"6,0 0-34,0 0 0,0 0 0,0 0 0,0 0 235,6-10 40,-6 10 8,11-15 1,-5 5-164,5-5-32,-5 5-8,6-1 0,-7-4-39,1 5-7,5-5-2,1 0 0,-1 0-22,-5-1-10,5 1 8,-5 5-8,0-5-16,-1 5-9,1 0-2,-6 10-571,0-6-114</inkml:trace>
          <inkml:trace contextRef="#ctx0" brushRef="#br0" timeOffset="6619.43">1396-1616 1468,'0'0'65,"0"0"14,0 0-63,0 0-16,0 0 0,6 15 0,0 0 86,-1 0 14,1 0 4,5 1 0,-5-1-32,0 5-7,5 0-1,1 1 0,-1 4-23,-5 0-5,5 1 0,-5-1-1,5-5-35,1 0 0,-1 1 0,-5-1 0,5-10-14,-5 5 0,0-5 0,-6-10 0,0 0-186,0 0-38</inkml:trace>
          <inkml:trace contextRef="#ctx0" brushRef="#br0" timeOffset="6410.87">1282-1551 1522,'0'0'68,"0"0"13,0 0-65,0 0-16,0 0 0,0 0 0,0 0 73,0 0 11,0 0 3,0 0 0,0 0-15,0 0-2,0 0-1,0 0 0,0 0-29,0 0-7,0 0-1,12 16 0,-12-1-15,5 0-3,1-5-1,5 10 0,-5-4-13,0-1 9,0 5-9,-1-5 8,1 1-8,0-1 0,-1 0 0,1-5 8,5 0-8,-5 0 0,-6-10 9,12 5-9,-1 0 0,0-5 0,-5-5 0,5 0 0,1 0 0,-6 0 0,5-10 0,-5 5 0,-1-10-34,1 4-2,5-4 0,-5 5-614,-6-5-123</inkml:trace>
          <inkml:trace contextRef="#ctx0" brushRef="#br0" timeOffset="2519.54">917-238 1479,'-11'-5'65,"11"5"15,0 0-64,0 0-16,0 0 0,0 0 0,0 0 88,0 0 16,6-5 2,-6 5 1,0 0-32,17 0-7,-6-5 0,1-1-1,-1-4-35,0 5-8,7-5 0,-1 5-1,-6-5 11,6 0 2,-5 0 1,5 0 0,0-1-8,-12 6-1,-5 5-1,0 0 0,0 0-27,0 0-12,0 0 0,0 0 1,0 0 11,0 0 8,0 0-8,0 16 11,0-1-11,0-15 0,0 0 0,0 15-11,0 0-7,6 0-2,-6-15 0,0 10 0,0 6-12,0-6-2,0 0-1,0-10 0,0 0 23,0 0 4,0 0 8,6 10-13,-6-10 13,11 10 0,-5-5-10,5 5 10,1 1 0,-7-6 0,13 0 0,-13 0 0,7 5 0,-1-5 0,0 0 0,7 5 0,-7 5 0,0-5 0,1-4-9,-7 4 9,1 0 0,6 0 0,-12-10 8,0 0-8,5 10 21,1 0-1,-6 0-1,0 6 0,0-16 8,-6 10 1,1 5 1,-7 0 0,1 10-10,-6-9-3,5-6 0,-5 5 0,-6-5-8,6 0-8,0-5 12,0 5-12,0-5 0,0-5-9,0 0-1,0 0 0,-6 0-51,11-5-11,1-5-1,5 5-587,1-5-118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2:29.225"/>
    </inkml:context>
    <inkml:brush xml:id="br0">
      <inkml:brushProperty name="width" value="0.09333" units="cm"/>
      <inkml:brushProperty name="height" value="0.0933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12F5FBF0-2CD8-43C7-B3D7-EF5667B5CBE3}" emma:medium="tactile" emma:mode="ink">
          <msink:context xmlns:msink="http://schemas.microsoft.com/ink/2010/main" type="writingRegion" rotatedBoundingBox="23148,13113 23399,14460 23074,14521 22822,13174"/>
        </emma:interpretation>
      </emma:emma>
    </inkml:annotationXML>
    <inkml:traceGroup>
      <inkml:annotationXML>
        <emma:emma xmlns:emma="http://www.w3.org/2003/04/emma" version="1.0">
          <emma:interpretation id="{598CC046-A44D-4E47-A5E0-363EF98F6BFB}" emma:medium="tactile" emma:mode="ink">
            <msink:context xmlns:msink="http://schemas.microsoft.com/ink/2010/main" type="paragraph" rotatedBoundingBox="23148,13113 23399,14460 23074,14521 22822,131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043CBA-6F27-47A5-8EAB-3B60804090EB}" emma:medium="tactile" emma:mode="ink">
              <msink:context xmlns:msink="http://schemas.microsoft.com/ink/2010/main" type="line" rotatedBoundingBox="23148,13113 23399,14460 23074,14521 22822,13174"/>
            </emma:interpretation>
          </emma:emma>
        </inkml:annotationXML>
        <inkml:traceGroup>
          <inkml:annotationXML>
            <emma:emma xmlns:emma="http://www.w3.org/2003/04/emma" version="1.0">
              <emma:interpretation id="{9C6DCA81-270B-42A8-9845-4FD86579D6B3}" emma:medium="tactile" emma:mode="ink">
                <msink:context xmlns:msink="http://schemas.microsoft.com/ink/2010/main" type="inkWord" rotatedBoundingBox="23148,13113 23399,14460 23074,14521 22822,13174">
                  <msink:destinationLink direction="with" ref="{16872982-01C9-453E-9524-394BE6F08061}"/>
                </msink:context>
              </emma:interpretation>
              <emma:one-of disjunction-type="recognition" id="oneOf0">
                <emma:interpretation id="interp0" emma:lang="en-AU" emma:confidence="0">
                  <emma:literal>I'm</emma:literal>
                </emma:interpretation>
                <emma:interpretation id="interp1" emma:lang="en-AU" emma:confidence="0">
                  <emma:literal>* in</emma:literal>
                </emma:interpretation>
                <emma:interpretation id="interp2" emma:lang="en-AU" emma:confidence="0">
                  <emma:literal>F in</emma:literal>
                </emma:interpretation>
                <emma:interpretation id="interp3" emma:lang="en-AU" emma:confidence="0">
                  <emma:literal>* 'm</emma:literal>
                </emma:interpretation>
                <emma:interpretation id="interp4" emma:lang="en-AU" emma:confidence="0">
                  <emma:literal>F 'm</emma:literal>
                </emma:interpretation>
              </emma:one-of>
            </emma:emma>
          </inkml:annotationXML>
          <inkml:trace contextRef="#ctx0" brushRef="#br0">1641-1779 633,'0'0'56,"6"11"-44,-6-11-12,11 10 0,-5 5 212,0 5 41,0-5 8,5 1 2,-5-1-145,5 0-29,0 0-5,1 0-2,5 1-58,-11-1-11,5 5-2,-5-5-1,-1 0-50,1-4-9,0-1-3,5 5 0</inkml:trace>
          <inkml:trace contextRef="#ctx0" brushRef="#br0" timeOffset="-174.54">1573-1743 230,'0'20'20,"0"-20"-20,0 0 0,0 15 0,6 1 255,-6-1 46,5-5 10,1 5 1,0-5-174,5 5-35,-5-4-7,0-1-2,5 0-52,-5 0-10,5-5-3,-11-5 0,0 0-29,11 10 0,-11-10 0,0 0 0,0 0-117,0 0-23</inkml:trace>
          <inkml:trace contextRef="#ctx0" brushRef="#br0" timeOffset="-347.08">1539-1627 806,'0'0'72,"0"0"-58,0 0-14,0 0 0,0 0 167,0 0 30,5-10 7,1 0 0,0 0-85,5 0-18,-5-5-3,5 5-1,-5-6-63,5 6-13,1-10-2,-1 5-1,-5 0 11,5-1 3,-5 6 0,5-5 0,-5 5-32,6-5-8,-7 5-1,1-1 0,-6 1-156,0 10-31,0 0-7,0 0-1</inkml:trace>
          <inkml:trace contextRef="#ctx0" brushRef="#br0" timeOffset="232.37">1567-932 748,'0'0'67,"0"0"-54,0 0-13,0 0 0,0 0 169,17-5 31,-5-6 7,-1 6 1,6-5-68,0 0-14,-5-5-2,-1 5-1,6-5-60,-5-1-12,5 1-3,0 0 0,-6-5-29,1-1-7,-7 1 0,1 0-1,5 0-111,1 4-21,-6-4-5</inkml:trace>
          <inkml:trace contextRef="#ctx0" brushRef="#br0" timeOffset="701.28">1698-846 172,'0'0'16,"0"0"-16,0 0 0,0 0 0,0 0 284,0 0 55,0 0 10,17 0 3,-5 0-184,5 0-36,-17 0-7,11 0-1,-11 0-46,12-5-9,5 0-1,0 0-1,-11-1-19,-6 6-4,17-5-1,-6 0 0,-11 5-25,0 0-5,0 0-1,0 0 0,0 0-12,0 0 0,6 10 8,-6-10-8,6 16 0,-6-6 0,0 5-12,0-5 12,0 5-44,0-15-3,0 10 0,0 6 0,-6-6-13,6 5-2,0-15-1,6 15 0,-6-15 15,0 10 2,0-10 1,11 16 0,-11-16 25,6 10 6,-6-10 1,0 0 0,11 10 13,-11-10 0,0 0 0,6 10 0,5 0 11,-11-10 5,0 0 0,12 5 1,-12-5 15,11 5 4,-11-5 0,0 0 0,0 0 0,11 15 1,-5-10 0,-6-5 0,0 0-1,6 11-1,-6-11 0,0 0 0,0 15 0,0 0 0,0-15 0,0 0 0,0 15-9,0-15-2,-12 10 0,1 6 0,0-6-7,5-5-1,-11 5-1,5-5 0,-5 0-15,6-5 0,-6 5 0,5 0 0,1 0-12,0 0-6,-7 0-1,7 5-686,-6-4-138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3:44.383"/>
    </inkml:context>
    <inkml:brush xml:id="br0">
      <inkml:brushProperty name="width" value="0.03528" units="cm"/>
      <inkml:brushProperty name="height" value="0.03528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74BE2230-754E-4450-8C14-2CF352F8DB57}" emma:medium="tactile" emma:mode="ink">
          <msink:context xmlns:msink="http://schemas.microsoft.com/ink/2010/main" type="writingRegion" rotatedBoundingBox="24415,18285 26995,16344 28658,18553 26078,20495"/>
        </emma:interpretation>
      </emma:emma>
    </inkml:annotationXML>
    <inkml:traceGroup>
      <inkml:annotationXML>
        <emma:emma xmlns:emma="http://www.w3.org/2003/04/emma" version="1.0">
          <emma:interpretation id="{34C003E0-367C-4BB8-9A18-E9FED6CC7482}" emma:medium="tactile" emma:mode="ink">
            <msink:context xmlns:msink="http://schemas.microsoft.com/ink/2010/main" type="paragraph" rotatedBoundingBox="24520,18176 26085,17832 26214,18419 24649,187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06AE08-5C23-432D-8B01-5FC3090A357F}" emma:medium="tactile" emma:mode="ink">
              <msink:context xmlns:msink="http://schemas.microsoft.com/ink/2010/main" type="line" rotatedBoundingBox="24520,18176 26085,17832 26214,18419 24649,18763"/>
            </emma:interpretation>
          </emma:emma>
        </inkml:annotationXML>
        <inkml:traceGroup>
          <inkml:annotationXML>
            <emma:emma xmlns:emma="http://www.w3.org/2003/04/emma" version="1.0">
              <emma:interpretation id="{FAD42CDC-8376-4720-A94A-A1B9D55520AB}" emma:medium="tactile" emma:mode="ink">
                <msink:context xmlns:msink="http://schemas.microsoft.com/ink/2010/main" type="inkWord" rotatedBoundingBox="24520,18176 26085,17832 26214,18419 24649,18763"/>
              </emma:interpretation>
              <emma:one-of disjunction-type="recognition" id="oneOf0">
                <emma:interpretation id="interp0" emma:lang="en-AU" emma:confidence="0">
                  <emma:literal>247 t</emma:literal>
                </emma:interpretation>
                <emma:interpretation id="interp1" emma:lang="en-AU" emma:confidence="0">
                  <emma:literal>241-1</emma:literal>
                </emma:interpretation>
                <emma:interpretation id="interp2" emma:lang="en-AU" emma:confidence="0">
                  <emma:literal>247th</emma:literal>
                </emma:interpretation>
                <emma:interpretation id="interp3" emma:lang="en-AU" emma:confidence="0">
                  <emma:literal>2 t It</emma:literal>
                </emma:interpretation>
                <emma:interpretation id="interp4" emma:lang="en-AU" emma:confidence="0">
                  <emma:literal>247-1</emma:literal>
                </emma:interpretation>
              </emma:one-of>
            </emma:emma>
          </inkml:annotationXML>
          <inkml:trace contextRef="#ctx0" brushRef="#br0">0 26 864,'0'0'38,"0"0"8,0 0-37,0 0-9,0 0 0,0 0 0,0 0 126,0 0 23,0 0 5,0 0 1,0 0-63,12-5-13,-12 5-3,11-10 0,0 10-28,1-5-5,-1 0-2,-11 5 0,0 0-14,12 0-3,5 0-1,-6 0 0,6 5 0,-17-5 0,0 0 0,12 5 0,5 5-2,-6 0 0,-11-10 0,12 10 0,-1 1-5,-5 4 0,-6-15-1,5 15 0,-5 0-7,6 0 0,-6 1-8,0 4 12,-6-5-12,1 5 0,-1 6 8,0-6-8,6 0 0,-5 0-8,-7-4 8,6-1-13,-5 0 13,5-5 0,-5 5 0,5-5-9,1 1 9,-7-6 0,6 5 0,6-10 0,0 0 12,0 0-3,0 0 0,0 0 0,0 0 11,0 0 3,0 0 0,0 0 0,0 0 3,0 0 1,0 0 0,0 0 0,0 0-4,0 0-1,12 5 0,-1 0 0,6 0-5,-5 0-1,-1 0 0,6-5 0,6 5-4,-6 0-2,0-5 0,0 5 0,0-5-2,1 0 0,-1 5 0,0-5 0,-6-5-8,6 5 0,-5 5-12,-12-5 12,11-5-32,-11 5 2,11-5 0,-11 5 0,6-10-153,6 5-30,-7-5-7,1 0 0</inkml:trace>
          <inkml:trace contextRef="#ctx0" brushRef="#br0" timeOffset="247.59">371 138 864,'0'0'38,"0"0"8,0 0-37,0 0-9,0 0 0,0 0 0,0 0 253,0 0 49,11 10 10,-11-10 1,12 0-165,-1 0-32,6 0-8,-6 0 0,1 0-36,5 0-8,6-5 0,0 5-1,-6-5-20,5 5-4,-4-10-1,4 4 0,1 6-17,0-5-3,-6 0-1,6 0 0,0-5-17,-6 5 8,0 0-8,0 0 0,-6-5 0,1 10 0,-1-5 0,-11 5 0,0 0-35,0 0-10,6-5-3,-6 5 0,0 0-157,0 0-32,0 0-7</inkml:trace>
          <inkml:trace contextRef="#ctx0" brushRef="#br0" timeOffset="479.46">559 97 1713,'0'0'76,"0"0"16,0 0-74,0 0-18,0 0 0,0 0 0,0 0 110,0 0 18,0 15 4,0-15 1,6 10-42,-6 6-9,11-6-2,-5 5 0,-6-15-24,0 15-6,11 5-1,0-4 0,-5-1-20,0 0-4,0 0-1,5 0 0,-5 1-16,-1 4-8,-5-5 0,6 0 8,-6 1-8,6-6-17,-6-10 4,0 15 1,0-15-53,0 0-11,5 15-1,-5-15-679,0 0-136</inkml:trace>
          <inkml:trace contextRef="#ctx0" brushRef="#br0" timeOffset="696.74">639 72 806,'0'0'36,"0"0"7,0 0-35,0 0-8,11 10 0,0-5 0,1 0 279,-6 0 53,-6-5 12,11 10 1,-5-5-192,5 5-38,-5 1-8,5 4-2,1-5-35,5 5-7,-12 0-2,12 6 0,-5-6-31,-1 5-6,1-5-2,-7 6 0,1-6-22,5-5 0,1 5 0,-6-5 0,-1 0-38,-5-10-12,0 0-2,0 0-1,0 0-198,0 0-39</inkml:trace>
          <inkml:trace contextRef="#ctx0" brushRef="#br0" timeOffset="872.28">907 72 921,'0'0'82,"0"0"-66,0 0-16,0 0 0,17 5 227,-17-5 41,0 0 9,11 10 2,0-10-121,7 5-24,-1-5-5,-6 0-1,-11 0-53,17 0-11,6 0-3,0 0 0,-12 0-29,6-5-7,0 5-1,6 0 0,-11 0-36,5 0-7,-6 0-1,6 0-765,0 0-153</inkml:trace>
          <inkml:trace contextRef="#ctx0" brushRef="#br0" timeOffset="1428.19">1203-258 1958,'11'0'43,"-11"0"9,0 0 1,0 0 3,0 0-45,12 6-11,-1-6 0,-11 0 0,0 0 104,0 0 18,17 0 4,0 0 1,-17 0-51,0 0-9,12-6-3,11 1 0,5 0-23,-5-5-5,-12 5 0,12 0-1,0-5-19,-6 5-4,0-5-1,-6 5 0,1 0-11,-1 0 0,-11 5 0,0 0 0,0 0-50,0 0-6,0 0 0,0 0-741,0 0-148</inkml:trace>
          <inkml:trace contextRef="#ctx0" brushRef="#br0" timeOffset="2439.54">1374 285 2008,'-17'5'44,"17"-5"10,0 0 2,0 0 0,17 5-45,-17-5-11,0 0 0,0 0 0,17 5 91,6-5 16,-6-5 3,0 5 1,6-5-39,0 0-8,-12 0-2,0-1 0,12 1-46,0 0-8,-6 0-8,-5 0 9,-1-5-9,0 0 0,6 5 0,1 0 0,-18 5 0,11-5 0,0 0 0,-11 5 0,12 0-216,-12 0-43,0 0-8,0 0-1</inkml:trace>
          <inkml:trace contextRef="#ctx0" brushRef="#br0" timeOffset="1660.45">1340-288 288,'0'0'12,"0"0"4,0 0-16,0 0 0,5 10 0,1 5 0,6-4 402,-1 4 78,-17-5 15,12 5 3,5 0-324,1 0-65,-7 6-13,1-6-2,-6 0-22,0 5-5,12 1-1,-1-6 0,-11 5-37,0-5-7,17 1-2,-11-1 0,-6 0-20,5-5 8,-5-10-8,6 10 0,-6-10-13,0 0-7,0 0-2,0 0 0,12-5-57,-12 5-11,0 0-2,0-15-1,11-5-160,-5 4-32,-6-4-7</inkml:trace>
          <inkml:trace contextRef="#ctx0" brushRef="#br0" timeOffset="1809.99">1454-207 806,'0'0'36,"0"0"7,0 0-35,0 0-8,0 0 0,5 15 0,7-5 176,-1 1 32,-11-1 8,6 0 0,0 5-104,5 0-20,-5-5-5,-1 6-1,1-1-55,6-5-11,-7 5-3,1 0 0,-6 1-17,6-6 0,5 5 0,0-5 0,-11 5 0,0-15 0,0 0 0,12 10-576,-1-5-120</inkml:trace>
        </inkml:traceGroup>
      </inkml:traceGroup>
    </inkml:traceGroup>
    <inkml:traceGroup>
      <inkml:annotationXML>
        <emma:emma xmlns:emma="http://www.w3.org/2003/04/emma" version="1.0">
          <emma:interpretation id="{7C6AE78B-3491-47D2-8D62-B9AE0D71ADAD}" emma:medium="tactile" emma:mode="ink">
            <msink:context xmlns:msink="http://schemas.microsoft.com/ink/2010/main" type="paragraph" rotatedBoundingBox="26049,18638 27584,17483 27921,17932 26387,1908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0AF219-4D1C-4A76-BE9F-C28360BB2A80}" emma:medium="tactile" emma:mode="ink">
              <msink:context xmlns:msink="http://schemas.microsoft.com/ink/2010/main" type="line" rotatedBoundingBox="26049,18638 27584,17483 27921,17932 26387,19087"/>
            </emma:interpretation>
          </emma:emma>
        </inkml:annotationXML>
        <inkml:traceGroup>
          <inkml:annotationXML>
            <emma:emma xmlns:emma="http://www.w3.org/2003/04/emma" version="1.0">
              <emma:interpretation id="{CC1D9704-8336-4F7A-855F-0E05465343D4}" emma:medium="tactile" emma:mode="ink">
                <msink:context xmlns:msink="http://schemas.microsoft.com/ink/2010/main" type="inkWord" rotatedBoundingBox="26112,18590 26946,18226 27112,18608 26278,18971"/>
              </emma:interpretation>
              <emma:one-of disjunction-type="recognition" id="oneOf1">
                <emma:interpretation id="interp5" emma:lang="en-AU" emma:confidence="0">
                  <emma:literal>34</emma:literal>
                </emma:interpretation>
                <emma:interpretation id="interp6" emma:lang="en-AU" emma:confidence="0">
                  <emma:literal>31,</emma:literal>
                </emma:interpretation>
                <emma:interpretation id="interp7" emma:lang="en-AU" emma:confidence="0">
                  <emma:literal>3,</emma:literal>
                </emma:interpretation>
                <emma:interpretation id="interp8" emma:lang="en-AU" emma:confidence="0">
                  <emma:literal>3*</emma:literal>
                </emma:interpretation>
                <emma:interpretation id="interp9" emma:lang="en-AU" emma:confidence="0">
                  <emma:literal>3",</emma:literal>
                </emma:interpretation>
              </emma:one-of>
            </emma:emma>
          </inkml:annotationXML>
          <inkml:trace contextRef="#ctx0" brushRef="#br0" timeOffset="2808.55">2161 173 1555,'-29'5'138,"29"-5"-110,17 5-28,-17-5 0,0 0 133,0 0 22,12 10 4,5-5 1,-6 6-13,0-6-3,-11-5 0,23 5 0,6 0-64,-12 0-12,-17-5-4,17 5 0,11-5-52,-10 5-12,-1 0 0,0 0 0,-6-5 0,1 0 0,5 0 8,-17 0-8,0 0-12,0 0-7,11 0-1,-11 0 0,0 0-44,0 0-8,0 0-3,0 0-714,0 0-143</inkml:trace>
          <inkml:trace contextRef="#ctx0" brushRef="#br0" timeOffset="3036.69">2263 361 1605,'0'0'71,"0"0"15,0 0-69,0 0-17,0 0 0,17 15 0,6-5 120,-6-5 21,-5 5 4,5-5 1,0-5-50,0 5-11,0-5-1,0 0-1,0-5-18,0 5-3,0-5-1,0 5 0,-5 0-61,5-5 0,-6 0-16,1 0 3,5 5-147,-6-5-28</inkml:trace>
          <inkml:trace contextRef="#ctx0" brushRef="#br0" timeOffset="2526.3">1591 411 979,'0'0'43,"0"0"9,0 0-41,0 0-11,0 0 0,0 0 0,0 0 240,0 0 47,22 0 9,-5 5 1,-17-5-157,18 0-31,-1 0-6,0-5-2,-6 5-25,1 0-6,-1-5-1,6 5 0,0 0-21,-5 0-5,-12 0-1,5 5 0,7-5-19,-12 0-4,0 0-1,0 0 0,5 10-3,1 1-1,-6-11 0,0 15 0,-6-5-22,6 0-5,0 5-1,0 0 0,0-4 14,-5 4-9,-1-5 9,6 0-8,0 0-21,0-10-4,-6 10-1,6-10 0,6 10 8,-6-10 2,0 16 0,0-16 0,0 0 10,6 10 2,-6-10 1,0 0 0,0 0 11,0 0 0,5 5 0,7 0-8,-12-5 8,11 10 0,-11-10 0,12 5 0,-1 5 0,-11-10 0,11 5 0,-5 5 0,11 1 11,-11-6-3,-6-5 0,6 10 0,5 0 8,-5 5 2,-6-5 0,0-10 0,0 10 1,0-10 0,-6 10 0,-5-4 0,-1 4-3,1-5-1,11-5 0,-12 5 0,1-5-15,-6 0 9,5 0-9,1-5 8,0 0-8,-6 0-14,-1 0 3,7-6 1,11 11-28,0 0-6,-11 0 0,11 0-1,0 0-101,0 0-20,0 0-4,0 0-837</inkml:trace>
        </inkml:traceGroup>
        <inkml:traceGroup>
          <inkml:annotationXML>
            <emma:emma xmlns:emma="http://www.w3.org/2003/04/emma" version="1.0">
              <emma:interpretation id="{2D40F530-5DA0-449F-BB3E-48F060B5C804}" emma:medium="tactile" emma:mode="ink">
                <msink:context xmlns:msink="http://schemas.microsoft.com/ink/2010/main" type="inkWord" rotatedBoundingBox="27270,17824 27634,17550 27903,17908 27539,18182">
                  <msink:destinationLink direction="with" ref="{4DADA284-2B14-4612-A553-C85744694E55}"/>
                </msink:context>
              </emma:interpretation>
              <emma:one-of disjunction-type="recognition" id="oneOf2">
                <emma:interpretation id="interp10" emma:lang="en-AU" emma:confidence="0">
                  <emma:literal>5</emma:literal>
                </emma:interpretation>
                <emma:interpretation id="interp11" emma:lang="en-AU" emma:confidence="0">
                  <emma:literal>J</emma:literal>
                </emma:interpretation>
                <emma:interpretation id="interp12" emma:lang="en-AU" emma:confidence="0">
                  <emma:literal>4</emma:literal>
                </emma:interpretation>
                <emma:interpretation id="interp13" emma:lang="en-AU" emma:confidence="0">
                  <emma:literal>j</emma:literal>
                </emma:interpretation>
                <emma:interpretation id="interp14" emma:lang="en-AU" emma:confidence="0">
                  <emma:literal>s</emma:literal>
                </emma:interpretation>
              </emma:one-of>
            </emma:emma>
          </inkml:annotationXML>
          <inkml:trace contextRef="#ctx0" brushRef="#br0" timeOffset="6544.09">2953-470 633,'-23'-5'56,"23"5"-44,0 0-12,0 0 0,-6 0 108,6 0 20,0 0 4,0 0 1,0 0-21,0 0-4,-11-5 0,11 5-1,0 0 9,0 0 3,0 0 0,0 0 0,0 0-37,0 0-7,0 0-2,0 0 0,-11 10 0,5 5 0,12 0 0,-12 0 0,-6 0-37,12 6-8,0-6-2,0 5 0,-5-5 2,-1 6 1,6-6 0,0 0 0,11-5-37,-5 0-8,-6-10-2,0 0 0,0 0 18,0 0 0,0 0-8,0 0 8,0 0 0,0 0-10,6 5 10,-6-5-8,0 0 25,0 0 6,23 11 1,-12-11 0,-11 0-40,17 5-8,0-5-2,0 0 0,0 0 26,-17 0 0,0 0 0,18 5 0,10-5 0,-11 5 0,-17-5 0,0 0 0,17 0 0,-5 0 0,-12 0 0,0 0 0,11 5 0,0 0 0,-11-5 0,0 0 0,0 0 0,0 0 0,18 5 0,-7 5 0,-11-10 20,0 10 4,0 0 0,6 6 0,5-6-24,-11 0 0,-17 5 0,11-5-12,12 0 12,-12 0 0,-5 6 10,-1-6-10,12 0 0,-5 0 0,-12 0 0,-6-5 0,-6 5 11,7-10-11,22 0 12,0 0-12,-18 5 0,7 0-17,11-5 1,0 0 1,0 0-52,0 0-10,0 0-3,0 0-1003</inkml:trace>
          <inkml:trace contextRef="#ctx0" brushRef="#br0" timeOffset="5174.64">2964-511 1382,'0'0'123,"0"0"-99,0 0-24,0 0 0,0 0 115,0 0 17,0 0 4,0 0 1,0 0-40,0 0-8,0 0-1,0 0-1,0 0-19,0 0-3,0 0-1,17 0 0,6 0-14,-11-5-3,-12 5-1,11-5 0,6 0-22,0 0-5,0 0-1,-11 0 0,-6 5-2,6-10-1,5 5 0,0-1 0,-11 6 3,0 0 1,18-5 0,-7 0 0,-11 5 1,0 0 1,0 0 0,0 0 0,0 0-9,0 0-3,0 0 0,0 0 0,0 0-9,0 0 0,0 0 0,0 0 0,0 0 10,0 0 0,0 0 0,0 0 0,0 0-10,0 0-14,0 0 3,0 0 1,0 0 10,0 0 0,0 0 8,0 0-8,0 0 0,0 0 0,6 10 0,-6-10 0,11 11 0,-11-11 0,0 0 0,0 0-8,11 5 8,-11-5 0,0 0 0,0 0 0,0 0 0,0 0 0,0 0 0,0 0 0,0 0 0,0 0-10,0 0 10,0 0 0,0 0-11,0 0 11,0 0-10,0 0 10,0 0-10,0 0 10,0 0-10,0 0 10,0 0-13,0 0 3,0 0 1,0 0 0,6 10 0,-6-10 0,0 0 0,0 0 0,0 0-19,0 0-3,0 0-1,0 0 0,-11 0 32,11 0 0,0 0 0,0 0 0,-12 5-152,12-5-24,0 0-4</inkml:trace>
        </inkml:traceGroup>
      </inkml:traceGroup>
    </inkml:traceGroup>
    <inkml:traceGroup>
      <inkml:annotationXML>
        <emma:emma xmlns:emma="http://www.w3.org/2003/04/emma" version="1.0">
          <emma:interpretation id="{4C7A175E-9A8B-4D53-8AEA-06D22B02376A}" emma:medium="tactile" emma:mode="ink">
            <msink:context xmlns:msink="http://schemas.microsoft.com/ink/2010/main" type="paragraph" rotatedBoundingBox="27675,19021 27499,17798 28058,17718 28234,1894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547B326-6E16-4E6D-88DE-B65F8FA6864C}" emma:medium="tactile" emma:mode="ink">
              <msink:context xmlns:msink="http://schemas.microsoft.com/ink/2010/main" type="line" rotatedBoundingBox="27675,19021 27499,17798 28058,17718 28234,18941"/>
            </emma:interpretation>
          </emma:emma>
        </inkml:annotationXML>
        <inkml:traceGroup>
          <inkml:annotationXML>
            <emma:emma xmlns:emma="http://www.w3.org/2003/04/emma" version="1.0">
              <emma:interpretation id="{4D2285B9-F65C-43D3-BA9A-F901B4EB6BBD}" emma:medium="tactile" emma:mode="ink">
                <msink:context xmlns:msink="http://schemas.microsoft.com/ink/2010/main" type="inkWord" rotatedBoundingBox="27824,18962 27864,18490 28242,18522 28201,18994">
                  <msink:destinationLink direction="with" ref="{4DADA284-2B14-4612-A553-C85744694E55}"/>
                </msink:context>
              </emma:interpretation>
              <emma:one-of disjunction-type="recognition" id="oneOf3">
                <emma:interpretation id="interp15" emma:lang="en-AU" emma:confidence="0">
                  <emma:literal>.</emma:literal>
                </emma:interpretation>
                <emma:interpretation id="interp16" emma:lang="en-AU" emma:confidence="0">
                  <emma:literal>j</emma:literal>
                </emma:interpretation>
                <emma:interpretation id="interp17" emma:lang="en-AU" emma:confidence="0">
                  <emma:literal>J</emma:literal>
                </emma:interpretation>
                <emma:interpretation id="interp18" emma:lang="en-AU" emma:confidence="0">
                  <emma:literal>4</emma:literal>
                </emma:interpretation>
                <emma:interpretation id="interp19" emma:lang="en-AU" emma:confidence="0">
                  <emma:literal>5</emma:literal>
                </emma:interpretation>
              </emma:one-of>
            </emma:emma>
          </inkml:annotationXML>
          <inkml:trace contextRef="#ctx0" brushRef="#br0" timeOffset="8041.4">3403 350 1731,'0'0'76,"0"0"17,0 0-74,0 0-19,0 0 0,0 0 0,0 0 103,12 0 17,5 0 3,0 0 1,0 0-39,0-5-7,-6 5-2,6-5 0,1 0-24,-1 5-4,-6 0-2,0 0 0,1 0-22,-1 0-4,-11 0 0,0 0-1,0 0-11,0 0-8,0 0 9,0 0-9,0 0 12,0 0-4,0 0-8,0 0 12,0 0-20,-11 5-5,5 5-1,-5 1 0,-1-1-14,1-5-4,11-5 0,0 0 0,-11 10 6,11-10 1,-12 0 0,12 0 0,0 0 9,0 0 1,-6 15 1,6-15 0,0 0 14,0 0-12,0 0 12,0 10-12,0-10 12,12 15 0,-6 1 0,-1-1-9,-5-15 9,12 15 0,5 0 0,-6-5 0,1 6 0,5-6 0,-12 5 0,12-5 0,-11 5 8,6 0 3,-1-4 1,-5 4 0,5-5 6,-5 5 2,-1-5 0,-5 0 0,6 1 5,-6 4 2,-6-5 0,6 5 0,-5-5-2,-7 5 0,7-10 0,-7 6 0,-5-1 3,0 0 0,0-5 0,0 0 0,-6 0-3,0 5 0,0-5 0,1 0 0,-1-5-13,0 0-4,0 0 0,0-5 0,6 5-8,0-5 0,0 5 0,0-5 0,6 0-34,5-5-6,6 10 0,0-5-799,-11-5-159</inkml:trace>
        </inkml:traceGroup>
        <inkml:traceGroup>
          <inkml:annotationXML>
            <emma:emma xmlns:emma="http://www.w3.org/2003/04/emma" version="1.0">
              <emma:interpretation id="{BF6EC75C-4B24-482D-837C-D33EF4ECD6C2}" emma:medium="tactile" emma:mode="ink">
                <msink:context xmlns:msink="http://schemas.microsoft.com/ink/2010/main" type="inkWord" rotatedBoundingBox="27544,18320 27759,17636 28259,17793 28044,18477">
                  <msink:destinationLink direction="with" ref="{4DADA284-2B14-4612-A553-C85744694E55}"/>
                </msink:context>
              </emma:interpretation>
              <emma:one-of disjunction-type="recognition" id="oneOf4">
                <emma:interpretation id="interp20" emma:lang="en-AU" emma:confidence="0">
                  <emma:literal>It</emma:literal>
                </emma:interpretation>
                <emma:interpretation id="interp21" emma:lang="en-AU" emma:confidence="0">
                  <emma:literal>I</emma:literal>
                </emma:interpretation>
                <emma:interpretation id="interp22" emma:lang="en-AU" emma:confidence="0">
                  <emma:literal>it</emma:literal>
                </emma:interpretation>
                <emma:interpretation id="interp23" emma:lang="en-AU" emma:confidence="0">
                  <emma:literal>1</emma:literal>
                </emma:interpretation>
                <emma:interpretation id="interp24" emma:lang="en-AU" emma:confidence="0">
                  <emma:literal>#</emma:literal>
                </emma:interpretation>
              </emma:one-of>
            </emma:emma>
          </inkml:annotationXML>
          <inkml:trace contextRef="#ctx0" brushRef="#br0" timeOffset="6843.28">3192-410 1623,'0'0'72,"0"0"15,0 0-70,0 0-17,12 6 0,-1-6 0,-11 0 101,0 0 17,0 0 3,17 5 1,-5-5-32,5 0-6,-12 0-2,7 5 0,5-5-23,-6 0-5,1 0-1,-1-5 0,0 5-24,7-5-5,-1-1 0,0 1-1,-6 0-15,6 0-8,-5 5 10,5-5-10,-6-5 0,1 10 0,-1-5 0,0 0 0,1 0-22,-12 5-10,0 0-3,0 0 0,0 0-181,0 0-37</inkml:trace>
          <inkml:trace contextRef="#ctx0" brushRef="#br0" timeOffset="7049.25">3392-359 345,'0'0'31,"0"0"-31,0 0 0,0 0 0,-6 10 337,6-10 62,0 10 12,0 6 2,0-6-236,0 5-47,0-5-10,0 5-1,0-5-51,6 6-11,-6-1-1,5 0-1,-5 0-30,6 0-5,0 1-2,-6-6 0,0 0-18,0-10 0,6 15 0,-6-15 0,5 5-43,-5-5-5,0 0-2,0 0 0,0 0-170,0 0-33,0 0-7</inkml:trace>
          <inkml:trace contextRef="#ctx0" brushRef="#br0" timeOffset="7229.77">3449-440 921,'0'0'82,"0"0"-66,0 0-16,0 0 0,0 0 188,0 0 33,0 0 7,5 10 2,1 0-72,0 6-14,-6-1-4,6 0 0,-1 0-53,1 5-11,0-4-3,-1 4 0,1 5-37,5-5-8,-5 1-2,0-1 0,0-5-26,-1 11 8,1-11-8,0 0 0,-1 0-24,-5-5-9,6 0-3,-6-10 0,0 0-160,0 0-33,0 0-7</inkml:trace>
          <inkml:trace contextRef="#ctx0" brushRef="#br0" timeOffset="7519.99">3078 148 1638,'-23'5'72,"23"-5"16,0 0-71,0 0-17,-5 0 0,5 0 0,11 0 75,1 0 11,-12 0 2,0 0 1,11 0 31,6 0 7,6 0 1,-6-5 0,6 5-68,0-5-12,-1 0-4,7 0 0,-1-6-19,1 6-4,5 0-1,-5-5 0,5 5-20,0-5 0,-6 0 0,1 5 0,-6-5 9,0 5-9,-6-6 12,0 6-12,0 0-34,-6 0-14,1 5-2,-12 0-1086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4:28.072"/>
    </inkml:context>
    <inkml:brush xml:id="br0">
      <inkml:brushProperty name="width" value="0.09333" units="cm"/>
      <inkml:brushProperty name="height" value="0.09333" units="cm"/>
      <inkml:brushProperty name="color" value="#002060"/>
      <inkml:brushProperty name="fitToCurve" value="1"/>
    </inkml:brush>
  </inkml:definitions>
  <inkml:trace contextRef="#ctx0" brushRef="#br0">143 12 172,'28'10'16,"-28"-10"-16,0 0 0,0 0 0,6-10 198,-6 10 37,0 0 7,0 0 2,11-5-92,-5 0-19,0 0-3,-6 5-1,0 0 2,0 0 0,0 0 0,0 0 0,0 0-18,0 0-3,0 0-1,0 0 0,11 0-29,-11 0-7,0 0-1,11 10 0,7 0-22,-13-5-5,-5-5-1,0 20 0,6-4-16,-6-1-3,-6-5-1,6 10 0,0-5-10,0 6-2,0-1-1,-5 5 0,-7-4-11,6-1 10,1 5-10,-1 1 10,0-1-10,-5 0 0,11 1 9,-6-1-9,1 0 0,-1 1 0,-6-6 0,-5 5 8,0-5-8,6 1 0,-1-1 0,12-5 0,-5 5 0,5-4 0,-6 4 0,-11-5 0,0 0 0,5 0 0,12-4 0,-5 4 0,-7-5 0,1 0-13,5 5 3,6-15 1,0 0-14,-5 10-2,-7-5-1,12-5 0,0 0-25,0 0-5,0 0 0,0 0-1,0 0-43,0 0-9,0 0-2,0 0-600,0 0-120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4:28.485"/>
    </inkml:context>
    <inkml:brush xml:id="br0">
      <inkml:brushProperty name="width" value="0.09333" units="cm"/>
      <inkml:brushProperty name="height" value="0.09333" units="cm"/>
      <inkml:brushProperty name="color" value="#002060"/>
      <inkml:brushProperty name="fitToCurve" value="1"/>
    </inkml:brush>
  </inkml:definitions>
  <inkml:trace contextRef="#ctx0" brushRef="#br0">7-10 633,'-11'0'56,"11"0"-44,0 0-12,0 0 0,0 0 245,0 0 47,0 0 10,0 0 2,0 0-118,0 0-23,0 0-5,0 0-1,0 0-64,5 11-13,-5 4-2,6-5-1,5 5-30,1 0-7,-12 0 0,0 6-1,5-1-16,-5 5-3,6 6-1,-12-6 0,-5 11-10,11-11-1,6 5-8,-1 1 12,-16-6-12,11 5 0,0-9 8,0 4-8,0-10 0,0 5 0,-6-4 0,12-1 0,0-5 0,-1 0 0,-5-10 0,0 0 0,12 10 0,-12-10 0,0 0 0,0 0-10,-6 0 10,6 0 0,17-5 0,-17 5-8,12-10 8,5 5 0,11-5 0,-11 0 0,0 0 18,1-6 6,4 1 0,7 0 1,-6 0-57,11-5-12,-11 4-3,5-4-778,-5 0-156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4:33.68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35-5 345,'-23'10'15,"23"-10"4,0 0-19,0 0 0,-6 0 0,0 5 0,1-5 276,5 0 51,0 0 10,0 0 3,0 0-237,0 0-47,0 0-10,11 11-2,6-6 68,-17-5 12,0 0 4,17 0 0,6 5-103,0 0-25,-12 5 0,12-5 0,0 0 28,0-5 1,-12 0 0,1 5 0,5-5-46,-6 5-10,0-5-1,-11 0-1,0 0 13,0 0 4,18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31:06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6912 0 0,'1'3'3396'0'0,"1"10"104"0"0,-2-9-2295 0 0,1-1 0 0 0,0 1 0 0 0,0 0 0 0 0,0 0 0 0 0,2 5 0 0 0,-1-3-774 0 0,0 0 1 0 0,0 0-1 0 0,-1 0 0 0 0,0-1 1 0 0,0 2-1 0 0,0 8 1 0 0,0-6-43 0 0,0 1 1 0 0,3 13 0 0 0,11 46 51 0 0,-12-51-331 0 0,1 0 0 0 0,0 0 0 0 0,1 0 0 0 0,1 0-1 0 0,9 16 1 0 0,-4-12-150 0 0,-5-10-50 0 0,0-1-1 0 0,0 0 1 0 0,1 0-1 0 0,0-1 1 0 0,1 0-1 0 0,11 11 1 0 0,5-1-427 0 0,6 5-1653 0 0,-19-11 82 0 0</inkml:trace>
  <inkml:trace contextRef="#ctx0" brushRef="#br0" timeOffset="1">306 199 12528 0 0,'0'0'1352'0'0,"0"16"-1352"0"0,0-8 0 0 0,0 9 704 0 0,6-3 104 0 0,-6-4 24 0 0,6 0 7 0 0,-6-2-463 0 0,4 2-96 0 0,2 4-24 0 0,0-3 0 0 0,-1-5-896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4:34.75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69 1036,'0'0'46,"0"0"10,0 0-45,0 0-11,0 0 0,0 0 0,0 0 108,0 0 20,17 0 4,-5 0 1,-1 0-28,1 5-5,-12-5-2,0 0 0,22 0-30,-5 0-7,-17 0-1,12 0 0,-1 0-27,6 0-5,0 0-2,-5 0 0,-12 0-12,17 0-2,6-10-1,0 10 0,-12-5-11,0 5-11,6-5 3,1 5 0,-7-5 8,6 5 11,-11-10-3,5 5 0,1 0-54,-1 0-11,-11-5-3,0 5-560,6-6-113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4:35.02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17 0 1152,'0'0'51,"0"0"10,-11 0-49,5 6-12,6-1 0,0-5 0,0 0 156,0 0 29,0 0 6,0 10 1,17 0-96,-11 0-18,-6-10-4,0 0-1,0 0-36,6 15-7,-1 5-2,1 1 0,0-6-28,-6-15 0,0 0 0,0 15-10,5-5-14,-5-10-2,6 10-1,-6-10 0,12 5-82,-12-5-17,0 0-3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4:35.19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-1 0 1861,'0'0'40,"0"0"9,0 0 2,0 0 2,0 0-42,0 0-11,0 15 0,0 0 0,0 0 77,6 1 14,-6-6 2,0 0 1,0 5-42,6 0-8,5-10-1,-5 11-1,-1 4-27,1-10-6,-6-10-1,6 15 0,-6-15-8,0 0-17,0 0 4,0 0 1,11 10-68,-11-10-14,0 0-2,0 0-846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4:35.41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0 186 1497,'0'0'66,"0"0"14,0 0-64,0 0-16,11-5 0,1-1 0,5 1 75,0 5 11,-11-10 2,-1 5 1,1 0 11,11 0 3,6-5 0,0 0 0,5 0-56,1 0-11,-6-1-3,5-4 0,1 5-1,-1 0-1,1 5 0,-1 0 0,1-5-23,-7 0-8,1 4 0,0 1 9,-6 0-39,0 0-8,-5 0-2,-7 0-656,12 10-131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4:35.92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71 921,'0'0'82,"0"0"-66,0 0-16,0 0 0,11 0 195,6 0 35,-17 0 7,11-5 2,7-5-111,-1 10-21,-6-5-5,0 5-1,7-5-30,-1 0-7,0 0 0,0 0-1,-6 0-23,6 0-5,-5 0-1,5-6 0,-6 11-16,6-5-3,-17 5-1,0 0 0,0 0-14,0 0 11,0 0-11,0 0 10,0 16-10,-5-1 8,-1 0-8,-5 5 8,5 0-34,-6 1-7,7 4-2,-7-5 0,1-4-10,5 9-3,1-10 0,-1 5 0,6-4 18,-6-6 3,6 5 1,0-5 0,0-10 16,6 10 10,-6 0-12,6 0 12,-6-10 0,5 11 0,7-6 0,-1 0 0,0 5 0,7-5 12,-7 5-3,0-5-1,1 0-8,-1 0 0,6-5 0,0 5 0,0 0 25,1-5 13,-1 5 2,-6-5 1,6 5-14,-17-5-3,0 0-1,12 6 0,-12-6 23,5 10 5,-5-10 1,6 5 0,-6-5-9,6 10-2,-12 0 0,0 5 0,-5-10-5,-1 5 0,1-5-1,-6 11 0,0-11-11,0 0-3,0 0 0,0 5 0,-1-5-33,1 0-8,0 5 0,6-5-1,-6 0 21,5 0 0,1 6 12,5-6-4,1 5-140,5-10-29,-12 5-6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4:38.99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2115 25 345,'0'10'31,"5"0"-31,-5-15 0,0 5 0,6-5 231,-6 5 40,0-5 8,0 0 1,6 0-150,-6 5-30,0-5-7,0 5-1,5-5-29,-5 5-7,0-6 0,6 6-1,-6-5 3,0 5 1,0 0 0,0 0 0,0 0-23,0 0-5,0 0-1,0 0 0,0 0 0,0 0 0,0 0 0,0 0 0,0 21-1,-6-6 0,-5 0 0,5 5 0,6-20-5,-5 10 0,-7 6-1,1-1 0,-1-5-5,1 5-1,0-5 0,-1 0 0,7 6-3,-7-6-1,-5 5 0,6 0 0,-6 0-4,-1 1-1,1 4 0,0 0 0,0 0 1,0 1 0,-6-1 0,6 5 0,-6-4-9,1 4 10,-7-5-10,6 5 10,-5 1-10,-1-1 8,-5-5-8,0 6 8,5-1-8,-5 0 0,0 1 9,0-1-9,11-5-10,-6 1-6,1-1-2,-6-5 0,-6 5 18,11-4 0,-5-1 0,11 0 0,-5 0 25,5 0 9,-5 1 2,5-1 0,0 0-27,0 0-9,-5 0 0,5 1 9,0-1-9,0-5 0,-5 5 0,5 0 0,0 0 0,0 6 0,1-11 0,-7 5 8,6 0-8,0-5 0,1 6 0,-1-6 0,0 0 0,0 0 0,-5 0 0,11-5 0,-6 0 0,6 0 0,-6 5 0,0 1 0,6-6 0,0-5 0,0 5 0,-6 0 0,6 0 0,0 0 0,0 0 0,0 0 0,-6 0 0,6 0 0,5-5 0,-5 5 0,6-5 0,-6 5 0,5-5 0,-5 0 0,6-5 0,-1 5 0,1 5 0,-6-5 0,11-5 0,-5 5 0,-1-5 0,12 5 0,-11 0 0,0 0 0,5 0 0,-5 0 0,11 0-9,0 0 9,-12-5 0,12 5 0,-11 5-10,11-5 10,0 0-8,-12-5 8,1 0-9,11 5 9,0 0-10,0 0 10,-6-10-12,6 10 12,0 0-13,0 0 5,-5-10 8,-7 5-13,12 5 5,0 0 8,-6-10-9,1-1 9,-1 1 0,6 10 0,0 0 0,0 0-8,0 0 8,0 0 0,-6-5 0,6 5 0,0 0 0,0 0 0,-5-10 0,5 10 0,0 0 0,0 0 0,-12-5 0,12 5 0,0 0 0,0 0 0,0 0 0,-11-5 0,5 0 0,6 5 0,0 0 0,0 0 0,0 0 0,-11 0 0,-1 0 0,12 0 0,0 0 0,0 0 0,-5-5 0,5 5 0,0 0 0,0 0 0,0 0 0,0 0 0,0 0 0,0 0 0,0 0 0,0 0 0,-12 0 0,12 0 0,0 0 0,0 0 0,0 0 0,0 0 0,-5 10 0,5-10 0,0 0 0,0 0 0,-12 10 0,6 0 0,6-10 0,-5 10 0,5-5 12,-6 11-4,6-6-8,0 0 12,0-10-4,0 0-8,0 15 11,6 0-11,-6 6 9,0-1-9,5-5 0,-5 0 9,6 0 0,-6 1 0,0-1 0,0 5 0,0-10-1,6 11 0,-6-6 0,6 5 0,-12 0-8,6 1 10,0-6-10,0 5 10,6 0-10,-6-5 0,0 6 0,0-11 8,0-10-8,0 15 0,-6-5 0,6-10 0,0 0-24,0 0 0,0 0 0,0 0 0,-12 5-114,12-5-23,-11-5-5,5-5-547,-5-5-110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4:39.25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-1 195 748,'0'15'67,"0"-15"-54,0 6-13,0-6 0,0 0 250,0 0 47,12 0 10,-1 0 1,1-6-124,-1 1-26,0 0-5,6 0-1,1 5-63,-1-5-13,5-5-2,1 0-1,0 0-33,6 0-6,-7-6-2,1 6 0,0-5-21,0 0-11,0 0 10,-1-6-10,-5 6-28,6 0-12,-6 0-3,6 0-1161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6:04.439"/>
    </inkml:context>
    <inkml:brush xml:id="br0">
      <inkml:brushProperty name="width" value="0.09333" units="cm"/>
      <inkml:brushProperty name="height" value="0.09333" units="cm"/>
      <inkml:brushProperty name="color" value="#002060"/>
      <inkml:brushProperty name="fitToCurve" value="1"/>
    </inkml:brush>
  </inkml:definitions>
  <inkml:trace contextRef="#ctx0" brushRef="#br0">40 16 345,'-18'-20'31,"18"20"-31,0 0 0,0 0 0,-11 10 188,11-10 31,0 0 6,0 0 2,0 0-56,0 0-11,-11 5-3,11-5 0,0 0-23,0 0-5,0 0-1,0 0 0,0 0-24,0 15-6,0-15-1,0 0 0,0 0-53,5 10-10,7 0-2,-7 6-1,-5-16-10,12 10-1,-1-5-1,1 5 0,-1-5-19,6 0 0,-5 0 0,5-5-9,-17 0-16,11 0-3,6-5-1,0 0 0,-5-5-171,-1 0-33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6:04.977"/>
    </inkml:context>
    <inkml:brush xml:id="br0">
      <inkml:brushProperty name="width" value="0.09333" units="cm"/>
      <inkml:brushProperty name="height" value="0.09333" units="cm"/>
      <inkml:brushProperty name="color" value="#002060"/>
      <inkml:brushProperty name="fitToCurve" value="1"/>
    </inkml:brush>
  </inkml:definitions>
  <inkml:trace contextRef="#ctx0" brushRef="#br0">0 188 1324,'0'0'118,"0"0"-94,0 0-24,0 0 0,0 0 71,0 0 9,0 0 3,0 0 0,0 0 12,11 0 2,7-10 1,-1-1 0,-6 1-31,0 5-7,7-5 0,-1 0-1,0-5-15,0 10-2,0-5-1,-6 4 0,6-4-18,1 0-4,-1 0-1,0 0 0,0 0-10,0-5-8,0 4 9,0 6-9,-5-5 15,-7 5-3,-5 5-1,0 0 0,0 0-3,0 0 0,0 0 0,6 20 0,-6-4-8,0-1 0,-6 10 0,1-5 8,5 6-24,-6-1-4,0 0-2,0 1 0,1-6-8,-1 0-2,0 6 0,6-6 0,0-5 1,0 0 0,0-5 0,-5 6 0,5-16 31,5 10 0,-5-5 0,0-5 0,0 0 0,0 0 13,12 10-1,-1-5 0,-11-5-12,12 0-16,5 0 3,0 0 1,-6 0 34,1 0 7,-1-5 2,0 0 0,6-5-31,-5 5 0,-1 0 0,-5 0 0,5-6-64,-5 6-7,5-5-1,-5 0-872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0:16:05.278"/>
    </inkml:context>
    <inkml:brush xml:id="br0">
      <inkml:brushProperty name="width" value="0.09333" units="cm"/>
      <inkml:brushProperty name="height" value="0.09333" units="cm"/>
      <inkml:brushProperty name="color" value="#002060"/>
      <inkml:brushProperty name="fitToCurve" value="1"/>
    </inkml:brush>
  </inkml:definitions>
  <inkml:trace contextRef="#ctx0" brushRef="#br0">0 96 1800,'0'0'80,"0"0"16,0 0-77,0 0-19,18 5 0,-7 0 0,0-5 91,6 0 14,-5 0 3,5 0 1,0-5-49,0 0-9,0 0-3,0-5 0,6 5-22,-6-5-5,0-1-1,0 6 0,1-5-20,-1 0 0,0 5 0,-6-5-12,1 5 12,-1 0 0,-11 5-9,0 0 9,6-5-104,-6 5-17,0 0-3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82d585c41e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82d585c41e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78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82d585c41e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82d585c41e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63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82d585c41e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82d585c41e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3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82d585c41e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82d585c41e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31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301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00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95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920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emf"/><Relationship Id="rId18" Type="http://schemas.openxmlformats.org/officeDocument/2006/relationships/customXml" Target="../ink/ink152.xml"/><Relationship Id="rId26" Type="http://schemas.openxmlformats.org/officeDocument/2006/relationships/image" Target="../media/image48.png"/><Relationship Id="rId3" Type="http://schemas.openxmlformats.org/officeDocument/2006/relationships/image" Target="../media/image148.png"/><Relationship Id="rId21" Type="http://schemas.openxmlformats.org/officeDocument/2006/relationships/image" Target="../media/image157.emf"/><Relationship Id="rId34" Type="http://schemas.openxmlformats.org/officeDocument/2006/relationships/customXml" Target="../ink/ink158.xml"/><Relationship Id="rId17" Type="http://schemas.openxmlformats.org/officeDocument/2006/relationships/image" Target="../media/image155.emf"/><Relationship Id="rId25" Type="http://schemas.openxmlformats.org/officeDocument/2006/relationships/image" Target="../media/image47.png"/><Relationship Id="rId33" Type="http://schemas.openxmlformats.org/officeDocument/2006/relationships/customXml" Target="../ink/ink157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151.xml"/><Relationship Id="rId20" Type="http://schemas.openxmlformats.org/officeDocument/2006/relationships/customXml" Target="../ink/ink153.xml"/><Relationship Id="rId29" Type="http://schemas.openxmlformats.org/officeDocument/2006/relationships/customXml" Target="../ink/ink155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149.xml"/><Relationship Id="rId24" Type="http://schemas.openxmlformats.org/officeDocument/2006/relationships/image" Target="../media/image46.png"/><Relationship Id="rId32" Type="http://schemas.openxmlformats.org/officeDocument/2006/relationships/image" Target="../media/image52.png"/><Relationship Id="rId5" Type="http://schemas.openxmlformats.org/officeDocument/2006/relationships/image" Target="../media/image149.emf"/><Relationship Id="rId15" Type="http://schemas.openxmlformats.org/officeDocument/2006/relationships/image" Target="../media/image154.emf"/><Relationship Id="rId23" Type="http://schemas.openxmlformats.org/officeDocument/2006/relationships/image" Target="../media/image158.emf"/><Relationship Id="rId28" Type="http://schemas.openxmlformats.org/officeDocument/2006/relationships/image" Target="../media/image50.png"/><Relationship Id="rId19" Type="http://schemas.openxmlformats.org/officeDocument/2006/relationships/image" Target="../media/image156.emf"/><Relationship Id="rId31" Type="http://schemas.openxmlformats.org/officeDocument/2006/relationships/customXml" Target="../ink/ink156.xml"/><Relationship Id="rId4" Type="http://schemas.openxmlformats.org/officeDocument/2006/relationships/customXml" Target="../ink/ink148.xml"/><Relationship Id="rId14" Type="http://schemas.openxmlformats.org/officeDocument/2006/relationships/customXml" Target="../ink/ink150.xml"/><Relationship Id="rId22" Type="http://schemas.openxmlformats.org/officeDocument/2006/relationships/customXml" Target="../ink/ink154.xml"/><Relationship Id="rId27" Type="http://schemas.openxmlformats.org/officeDocument/2006/relationships/image" Target="../media/image49.png"/><Relationship Id="rId30" Type="http://schemas.openxmlformats.org/officeDocument/2006/relationships/image" Target="../media/image51.png"/><Relationship Id="rId35" Type="http://schemas.openxmlformats.org/officeDocument/2006/relationships/customXml" Target="../ink/ink159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emf"/><Relationship Id="rId18" Type="http://schemas.openxmlformats.org/officeDocument/2006/relationships/customXml" Target="../ink/ink165.xml"/><Relationship Id="rId26" Type="http://schemas.openxmlformats.org/officeDocument/2006/relationships/image" Target="../media/image164.emf"/><Relationship Id="rId39" Type="http://schemas.openxmlformats.org/officeDocument/2006/relationships/customXml" Target="../ink/ink173.xml"/><Relationship Id="rId3" Type="http://schemas.openxmlformats.org/officeDocument/2006/relationships/image" Target="../media/image164.png"/><Relationship Id="rId21" Type="http://schemas.openxmlformats.org/officeDocument/2006/relationships/image" Target="../media/image150.png"/><Relationship Id="rId34" Type="http://schemas.openxmlformats.org/officeDocument/2006/relationships/image" Target="../media/image168.emf"/><Relationship Id="rId42" Type="http://schemas.openxmlformats.org/officeDocument/2006/relationships/image" Target="../media/image172.emf"/><Relationship Id="rId47" Type="http://schemas.openxmlformats.org/officeDocument/2006/relationships/customXml" Target="../ink/ink177.xml"/><Relationship Id="rId50" Type="http://schemas.openxmlformats.org/officeDocument/2006/relationships/image" Target="../media/image177.png"/><Relationship Id="rId7" Type="http://schemas.openxmlformats.org/officeDocument/2006/relationships/image" Target="../media/image360.png"/><Relationship Id="rId12" Type="http://schemas.openxmlformats.org/officeDocument/2006/relationships/customXml" Target="../ink/ink162.xml"/><Relationship Id="rId17" Type="http://schemas.openxmlformats.org/officeDocument/2006/relationships/image" Target="../media/image147.emf"/><Relationship Id="rId25" Type="http://schemas.openxmlformats.org/officeDocument/2006/relationships/customXml" Target="../ink/ink166.xml"/><Relationship Id="rId33" Type="http://schemas.openxmlformats.org/officeDocument/2006/relationships/customXml" Target="../ink/ink170.xml"/><Relationship Id="rId38" Type="http://schemas.openxmlformats.org/officeDocument/2006/relationships/image" Target="../media/image170.emf"/><Relationship Id="rId46" Type="http://schemas.openxmlformats.org/officeDocument/2006/relationships/image" Target="../media/image174.emf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164.xml"/><Relationship Id="rId20" Type="http://schemas.openxmlformats.org/officeDocument/2006/relationships/image" Target="../media/image149.png"/><Relationship Id="rId29" Type="http://schemas.openxmlformats.org/officeDocument/2006/relationships/customXml" Target="../ink/ink168.xml"/><Relationship Id="rId41" Type="http://schemas.openxmlformats.org/officeDocument/2006/relationships/customXml" Target="../ink/ink17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50.png"/><Relationship Id="rId11" Type="http://schemas.openxmlformats.org/officeDocument/2006/relationships/image" Target="../media/image144.emf"/><Relationship Id="rId24" Type="http://schemas.openxmlformats.org/officeDocument/2006/relationships/image" Target="../media/image153.png"/><Relationship Id="rId32" Type="http://schemas.openxmlformats.org/officeDocument/2006/relationships/image" Target="../media/image167.emf"/><Relationship Id="rId37" Type="http://schemas.openxmlformats.org/officeDocument/2006/relationships/customXml" Target="../ink/ink172.xml"/><Relationship Id="rId40" Type="http://schemas.openxmlformats.org/officeDocument/2006/relationships/image" Target="../media/image171.emf"/><Relationship Id="rId45" Type="http://schemas.openxmlformats.org/officeDocument/2006/relationships/customXml" Target="../ink/ink176.xml"/><Relationship Id="rId5" Type="http://schemas.openxmlformats.org/officeDocument/2006/relationships/image" Target="../media/image340.png"/><Relationship Id="rId15" Type="http://schemas.openxmlformats.org/officeDocument/2006/relationships/image" Target="../media/image146.emf"/><Relationship Id="rId23" Type="http://schemas.openxmlformats.org/officeDocument/2006/relationships/image" Target="../media/image152.png"/><Relationship Id="rId28" Type="http://schemas.openxmlformats.org/officeDocument/2006/relationships/image" Target="../media/image165.emf"/><Relationship Id="rId36" Type="http://schemas.openxmlformats.org/officeDocument/2006/relationships/image" Target="../media/image169.emf"/><Relationship Id="rId49" Type="http://schemas.openxmlformats.org/officeDocument/2006/relationships/image" Target="../media/image176.png"/><Relationship Id="rId10" Type="http://schemas.openxmlformats.org/officeDocument/2006/relationships/customXml" Target="../ink/ink161.xml"/><Relationship Id="rId19" Type="http://schemas.openxmlformats.org/officeDocument/2006/relationships/image" Target="../media/image148.emf"/><Relationship Id="rId31" Type="http://schemas.openxmlformats.org/officeDocument/2006/relationships/customXml" Target="../ink/ink169.xml"/><Relationship Id="rId44" Type="http://schemas.openxmlformats.org/officeDocument/2006/relationships/image" Target="../media/image53.png"/><Relationship Id="rId4" Type="http://schemas.openxmlformats.org/officeDocument/2006/relationships/image" Target="../media/image165.png"/><Relationship Id="rId9" Type="http://schemas.openxmlformats.org/officeDocument/2006/relationships/image" Target="../media/image132.emf"/><Relationship Id="rId14" Type="http://schemas.openxmlformats.org/officeDocument/2006/relationships/customXml" Target="../ink/ink163.xml"/><Relationship Id="rId22" Type="http://schemas.openxmlformats.org/officeDocument/2006/relationships/image" Target="../media/image151.png"/><Relationship Id="rId27" Type="http://schemas.openxmlformats.org/officeDocument/2006/relationships/customXml" Target="../ink/ink167.xml"/><Relationship Id="rId30" Type="http://schemas.openxmlformats.org/officeDocument/2006/relationships/image" Target="../media/image166.emf"/><Relationship Id="rId35" Type="http://schemas.openxmlformats.org/officeDocument/2006/relationships/customXml" Target="../ink/ink171.xml"/><Relationship Id="rId43" Type="http://schemas.openxmlformats.org/officeDocument/2006/relationships/customXml" Target="../ink/ink175.xml"/><Relationship Id="rId48" Type="http://schemas.openxmlformats.org/officeDocument/2006/relationships/image" Target="../media/image175.emf"/><Relationship Id="rId8" Type="http://schemas.openxmlformats.org/officeDocument/2006/relationships/customXml" Target="../ink/ink1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2.png"/><Relationship Id="rId18" Type="http://schemas.openxmlformats.org/officeDocument/2006/relationships/customXml" Target="../ink/ink4.xml"/><Relationship Id="rId26" Type="http://schemas.openxmlformats.org/officeDocument/2006/relationships/customXml" Target="../ink/ink8.xml"/><Relationship Id="rId3" Type="http://schemas.openxmlformats.org/officeDocument/2006/relationships/image" Target="../media/image80.png"/><Relationship Id="rId21" Type="http://schemas.openxmlformats.org/officeDocument/2006/relationships/image" Target="../media/image19.png"/><Relationship Id="rId7" Type="http://schemas.openxmlformats.org/officeDocument/2006/relationships/image" Target="../media/image11.png"/><Relationship Id="rId12" Type="http://schemas.openxmlformats.org/officeDocument/2006/relationships/customXml" Target="../ink/ink1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2" Type="http://schemas.openxmlformats.org/officeDocument/2006/relationships/image" Target="../media/image61.png"/><Relationship Id="rId16" Type="http://schemas.openxmlformats.org/officeDocument/2006/relationships/customXml" Target="../ink/ink3.xml"/><Relationship Id="rId20" Type="http://schemas.openxmlformats.org/officeDocument/2006/relationships/customXml" Target="../ink/ink5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customXml" Target="../ink/ink7.xml"/><Relationship Id="rId32" Type="http://schemas.openxmlformats.org/officeDocument/2006/relationships/customXml" Target="../ink/ink11.xml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9.xml"/><Relationship Id="rId10" Type="http://schemas.openxmlformats.org/officeDocument/2006/relationships/image" Target="../media/image14.png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127.png"/><Relationship Id="rId14" Type="http://schemas.openxmlformats.org/officeDocument/2006/relationships/customXml" Target="../ink/ink2.xml"/><Relationship Id="rId22" Type="http://schemas.openxmlformats.org/officeDocument/2006/relationships/customXml" Target="../ink/ink6.xml"/><Relationship Id="rId27" Type="http://schemas.openxmlformats.org/officeDocument/2006/relationships/image" Target="../media/image22.png"/><Relationship Id="rId30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.xml"/><Relationship Id="rId117" Type="http://schemas.openxmlformats.org/officeDocument/2006/relationships/customXml" Target="../ink/ink72.xml"/><Relationship Id="rId21" Type="http://schemas.openxmlformats.org/officeDocument/2006/relationships/customXml" Target="../ink/ink21.xml"/><Relationship Id="rId42" Type="http://schemas.openxmlformats.org/officeDocument/2006/relationships/image" Target="../media/image33.emf"/><Relationship Id="rId47" Type="http://schemas.openxmlformats.org/officeDocument/2006/relationships/customXml" Target="../ink/ink37.xml"/><Relationship Id="rId63" Type="http://schemas.openxmlformats.org/officeDocument/2006/relationships/customXml" Target="../ink/ink45.xml"/><Relationship Id="rId68" Type="http://schemas.openxmlformats.org/officeDocument/2006/relationships/image" Target="../media/image46.emf"/><Relationship Id="rId84" Type="http://schemas.openxmlformats.org/officeDocument/2006/relationships/image" Target="../media/image54.emf"/><Relationship Id="rId89" Type="http://schemas.openxmlformats.org/officeDocument/2006/relationships/customXml" Target="../ink/ink58.xml"/><Relationship Id="rId112" Type="http://schemas.openxmlformats.org/officeDocument/2006/relationships/image" Target="../media/image68.emf"/><Relationship Id="rId133" Type="http://schemas.openxmlformats.org/officeDocument/2006/relationships/customXml" Target="../ink/ink80.xml"/><Relationship Id="rId138" Type="http://schemas.openxmlformats.org/officeDocument/2006/relationships/image" Target="../media/image81.emf"/><Relationship Id="rId154" Type="http://schemas.openxmlformats.org/officeDocument/2006/relationships/image" Target="../media/image30.png"/><Relationship Id="rId159" Type="http://schemas.openxmlformats.org/officeDocument/2006/relationships/customXml" Target="../ink/ink93.xml"/><Relationship Id="rId175" Type="http://schemas.openxmlformats.org/officeDocument/2006/relationships/customXml" Target="../ink/ink101.xml"/><Relationship Id="rId170" Type="http://schemas.openxmlformats.org/officeDocument/2006/relationships/image" Target="../media/image97.emf"/><Relationship Id="rId16" Type="http://schemas.openxmlformats.org/officeDocument/2006/relationships/image" Target="../media/image25.emf"/><Relationship Id="rId107" Type="http://schemas.openxmlformats.org/officeDocument/2006/relationships/customXml" Target="../ink/ink67.xml"/><Relationship Id="rId11" Type="http://schemas.openxmlformats.org/officeDocument/2006/relationships/customXml" Target="../ink/ink14.xml"/><Relationship Id="rId32" Type="http://schemas.openxmlformats.org/officeDocument/2006/relationships/image" Target="../media/image28.emf"/><Relationship Id="rId37" Type="http://schemas.openxmlformats.org/officeDocument/2006/relationships/customXml" Target="../ink/ink32.xml"/><Relationship Id="rId53" Type="http://schemas.openxmlformats.org/officeDocument/2006/relationships/customXml" Target="../ink/ink40.xml"/><Relationship Id="rId58" Type="http://schemas.openxmlformats.org/officeDocument/2006/relationships/image" Target="../media/image41.emf"/><Relationship Id="rId74" Type="http://schemas.openxmlformats.org/officeDocument/2006/relationships/image" Target="../media/image49.emf"/><Relationship Id="rId79" Type="http://schemas.openxmlformats.org/officeDocument/2006/relationships/customXml" Target="../ink/ink53.xml"/><Relationship Id="rId102" Type="http://schemas.openxmlformats.org/officeDocument/2006/relationships/image" Target="../media/image63.emf"/><Relationship Id="rId123" Type="http://schemas.openxmlformats.org/officeDocument/2006/relationships/customXml" Target="../ink/ink75.xml"/><Relationship Id="rId128" Type="http://schemas.openxmlformats.org/officeDocument/2006/relationships/image" Target="../media/image76.emf"/><Relationship Id="rId144" Type="http://schemas.openxmlformats.org/officeDocument/2006/relationships/image" Target="../media/image84.emf"/><Relationship Id="rId149" Type="http://schemas.openxmlformats.org/officeDocument/2006/relationships/customXml" Target="../ink/ink88.xml"/><Relationship Id="rId5" Type="http://schemas.openxmlformats.org/officeDocument/2006/relationships/image" Target="../media/image190.png"/><Relationship Id="rId90" Type="http://schemas.openxmlformats.org/officeDocument/2006/relationships/image" Target="../media/image57.emf"/><Relationship Id="rId95" Type="http://schemas.openxmlformats.org/officeDocument/2006/relationships/customXml" Target="../ink/ink61.xml"/><Relationship Id="rId160" Type="http://schemas.openxmlformats.org/officeDocument/2006/relationships/image" Target="../media/image33.png"/><Relationship Id="rId165" Type="http://schemas.openxmlformats.org/officeDocument/2006/relationships/customXml" Target="../ink/ink96.xml"/><Relationship Id="rId181" Type="http://schemas.openxmlformats.org/officeDocument/2006/relationships/image" Target="../media/image36.png"/><Relationship Id="rId22" Type="http://schemas.openxmlformats.org/officeDocument/2006/relationships/customXml" Target="../ink/ink22.xml"/><Relationship Id="rId27" Type="http://schemas.openxmlformats.org/officeDocument/2006/relationships/customXml" Target="../ink/ink27.xml"/><Relationship Id="rId43" Type="http://schemas.openxmlformats.org/officeDocument/2006/relationships/customXml" Target="../ink/ink35.xml"/><Relationship Id="rId48" Type="http://schemas.openxmlformats.org/officeDocument/2006/relationships/image" Target="../media/image36.emf"/><Relationship Id="rId64" Type="http://schemas.openxmlformats.org/officeDocument/2006/relationships/image" Target="../media/image44.emf"/><Relationship Id="rId69" Type="http://schemas.openxmlformats.org/officeDocument/2006/relationships/customXml" Target="../ink/ink48.xml"/><Relationship Id="rId113" Type="http://schemas.openxmlformats.org/officeDocument/2006/relationships/customXml" Target="../ink/ink70.xml"/><Relationship Id="rId118" Type="http://schemas.openxmlformats.org/officeDocument/2006/relationships/image" Target="../media/image71.emf"/><Relationship Id="rId134" Type="http://schemas.openxmlformats.org/officeDocument/2006/relationships/image" Target="../media/image79.emf"/><Relationship Id="rId139" Type="http://schemas.openxmlformats.org/officeDocument/2006/relationships/customXml" Target="../ink/ink83.xml"/><Relationship Id="rId80" Type="http://schemas.openxmlformats.org/officeDocument/2006/relationships/image" Target="../media/image52.emf"/><Relationship Id="rId85" Type="http://schemas.openxmlformats.org/officeDocument/2006/relationships/customXml" Target="../ink/ink56.xml"/><Relationship Id="rId150" Type="http://schemas.openxmlformats.org/officeDocument/2006/relationships/image" Target="../media/image28.png"/><Relationship Id="rId155" Type="http://schemas.openxmlformats.org/officeDocument/2006/relationships/customXml" Target="../ink/ink91.xml"/><Relationship Id="rId171" Type="http://schemas.openxmlformats.org/officeDocument/2006/relationships/customXml" Target="../ink/ink99.xml"/><Relationship Id="rId176" Type="http://schemas.openxmlformats.org/officeDocument/2006/relationships/image" Target="../media/image100.emf"/><Relationship Id="rId12" Type="http://schemas.openxmlformats.org/officeDocument/2006/relationships/image" Target="../media/image23.emf"/><Relationship Id="rId17" Type="http://schemas.openxmlformats.org/officeDocument/2006/relationships/customXml" Target="../ink/ink17.xml"/><Relationship Id="rId33" Type="http://schemas.openxmlformats.org/officeDocument/2006/relationships/customXml" Target="../ink/ink30.xml"/><Relationship Id="rId38" Type="http://schemas.openxmlformats.org/officeDocument/2006/relationships/image" Target="../media/image31.emf"/><Relationship Id="rId59" Type="http://schemas.openxmlformats.org/officeDocument/2006/relationships/customXml" Target="../ink/ink43.xml"/><Relationship Id="rId103" Type="http://schemas.openxmlformats.org/officeDocument/2006/relationships/customXml" Target="../ink/ink65.xml"/><Relationship Id="rId108" Type="http://schemas.openxmlformats.org/officeDocument/2006/relationships/image" Target="../media/image66.emf"/><Relationship Id="rId124" Type="http://schemas.openxmlformats.org/officeDocument/2006/relationships/image" Target="../media/image74.emf"/><Relationship Id="rId129" Type="http://schemas.openxmlformats.org/officeDocument/2006/relationships/customXml" Target="../ink/ink78.xml"/><Relationship Id="rId54" Type="http://schemas.openxmlformats.org/officeDocument/2006/relationships/image" Target="../media/image39.emf"/><Relationship Id="rId70" Type="http://schemas.openxmlformats.org/officeDocument/2006/relationships/image" Target="../media/image47.emf"/><Relationship Id="rId75" Type="http://schemas.openxmlformats.org/officeDocument/2006/relationships/customXml" Target="../ink/ink51.xml"/><Relationship Id="rId91" Type="http://schemas.openxmlformats.org/officeDocument/2006/relationships/customXml" Target="../ink/ink59.xml"/><Relationship Id="rId96" Type="http://schemas.openxmlformats.org/officeDocument/2006/relationships/image" Target="../media/image60.emf"/><Relationship Id="rId140" Type="http://schemas.openxmlformats.org/officeDocument/2006/relationships/image" Target="../media/image82.emf"/><Relationship Id="rId145" Type="http://schemas.openxmlformats.org/officeDocument/2006/relationships/customXml" Target="../ink/ink86.xml"/><Relationship Id="rId161" Type="http://schemas.openxmlformats.org/officeDocument/2006/relationships/customXml" Target="../ink/ink94.xml"/><Relationship Id="rId166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23" Type="http://schemas.openxmlformats.org/officeDocument/2006/relationships/customXml" Target="../ink/ink23.xml"/><Relationship Id="rId28" Type="http://schemas.openxmlformats.org/officeDocument/2006/relationships/image" Target="../media/image26.emf"/><Relationship Id="rId49" Type="http://schemas.openxmlformats.org/officeDocument/2006/relationships/customXml" Target="../ink/ink38.xml"/><Relationship Id="rId114" Type="http://schemas.openxmlformats.org/officeDocument/2006/relationships/image" Target="../media/image69.emf"/><Relationship Id="rId119" Type="http://schemas.openxmlformats.org/officeDocument/2006/relationships/customXml" Target="../ink/ink73.xml"/><Relationship Id="rId44" Type="http://schemas.openxmlformats.org/officeDocument/2006/relationships/image" Target="../media/image34.emf"/><Relationship Id="rId60" Type="http://schemas.openxmlformats.org/officeDocument/2006/relationships/image" Target="../media/image42.emf"/><Relationship Id="rId65" Type="http://schemas.openxmlformats.org/officeDocument/2006/relationships/customXml" Target="../ink/ink46.xml"/><Relationship Id="rId81" Type="http://schemas.openxmlformats.org/officeDocument/2006/relationships/customXml" Target="../ink/ink54.xml"/><Relationship Id="rId86" Type="http://schemas.openxmlformats.org/officeDocument/2006/relationships/image" Target="../media/image55.emf"/><Relationship Id="rId130" Type="http://schemas.openxmlformats.org/officeDocument/2006/relationships/image" Target="../media/image77.emf"/><Relationship Id="rId135" Type="http://schemas.openxmlformats.org/officeDocument/2006/relationships/customXml" Target="../ink/ink81.xml"/><Relationship Id="rId151" Type="http://schemas.openxmlformats.org/officeDocument/2006/relationships/customXml" Target="../ink/ink89.xml"/><Relationship Id="rId156" Type="http://schemas.openxmlformats.org/officeDocument/2006/relationships/image" Target="../media/image31.png"/><Relationship Id="rId177" Type="http://schemas.openxmlformats.org/officeDocument/2006/relationships/customXml" Target="../ink/ink102.xml"/><Relationship Id="rId4" Type="http://schemas.openxmlformats.org/officeDocument/2006/relationships/image" Target="../media/image180.png"/><Relationship Id="rId9" Type="http://schemas.openxmlformats.org/officeDocument/2006/relationships/customXml" Target="../ink/ink13.xml"/><Relationship Id="rId172" Type="http://schemas.openxmlformats.org/officeDocument/2006/relationships/image" Target="../media/image98.emf"/><Relationship Id="rId180" Type="http://schemas.openxmlformats.org/officeDocument/2006/relationships/image" Target="../media/image102.emf"/><Relationship Id="rId13" Type="http://schemas.openxmlformats.org/officeDocument/2006/relationships/customXml" Target="../ink/ink15.xml"/><Relationship Id="rId18" Type="http://schemas.openxmlformats.org/officeDocument/2006/relationships/customXml" Target="../ink/ink18.xml"/><Relationship Id="rId39" Type="http://schemas.openxmlformats.org/officeDocument/2006/relationships/customXml" Target="../ink/ink33.xml"/><Relationship Id="rId109" Type="http://schemas.openxmlformats.org/officeDocument/2006/relationships/customXml" Target="../ink/ink68.xml"/><Relationship Id="rId34" Type="http://schemas.openxmlformats.org/officeDocument/2006/relationships/image" Target="../media/image29.emf"/><Relationship Id="rId50" Type="http://schemas.openxmlformats.org/officeDocument/2006/relationships/image" Target="../media/image37.emf"/><Relationship Id="rId55" Type="http://schemas.openxmlformats.org/officeDocument/2006/relationships/customXml" Target="../ink/ink41.xml"/><Relationship Id="rId76" Type="http://schemas.openxmlformats.org/officeDocument/2006/relationships/image" Target="../media/image50.emf"/><Relationship Id="rId97" Type="http://schemas.openxmlformats.org/officeDocument/2006/relationships/customXml" Target="../ink/ink62.xml"/><Relationship Id="rId104" Type="http://schemas.openxmlformats.org/officeDocument/2006/relationships/image" Target="../media/image64.emf"/><Relationship Id="rId120" Type="http://schemas.openxmlformats.org/officeDocument/2006/relationships/image" Target="../media/image72.emf"/><Relationship Id="rId125" Type="http://schemas.openxmlformats.org/officeDocument/2006/relationships/customXml" Target="../ink/ink76.xml"/><Relationship Id="rId141" Type="http://schemas.openxmlformats.org/officeDocument/2006/relationships/customXml" Target="../ink/ink84.xml"/><Relationship Id="rId146" Type="http://schemas.openxmlformats.org/officeDocument/2006/relationships/image" Target="../media/image26.png"/><Relationship Id="rId167" Type="http://schemas.openxmlformats.org/officeDocument/2006/relationships/customXml" Target="../ink/ink97.xml"/><Relationship Id="rId7" Type="http://schemas.openxmlformats.org/officeDocument/2006/relationships/customXml" Target="../ink/ink12.xml"/><Relationship Id="rId71" Type="http://schemas.openxmlformats.org/officeDocument/2006/relationships/customXml" Target="../ink/ink49.xml"/><Relationship Id="rId92" Type="http://schemas.openxmlformats.org/officeDocument/2006/relationships/image" Target="../media/image58.emf"/><Relationship Id="rId162" Type="http://schemas.openxmlformats.org/officeDocument/2006/relationships/image" Target="../media/image34.png"/><Relationship Id="rId2" Type="http://schemas.openxmlformats.org/officeDocument/2006/relationships/image" Target="../media/image160.png"/><Relationship Id="rId29" Type="http://schemas.openxmlformats.org/officeDocument/2006/relationships/customXml" Target="../ink/ink28.xml"/><Relationship Id="rId24" Type="http://schemas.openxmlformats.org/officeDocument/2006/relationships/customXml" Target="../ink/ink24.xml"/><Relationship Id="rId40" Type="http://schemas.openxmlformats.org/officeDocument/2006/relationships/image" Target="../media/image32.emf"/><Relationship Id="rId45" Type="http://schemas.openxmlformats.org/officeDocument/2006/relationships/customXml" Target="../ink/ink36.xml"/><Relationship Id="rId66" Type="http://schemas.openxmlformats.org/officeDocument/2006/relationships/image" Target="../media/image45.emf"/><Relationship Id="rId87" Type="http://schemas.openxmlformats.org/officeDocument/2006/relationships/customXml" Target="../ink/ink57.xml"/><Relationship Id="rId110" Type="http://schemas.openxmlformats.org/officeDocument/2006/relationships/image" Target="../media/image67.emf"/><Relationship Id="rId115" Type="http://schemas.openxmlformats.org/officeDocument/2006/relationships/customXml" Target="../ink/ink71.xml"/><Relationship Id="rId131" Type="http://schemas.openxmlformats.org/officeDocument/2006/relationships/customXml" Target="../ink/ink79.xml"/><Relationship Id="rId136" Type="http://schemas.openxmlformats.org/officeDocument/2006/relationships/image" Target="../media/image80.emf"/><Relationship Id="rId157" Type="http://schemas.openxmlformats.org/officeDocument/2006/relationships/customXml" Target="../ink/ink92.xml"/><Relationship Id="rId178" Type="http://schemas.openxmlformats.org/officeDocument/2006/relationships/image" Target="../media/image101.emf"/><Relationship Id="rId61" Type="http://schemas.openxmlformats.org/officeDocument/2006/relationships/customXml" Target="../ink/ink44.xml"/><Relationship Id="rId82" Type="http://schemas.openxmlformats.org/officeDocument/2006/relationships/image" Target="../media/image53.emf"/><Relationship Id="rId152" Type="http://schemas.openxmlformats.org/officeDocument/2006/relationships/image" Target="../media/image29.png"/><Relationship Id="rId173" Type="http://schemas.openxmlformats.org/officeDocument/2006/relationships/customXml" Target="../ink/ink100.xml"/><Relationship Id="rId19" Type="http://schemas.openxmlformats.org/officeDocument/2006/relationships/customXml" Target="../ink/ink19.xml"/><Relationship Id="rId14" Type="http://schemas.openxmlformats.org/officeDocument/2006/relationships/image" Target="../media/image24.emf"/><Relationship Id="rId30" Type="http://schemas.openxmlformats.org/officeDocument/2006/relationships/image" Target="../media/image27.emf"/><Relationship Id="rId35" Type="http://schemas.openxmlformats.org/officeDocument/2006/relationships/customXml" Target="../ink/ink31.xml"/><Relationship Id="rId56" Type="http://schemas.openxmlformats.org/officeDocument/2006/relationships/image" Target="../media/image40.emf"/><Relationship Id="rId77" Type="http://schemas.openxmlformats.org/officeDocument/2006/relationships/customXml" Target="../ink/ink52.xml"/><Relationship Id="rId100" Type="http://schemas.openxmlformats.org/officeDocument/2006/relationships/image" Target="../media/image62.emf"/><Relationship Id="rId105" Type="http://schemas.openxmlformats.org/officeDocument/2006/relationships/customXml" Target="../ink/ink66.xml"/><Relationship Id="rId126" Type="http://schemas.openxmlformats.org/officeDocument/2006/relationships/image" Target="../media/image75.emf"/><Relationship Id="rId147" Type="http://schemas.openxmlformats.org/officeDocument/2006/relationships/customXml" Target="../ink/ink87.xml"/><Relationship Id="rId168" Type="http://schemas.openxmlformats.org/officeDocument/2006/relationships/image" Target="../media/image96.emf"/><Relationship Id="rId8" Type="http://schemas.openxmlformats.org/officeDocument/2006/relationships/image" Target="../media/image21.emf"/><Relationship Id="rId51" Type="http://schemas.openxmlformats.org/officeDocument/2006/relationships/customXml" Target="../ink/ink39.xml"/><Relationship Id="rId72" Type="http://schemas.openxmlformats.org/officeDocument/2006/relationships/image" Target="../media/image48.emf"/><Relationship Id="rId93" Type="http://schemas.openxmlformats.org/officeDocument/2006/relationships/customXml" Target="../ink/ink60.xml"/><Relationship Id="rId98" Type="http://schemas.openxmlformats.org/officeDocument/2006/relationships/image" Target="../media/image61.emf"/><Relationship Id="rId121" Type="http://schemas.openxmlformats.org/officeDocument/2006/relationships/customXml" Target="../ink/ink74.xml"/><Relationship Id="rId142" Type="http://schemas.openxmlformats.org/officeDocument/2006/relationships/image" Target="../media/image83.emf"/><Relationship Id="rId163" Type="http://schemas.openxmlformats.org/officeDocument/2006/relationships/customXml" Target="../ink/ink95.xml"/><Relationship Id="rId3" Type="http://schemas.openxmlformats.org/officeDocument/2006/relationships/image" Target="../media/image170.png"/><Relationship Id="rId25" Type="http://schemas.openxmlformats.org/officeDocument/2006/relationships/customXml" Target="../ink/ink25.xml"/><Relationship Id="rId46" Type="http://schemas.openxmlformats.org/officeDocument/2006/relationships/image" Target="../media/image35.emf"/><Relationship Id="rId67" Type="http://schemas.openxmlformats.org/officeDocument/2006/relationships/customXml" Target="../ink/ink47.xml"/><Relationship Id="rId116" Type="http://schemas.openxmlformats.org/officeDocument/2006/relationships/image" Target="../media/image70.emf"/><Relationship Id="rId137" Type="http://schemas.openxmlformats.org/officeDocument/2006/relationships/customXml" Target="../ink/ink82.xml"/><Relationship Id="rId158" Type="http://schemas.openxmlformats.org/officeDocument/2006/relationships/image" Target="../media/image32.png"/><Relationship Id="rId20" Type="http://schemas.openxmlformats.org/officeDocument/2006/relationships/customXml" Target="../ink/ink20.xml"/><Relationship Id="rId41" Type="http://schemas.openxmlformats.org/officeDocument/2006/relationships/customXml" Target="../ink/ink34.xml"/><Relationship Id="rId62" Type="http://schemas.openxmlformats.org/officeDocument/2006/relationships/image" Target="../media/image43.emf"/><Relationship Id="rId83" Type="http://schemas.openxmlformats.org/officeDocument/2006/relationships/customXml" Target="../ink/ink55.xml"/><Relationship Id="rId88" Type="http://schemas.openxmlformats.org/officeDocument/2006/relationships/image" Target="../media/image56.emf"/><Relationship Id="rId111" Type="http://schemas.openxmlformats.org/officeDocument/2006/relationships/customXml" Target="../ink/ink69.xml"/><Relationship Id="rId132" Type="http://schemas.openxmlformats.org/officeDocument/2006/relationships/image" Target="../media/image78.emf"/><Relationship Id="rId153" Type="http://schemas.openxmlformats.org/officeDocument/2006/relationships/customXml" Target="../ink/ink90.xml"/><Relationship Id="rId174" Type="http://schemas.openxmlformats.org/officeDocument/2006/relationships/image" Target="../media/image99.emf"/><Relationship Id="rId179" Type="http://schemas.openxmlformats.org/officeDocument/2006/relationships/customXml" Target="../ink/ink103.xml"/><Relationship Id="rId15" Type="http://schemas.openxmlformats.org/officeDocument/2006/relationships/customXml" Target="../ink/ink16.xml"/><Relationship Id="rId36" Type="http://schemas.openxmlformats.org/officeDocument/2006/relationships/image" Target="../media/image30.emf"/><Relationship Id="rId57" Type="http://schemas.openxmlformats.org/officeDocument/2006/relationships/customXml" Target="../ink/ink42.xml"/><Relationship Id="rId106" Type="http://schemas.openxmlformats.org/officeDocument/2006/relationships/image" Target="../media/image65.emf"/><Relationship Id="rId127" Type="http://schemas.openxmlformats.org/officeDocument/2006/relationships/customXml" Target="../ink/ink77.xml"/><Relationship Id="rId10" Type="http://schemas.openxmlformats.org/officeDocument/2006/relationships/image" Target="../media/image22.emf"/><Relationship Id="rId31" Type="http://schemas.openxmlformats.org/officeDocument/2006/relationships/customXml" Target="../ink/ink29.xml"/><Relationship Id="rId52" Type="http://schemas.openxmlformats.org/officeDocument/2006/relationships/image" Target="../media/image38.emf"/><Relationship Id="rId73" Type="http://schemas.openxmlformats.org/officeDocument/2006/relationships/customXml" Target="../ink/ink50.xml"/><Relationship Id="rId78" Type="http://schemas.openxmlformats.org/officeDocument/2006/relationships/image" Target="../media/image51.emf"/><Relationship Id="rId94" Type="http://schemas.openxmlformats.org/officeDocument/2006/relationships/image" Target="../media/image59.emf"/><Relationship Id="rId99" Type="http://schemas.openxmlformats.org/officeDocument/2006/relationships/customXml" Target="../ink/ink63.xml"/><Relationship Id="rId101" Type="http://schemas.openxmlformats.org/officeDocument/2006/relationships/customXml" Target="../ink/ink64.xml"/><Relationship Id="rId122" Type="http://schemas.openxmlformats.org/officeDocument/2006/relationships/image" Target="../media/image73.emf"/><Relationship Id="rId143" Type="http://schemas.openxmlformats.org/officeDocument/2006/relationships/customXml" Target="../ink/ink85.xml"/><Relationship Id="rId148" Type="http://schemas.openxmlformats.org/officeDocument/2006/relationships/image" Target="../media/image27.png"/><Relationship Id="rId164" Type="http://schemas.openxmlformats.org/officeDocument/2006/relationships/image" Target="../media/image35.png"/><Relationship Id="rId169" Type="http://schemas.openxmlformats.org/officeDocument/2006/relationships/customXml" Target="../ink/ink98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emf"/><Relationship Id="rId18" Type="http://schemas.openxmlformats.org/officeDocument/2006/relationships/customXml" Target="../ink/ink108.xml"/><Relationship Id="rId26" Type="http://schemas.openxmlformats.org/officeDocument/2006/relationships/customXml" Target="../ink/ink112.xml"/><Relationship Id="rId39" Type="http://schemas.openxmlformats.org/officeDocument/2006/relationships/image" Target="../media/image117.emf"/><Relationship Id="rId21" Type="http://schemas.openxmlformats.org/officeDocument/2006/relationships/image" Target="../media/image108.emf"/><Relationship Id="rId34" Type="http://schemas.openxmlformats.org/officeDocument/2006/relationships/customXml" Target="../ink/ink116.xml"/><Relationship Id="rId42" Type="http://schemas.openxmlformats.org/officeDocument/2006/relationships/customXml" Target="../ink/ink120.xml"/><Relationship Id="rId47" Type="http://schemas.openxmlformats.org/officeDocument/2006/relationships/image" Target="../media/image121.emf"/><Relationship Id="rId50" Type="http://schemas.openxmlformats.org/officeDocument/2006/relationships/customXml" Target="../ink/ink124.xml"/><Relationship Id="rId55" Type="http://schemas.openxmlformats.org/officeDocument/2006/relationships/image" Target="../media/image125.emf"/><Relationship Id="rId63" Type="http://schemas.openxmlformats.org/officeDocument/2006/relationships/image" Target="../media/image129.emf"/><Relationship Id="rId7" Type="http://schemas.openxmlformats.org/officeDocument/2006/relationships/image" Target="../media/image270.png"/><Relationship Id="rId2" Type="http://schemas.openxmlformats.org/officeDocument/2006/relationships/image" Target="../media/image220.png"/><Relationship Id="rId16" Type="http://schemas.openxmlformats.org/officeDocument/2006/relationships/customXml" Target="../ink/ink107.xml"/><Relationship Id="rId29" Type="http://schemas.openxmlformats.org/officeDocument/2006/relationships/image" Target="../media/image1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103.emf"/><Relationship Id="rId24" Type="http://schemas.openxmlformats.org/officeDocument/2006/relationships/customXml" Target="../ink/ink111.xml"/><Relationship Id="rId32" Type="http://schemas.openxmlformats.org/officeDocument/2006/relationships/customXml" Target="../ink/ink115.xml"/><Relationship Id="rId37" Type="http://schemas.openxmlformats.org/officeDocument/2006/relationships/image" Target="../media/image116.emf"/><Relationship Id="rId40" Type="http://schemas.openxmlformats.org/officeDocument/2006/relationships/customXml" Target="../ink/ink119.xml"/><Relationship Id="rId45" Type="http://schemas.openxmlformats.org/officeDocument/2006/relationships/image" Target="../media/image120.emf"/><Relationship Id="rId53" Type="http://schemas.openxmlformats.org/officeDocument/2006/relationships/image" Target="../media/image124.emf"/><Relationship Id="rId58" Type="http://schemas.openxmlformats.org/officeDocument/2006/relationships/customXml" Target="../ink/ink128.xml"/><Relationship Id="rId66" Type="http://schemas.openxmlformats.org/officeDocument/2006/relationships/customXml" Target="../ink/ink132.xml"/><Relationship Id="rId5" Type="http://schemas.openxmlformats.org/officeDocument/2006/relationships/image" Target="../media/image250.png"/><Relationship Id="rId15" Type="http://schemas.openxmlformats.org/officeDocument/2006/relationships/image" Target="../media/image105.emf"/><Relationship Id="rId23" Type="http://schemas.openxmlformats.org/officeDocument/2006/relationships/image" Target="../media/image109.emf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49" Type="http://schemas.openxmlformats.org/officeDocument/2006/relationships/image" Target="../media/image122.emf"/><Relationship Id="rId57" Type="http://schemas.openxmlformats.org/officeDocument/2006/relationships/image" Target="../media/image126.emf"/><Relationship Id="rId61" Type="http://schemas.openxmlformats.org/officeDocument/2006/relationships/image" Target="../media/image128.emf"/><Relationship Id="rId10" Type="http://schemas.openxmlformats.org/officeDocument/2006/relationships/customXml" Target="../ink/ink104.xml"/><Relationship Id="rId19" Type="http://schemas.openxmlformats.org/officeDocument/2006/relationships/image" Target="../media/image107.emf"/><Relationship Id="rId31" Type="http://schemas.openxmlformats.org/officeDocument/2006/relationships/image" Target="../media/image113.emf"/><Relationship Id="rId44" Type="http://schemas.openxmlformats.org/officeDocument/2006/relationships/customXml" Target="../ink/ink121.xml"/><Relationship Id="rId52" Type="http://schemas.openxmlformats.org/officeDocument/2006/relationships/customXml" Target="../ink/ink125.xml"/><Relationship Id="rId60" Type="http://schemas.openxmlformats.org/officeDocument/2006/relationships/customXml" Target="../ink/ink129.xml"/><Relationship Id="rId65" Type="http://schemas.openxmlformats.org/officeDocument/2006/relationships/image" Target="../media/image130.emf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111.emf"/><Relationship Id="rId30" Type="http://schemas.openxmlformats.org/officeDocument/2006/relationships/customXml" Target="../ink/ink114.xml"/><Relationship Id="rId35" Type="http://schemas.openxmlformats.org/officeDocument/2006/relationships/image" Target="../media/image115.emf"/><Relationship Id="rId43" Type="http://schemas.openxmlformats.org/officeDocument/2006/relationships/image" Target="../media/image119.emf"/><Relationship Id="rId48" Type="http://schemas.openxmlformats.org/officeDocument/2006/relationships/customXml" Target="../ink/ink123.xml"/><Relationship Id="rId56" Type="http://schemas.openxmlformats.org/officeDocument/2006/relationships/customXml" Target="../ink/ink127.xml"/><Relationship Id="rId64" Type="http://schemas.openxmlformats.org/officeDocument/2006/relationships/customXml" Target="../ink/ink131.xml"/><Relationship Id="rId8" Type="http://schemas.openxmlformats.org/officeDocument/2006/relationships/image" Target="../media/image280.png"/><Relationship Id="rId51" Type="http://schemas.openxmlformats.org/officeDocument/2006/relationships/image" Target="../media/image123.emf"/><Relationship Id="rId3" Type="http://schemas.openxmlformats.org/officeDocument/2006/relationships/image" Target="../media/image37.png"/><Relationship Id="rId12" Type="http://schemas.openxmlformats.org/officeDocument/2006/relationships/customXml" Target="../ink/ink105.xml"/><Relationship Id="rId17" Type="http://schemas.openxmlformats.org/officeDocument/2006/relationships/image" Target="../media/image106.emf"/><Relationship Id="rId25" Type="http://schemas.openxmlformats.org/officeDocument/2006/relationships/image" Target="../media/image110.emf"/><Relationship Id="rId33" Type="http://schemas.openxmlformats.org/officeDocument/2006/relationships/image" Target="../media/image114.emf"/><Relationship Id="rId38" Type="http://schemas.openxmlformats.org/officeDocument/2006/relationships/customXml" Target="../ink/ink118.xml"/><Relationship Id="rId46" Type="http://schemas.openxmlformats.org/officeDocument/2006/relationships/customXml" Target="../ink/ink122.xml"/><Relationship Id="rId59" Type="http://schemas.openxmlformats.org/officeDocument/2006/relationships/image" Target="../media/image127.emf"/><Relationship Id="rId67" Type="http://schemas.openxmlformats.org/officeDocument/2006/relationships/image" Target="../media/image131.emf"/><Relationship Id="rId20" Type="http://schemas.openxmlformats.org/officeDocument/2006/relationships/customXml" Target="../ink/ink109.xml"/><Relationship Id="rId41" Type="http://schemas.openxmlformats.org/officeDocument/2006/relationships/image" Target="../media/image118.emf"/><Relationship Id="rId54" Type="http://schemas.openxmlformats.org/officeDocument/2006/relationships/customXml" Target="../ink/ink126.xml"/><Relationship Id="rId62" Type="http://schemas.openxmlformats.org/officeDocument/2006/relationships/customXml" Target="../ink/ink13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customXml" Target="../ink/ink138.xml"/><Relationship Id="rId18" Type="http://schemas.openxmlformats.org/officeDocument/2006/relationships/image" Target="../media/image139.emf"/><Relationship Id="rId26" Type="http://schemas.openxmlformats.org/officeDocument/2006/relationships/image" Target="../media/image143.emf"/><Relationship Id="rId3" Type="http://schemas.openxmlformats.org/officeDocument/2006/relationships/customXml" Target="../ink/ink133.xml"/><Relationship Id="rId21" Type="http://schemas.openxmlformats.org/officeDocument/2006/relationships/customXml" Target="../ink/ink142.xml"/><Relationship Id="rId7" Type="http://schemas.openxmlformats.org/officeDocument/2006/relationships/customXml" Target="../ink/ink135.xml"/><Relationship Id="rId12" Type="http://schemas.openxmlformats.org/officeDocument/2006/relationships/image" Target="../media/image136.emf"/><Relationship Id="rId17" Type="http://schemas.openxmlformats.org/officeDocument/2006/relationships/customXml" Target="../ink/ink140.xml"/><Relationship Id="rId25" Type="http://schemas.openxmlformats.org/officeDocument/2006/relationships/customXml" Target="../ink/ink144.xml"/><Relationship Id="rId2" Type="http://schemas.openxmlformats.org/officeDocument/2006/relationships/image" Target="../media/image132.png"/><Relationship Id="rId16" Type="http://schemas.openxmlformats.org/officeDocument/2006/relationships/image" Target="../media/image138.emf"/><Relationship Id="rId20" Type="http://schemas.openxmlformats.org/officeDocument/2006/relationships/image" Target="../media/image1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emf"/><Relationship Id="rId11" Type="http://schemas.openxmlformats.org/officeDocument/2006/relationships/customXml" Target="../ink/ink137.xml"/><Relationship Id="rId24" Type="http://schemas.openxmlformats.org/officeDocument/2006/relationships/image" Target="../media/image142.emf"/><Relationship Id="rId5" Type="http://schemas.openxmlformats.org/officeDocument/2006/relationships/customXml" Target="../ink/ink134.xml"/><Relationship Id="rId15" Type="http://schemas.openxmlformats.org/officeDocument/2006/relationships/customXml" Target="../ink/ink139.xml"/><Relationship Id="rId23" Type="http://schemas.openxmlformats.org/officeDocument/2006/relationships/customXml" Target="../ink/ink143.xml"/><Relationship Id="rId10" Type="http://schemas.openxmlformats.org/officeDocument/2006/relationships/image" Target="../media/image135.emf"/><Relationship Id="rId19" Type="http://schemas.openxmlformats.org/officeDocument/2006/relationships/customXml" Target="../ink/ink141.xml"/><Relationship Id="rId4" Type="http://schemas.openxmlformats.org/officeDocument/2006/relationships/image" Target="../media/image133.emf"/><Relationship Id="rId9" Type="http://schemas.openxmlformats.org/officeDocument/2006/relationships/customXml" Target="../ink/ink136.xml"/><Relationship Id="rId14" Type="http://schemas.openxmlformats.org/officeDocument/2006/relationships/image" Target="../media/image137.emf"/><Relationship Id="rId22" Type="http://schemas.openxmlformats.org/officeDocument/2006/relationships/image" Target="../media/image14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customXml" Target="../ink/ink14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customXml" Target="../ink/ink145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customXml" Target="../ink/ink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897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I will be able to solve trigonometric equations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16811"/>
            <a:ext cx="109732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cs typeface="Arial" panose="020B0604020202020204" pitchFamily="34" charset="0"/>
              </a:rPr>
              <a:t>recall the graphing of trigonometric functions;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cs typeface="Arial" panose="020B0604020202020204" pitchFamily="34" charset="0"/>
              </a:rPr>
              <a:t>use the graph of a trigonometric functions to solve a simple equation by looking for intersection points;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cs typeface="Arial" panose="020B0604020202020204" pitchFamily="34" charset="0"/>
              </a:rPr>
              <a:t>recall the exact values and reference angles in a unit circle to generate the values;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cs typeface="Arial" panose="020B0604020202020204" pitchFamily="34" charset="0"/>
              </a:rPr>
              <a:t>solve trigonometric equations over a given domain, using the reference angle method;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cs typeface="Arial" panose="020B0604020202020204" pitchFamily="34" charset="0"/>
              </a:rPr>
              <a:t>recognise that a change in period represents a change in domain when solving a trigonometric equation;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cs typeface="Arial" panose="020B0604020202020204" pitchFamily="34" charset="0"/>
              </a:rPr>
              <a:t>solve trigonometric equations graphically or using the CAS </a:t>
            </a:r>
            <a:r>
              <a:rPr lang="en-GB" sz="2000" b="1" dirty="0" err="1">
                <a:cs typeface="Arial" panose="020B0604020202020204" pitchFamily="34" charset="0"/>
              </a:rPr>
              <a:t>ClassPad</a:t>
            </a:r>
            <a:r>
              <a:rPr lang="en-GB" sz="2000" b="1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5515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9" name="Google Shape;1019;p12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4603313" y="982981"/>
                <a:ext cx="5765825" cy="458433"/>
              </a:xfrm>
              <a:prstGeom prst="rect">
                <a:avLst/>
              </a:prstGeom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 algn="ctr">
                  <a:spcAft>
                    <a:spcPts val="1733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" sz="1950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019" name="Google Shape;1019;p1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603313" y="982981"/>
                <a:ext cx="5765825" cy="4584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0" name="Google Shape;1020;p128"/>
          <p:cNvSpPr txBox="1">
            <a:spLocks noGrp="1"/>
          </p:cNvSpPr>
          <p:nvPr>
            <p:ph type="title"/>
          </p:nvPr>
        </p:nvSpPr>
        <p:spPr>
          <a:xfrm>
            <a:off x="4705795" y="190070"/>
            <a:ext cx="9230650" cy="658450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2167" b="1" u="sng" dirty="0"/>
              <a:t>Solve the following trigonometric equation (algebraically).</a:t>
            </a:r>
            <a:endParaRPr sz="2167" b="1" u="sng" dirty="0"/>
          </a:p>
        </p:txBody>
      </p:sp>
      <p:sp>
        <p:nvSpPr>
          <p:cNvPr id="1021" name="Google Shape;1021;p128"/>
          <p:cNvSpPr txBox="1">
            <a:spLocks noGrp="1"/>
          </p:cNvSpPr>
          <p:nvPr>
            <p:ph type="body" idx="1"/>
          </p:nvPr>
        </p:nvSpPr>
        <p:spPr>
          <a:xfrm>
            <a:off x="583201" y="685800"/>
            <a:ext cx="4468860" cy="6172200"/>
          </a:xfrm>
          <a:prstGeom prst="rect">
            <a:avLst/>
          </a:prstGeom>
          <a:solidFill>
            <a:srgbClr val="002060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0" indent="0">
              <a:buNone/>
            </a:pPr>
            <a:r>
              <a:rPr lang="en" sz="2400" b="1" dirty="0">
                <a:solidFill>
                  <a:schemeClr val="lt1"/>
                </a:solidFill>
              </a:rPr>
              <a:t>SUGGESTED METHOD:</a:t>
            </a:r>
            <a:endParaRPr sz="2400" b="1" dirty="0">
              <a:solidFill>
                <a:schemeClr val="lt1"/>
              </a:solidFill>
            </a:endParaRPr>
          </a:p>
          <a:p>
            <a:pPr>
              <a:spcBef>
                <a:spcPts val="1733"/>
              </a:spcBef>
              <a:buClr>
                <a:schemeClr val="lt1"/>
              </a:buClr>
              <a:buFont typeface="Arial"/>
              <a:buAutoNum type="arabicPeriod"/>
            </a:pPr>
            <a:r>
              <a:rPr lang="en" sz="2400" b="1" dirty="0">
                <a:solidFill>
                  <a:schemeClr val="lt1"/>
                </a:solidFill>
              </a:rPr>
              <a:t>Manipulate </a:t>
            </a:r>
            <a:r>
              <a:rPr lang="en" sz="2400" dirty="0">
                <a:solidFill>
                  <a:schemeClr val="lt1"/>
                </a:solidFill>
              </a:rPr>
              <a:t>until sin(bx) = ..., cos(bx) = ..., or tan(bx) = …</a:t>
            </a:r>
            <a:br>
              <a:rPr lang="en" sz="2400" dirty="0">
                <a:solidFill>
                  <a:schemeClr val="lt1"/>
                </a:solidFill>
              </a:rPr>
            </a:br>
            <a:endParaRPr sz="2400" dirty="0">
              <a:solidFill>
                <a:schemeClr val="lt1"/>
              </a:solidFill>
            </a:endParaRPr>
          </a:p>
          <a:p>
            <a:pPr>
              <a:buClr>
                <a:schemeClr val="lt1"/>
              </a:buClr>
              <a:buFont typeface="Arial"/>
              <a:buAutoNum type="arabicPeriod"/>
            </a:pPr>
            <a:r>
              <a:rPr lang="en" sz="2400" b="1" dirty="0">
                <a:solidFill>
                  <a:schemeClr val="lt1"/>
                </a:solidFill>
              </a:rPr>
              <a:t>Reference angle </a:t>
            </a:r>
            <a:r>
              <a:rPr lang="en" sz="2400" dirty="0">
                <a:solidFill>
                  <a:schemeClr val="lt1"/>
                </a:solidFill>
              </a:rPr>
              <a:t>- default angle with respect to the x-axis.</a:t>
            </a:r>
            <a:br>
              <a:rPr lang="en" sz="2400" dirty="0">
                <a:solidFill>
                  <a:schemeClr val="lt1"/>
                </a:solidFill>
              </a:rPr>
            </a:br>
            <a:endParaRPr sz="2400" dirty="0">
              <a:solidFill>
                <a:schemeClr val="lt1"/>
              </a:solidFill>
            </a:endParaRPr>
          </a:p>
          <a:p>
            <a:pPr>
              <a:buClr>
                <a:schemeClr val="lt1"/>
              </a:buClr>
              <a:buAutoNum type="arabicPeriod"/>
            </a:pPr>
            <a:r>
              <a:rPr lang="en" sz="2400" b="1" dirty="0">
                <a:solidFill>
                  <a:schemeClr val="lt1"/>
                </a:solidFill>
              </a:rPr>
              <a:t>NEW DOMAIN </a:t>
            </a:r>
            <a:r>
              <a:rPr lang="en" sz="2400" dirty="0">
                <a:solidFill>
                  <a:schemeClr val="lt1"/>
                </a:solidFill>
              </a:rPr>
              <a:t>- modify to suit the period change.</a:t>
            </a:r>
            <a:br>
              <a:rPr lang="en" sz="2400" dirty="0">
                <a:solidFill>
                  <a:schemeClr val="lt1"/>
                </a:solidFill>
              </a:rPr>
            </a:br>
            <a:endParaRPr sz="2400" dirty="0">
              <a:solidFill>
                <a:schemeClr val="lt1"/>
              </a:solidFill>
            </a:endParaRPr>
          </a:p>
          <a:p>
            <a:pPr>
              <a:buClr>
                <a:schemeClr val="lt1"/>
              </a:buClr>
              <a:buAutoNum type="arabicPeriod"/>
            </a:pPr>
            <a:r>
              <a:rPr lang="en" sz="2400" b="1" dirty="0">
                <a:solidFill>
                  <a:schemeClr val="lt1"/>
                </a:solidFill>
              </a:rPr>
              <a:t>Sign </a:t>
            </a:r>
            <a:r>
              <a:rPr lang="en" sz="2400" dirty="0">
                <a:solidFill>
                  <a:schemeClr val="lt1"/>
                </a:solidFill>
              </a:rPr>
              <a:t>and </a:t>
            </a:r>
            <a:r>
              <a:rPr lang="en" sz="2400" b="1" dirty="0">
                <a:solidFill>
                  <a:schemeClr val="lt1"/>
                </a:solidFill>
              </a:rPr>
              <a:t>Quadrant(s)</a:t>
            </a:r>
            <a:r>
              <a:rPr lang="en" sz="2400" dirty="0">
                <a:solidFill>
                  <a:schemeClr val="lt1"/>
                </a:solidFill>
              </a:rPr>
              <a:t>.</a:t>
            </a:r>
            <a:br>
              <a:rPr lang="en" sz="2400" dirty="0">
                <a:solidFill>
                  <a:schemeClr val="lt1"/>
                </a:solidFill>
              </a:rPr>
            </a:br>
            <a:endParaRPr sz="2400" dirty="0">
              <a:solidFill>
                <a:schemeClr val="lt1"/>
              </a:solidFill>
            </a:endParaRPr>
          </a:p>
          <a:p>
            <a:pPr>
              <a:buClr>
                <a:schemeClr val="lt1"/>
              </a:buClr>
              <a:buAutoNum type="arabicPeriod"/>
            </a:pPr>
            <a:r>
              <a:rPr lang="en" sz="2400" b="1" dirty="0">
                <a:solidFill>
                  <a:schemeClr val="lt1"/>
                </a:solidFill>
              </a:rPr>
              <a:t>Solve</a:t>
            </a:r>
            <a:r>
              <a:rPr lang="en" sz="2400" dirty="0">
                <a:solidFill>
                  <a:schemeClr val="lt1"/>
                </a:solidFill>
              </a:rPr>
              <a:t> - within </a:t>
            </a:r>
            <a:r>
              <a:rPr lang="en" sz="2400" b="1" dirty="0">
                <a:solidFill>
                  <a:schemeClr val="lt1"/>
                </a:solidFill>
              </a:rPr>
              <a:t>OLD DOMAIN</a:t>
            </a:r>
            <a:r>
              <a:rPr lang="en" sz="2400" dirty="0">
                <a:solidFill>
                  <a:schemeClr val="lt1"/>
                </a:solidFill>
              </a:rPr>
              <a:t>.</a:t>
            </a:r>
            <a:endParaRPr sz="24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776160" y="3745440"/>
              <a:ext cx="4357440" cy="454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680" y="3511080"/>
                <a:ext cx="4613400" cy="9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4" name="Ink 1043"/>
              <p14:cNvContentPartPr/>
              <p14:nvPr/>
            </p14:nvContentPartPr>
            <p14:xfrm>
              <a:off x="9321120" y="3131280"/>
              <a:ext cx="1697400" cy="154800"/>
            </p14:xfrm>
          </p:contentPart>
        </mc:Choice>
        <mc:Fallback xmlns="">
          <p:pic>
            <p:nvPicPr>
              <p:cNvPr id="1044" name="Ink 104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09240" y="3115080"/>
                <a:ext cx="1725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45" name="Ink 1044"/>
              <p14:cNvContentPartPr/>
              <p14:nvPr/>
            </p14:nvContentPartPr>
            <p14:xfrm>
              <a:off x="10156320" y="2418120"/>
              <a:ext cx="225360" cy="1454040"/>
            </p14:xfrm>
          </p:contentPart>
        </mc:Choice>
        <mc:Fallback xmlns="">
          <p:pic>
            <p:nvPicPr>
              <p:cNvPr id="1045" name="Ink 104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40120" y="2401920"/>
                <a:ext cx="253080" cy="14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52" name="Ink 1051"/>
              <p14:cNvContentPartPr/>
              <p14:nvPr/>
            </p14:nvContentPartPr>
            <p14:xfrm>
              <a:off x="9501480" y="2346840"/>
              <a:ext cx="800640" cy="1379160"/>
            </p14:xfrm>
          </p:contentPart>
        </mc:Choice>
        <mc:Fallback xmlns="">
          <p:pic>
            <p:nvPicPr>
              <p:cNvPr id="1052" name="Ink 105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82400" y="2328840"/>
                <a:ext cx="840600" cy="14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64" name="Ink 1063"/>
              <p14:cNvContentPartPr/>
              <p14:nvPr/>
            </p14:nvContentPartPr>
            <p14:xfrm>
              <a:off x="10696320" y="2368800"/>
              <a:ext cx="124920" cy="169920"/>
            </p14:xfrm>
          </p:contentPart>
        </mc:Choice>
        <mc:Fallback xmlns="">
          <p:pic>
            <p:nvPicPr>
              <p:cNvPr id="1064" name="Ink 106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85520" y="2354400"/>
                <a:ext cx="1551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5" name="Ink 1064"/>
              <p14:cNvContentPartPr/>
              <p14:nvPr/>
            </p14:nvContentPartPr>
            <p14:xfrm>
              <a:off x="11001600" y="3098520"/>
              <a:ext cx="99360" cy="112680"/>
            </p14:xfrm>
          </p:contentPart>
        </mc:Choice>
        <mc:Fallback xmlns="">
          <p:pic>
            <p:nvPicPr>
              <p:cNvPr id="1065" name="Ink 106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90800" y="3087360"/>
                <a:ext cx="1299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66" name="Ink 1065"/>
              <p14:cNvContentPartPr/>
              <p14:nvPr/>
            </p14:nvContentPartPr>
            <p14:xfrm>
              <a:off x="10847880" y="3534120"/>
              <a:ext cx="186840" cy="165960"/>
            </p14:xfrm>
          </p:contentPart>
        </mc:Choice>
        <mc:Fallback xmlns="">
          <p:pic>
            <p:nvPicPr>
              <p:cNvPr id="1066" name="Ink 106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25920" y="3519000"/>
                <a:ext cx="223920" cy="203400"/>
              </a:xfrm>
              <a:prstGeom prst="rect">
                <a:avLst/>
              </a:prstGeom>
            </p:spPr>
          </p:pic>
        </mc:Fallback>
      </mc:AlternateContent>
      <p:sp>
        <p:nvSpPr>
          <p:cNvPr id="216" name="TextBox 21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A69FA9-DB09-158C-0F03-8F335964FA55}"/>
              </a:ext>
            </a:extLst>
          </p:cNvPr>
          <p:cNvSpPr txBox="1"/>
          <p:nvPr/>
        </p:nvSpPr>
        <p:spPr>
          <a:xfrm>
            <a:off x="6189472" y="1347346"/>
            <a:ext cx="239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AU" sz="2000" dirty="0">
                <a:solidFill>
                  <a:srgbClr val="002060"/>
                </a:solidFill>
              </a:rPr>
              <a:t>Multiply domain by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02D626-0B26-0A59-1FC4-B6735F79789C}"/>
                  </a:ext>
                </a:extLst>
              </p:cNvPr>
              <p:cNvSpPr txBox="1"/>
              <p:nvPr/>
            </p:nvSpPr>
            <p:spPr>
              <a:xfrm>
                <a:off x="5703939" y="1765800"/>
                <a:ext cx="3327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sz="2000" b="0" dirty="0">
                    <a:solidFill>
                      <a:srgbClr val="002060"/>
                    </a:solidFill>
                  </a:rPr>
                  <a:t>New domain: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02D626-0B26-0A59-1FC4-B6735F79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939" y="1765800"/>
                <a:ext cx="3327642" cy="400110"/>
              </a:xfrm>
              <a:prstGeom prst="rect">
                <a:avLst/>
              </a:prstGeom>
              <a:blipFill>
                <a:blip r:embed="rId24"/>
                <a:stretch>
                  <a:fillRect l="-2015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23D98B-A790-08CD-C6ED-54272F8172A7}"/>
                  </a:ext>
                </a:extLst>
              </p:cNvPr>
              <p:cNvSpPr txBox="1"/>
              <p:nvPr/>
            </p:nvSpPr>
            <p:spPr>
              <a:xfrm>
                <a:off x="6834781" y="2123381"/>
                <a:ext cx="15419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23D98B-A790-08CD-C6ED-54272F817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781" y="2123381"/>
                <a:ext cx="1541961" cy="400110"/>
              </a:xfrm>
              <a:prstGeom prst="rect">
                <a:avLst/>
              </a:prstGeom>
              <a:blipFill>
                <a:blip r:embed="rId2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D8702B-E4E2-F6BE-490B-6012887F3B86}"/>
                  </a:ext>
                </a:extLst>
              </p:cNvPr>
              <p:cNvSpPr txBox="1"/>
              <p:nvPr/>
            </p:nvSpPr>
            <p:spPr>
              <a:xfrm>
                <a:off x="6181061" y="2529235"/>
                <a:ext cx="2992999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   (Reference angle)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D8702B-E4E2-F6BE-490B-6012887F3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061" y="2529235"/>
                <a:ext cx="2992999" cy="500650"/>
              </a:xfrm>
              <a:prstGeom prst="rect">
                <a:avLst/>
              </a:prstGeom>
              <a:blipFill>
                <a:blip r:embed="rId26"/>
                <a:stretch>
                  <a:fillRect r="-1426" b="-85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77A9D0-512A-9D88-3C95-7EF731F4BF14}"/>
                  </a:ext>
                </a:extLst>
              </p:cNvPr>
              <p:cNvSpPr txBox="1"/>
              <p:nvPr/>
            </p:nvSpPr>
            <p:spPr>
              <a:xfrm>
                <a:off x="6007050" y="3154860"/>
                <a:ext cx="1976310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77A9D0-512A-9D88-3C95-7EF731F4B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50" y="3154860"/>
                <a:ext cx="1976310" cy="53200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A35AB2-6E80-FDF3-051A-F9A6E4121758}"/>
                  </a:ext>
                </a:extLst>
              </p:cNvPr>
              <p:cNvSpPr txBox="1"/>
              <p:nvPr/>
            </p:nvSpPr>
            <p:spPr>
              <a:xfrm>
                <a:off x="6129578" y="3805920"/>
                <a:ext cx="1877694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A35AB2-6E80-FDF3-051A-F9A6E4121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578" y="3805920"/>
                <a:ext cx="1877694" cy="53200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95FCCC-B7F9-1EB3-3D3D-1321E2D2D9BD}"/>
                  </a:ext>
                </a:extLst>
              </p14:cNvPr>
              <p14:cNvContentPartPr/>
              <p14:nvPr/>
            </p14:nvContentPartPr>
            <p14:xfrm>
              <a:off x="6354426" y="1144381"/>
              <a:ext cx="97560" cy="5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95FCCC-B7F9-1EB3-3D3D-1321E2D2D9B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18426" y="1072381"/>
                <a:ext cx="1692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5E9477-4802-3D8D-9BF6-2C9BA6DDD8B9}"/>
                  </a:ext>
                </a:extLst>
              </p14:cNvPr>
              <p14:cNvContentPartPr/>
              <p14:nvPr/>
            </p14:nvContentPartPr>
            <p14:xfrm>
              <a:off x="3220266" y="409998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5E9477-4802-3D8D-9BF6-2C9BA6DDD8B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84266" y="4027981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FFF556-0246-B868-F891-242DA26931B9}"/>
                  </a:ext>
                </a:extLst>
              </p14:cNvPr>
              <p14:cNvContentPartPr/>
              <p14:nvPr/>
            </p14:nvContentPartPr>
            <p14:xfrm>
              <a:off x="2190666" y="3910261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FFF556-0246-B868-F891-242DA26931B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155026" y="3838621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68C1DE-89B0-E863-A63B-5A0FC20F8723}"/>
                  </a:ext>
                </a:extLst>
              </p14:cNvPr>
              <p14:cNvContentPartPr/>
              <p14:nvPr/>
            </p14:nvContentPartPr>
            <p14:xfrm>
              <a:off x="5279106" y="3853021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68C1DE-89B0-E863-A63B-5A0FC20F872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43106" y="3781021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AF77D5-E660-0AD2-53D9-D69FE9A44298}"/>
                  </a:ext>
                </a:extLst>
              </p14:cNvPr>
              <p14:cNvContentPartPr/>
              <p14:nvPr/>
            </p14:nvContentPartPr>
            <p14:xfrm>
              <a:off x="5158146" y="3841141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AF77D5-E660-0AD2-53D9-D69FE9A4429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22146" y="3769501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37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Google Shape;1026;p12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27876" y="918255"/>
                <a:ext cx="5517724" cy="5669280"/>
              </a:xfrm>
              <a:prstGeom prst="rect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1513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i="1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= </m:t>
                          </m:r>
                          <m:rad>
                            <m:radPr>
                              <m:degHide m:val="on"/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  <m:r>
                        <a:rPr lang="en-AU" sz="1800" i="1">
                          <a:latin typeface="Cambria Math" panose="02040503050406030204" pitchFamily="18" charset="0"/>
                        </a:rPr>
                        <m:t>,    −2</m:t>
                      </m:r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sz="1800" dirty="0"/>
              </a:p>
            </p:txBody>
          </p:sp>
        </mc:Choice>
        <mc:Fallback xmlns="">
          <p:sp>
            <p:nvSpPr>
              <p:cNvPr id="1026" name="Google Shape;1026;p1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7876" y="918255"/>
                <a:ext cx="5517724" cy="56692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Google Shape;1027;p129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6378101" y="880110"/>
                <a:ext cx="4333225" cy="5669280"/>
              </a:xfrm>
              <a:prstGeom prst="rect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spcAft>
                    <a:spcPts val="1733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18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1800" i="1">
                          <a:latin typeface="Cambria Math" panose="02040503050406030204" pitchFamily="18" charset="0"/>
                        </a:rPr>
                        <m:t>=1,               0</m:t>
                      </m:r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sz="1800" dirty="0"/>
              </a:p>
            </p:txBody>
          </p:sp>
        </mc:Choice>
        <mc:Fallback xmlns="">
          <p:sp>
            <p:nvSpPr>
              <p:cNvPr id="1027" name="Google Shape;1027;p1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378101" y="880110"/>
                <a:ext cx="4333225" cy="56692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8" name="Google Shape;1028;p129"/>
          <p:cNvSpPr txBox="1">
            <a:spLocks noGrp="1"/>
          </p:cNvSpPr>
          <p:nvPr>
            <p:ph type="title"/>
          </p:nvPr>
        </p:nvSpPr>
        <p:spPr>
          <a:xfrm>
            <a:off x="3503875" y="255550"/>
            <a:ext cx="9230650" cy="658450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2167" dirty="0"/>
              <a:t>Solve the following trigonometric equations.</a:t>
            </a:r>
            <a:endParaRPr sz="216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2670" y="1716851"/>
                <a:ext cx="1915524" cy="820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70" y="1716851"/>
                <a:ext cx="1915524" cy="8209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76970" y="1716851"/>
                <a:ext cx="1564018" cy="61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970" y="1716851"/>
                <a:ext cx="1564018" cy="6174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7179" y="2644846"/>
                <a:ext cx="2851422" cy="526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Reference angle,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79" y="2644846"/>
                <a:ext cx="2851422" cy="526939"/>
              </a:xfrm>
              <a:prstGeom prst="rect">
                <a:avLst/>
              </a:prstGeom>
              <a:blipFill rotWithShape="0">
                <a:blip r:embed="rId7"/>
                <a:stretch>
                  <a:fillRect l="-2137"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24" name="Ink 1023"/>
              <p14:cNvContentPartPr/>
              <p14:nvPr/>
            </p14:nvContentPartPr>
            <p14:xfrm>
              <a:off x="4417021" y="2570683"/>
              <a:ext cx="970655" cy="712800"/>
            </p14:xfrm>
          </p:contentPart>
        </mc:Choice>
        <mc:Fallback xmlns="">
          <p:pic>
            <p:nvPicPr>
              <p:cNvPr id="1024" name="Ink 10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00099" y="2551243"/>
                <a:ext cx="1007379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29" name="Ink 1028"/>
              <p14:cNvContentPartPr/>
              <p14:nvPr/>
            </p14:nvContentPartPr>
            <p14:xfrm>
              <a:off x="4492261" y="2718213"/>
              <a:ext cx="493200" cy="540360"/>
            </p14:xfrm>
          </p:contentPart>
        </mc:Choice>
        <mc:Fallback xmlns="">
          <p:pic>
            <p:nvPicPr>
              <p:cNvPr id="1029" name="Ink 102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0741" y="2704173"/>
                <a:ext cx="51696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30" name="Ink 1029"/>
              <p14:cNvContentPartPr/>
              <p14:nvPr/>
            </p14:nvContentPartPr>
            <p14:xfrm>
              <a:off x="3827701" y="3162093"/>
              <a:ext cx="1546560" cy="123120"/>
            </p14:xfrm>
          </p:contentPart>
        </mc:Choice>
        <mc:Fallback xmlns="">
          <p:pic>
            <p:nvPicPr>
              <p:cNvPr id="1030" name="Ink 10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11501" y="3145173"/>
                <a:ext cx="15796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31" name="Ink 1030"/>
              <p14:cNvContentPartPr/>
              <p14:nvPr/>
            </p14:nvContentPartPr>
            <p14:xfrm>
              <a:off x="4463461" y="2626053"/>
              <a:ext cx="32400" cy="1627200"/>
            </p14:xfrm>
          </p:contentPart>
        </mc:Choice>
        <mc:Fallback xmlns="">
          <p:pic>
            <p:nvPicPr>
              <p:cNvPr id="1031" name="Ink 103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47261" y="2619573"/>
                <a:ext cx="61200" cy="16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44" name="Ink 1043"/>
              <p14:cNvContentPartPr/>
              <p14:nvPr/>
            </p14:nvContentPartPr>
            <p14:xfrm>
              <a:off x="4556341" y="3348933"/>
              <a:ext cx="762480" cy="552240"/>
            </p14:xfrm>
          </p:contentPart>
        </mc:Choice>
        <mc:Fallback xmlns="">
          <p:pic>
            <p:nvPicPr>
              <p:cNvPr id="1044" name="Ink 104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45181" y="3337413"/>
                <a:ext cx="78876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51" name="Ink 1050"/>
              <p14:cNvContentPartPr/>
              <p14:nvPr/>
            </p14:nvContentPartPr>
            <p14:xfrm>
              <a:off x="4890421" y="3313293"/>
              <a:ext cx="510840" cy="378360"/>
            </p14:xfrm>
          </p:contentPart>
        </mc:Choice>
        <mc:Fallback xmlns="">
          <p:pic>
            <p:nvPicPr>
              <p:cNvPr id="1051" name="Ink 105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78541" y="3295293"/>
                <a:ext cx="5385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68870" y="3388481"/>
                <a:ext cx="1595821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70" y="3388481"/>
                <a:ext cx="1595821" cy="66851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68869" y="4283923"/>
                <a:ext cx="1410386" cy="615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69" y="4283923"/>
                <a:ext cx="1410386" cy="61529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651251" y="1425942"/>
                <a:ext cx="15737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251" y="1425942"/>
                <a:ext cx="1573701" cy="40011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819967" y="1386530"/>
                <a:ext cx="16418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0≤2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≤4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967" y="1386530"/>
                <a:ext cx="1641860" cy="40011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660636" y="1941850"/>
                <a:ext cx="2842317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Reference angle, 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636" y="1941850"/>
                <a:ext cx="2842317" cy="500650"/>
              </a:xfrm>
              <a:prstGeom prst="rect">
                <a:avLst/>
              </a:prstGeom>
              <a:blipFill rotWithShape="0">
                <a:blip r:embed="rId24"/>
                <a:stretch>
                  <a:fillRect l="-2361" b="-85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0" name="Ink 89"/>
              <p14:cNvContentPartPr/>
              <p14:nvPr/>
            </p14:nvContentPartPr>
            <p14:xfrm>
              <a:off x="7200663" y="2686533"/>
              <a:ext cx="88920" cy="7092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84103" y="2666733"/>
                <a:ext cx="1209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1" name="Ink 90"/>
              <p14:cNvContentPartPr/>
              <p14:nvPr/>
            </p14:nvContentPartPr>
            <p14:xfrm>
              <a:off x="7259703" y="2774373"/>
              <a:ext cx="714240" cy="66780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0703" y="2762133"/>
                <a:ext cx="73404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2" name="Ink 91"/>
              <p14:cNvContentPartPr/>
              <p14:nvPr/>
            </p14:nvContentPartPr>
            <p14:xfrm>
              <a:off x="7561383" y="3070293"/>
              <a:ext cx="363960" cy="2991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544823" y="3055893"/>
                <a:ext cx="3949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3" name="Ink 92"/>
              <p14:cNvContentPartPr/>
              <p14:nvPr/>
            </p14:nvContentPartPr>
            <p14:xfrm>
              <a:off x="6487863" y="3418413"/>
              <a:ext cx="1609560" cy="4140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78863" y="3400053"/>
                <a:ext cx="16369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4" name="Ink 93"/>
              <p14:cNvContentPartPr/>
              <p14:nvPr/>
            </p14:nvContentPartPr>
            <p14:xfrm>
              <a:off x="8054583" y="3357213"/>
              <a:ext cx="92160" cy="1411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41623" y="3339213"/>
                <a:ext cx="1267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5" name="Ink 94"/>
              <p14:cNvContentPartPr/>
              <p14:nvPr/>
            </p14:nvContentPartPr>
            <p14:xfrm>
              <a:off x="6532143" y="3508773"/>
              <a:ext cx="691920" cy="5983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19903" y="3492933"/>
                <a:ext cx="72000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57" name="Ink 1056"/>
              <p14:cNvContentPartPr/>
              <p14:nvPr/>
            </p14:nvContentPartPr>
            <p14:xfrm>
              <a:off x="7253223" y="2729373"/>
              <a:ext cx="10080" cy="1406160"/>
            </p14:xfrm>
          </p:contentPart>
        </mc:Choice>
        <mc:Fallback xmlns="">
          <p:pic>
            <p:nvPicPr>
              <p:cNvPr id="1057" name="Ink 105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36663" y="2716773"/>
                <a:ext cx="43200" cy="14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60" name="Ink 1059"/>
              <p14:cNvContentPartPr/>
              <p14:nvPr/>
            </p14:nvContentPartPr>
            <p14:xfrm>
              <a:off x="7017063" y="3205293"/>
              <a:ext cx="429120" cy="360720"/>
            </p14:xfrm>
          </p:contentPart>
        </mc:Choice>
        <mc:Fallback xmlns="">
          <p:pic>
            <p:nvPicPr>
              <p:cNvPr id="1060" name="Ink 1059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97983" y="3185133"/>
                <a:ext cx="45612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61" name="Ink 1060"/>
              <p14:cNvContentPartPr/>
              <p14:nvPr/>
            </p14:nvContentPartPr>
            <p14:xfrm>
              <a:off x="6909063" y="3557013"/>
              <a:ext cx="155880" cy="96480"/>
            </p14:xfrm>
          </p:contentPart>
        </mc:Choice>
        <mc:Fallback xmlns="">
          <p:pic>
            <p:nvPicPr>
              <p:cNvPr id="1061" name="Ink 1060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1063" y="3537933"/>
                <a:ext cx="1929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66" name="Ink 1065"/>
              <p14:cNvContentPartPr/>
              <p14:nvPr/>
            </p14:nvContentPartPr>
            <p14:xfrm>
              <a:off x="6726903" y="3205293"/>
              <a:ext cx="947520" cy="786240"/>
            </p14:xfrm>
          </p:contentPart>
        </mc:Choice>
        <mc:Fallback>
          <p:pic>
            <p:nvPicPr>
              <p:cNvPr id="1066" name="Ink 1065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09989" y="3188365"/>
                <a:ext cx="980627" cy="819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67" name="Ink 1066"/>
              <p14:cNvContentPartPr/>
              <p14:nvPr/>
            </p14:nvContentPartPr>
            <p14:xfrm>
              <a:off x="7656423" y="3481053"/>
              <a:ext cx="70200" cy="37440"/>
            </p14:xfrm>
          </p:contentPart>
        </mc:Choice>
        <mc:Fallback xmlns="">
          <p:pic>
            <p:nvPicPr>
              <p:cNvPr id="1067" name="Ink 1066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42383" y="3467013"/>
                <a:ext cx="986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68" name="Ink 1067"/>
              <p14:cNvContentPartPr/>
              <p14:nvPr/>
            </p14:nvContentPartPr>
            <p14:xfrm>
              <a:off x="6900783" y="3613893"/>
              <a:ext cx="231480" cy="195480"/>
            </p14:xfrm>
          </p:contentPart>
        </mc:Choice>
        <mc:Fallback xmlns="">
          <p:pic>
            <p:nvPicPr>
              <p:cNvPr id="1068" name="Ink 1067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83863" y="3605973"/>
                <a:ext cx="2563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603256" y="4610151"/>
                <a:ext cx="2481064" cy="674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256" y="4610151"/>
                <a:ext cx="2481064" cy="674800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603256" y="5450609"/>
                <a:ext cx="2416238" cy="674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256" y="5450609"/>
                <a:ext cx="2416238" cy="674800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26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64" grpId="0"/>
      <p:bldP spid="65" grpId="0"/>
      <p:bldP spid="67" grpId="0"/>
      <p:bldP spid="68" grpId="0"/>
      <p:bldP spid="71" grpId="0"/>
      <p:bldP spid="110" grpId="0"/>
      <p:bldP spid="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22329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12H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51A8-68FF-7547-A082-C0420F42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037" y="157163"/>
            <a:ext cx="8543925" cy="1325563"/>
          </a:xfrm>
        </p:spPr>
        <p:txBody>
          <a:bodyPr/>
          <a:lstStyle/>
          <a:p>
            <a:r>
              <a:rPr lang="en-US" b="1" dirty="0"/>
              <a:t>Trigonometric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B3AB3-2007-9941-83DB-71BC04CD2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7600" y="1482725"/>
                <a:ext cx="9950363" cy="521811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AU" dirty="0">
                    <a:solidFill>
                      <a:schemeClr val="dk1"/>
                    </a:solidFill>
                  </a:rPr>
                  <a:t>A </a:t>
                </a:r>
                <a:r>
                  <a:rPr lang="en-AU" b="1" dirty="0">
                    <a:solidFill>
                      <a:srgbClr val="FF0000"/>
                    </a:solidFill>
                  </a:rPr>
                  <a:t>trigonometric equation</a:t>
                </a:r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:r>
                  <a:rPr lang="en-AU" dirty="0">
                    <a:solidFill>
                      <a:schemeClr val="dk1"/>
                    </a:solidFill>
                  </a:rPr>
                  <a:t>is one that involves </a:t>
                </a:r>
                <a:r>
                  <a:rPr lang="en-AU" b="1" dirty="0">
                    <a:solidFill>
                      <a:schemeClr val="dk1"/>
                    </a:solidFill>
                  </a:rPr>
                  <a:t>solving for the value of the angle(s)</a:t>
                </a:r>
                <a:r>
                  <a:rPr lang="en-AU" dirty="0">
                    <a:solidFill>
                      <a:schemeClr val="dk1"/>
                    </a:solidFill>
                  </a:rPr>
                  <a:t> that satisfies a given value of sin, cos or tan.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AU" dirty="0">
                    <a:solidFill>
                      <a:schemeClr val="dk1"/>
                    </a:solidFill>
                  </a:rPr>
                  <a:t>For example,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b="0" dirty="0"/>
              </a:p>
              <a:p>
                <a:pPr marL="0" indent="0">
                  <a:spcBef>
                    <a:spcPts val="160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1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b="0" dirty="0"/>
              </a:p>
              <a:p>
                <a:pPr marL="0" indent="0">
                  <a:spcBef>
                    <a:spcPts val="160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1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dirty="0"/>
                  <a:t>How would you solve these?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FB3AB3-2007-9941-83DB-71BC04CD2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600" y="1482725"/>
                <a:ext cx="9950363" cy="5218113"/>
              </a:xfrm>
              <a:blipFill rotWithShape="0">
                <a:blip r:embed="rId2"/>
                <a:stretch>
                  <a:fillRect l="-1103" t="-2336" b="-9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01680" y="2562119"/>
                <a:ext cx="2309863" cy="722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=30°  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680" y="2562119"/>
                <a:ext cx="2309863" cy="7223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26837" y="3730624"/>
                <a:ext cx="2319225" cy="722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=30°  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837" y="3730624"/>
                <a:ext cx="2319225" cy="7223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01680" y="4810017"/>
                <a:ext cx="2330703" cy="722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=30°  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680" y="4810017"/>
                <a:ext cx="2330703" cy="7223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87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" y="1121506"/>
            <a:ext cx="6896223" cy="5135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7B3329-DA7B-B541-B3BF-C83E19A8E6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sz="2800" dirty="0"/>
                  <a:t>Find all the solutions to the equation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sz="2800" dirty="0"/>
                  <a:t>for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∈[0,4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267B3329-DA7B-B541-B3BF-C83E19A8E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61" y="1216500"/>
            <a:ext cx="7000709" cy="52131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4800" y="3369600"/>
            <a:ext cx="6091200" cy="1440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80862" y="1583226"/>
                <a:ext cx="2225689" cy="89896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862" y="1583226"/>
                <a:ext cx="2225689" cy="8989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05509" y="2790189"/>
                <a:ext cx="4324891" cy="66652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AU" sz="2800" dirty="0">
                    <a:solidFill>
                      <a:srgbClr val="002060"/>
                    </a:solidFill>
                  </a:rPr>
                  <a:t> (reference angle)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509" y="2790189"/>
                <a:ext cx="4324891" cy="666529"/>
              </a:xfrm>
              <a:prstGeom prst="rect">
                <a:avLst/>
              </a:prstGeom>
              <a:blipFill rotWithShape="0">
                <a:blip r:embed="rId6"/>
                <a:stretch>
                  <a:fillRect t="-917" b="-1284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29376F5-27CE-FA56-0A33-05A5684E8C7F}"/>
              </a:ext>
            </a:extLst>
          </p:cNvPr>
          <p:cNvSpPr txBox="1"/>
          <p:nvPr/>
        </p:nvSpPr>
        <p:spPr>
          <a:xfrm>
            <a:off x="7423922" y="3602112"/>
            <a:ext cx="4324891" cy="95410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2060"/>
                </a:solidFill>
              </a:rPr>
              <a:t>From the graph, there are 3 other solutions.</a:t>
            </a:r>
          </a:p>
        </p:txBody>
      </p:sp>
    </p:spTree>
    <p:extLst>
      <p:ext uri="{BB962C8B-B14F-4D97-AF65-F5344CB8AC3E}">
        <p14:creationId xmlns:p14="http://schemas.microsoft.com/office/powerpoint/2010/main" val="91272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7B3329-DA7B-B541-B3BF-C83E19A8E6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sz="2800" dirty="0"/>
                  <a:t>Find all the solutions to the equation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sz="2800" dirty="0"/>
                  <a:t>for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∈[0,4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267B3329-DA7B-B541-B3BF-C83E19A8E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80862" y="1583226"/>
                <a:ext cx="2225689" cy="89896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862" y="1583226"/>
                <a:ext cx="2225689" cy="8989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05509" y="2790189"/>
                <a:ext cx="3871291" cy="66652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AU" sz="2800" dirty="0">
                    <a:solidFill>
                      <a:srgbClr val="002060"/>
                    </a:solidFill>
                  </a:rPr>
                  <a:t> (reference angle)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509" y="2790189"/>
                <a:ext cx="3871291" cy="666529"/>
              </a:xfrm>
              <a:prstGeom prst="rect">
                <a:avLst/>
              </a:prstGeom>
              <a:blipFill rotWithShape="0">
                <a:blip r:embed="rId4"/>
                <a:stretch>
                  <a:fillRect t="-917" b="-1284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680862" y="3604859"/>
                <a:ext cx="3576092" cy="71045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800" b="0" dirty="0">
                    <a:solidFill>
                      <a:srgbClr val="002060"/>
                    </a:solidFill>
                  </a:rPr>
                  <a:t>Q2: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862" y="3604859"/>
                <a:ext cx="3576092" cy="710451"/>
              </a:xfrm>
              <a:prstGeom prst="rect">
                <a:avLst/>
              </a:prstGeom>
              <a:blipFill>
                <a:blip r:embed="rId5"/>
                <a:stretch>
                  <a:fillRect l="-3578" b="-1111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837218" y="4340439"/>
                <a:ext cx="5004545" cy="70429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800" b="0" dirty="0">
                    <a:solidFill>
                      <a:srgbClr val="002060"/>
                    </a:solidFill>
                  </a:rPr>
                  <a:t>Q1 again: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218" y="4340439"/>
                <a:ext cx="5004545" cy="704295"/>
              </a:xfrm>
              <a:prstGeom prst="rect">
                <a:avLst/>
              </a:prstGeom>
              <a:blipFill>
                <a:blip r:embed="rId6"/>
                <a:stretch>
                  <a:fillRect l="-2558" b="-1120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750584" y="5241689"/>
                <a:ext cx="4683818" cy="71045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800" b="0" dirty="0">
                    <a:solidFill>
                      <a:srgbClr val="002060"/>
                    </a:solidFill>
                  </a:rPr>
                  <a:t>Q2 again: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584" y="5241689"/>
                <a:ext cx="4683818" cy="710451"/>
              </a:xfrm>
              <a:prstGeom prst="rect">
                <a:avLst/>
              </a:prstGeom>
              <a:blipFill>
                <a:blip r:embed="rId7"/>
                <a:stretch>
                  <a:fillRect l="-2601" b="-1206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C29011B-D55F-48DD-9695-EC65E43E63F0}"/>
              </a:ext>
            </a:extLst>
          </p:cNvPr>
          <p:cNvGrpSpPr/>
          <p:nvPr/>
        </p:nvGrpSpPr>
        <p:grpSpPr>
          <a:xfrm>
            <a:off x="551126" y="1418635"/>
            <a:ext cx="4956873" cy="4823765"/>
            <a:chOff x="6754780" y="729867"/>
            <a:chExt cx="5205338" cy="52990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F9390C-3396-44E6-874E-C305DF0284DD}"/>
                </a:ext>
              </a:extLst>
            </p:cNvPr>
            <p:cNvSpPr txBox="1"/>
            <p:nvPr/>
          </p:nvSpPr>
          <p:spPr>
            <a:xfrm>
              <a:off x="8916841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0</a:t>
              </a:r>
              <a:endParaRPr lang="en-AU" sz="2800" dirty="0">
                <a:solidFill>
                  <a:srgbClr val="002060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70E21A-4517-4589-8EDD-5BDB4BA0C36A}"/>
                </a:ext>
              </a:extLst>
            </p:cNvPr>
            <p:cNvGrpSpPr/>
            <p:nvPr/>
          </p:nvGrpSpPr>
          <p:grpSpPr>
            <a:xfrm>
              <a:off x="6754780" y="998367"/>
              <a:ext cx="5030593" cy="5030593"/>
              <a:chOff x="1345568" y="2144440"/>
              <a:chExt cx="3985436" cy="3985436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19950F5-4218-4B2D-A934-5D687743CEA3}"/>
                  </a:ext>
                </a:extLst>
              </p:cNvPr>
              <p:cNvGrpSpPr/>
              <p:nvPr/>
            </p:nvGrpSpPr>
            <p:grpSpPr>
              <a:xfrm>
                <a:off x="1345568" y="2144440"/>
                <a:ext cx="3985436" cy="3985436"/>
                <a:chOff x="1345568" y="2144440"/>
                <a:chExt cx="3985436" cy="3985436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35C64012-A529-4938-82CA-57ADE9DD0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0B0CB7F-8858-487D-9FCE-5A31636E7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6F3A8E0-47E1-4A5B-8E87-FA6E08887F18}"/>
                  </a:ext>
                </a:extLst>
              </p:cNvPr>
              <p:cNvSpPr/>
              <p:nvPr/>
            </p:nvSpPr>
            <p:spPr>
              <a:xfrm>
                <a:off x="1953890" y="2752762"/>
                <a:ext cx="2768792" cy="27687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ADE143-CBE5-4B2D-B3C1-35149D1CFAFF}"/>
                    </a:ext>
                  </a:extLst>
                </p:cNvPr>
                <p:cNvSpPr txBox="1"/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5ADE143-CBE5-4B2D-B3C1-35149D1CF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111E990-18D9-4A6A-9465-0C256EB3A3C1}"/>
                    </a:ext>
                  </a:extLst>
                </p:cNvPr>
                <p:cNvSpPr txBox="1"/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111E990-18D9-4A6A-9465-0C256EB3A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963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2763C7-E104-47A6-BE64-6DFF8EA7DD14}"/>
                </a:ext>
              </a:extLst>
            </p:cNvPr>
            <p:cNvSpPr txBox="1"/>
            <p:nvPr/>
          </p:nvSpPr>
          <p:spPr>
            <a:xfrm>
              <a:off x="9783294" y="118128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1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2EDF4F-6718-4735-9276-4890A7C0A589}"/>
                </a:ext>
              </a:extLst>
            </p:cNvPr>
            <p:cNvSpPr txBox="1"/>
            <p:nvPr/>
          </p:nvSpPr>
          <p:spPr>
            <a:xfrm>
              <a:off x="6880577" y="117100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2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346473-1037-4F5E-9DA9-D6896F359032}"/>
                </a:ext>
              </a:extLst>
            </p:cNvPr>
            <p:cNvSpPr txBox="1"/>
            <p:nvPr/>
          </p:nvSpPr>
          <p:spPr>
            <a:xfrm>
              <a:off x="6971602" y="5109328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3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4A03CA-DE36-4725-85BC-99BB7C5F8D2B}"/>
                </a:ext>
              </a:extLst>
            </p:cNvPr>
            <p:cNvSpPr txBox="1"/>
            <p:nvPr/>
          </p:nvSpPr>
          <p:spPr>
            <a:xfrm>
              <a:off x="10062218" y="5178750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4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" name="Straight Connector 3"/>
          <p:cNvCxnSpPr>
            <a:endCxn id="28" idx="7"/>
          </p:cNvCxnSpPr>
          <p:nvPr/>
        </p:nvCxnSpPr>
        <p:spPr>
          <a:xfrm flipV="1">
            <a:off x="2952000" y="2827931"/>
            <a:ext cx="1171011" cy="1117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rot="1640175">
            <a:off x="2675153" y="3363275"/>
            <a:ext cx="905968" cy="800341"/>
          </a:xfrm>
          <a:prstGeom prst="arc">
            <a:avLst>
              <a:gd name="adj1" fmla="val 17499027"/>
              <a:gd name="adj2" fmla="val 78235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29970" y="2330482"/>
                <a:ext cx="1035476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970" y="2330482"/>
                <a:ext cx="1035476" cy="71468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607199" y="3331850"/>
                <a:ext cx="378758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199" y="3331850"/>
                <a:ext cx="378758" cy="56477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5501C2-3C8F-7D51-12F9-8974A006CADB}"/>
              </a:ext>
            </a:extLst>
          </p:cNvPr>
          <p:cNvGrpSpPr/>
          <p:nvPr/>
        </p:nvGrpSpPr>
        <p:grpSpPr>
          <a:xfrm>
            <a:off x="9184222" y="1222091"/>
            <a:ext cx="2203560" cy="332280"/>
            <a:chOff x="9184222" y="1222091"/>
            <a:chExt cx="220356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B867A3E-E47E-9BC1-346A-12F2DE956363}"/>
                    </a:ext>
                  </a:extLst>
                </p14:cNvPr>
                <p14:cNvContentPartPr/>
                <p14:nvPr/>
              </p14:nvContentPartPr>
              <p14:xfrm>
                <a:off x="9184222" y="1222091"/>
                <a:ext cx="635760" cy="156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B867A3E-E47E-9BC1-346A-12F2DE9563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75222" y="1213091"/>
                  <a:ext cx="653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4E525E-0893-6A39-7936-BEB781A3BC28}"/>
                    </a:ext>
                  </a:extLst>
                </p14:cNvPr>
                <p14:cNvContentPartPr/>
                <p14:nvPr/>
              </p14:nvContentPartPr>
              <p14:xfrm>
                <a:off x="9625582" y="1356011"/>
                <a:ext cx="149040" cy="110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4E525E-0893-6A39-7936-BEB781A3BC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16942" y="1347371"/>
                  <a:ext cx="166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F0A9AC-22F2-93ED-5FD4-B6EF1EFDF6D4}"/>
                    </a:ext>
                  </a:extLst>
                </p14:cNvPr>
                <p14:cNvContentPartPr/>
                <p14:nvPr/>
              </p14:nvContentPartPr>
              <p14:xfrm>
                <a:off x="9853102" y="1396331"/>
                <a:ext cx="144720" cy="158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F0A9AC-22F2-93ED-5FD4-B6EF1EFDF6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44462" y="1387691"/>
                  <a:ext cx="162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A5EAA1-F132-C4F6-080B-E49C9B22F710}"/>
                    </a:ext>
                  </a:extLst>
                </p14:cNvPr>
                <p14:cNvContentPartPr/>
                <p14:nvPr/>
              </p14:nvContentPartPr>
              <p14:xfrm>
                <a:off x="10084222" y="1431251"/>
                <a:ext cx="260640" cy="109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A5EAA1-F132-C4F6-080B-E49C9B22F7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75582" y="1422611"/>
                  <a:ext cx="278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0CB7045-F237-4A5D-8783-C8DB98323FAF}"/>
                    </a:ext>
                  </a:extLst>
                </p14:cNvPr>
                <p14:cNvContentPartPr/>
                <p14:nvPr/>
              </p14:nvContentPartPr>
              <p14:xfrm>
                <a:off x="10362862" y="1390931"/>
                <a:ext cx="80280" cy="93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0CB7045-F237-4A5D-8783-C8DB98323F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4222" y="1381931"/>
                  <a:ext cx="97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A8D362-F51C-AEF5-50CC-E94361D05BB5}"/>
                    </a:ext>
                  </a:extLst>
                </p14:cNvPr>
                <p14:cNvContentPartPr/>
                <p14:nvPr/>
              </p14:nvContentPartPr>
              <p14:xfrm>
                <a:off x="10459342" y="1422611"/>
                <a:ext cx="89640" cy="81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A8D362-F51C-AEF5-50CC-E94361D05B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50342" y="1413971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6A3C3E-56C8-74BA-D407-DE260D2B6B3C}"/>
                    </a:ext>
                  </a:extLst>
                </p14:cNvPr>
                <p14:cNvContentPartPr/>
                <p14:nvPr/>
              </p14:nvContentPartPr>
              <p14:xfrm>
                <a:off x="10530982" y="1325051"/>
                <a:ext cx="77040" cy="174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6A3C3E-56C8-74BA-D407-DE260D2B6B3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21982" y="1316411"/>
                  <a:ext cx="94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CF7883-D525-375F-5291-886D1609B019}"/>
                    </a:ext>
                  </a:extLst>
                </p14:cNvPr>
                <p14:cNvContentPartPr/>
                <p14:nvPr/>
              </p14:nvContentPartPr>
              <p14:xfrm>
                <a:off x="10623862" y="1416851"/>
                <a:ext cx="305640" cy="92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CF7883-D525-375F-5291-886D1609B0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15222" y="1407851"/>
                  <a:ext cx="323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59BA67-1EB9-0B30-D424-F16831BB248A}"/>
                    </a:ext>
                  </a:extLst>
                </p14:cNvPr>
                <p14:cNvContentPartPr/>
                <p14:nvPr/>
              </p14:nvContentPartPr>
              <p14:xfrm>
                <a:off x="10838782" y="1362851"/>
                <a:ext cx="122040" cy="178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59BA67-1EB9-0B30-D424-F16831BB248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29782" y="1353851"/>
                  <a:ext cx="139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F0485C4-7E8E-27FB-0AC3-D89F2D25BEC0}"/>
                    </a:ext>
                  </a:extLst>
                </p14:cNvPr>
                <p14:cNvContentPartPr/>
                <p14:nvPr/>
              </p14:nvContentPartPr>
              <p14:xfrm>
                <a:off x="10974502" y="1384091"/>
                <a:ext cx="108360" cy="124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F0485C4-7E8E-27FB-0AC3-D89F2D25BE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65502" y="1375091"/>
                  <a:ext cx="1260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620EE4D-B6C4-319D-E958-AA1B86F3E494}"/>
                    </a:ext>
                  </a:extLst>
                </p14:cNvPr>
                <p14:cNvContentPartPr/>
                <p14:nvPr/>
              </p14:nvContentPartPr>
              <p14:xfrm>
                <a:off x="11121022" y="1396331"/>
                <a:ext cx="266760" cy="128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620EE4D-B6C4-319D-E958-AA1B86F3E4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12022" y="1387691"/>
                  <a:ext cx="284400" cy="14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323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5" grpId="0" animBg="1"/>
      <p:bldP spid="6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94EA-7A70-7C4F-97BB-4E0070FA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9" y="554148"/>
            <a:ext cx="8543925" cy="606424"/>
          </a:xfrm>
        </p:spPr>
        <p:txBody>
          <a:bodyPr>
            <a:normAutofit/>
          </a:bodyPr>
          <a:lstStyle/>
          <a:p>
            <a:r>
              <a:rPr lang="en" sz="2800" b="1" dirty="0"/>
              <a:t>: </a:t>
            </a:r>
            <a:r>
              <a:rPr lang="en" sz="2800" dirty="0"/>
              <a:t>Solve the following trigonometric equations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9B95A-9B6B-7F4F-A5BF-16904205E0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839" y="1160572"/>
                <a:ext cx="8543925" cy="552132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360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540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AU" b="0" i="1" smtClean="0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109B95A-9B6B-7F4F-A5BF-16904205E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839" y="1160572"/>
                <a:ext cx="8543925" cy="5521322"/>
              </a:xfrm>
              <a:blipFill rotWithShape="0">
                <a:blip r:embed="rId2"/>
                <a:stretch>
                  <a:fillRect t="-2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3217" y="1714720"/>
                <a:ext cx="2097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 ,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7" y="1714720"/>
                <a:ext cx="2097497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9617" y="3468155"/>
                <a:ext cx="28364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 ,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240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°.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420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7" y="3468155"/>
                <a:ext cx="283648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9217" y="4947835"/>
                <a:ext cx="2124107" cy="866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17" y="4947835"/>
                <a:ext cx="2124107" cy="8669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217" y="5741035"/>
                <a:ext cx="3150093" cy="793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7" y="5741035"/>
                <a:ext cx="3150093" cy="79367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7436160" y="488160"/>
            <a:ext cx="2657520" cy="1567440"/>
            <a:chOff x="7436160" y="488160"/>
            <a:chExt cx="2657520" cy="15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/>
                <p14:cNvContentPartPr/>
                <p14:nvPr/>
              </p14:nvContentPartPr>
              <p14:xfrm>
                <a:off x="8550360" y="488160"/>
                <a:ext cx="109080" cy="12816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30560" y="466920"/>
                  <a:ext cx="150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/>
                <p14:cNvContentPartPr/>
                <p14:nvPr/>
              </p14:nvContentPartPr>
              <p14:xfrm>
                <a:off x="8609760" y="509040"/>
                <a:ext cx="106200" cy="3204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96800" y="495360"/>
                  <a:ext cx="137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/>
                <p14:cNvContentPartPr/>
                <p14:nvPr/>
              </p14:nvContentPartPr>
              <p14:xfrm>
                <a:off x="7436160" y="1191600"/>
                <a:ext cx="2531520" cy="15084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17080" y="1173240"/>
                  <a:ext cx="2572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/>
                <p14:cNvContentPartPr/>
                <p14:nvPr/>
              </p14:nvContentPartPr>
              <p14:xfrm>
                <a:off x="8644680" y="504720"/>
                <a:ext cx="34920" cy="155088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21640" y="487440"/>
                  <a:ext cx="79200" cy="15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/>
                <p14:cNvContentPartPr/>
                <p14:nvPr/>
              </p14:nvContentPartPr>
              <p14:xfrm>
                <a:off x="9931320" y="1075680"/>
                <a:ext cx="162360" cy="21924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15840" y="1060200"/>
                  <a:ext cx="20124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7462644" y="2675092"/>
            <a:ext cx="2657520" cy="1567440"/>
            <a:chOff x="7436160" y="488160"/>
            <a:chExt cx="2657520" cy="15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/>
                <p14:cNvContentPartPr/>
                <p14:nvPr/>
              </p14:nvContentPartPr>
              <p14:xfrm>
                <a:off x="8550360" y="488160"/>
                <a:ext cx="109080" cy="1281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30560" y="466920"/>
                  <a:ext cx="150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/>
                <p14:cNvContentPartPr/>
                <p14:nvPr/>
              </p14:nvContentPartPr>
              <p14:xfrm>
                <a:off x="8609760" y="509040"/>
                <a:ext cx="106200" cy="3204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96800" y="495360"/>
                  <a:ext cx="137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/>
                <p14:cNvContentPartPr/>
                <p14:nvPr/>
              </p14:nvContentPartPr>
              <p14:xfrm>
                <a:off x="7436160" y="1191600"/>
                <a:ext cx="2531520" cy="15084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17080" y="1173240"/>
                  <a:ext cx="2572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/>
                <p14:cNvContentPartPr/>
                <p14:nvPr/>
              </p14:nvContentPartPr>
              <p14:xfrm>
                <a:off x="8644680" y="504720"/>
                <a:ext cx="34920" cy="155088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21640" y="487440"/>
                  <a:ext cx="79200" cy="15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/>
                <p14:cNvContentPartPr/>
                <p14:nvPr/>
              </p14:nvContentPartPr>
              <p14:xfrm>
                <a:off x="9931320" y="1075680"/>
                <a:ext cx="162360" cy="21924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15840" y="1060200"/>
                  <a:ext cx="20124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7462644" y="5018334"/>
            <a:ext cx="2657520" cy="1567440"/>
            <a:chOff x="7436160" y="488160"/>
            <a:chExt cx="2657520" cy="15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/>
                <p14:cNvContentPartPr/>
                <p14:nvPr/>
              </p14:nvContentPartPr>
              <p14:xfrm>
                <a:off x="8550360" y="488160"/>
                <a:ext cx="109080" cy="12816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30560" y="466920"/>
                  <a:ext cx="150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k 29"/>
                <p14:cNvContentPartPr/>
                <p14:nvPr/>
              </p14:nvContentPartPr>
              <p14:xfrm>
                <a:off x="8609760" y="509040"/>
                <a:ext cx="106200" cy="3204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96800" y="495360"/>
                  <a:ext cx="137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/>
                <p14:cNvContentPartPr/>
                <p14:nvPr/>
              </p14:nvContentPartPr>
              <p14:xfrm>
                <a:off x="7436160" y="1191600"/>
                <a:ext cx="2531520" cy="15084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17080" y="1173240"/>
                  <a:ext cx="2572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/>
                <p14:cNvContentPartPr/>
                <p14:nvPr/>
              </p14:nvContentPartPr>
              <p14:xfrm>
                <a:off x="8644680" y="504720"/>
                <a:ext cx="34920" cy="155088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21640" y="487440"/>
                  <a:ext cx="79200" cy="15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/>
                <p14:cNvContentPartPr/>
                <p14:nvPr/>
              </p14:nvContentPartPr>
              <p14:xfrm>
                <a:off x="9931320" y="1075680"/>
                <a:ext cx="162360" cy="21924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15840" y="1060200"/>
                  <a:ext cx="20124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7313040" y="302400"/>
            <a:ext cx="2784960" cy="1893960"/>
            <a:chOff x="7313040" y="302400"/>
            <a:chExt cx="2784960" cy="18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/>
                <p14:cNvContentPartPr/>
                <p14:nvPr/>
              </p14:nvContentPartPr>
              <p14:xfrm>
                <a:off x="9833040" y="302400"/>
                <a:ext cx="98280" cy="29016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20440" y="290160"/>
                  <a:ext cx="124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Ink 38"/>
                <p14:cNvContentPartPr/>
                <p14:nvPr/>
              </p14:nvContentPartPr>
              <p14:xfrm>
                <a:off x="7325280" y="320400"/>
                <a:ext cx="211680" cy="27900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18440" y="308160"/>
                  <a:ext cx="2268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" name="Ink 40"/>
                <p14:cNvContentPartPr/>
                <p14:nvPr/>
              </p14:nvContentPartPr>
              <p14:xfrm>
                <a:off x="7313040" y="1858320"/>
                <a:ext cx="133560" cy="2376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01520" y="1845360"/>
                  <a:ext cx="158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3" name="Ink 42"/>
                <p14:cNvContentPartPr/>
                <p14:nvPr/>
              </p14:nvContentPartPr>
              <p14:xfrm>
                <a:off x="7348680" y="1885680"/>
                <a:ext cx="16560" cy="24264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35360" y="1873080"/>
                  <a:ext cx="39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Ink 44"/>
                <p14:cNvContentPartPr/>
                <p14:nvPr/>
              </p14:nvContentPartPr>
              <p14:xfrm>
                <a:off x="9878400" y="2001240"/>
                <a:ext cx="219600" cy="19512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65440" y="1988640"/>
                  <a:ext cx="239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k 46"/>
                <p14:cNvContentPartPr/>
                <p14:nvPr/>
              </p14:nvContentPartPr>
              <p14:xfrm>
                <a:off x="9880200" y="486360"/>
                <a:ext cx="39240" cy="1332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873720" y="479880"/>
                  <a:ext cx="5148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8621640" y="511560"/>
            <a:ext cx="1277280" cy="787320"/>
            <a:chOff x="8621640" y="511560"/>
            <a:chExt cx="1277280" cy="78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0" name="Ink 49"/>
                <p14:cNvContentPartPr/>
                <p14:nvPr/>
              </p14:nvContentPartPr>
              <p14:xfrm>
                <a:off x="8621640" y="621360"/>
                <a:ext cx="715680" cy="67752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12663" y="612734"/>
                  <a:ext cx="730044" cy="695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6" name="Ink 55"/>
                <p14:cNvContentPartPr/>
                <p14:nvPr/>
              </p14:nvContentPartPr>
              <p14:xfrm>
                <a:off x="8962920" y="511560"/>
                <a:ext cx="936000" cy="71784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56080" y="498240"/>
                  <a:ext cx="951840" cy="73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4" name="Ink 63"/>
              <p14:cNvContentPartPr/>
              <p14:nvPr/>
            </p14:nvContentPartPr>
            <p14:xfrm>
              <a:off x="9266400" y="1121400"/>
              <a:ext cx="21240" cy="6588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56320" y="1114560"/>
                <a:ext cx="428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8" name="Ink 67"/>
              <p14:cNvContentPartPr/>
              <p14:nvPr/>
            </p14:nvContentPartPr>
            <p14:xfrm>
              <a:off x="9141480" y="825840"/>
              <a:ext cx="53640" cy="1335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132480" y="816840"/>
                <a:ext cx="70560" cy="150480"/>
              </a:xfrm>
              <a:prstGeom prst="rect">
                <a:avLst/>
              </a:prstGeom>
            </p:spPr>
          </p:pic>
        </mc:Fallback>
      </mc:AlternateContent>
      <p:sp>
        <p:nvSpPr>
          <p:cNvPr id="96" name="Oval 95"/>
          <p:cNvSpPr/>
          <p:nvPr/>
        </p:nvSpPr>
        <p:spPr>
          <a:xfrm rot="-928800">
            <a:off x="9013145" y="1882397"/>
            <a:ext cx="59391" cy="141926"/>
          </a:xfrm>
          <a:prstGeom prst="ellipse">
            <a:avLst/>
          </a:prstGeom>
          <a:noFill/>
          <a:ln w="1905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165BB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9081000" y="2086920"/>
            <a:ext cx="92520" cy="92520"/>
          </a:xfrm>
          <a:prstGeom prst="ellipse">
            <a:avLst/>
          </a:prstGeom>
          <a:noFill/>
          <a:ln w="1905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165BB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9493200" y="2239020"/>
            <a:ext cx="66601" cy="172440"/>
          </a:xfrm>
          <a:prstGeom prst="ellipse">
            <a:avLst/>
          </a:prstGeom>
          <a:noFill/>
          <a:ln w="1905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165BB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8164800" y="650880"/>
            <a:ext cx="1481760" cy="1734480"/>
            <a:chOff x="8164800" y="650880"/>
            <a:chExt cx="1481760" cy="173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Ink 60"/>
                <p14:cNvContentPartPr/>
                <p14:nvPr/>
              </p14:nvContentPartPr>
              <p14:xfrm>
                <a:off x="8624160" y="1331640"/>
                <a:ext cx="855000" cy="62064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12640" y="1319040"/>
                  <a:ext cx="88092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9" name="Ink 68"/>
                <p14:cNvContentPartPr/>
                <p14:nvPr/>
              </p14:nvContentPartPr>
              <p14:xfrm>
                <a:off x="8964720" y="747360"/>
                <a:ext cx="109440" cy="2376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52120" y="734760"/>
                  <a:ext cx="126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0" name="Ink 69"/>
                <p14:cNvContentPartPr/>
                <p14:nvPr/>
              </p14:nvContentPartPr>
              <p14:xfrm>
                <a:off x="8679600" y="650880"/>
                <a:ext cx="156240" cy="3312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69880" y="635760"/>
                  <a:ext cx="1742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5" name="Ink 74"/>
                <p14:cNvContentPartPr/>
                <p14:nvPr/>
              </p14:nvContentPartPr>
              <p14:xfrm>
                <a:off x="8421120" y="756360"/>
                <a:ext cx="94680" cy="6552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14280" y="750240"/>
                  <a:ext cx="107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6" name="Ink 75"/>
                <p14:cNvContentPartPr/>
                <p14:nvPr/>
              </p14:nvContentPartPr>
              <p14:xfrm>
                <a:off x="8206560" y="1013760"/>
                <a:ext cx="36360" cy="9144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97200" y="1008000"/>
                  <a:ext cx="51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7" name="Ink 76"/>
                <p14:cNvContentPartPr/>
                <p14:nvPr/>
              </p14:nvContentPartPr>
              <p14:xfrm>
                <a:off x="8164800" y="1232640"/>
                <a:ext cx="19440" cy="16632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154720" y="1223640"/>
                  <a:ext cx="40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1" name="Ink 80"/>
                <p14:cNvContentPartPr/>
                <p14:nvPr/>
              </p14:nvContentPartPr>
              <p14:xfrm>
                <a:off x="8256960" y="1571760"/>
                <a:ext cx="731160" cy="22824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252640" y="1567440"/>
                  <a:ext cx="755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4" name="Ink 113"/>
                <p14:cNvContentPartPr/>
                <p14:nvPr/>
              </p14:nvContentPartPr>
              <p14:xfrm>
                <a:off x="8780040" y="1793160"/>
                <a:ext cx="866520" cy="59220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69960" y="1780920"/>
                  <a:ext cx="888480" cy="61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6" name="Oval 115"/>
          <p:cNvSpPr/>
          <p:nvPr/>
        </p:nvSpPr>
        <p:spPr>
          <a:xfrm>
            <a:off x="9620280" y="2167200"/>
            <a:ext cx="58320" cy="58680"/>
          </a:xfrm>
          <a:prstGeom prst="ellipse">
            <a:avLst/>
          </a:prstGeom>
          <a:noFill/>
          <a:ln w="1905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165B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30" name="Ink 129"/>
              <p14:cNvContentPartPr/>
              <p14:nvPr/>
            </p14:nvContentPartPr>
            <p14:xfrm>
              <a:off x="5755680" y="2682720"/>
              <a:ext cx="28440" cy="100728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751360" y="2678400"/>
                <a:ext cx="41040" cy="1018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34" name="Straight Connector 133"/>
          <p:cNvCxnSpPr/>
          <p:nvPr/>
        </p:nvCxnSpPr>
        <p:spPr>
          <a:xfrm>
            <a:off x="5320440" y="3241800"/>
            <a:ext cx="1215720" cy="0"/>
          </a:xfrm>
          <a:prstGeom prst="line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36" name="Ink 135"/>
              <p14:cNvContentPartPr/>
              <p14:nvPr/>
            </p14:nvContentPartPr>
            <p14:xfrm>
              <a:off x="5366160" y="2982600"/>
              <a:ext cx="583920" cy="53424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357520" y="2973960"/>
                <a:ext cx="59940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37" name="Ink 136"/>
              <p14:cNvContentPartPr/>
              <p14:nvPr/>
            </p14:nvContentPartPr>
            <p14:xfrm>
              <a:off x="5794560" y="3326400"/>
              <a:ext cx="214560" cy="16452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789880" y="3321720"/>
                <a:ext cx="228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51" name="Ink 150"/>
              <p14:cNvContentPartPr/>
              <p14:nvPr/>
            </p14:nvContentPartPr>
            <p14:xfrm>
              <a:off x="6118920" y="2742840"/>
              <a:ext cx="86400" cy="15984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111360" y="2738520"/>
                <a:ext cx="102240" cy="172080"/>
              </a:xfrm>
              <a:prstGeom prst="rect">
                <a:avLst/>
              </a:prstGeom>
            </p:spPr>
          </p:pic>
        </mc:Fallback>
      </mc:AlternateContent>
      <p:sp>
        <p:nvSpPr>
          <p:cNvPr id="155" name="Oval 154"/>
          <p:cNvSpPr/>
          <p:nvPr/>
        </p:nvSpPr>
        <p:spPr>
          <a:xfrm>
            <a:off x="6209640" y="2707560"/>
            <a:ext cx="102240" cy="102240"/>
          </a:xfrm>
          <a:prstGeom prst="ellips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6" name="Ink 155"/>
              <p14:cNvContentPartPr/>
              <p14:nvPr/>
            </p14:nvContentPartPr>
            <p14:xfrm>
              <a:off x="6291000" y="2580480"/>
              <a:ext cx="31680" cy="3312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285600" y="2575080"/>
                <a:ext cx="45000" cy="46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0" name="Curved Connector 159"/>
          <p:cNvCxnSpPr/>
          <p:nvPr/>
        </p:nvCxnSpPr>
        <p:spPr>
          <a:xfrm rot="16200000" flipV="1">
            <a:off x="5710680" y="2692080"/>
            <a:ext cx="52920" cy="829080"/>
          </a:xfrm>
          <a:prstGeom prst="curvedConnector3">
            <a:avLst>
              <a:gd name="adj1" fmla="val 864626"/>
            </a:avLst>
          </a:prstGeom>
          <a:ln w="336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64" name="Ink 163"/>
              <p14:cNvContentPartPr/>
              <p14:nvPr/>
            </p14:nvContentPartPr>
            <p14:xfrm>
              <a:off x="5679720" y="2616840"/>
              <a:ext cx="412200" cy="33984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673240" y="2611440"/>
                <a:ext cx="4258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66" name="Ink 165"/>
              <p14:cNvContentPartPr/>
              <p14:nvPr/>
            </p14:nvContentPartPr>
            <p14:xfrm>
              <a:off x="5237640" y="2378160"/>
              <a:ext cx="292680" cy="3009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230440" y="2359800"/>
                <a:ext cx="31824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/>
          <p:cNvGrpSpPr/>
          <p:nvPr/>
        </p:nvGrpSpPr>
        <p:grpSpPr>
          <a:xfrm>
            <a:off x="8659080" y="2677320"/>
            <a:ext cx="981360" cy="804600"/>
            <a:chOff x="8659080" y="2677320"/>
            <a:chExt cx="98136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8" name="Ink 167"/>
                <p14:cNvContentPartPr/>
                <p14:nvPr/>
              </p14:nvContentPartPr>
              <p14:xfrm>
                <a:off x="8659080" y="2677320"/>
                <a:ext cx="935640" cy="804600"/>
              </p14:xfrm>
            </p:contentPart>
          </mc:Choice>
          <mc:Fallback xmlns="">
            <p:pic>
              <p:nvPicPr>
                <p:cNvPr id="168" name="Ink 167"/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51160" y="2667240"/>
                  <a:ext cx="954000" cy="82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72" name="Ink 171"/>
                <p14:cNvContentPartPr/>
                <p14:nvPr/>
              </p14:nvContentPartPr>
              <p14:xfrm>
                <a:off x="9151560" y="2990160"/>
                <a:ext cx="488880" cy="409680"/>
              </p14:xfrm>
            </p:contentPart>
          </mc:Choice>
          <mc:Fallback xmlns="">
            <p:pic>
              <p:nvPicPr>
                <p:cNvPr id="172" name="Ink 171"/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144000" y="2978280"/>
                  <a:ext cx="507960" cy="43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Oval 176"/>
          <p:cNvSpPr/>
          <p:nvPr/>
        </p:nvSpPr>
        <p:spPr>
          <a:xfrm>
            <a:off x="9527220" y="3109500"/>
            <a:ext cx="75601" cy="137160"/>
          </a:xfrm>
          <a:prstGeom prst="ellipse">
            <a:avLst/>
          </a:prstGeom>
          <a:noFill/>
          <a:ln w="1905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ED1C24"/>
              </a:solidFill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7501680" y="2903760"/>
            <a:ext cx="1472400" cy="1266120"/>
            <a:chOff x="7501680" y="2903760"/>
            <a:chExt cx="1472400" cy="12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80" name="Ink 179"/>
                <p14:cNvContentPartPr/>
                <p14:nvPr/>
              </p14:nvContentPartPr>
              <p14:xfrm>
                <a:off x="7542720" y="3447000"/>
                <a:ext cx="1121040" cy="722880"/>
              </p14:xfrm>
            </p:contentPart>
          </mc:Choice>
          <mc:Fallback xmlns="">
            <p:pic>
              <p:nvPicPr>
                <p:cNvPr id="180" name="Ink 179"/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27600" y="3434760"/>
                  <a:ext cx="114840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00" name="Ink 199"/>
                <p14:cNvContentPartPr/>
                <p14:nvPr/>
              </p14:nvContentPartPr>
              <p14:xfrm>
                <a:off x="8213760" y="3102480"/>
                <a:ext cx="760320" cy="300960"/>
              </p14:xfrm>
            </p:contentPart>
          </mc:Choice>
          <mc:Fallback xmlns="">
            <p:pic>
              <p:nvPicPr>
                <p:cNvPr id="200" name="Ink 199"/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201880" y="3094200"/>
                  <a:ext cx="7862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01" name="Ink 200"/>
                <p14:cNvContentPartPr/>
                <p14:nvPr/>
              </p14:nvContentPartPr>
              <p14:xfrm>
                <a:off x="7918920" y="2903760"/>
                <a:ext cx="272520" cy="536040"/>
              </p14:xfrm>
            </p:contentPart>
          </mc:Choice>
          <mc:Fallback xmlns="">
            <p:pic>
              <p:nvPicPr>
                <p:cNvPr id="201" name="Ink 200"/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02360" y="2885040"/>
                  <a:ext cx="3078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02" name="Ink 201"/>
                <p14:cNvContentPartPr/>
                <p14:nvPr/>
              </p14:nvContentPartPr>
              <p14:xfrm>
                <a:off x="7501680" y="3560040"/>
                <a:ext cx="591840" cy="272160"/>
              </p14:xfrm>
            </p:contentPart>
          </mc:Choice>
          <mc:Fallback xmlns="">
            <p:pic>
              <p:nvPicPr>
                <p:cNvPr id="202" name="Ink 201"/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85480" y="3553560"/>
                  <a:ext cx="618120" cy="29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05" name="Ink 204"/>
              <p14:cNvContentPartPr/>
              <p14:nvPr/>
            </p14:nvContentPartPr>
            <p14:xfrm>
              <a:off x="9340560" y="2907000"/>
              <a:ext cx="158040" cy="44280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336600" y="2899080"/>
                <a:ext cx="16848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/>
          <p:cNvGrpSpPr/>
          <p:nvPr/>
        </p:nvGrpSpPr>
        <p:grpSpPr>
          <a:xfrm>
            <a:off x="8033040" y="2913120"/>
            <a:ext cx="2932560" cy="1143360"/>
            <a:chOff x="8033040" y="2913120"/>
            <a:chExt cx="2932560" cy="11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04" name="Ink 203"/>
                <p14:cNvContentPartPr/>
                <p14:nvPr/>
              </p14:nvContentPartPr>
              <p14:xfrm>
                <a:off x="8033040" y="2913120"/>
                <a:ext cx="1410480" cy="1143360"/>
              </p14:xfrm>
            </p:contentPart>
          </mc:Choice>
          <mc:Fallback xmlns="">
            <p:pic>
              <p:nvPicPr>
                <p:cNvPr id="204" name="Ink 203"/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025840" y="2899080"/>
                  <a:ext cx="1425240" cy="11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06" name="Ink 205"/>
                <p14:cNvContentPartPr/>
                <p14:nvPr/>
              </p14:nvContentPartPr>
              <p14:xfrm>
                <a:off x="9303480" y="3835800"/>
                <a:ext cx="95040" cy="196920"/>
              </p14:xfrm>
            </p:contentPart>
          </mc:Choice>
          <mc:Fallback xmlns="">
            <p:pic>
              <p:nvPicPr>
                <p:cNvPr id="206" name="Ink 205"/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99520" y="3827880"/>
                  <a:ext cx="104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07" name="Ink 206"/>
                <p14:cNvContentPartPr/>
                <p14:nvPr/>
              </p14:nvContentPartPr>
              <p14:xfrm>
                <a:off x="9426600" y="3859200"/>
                <a:ext cx="80640" cy="153720"/>
              </p14:xfrm>
            </p:contentPart>
          </mc:Choice>
          <mc:Fallback xmlns="">
            <p:pic>
              <p:nvPicPr>
                <p:cNvPr id="207" name="Ink 206"/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22640" y="3849840"/>
                  <a:ext cx="90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08" name="Ink 207"/>
                <p14:cNvContentPartPr/>
                <p14:nvPr/>
              </p14:nvContentPartPr>
              <p14:xfrm>
                <a:off x="9505800" y="3871440"/>
                <a:ext cx="89640" cy="114840"/>
              </p14:xfrm>
            </p:contentPart>
          </mc:Choice>
          <mc:Fallback xmlns="">
            <p:pic>
              <p:nvPicPr>
                <p:cNvPr id="208" name="Ink 207"/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500400" y="3858840"/>
                  <a:ext cx="1015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09" name="Ink 208"/>
                <p14:cNvContentPartPr/>
                <p14:nvPr/>
              </p14:nvContentPartPr>
              <p14:xfrm>
                <a:off x="9556560" y="3795840"/>
                <a:ext cx="34560" cy="54360"/>
              </p14:xfrm>
            </p:contentPart>
          </mc:Choice>
          <mc:Fallback xmlns="">
            <p:pic>
              <p:nvPicPr>
                <p:cNvPr id="209" name="Ink 208"/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552600" y="3784320"/>
                  <a:ext cx="442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10" name="Ink 209"/>
                <p14:cNvContentPartPr/>
                <p14:nvPr/>
              </p14:nvContentPartPr>
              <p14:xfrm>
                <a:off x="9785160" y="3826800"/>
                <a:ext cx="78840" cy="32760"/>
              </p14:xfrm>
            </p:contentPart>
          </mc:Choice>
          <mc:Fallback xmlns="">
            <p:pic>
              <p:nvPicPr>
                <p:cNvPr id="210" name="Ink 209"/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80480" y="3818160"/>
                  <a:ext cx="87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11" name="Ink 210"/>
                <p14:cNvContentPartPr/>
                <p14:nvPr/>
              </p14:nvContentPartPr>
              <p14:xfrm>
                <a:off x="9802440" y="3765240"/>
                <a:ext cx="64080" cy="154440"/>
              </p14:xfrm>
            </p:contentPart>
          </mc:Choice>
          <mc:Fallback xmlns="">
            <p:pic>
              <p:nvPicPr>
                <p:cNvPr id="211" name="Ink 210"/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799920" y="3755880"/>
                  <a:ext cx="72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12" name="Ink 211"/>
                <p14:cNvContentPartPr/>
                <p14:nvPr/>
              </p14:nvContentPartPr>
              <p14:xfrm>
                <a:off x="9900720" y="3709080"/>
                <a:ext cx="161280" cy="203400"/>
              </p14:xfrm>
            </p:contentPart>
          </mc:Choice>
          <mc:Fallback xmlns="">
            <p:pic>
              <p:nvPicPr>
                <p:cNvPr id="212" name="Ink 211"/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896040" y="3700080"/>
                  <a:ext cx="172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13" name="Ink 212"/>
                <p14:cNvContentPartPr/>
                <p14:nvPr/>
              </p14:nvContentPartPr>
              <p14:xfrm>
                <a:off x="10062720" y="3735360"/>
                <a:ext cx="133560" cy="148320"/>
              </p14:xfrm>
            </p:contentPart>
          </mc:Choice>
          <mc:Fallback xmlns="">
            <p:pic>
              <p:nvPicPr>
                <p:cNvPr id="213" name="Ink 212"/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058760" y="3722760"/>
                  <a:ext cx="144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14" name="Ink 213"/>
                <p14:cNvContentPartPr/>
                <p14:nvPr/>
              </p14:nvContentPartPr>
              <p14:xfrm>
                <a:off x="10163160" y="3618000"/>
                <a:ext cx="81000" cy="40680"/>
              </p14:xfrm>
            </p:contentPart>
          </mc:Choice>
          <mc:Fallback xmlns="">
            <p:pic>
              <p:nvPicPr>
                <p:cNvPr id="214" name="Ink 213"/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157760" y="3604680"/>
                  <a:ext cx="92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15" name="Ink 214"/>
                <p14:cNvContentPartPr/>
                <p14:nvPr/>
              </p14:nvContentPartPr>
              <p14:xfrm>
                <a:off x="10325520" y="3720600"/>
                <a:ext cx="68040" cy="19440"/>
              </p14:xfrm>
            </p:contentPart>
          </mc:Choice>
          <mc:Fallback xmlns="">
            <p:pic>
              <p:nvPicPr>
                <p:cNvPr id="215" name="Ink 214"/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321560" y="3711600"/>
                  <a:ext cx="76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16" name="Ink 215"/>
                <p14:cNvContentPartPr/>
                <p14:nvPr/>
              </p14:nvContentPartPr>
              <p14:xfrm>
                <a:off x="10353960" y="3758760"/>
                <a:ext cx="61920" cy="23400"/>
              </p14:xfrm>
            </p:contentPart>
          </mc:Choice>
          <mc:Fallback xmlns="">
            <p:pic>
              <p:nvPicPr>
                <p:cNvPr id="216" name="Ink 215"/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351440" y="3750480"/>
                  <a:ext cx="68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17" name="Ink 216"/>
                <p14:cNvContentPartPr/>
                <p14:nvPr/>
              </p14:nvContentPartPr>
              <p14:xfrm>
                <a:off x="10499760" y="3618360"/>
                <a:ext cx="90720" cy="132480"/>
              </p14:xfrm>
            </p:contentPart>
          </mc:Choice>
          <mc:Fallback xmlns="">
            <p:pic>
              <p:nvPicPr>
                <p:cNvPr id="217" name="Ink 216"/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494720" y="3607920"/>
                  <a:ext cx="101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18" name="Ink 217"/>
                <p14:cNvContentPartPr/>
                <p14:nvPr/>
              </p14:nvContentPartPr>
              <p14:xfrm>
                <a:off x="10555200" y="3642120"/>
                <a:ext cx="54720" cy="142920"/>
              </p14:xfrm>
            </p:contentPart>
          </mc:Choice>
          <mc:Fallback xmlns="">
            <p:pic>
              <p:nvPicPr>
                <p:cNvPr id="218" name="Ink 217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550160" y="3632400"/>
                  <a:ext cx="66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19" name="Ink 218"/>
                <p14:cNvContentPartPr/>
                <p14:nvPr/>
              </p14:nvContentPartPr>
              <p14:xfrm>
                <a:off x="10581840" y="3596040"/>
                <a:ext cx="232200" cy="128520"/>
              </p14:xfrm>
            </p:contentPart>
          </mc:Choice>
          <mc:Fallback xmlns="">
            <p:pic>
              <p:nvPicPr>
                <p:cNvPr id="219" name="Ink 218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580400" y="3582720"/>
                  <a:ext cx="239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20" name="Ink 219"/>
                <p14:cNvContentPartPr/>
                <p14:nvPr/>
              </p14:nvContentPartPr>
              <p14:xfrm>
                <a:off x="10832400" y="3532320"/>
                <a:ext cx="84600" cy="146880"/>
              </p14:xfrm>
            </p:contentPart>
          </mc:Choice>
          <mc:Fallback xmlns="">
            <p:pic>
              <p:nvPicPr>
                <p:cNvPr id="220" name="Ink 219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826640" y="3518640"/>
                  <a:ext cx="96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21" name="Ink 220"/>
                <p14:cNvContentPartPr/>
                <p14:nvPr/>
              </p14:nvContentPartPr>
              <p14:xfrm>
                <a:off x="10883520" y="3464280"/>
                <a:ext cx="82080" cy="48960"/>
              </p14:xfrm>
            </p:contentPart>
          </mc:Choice>
          <mc:Fallback xmlns="">
            <p:pic>
              <p:nvPicPr>
                <p:cNvPr id="221" name="Ink 220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879560" y="3451680"/>
                  <a:ext cx="9180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5" name="Ink 14"/>
              <p14:cNvContentPartPr/>
              <p14:nvPr/>
            </p14:nvContentPartPr>
            <p14:xfrm>
              <a:off x="8691840" y="4829400"/>
              <a:ext cx="942480" cy="9615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686440" y="4824360"/>
                <a:ext cx="952920" cy="9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/>
          <p:cNvGrpSpPr/>
          <p:nvPr/>
        </p:nvGrpSpPr>
        <p:grpSpPr>
          <a:xfrm>
            <a:off x="7597440" y="5407200"/>
            <a:ext cx="1425240" cy="1175040"/>
            <a:chOff x="7597440" y="5407200"/>
            <a:chExt cx="1425240" cy="11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4" name="Ink 43"/>
                <p14:cNvContentPartPr/>
                <p14:nvPr/>
              </p14:nvContentPartPr>
              <p14:xfrm>
                <a:off x="7597440" y="5823720"/>
                <a:ext cx="1047600" cy="75852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84480" y="5807880"/>
                  <a:ext cx="1076400" cy="7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3" name="Ink 62"/>
                <p14:cNvContentPartPr/>
                <p14:nvPr/>
              </p14:nvContentPartPr>
              <p14:xfrm>
                <a:off x="8020800" y="5407200"/>
                <a:ext cx="1001880" cy="72432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008200" y="5386320"/>
                  <a:ext cx="1025640" cy="76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/>
          <p:cNvGrpSpPr/>
          <p:nvPr/>
        </p:nvGrpSpPr>
        <p:grpSpPr>
          <a:xfrm>
            <a:off x="8197560" y="5812200"/>
            <a:ext cx="1438560" cy="721080"/>
            <a:chOff x="8197560" y="5812200"/>
            <a:chExt cx="143856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/>
                <p14:cNvContentPartPr/>
                <p14:nvPr/>
              </p14:nvContentPartPr>
              <p14:xfrm>
                <a:off x="8694000" y="5812200"/>
                <a:ext cx="942120" cy="72108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679600" y="5796360"/>
                  <a:ext cx="97344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Ink 84"/>
                <p14:cNvContentPartPr/>
                <p14:nvPr/>
              </p14:nvContentPartPr>
              <p14:xfrm>
                <a:off x="8197560" y="6107040"/>
                <a:ext cx="872280" cy="24660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185680" y="6085800"/>
                  <a:ext cx="90612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/>
          <p:cNvGrpSpPr/>
          <p:nvPr/>
        </p:nvGrpSpPr>
        <p:grpSpPr>
          <a:xfrm>
            <a:off x="9596880" y="5019120"/>
            <a:ext cx="543960" cy="444960"/>
            <a:chOff x="9596880" y="5019120"/>
            <a:chExt cx="54396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8" name="Ink 117"/>
                <p14:cNvContentPartPr/>
                <p14:nvPr/>
              </p14:nvContentPartPr>
              <p14:xfrm>
                <a:off x="9808200" y="5019120"/>
                <a:ext cx="332640" cy="44496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795240" y="5001840"/>
                  <a:ext cx="3661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5" name="Ink 134"/>
                <p14:cNvContentPartPr/>
                <p14:nvPr/>
              </p14:nvContentPartPr>
              <p14:xfrm>
                <a:off x="9596880" y="5347440"/>
                <a:ext cx="102960" cy="4428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583200" y="5330880"/>
                  <a:ext cx="13320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8" name="Ink 137"/>
              <p14:cNvContentPartPr/>
              <p14:nvPr/>
            </p14:nvContentPartPr>
            <p14:xfrm>
              <a:off x="9625680" y="5391360"/>
              <a:ext cx="106920" cy="4932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613800" y="5373360"/>
                <a:ext cx="13680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/>
          <p:cNvGrpSpPr/>
          <p:nvPr/>
        </p:nvGrpSpPr>
        <p:grpSpPr>
          <a:xfrm>
            <a:off x="7711200" y="4723560"/>
            <a:ext cx="698760" cy="861480"/>
            <a:chOff x="7711200" y="4723560"/>
            <a:chExt cx="698760" cy="86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7" name="Ink 126"/>
                <p14:cNvContentPartPr/>
                <p14:nvPr/>
              </p14:nvContentPartPr>
              <p14:xfrm>
                <a:off x="7711200" y="4813200"/>
                <a:ext cx="562680" cy="77184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00400" y="4799160"/>
                  <a:ext cx="59256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6" name="Ink 145"/>
                <p14:cNvContentPartPr/>
                <p14:nvPr/>
              </p14:nvContentPartPr>
              <p14:xfrm>
                <a:off x="8265240" y="4723560"/>
                <a:ext cx="144720" cy="49896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53360" y="4706280"/>
                  <a:ext cx="176760" cy="53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62" name="Ink 161"/>
              <p14:cNvContentPartPr/>
              <p14:nvPr/>
            </p14:nvContentPartPr>
            <p14:xfrm>
              <a:off x="8829360" y="6337800"/>
              <a:ext cx="1328040" cy="492480"/>
            </p14:xfrm>
          </p:contentPart>
        </mc:Choice>
        <mc:Fallback>
          <p:pic>
            <p:nvPicPr>
              <p:cNvPr id="162" name="Ink 161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822880" y="6331325"/>
                <a:ext cx="1340280" cy="504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81" name="Ink 180"/>
              <p14:cNvContentPartPr/>
              <p14:nvPr/>
            </p14:nvContentPartPr>
            <p14:xfrm>
              <a:off x="9356760" y="5861160"/>
              <a:ext cx="90720" cy="261720"/>
            </p14:xfrm>
          </p:contentPart>
        </mc:Choice>
        <mc:Fallback>
          <p:pic>
            <p:nvPicPr>
              <p:cNvPr id="181" name="Ink 180"/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339840" y="5844240"/>
                <a:ext cx="1238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82" name="Ink 181"/>
              <p14:cNvContentPartPr/>
              <p14:nvPr/>
            </p14:nvContentPartPr>
            <p14:xfrm>
              <a:off x="9280440" y="6069600"/>
              <a:ext cx="126000" cy="184680"/>
            </p14:xfrm>
          </p:contentPart>
        </mc:Choice>
        <mc:Fallback>
          <p:pic>
            <p:nvPicPr>
              <p:cNvPr id="182" name="Ink 181"/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263423" y="6053004"/>
                <a:ext cx="159310" cy="217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83" name="Ink 182"/>
              <p14:cNvContentPartPr/>
              <p14:nvPr/>
            </p14:nvContentPartPr>
            <p14:xfrm>
              <a:off x="9682920" y="6036840"/>
              <a:ext cx="88920" cy="25920"/>
            </p14:xfrm>
          </p:contentPart>
        </mc:Choice>
        <mc:Fallback>
          <p:pic>
            <p:nvPicPr>
              <p:cNvPr id="183" name="Ink 182"/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668806" y="6023375"/>
                <a:ext cx="116443" cy="52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84" name="Ink 183"/>
              <p14:cNvContentPartPr/>
              <p14:nvPr/>
            </p14:nvContentPartPr>
            <p14:xfrm>
              <a:off x="9896400" y="5931720"/>
              <a:ext cx="126720" cy="26640"/>
            </p14:xfrm>
          </p:contentPart>
        </mc:Choice>
        <mc:Fallback>
          <p:pic>
            <p:nvPicPr>
              <p:cNvPr id="184" name="Ink 183"/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882122" y="5918231"/>
                <a:ext cx="154563" cy="52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85" name="Ink 184"/>
              <p14:cNvContentPartPr/>
              <p14:nvPr/>
            </p14:nvContentPartPr>
            <p14:xfrm>
              <a:off x="9972360" y="5958360"/>
              <a:ext cx="25200" cy="55080"/>
            </p14:xfrm>
          </p:contentPart>
        </mc:Choice>
        <mc:Fallback>
          <p:pic>
            <p:nvPicPr>
              <p:cNvPr id="185" name="Ink 184"/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958738" y="5943960"/>
                <a:ext cx="51762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86" name="Ink 185"/>
              <p14:cNvContentPartPr/>
              <p14:nvPr/>
            </p14:nvContentPartPr>
            <p14:xfrm>
              <a:off x="10013760" y="5940360"/>
              <a:ext cx="20520" cy="67680"/>
            </p14:xfrm>
          </p:contentPart>
        </mc:Choice>
        <mc:Fallback>
          <p:pic>
            <p:nvPicPr>
              <p:cNvPr id="186" name="Ink 185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999608" y="5925960"/>
                <a:ext cx="48116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87" name="Ink 186"/>
              <p14:cNvContentPartPr/>
              <p14:nvPr/>
            </p14:nvContentPartPr>
            <p14:xfrm>
              <a:off x="9919080" y="6004800"/>
              <a:ext cx="188640" cy="67320"/>
            </p14:xfrm>
          </p:contentPart>
        </mc:Choice>
        <mc:Fallback>
          <p:pic>
            <p:nvPicPr>
              <p:cNvPr id="187" name="Ink 186"/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904707" y="5990323"/>
                <a:ext cx="216667" cy="95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88" name="Ink 187"/>
              <p14:cNvContentPartPr/>
              <p14:nvPr/>
            </p14:nvContentPartPr>
            <p14:xfrm>
              <a:off x="10038240" y="6064200"/>
              <a:ext cx="149400" cy="206640"/>
            </p14:xfrm>
          </p:contentPart>
        </mc:Choice>
        <mc:Fallback>
          <p:pic>
            <p:nvPicPr>
              <p:cNvPr id="188" name="Ink 187"/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023840" y="6049800"/>
                <a:ext cx="1774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89" name="Ink 188"/>
              <p14:cNvContentPartPr/>
              <p14:nvPr/>
            </p14:nvContentPartPr>
            <p14:xfrm>
              <a:off x="8154360" y="5874840"/>
              <a:ext cx="771120" cy="568080"/>
            </p14:xfrm>
          </p:contentPart>
        </mc:Choice>
        <mc:Fallback>
          <p:pic>
            <p:nvPicPr>
              <p:cNvPr id="189" name="Ink 188"/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139980" y="5860476"/>
                <a:ext cx="799161" cy="596089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/>
          <p:cNvGrpSpPr/>
          <p:nvPr/>
        </p:nvGrpSpPr>
        <p:grpSpPr>
          <a:xfrm>
            <a:off x="7951320" y="6238440"/>
            <a:ext cx="502560" cy="619560"/>
            <a:chOff x="7951320" y="6238440"/>
            <a:chExt cx="502560" cy="61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90" name="Ink 189"/>
                <p14:cNvContentPartPr/>
                <p14:nvPr/>
              </p14:nvContentPartPr>
              <p14:xfrm>
                <a:off x="8138160" y="6238440"/>
                <a:ext cx="151920" cy="77040"/>
              </p14:xfrm>
            </p:contentPart>
          </mc:Choice>
          <mc:Fallback xmlns="">
            <p:pic>
              <p:nvPicPr>
                <p:cNvPr id="190" name="Ink 189"/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127360" y="6224760"/>
                  <a:ext cx="175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99" name="Ink 198"/>
                <p14:cNvContentPartPr/>
                <p14:nvPr/>
              </p14:nvContentPartPr>
              <p14:xfrm>
                <a:off x="7951320" y="6571080"/>
                <a:ext cx="65880" cy="37440"/>
              </p14:xfrm>
            </p:contentPart>
          </mc:Choice>
          <mc:Fallback xmlns="">
            <p:pic>
              <p:nvPicPr>
                <p:cNvPr id="199" name="Ink 198"/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929720" y="6557040"/>
                  <a:ext cx="106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23" name="Ink 222"/>
                <p14:cNvContentPartPr/>
                <p14:nvPr/>
              </p14:nvContentPartPr>
              <p14:xfrm>
                <a:off x="8057880" y="6443640"/>
                <a:ext cx="169200" cy="134280"/>
              </p14:xfrm>
            </p:contentPart>
          </mc:Choice>
          <mc:Fallback xmlns="">
            <p:pic>
              <p:nvPicPr>
                <p:cNvPr id="223" name="Ink 222"/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042040" y="6422400"/>
                  <a:ext cx="201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4" name="Ink 223"/>
                <p14:cNvContentPartPr/>
                <p14:nvPr/>
              </p14:nvContentPartPr>
              <p14:xfrm>
                <a:off x="8226000" y="6429240"/>
                <a:ext cx="115560" cy="37800"/>
              </p14:xfrm>
            </p:contentPart>
          </mc:Choice>
          <mc:Fallback xmlns="">
            <p:pic>
              <p:nvPicPr>
                <p:cNvPr id="224" name="Ink 223"/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209440" y="6409080"/>
                  <a:ext cx="152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5" name="Ink 224"/>
                <p14:cNvContentPartPr/>
                <p14:nvPr/>
              </p14:nvContentPartPr>
              <p14:xfrm>
                <a:off x="8299080" y="6472800"/>
                <a:ext cx="23760" cy="71640"/>
              </p14:xfrm>
            </p:contentPart>
          </mc:Choice>
          <mc:Fallback xmlns="">
            <p:pic>
              <p:nvPicPr>
                <p:cNvPr id="225" name="Ink 224"/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282880" y="6457680"/>
                  <a:ext cx="59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6" name="Ink 225"/>
                <p14:cNvContentPartPr/>
                <p14:nvPr/>
              </p14:nvContentPartPr>
              <p14:xfrm>
                <a:off x="8320680" y="6447240"/>
                <a:ext cx="52560" cy="90720"/>
              </p14:xfrm>
            </p:contentPart>
          </mc:Choice>
          <mc:Fallback xmlns="">
            <p:pic>
              <p:nvPicPr>
                <p:cNvPr id="226" name="Ink 225"/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308080" y="6434640"/>
                  <a:ext cx="79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7" name="Ink 226"/>
                <p14:cNvContentPartPr/>
                <p14:nvPr/>
              </p14:nvContentPartPr>
              <p14:xfrm>
                <a:off x="8154360" y="6666120"/>
                <a:ext cx="211680" cy="55800"/>
              </p14:xfrm>
            </p:contentPart>
          </mc:Choice>
          <mc:Fallback xmlns="">
            <p:pic>
              <p:nvPicPr>
                <p:cNvPr id="227" name="Ink 226"/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143920" y="6647040"/>
                  <a:ext cx="241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8" name="Ink 227"/>
                <p14:cNvContentPartPr/>
                <p14:nvPr/>
              </p14:nvContentPartPr>
              <p14:xfrm>
                <a:off x="8306280" y="6701040"/>
                <a:ext cx="147600" cy="156960"/>
              </p14:xfrm>
            </p:contentPart>
          </mc:Choice>
          <mc:Fallback xmlns="">
            <p:pic>
              <p:nvPicPr>
                <p:cNvPr id="228" name="Ink 227"/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291520" y="6678720"/>
                  <a:ext cx="184680" cy="203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0" name="Picture 229"/>
          <p:cNvPicPr>
            <a:picLocks noChangeAspect="1"/>
          </p:cNvPicPr>
          <p:nvPr/>
        </p:nvPicPr>
        <p:blipFill>
          <a:blip r:embed="rId181"/>
          <a:stretch>
            <a:fillRect/>
          </a:stretch>
        </p:blipFill>
        <p:spPr>
          <a:xfrm>
            <a:off x="4096385" y="5321874"/>
            <a:ext cx="3168556" cy="10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5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3329-DA7B-B541-B3BF-C83E19A8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" y="273399"/>
            <a:ext cx="11188200" cy="1325563"/>
          </a:xfrm>
        </p:spPr>
        <p:txBody>
          <a:bodyPr>
            <a:normAutofit/>
          </a:bodyPr>
          <a:lstStyle/>
          <a:p>
            <a:r>
              <a:rPr lang="en" sz="2800" dirty="0"/>
              <a:t>Solve the following trigonometric equations over the domain - 2𝝅 ≤ x ≤ 2𝝅.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F5768-20EC-B741-9743-096C77F79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71048" y="1403479"/>
                <a:ext cx="2917762" cy="4973001"/>
              </a:xfrm>
              <a:ln w="28575">
                <a:noFill/>
              </a:ln>
            </p:spPr>
            <p:txBody>
              <a:bodyPr/>
              <a:lstStyle/>
              <a:p>
                <a:pPr marL="114300" indent="0">
                  <a:spcBef>
                    <a:spcPts val="0"/>
                  </a:spcBef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AU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) = 0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spcBef>
                    <a:spcPts val="1600"/>
                  </a:spcBef>
                  <a:buNone/>
                </a:pPr>
                <a:endParaRPr lang="en-AU" dirty="0"/>
              </a:p>
              <a:p>
                <a:pPr marL="0" indent="0">
                  <a:spcBef>
                    <a:spcPts val="1600"/>
                  </a:spcBef>
                  <a:buNone/>
                </a:pPr>
                <a:endParaRPr lang="en-AU" dirty="0"/>
              </a:p>
              <a:p>
                <a:pPr marL="114300" indent="0">
                  <a:spcBef>
                    <a:spcPts val="1600"/>
                  </a:spcBef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AU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) = −2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spcBef>
                    <a:spcPts val="1600"/>
                  </a:spcBef>
                  <a:buNone/>
                </a:pPr>
                <a:endParaRPr lang="en-AU" dirty="0"/>
              </a:p>
              <a:p>
                <a:pPr marL="0" indent="0">
                  <a:spcBef>
                    <a:spcPts val="1600"/>
                  </a:spcBef>
                  <a:buNone/>
                </a:pPr>
                <a:endParaRPr lang="en-AU" dirty="0"/>
              </a:p>
              <a:p>
                <a:pPr marL="114300" indent="0">
                  <a:spcBef>
                    <a:spcPts val="1600"/>
                  </a:spcBef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AU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) = 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65F5768-20EC-B741-9743-096C77F79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1048" y="1403479"/>
                <a:ext cx="2917762" cy="4973001"/>
              </a:xfr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78" y="1219632"/>
            <a:ext cx="6918122" cy="515160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543910" y="3890483"/>
            <a:ext cx="6136245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6087" y="1822676"/>
                <a:ext cx="16414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87" y="1822676"/>
                <a:ext cx="164147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2286" y="2179854"/>
                <a:ext cx="30074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,0,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86" y="2179854"/>
                <a:ext cx="300742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5543909" y="5348347"/>
            <a:ext cx="6136245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1471" y="3395323"/>
                <a:ext cx="15929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1" y="3395323"/>
                <a:ext cx="1592937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087" y="3822112"/>
                <a:ext cx="1553053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87" y="3822112"/>
                <a:ext cx="1553053" cy="6685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5543908" y="3183116"/>
            <a:ext cx="6136245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86203" y="5060221"/>
                <a:ext cx="1400576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03" y="5060221"/>
                <a:ext cx="1400576" cy="6685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0160" y="5841096"/>
                <a:ext cx="2808654" cy="676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0" y="5841096"/>
                <a:ext cx="2808654" cy="6768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3038826" y="1195413"/>
            <a:ext cx="1726200" cy="1261800"/>
            <a:chOff x="3038826" y="1195413"/>
            <a:chExt cx="1726200" cy="12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/>
                <p14:cNvContentPartPr/>
                <p14:nvPr/>
              </p14:nvContentPartPr>
              <p14:xfrm>
                <a:off x="3770346" y="1219893"/>
                <a:ext cx="66960" cy="123732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62426" y="1214133"/>
                  <a:ext cx="82440" cy="12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/>
                <p14:cNvContentPartPr/>
                <p14:nvPr/>
              </p14:nvContentPartPr>
              <p14:xfrm>
                <a:off x="4027746" y="1362813"/>
                <a:ext cx="375120" cy="39096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20546" y="1360653"/>
                  <a:ext cx="3898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Ink 38"/>
                <p14:cNvContentPartPr/>
                <p14:nvPr/>
              </p14:nvContentPartPr>
              <p14:xfrm>
                <a:off x="3038826" y="1423293"/>
                <a:ext cx="1693440" cy="41868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33426" y="1415733"/>
                  <a:ext cx="17060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" name="Ink 50"/>
                <p14:cNvContentPartPr/>
                <p14:nvPr/>
              </p14:nvContentPartPr>
              <p14:xfrm>
                <a:off x="3179946" y="1884453"/>
                <a:ext cx="1324800" cy="39276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72386" y="1879773"/>
                  <a:ext cx="13363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5" name="Ink 54"/>
                <p14:cNvContentPartPr/>
                <p14:nvPr/>
              </p14:nvContentPartPr>
              <p14:xfrm>
                <a:off x="3161586" y="1234653"/>
                <a:ext cx="1357200" cy="52056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54386" y="1227453"/>
                  <a:ext cx="13719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9" name="Ink 58"/>
                <p14:cNvContentPartPr/>
                <p14:nvPr/>
              </p14:nvContentPartPr>
              <p14:xfrm>
                <a:off x="3222426" y="1635333"/>
                <a:ext cx="218520" cy="21132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15586" y="1628505"/>
                  <a:ext cx="232200" cy="224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5" name="Ink 74"/>
                <p14:cNvContentPartPr/>
                <p14:nvPr/>
              </p14:nvContentPartPr>
              <p14:xfrm>
                <a:off x="4420866" y="1195413"/>
                <a:ext cx="344160" cy="14148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13666" y="1186773"/>
                  <a:ext cx="358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8" name="Ink 77"/>
                <p14:cNvContentPartPr/>
                <p14:nvPr/>
              </p14:nvContentPartPr>
              <p14:xfrm>
                <a:off x="3723906" y="1210893"/>
                <a:ext cx="108720" cy="6048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16346" y="1204053"/>
                  <a:ext cx="122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9" name="Ink 78"/>
                <p14:cNvContentPartPr/>
                <p14:nvPr/>
              </p14:nvContentPartPr>
              <p14:xfrm>
                <a:off x="4130346" y="1855293"/>
                <a:ext cx="97200" cy="12420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24226" y="1848453"/>
                  <a:ext cx="111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0" name="Ink 79"/>
                <p14:cNvContentPartPr/>
                <p14:nvPr/>
              </p14:nvContentPartPr>
              <p14:xfrm>
                <a:off x="3958266" y="2018373"/>
                <a:ext cx="385560" cy="31788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51066" y="2010813"/>
                  <a:ext cx="3978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5" name="Ink 84"/>
                <p14:cNvContentPartPr/>
                <p14:nvPr/>
              </p14:nvContentPartPr>
              <p14:xfrm>
                <a:off x="4306026" y="1649733"/>
                <a:ext cx="456120" cy="24516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02066" y="1644333"/>
                  <a:ext cx="468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9" name="Ink 88"/>
                <p14:cNvContentPartPr/>
                <p14:nvPr/>
              </p14:nvContentPartPr>
              <p14:xfrm>
                <a:off x="3091386" y="1722093"/>
                <a:ext cx="157680" cy="175680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84546" y="1718860"/>
                  <a:ext cx="169560" cy="1860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/>
          <p:cNvGrpSpPr/>
          <p:nvPr/>
        </p:nvGrpSpPr>
        <p:grpSpPr>
          <a:xfrm>
            <a:off x="2925720" y="3116880"/>
            <a:ext cx="1649880" cy="1411920"/>
            <a:chOff x="2925720" y="3116880"/>
            <a:chExt cx="1649880" cy="14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9" name="Ink 98"/>
                <p14:cNvContentPartPr/>
                <p14:nvPr/>
              </p14:nvContentPartPr>
              <p14:xfrm>
                <a:off x="2925720" y="3771720"/>
                <a:ext cx="1578600" cy="13752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23200" y="3765960"/>
                  <a:ext cx="1586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0" name="Ink 99"/>
                <p14:cNvContentPartPr/>
                <p14:nvPr/>
              </p14:nvContentPartPr>
              <p14:xfrm>
                <a:off x="3601080" y="3125880"/>
                <a:ext cx="110520" cy="140292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4240" y="3117600"/>
                  <a:ext cx="124560" cy="14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2" name="Ink 101"/>
                <p14:cNvContentPartPr/>
                <p14:nvPr/>
              </p14:nvContentPartPr>
              <p14:xfrm>
                <a:off x="4473000" y="3671280"/>
                <a:ext cx="102600" cy="14796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65800" y="3666600"/>
                  <a:ext cx="118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8" name="Ink 107"/>
                <p14:cNvContentPartPr/>
                <p14:nvPr/>
              </p14:nvContentPartPr>
              <p14:xfrm>
                <a:off x="3274560" y="3543120"/>
                <a:ext cx="650880" cy="69624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66640" y="3535200"/>
                  <a:ext cx="66420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9" name="Ink 118"/>
                <p14:cNvContentPartPr/>
                <p14:nvPr/>
              </p14:nvContentPartPr>
              <p14:xfrm>
                <a:off x="3670560" y="3116880"/>
                <a:ext cx="533520" cy="23184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63720" y="3111480"/>
                  <a:ext cx="547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2" name="Ink 121"/>
                <p14:cNvContentPartPr/>
                <p14:nvPr/>
              </p14:nvContentPartPr>
              <p14:xfrm>
                <a:off x="4015440" y="3369600"/>
                <a:ext cx="216720" cy="7812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09320" y="3362760"/>
                  <a:ext cx="229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6" name="Ink 125"/>
                <p14:cNvContentPartPr/>
                <p14:nvPr/>
              </p14:nvContentPartPr>
              <p14:xfrm>
                <a:off x="3533760" y="4136400"/>
                <a:ext cx="174240" cy="19908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25480" y="4130280"/>
                  <a:ext cx="189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3" name="Ink 132"/>
                <p14:cNvContentPartPr/>
                <p14:nvPr/>
              </p14:nvContentPartPr>
              <p14:xfrm>
                <a:off x="3890160" y="3461400"/>
                <a:ext cx="523800" cy="680760"/>
              </p14:xfrm>
            </p:contentPart>
          </mc:Choice>
          <mc:Fallback xmlns="">
            <p:pic>
              <p:nvPicPr>
                <p:cNvPr id="133" name="Ink 132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85480" y="3456000"/>
                  <a:ext cx="53604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5" name="Ink 134"/>
                <p14:cNvContentPartPr/>
                <p14:nvPr/>
              </p14:nvContentPartPr>
              <p14:xfrm>
                <a:off x="3830400" y="4015800"/>
                <a:ext cx="729360" cy="35640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21760" y="4011480"/>
                  <a:ext cx="74664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/>
          <p:cNvGrpSpPr/>
          <p:nvPr/>
        </p:nvGrpSpPr>
        <p:grpSpPr>
          <a:xfrm>
            <a:off x="3003906" y="4974268"/>
            <a:ext cx="1908720" cy="1543680"/>
            <a:chOff x="2755440" y="4971600"/>
            <a:chExt cx="1908720" cy="154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5" name="Ink 144"/>
                <p14:cNvContentPartPr/>
                <p14:nvPr/>
              </p14:nvContentPartPr>
              <p14:xfrm>
                <a:off x="2755440" y="5688720"/>
                <a:ext cx="1752840" cy="11700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50400" y="5682240"/>
                  <a:ext cx="1764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52" name="Ink 151"/>
                <p14:cNvContentPartPr/>
                <p14:nvPr/>
              </p14:nvContentPartPr>
              <p14:xfrm>
                <a:off x="3215160" y="4971600"/>
                <a:ext cx="1067400" cy="67716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7600" y="4964400"/>
                  <a:ext cx="108252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6" name="Ink 165"/>
                <p14:cNvContentPartPr/>
                <p14:nvPr/>
              </p14:nvContentPartPr>
              <p14:xfrm>
                <a:off x="2860560" y="5019120"/>
                <a:ext cx="1350360" cy="1496160"/>
              </p14:xfrm>
            </p:contentPart>
          </mc:Choice>
          <mc:Fallback xmlns="">
            <p:pic>
              <p:nvPicPr>
                <p:cNvPr id="166" name="Ink 165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54440" y="5014080"/>
                  <a:ext cx="136332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9" name="Ink 178"/>
                <p14:cNvContentPartPr/>
                <p14:nvPr/>
              </p14:nvContentPartPr>
              <p14:xfrm>
                <a:off x="4485240" y="5606640"/>
                <a:ext cx="91440" cy="169920"/>
              </p14:xfrm>
            </p:contentPart>
          </mc:Choice>
          <mc:Fallback xmlns="">
            <p:pic>
              <p:nvPicPr>
                <p:cNvPr id="179" name="Ink 178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78040" y="5599440"/>
                  <a:ext cx="107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6" name="Ink 185"/>
                <p14:cNvContentPartPr/>
                <p14:nvPr/>
              </p14:nvContentPartPr>
              <p14:xfrm>
                <a:off x="3227400" y="5613120"/>
                <a:ext cx="623520" cy="439200"/>
              </p14:xfrm>
            </p:contentPart>
          </mc:Choice>
          <mc:Fallback xmlns="">
            <p:pic>
              <p:nvPicPr>
                <p:cNvPr id="186" name="Ink 185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19840" y="5605200"/>
                  <a:ext cx="6372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91" name="Ink 190"/>
                <p14:cNvContentPartPr/>
                <p14:nvPr/>
              </p14:nvContentPartPr>
              <p14:xfrm>
                <a:off x="3270600" y="5602680"/>
                <a:ext cx="96840" cy="55080"/>
              </p14:xfrm>
            </p:contentPart>
          </mc:Choice>
          <mc:Fallback xmlns="">
            <p:pic>
              <p:nvPicPr>
                <p:cNvPr id="191" name="Ink 190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64840" y="5597280"/>
                  <a:ext cx="106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92" name="Ink 191"/>
                <p14:cNvContentPartPr/>
                <p14:nvPr/>
              </p14:nvContentPartPr>
              <p14:xfrm>
                <a:off x="3728160" y="6024240"/>
                <a:ext cx="878760" cy="455040"/>
              </p14:xfrm>
            </p:contentPart>
          </mc:Choice>
          <mc:Fallback xmlns="">
            <p:pic>
              <p:nvPicPr>
                <p:cNvPr id="192" name="Ink 191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21680" y="6017040"/>
                  <a:ext cx="8899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7" name="Ink 206"/>
                <p14:cNvContentPartPr/>
                <p14:nvPr/>
              </p14:nvContentPartPr>
              <p14:xfrm>
                <a:off x="4462920" y="6201000"/>
                <a:ext cx="201240" cy="208800"/>
              </p14:xfrm>
            </p:contentPart>
          </mc:Choice>
          <mc:Fallback xmlns="">
            <p:pic>
              <p:nvPicPr>
                <p:cNvPr id="207" name="Ink 206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56800" y="6196680"/>
                  <a:ext cx="215640" cy="22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380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B099-F002-C549-8155-82158199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600" y="39863"/>
            <a:ext cx="5248763" cy="697864"/>
          </a:xfrm>
        </p:spPr>
        <p:txBody>
          <a:bodyPr/>
          <a:lstStyle/>
          <a:p>
            <a:r>
              <a:rPr lang="en-US" dirty="0"/>
              <a:t>Suggested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87DB0-C777-8047-8729-264161478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435" y="982705"/>
                <a:ext cx="10572525" cy="5467510"/>
              </a:xfrm>
            </p:spPr>
            <p:txBody>
              <a:bodyPr>
                <a:normAutofit fontScale="85000" lnSpcReduction="20000"/>
              </a:bodyPr>
              <a:lstStyle/>
              <a:p>
                <a:pPr marL="139700" indent="0">
                  <a:spcBef>
                    <a:spcPts val="1600"/>
                  </a:spcBef>
                  <a:buClr>
                    <a:schemeClr val="lt1"/>
                  </a:buClr>
                  <a:buSzPts val="1400"/>
                  <a:buNone/>
                </a:pPr>
                <a:r>
                  <a:rPr lang="en-AU" dirty="0"/>
                  <a:t>1. </a:t>
                </a:r>
                <a:r>
                  <a:rPr lang="en-AU" b="1" dirty="0"/>
                  <a:t>Manipulate </a:t>
                </a:r>
                <a:r>
                  <a:rPr lang="en-AU" dirty="0"/>
                  <a:t>until sin(x) = ..., cos(x) = ..., or tan(x) = …</a:t>
                </a:r>
                <a:br>
                  <a:rPr lang="en-AU" dirty="0"/>
                </a:br>
                <a:br>
                  <a:rPr lang="en-A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AU" dirty="0"/>
              </a:p>
              <a:p>
                <a:pPr marL="139700" indent="0">
                  <a:spcBef>
                    <a:spcPts val="1600"/>
                  </a:spcBef>
                  <a:buClr>
                    <a:schemeClr val="lt1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pPr marL="139700" indent="0">
                  <a:spcBef>
                    <a:spcPts val="1600"/>
                  </a:spcBef>
                  <a:buClr>
                    <a:schemeClr val="lt1"/>
                  </a:buClr>
                  <a:buSzPts val="1400"/>
                  <a:buNone/>
                </a:pPr>
                <a:endParaRPr lang="en-AU" dirty="0"/>
              </a:p>
              <a:p>
                <a:pPr marL="139700" indent="0">
                  <a:spcBef>
                    <a:spcPts val="0"/>
                  </a:spcBef>
                  <a:buClr>
                    <a:schemeClr val="lt1"/>
                  </a:buClr>
                  <a:buSzPts val="1400"/>
                  <a:buNone/>
                </a:pPr>
                <a:r>
                  <a:rPr lang="en-AU" dirty="0"/>
                  <a:t>2.</a:t>
                </a:r>
                <a:r>
                  <a:rPr lang="en-AU" b="1" dirty="0"/>
                  <a:t> Reference angle </a:t>
                </a:r>
                <a:r>
                  <a:rPr lang="en-AU" dirty="0"/>
                  <a:t>- default angle with respect to the x-axis.</a:t>
                </a:r>
                <a:br>
                  <a:rPr lang="en-AU" dirty="0"/>
                </a:br>
                <a:br>
                  <a:rPr lang="en-A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pPr marL="139700" indent="0">
                  <a:spcBef>
                    <a:spcPts val="0"/>
                  </a:spcBef>
                  <a:buClr>
                    <a:schemeClr val="lt1"/>
                  </a:buClr>
                  <a:buSzPts val="1400"/>
                  <a:buNone/>
                </a:pPr>
                <a:endParaRPr lang="en-AU" dirty="0"/>
              </a:p>
              <a:p>
                <a:pPr marL="139700" indent="0">
                  <a:spcBef>
                    <a:spcPts val="0"/>
                  </a:spcBef>
                  <a:buClr>
                    <a:schemeClr val="lt1"/>
                  </a:buClr>
                  <a:buSzPts val="1400"/>
                  <a:buNone/>
                </a:pPr>
                <a:r>
                  <a:rPr lang="en-AU" dirty="0"/>
                  <a:t>3.</a:t>
                </a:r>
                <a:r>
                  <a:rPr lang="en-AU" b="1" dirty="0"/>
                  <a:t> Sign</a:t>
                </a:r>
                <a:r>
                  <a:rPr lang="en-AU" dirty="0"/>
                  <a:t> and </a:t>
                </a:r>
                <a:r>
                  <a:rPr lang="en-AU" b="1" dirty="0"/>
                  <a:t>quadrant(s)</a:t>
                </a:r>
                <a:r>
                  <a:rPr lang="en-AU" dirty="0"/>
                  <a:t>.</a:t>
                </a:r>
              </a:p>
              <a:p>
                <a:pPr marL="139700" indent="0" algn="ctr">
                  <a:spcBef>
                    <a:spcPts val="0"/>
                  </a:spcBef>
                  <a:buClr>
                    <a:schemeClr val="lt1"/>
                  </a:buClr>
                  <a:buSzPts val="1400"/>
                  <a:buNone/>
                </a:pPr>
                <a:r>
                  <a:rPr lang="en-AU" b="1" dirty="0">
                    <a:solidFill>
                      <a:srgbClr val="FF0000"/>
                    </a:solidFill>
                  </a:rPr>
                  <a:t>Negative</a:t>
                </a:r>
                <a:r>
                  <a:rPr lang="en-AU" dirty="0">
                    <a:solidFill>
                      <a:srgbClr val="FF0000"/>
                    </a:solidFill>
                  </a:rPr>
                  <a:t>, 3</a:t>
                </a:r>
                <a:r>
                  <a:rPr lang="en-AU" baseline="30000" dirty="0">
                    <a:solidFill>
                      <a:srgbClr val="FF0000"/>
                    </a:solidFill>
                  </a:rPr>
                  <a:t>rd</a:t>
                </a:r>
                <a:r>
                  <a:rPr lang="en-AU" dirty="0">
                    <a:solidFill>
                      <a:srgbClr val="FF0000"/>
                    </a:solidFill>
                  </a:rPr>
                  <a:t>  and 4</a:t>
                </a:r>
                <a:r>
                  <a:rPr lang="en-AU" baseline="30000" dirty="0">
                    <a:solidFill>
                      <a:srgbClr val="FF0000"/>
                    </a:solidFill>
                  </a:rPr>
                  <a:t>th</a:t>
                </a:r>
                <a:r>
                  <a:rPr lang="en-AU" dirty="0">
                    <a:solidFill>
                      <a:srgbClr val="FF0000"/>
                    </a:solidFill>
                  </a:rPr>
                  <a:t> quadrant</a:t>
                </a:r>
                <a:endParaRPr lang="en-AU" b="1" dirty="0">
                  <a:solidFill>
                    <a:srgbClr val="FF0000"/>
                  </a:solidFill>
                </a:endParaRPr>
              </a:p>
              <a:p>
                <a:pPr marL="139700" indent="0">
                  <a:spcBef>
                    <a:spcPts val="0"/>
                  </a:spcBef>
                  <a:buClr>
                    <a:schemeClr val="lt1"/>
                  </a:buClr>
                  <a:buSzPts val="1400"/>
                  <a:buNone/>
                </a:pPr>
                <a:endParaRPr lang="en-AU" dirty="0"/>
              </a:p>
              <a:p>
                <a:pPr marL="139700" indent="0">
                  <a:spcBef>
                    <a:spcPts val="0"/>
                  </a:spcBef>
                  <a:buClr>
                    <a:schemeClr val="lt1"/>
                  </a:buClr>
                  <a:buSzPts val="1400"/>
                  <a:buNone/>
                </a:pPr>
                <a:r>
                  <a:rPr lang="en-AU" dirty="0"/>
                  <a:t>4. </a:t>
                </a:r>
                <a:r>
                  <a:rPr lang="en-AU" b="1" dirty="0"/>
                  <a:t>Domain</a:t>
                </a:r>
                <a:r>
                  <a:rPr lang="en-AU" dirty="0"/>
                  <a:t> - apply the reference angle with respect to the horizontal.</a:t>
                </a:r>
              </a:p>
              <a:p>
                <a:pPr marL="139700" indent="0" algn="ctr">
                  <a:spcBef>
                    <a:spcPts val="0"/>
                  </a:spcBef>
                  <a:buClr>
                    <a:schemeClr val="lt1"/>
                  </a:buClr>
                  <a:buSzPts val="1400"/>
                  <a:buNone/>
                </a:pPr>
                <a:r>
                  <a:rPr lang="en-AU" dirty="0">
                    <a:solidFill>
                      <a:srgbClr val="FF0000"/>
                    </a:solidFill>
                  </a:rPr>
                  <a:t>Domain: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139700" indent="0" algn="ctr">
                  <a:spcBef>
                    <a:spcPts val="0"/>
                  </a:spcBef>
                  <a:buClr>
                    <a:schemeClr val="lt1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EE87DB0-C777-8047-8729-264161478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435" y="982705"/>
                <a:ext cx="10572525" cy="5467510"/>
              </a:xfrm>
              <a:blipFill rotWithShape="0">
                <a:blip r:embed="rId2"/>
                <a:stretch>
                  <a:fillRect t="-25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106760" y="4883040"/>
              <a:ext cx="360" cy="30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9200" y="4876200"/>
                <a:ext cx="1548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/>
          <p:cNvGrpSpPr/>
          <p:nvPr/>
        </p:nvGrpSpPr>
        <p:grpSpPr>
          <a:xfrm>
            <a:off x="8926200" y="2197440"/>
            <a:ext cx="2044800" cy="2174040"/>
            <a:chOff x="8926200" y="2197440"/>
            <a:chExt cx="2044800" cy="21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316A398-5D7D-844D-8E4B-BA301E93C6E6}"/>
                    </a:ext>
                  </a:extLst>
                </p14:cNvPr>
                <p14:cNvContentPartPr/>
                <p14:nvPr/>
              </p14:nvContentPartPr>
              <p14:xfrm>
                <a:off x="9212400" y="2340000"/>
                <a:ext cx="1412280" cy="203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C316A398-5D7D-844D-8E4B-BA301E93C6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09360" y="2190960"/>
                  <a:ext cx="5568480" cy="28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/>
                <p14:cNvContentPartPr/>
                <p14:nvPr/>
              </p14:nvContentPartPr>
              <p14:xfrm>
                <a:off x="9804600" y="3405240"/>
                <a:ext cx="1089360" cy="62244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95960" y="3398400"/>
                  <a:ext cx="110484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/>
                <p14:cNvContentPartPr/>
                <p14:nvPr/>
              </p14:nvContentPartPr>
              <p14:xfrm>
                <a:off x="9092880" y="3782160"/>
                <a:ext cx="84240" cy="17964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85680" y="3775320"/>
                  <a:ext cx="98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/>
                <p14:cNvContentPartPr/>
                <p14:nvPr/>
              </p14:nvContentPartPr>
              <p14:xfrm>
                <a:off x="9009000" y="3758040"/>
                <a:ext cx="234000" cy="3024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01080" y="3750120"/>
                  <a:ext cx="248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/>
                <p14:cNvContentPartPr/>
                <p14:nvPr/>
              </p14:nvContentPartPr>
              <p14:xfrm>
                <a:off x="9314280" y="2998080"/>
                <a:ext cx="1322280" cy="75456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08520" y="2991960"/>
                  <a:ext cx="133308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/>
                <p14:cNvContentPartPr/>
                <p14:nvPr/>
              </p14:nvContentPartPr>
              <p14:xfrm>
                <a:off x="10779840" y="3165840"/>
                <a:ext cx="191160" cy="23976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773000" y="3159000"/>
                  <a:ext cx="204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/>
                <p14:cNvContentPartPr/>
                <p14:nvPr/>
              </p14:nvContentPartPr>
              <p14:xfrm>
                <a:off x="9045000" y="2363760"/>
                <a:ext cx="1896840" cy="147240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38880" y="2356920"/>
                  <a:ext cx="1909080" cy="14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/>
                <p14:cNvContentPartPr/>
                <p14:nvPr/>
              </p14:nvContentPartPr>
              <p14:xfrm>
                <a:off x="8926200" y="3225600"/>
                <a:ext cx="316800" cy="20376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19360" y="3219120"/>
                  <a:ext cx="329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/>
                <p14:cNvContentPartPr/>
                <p14:nvPr/>
              </p14:nvContentPartPr>
              <p14:xfrm>
                <a:off x="10050120" y="2651040"/>
                <a:ext cx="813960" cy="65880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44360" y="2645640"/>
                  <a:ext cx="82548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/>
                <p14:cNvContentPartPr/>
                <p14:nvPr/>
              </p14:nvContentPartPr>
              <p14:xfrm>
                <a:off x="10591200" y="2197440"/>
                <a:ext cx="164880" cy="34884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84720" y="2190960"/>
                  <a:ext cx="177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/>
                <p14:cNvContentPartPr/>
                <p14:nvPr/>
              </p14:nvContentPartPr>
              <p14:xfrm>
                <a:off x="9077040" y="2262600"/>
                <a:ext cx="93240" cy="24516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70560" y="2256480"/>
                  <a:ext cx="105840" cy="25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1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26"/>
          <p:cNvSpPr txBox="1">
            <a:spLocks noGrp="1"/>
          </p:cNvSpPr>
          <p:nvPr>
            <p:ph type="title" idx="4294967295"/>
          </p:nvPr>
        </p:nvSpPr>
        <p:spPr>
          <a:xfrm>
            <a:off x="0" y="928688"/>
            <a:ext cx="6149975" cy="4773612"/>
          </a:xfrm>
          <a:prstGeom prst="rect">
            <a:avLst/>
          </a:prstGeom>
        </p:spPr>
        <p:txBody>
          <a:bodyPr spcFirstLastPara="1" vert="horz" wrap="square" lIns="99044" tIns="99044" rIns="99044" bIns="99044" rtlCol="0" anchor="ctr" anchorCtr="0">
            <a:noAutofit/>
          </a:bodyPr>
          <a:lstStyle/>
          <a:p>
            <a:r>
              <a:rPr lang="en" sz="3033" b="1" dirty="0">
                <a:solidFill>
                  <a:schemeClr val="tx1"/>
                </a:solidFill>
              </a:rPr>
              <a:t>Solving using the CAS </a:t>
            </a:r>
            <a:r>
              <a:rPr lang="en" sz="3033" b="1" dirty="0" err="1">
                <a:solidFill>
                  <a:schemeClr val="tx1"/>
                </a:solidFill>
              </a:rPr>
              <a:t>ClassPad</a:t>
            </a:r>
            <a:endParaRPr sz="3033" b="1" dirty="0">
              <a:solidFill>
                <a:schemeClr val="tx1"/>
              </a:solidFill>
            </a:endParaRPr>
          </a:p>
          <a:p>
            <a:pPr marL="512232" indent="-457200"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en" sz="3033" dirty="0">
                <a:solidFill>
                  <a:schemeClr val="tx1"/>
                </a:solidFill>
              </a:rPr>
              <a:t>Main</a:t>
            </a:r>
            <a:endParaRPr sz="3033" dirty="0">
              <a:solidFill>
                <a:schemeClr val="tx1"/>
              </a:solidFill>
            </a:endParaRPr>
          </a:p>
          <a:p>
            <a:pPr marL="512232" indent="-457200"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en" sz="3033" dirty="0">
                <a:solidFill>
                  <a:schemeClr val="tx1"/>
                </a:solidFill>
              </a:rPr>
              <a:t>Check </a:t>
            </a:r>
            <a:r>
              <a:rPr lang="en" sz="3033" i="1" dirty="0">
                <a:solidFill>
                  <a:schemeClr val="tx1"/>
                </a:solidFill>
              </a:rPr>
              <a:t>Deg</a:t>
            </a:r>
            <a:r>
              <a:rPr lang="en" sz="3033" dirty="0">
                <a:solidFill>
                  <a:schemeClr val="tx1"/>
                </a:solidFill>
              </a:rPr>
              <a:t> or </a:t>
            </a:r>
            <a:r>
              <a:rPr lang="en" sz="3033" i="1" dirty="0">
                <a:solidFill>
                  <a:schemeClr val="tx1"/>
                </a:solidFill>
              </a:rPr>
              <a:t>Rad</a:t>
            </a:r>
            <a:endParaRPr sz="3033" i="1" dirty="0">
              <a:solidFill>
                <a:schemeClr val="tx1"/>
              </a:solidFill>
            </a:endParaRPr>
          </a:p>
          <a:p>
            <a:pPr marL="1007517" lvl="1" indent="-457200" algn="l" rtl="0">
              <a:buClr>
                <a:schemeClr val="tx1"/>
              </a:buClr>
              <a:buSzPts val="2800"/>
              <a:buFont typeface="Wingdings" pitchFamily="2" charset="2"/>
              <a:buChar char="Ø"/>
            </a:pPr>
            <a:r>
              <a:rPr lang="en" sz="3033" i="1" dirty="0">
                <a:solidFill>
                  <a:schemeClr val="tx1"/>
                </a:solidFill>
              </a:rPr>
              <a:t>Solve</a:t>
            </a:r>
            <a:endParaRPr sz="3033" i="1" dirty="0">
              <a:solidFill>
                <a:schemeClr val="tx1"/>
              </a:solidFill>
            </a:endParaRPr>
          </a:p>
          <a:p>
            <a:pPr marL="512232" indent="-457200"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en" sz="3033" dirty="0">
                <a:solidFill>
                  <a:schemeClr val="tx1"/>
                </a:solidFill>
              </a:rPr>
              <a:t>Enter in equation,</a:t>
            </a:r>
            <a:br>
              <a:rPr lang="en" sz="3033" dirty="0">
                <a:solidFill>
                  <a:schemeClr val="tx1"/>
                </a:solidFill>
              </a:rPr>
            </a:br>
            <a:r>
              <a:rPr lang="en" sz="3033" dirty="0">
                <a:solidFill>
                  <a:schemeClr val="tx1"/>
                </a:solidFill>
              </a:rPr>
              <a:t>Change</a:t>
            </a:r>
            <a:r>
              <a:rPr lang="en" sz="3033" i="1" dirty="0">
                <a:solidFill>
                  <a:schemeClr val="tx1"/>
                </a:solidFill>
              </a:rPr>
              <a:t> Lower</a:t>
            </a:r>
            <a:r>
              <a:rPr lang="en" sz="3033" dirty="0">
                <a:solidFill>
                  <a:schemeClr val="tx1"/>
                </a:solidFill>
              </a:rPr>
              <a:t> and </a:t>
            </a:r>
            <a:r>
              <a:rPr lang="en" sz="3033" i="1" dirty="0">
                <a:solidFill>
                  <a:schemeClr val="tx1"/>
                </a:solidFill>
              </a:rPr>
              <a:t>Upper</a:t>
            </a:r>
            <a:r>
              <a:rPr lang="en" sz="3033" dirty="0">
                <a:solidFill>
                  <a:schemeClr val="tx1"/>
                </a:solidFill>
              </a:rPr>
              <a:t> to the given domain.</a:t>
            </a:r>
            <a:endParaRPr sz="3033" dirty="0">
              <a:solidFill>
                <a:schemeClr val="tx1"/>
              </a:solidFill>
            </a:endParaRPr>
          </a:p>
          <a:p>
            <a:endParaRPr sz="3033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774D5-246E-E4C7-A9DE-C96F7182A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46251" y="-217093"/>
            <a:ext cx="1517965" cy="5774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E93714-DBEF-9232-07A9-1367E366A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045" y="3429000"/>
            <a:ext cx="4601217" cy="6287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0863A9-09D6-2BBE-A179-978FC2C537CC}"/>
                  </a:ext>
                </a:extLst>
              </p14:cNvPr>
              <p14:cNvContentPartPr/>
              <p14:nvPr/>
            </p14:nvContentPartPr>
            <p14:xfrm>
              <a:off x="6912622" y="3802571"/>
              <a:ext cx="1076760" cy="11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0863A9-09D6-2BBE-A179-978FC2C537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76982" y="3730931"/>
                <a:ext cx="11484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4BC4E6E-5DA5-CF6F-1991-CD9DBA063827}"/>
                  </a:ext>
                </a:extLst>
              </p14:cNvPr>
              <p14:cNvContentPartPr/>
              <p14:nvPr/>
            </p14:nvContentPartPr>
            <p14:xfrm>
              <a:off x="9136702" y="3787811"/>
              <a:ext cx="419760" cy="91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4BC4E6E-5DA5-CF6F-1991-CD9DBA0638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00702" y="3716171"/>
                <a:ext cx="491400" cy="2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92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27"/>
          <p:cNvSpPr txBox="1">
            <a:spLocks noGrp="1"/>
          </p:cNvSpPr>
          <p:nvPr>
            <p:ph type="title"/>
          </p:nvPr>
        </p:nvSpPr>
        <p:spPr>
          <a:xfrm>
            <a:off x="1452102" y="334141"/>
            <a:ext cx="4096950" cy="818675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b" anchorCtr="0">
            <a:noAutofit/>
          </a:bodyPr>
          <a:lstStyle/>
          <a:p>
            <a:r>
              <a:rPr lang="en" b="1"/>
              <a:t>Changing Domains</a:t>
            </a:r>
            <a:endParaRPr b="1"/>
          </a:p>
        </p:txBody>
      </p:sp>
      <p:sp>
        <p:nvSpPr>
          <p:cNvPr id="1013" name="Google Shape;1013;p127"/>
          <p:cNvSpPr txBox="1">
            <a:spLocks noGrp="1"/>
          </p:cNvSpPr>
          <p:nvPr>
            <p:ph type="body" idx="1"/>
          </p:nvPr>
        </p:nvSpPr>
        <p:spPr>
          <a:xfrm>
            <a:off x="1480675" y="1990306"/>
            <a:ext cx="4096950" cy="3602300"/>
          </a:xfrm>
          <a:prstGeom prst="rect">
            <a:avLst/>
          </a:prstGeom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0" indent="0">
              <a:buNone/>
            </a:pPr>
            <a:r>
              <a:rPr lang="en" sz="1950" dirty="0"/>
              <a:t>When solving a trigonometric equation that has a </a:t>
            </a:r>
            <a:r>
              <a:rPr lang="en" sz="1950" b="1" dirty="0">
                <a:solidFill>
                  <a:schemeClr val="accent4"/>
                </a:solidFill>
              </a:rPr>
              <a:t>change in period</a:t>
            </a:r>
            <a:r>
              <a:rPr lang="en" sz="1950" dirty="0"/>
              <a:t>, we </a:t>
            </a:r>
            <a:r>
              <a:rPr lang="en" sz="1950" b="1" u="sng" dirty="0"/>
              <a:t>must take into account</a:t>
            </a:r>
            <a:r>
              <a:rPr lang="en" sz="1950" dirty="0"/>
              <a:t> a effect on the </a:t>
            </a:r>
            <a:r>
              <a:rPr lang="en" sz="1950" b="1" dirty="0"/>
              <a:t>given domain</a:t>
            </a:r>
            <a:r>
              <a:rPr lang="en" sz="1950" dirty="0"/>
              <a:t>.</a:t>
            </a:r>
            <a:endParaRPr sz="1950" dirty="0"/>
          </a:p>
          <a:p>
            <a:pPr marL="0" indent="0">
              <a:spcBef>
                <a:spcPts val="1733"/>
              </a:spcBef>
              <a:buNone/>
            </a:pPr>
            <a:r>
              <a:rPr lang="en" sz="1950" dirty="0"/>
              <a:t>Consider the graph of y = sin(2x).</a:t>
            </a:r>
            <a:endParaRPr sz="1950" dirty="0"/>
          </a:p>
          <a:p>
            <a:pPr marL="0" indent="0">
              <a:spcBef>
                <a:spcPts val="1733"/>
              </a:spcBef>
              <a:buNone/>
            </a:pPr>
            <a:r>
              <a:rPr lang="en" sz="1950" dirty="0"/>
              <a:t>Solve, graphically, </a:t>
            </a:r>
            <a:endParaRPr sz="1950" dirty="0"/>
          </a:p>
          <a:p>
            <a:pPr marL="0" indent="0" algn="ctr">
              <a:spcBef>
                <a:spcPts val="1733"/>
              </a:spcBef>
              <a:spcAft>
                <a:spcPts val="1733"/>
              </a:spcAft>
              <a:buNone/>
            </a:pPr>
            <a:r>
              <a:rPr lang="en" sz="1950" dirty="0"/>
              <a:t>sin(2x) = 1,	 -𝜋 ≤ x ≤ 2𝜋</a:t>
            </a:r>
            <a:endParaRPr sz="1950" dirty="0"/>
          </a:p>
        </p:txBody>
      </p:sp>
      <p:pic>
        <p:nvPicPr>
          <p:cNvPr id="1014" name="Google Shape;1014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602" y="991852"/>
            <a:ext cx="4874296" cy="487429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67FCCA-A813-E14E-B173-7EC1BE8A37DD}"/>
                  </a:ext>
                </a:extLst>
              </p14:cNvPr>
              <p14:cNvContentPartPr/>
              <p14:nvPr/>
            </p14:nvContentPartPr>
            <p14:xfrm>
              <a:off x="2279520" y="1735560"/>
              <a:ext cx="8464680" cy="466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67FCCA-A813-E14E-B173-7EC1BE8A37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0160" y="1726200"/>
                <a:ext cx="8483400" cy="4686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54406F-6045-9AC6-2F83-309C0CACDAE7}"/>
                  </a:ext>
                </a:extLst>
              </p:cNvPr>
              <p:cNvSpPr txBox="1"/>
              <p:nvPr/>
            </p:nvSpPr>
            <p:spPr>
              <a:xfrm>
                <a:off x="218817" y="4635508"/>
                <a:ext cx="2134622" cy="674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54406F-6045-9AC6-2F83-309C0CACD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7" y="4635508"/>
                <a:ext cx="2134622" cy="674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63B45C-1373-AB9E-1F87-4E17D0DFBA63}"/>
                  </a:ext>
                </a:extLst>
              </p:cNvPr>
              <p:cNvSpPr txBox="1"/>
              <p:nvPr/>
            </p:nvSpPr>
            <p:spPr>
              <a:xfrm>
                <a:off x="218817" y="5396355"/>
                <a:ext cx="2069797" cy="674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63B45C-1373-AB9E-1F87-4E17D0DFB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7" y="5396355"/>
                <a:ext cx="2069797" cy="674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78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5167</TotalTime>
  <Words>877</Words>
  <Application>Microsoft Office PowerPoint</Application>
  <PresentationFormat>Widescreen</PresentationFormat>
  <Paragraphs>131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Trigonometric Equations</vt:lpstr>
      <vt:lpstr>Find all the solutions to the equation sin⁡〖(θ)=1/2〗  for θ∈[0,4π].</vt:lpstr>
      <vt:lpstr>Find all the solutions to the equation sin⁡〖(θ)=1/2〗  for θ∈[0,4π].</vt:lpstr>
      <vt:lpstr>: Solve the following trigonometric equations</vt:lpstr>
      <vt:lpstr>Solve the following trigonometric equations over the domain - 2𝝅 ≤ x ≤ 2𝝅.</vt:lpstr>
      <vt:lpstr>Suggested Method</vt:lpstr>
      <vt:lpstr>Solving using the CAS ClassPad Main Check Deg or Rad Solve Enter in equation, Change Lower and Upper to the given domain. </vt:lpstr>
      <vt:lpstr>Changing Domains</vt:lpstr>
      <vt:lpstr>Solve the following trigonometric equation (algebraically).</vt:lpstr>
      <vt:lpstr>Solve the following trigonometric equations.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455</cp:revision>
  <dcterms:created xsi:type="dcterms:W3CDTF">2020-02-17T13:56:23Z</dcterms:created>
  <dcterms:modified xsi:type="dcterms:W3CDTF">2022-06-14T06:48:01Z</dcterms:modified>
</cp:coreProperties>
</file>