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92" r:id="rId2"/>
    <p:sldId id="462" r:id="rId3"/>
    <p:sldId id="463" r:id="rId4"/>
    <p:sldId id="464" r:id="rId5"/>
    <p:sldId id="465" r:id="rId6"/>
    <p:sldId id="360" r:id="rId7"/>
    <p:sldId id="459" r:id="rId8"/>
    <p:sldId id="460" r:id="rId9"/>
    <p:sldId id="461" r:id="rId10"/>
    <p:sldId id="466" r:id="rId11"/>
    <p:sldId id="467" r:id="rId12"/>
    <p:sldId id="468" r:id="rId13"/>
    <p:sldId id="469" r:id="rId14"/>
    <p:sldId id="470" r:id="rId15"/>
    <p:sldId id="28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00" autoAdjust="0"/>
    <p:restoredTop sz="94660"/>
  </p:normalViewPr>
  <p:slideViewPr>
    <p:cSldViewPr snapToGrid="0">
      <p:cViewPr varScale="1">
        <p:scale>
          <a:sx n="83" d="100"/>
          <a:sy n="83" d="100"/>
        </p:scale>
        <p:origin x="60" y="2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 Mei Yi [Harrisdale Senior High School]" userId="f9f029c9-d743-4d60-9f2c-e74bdec1ab07" providerId="ADAL" clId="{3735C7D8-7D9F-41A2-AEB2-A6EE74841E5C}"/>
    <pc:docChg chg="modSld">
      <pc:chgData name="TAN Mei Yi [Harrisdale Senior High School]" userId="f9f029c9-d743-4d60-9f2c-e74bdec1ab07" providerId="ADAL" clId="{3735C7D8-7D9F-41A2-AEB2-A6EE74841E5C}" dt="2022-07-26T04:36:46.580" v="1" actId="20577"/>
      <pc:docMkLst>
        <pc:docMk/>
      </pc:docMkLst>
      <pc:sldChg chg="modSp mod">
        <pc:chgData name="TAN Mei Yi [Harrisdale Senior High School]" userId="f9f029c9-d743-4d60-9f2c-e74bdec1ab07" providerId="ADAL" clId="{3735C7D8-7D9F-41A2-AEB2-A6EE74841E5C}" dt="2022-07-26T04:36:46.580" v="1" actId="20577"/>
        <pc:sldMkLst>
          <pc:docMk/>
          <pc:sldMk cId="2226349418" sldId="292"/>
        </pc:sldMkLst>
        <pc:spChg chg="mod">
          <ac:chgData name="TAN Mei Yi [Harrisdale Senior High School]" userId="f9f029c9-d743-4d60-9f2c-e74bdec1ab07" providerId="ADAL" clId="{3735C7D8-7D9F-41A2-AEB2-A6EE74841E5C}" dt="2022-07-26T04:36:46.580" v="1" actId="20577"/>
          <ac:spMkLst>
            <pc:docMk/>
            <pc:sldMk cId="2226349418" sldId="292"/>
            <ac:spMk id="21" creationId="{8E7845BC-DC72-44E1-BABF-6AFB4DC3022D}"/>
          </ac:spMkLst>
        </pc:sp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22T02:00:12.158"/>
    </inkml:context>
    <inkml:brush xml:id="br0">
      <inkml:brushProperty name="width" value="0.05" units="cm"/>
      <inkml:brushProperty name="height" value="0.05" units="cm"/>
      <inkml:brushProperty name="color" value="#004F8B"/>
    </inkml:brush>
  </inkml:definitions>
  <inkml:trace contextRef="#ctx0" brushRef="#br0">48 127 7424 0 0,'4'20'11759'0'0,"-3"-19"-11579"0"0,14 11 39 0 0,-13-11 420 0 0,-3 1-964 0 0,-1-1 289 0 0,0 0 0 0 0,1 0 1 0 0,-1 0-1 0 0,0 0 1 0 0,0-1-1 0 0,0 1 0 0 0,-2 0 1 0 0,2 0 83 0 0,0 0 382 0 0,0-3-238 0 0,-8-6-154 0 0,2 3-38 0 0,2 1 0 0 0,6 2 0 0 0,0 1 0 0 0,-1 0 0 0 0,1 0 0 0 0,-1 0 0 0 0,1 0 0 0 0,-1-1 0 0 0,0 1 0 0 0,1 0 0 0 0,-1 0 0 0 0,0 0 0 0 0,0 0 0 0 0,-1-1 0 0 0,-7-8-1 0 0,9 10 1 0 0,0 0 0 0 0,0 0 0 0 0,0-1 0 0 0,-1 1 0 0 0,1 0 0 0 0,0 0 0 0 0,0 0 1 0 0,0 0-1 0 0,0 0 0 0 0,0 0 0 0 0,0-1 0 0 0,-1 1 0 0 0,1 0 0 0 0,0 0 0 0 0,0 0 0 0 0,0 0 1 0 0,0 0-1 0 0,0-1 0 0 0,0 1 0 0 0,0 0 0 0 0,0 0 0 0 0,0 0 0 0 0,0 0 0 0 0,0-1 0 0 0,0 1 1 0 0,0 0-1 0 0,0 0 0 0 0,0 0 0 0 0,0-1 0 0 0,0 1 0 0 0,0 0 0 0 0,0 0 0 0 0,2-13-31 0 0,-3 6-97 0 0,1 5 76 0 0,0 0 0 0 0,0 0 0 0 0,0 0 0 0 0,0 0 0 0 0,1 0 0 0 0,-1 0 1 0 0,1 0-1 0 0,-1 0 0 0 0,1 0 0 0 0,0 0 0 0 0,1-2 0 0 0,-2 3 51 0 0,0 0-1 0 0,0 1 0 0 0,0-1 0 0 0,0 0 0 0 0,1 0 1 0 0,-1 1-1 0 0,0-1 0 0 0,1 0 0 0 0,-1 0 0 0 0,0 1 1 0 0,1-1-1 0 0,-1 0 0 0 0,1 1 0 0 0,-1-1 0 0 0,1 1 1 0 0,0-1-1 0 0,-1 1 0 0 0,1-1 0 0 0,2-1 0 0 0,-2 0 45 0 0,0 1-1 0 0,0 0 1 0 0,1-1-1 0 0,-1 1 1 0 0,0 0-1 0 0,1 0 1 0 0,-1 0-1 0 0,1 0 0 0 0,-1 0 1 0 0,1 0-1 0 0,0 1 1 0 0,-1-1-1 0 0,1 0 1 0 0,0 1-1 0 0,-1-1 1 0 0,1 1-1 0 0,0 0 0 0 0,0-1 1 0 0,-1 1-1 0 0,1 0 1 0 0,0 0-1 0 0,0 0 1 0 0,2 1-1 0 0,10 5 73 0 0,-11-4-77 0 0,0 1 1 0 0,0 0 0 0 0,-1 0 0 0 0,1 0-1 0 0,-1 0 1 0 0,1 0 0 0 0,-1 1-1 0 0,0-1 1 0 0,0 1 0 0 0,1 5 0 0 0,2 1 25 0 0,-5-9-58 0 0,0 0 0 0 0,0 0-1 0 0,0 0 1 0 0,0 0-1 0 0,0 0 1 0 0,0 0-1 0 0,-1 0 1 0 0,1 0 0 0 0,0 0-1 0 0,-1 0 1 0 0,1 0-1 0 0,-1 0 1 0 0,1 0 0 0 0,-1 0-1 0 0,0 1 1 0 0,-2 4 22 0 0,-8 26 57 0 0,11-32-82 0 0,0 1-1 0 0,-1-1 1 0 0,1 0 0 0 0,0 1 0 0 0,-1-1-1 0 0,1 0 1 0 0,0 1 0 0 0,-1-1 0 0 0,1 0-1 0 0,-1 1 1 0 0,1-1 0 0 0,-1 0-1 0 0,1 0 1 0 0,-1 1 0 0 0,1-1 0 0 0,-1 0-1 0 0,1 0 1 0 0,-1 0 0 0 0,-2 1-2 0 0,-1 4 13 0 0,-1 0 29 0 0,-14-6 18 0 0,17 0-57 0 0,0 0 1 0 0,0 0-1 0 0,0 0 1 0 0,0 0-1 0 0,0 0 1 0 0,0 0-1 0 0,1 0 1 0 0,-1-1-1 0 0,0 1 1 0 0,1-1-1 0 0,-1 1 1 0 0,1-1-1 0 0,0 0 1 0 0,0 1-1 0 0,-3-5 1 0 0,1 0-1 0 0,-1 0 0 0 0,1-1 0 0 0,-4-11 0 0 0,7 14 20 0 0,-1 0 1 0 0,1 0 0 0 0,0-1-1 0 0,0 1 1 0 0,0 0 0 0 0,1 0-1 0 0,-1 0 1 0 0,1 0 0 0 0,0 0-1 0 0,0 0 1 0 0,3-5 0 0 0,-2 4-3 0 0,-1 2-21 0 0,-1 1 0 0 0,1-1 0 0 0,0 1 0 0 0,0-1-1 0 0,1 1 1 0 0,-1 0 0 0 0,0 0 0 0 0,1 0 0 0 0,0 0-1 0 0,-1 0 1 0 0,1 0 0 0 0,0 0 0 0 0,0 0 0 0 0,0 0 0 0 0,0 1-1 0 0,0-1 1 0 0,4-1 0 0 0,-2 1 164 0 0,0 1 0 0 0,0-1 0 0 0,0 1 0 0 0,0 0-1 0 0,7-2 1 0 0,-10 3 249 0 0,1 0-629 0 0,-2 0 192 0 0,1 0 0 0 0,0 0 0 0 0,0 0 0 0 0,-1 0 0 0 0,1 0 0 0 0,0 0 0 0 0,0 0-1 0 0,-1 0 1 0 0,1 0 0 0 0,0 0 0 0 0,0 0 0 0 0,-1 1 0 0 0,1-1 0 0 0,0 0 0 0 0,0 1 0 0 0,1 0 26 0 0,0 1 1 0 0,0 0-1 0 0,-1-1 1 0 0,1 1-1 0 0,0 0 1 0 0,-1 0-1 0 0,0 0 1 0 0,1 0 0 0 0,-1 0-1 0 0,0 0 1 0 0,0 1-1 0 0,0-1 1 0 0,0 0-1 0 0,-1 0 1 0 0,1 3-1 0 0,3 8 42 0 0,-2-8-35 0 0,0 0-1 0 0,0 0 1 0 0,-1 0 0 0 0,0 0 0 0 0,0 1-1 0 0,0-1 1 0 0,-1 0 0 0 0,1 0 0 0 0,-1 1-1 0 0,-1-1 1 0 0,1 0 0 0 0,-1 1-1 0 0,1-1 1 0 0,-2 0 0 0 0,1 0 0 0 0,0 0-1 0 0,-1 0 1 0 0,0 0 0 0 0,-5 8 0 0 0,4-6 12 0 0,3-5-11 0 0,-1 0-1 0 0,0-1 1 0 0,-1 1 0 0 0,1 0-1 0 0,0 0 1 0 0,0-1-1 0 0,-1 1 1 0 0,1-1-1 0 0,-4 3 1 0 0,5-3-8 0 0,0-1-2 0 0,-1 1-1 0 0,1-1 1 0 0,0 1 0 0 0,0-1-1 0 0,-1 1 1 0 0,1-1 0 0 0,-1 1-1 0 0,1-1 1 0 0,0 0 0 0 0,-1 1-1 0 0,1-1 1 0 0,-1 0-1 0 0,1 1 1 0 0,-1-1 0 0 0,1 0-1 0 0,-1 1 1 0 0,1-1 0 0 0,-1 0-1 0 0,1 0 1 0 0,-1 0 0 0 0,1 1-1 0 0,-1-1 1 0 0,1 0-1 0 0,-1 0 1 0 0,0 0 0 0 0,1 0-1 0 0,-2 0 1 0 0,1 0 18 0 0,-4-1 17 0 0,-6-8-38 0 0,9 9 2 0 0,1-1 0 0 0,0 0 0 0 0,0 1 0 0 0,-1-1 0 0 0,1 0 0 0 0,0 0 0 0 0,0 1 0 0 0,0-1 0 0 0,0 0 0 0 0,0 0 0 0 0,0 0 0 0 0,1 0 0 0 0,-1 0 0 0 0,0 0 0 0 0,0-1 0 0 0,1 1 0 0 0,-1 0 0 0 0,1 0 0 0 0,-1-1 0 0 0,1 1 0 0 0,-1 0 0 0 0,1-2 0 0 0,-1-1 0 0 0,-3-20 0 0 0,4 17 0 0 0,-1 6 0 0 0,0-3 0 0 0,6-9 0 0 0,-3 9 0 0 0,0 0 0 0 0,0 1 0 0 0,0-1 0 0 0,1 1 0 0 0,-1 0 0 0 0,1 0 0 0 0,0 0 0 0 0,0 0 0 0 0,0 0 0 0 0,5-3 0 0 0,-3-1 0 0 0,-5 6 0 0 0,0-1 0 0 0,0 1 0 0 0,1 0 0 0 0,-1 0 0 0 0,1-1 0 0 0,-1 1 0 0 0,1 0 0 0 0,-1 0 0 0 0,1 0 0 0 0,-1 0 0 0 0,3-2 0 0 0,4 0 0 0 0,-5 3 0 0 0,28-13 2 0 0,-15 8 60 0 0,-6 5 8 0 0,-8 0 15 0 0,1 1-26 0 0,8 7-49 0 0,0 2-10 0 0,-7-5 12 0 0,-1-1-1 0 0,0 1 1 0 0,0 0-1 0 0,0 0 1 0 0,0-1 0 0 0,-1 1-1 0 0,0 0 1 0 0,0 1-1 0 0,0-1 1 0 0,-1 0-1 0 0,1 0 1 0 0,-1 0-1 0 0,-1 6 1 0 0,0 3 56 0 0,-2 1 0 0 0,0 0 0 0 0,-5 17 0 0 0,7-30-71 0 0,0 1 0 0 0,0 0 1 0 0,-1-1-1 0 0,1 0 1 0 0,0 1-1 0 0,-1-1 1 0 0,1 0-1 0 0,-1 1 1 0 0,0-1-1 0 0,0 0 0 0 0,0 0 1 0 0,-3 2-1 0 0,4-3 17 0 0,-1 0 0 0 0,1-1-1 0 0,0 1 1 0 0,-1 0 0 0 0,1-1-1 0 0,-1 1 1 0 0,1-1 0 0 0,0 1-1 0 0,-1-1 1 0 0,1 1 0 0 0,-1-1-1 0 0,0 0 1 0 0,1 0 0 0 0,-1 0-1 0 0,1 0 1 0 0,-1 0 0 0 0,1 0-1 0 0,-1 0 1 0 0,1-1 0 0 0,-1 1-1 0 0,1-1 1 0 0,-1 1 0 0 0,1-1 0 0 0,-1 1-1 0 0,1-1 1 0 0,-2-1 0 0 0,-1 1 114 0 0,3 0-117 0 0,-1 0 1 0 0,1 1-1 0 0,0-1 1 0 0,-1 0-1 0 0,1 0 1 0 0,0 0-1 0 0,0 0 1 0 0,-1 0-1 0 0,1 0 0 0 0,0 0 1 0 0,0-1-1 0 0,0 1 1 0 0,0 0-1 0 0,0-1 1 0 0,1 1-1 0 0,-1 0 1 0 0,0-3-1 0 0,-2 1-11 0 0,2-1 0 0 0,-1 1 0 0 0,0-1 0 0 0,1 1 0 0 0,0-1 0 0 0,-1 0 0 0 0,2 1 0 0 0,-1-1 0 0 0,0-6 0 0 0,1 2 0 0 0,0 0 0 0 0,1 0 0 0 0,2-9 0 0 0,-3 14 0 0 0,2-4 22 0 0,1 0 0 0 0,-1 0 0 0 0,1 1 0 0 0,1 0 0 0 0,-1-1 0 0 0,1 1 0 0 0,0 1 0 0 0,8-10 0 0 0,-6 8-11 0 0,8-13 148 0 0,-13 20-153 0 0,0-1 1 0 0,-1 0-1 0 0,1 0 0 0 0,0 1 0 0 0,-1-1 0 0 0,1 0 0 0 0,0 1 0 0 0,0-1 0 0 0,0 1 1 0 0,0-1-1 0 0,0 1 0 0 0,-1-1 0 0 0,1 1 0 0 0,0 0 0 0 0,0-1 0 0 0,0 1 1 0 0,0 0-1 0 0,1-1 0 0 0,15 0 101 0 0,-12-1-18 0 0,-1 2-79 0 0,9 12 137 0 0,-9-10-144 0 0,-1 1 1 0 0,0 1 0 0 0,0-1 0 0 0,0 0 0 0 0,0 1 0 0 0,-1-1 0 0 0,1 1 0 0 0,-1 0 0 0 0,0 0 0 0 0,0 0 0 0 0,0 0 0 0 0,-1 0 0 0 0,0 0 0 0 0,1 1 0 0 0,-1-1 0 0 0,-1 0-1 0 0,1 1 1 0 0,-1-1 0 0 0,1 0 0 0 0,-2 7 0 0 0,7 62 156 0 0,-5-64-142 0 0,-1-6-12 0 0,0 0 0 0 0,0 0 1 0 0,0 0-1 0 0,-1 0 0 0 0,1 0 1 0 0,-1 0-1 0 0,1 0 0 0 0,-1 0 1 0 0,0 0-1 0 0,0 0 0 0 0,0 0 1 0 0,-1-1-1 0 0,1 1 0 0 0,-1 0 1 0 0,1-1-1 0 0,-1 1 0 0 0,0-1 1 0 0,0 1-1 0 0,-3 2 0 0 0,4-4-6 0 0,1-1 0 0 0,-1 1 0 0 0,0 0 0 0 0,0 0 0 0 0,1 0 0 0 0,-1 0 0 0 0,0-1 0 0 0,0 1 0 0 0,0 0 0 0 0,0-1 0 0 0,0 1 0 0 0,0-1 0 0 0,0 1 0 0 0,0-1 0 0 0,0 0 0 0 0,-1 1 0 0 0,1-1 0 0 0,0 0 0 0 0,0 0 0 0 0,0 0 0 0 0,0 0 0 0 0,0 0 0 0 0,-1 0 0 0 0,1 0 0 0 0,0 0 0 0 0,0 0 0 0 0,0 0 0 0 0,0-1 0 0 0,0 1 0 0 0,-1 0 0 0 0,1-1 0 0 0,0 1 0 0 0,0-1 0 0 0,0 0 0 0 0,0 1 0 0 0,-1-2 0 0 0,-17-7 0 0 0,16 8 0 0 0,0-1 0 0 0,0 1 0 0 0,0-1 0 0 0,0 0 0 0 0,0 1 0 0 0,0-1 0 0 0,1-1 0 0 0,-5-3 0 0 0,7 6 0 0 0,-3-2 0 0 0,0-1-1 0 0,1 0 1 0 0,-1 0 0 0 0,1 0-1 0 0,-1 0 1 0 0,1 0-1 0 0,0-1 1 0 0,0 1-1 0 0,1-1 1 0 0,-1 1 0 0 0,1-1-1 0 0,-1 1 1 0 0,1-1-1 0 0,0 0 1 0 0,1 0-1 0 0,-1 0 1 0 0,1 0 0 0 0,-1 1-1 0 0,1-1 1 0 0,0 0-1 0 0,1 0 1 0 0,-1 0-1 0 0,1 0 1 0 0,1-5 0 0 0,-2 6-5 0 0,1 1 1 0 0,0-1-1 0 0,0 0 1 0 0,0 1-1 0 0,0-1 1 0 0,0 0-1 0 0,0 1 1 0 0,1 0 0 0 0,-1-1-1 0 0,1 1 1 0 0,2-3-1 0 0,-3 4 5 0 0,-1 0 0 0 0,1 0 0 0 0,0 1 0 0 0,-1-1 0 0 0,1 0 0 0 0,0 1 0 0 0,0-1 0 0 0,0 1 0 0 0,-1-1 0 0 0,1 1 0 0 0,0-1 0 0 0,0 1 0 0 0,0 0 0 0 0,0-1 0 0 0,0 1 0 0 0,0 0 0 0 0,0 0 0 0 0,0 0 0 0 0,1 0 0 0 0,2-1 0 0 0,20-6 0 0 0,-16 8 0 0 0,-1-1 0 0 0,5 2 0 0 0,-8 0-2 0 0,0 0 0 0 0,-1 0 0 0 0,0 1 0 0 0,1-1 0 0 0,3 5 0 0 0,-6-6-4 0 0,1 0 0 0 0,-1 0 0 0 0,0 1 0 0 0,0-1 0 0 0,0 0 0 0 0,0 1 0 0 0,0-1-1 0 0,0 1 1 0 0,0-1 0 0 0,-1 1 0 0 0,1 0 0 0 0,0-1 0 0 0,-1 1 0 0 0,1 0 0 0 0,-1 2 0 0 0,1 16-49 0 0,0-14 92 0 0,-1 0 0 0 0,0 1 1 0 0,0-1-1 0 0,-1 0 1 0 0,-1 8-1 0 0,-8 18-25 0 0,10-32-12 0 0,-4 15 0 0 0,2-13 0 0 0,1-2 0 0 0,1 0 0 0 0,-1 0 0 0 0,1 0 0 0 0,-1 1 0 0 0,1-1 0 0 0,-1 0 0 0 0,0 0 0 0 0,1 0 0 0 0,-1 1 0 0 0,1-1 0 0 0,-1 0 0 0 0,1 1 0 0 0,-1-1 0 0 0,1 0 0 0 0,0 1 0 0 0,-1-1 0 0 0,1 1 0 0 0,-1-1 0 0 0,1 1 0 0 0,0-1 0 0 0,-1 2 0 0 0,-1 0 3 0 0,2-2-1 0 0,-1 1 1 0 0,1 0-1 0 0,-1-1 1 0 0,1 1 0 0 0,-1-1-1 0 0,1 1 1 0 0,-1-1 0 0 0,1 1-1 0 0,-1-1 1 0 0,0 0 0 0 0,1 1-1 0 0,-1-1 1 0 0,0 0 0 0 0,-1 1-1 0 0,1-1-2 0 0,0 0 0 0 0,-1 0 0 0 0,1 0 0 0 0,-1 0 0 0 0,1 0 0 0 0,-1-1 1 0 0,1 1-1 0 0,0 0 0 0 0,-1-1 0 0 0,1 1 0 0 0,0-1 0 0 0,-1 0 0 0 0,1 1 0 0 0,-2-2 0 0 0,1 1-14 0 0,0 0-1 0 0,0 0 1 0 0,0 0 0 0 0,0-1-1 0 0,0 1 1 0 0,1 0 0 0 0,-1-1-1 0 0,0 0 1 0 0,1 1 0 0 0,-1-1-1 0 0,1 0 1 0 0,-1 0 0 0 0,1 0-1 0 0,0 1 1 0 0,0-2 0 0 0,0 1 0 0 0,0 0-1 0 0,-1-3 1 0 0,-5-10 160 0 0,0 0-44 0 0,1-1-89 0 0,5 13-13 0 0,-1 0 0 0 0,1 1 0 0 0,0-1 0 0 0,0 0 0 0 0,0 0 0 0 0,1 1 0 0 0,-1-1 0 0 0,1 0 0 0 0,0 0 0 0 0,-1 0 0 0 0,1 0 0 0 0,0 0 0 0 0,1 0 0 0 0,-1 0 0 0 0,1 0 0 0 0,-1 1 0 0 0,1-1 0 0 0,1-3 0 0 0,-1-2 0 0 0,-1 7 0 0 0,0 0 0 0 0,0 1 0 0 0,0-1 0 0 0,0 0 0 0 0,0 1 0 0 0,1-1 0 0 0,-1 0 0 0 0,0 1 0 0 0,0-1 0 0 0,0 0 0 0 0,1 1 0 0 0,-1-1 0 0 0,0 1 0 0 0,1-1 0 0 0,0 0 0 0 0,2-2 0 0 0,-1 0 0 0 0,2 0 0 0 0,-1 1 0 0 0,0-1 0 0 0,5-2 0 0 0,-4 3 0 0 0,-3 1 0 0 0,0 0 0 0 0,0 0 0 0 0,1 0 0 0 0,-1 0 0 0 0,0 1 0 0 0,1-1 0 0 0,-1 1 0 0 0,1-1 0 0 0,-1 1 0 0 0,1-1 0 0 0,-1 1 0 0 0,1 0 0 0 0,-1 0 0 0 0,1 0 0 0 0,-1 0 0 0 0,1 0 0 0 0,-1 0 0 0 0,3 0 0 0 0,-1 0-11 0 0,0 0 0 0 0,0 1-1 0 0,-1-1 1 0 0,1 0 0 0 0,0 1-1 0 0,-1 0 1 0 0,1-1 0 0 0,0 1-1 0 0,-1 0 1 0 0,1 0 0 0 0,2 2-1 0 0,-3-2-60 0 0,-1 2 34 0 0,8 15 171 0 0,-6-14-117 0 0,-1 1 0 0 0,1 0-1 0 0,-1-1 1 0 0,0 1 0 0 0,-1 0-1 0 0,1 0 1 0 0,-1 0 0 0 0,0 0 0 0 0,0 9-1 0 0,0 2 29 0 0,-1-7-40 0 0,0-1-1 0 0,0 0 1 0 0,0 0 0 0 0,-1 1 0 0 0,-1-1 0 0 0,-1 8 0 0 0,-3 14 60 0 0,2-22-11 0 0,3-6-46 0 0,-1 0 0 0 0,1 0 1 0 0,-1-1-1 0 0,0 1 0 0 0,0 0 0 0 0,0-1 0 0 0,0 1 0 0 0,-2 1 0 0 0,-7 1-7 0 0,-2-4 0 0 0,10-3 0 0 0,2 2 0 0 0,-5-2 0 0 0,1 0 0 0 0,0 0 0 0 0,0-1 0 0 0,0 0 0 0 0,0 0 0 0 0,0 0 0 0 0,1 0 0 0 0,0-1 0 0 0,0 0 0 0 0,0 1 0 0 0,0-2 0 0 0,-5-9 0 0 0,4 4 20 0 0,4 10-16 0 0,0 0-1 0 0,1-1 1 0 0,-1 1 0 0 0,0 0-1 0 0,1 0 1 0 0,-1-1 0 0 0,1 1-1 0 0,-1-1 1 0 0,1 1 0 0 0,0 0 0 0 0,0-3-1 0 0,0 3-1 0 0,-1-1 0 0 0,1 1 1 0 0,0-1-1 0 0,0 1 0 0 0,-1 0 0 0 0,1-1 0 0 0,0 1 0 0 0,-1 0 0 0 0,1 0 0 0 0,-2-2 0 0 0,1 2 0 0 0,1 0-1 0 0,0 1 1 0 0,-1-1-1 0 0,1 0 1 0 0,0 0-1 0 0,-1 0 1 0 0,1 1-1 0 0,0-1 1 0 0,0 0-1 0 0,0 0 1 0 0,0 0 0 0 0,-1 0-1 0 0,1 1 1 0 0,0-1-1 0 0,1 0 1 0 0,-1 0-1 0 0,0 0 1 0 0,0 1-1 0 0,0-1 1 0 0,0 0-1 0 0,1 0 1 0 0,-1 0-1 0 0,0 1 1 0 0,1-1-1 0 0,-1 0 1 0 0,1-1-1 0 0,5-12 1 0 0,-6 13-8 0 0,0 0-1 0 0,0 0 1 0 0,0 0 0 0 0,0 0-1 0 0,1 0 1 0 0,-1 0 0 0 0,1 0 0 0 0,-1 0-1 0 0,0 0 1 0 0,1 0 0 0 0,0 1 0 0 0,-1-1-1 0 0,1 0 1 0 0,-1 0 0 0 0,1 1-1 0 0,0-1 1 0 0,0 0 0 0 0,-1 1 0 0 0,1-1-1 0 0,0 0 1 0 0,0 1 0 0 0,1-1 0 0 0,-1 0-23 0 0,0 1 1 0 0,-1-1 0 0 0,1 1 0 0 0,0-1-1 0 0,0 1 1 0 0,-1-1 0 0 0,1 0 0 0 0,-1 1 0 0 0,1-1-1 0 0,0 0 1 0 0,-1 0 0 0 0,1 0 0 0 0,4-5-93 0 0,0 2 118 0 0,-4 2 39 0 0,1 1-1 0 0,-1-1 0 0 0,1 1 1 0 0,-1 0-1 0 0,1-1 0 0 0,0 1 1 0 0,0 0-1 0 0,0 0 0 0 0,0 0 1 0 0,0 1-1 0 0,-1-1 0 0 0,2 0 1 0 0,-1 1-1 0 0,0-1 0 0 0,0 1 1 0 0,3 0-1 0 0,0-1-35 0 0,-4 0 1 0 0,1 1 0 0 0,0 0 0 0 0,-1 0 0 0 0,1 0 0 0 0,0 0 0 0 0,-1 0-1 0 0,1 0 1 0 0,-1 0 0 0 0,1 1 0 0 0,0-1 0 0 0,1 1 0 0 0,10 4 42 0 0,-10-4-37 0 0,0 1 1 0 0,0-1 0 0 0,0 1 0 0 0,0 0 0 0 0,0 0 0 0 0,-1 0 0 0 0,1 1 0 0 0,0-1 0 0 0,-1 1 0 0 0,0-1 0 0 0,0 1 0 0 0,0 0 0 0 0,0 0 0 0 0,0 0 0 0 0,0 0 0 0 0,-1 0 0 0 0,1 0 0 0 0,-1 0 0 0 0,0 0 0 0 0,0 1 0 0 0,0-1 0 0 0,0 1 0 0 0,-1-1 0 0 0,1 0 0 0 0,-1 1 0 0 0,0-1 0 0 0,0 1 0 0 0,-1-1 0 0 0,1 1 0 0 0,-1 4 0 0 0,-5 2 46 0 0,-9 8 14 0 0,14-17-67 0 0,0 0 1 0 0,0 0 0 0 0,0 0 0 0 0,0 1 0 0 0,-1-2 0 0 0,1 1 0 0 0,0 0 0 0 0,0 0 0 0 0,-1 0 0 0 0,-1 1 0 0 0,-6 2-1 0 0,-2 2 0 0 0,7-7 0 0 0,2 0 0 0 0,-5-1 0 0 0,-1 0 0 0 0,0 0 0 0 0,1-1 0 0 0,0 0 0 0 0,0-1 0 0 0,0 1 0 0 0,0-1 0 0 0,0-1 0 0 0,-7-5 0 0 0,8 1 5 0 0,0-1-1 0 0,0 1 0 0 0,1-1 1 0 0,-5-12-1 0 0,-2-4 57 0 0,6 13-20 0 0,4 11-41 0 0,1 0 0 0 0,0 0 0 0 0,0 0-1 0 0,0 0 1 0 0,0-1 0 0 0,0 1 0 0 0,1 0 0 0 0,-1-1-1 0 0,1 1 1 0 0,-1 0 0 0 0,1-1 0 0 0,0-3 0 0 0,-2-5-62 0 0,2 10 63 0 0,-1 1 1 0 0,1-1-1 0 0,0 0 1 0 0,-1 0-1 0 0,1 0 1 0 0,0 0-1 0 0,0 1 1 0 0,0-1-1 0 0,0 0 1 0 0,0 0-1 0 0,0 0 1 0 0,0 0-1 0 0,0 0 1 0 0,0 1-1 0 0,0-1 1 0 0,0 0-1 0 0,1 0 1 0 0,-1 0-1 0 0,0 1 1 0 0,1-1-1 0 0,-1 0 1 0 0,0 0-1 0 0,1 0 1 0 0,-1 1-1 0 0,1-1 1 0 0,-1 0-1 0 0,2 0 1 0 0,-1 0-1 0 0,0 0 8 0 0,-1 1 0 0 0,1 0 0 0 0,-1 0-1 0 0,0-1 1 0 0,1 1 0 0 0,-1-1 0 0 0,1 1 0 0 0,-1-1-1 0 0,0 1 1 0 0,1 0 0 0 0,-1-1 0 0 0,0 1 0 0 0,1-1-1 0 0,-1 1 1 0 0,0-1 0 0 0,0 0 0 0 0,1 1 0 0 0,-1-1-1 0 0,0 1 1 0 0,0-1 0 0 0,0 1 0 0 0,0-2 0 0 0,1 2 13 0 0,-1-1 1 0 0,1 0-1 0 0,-1 0 1 0 0,1 1-1 0 0,-1-1 1 0 0,1 0-1 0 0,-1 1 1 0 0,1-1 0 0 0,0 0-1 0 0,0 1 1 0 0,-1-1-1 0 0,1 1 1 0 0,0 0-1 0 0,0-1 1 0 0,-1 1-1 0 0,1-1 1 0 0,0 1 0 0 0,0 0-1 0 0,0 0 1 0 0,0 0-1 0 0,0-1 1 0 0,-1 1-1 0 0,3 0 1 0 0,1 0-35 0 0,5-2-175 0 0,0 1 0 0 0,0 0 1 0 0,13 1-1 0 0,-11 4 187 0 0,-9-4 0 0 0,0 1 0 0 0,0-1 0 0 0,0 1 0 0 0,0 0 0 0 0,0 0 0 0 0,0 0 0 0 0,-1 0 0 0 0,1 0 0 0 0,0 1 0 0 0,-1-1 0 0 0,1 0 0 0 0,-1 1 0 0 0,1-1 0 0 0,-1 1 0 0 0,2 1 0 0 0,0 2 0 0 0,1-1 1 0 0,0 1 1 0 0,-1-1-1 0 0,0 1 0 0 0,0 0 1 0 0,0 0-1 0 0,3 8 0 0 0,-4-8 26 0 0,-1-2 58 0 0,0 1-1 0 0,0-1 0 0 0,0 1 1 0 0,-1-1-1 0 0,1 1 0 0 0,-1-1 1 0 0,0 6-1 0 0,0-7-26 0 0,0 0-65 0 0,0 0-1 0 0,0 0 0 0 0,-1 0 0 0 0,1 0 0 0 0,-1 0 0 0 0,1 0 0 0 0,-1 0 0 0 0,0 0 0 0 0,0 0 0 0 0,0 0 0 0 0,0 0 1 0 0,0-1-1 0 0,0 1 0 0 0,0 0 0 0 0,-1-1 0 0 0,1 1 0 0 0,0-1 0 0 0,-1 1 0 0 0,0-1 0 0 0,1 0 0 0 0,-1 0 0 0 0,0 0 0 0 0,1 0 1 0 0,-1 0-1 0 0,0 0 0 0 0,0 0 0 0 0,-3 1 0 0 0,0-1-17 0 0,0 1 0 0 0,0-1-1 0 0,0 0 1 0 0,0-1 0 0 0,0 1 0 0 0,0-1 0 0 0,0 0 0 0 0,0 0-1 0 0,-8-1 1 0 0,-8-4 25 0 0,17 4 7 0 0,0 0 0 0 0,1 0 0 0 0,-1-1 0 0 0,0 0 0 0 0,1 0 0 0 0,-1 0 0 0 0,1 0-1 0 0,-1-1 1 0 0,1 1 0 0 0,0-1 0 0 0,0 0 0 0 0,0 0 0 0 0,1 0 0 0 0,-1 0 0 0 0,1 0 0 0 0,0-1 0 0 0,-1 1 0 0 0,1-1-1 0 0,1 1 1 0 0,-1-1 0 0 0,-1-5 0 0 0,2 5 6 0 0,0 1-1 0 0,1-1 1 0 0,0 1-1 0 0,0-1 1 0 0,0 1 0 0 0,0-5-1 0 0,1 0 132 0 0,-1 7-153 0 0,0 0 0 0 0,1 1-1 0 0,-1-1 1 0 0,0 0 0 0 0,1 1 0 0 0,-1-1 0 0 0,1 0-1 0 0,-1 1 1 0 0,1-1 0 0 0,-1 1 0 0 0,1-1-1 0 0,-1 1 1 0 0,1-1 0 0 0,-1 1 0 0 0,1-1-1 0 0,1 0 1 0 0,0 0-82 0 0,3-7-359 0 0,-3 6 199 0 0,0 0 0 0 0,-1-1 1 0 0,1 1-1 0 0,0 0 0 0 0,0 1 0 0 0,0-1 0 0 0,0 0 0 0 0,0 0 0 0 0,4-1 1 0 0,9-6-1344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2-07-22T02:00:13.030"/>
    </inkml:context>
    <inkml:brush xml:id="br0">
      <inkml:brushProperty name="width" value="0.05" units="cm"/>
      <inkml:brushProperty name="height" value="0.05" units="cm"/>
      <inkml:brushProperty name="color" value="#004F8B"/>
    </inkml:brush>
  </inkml:definitions>
  <inkml:trace contextRef="#ctx0" brushRef="#br0">19 108 8752 0 0,'0'0'13439'0'0,"1"2"-13185"0"0,2 8-96 0 0,0-1 1 0 0,-1 1 0 0 0,2 10 0 0 0,5 22-12 0 0,-6-28-130 0 0,0 0 0 0 0,-1 0 0 0 0,0 0 0 0 0,-1 1 0 0 0,-2 17 0 0 0,1-17 11 0 0,0-6-7 0 0,-9-21 32 0 0,2 0-35 0 0,2-1-1 0 0,-8-24 0 0 0,4 12-5 0 0,7 16-12 0 0,0 0 1 0 0,1 0-1 0 0,0-1 0 0 0,0 1 0 0 0,1 0 0 0 0,1-14 0 0 0,0-2 11 0 0,-1 18 26 0 0,1-1 0 0 0,0 0 0 0 0,1 1-1 0 0,4-12 1 0 0,-1 2 55 0 0,-5 16-88 0 0,1-4 66 0 0,0-1 1 0 0,1 1-1 0 0,0-1 1 0 0,0 1 0 0 0,0 0-1 0 0,4-6 1 0 0,-6 10-61 0 0,1 0 1 0 0,-1 1 0 0 0,1-1 0 0 0,-1 0 0 0 0,1 0 0 0 0,0 0-1 0 0,-1 1 1 0 0,1-1 0 0 0,0 0 0 0 0,0 1 0 0 0,-1-1 0 0 0,1 0-1 0 0,0 1 1 0 0,0-1 0 0 0,0 1 0 0 0,0-1 0 0 0,0 1-1 0 0,0 0 1 0 0,0-1 0 0 0,0 1 0 0 0,0 0 0 0 0,0 0 0 0 0,0 0-1 0 0,0 0 1 0 0,0-1 0 0 0,0 1 0 0 0,0 1 0 0 0,0-1 0 0 0,0 0-1 0 0,0 0 1 0 0,0 0 0 0 0,-1 0 0 0 0,1 1 0 0 0,0-1 0 0 0,0 0-1 0 0,0 1 1 0 0,0-1 0 0 0,1 2 0 0 0,1 0 13 0 0,0 0 0 0 0,0 0 0 0 0,0 0 0 0 0,-1 1 0 0 0,1-1 0 0 0,-1 1 0 0 0,0-1 0 0 0,4 6 0 0 0,-2 0 5 0 0,-1 0-1 0 0,1 0 1 0 0,-1 0-1 0 0,-1 0 1 0 0,0 1-1 0 0,2 9 1 0 0,1 8-2 0 0,-1-9 7 0 0,2 26 0 0 0,-5-27-9 0 0,6 24-1 0 0,-6-36-24 0 0,0 1 0 0 0,-1-1 0 0 0,1 0 0 0 0,-1 8 0 0 0,-1-9 0 0 0,1 1 0 0 0,1-1 0 0 0,-1 0 0 0 0,0 1 0 0 0,1-1 0 0 0,0 4 0 0 0,2-6 0 0 0,-1-5 0 0 0,3-10 0 0 0,-4 11 0 0 0,0-2 0 0 0,0 1 0 0 0,0-1 0 0 0,0 1 0 0 0,-1-1 0 0 0,1-7 0 0 0,-2 9 0 0 0,1-1 0 0 0,1 0 0 0 0,-1 0 0 0 0,0 1 0 0 0,1-1 0 0 0,0 0 0 0 0,0 1 0 0 0,2-5 0 0 0,4-8 0 0 0,8-29 0 0 0,-12 33 0 0 0,1 1 0 0 0,1-1 0 0 0,-1 1 0 0 0,12-18 0 0 0,-9 18 12 0 0,-5 7 5 0 0,0 0 0 0 0,1 0 0 0 0,0 0 0 0 0,-1 0 0 0 0,1 1 0 0 0,1-1 0 0 0,-1 1 0 0 0,0 0 0 0 0,1 0-1 0 0,0 0 1 0 0,0 0 0 0 0,5-3 0 0 0,-5 4 58 0 0,6-5-16 0 0,0 5-49 0 0,1 4-10 0 0,-7 0 47 0 0,0 0-1 0 0,0 1 1 0 0,0-1-1 0 0,0 1 1 0 0,0 0 0 0 0,-1 0-1 0 0,1 0 1 0 0,-1 0-1 0 0,0 1 1 0 0,0-1-1 0 0,0 1 1 0 0,2 4 0 0 0,0 1 77 0 0,-1 0 0 0 0,0 0 0 0 0,0 1 1 0 0,3 15-1 0 0,-4-12-107 0 0,2 3 45 0 0,-1 0-1 0 0,-1 0 1 0 0,0 0 0 0 0,0 19-1 0 0,3 63 283 0 0,-6-52-349 0 0,0-44-77 0 0,0 1 21 0 0,0 8 39 0 0,0-9-81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16E95-4FD7-42D6-8B79-F8BB577A8706}" type="datetimeFigureOut">
              <a:rPr lang="en-AU" smtClean="0"/>
              <a:t>26/07/2022</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D0228-55D5-4B60-ADF2-024A33697D1D}" type="slidenum">
              <a:rPr lang="en-AU" smtClean="0"/>
              <a:t>‹#›</a:t>
            </a:fld>
            <a:endParaRPr lang="en-AU"/>
          </a:p>
        </p:txBody>
      </p:sp>
    </p:spTree>
    <p:extLst>
      <p:ext uri="{BB962C8B-B14F-4D97-AF65-F5344CB8AC3E}">
        <p14:creationId xmlns:p14="http://schemas.microsoft.com/office/powerpoint/2010/main" val="41448550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2d585c41e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2d585c41e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59196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2d585c41e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2d585c41e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840730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2d585c41e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2d585c41e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62182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2d585c41e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2d585c41e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25984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2d585c41e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2d585c41e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02688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2d585c41e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2d585c41e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0960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2d585c41e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2d585c41e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35269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2d585c41e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2d585c41e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19105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2d585c41e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2d585c41e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6156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2d585c41e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2d585c41e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956871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2d585c41e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2d585c41e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48686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2d585c41e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2d585c41e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99493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3"/>
        <p:cNvGrpSpPr/>
        <p:nvPr/>
      </p:nvGrpSpPr>
      <p:grpSpPr>
        <a:xfrm>
          <a:off x="0" y="0"/>
          <a:ext cx="0" cy="0"/>
          <a:chOff x="0" y="0"/>
          <a:chExt cx="0" cy="0"/>
        </a:xfrm>
      </p:grpSpPr>
      <p:sp>
        <p:nvSpPr>
          <p:cNvPr id="854" name="Google Shape;854;g82d585c41e_0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5" name="Google Shape;855;g82d585c41e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5517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26/07/2022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855835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26/07/2022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072296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26/07/2022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8908095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kill Development">
    <p:spTree>
      <p:nvGrpSpPr>
        <p:cNvPr id="1" name=""/>
        <p:cNvGrpSpPr/>
        <p:nvPr/>
      </p:nvGrpSpPr>
      <p:grpSpPr>
        <a:xfrm>
          <a:off x="0" y="0"/>
          <a:ext cx="0" cy="0"/>
          <a:chOff x="0" y="0"/>
          <a:chExt cx="0" cy="0"/>
        </a:xfrm>
      </p:grpSpPr>
      <p:sp>
        <p:nvSpPr>
          <p:cNvPr id="6" name="Rectangle 5"/>
          <p:cNvSpPr/>
          <p:nvPr userDrawn="1"/>
        </p:nvSpPr>
        <p:spPr>
          <a:xfrm>
            <a:off x="0" y="0"/>
            <a:ext cx="12192000" cy="6858000"/>
          </a:xfrm>
          <a:prstGeom prst="rect">
            <a:avLst/>
          </a:prstGeom>
          <a:noFill/>
          <a:ln w="190500" cap="flat" cmpd="sng">
            <a:gradFill>
              <a:gsLst>
                <a:gs pos="100000">
                  <a:srgbClr val="01244E"/>
                </a:gs>
                <a:gs pos="0">
                  <a:srgbClr val="94B5E0"/>
                </a:gs>
              </a:gsLst>
              <a:lin ang="5400000" scaled="0"/>
            </a:gra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dirty="0"/>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088014" y="5747656"/>
            <a:ext cx="975044" cy="975044"/>
          </a:xfrm>
          <a:prstGeom prst="rect">
            <a:avLst/>
          </a:prstGeom>
        </p:spPr>
      </p:pic>
      <p:sp>
        <p:nvSpPr>
          <p:cNvPr id="8" name="AutoShape 2" descr="data:image/png;base64,iVBORw0KGgoAAAANSUhEUgAAAf8AAAEOCAYAAACHPx4CAAAxEUlEQVR42u2d93tV1b6v79+z+W0fOd69gyBoVDCCAqEIHIIUg4fg3ogQKYfLBs7GDRaKBAm9Q0B6KNKLEiAovRo6gZCEpnT43vMZ95nzzrWyahop7/s848mac8y25pgZ72hzjf915rZZfQwAAABQOf4X8gcAAED+yB8AAAD5I38AAADkj/wBAACQP/IHAACo5/J/4+02cSX82cix1uqtd/zlfaeLrV3HLn74U5MmIcuKDx73z680tdzlG5I+NwAAALwE+R8tfmjvd/rQ+g/Ktryt+xM+RnDda6+3coWHA0VlyB8AAKCuy3/ynGU2ZV6e5e8/YR998mml5K/Ps1ZstIzMLOQPAABQ1+Wf3q2nHbvxyH1WC0B47T1R+euv5K9CAPIHAACoo/JfveuwDRs70V/OWbzaxn77faXlr4JDsPkf+QMAANQx+ffN+sxat/3AH8j3XvtO1jL1bTtd/qJS8leYmZdvvfoPRP4AAAB1Tf6qnad3z6iw/tPsUbZ0095Ky1+h58cDbPbKTcgfAACgLsl/zNc5brBf+Po1u3+xHn36V0n+Bb+VuhYEvQWA/AEAAGpZ/q/+NcXS2qeHhHc/6GgpLVpa4eW7Efd5/c237OdzJZWWv4Le+9f7/8gfAACgluXPL/wBAAAgf+QPAACA/JE/AAAA8kf+AAAAyB/5AwAA1BH5cwsAAACQPwAAACB/AAAAQP4AAACA/AEAAAD5AwAAAPIHAAAA5A8AAADIHwAAAOqx/Nu0acOdBgAAQP4AAABQb+RfWlpqo0ePtoyMDOvSpYsNHjzYioqKXNyzZ89szZo11r17d+vQoYNt374d+QMAANR3+Y8fP97y8/P95cLCQhs0aJD7vGnTJvv888/t/v37VlZWZiNGjLAWLVpwpwEAAOqz/A8cOBCyfPLkSUtJSXGfhwwZYqdOnfLjjh8/bk2bNk342OXl5dUa7t27Z0+fPiWlAQAAqiL/mzdv2siRIy0zM9PV+HNyciw1NdXFtW3b1l68eOFv+/z5c2vWrJn7fPbsWddN4IXHjx9XOPZvv/1WI6GkpMRdCwAAAPKvBNnZ2bZ//35/+c6dO9a8eXP3eejQoXb69Ok6U/MvLi62CxcuuALAlStXSHEAAED+ldmpd+/erqlf3L1714YNG+Y3+2/ZssXv81ehQC0EXqvAy0LN/pcuXXIFAHUDAAAAIP8kUW2+T58+1qlTJ0tLS3OD/IYPH26TJ092o/1XrVpl3bp1c/G7d+92TfwvG0lf8r927RqpDgAAyL8xoP5+r/8fAAAA+TcSqir/M7frT2gMkB6kF4HnDJA/8kf+pAfphfwBkD/yRyakB+mF/AGQP/JHJqQH6YX8Afkjf2SDTEgP0gv5A/JH/sgGmZAeyB/5A/JH/pH/2d54u03cf8jPRo61Vm+94y/vO11s7Tp28cOfmjQJWVZ88Lh/fqWp5S7fkNS5G6tMSI/6lV7Hbjyy7H/8y97v9KF90LmbdfvoYxv1r8l27ObjhO7rq39N8dPpnffet7T26TZw6H9ZwW+lCe3jhe69MyPG6XiZfx9q+87ciLm/wuyVmxJ+Po4WP7Qh/+ef9n56V7dvz48H2PTFaxJ6nnjOAPnXA/nrn1wZW/9B2Za3dX/Cxwiue+31Vk5WB4rKyARIjwaTXsdLnljbDp0tZ/HqkPVT56+wjz751E7cehr3vkaKm7tqi6W2TrNDl+4k/YxEipOUB40Yk/AzFu/5UMFGhYoZS9f5cSqs/EffT0IKDcgfalz+s2bNqlMXVVPX8zLkP3nOMpsyL8/y959wGVplZKPPs1ZstIzMLDIB0qPBpNfYb793tepI9+vjTz+3f+XMrZSsFXKXrXctPNUh/yPXH9jbae0SfsbiPR9jvs6xTz77osJ+KqyoBSBeoYfnDJB/PZB/ereermlTn1XjDK8NJCob/VVmokyFTID0aAjppWb+ZZv3RbxfWt+jT/9Ky//wlfuuVaGq8tezMnL8ty4kI/9Yz4eeu+U//hy3ewr5Q43Kf+HChTZx4kTT3+vXr7uVmglv48aNbp3+alksXrzYTdbjMW/ePDt06JC/vHfvXjt69Kj98ccfboKfZcuWuWOsW7fOysrKQuR++fJlW7BggZsB8MSJE7ZkyRJ3vPPnz4fIX9MHa66ARYsW2cqVK+3WrVv1Rv6rdx22YWMn+stq3lRtp7KykaiCzYnIn/Soz+nVvNWbfi03UpdAy9S3Ky1/hTffeTfhPn+vEBIep+UOXXu464nX53/48r2Eno9Y3zvedXrXxHMG1V7zLy0tdVL2JHvjxg2bP3++W3/w4EE7fPiwW//w4UNfyB7a78GDB7Z9+3Y7deqUv/7q1au2du1af3n69OmuUKHJds6cOWPr16+3x48fu301SVBOTo6/rQoQXoFDk/IEj1PX5d836zNr3fYD/5/2vfadXIZ2uvxFpWSjMDMv33r1H4hsSI96n16xasCSsVoGqlLzVxpXteYvSY+fOssNIky25h/t+dAgv2jjTTS+4ODF29T8ofblL3EXFRVVkOaOHTuchPPy8tw6yV0FAdXYNWmOxK3CgFCtPohq71OnTvWXJ02a5AoVYsOGDS7eQ+sV77FmzRo3i+CLFy/ccrDloS7LX6X99O4ZFdZ/mj3Klm7aW2nZKKhfUCOLkT/pUZ/TK1rft0Lm34b4rTKVkf/3S9ZWW5//ydJnbhBfZeQf6fnQ984aMqLCfntOXnMFUpr94aXIf+7cuU7mQTRN7+zZs91ntQJoWTX327dvuyl7JXsJuqCgwG1z//59V4NXq4Bq6j/99JPNmDHDP15ubq7/ec6cOSHnkuS/++47f1ktAjquCh3qPqgv8tc/uAaXha9fs/sXvy+zsrLRyGDVWIMZEvInPepbemnU+7vvd6jwilvOolVuNLzX1J6srOet2erWV9dof4VWb7WutPzDn4/jGu3/QUfXKuBts/Xweeua0dfmrv4R+cPLq/lfuHChgjS95n3JXvFLly71m/R37drlJF9eXu7W5efn26VLl/z91UUwbdo0fzl4PtX8S0pKItb8VcgIylpjEryWh7oif/W/KaMKhnf/5x87pUVLK7x8N+I+r7/5lv18rqTSsnGjmZdvcO8TI3/Soz6nl0bSDxk93u+K0SA9LeuVzFhpqqDm8WC/eJt27Z1Us4aMtP3nb1VqnEC0OA0U9a4pWl/8tIU/JPx86HurZcL7znq7QS1QwS4o5A81Lv+ZM2f6K9S3r0F6Xp+/xKzmfK8rQIP/JGAN6PNq6mr695r8xfLly/2mfIlfrQTBZv+g/M+ePev3+WtbtRgEWwl0LXfv3vW7DzT4ry7Jn1/6qlsyIT1IL37hDyBB+e/cudMJ3BvV7432VxO/RvhrRH4QiVyj8j1++OEHV/sP1t5VQNAAQHUXaFCfjqe3AcLlr8KDugx0Hm2vQoaE76GWhRUrVrjChcQffGsA+SN/0oP0IvCcQSXl31hA/siE9CC9kD8A8kc2yIT0IL2QPyB/5I9skAnpgfyRPyB/5A8AAID8kT8AAADyR/4AAADIH/kDAAAgf+QPAACA/JE/AAAA8kf+AAAAyB/5AwAAIH/kDwAAgPyrJn/NLFgTtGnTJuJniE9NpEl1pQdpWb+fg5p8FoLLmtysc+fObrp0AORfB+VfXl7upjCuyQzmypUrPHVJcOHChWrP+KsrPZB/7VHX/zfDn4Xgsdq1a+dmLwVA/nVY/oqPl8mUlpba6NGjLSMjw7p06WKDBw92UxGLZ8+e2Zo1a6x79+7WoUMHV9qPVrsoKCiwgQMHWteuXW348OHuvMoktm3bZn379rXWrVvbpEmT/IxD+2qfTp06uSmSo23X0NIsXgGgOtIj1n0PTycdW+dp0qSJ+/vrr7+Sk9SC/Gvrf7M6ngUd6+HDhyFxZ8+eJSEB+ddl+cfLZMaPH2/5+fn+cmFhoQ0aNMh93rRpk33++ed2//59KysrsxEjRliLFi0qZDDKJHr16mXXrl1zyxs2bLBRo0bZjh07bMCAAW7/Bw8euAxmz549bpuWLVu65eLi4pjbNcQ0i1UAqI70iHY/o6UTNf+XI//a+N+sjmeBrj5A/nVQJMpIIoXr16/728TKZA4cOBCyfPLkSUtJSXGfhwwZYqdOnfLjjh8/bk2bNq2QEYwZM8YOHjwYchzVKpTRBGsIaj4cO3as+6zjnDhxwn2OtZ2Hah7Rvmt9CcH0iFYAqI70iHY/o6VTZTL1+p4WLzPU5v9mdTwL8eRf1/837927Z0+fPsWQyL9hyT+ZoH+CcG7evGkjR460zMxMV6vIycmx1NRUF9e2bduQ5vfnz59bs2bNKmQE6gdUM2Q4ilcTYTD07t3bxb3zzjsJbRepttRQwqVLl2okPaLdz2jpFJ6pSxbBfSMVUhpaWrzsUFP/m1V9FhKRf33531QhS/cJkH+DrvmrOS/44CsjiUR2drbt37/fX75z5441b97cfR46dKidPn066Zq//sGmTJliw4YNs6tXr/rrlVkdOnSoQiYSa7vGVvOvjvSIdj+jpRM1/9oNtfm/WR3PQn2v+atrUf9vutcMUkb+DUb+ifQrRstchGoBak4Ud+/edZmF17S4ZcsWv19RGY9qIV7NI5gRhPcfLlmyxL755hs30Ej7qK9R6DWh+fPnV8hEYm3XENMsVp9/daRHtPsZLZ2EBoMxirt2qM3/zep4FhpCn7+a/dXSFq2VBZB/g5N/rMzFqzH06dPHjbpPS0tzA4nUTzh58mTXLLhq1Srr1q2bi9+9e7drNoyUEaiGkpWV5d4BVp+iMivtv379epeJ6Rjjxo3z+96C+8barqGlWbzR/tWRHrHuZ6R0EhMmTLAePXrY0aNHyUlqSf618b9ZHc9CQxnwJ+nrvnsFHkD+DVb+8TIXqF1q4j3/IIzErj/yr+n/TZ6Fiqhrg19GbeDyP3O7/oSakn9NSgYqR02miTK2YM0PGudzwLNQtXwTkH+9lz80HtRcqx97WbZsGTeDZ4FngXwT+SN/AAAg30T+yB8AGjz0+ZNvIn/kDwCNDN5nJ99E/sgfABppzb99+/bu54Q99LqbNzNfY5hMi3wT+dsbb7eJK+LPRo61Vm+94y/vO11s7Tp28cOfmjQJWVZ88Lh/fqWp5S7fkNS5eYgBoKbkrx/0yc3N9devXLnSpk+f3mgm0yLfRP5x5X+0+KG93+lD6z8o2/K27k/4GMF1r73eyhUeDhSVIX8AeOny128KpKen++v1o0FqCUhkMi3kD41C/pPnLLMp8/Isf/8J++iTTyslf32etWKjZWRmIX+oVWbNmlWpuOrcB2qfaJMwBQf8aWKgixcvup8B7tmzpx8fbzIt5A+NQv7p3XrasRuP3Ge1AITX3hOVv/5K/ioEIH9A/vAya/5i8+bNNnXqVFu+fLkLIpHJtJA/NHj5r9512IaNnegv5yxebWO//b7S8lfBIdj8j/whWf744w83eYt+rGXhwoW2bt06Kysr8zPqEydOuMlY5s2bZ+fPn/dlHStOnDt3zvLy8mzmzJl+H2+8faB+y//JkyfWtWtX69evnz+pTWOZTIt8E/nHFHDfrM+sddsP/IF877XvZC1T37bT5S8qJX+FmXn51qv/QOQPlWL79u126tQpf1m1tLVr1/6/5/vMGTdZi5p4lXlrwhfN9R4vTs+LJoNRnISwceNGKyoqirkP1H/5i1GjRtnAgQP95cYymRb5JvKPKmDVztO7Z1RY/2n2KFu6aW+l5a/Q8+MBNnvlJuQPSXP58uWQZU0Eo6ZbsWHDhpCJYW7cuOFe1YoXJ9nfunXLj1Mf8NatW2PuA4D8oUHKf8zXOW6wX/j6Nbt/sR59+ldJ/gW/lboWBL0FgPwhGfQKlmrgejVLNf6ffvrJZsyY4eLmzJkTsq2a7b/77ru4cWrKVxdCMKgPONY+AMgf6rX8X/1riqW1Tw8J737Q0VJatLTCy3cj7vP6m2/Zz+dKKi1/Bb33r/f/kT8kQ35+vl26dMlffvjwoU2bNs2v3ZeUlESt+UeLU81ftf0g6k6ItQ8A8od6LX9+4Q/qE6qRe03xEr/E7TX76/Uur49ecWoh8FoFYsVpsJ+W1d8vDh486EZ4x9oHAPkD8kf+UEuo9q1R+QsWLHAjsTUoTwWAvXv3umb548eP2+LFi128Bu2pCV/Eizt58qQrWCheI74193usfQCQPyB/5A8AgPwB+SN/AADkD8gf+QMAIH+obfnzEAMAAPkm8uchBgBA/uSbyJ+HGACAfBOQPw8xAAD5JiB/HmIAAPJNQP48xAAA5JuA/HmIAQDINwH58xADAJBvAvLnIQYAIN+EWpZ/mzZteIgBAJA/NCb5X7lypUF8Uc3ExkMMAID8IYmaf2lpqY0ePdoyMjKsS5cuNnjwYDeNqUdBQYENHDjQunbtasOHD7eSkhI37ammQO3bt6+1bt3aJk2a5NZ5x9U+nTp1ctOuRtuuurh37557gK9du0aqAwAgf+SfiPzHjx9v+fn5/vrCwkIbNGiQ+/zrr79ar169fLFu2LDBRo0aZTt27LABAwbY/fv37cGDB65QsGfPHrdNy5Yt3XJxcXHM7aqDp0+f2qVLl9wDrEIAAAAgf+SfgPwPHDgQsv7kyZOWkpLiPo8ZM8YOHjwYEq9avSR+9uxZf526EMaOHes+N23a1E6cOOE+x9ouSHl5edJBhQvv4W0oXRgAAMgfakX+N2/etJEjR1pmZqar8efk5FhqaqqLa9eunT179izivuoiCIbevXu7uHfeeSeh7SI9hJUJun71+wMAAPJH/gnKPzs72/bv3++vv3PnjjVv3jxizV+SnTJlig0bNsyuXr3qr1c//qFDh0KOK2JtV9Wav5r51ewPAADIH5KUv2riauoXd+/edcL2mv3D+/yXLFli33zzjRvEp9YC9eOL2bNn2/z58yvIP9Z2AACA/OElyf/48ePWp08fNzo/LS3NNm3a5PrqJ0+e7OLVKpCVlWWdO3d2/fUqIKgrYP369a7g0K1bNxs3bpxfCw/KP9Z2AACA/OElyR8AAJA/NAL5q+9eg+8AAAD5QyOQv5rtu3fvbsuWLeMuAQAgf2gsNX8AAED+yB/5AwAA8gfkDwAAyB+QPwAAIH9A/gAAgPwB+QMAAPKHuij/WbNmxVwGAADkD8gfAACQP9RH+T969MgWLlxoEydOdH+vX7/uy//ixYvux380+U5+fr6b4S9YOLh8+bItWLDAzpw5Y8XFxbZx40Z3DP3Vsli8eHHIfvPmzQuZyW/v3r129OhRUggAAPnDy675T5s2zXbt2uUvHzlyxLZu3eovT58+3UleU+mWlpa6QsCtW7dc3I0bN1yBQes1BfDhw4fd+ocPH9qiRYts5cqV/nG0nzfLHwAAIH94ifKfMmWKPX782F/WjHzBbSZNmuQkL7Zv325FRUUVHqQdO3a4Wn9eXp5bd+rUKVcQ0FTAmk9A0ldhAAAAkD/UAflH6vMPrsvNzfU/z50718k8iAoLs2fPdp/VCqBltRTcvn3bdu/e7boMNH1wQUEBqQMAgPyhPsg/+Fk1/wsXLlR4kLzmfcle8UuXLnXLV69edV0Ka9eutfLyclIHAAD5w8uQ/8yZMystf/Xta6Cf1+dfUlLimvO9rgAN/lPT/5YtW9zyixcvXNM/Tf4AAMgfXqL8d+7c6YTsjdJPRv6e4NWsryZ+jfA/ffp0SPzUqVPt/Pnz/vIPP/wQMqAQAACQP9Sy/AEAAPkD8gcAAOQPyB8AAJA/IH8AAED+gPwBAAD5A/IHAADkD8gfAACQPyB/AABA/oD8AQAA+QPyBwAA5A/IHwAAkD8gfwAAQP7IHwAAAPkjfwAAAOSP/AEAAPkD8gcAAOQPyB8AAJA/IH8AAED+gPwBAAD5A/IHAADkD8gfAACQPyB/AABA/oD8AaB+ceY2oToD8gfkDwDIH/kjf0D+AID8kT/yB+QPAMgf+SN/5A8AgPyRP/JH/gAAyB/5I3/kDwDw8uX/6l9TrF3HLhXC7JWbXPyfX2lqucs3VNjvjbfb+J+Plzyxf3w9zT7o3M3eT+9q73f60LL/8S/7sfBc1H2iHe9o8UMbP3WWdc3o647X8+MBNmVeXtxjxDo28gfkDwDIPwlpvvZ6K2v11jt2oKgs4n4nS59Z+y7d7asZC+10+Qu37tjNx7Zk4x5LbZ1mhy/fS0r+/z0518Z++72duPXULWv/Tz77wuav3Yb8AfkDANSG/BU/a8VGy8jMirifaum9P/lbxH0XrtthU+evSEr+bdq1t2M3HoXEHbhQbsPGfYX8AfkDANSW/PVX8lchIHy9av2L83dX+VzBmn+/gYNt/U/H7FTZ84SPgfxfPm3atIn4uSrHqeqxkD8AIP8k+vy95npPqmr2Dzb/e+tbvJHq+vy9463aWRhynNZtP0hK/gqbDpy2QSPGuLEDPfr0t2Wb98W9Xq1H/olz8+bNGpX/lStXqk3+VTkW8gcA5F+Fmr/CzLx869V/YIWav/r3I+27/cgF+7em/570gL/g+v3nb1nWkJE25pvp1Pyr+TpKSkpiblNaWmqjR4+2jIwM69Kliw0ePNiKiopc3LNnz2zNmjXWvXt369Chg23fvj1izf/Fixe2bds269u3r7Vu3domTZrk1omCggIbOHCgde3a1YYPH+6OrfM0adLE/f31119DjtW+fXu7fv26f4579+5Zu3btYp4D+QMA8q+i/BU0+l5vAnjrv/xutvX+z79H3HfI6PHubYFk5K8R/rtPXg2JO3zlvhsLgPyr/zpiFQDGjx9v+fn5/nJhYaENGjTIfd60aZN9/vnndv/+fSsrK7MRI0ZYixYtKsh/x44dNmDAALfdgwcPnOT37NnjxN6rVy+7du2a227Dhg02atSoiDV/b3n+/PmWm5vrr1+5cqVNnz496jmQPwAg/2qSf8FvpdYy9W33FkBwtP/XuYv80f4HL952y32zPnPbJiN/FSwy/z7U715Ql8KwsRPtn1NmNij5P3z48KUG7zpiFQAOHDgQsnzy5ElLSUlxn4cMGWKnTp3y444fP25NmzatIGyJ+OzZs/56NeGPHTvWxowZYwcPHgw5vloCYsm/vLzc0tPT/fV9+vRxLQHRzoH8AQD5J9nnP23hD1Glqvf+gzV6CXr0V9+5Pvq2HTrb22ntXJ+9Ru0H99e50tqnVwgqLHjbaZCfCg7dPvrY3mvfyT7s1c/GfJ1jR64/aFDyr2shUgFA4wJGjhxpmZmZrsafk5NjqampLq5t27YhTevPnz+3Zs2aVRC2/qoJPxh69+7tmuvVdRCJWAP+dC0XL160O3fuWM+ePWOeA/kDAPIn1Cn5q7n7ZYZw+av/PJzs7Gzbv3+/vyzhNm/e3H0eOnSonT59Om7Nf9iwYXb16lV/vQoMhw4dqlDzV+FhypQpceW/efNmmzp1qi1fvtyFWOdA/gCA/An0+UdpgYgkfqHas5r6xd27d51kvWb/LVu2+H3+KhSohcBrFQgKWwPxFKe+eDF79mzXdx/e579kyRL75ptv3GcN2gu2KgTl/+TJEzdAsF+/fv51RzsH8gcA5E9A/hGuI5r4vdq8+tU7depkaWlpbpCf+tcnT57smuxXrVpl3bp1c/G7d+92ze3hwtZ269evdwUJbTtu3Dh7+vSpi1OrQlZWlnXu3Nn10auAISZMmGA9evSwo0ePRmwJ0MBAvSXgEescyB8AkD8B+QeuI5b4q0p9+GEe5A8AyJ/QqORfk+JX/32wFQD5AwBAo6ah/7a/mu71wz/Lli1D/gAAAI1B/o0V5A8AAMgf+QMAACB/5A8AAMgfkD8AACB/QP4AAID8AfkDAEBjl/+lS5fsxx9/jLvdrFmzKnV8zfqn6Xyj/T6+fplP8Y8ePbILFy64n9eNhCbg0c8Ax4pL9LsE0c/46qeAFy5cWCHcvn27Svc01vfxttu6dSvyBwCA2pX/Tz/9FDKdbiT0e/vexDfJcv78efee/saNGyMed/Hixf5v53tTBEdi79697ieCY8Ul8l0iXV9+fn61pot3HbG+j7ddcEIj5A8AkCTBn4Ctys/BxpoFriHKPy8vz/1Cn6bhXbNmjavxamIcb057TZozffp0FxQvtP2KFSts7ty5rlAQ6xp27drlBBdpchwdQ9L25Kvj6Xf01Qqwbt06dy3z5s1z16IChGriseK875Ls9f3yyy8R43R81c51fB1rx44dftwff/xhP/zwgy1YsMAVYG7cuGGLFi0Kuafe99F31DEUr2v3CgTa7syZMxWOj/wBACoh7StXrlSb/KtyrJpEP3tbHfLXrHVCAisvL3efHz9+bDNmzPC3UdN1UVGR+6wZ8mbOnOma2oWazefMmeOuJxIqSEh22iaIZviTeNUdcOTIESdJCVDHkdi942v92rVrXeEjVpz3XSpzfRJ3ODq2ugMkZE/WkrfXFSDpe1P/6hwqCGhyIu86vO+jOF2zN7NgYWGh3wXy3XffuUmMVKAJHh/5A8BLkei+ffvso48+svT0dPviiy9CBKjZ0TQbm2ZP019vtrRoteTwGnmsYwcpLS210aNHW0ZGhvtt98GDB/sC0sxrqoXqp187dOhg27dvj1jzV4YrcfXt29dN7Tpp0iQ/Ey4oKHCzuWlKV30PHVvnadKkifurGm/wWO3bt7fr16/751DNrl27djHPUZPo/FWVv2QvYel+quYfXJ+bm+svq2DgCfDy5cuumT1IsHAQRPfBk77O4xUudCzJU4JcvXq1S2tNx6sWANXCw7sIVHNWTT5WnPddkr0+CV7XEuzrV2uBrkczDgZn9NNsf7pPN2/erNBVoEKCmvG96/C+j+6tCgPFxcX+s6upi7VdtOMjfwCodZo3b24TJ070BaaMUFOkinPnzrkpV9VU6WW8HTt2dP2micg/1rHD0SCwYAarGtOgQYPcZ00H683/XlZWZiNGjLAWLVpUOKcy5AEDBrjtVAOT5Pfs2VNh/vcNGza4qV0jfQdvWc3WQSGuXLnS1TijnaMmkTDUHF1V+R87dswOHDhgt27dcuJR87PXPK1lD9VgPTZv3uyaw4Oy1GDASNchSapmLiRk77mRwL2auWrpQrVhyV33NVzUGjz3888/x4zzvksy1yfRek314eh6JPMgug96dtViEX48fU9dm3cd3vfxWgY0sE8FVt0T795HOz7yB4Ba5y9/+Yv9/vvv/rKagD0BSshqpgyijPDLL79MSP6xjh2OMtAgaiZOSUlxn4cMGRIysEuFkKZNm1Y4p0Ts9V0LtTKosDFmzBg7ePBgyPHVEhBL/qqpqbXCQ3PTqyUg2jki1bKrI6gG6Um/qvJXIUoFIAkyWPPXvVBTvFDhyhO4UD+1+ruDBFtEgqjApuAVHFUo0v1RYUtowN/SpUvdZ/WFq/ldy8FnREydOtXV6GPFed8lmetTIXDnzp0R43Q9wf30rHoFBRWMvIKjV5v/6quvXIuGdx3e9wkO6FO8BK9jabtox0f+AFDrxBK4mrmfPHkSEqdMKy0tLeq+qampCR07Uq1x5MiRlpmZ6Wr8OTk5/rHatm0b0rSu/txmzZpVOKb+qgk/GHr37u2+hzLsRL5/cFnXohqrpNWzZ8+Y5wgnXNhVDbo/VZW/JyKvr9yrDasp3KuhqtClmnWwtUASD3af6HW9SKjQ4DV3a4Y+iVkFDdWEvUKb10ri9curxhw8n7qJdD1q7YgVp++iNE3m+lQI8VqtwtE9CT4jSnfvtT0V9tQq5Y0j0Pn0fHr3VPt530ctKd691Hqvu0OtE9GOj/wBoE7JXzX/8P5U1fwlRfHuu++GZGjRauSJyD87Ozsk05Zw1W0ghg4dGlKjinaeYcOG+YOyhIQggYTX/JVJT5kyJa781aSsmqa6K7xX36Kdo6Zq/urr9/qJqyJ/FeIkIqHmaXVrqOYpASlNvdq+5K1mc+8de+0n2XlvBWjbaGMc1KQfHGgnUQdf11PtV9evAkjwdT9dg5ZV01eLQby44HdJ5vrUjSNZh7/f792PIGqiV0HIk7gKIRK4ngO1IGjsgncdwe8j8WswoI6rbgtdc/B6Ix0f+QNAnZK/Mi7VbL2+Wwn4ww8/9LsC1G/uNemquVhifPPNNyslf9WevcxQtUYdy2v2l4i8Pn8VCtRCEKmFQaJQnFfTVG1OmXJ4n78kITEJDdoLyiJ4fcq0NUCwX79+TsKxzlEb8At/tY8KIF5rhoe6qIIDX6sK8geAOiV/oUxOItZAv27durnam4d+0Uyj8tWsrpH4yhRVWKiM/FVDVL+6BhiqW0HnUf+6Rkir5qUR1Tq/4lX4iHQebaf+WRUktO24ceP8WrNaFbKystxbC+qjVwFDTJgwwXr06OFn5uHXpwKO3hLwiHUO5N/w8Jr0ve4vtcbotUjvdT3kDwBQhwowDRHk/3LwflhIr0DqzYVIvxOA/AEAahH1MQdbAZA/1DeQPwBAEqjpXt0NqpUhf0D+AACA/AH5AwAA8gfkDwAAyB+QPwAAIH9A/gAAgPwB+QMAAPIH5A8AAMgfkD8AACB/QP4AAID8AfkDAADyR/4AAADIH/kDAAAgf+QPAADIH5A/AAAgf0D+AACA/AH5AwAA8gfkDwAAyB+QP9R3ztwm1IVA2hOq89lA/sgfAAEgf9Ie+QPyB0AAyJ97jvwB+QPyJyB/AvIH5A/In4D8CcgfkD8gfwLyJyB/QP6A/JMLx0ue2D++nmYfdO5m76d3tfc7fWjZ//iX/Vh4LmS7V/+aYu06dvFDWvt0y/z7UNt35kbUbbwwe+WmhOLfeLtNheubv3abtWnXPuQ8yL/2QqQ0CQ+fjRxrrd56x1/ed7o4JH3/1KRJyLLig8f98ytNLXf5hkqdG/kD8gfkn2Q4WfrM2nfpbl/NWGiny1+4dcduPrYlG/dYaus0O3z5XsyMePriNTZoxJiEM+tk4yfPWeauL3gdyL9uyf9o8UNXYOw/KNvytu5P+BjBda+93soVHg4UlSF/QP6A/Gs6jJ86y3p/8reIcQvX7bCp81fEzIiPXH9gb6e1qxH5j5owxf6j33/a8f8pjNDsX3flrwLalHl5lr//hH30yaeVkr8+z1qx0TIys5A/IH9A/jUdVKtenL+7UhI4duORjRz/rQvVKf9TZc8ta8hI69V/oPtMn3/dln96t57uWdBntQCE194Tlb/+Sv4qBCB/QP6A/GswtHgj1fX5e8urdhaG9M22bvtB1P58LXfo2iNk/2h9+l6zfbz4lqlvW48+/Z381RT887kS5F+H5b9612EbNnaiv5yzeLWN/fb7SstfBYdg8z/yB+QPyL+Gav7q348Ut/3IBfu3pv8eNQM/ceup6zYYOPS/qq3m3/R//8U1IXvjCd59vwPN/nVY/n2zPnMFRK8Q9177Tq4A540fSVb+CjPz8l2rD/IH5A/Iv4bCl9/Ntt7/+feIcUNGj3ejsGNl4BowqBp6TQ34+2LMBOs3cDDyr4PyV+08vXtGhfWfZo+ypZv2Vlr+Cj0/HuDeAEH+gPwB+dfgaP+vcxf5tbWDF2+7ZdXqVIuLJ4FWb7WuMfnrmj7s1c/+e3Iu8q9j8h/zdY4b7Be+fs3uX1zXTVXkX/BbqXv2ggVL5A/IH5B/Nb/nP/qr79xgrbYdOrvR+3p9T4O4YmXQwQFfet0rVp/+tIU/JBQf6Ry/XP3dvXaotw+Qf+0HpZl+0yEY3v2go6W0aGmFl+9G3Of1N98KGa+RrPwV9N5/sOUJ+QPyB+RPQP4E5A/IH5A/AfkTkD8gf0D+BORPQP6A/AH5E5A/AfkD8gfkT0D+BOQPyB8AAKoX5I/8AQAA+QPyBwAA5A/IHwAAkD8gfwAAQP6A/AEAAPkD8gcAAOQPyB8AAJA/IH8AAED+gPwBapU2bdpE/BxpuTLHrGs8fvyYNI+R5lVJ57qc7sgf+QNAgCtXrjQq+V+4cKHRFwCC6RNM/6qmc1WOVRs8f/4c+SN/gPgcPXrUhg8fbp07d3Z/tRzM+Pbt22cfffSRpaen2xdffBGS+cXat0uXLrZy5Urr1KmTvffeey5u9uzZbjkjI8PftrS01EaPHu3WaZ/BgwdbUVFRxGt98eKFbdu2zfr27WutW7e2SZMmuXXe+bZs2eKus3v37rZ+/XqXEXrf4969e26bJk2auL+//vpr3O8Y6XzRjlOV+1gTNb9ECgC1kb6x0iyZ+xLrOXn27JmtWbPGpXuHDh1s+/btEWv+sa6loKDABg4caF27dnXfVceO9ryI9u3b2/Xr1/1z6Llo165d1IJhcF2i964y6DqU/teuXSNzQ/4AkTl37pzLcM6cOeOWjx8/bh07drTz58+75ebNm9vEiRP9DHL58uU2duzYhPZt1aqVTZ482Z4+fWqnTp2yV1991RYsWODijh07ZllZWe7z+PHjLT8/37+mwsJCGzRoUMTr3bFjhw0YMMDu379vDx48cJn0nj17XFxqaqr985//tN9//91lgH/7299s8+bNFTLe8Iw51neMdb7gcapyH2tK/okUAGojfWPdw2TuS6znZNOmTfb555+7c5SVldmIESOsRYsWFdI82rVI7L169fKFuWHDBhs1alTMlqL58+dbbm6uv14ynz59ekLyT/TeJYuOd+nSJZf2+h8A5A8QNUPdvXt3yLpdu3bZl19+6T7/5S9/cTL1kEi8TCzevsrQSkpK/LhXXnnF7t696y+r5iUOHDgQcoyTJ09aSkpKxOtVZn327Fl/WbVETxZNmzb1RSVOnDhhQ4cOjSv/WN8x1vmCx6nKfQynvLy8ysGTf7wCQG2kb6x7mMx9ifWcDBkyxEnUQwUVPQ/haR7tWsaMGWMHDx4MOb5aAmLJX/dZrRUeffr08VsC4sk/0XuXzLNRXFzsp3ld75oA5A8vGTVTPnnyJGSdMuC0tLS4mVi8fcMzsGiZ6M2bN23kyJGWmZnpanI5OTmuFh8J7aMm02Do3bu3i3vttdf8GqTQ57Zt28aVf6zvGOt8wf2qch+j1dqrM6g2GO1+1nT6JnoP492XWM+J0jmY9uruadasWcLXou+qroNE7lFwWddy8eJFu3PnjvXs2TPmdwg+04neu8o8G7pPXncXIH+AqDX/vXv3VqjdKVOLlzknu2+05ezsbNu/f7+/XhmpmoMjMWzYMLt69WqI4A8dOuTX/FXbD9YME6n5x/qOsc4XXvOv7H18mTX/2kjfRO9hvPsS6zlROp8+fTpuzT/atYTX/CXPKVOmxP2e6laaOnWq665Q8Hj33XdDChPRridZ+cdKczXzq9kfkD9AXNSvq9qP11yuDPTDDz/0m3tjZc7J7httWTUviVqo6VMZdLRmfw3WUu1P/bVCg6TU9yrUx6u427dvuz5d1Q4j9fmr1hWsJcb6jrHOFzxOVe5jTZBon39tpG+se5jMfYn1nGigp9fnr0KBzhesace7lvA+/yVLltg333wT93lRy4gGCPbr1y+kj13jBTRuQGgMgq71zTffrLL8AfkDVBsaWazMSYO5unXr5gZPJSKHZPeNtqxakfpLNbhMTco6hvpmNSAqHNWmNIpfItD5xo0b59d2dLytW7e6Udga9b127dqQ0f4eEyZMsB49evgjqmN9x1jnCz9OVe5jTcg/0dH+NZ2+8dIs0fsS6znROVatWuWOr3gVUFRwSeZa1KqggXZ6s0HjALw++HjPi0SvtwSC6N7rbQR1J+hZ1HiFSNeD/AH5A1QRMsxQ+fBDPzwbgPwByOAbEYj//6PWn2CtGwD5AyB/aMCo6V7N7suWLeNmAPIHAAAA5A8AAADIHwAAAJA/AAAAIH8AAABA/gAAAID8oSEwa9asmMuxto+3bXWeFwAA+QO8JPnrN9ZrQv7B4wIAIH+AKvDHH3+4CVL0gygLFy60devWuUlJHj165JYnTpzo/mp62OCyN4e5JH358mVbsGCBmwwmvOaviWI0iYomTdHc695kKZEKBloXft7gecS8efNCJlPR9nPnznWfda68vDybOXOm7dmzJ2bBQlOy6jvr2vLz8/3CRbT74aF1x44dc99XE8To+vQb7lrWPt71JnM9AADIH2qV7du3Oyl7aOpTTY6TaM1/+vTptnHjRl/IwXjNva4Z9h4+fOgkreOePXs2pvzjnVdTsRYUFPjrJeKff/7ZTWqjSV70E7eadU3XVFRUFPE7T5s2zU1T63HkyBE3OVAi90PfV1Pe6udjNYe6JpgpLCx0ccXFxbZ69Wr3OZnrAQBA/lCrqNYeRELTXOWJyn/SpEl248aNiPHhcfqsWnZV5K9pWb2pYYVq1ip4SK63bt3y16sm7wk9HM3ZHvwdfM365h0/3v2Q7H///Xd/+dtvv3WFGw/V8kUy1wMAgPyhVtFc6JomdeXKla6G+9NPP9mMGTMSln9ubm7UeNWww5kzZ05U+Sd6Xl1reXm5k+7SpUv9eDXJB8Py5csjfudYBY9498OTe7zrTOZ6AACQP9QqqomrP99DQg1KO578Yy2H1/xViw7W/L3+f69VQNsnclyNLdi3b59rrlfwatrhgwLVZJ+s/KvrfiRzPQAAyB9qFdVGJWVPdJJWsJk7vKabaM3Xq8nreDqumtlVk9YgOKFBdV7fuprytd3333+f0HnU375o0SJbsWKFG0sgdFzV2NW/Lg4ePOjGByQr/3j3I1H5J3M9AADIH2oV1bjVb+6NXletWsLToDaxc+dON1Jfg9kiLceSoZq6NcBPo/G1z8mTJ/3avprtNZLei1Nfu7b3iHceFR68wXVCx9XxJe/Fixfbtm3bXCEhWfnHux+Jyj+Z6wEAiMb/BcRRmn4M+gkIAAAAAElFTkSuQmCC"/>
          <p:cNvSpPr>
            <a:spLocks noChangeAspect="1" noChangeArrowheads="1"/>
          </p:cNvSpPr>
          <p:nvPr userDrawn="1"/>
        </p:nvSpPr>
        <p:spPr bwMode="auto">
          <a:xfrm>
            <a:off x="155575" y="-1233488"/>
            <a:ext cx="4867275" cy="257175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dirty="0"/>
          </a:p>
        </p:txBody>
      </p:sp>
      <p:sp>
        <p:nvSpPr>
          <p:cNvPr id="9" name="Pentagon 8"/>
          <p:cNvSpPr/>
          <p:nvPr userDrawn="1"/>
        </p:nvSpPr>
        <p:spPr>
          <a:xfrm>
            <a:off x="88638" y="86887"/>
            <a:ext cx="3702312" cy="545841"/>
          </a:xfrm>
          <a:prstGeom prst="homePlate">
            <a:avLst/>
          </a:prstGeom>
          <a:solidFill>
            <a:srgbClr val="01244E"/>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dirty="0"/>
              <a:t>Skill Development</a:t>
            </a:r>
          </a:p>
        </p:txBody>
      </p:sp>
      <p:sp>
        <p:nvSpPr>
          <p:cNvPr id="11" name="Content Placeholder 10"/>
          <p:cNvSpPr>
            <a:spLocks noGrp="1"/>
          </p:cNvSpPr>
          <p:nvPr>
            <p:ph sz="half" idx="1"/>
          </p:nvPr>
        </p:nvSpPr>
        <p:spPr>
          <a:xfrm>
            <a:off x="572414" y="1012384"/>
            <a:ext cx="11059862" cy="4735272"/>
          </a:xfrm>
        </p:spPr>
        <p:txBody>
          <a:bodyPr/>
          <a:lstStyle/>
          <a:p>
            <a:pPr lvl="0"/>
            <a:r>
              <a:rPr lang="en-US"/>
              <a:t>Click to edit Master text styles</a:t>
            </a:r>
          </a:p>
        </p:txBody>
      </p:sp>
    </p:spTree>
    <p:extLst>
      <p:ext uri="{BB962C8B-B14F-4D97-AF65-F5344CB8AC3E}">
        <p14:creationId xmlns:p14="http://schemas.microsoft.com/office/powerpoint/2010/main" val="142854109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8131172" y="8"/>
            <a:ext cx="4060833" cy="2707427"/>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950"/>
            </a:p>
          </p:txBody>
        </p:sp>
      </p:grpSp>
      <p:sp>
        <p:nvSpPr>
          <p:cNvPr id="57" name="Google Shape;57;p8"/>
          <p:cNvSpPr txBox="1">
            <a:spLocks noGrp="1"/>
          </p:cNvSpPr>
          <p:nvPr>
            <p:ph type="title"/>
          </p:nvPr>
        </p:nvSpPr>
        <p:spPr>
          <a:xfrm>
            <a:off x="653667" y="701800"/>
            <a:ext cx="7491600" cy="5454400"/>
          </a:xfrm>
          <a:prstGeom prst="rect">
            <a:avLst/>
          </a:prstGeom>
        </p:spPr>
        <p:txBody>
          <a:bodyPr spcFirstLastPara="1" wrap="square" lIns="91425" tIns="91425" rIns="91425" bIns="91425" anchor="ctr" anchorCtr="0">
            <a:noAutofit/>
          </a:bodyPr>
          <a:lstStyle>
            <a:lvl1pPr lvl="0">
              <a:spcBef>
                <a:spcPts val="0"/>
              </a:spcBef>
              <a:spcAft>
                <a:spcPts val="0"/>
              </a:spcAft>
              <a:buClr>
                <a:schemeClr val="lt1"/>
              </a:buClr>
              <a:buSzPts val="4800"/>
              <a:buNone/>
              <a:defRPr sz="5200">
                <a:solidFill>
                  <a:schemeClr val="lt1"/>
                </a:solidFill>
              </a:defRPr>
            </a:lvl1pPr>
            <a:lvl2pPr lvl="1">
              <a:spcBef>
                <a:spcPts val="0"/>
              </a:spcBef>
              <a:spcAft>
                <a:spcPts val="0"/>
              </a:spcAft>
              <a:buClr>
                <a:schemeClr val="lt1"/>
              </a:buClr>
              <a:buSzPts val="4800"/>
              <a:buNone/>
              <a:defRPr sz="5200">
                <a:solidFill>
                  <a:schemeClr val="lt1"/>
                </a:solidFill>
              </a:defRPr>
            </a:lvl2pPr>
            <a:lvl3pPr lvl="2">
              <a:spcBef>
                <a:spcPts val="0"/>
              </a:spcBef>
              <a:spcAft>
                <a:spcPts val="0"/>
              </a:spcAft>
              <a:buClr>
                <a:schemeClr val="lt1"/>
              </a:buClr>
              <a:buSzPts val="4800"/>
              <a:buNone/>
              <a:defRPr sz="5200">
                <a:solidFill>
                  <a:schemeClr val="lt1"/>
                </a:solidFill>
              </a:defRPr>
            </a:lvl3pPr>
            <a:lvl4pPr lvl="3">
              <a:spcBef>
                <a:spcPts val="0"/>
              </a:spcBef>
              <a:spcAft>
                <a:spcPts val="0"/>
              </a:spcAft>
              <a:buClr>
                <a:schemeClr val="lt1"/>
              </a:buClr>
              <a:buSzPts val="4800"/>
              <a:buNone/>
              <a:defRPr sz="5200">
                <a:solidFill>
                  <a:schemeClr val="lt1"/>
                </a:solidFill>
              </a:defRPr>
            </a:lvl4pPr>
            <a:lvl5pPr lvl="4">
              <a:spcBef>
                <a:spcPts val="0"/>
              </a:spcBef>
              <a:spcAft>
                <a:spcPts val="0"/>
              </a:spcAft>
              <a:buClr>
                <a:schemeClr val="lt1"/>
              </a:buClr>
              <a:buSzPts val="4800"/>
              <a:buNone/>
              <a:defRPr sz="5200">
                <a:solidFill>
                  <a:schemeClr val="lt1"/>
                </a:solidFill>
              </a:defRPr>
            </a:lvl5pPr>
            <a:lvl6pPr lvl="5">
              <a:spcBef>
                <a:spcPts val="0"/>
              </a:spcBef>
              <a:spcAft>
                <a:spcPts val="0"/>
              </a:spcAft>
              <a:buClr>
                <a:schemeClr val="lt1"/>
              </a:buClr>
              <a:buSzPts val="4800"/>
              <a:buNone/>
              <a:defRPr sz="5200">
                <a:solidFill>
                  <a:schemeClr val="lt1"/>
                </a:solidFill>
              </a:defRPr>
            </a:lvl6pPr>
            <a:lvl7pPr lvl="6">
              <a:spcBef>
                <a:spcPts val="0"/>
              </a:spcBef>
              <a:spcAft>
                <a:spcPts val="0"/>
              </a:spcAft>
              <a:buClr>
                <a:schemeClr val="lt1"/>
              </a:buClr>
              <a:buSzPts val="4800"/>
              <a:buNone/>
              <a:defRPr sz="5200">
                <a:solidFill>
                  <a:schemeClr val="lt1"/>
                </a:solidFill>
              </a:defRPr>
            </a:lvl7pPr>
            <a:lvl8pPr lvl="7">
              <a:spcBef>
                <a:spcPts val="0"/>
              </a:spcBef>
              <a:spcAft>
                <a:spcPts val="0"/>
              </a:spcAft>
              <a:buClr>
                <a:schemeClr val="lt1"/>
              </a:buClr>
              <a:buSzPts val="4800"/>
              <a:buNone/>
              <a:defRPr sz="5200">
                <a:solidFill>
                  <a:schemeClr val="lt1"/>
                </a:solidFill>
              </a:defRPr>
            </a:lvl8pPr>
            <a:lvl9pPr lvl="8">
              <a:spcBef>
                <a:spcPts val="0"/>
              </a:spcBef>
              <a:spcAft>
                <a:spcPts val="0"/>
              </a:spcAft>
              <a:buClr>
                <a:schemeClr val="lt1"/>
              </a:buClr>
              <a:buSzPts val="4800"/>
              <a:buNone/>
              <a:defRPr sz="5200">
                <a:solidFill>
                  <a:schemeClr val="lt1"/>
                </a:solidFill>
              </a:defRPr>
            </a:lvl9pPr>
          </a:lstStyle>
          <a:p>
            <a:endParaRPr/>
          </a:p>
        </p:txBody>
      </p:sp>
      <p:sp>
        <p:nvSpPr>
          <p:cNvPr id="58" name="Google Shape;58;p8"/>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115257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415600" y="740800"/>
            <a:ext cx="3744000" cy="10076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600"/>
            </a:lvl1pPr>
            <a:lvl2pPr lvl="1">
              <a:spcBef>
                <a:spcPts val="0"/>
              </a:spcBef>
              <a:spcAft>
                <a:spcPts val="0"/>
              </a:spcAft>
              <a:buSzPts val="2400"/>
              <a:buNone/>
              <a:defRPr sz="2600"/>
            </a:lvl2pPr>
            <a:lvl3pPr lvl="2">
              <a:spcBef>
                <a:spcPts val="0"/>
              </a:spcBef>
              <a:spcAft>
                <a:spcPts val="0"/>
              </a:spcAft>
              <a:buSzPts val="2400"/>
              <a:buNone/>
              <a:defRPr sz="2600"/>
            </a:lvl3pPr>
            <a:lvl4pPr lvl="3">
              <a:spcBef>
                <a:spcPts val="0"/>
              </a:spcBef>
              <a:spcAft>
                <a:spcPts val="0"/>
              </a:spcAft>
              <a:buSzPts val="2400"/>
              <a:buNone/>
              <a:defRPr sz="2600"/>
            </a:lvl4pPr>
            <a:lvl5pPr lvl="4">
              <a:spcBef>
                <a:spcPts val="0"/>
              </a:spcBef>
              <a:spcAft>
                <a:spcPts val="0"/>
              </a:spcAft>
              <a:buSzPts val="2400"/>
              <a:buNone/>
              <a:defRPr sz="2600"/>
            </a:lvl5pPr>
            <a:lvl6pPr lvl="5">
              <a:spcBef>
                <a:spcPts val="0"/>
              </a:spcBef>
              <a:spcAft>
                <a:spcPts val="0"/>
              </a:spcAft>
              <a:buSzPts val="2400"/>
              <a:buNone/>
              <a:defRPr sz="2600"/>
            </a:lvl6pPr>
            <a:lvl7pPr lvl="6">
              <a:spcBef>
                <a:spcPts val="0"/>
              </a:spcBef>
              <a:spcAft>
                <a:spcPts val="0"/>
              </a:spcAft>
              <a:buSzPts val="2400"/>
              <a:buNone/>
              <a:defRPr sz="2600"/>
            </a:lvl7pPr>
            <a:lvl8pPr lvl="7">
              <a:spcBef>
                <a:spcPts val="0"/>
              </a:spcBef>
              <a:spcAft>
                <a:spcPts val="0"/>
              </a:spcAft>
              <a:buSzPts val="2400"/>
              <a:buNone/>
              <a:defRPr sz="2600"/>
            </a:lvl8pPr>
            <a:lvl9pPr lvl="8">
              <a:spcBef>
                <a:spcPts val="0"/>
              </a:spcBef>
              <a:spcAft>
                <a:spcPts val="0"/>
              </a:spcAft>
              <a:buSzPts val="2400"/>
              <a:buNone/>
              <a:defRPr sz="2600"/>
            </a:lvl9pPr>
          </a:lstStyle>
          <a:p>
            <a:endParaRPr/>
          </a:p>
        </p:txBody>
      </p:sp>
      <p:sp>
        <p:nvSpPr>
          <p:cNvPr id="48" name="Google Shape;48;p7"/>
          <p:cNvSpPr txBox="1">
            <a:spLocks noGrp="1"/>
          </p:cNvSpPr>
          <p:nvPr>
            <p:ph type="body" idx="1"/>
          </p:nvPr>
        </p:nvSpPr>
        <p:spPr>
          <a:xfrm>
            <a:off x="415600" y="1954405"/>
            <a:ext cx="3744000" cy="4137600"/>
          </a:xfrm>
          <a:prstGeom prst="rect">
            <a:avLst/>
          </a:prstGeom>
        </p:spPr>
        <p:txBody>
          <a:bodyPr spcFirstLastPara="1" wrap="square" lIns="91425" tIns="91425" rIns="91425" bIns="91425" anchor="t" anchorCtr="0">
            <a:noAutofit/>
          </a:bodyPr>
          <a:lstStyle>
            <a:lvl1pPr marL="495285" lvl="0" indent="-330190">
              <a:spcBef>
                <a:spcPts val="0"/>
              </a:spcBef>
              <a:spcAft>
                <a:spcPts val="0"/>
              </a:spcAft>
              <a:buSzPts val="1200"/>
              <a:buChar char="●"/>
              <a:defRPr sz="1300"/>
            </a:lvl1pPr>
            <a:lvl2pPr marL="990570" lvl="1" indent="-330190">
              <a:spcBef>
                <a:spcPts val="1733"/>
              </a:spcBef>
              <a:spcAft>
                <a:spcPts val="0"/>
              </a:spcAft>
              <a:buSzPts val="1200"/>
              <a:buChar char="○"/>
              <a:defRPr sz="1300"/>
            </a:lvl2pPr>
            <a:lvl3pPr marL="1485854" lvl="2" indent="-330190">
              <a:spcBef>
                <a:spcPts val="1733"/>
              </a:spcBef>
              <a:spcAft>
                <a:spcPts val="0"/>
              </a:spcAft>
              <a:buSzPts val="1200"/>
              <a:buChar char="■"/>
              <a:defRPr sz="1300"/>
            </a:lvl3pPr>
            <a:lvl4pPr marL="1981139" lvl="3" indent="-330190">
              <a:spcBef>
                <a:spcPts val="1733"/>
              </a:spcBef>
              <a:spcAft>
                <a:spcPts val="0"/>
              </a:spcAft>
              <a:buSzPts val="1200"/>
              <a:buChar char="●"/>
              <a:defRPr sz="1300"/>
            </a:lvl4pPr>
            <a:lvl5pPr marL="2476424" lvl="4" indent="-330190">
              <a:spcBef>
                <a:spcPts val="1733"/>
              </a:spcBef>
              <a:spcAft>
                <a:spcPts val="0"/>
              </a:spcAft>
              <a:buSzPts val="1200"/>
              <a:buChar char="○"/>
              <a:defRPr sz="1300"/>
            </a:lvl5pPr>
            <a:lvl6pPr marL="2971709" lvl="5" indent="-330190">
              <a:spcBef>
                <a:spcPts val="1733"/>
              </a:spcBef>
              <a:spcAft>
                <a:spcPts val="0"/>
              </a:spcAft>
              <a:buSzPts val="1200"/>
              <a:buChar char="■"/>
              <a:defRPr sz="1300"/>
            </a:lvl6pPr>
            <a:lvl7pPr marL="3466993" lvl="6" indent="-330190">
              <a:spcBef>
                <a:spcPts val="1733"/>
              </a:spcBef>
              <a:spcAft>
                <a:spcPts val="0"/>
              </a:spcAft>
              <a:buSzPts val="1200"/>
              <a:buChar char="●"/>
              <a:defRPr sz="1300"/>
            </a:lvl7pPr>
            <a:lvl8pPr marL="3962278" lvl="7" indent="-330190">
              <a:spcBef>
                <a:spcPts val="1733"/>
              </a:spcBef>
              <a:spcAft>
                <a:spcPts val="0"/>
              </a:spcAft>
              <a:buSzPts val="1200"/>
              <a:buChar char="○"/>
              <a:defRPr sz="1300"/>
            </a:lvl8pPr>
            <a:lvl9pPr marL="4457563" lvl="8" indent="-330190">
              <a:spcBef>
                <a:spcPts val="1733"/>
              </a:spcBef>
              <a:spcAft>
                <a:spcPts val="1733"/>
              </a:spcAft>
              <a:buSzPts val="1200"/>
              <a:buChar char="■"/>
              <a:defRPr sz="1300"/>
            </a:lvl9pPr>
          </a:lstStyle>
          <a:p>
            <a:endParaRPr/>
          </a:p>
        </p:txBody>
      </p:sp>
      <p:sp>
        <p:nvSpPr>
          <p:cNvPr id="49" name="Google Shape;49;p7"/>
          <p:cNvSpPr txBox="1">
            <a:spLocks noGrp="1"/>
          </p:cNvSpPr>
          <p:nvPr>
            <p:ph type="sldNum" idx="12"/>
          </p:nvPr>
        </p:nvSpPr>
        <p:spPr>
          <a:xfrm>
            <a:off x="11280575" y="6201587"/>
            <a:ext cx="731600" cy="524800"/>
          </a:xfrm>
          <a:prstGeom prst="rect">
            <a:avLst/>
          </a:prstGeom>
        </p:spPr>
        <p:txBody>
          <a:bodyPr spcFirstLastPara="1" wrap="square" lIns="91425" tIns="91425" rIns="91425" bIns="91425" anchor="ctr" anchorCtr="0">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2279585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2D6FF137-0809-4DAA-8E3C-28073C2EEE2A}" type="datetimeFigureOut">
              <a:rPr lang="en-AU" smtClean="0"/>
              <a:t>26/07/2022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5549094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D6FF137-0809-4DAA-8E3C-28073C2EEE2A}" type="datetimeFigureOut">
              <a:rPr lang="en-AU" smtClean="0"/>
              <a:t>26/07/2022</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308929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2D6FF137-0809-4DAA-8E3C-28073C2EEE2A}" type="datetimeFigureOut">
              <a:rPr lang="en-AU" smtClean="0"/>
              <a:t>26/07/2022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216470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2D6FF137-0809-4DAA-8E3C-28073C2EEE2A}" type="datetimeFigureOut">
              <a:rPr lang="en-AU" smtClean="0"/>
              <a:t>26/07/2022</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3057158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2D6FF137-0809-4DAA-8E3C-28073C2EEE2A}" type="datetimeFigureOut">
              <a:rPr lang="en-AU" smtClean="0"/>
              <a:t>26/07/2022</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26597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6FF137-0809-4DAA-8E3C-28073C2EEE2A}" type="datetimeFigureOut">
              <a:rPr lang="en-AU" smtClean="0"/>
              <a:t>26/07/2022</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457932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FF137-0809-4DAA-8E3C-28073C2EEE2A}" type="datetimeFigureOut">
              <a:rPr lang="en-AU" smtClean="0"/>
              <a:t>26/07/2022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914165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6FF137-0809-4DAA-8E3C-28073C2EEE2A}" type="datetimeFigureOut">
              <a:rPr lang="en-AU" smtClean="0"/>
              <a:t>26/07/2022</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49C39D7-84E0-46E1-9BB0-376D921FF78A}" type="slidenum">
              <a:rPr lang="en-AU" smtClean="0"/>
              <a:t>‹#›</a:t>
            </a:fld>
            <a:endParaRPr lang="en-AU"/>
          </a:p>
        </p:txBody>
      </p:sp>
    </p:spTree>
    <p:extLst>
      <p:ext uri="{BB962C8B-B14F-4D97-AF65-F5344CB8AC3E}">
        <p14:creationId xmlns:p14="http://schemas.microsoft.com/office/powerpoint/2010/main" val="1052327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6FF137-0809-4DAA-8E3C-28073C2EEE2A}" type="datetimeFigureOut">
              <a:rPr lang="en-AU" smtClean="0"/>
              <a:t>26/07/2022</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9C39D7-84E0-46E1-9BB0-376D921FF78A}" type="slidenum">
              <a:rPr lang="en-AU" smtClean="0"/>
              <a:t>‹#›</a:t>
            </a:fld>
            <a:endParaRPr lang="en-AU"/>
          </a:p>
        </p:txBody>
      </p:sp>
    </p:spTree>
    <p:extLst>
      <p:ext uri="{BB962C8B-B14F-4D97-AF65-F5344CB8AC3E}">
        <p14:creationId xmlns:p14="http://schemas.microsoft.com/office/powerpoint/2010/main" val="39575245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0.xml"/><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1.xml"/><Relationship Id="rId1" Type="http://schemas.openxmlformats.org/officeDocument/2006/relationships/slideLayout" Target="../slideLayouts/slideLayout1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2.xml"/><Relationship Id="rId1" Type="http://schemas.openxmlformats.org/officeDocument/2006/relationships/slideLayout" Target="../slideLayouts/slideLayout14.xml"/><Relationship Id="rId5" Type="http://schemas.openxmlformats.org/officeDocument/2006/relationships/image" Target="../media/image44.png"/><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14.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6.png"/><Relationship Id="rId11" Type="http://schemas.openxmlformats.org/officeDocument/2006/relationships/image" Target="../media/image9.png"/><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openxmlformats.org/officeDocument/2006/relationships/customXml" Target="../ink/ink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4.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14.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4.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046BE2BE-401B-43B6-9F59-E6AE635E14BD}"/>
              </a:ext>
            </a:extLst>
          </p:cNvPr>
          <p:cNvSpPr txBox="1"/>
          <p:nvPr/>
        </p:nvSpPr>
        <p:spPr>
          <a:xfrm>
            <a:off x="191822" y="1372475"/>
            <a:ext cx="10648706" cy="584775"/>
          </a:xfrm>
          <a:prstGeom prst="rect">
            <a:avLst/>
          </a:prstGeom>
          <a:noFill/>
        </p:spPr>
        <p:txBody>
          <a:bodyPr wrap="square" rtlCol="0">
            <a:spAutoFit/>
          </a:bodyPr>
          <a:lstStyle/>
          <a:p>
            <a:pPr algn="ctr"/>
            <a:r>
              <a:rPr lang="en-AU" sz="3200" b="1" dirty="0"/>
              <a:t>I will be able to solve applications of trigonometric functions</a:t>
            </a:r>
          </a:p>
        </p:txBody>
      </p:sp>
      <p:sp>
        <p:nvSpPr>
          <p:cNvPr id="21" name="TextBox 20">
            <a:extLst>
              <a:ext uri="{FF2B5EF4-FFF2-40B4-BE49-F238E27FC236}">
                <a16:creationId xmlns:a16="http://schemas.microsoft.com/office/drawing/2014/main" id="{8E7845BC-DC72-44E1-BABF-6AFB4DC3022D}"/>
              </a:ext>
            </a:extLst>
          </p:cNvPr>
          <p:cNvSpPr txBox="1"/>
          <p:nvPr/>
        </p:nvSpPr>
        <p:spPr>
          <a:xfrm>
            <a:off x="135904" y="3216811"/>
            <a:ext cx="10973204" cy="707886"/>
          </a:xfrm>
          <a:prstGeom prst="rect">
            <a:avLst/>
          </a:prstGeom>
          <a:noFill/>
        </p:spPr>
        <p:txBody>
          <a:bodyPr wrap="square" rtlCol="0">
            <a:spAutoFit/>
          </a:bodyPr>
          <a:lstStyle/>
          <a:p>
            <a:r>
              <a:rPr lang="en-AU" sz="2000" b="1" dirty="0">
                <a:cs typeface="Arial" panose="020B0604020202020204" pitchFamily="34" charset="0"/>
              </a:rPr>
              <a:t>At the end of the lesson, I will be able to:</a:t>
            </a:r>
          </a:p>
          <a:p>
            <a:pPr marL="457200" indent="-457200">
              <a:buFont typeface="Arial" panose="020B0604020202020204" pitchFamily="34" charset="0"/>
              <a:buChar char="•"/>
            </a:pPr>
            <a:r>
              <a:rPr lang="en-GB" sz="2000" b="1" dirty="0">
                <a:cs typeface="Arial" panose="020B0604020202020204" pitchFamily="34" charset="0"/>
              </a:rPr>
              <a:t>Apply knowledge of trigonometric functions to </a:t>
            </a:r>
            <a:r>
              <a:rPr lang="en-GB" sz="2000" b="1">
                <a:cs typeface="Arial" panose="020B0604020202020204" pitchFamily="34" charset="0"/>
              </a:rPr>
              <a:t>solve word </a:t>
            </a:r>
            <a:r>
              <a:rPr lang="en-GB" sz="2000" b="1" dirty="0">
                <a:cs typeface="Arial" panose="020B0604020202020204" pitchFamily="34" charset="0"/>
              </a:rPr>
              <a:t>problems</a:t>
            </a:r>
          </a:p>
        </p:txBody>
      </p:sp>
      <p:sp>
        <p:nvSpPr>
          <p:cNvPr id="29" name="TextBox 28">
            <a:extLst>
              <a:ext uri="{FF2B5EF4-FFF2-40B4-BE49-F238E27FC236}">
                <a16:creationId xmlns:a16="http://schemas.microsoft.com/office/drawing/2014/main" id="{9EBEE264-396E-4E54-8000-6F24F770F99A}"/>
              </a:ext>
            </a:extLst>
          </p:cNvPr>
          <p:cNvSpPr txBox="1"/>
          <p:nvPr/>
        </p:nvSpPr>
        <p:spPr>
          <a:xfrm>
            <a:off x="0" y="-6605"/>
            <a:ext cx="3424403"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a:t>
            </a:r>
          </a:p>
        </p:txBody>
      </p:sp>
      <p:sp>
        <p:nvSpPr>
          <p:cNvPr id="30" name="TextBox 29">
            <a:extLst>
              <a:ext uri="{FF2B5EF4-FFF2-40B4-BE49-F238E27FC236}">
                <a16:creationId xmlns:a16="http://schemas.microsoft.com/office/drawing/2014/main" id="{2ADA7AF8-1FC9-4807-B4FF-6DF092ABA010}"/>
              </a:ext>
            </a:extLst>
          </p:cNvPr>
          <p:cNvSpPr txBox="1"/>
          <p:nvPr/>
        </p:nvSpPr>
        <p:spPr>
          <a:xfrm>
            <a:off x="0" y="2551531"/>
            <a:ext cx="291643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Success Criteria</a:t>
            </a:r>
          </a:p>
        </p:txBody>
      </p:sp>
    </p:spTree>
    <p:extLst>
      <p:ext uri="{BB962C8B-B14F-4D97-AF65-F5344CB8AC3E}">
        <p14:creationId xmlns:p14="http://schemas.microsoft.com/office/powerpoint/2010/main" val="2226349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58" name="Google Shape;858;p106"/>
              <p:cNvSpPr txBox="1">
                <a:spLocks noGrp="1"/>
              </p:cNvSpPr>
              <p:nvPr>
                <p:ph type="body" idx="1"/>
              </p:nvPr>
            </p:nvSpPr>
            <p:spPr>
              <a:xfrm>
                <a:off x="64764" y="722895"/>
                <a:ext cx="11978553" cy="4261699"/>
              </a:xfrm>
              <a:prstGeom prst="rect">
                <a:avLst/>
              </a:prstGeom>
            </p:spPr>
            <p:txBody>
              <a:bodyPr spcFirstLastPara="1" vert="horz" wrap="square" lIns="99044" tIns="99044" rIns="99044" bIns="99044" rtlCol="0" anchor="t" anchorCtr="0">
                <a:noAutofit/>
              </a:bodyPr>
              <a:lstStyle/>
              <a:p>
                <a:pPr marL="0" indent="0">
                  <a:buNone/>
                </a:pPr>
                <a:r>
                  <a:rPr lang="en-GB" sz="2400" dirty="0"/>
                  <a:t>The loudness L of sound, in decibels (dB), emitted by a machine t minutes after it is switched on can be modelled by</a:t>
                </a:r>
                <a:endParaRPr lang="en-AU"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sz="2400" i="1">
                          <a:latin typeface="Cambria Math" panose="02040503050406030204" pitchFamily="18" charset="0"/>
                        </a:rPr>
                        <m:t>𝐿</m:t>
                      </m:r>
                      <m:r>
                        <a:rPr lang="en-AU" sz="2400" i="1">
                          <a:latin typeface="Cambria Math" panose="02040503050406030204" pitchFamily="18" charset="0"/>
                        </a:rPr>
                        <m:t>=</m:t>
                      </m:r>
                      <m:r>
                        <a:rPr lang="en-AU" sz="2400" i="1">
                          <a:latin typeface="Cambria Math" panose="02040503050406030204" pitchFamily="18" charset="0"/>
                        </a:rPr>
                        <m:t>62</m:t>
                      </m:r>
                      <m:r>
                        <a:rPr lang="en-AU" sz="2400" i="1">
                          <a:latin typeface="Cambria Math" panose="02040503050406030204" pitchFamily="18" charset="0"/>
                        </a:rPr>
                        <m:t>−</m:t>
                      </m:r>
                      <m:r>
                        <a:rPr lang="en-AU" sz="2400" i="1">
                          <a:latin typeface="Cambria Math" panose="02040503050406030204" pitchFamily="18" charset="0"/>
                        </a:rPr>
                        <m:t>11</m:t>
                      </m:r>
                      <m:func>
                        <m:funcPr>
                          <m:ctrlPr>
                            <a:rPr lang="en-AU" sz="2400" i="1">
                              <a:latin typeface="Cambria Math" panose="02040503050406030204" pitchFamily="18" charset="0"/>
                            </a:rPr>
                          </m:ctrlPr>
                        </m:funcPr>
                        <m:fName>
                          <m:r>
                            <m:rPr>
                              <m:sty m:val="p"/>
                            </m:rPr>
                            <a:rPr lang="en-AU" sz="2400">
                              <a:latin typeface="Cambria Math" panose="02040503050406030204" pitchFamily="18" charset="0"/>
                            </a:rPr>
                            <m:t>cos</m:t>
                          </m:r>
                        </m:fName>
                        <m:e>
                          <m:d>
                            <m:dPr>
                              <m:ctrlPr>
                                <a:rPr lang="en-AU" sz="2400" i="1">
                                  <a:latin typeface="Cambria Math" panose="02040503050406030204" pitchFamily="18" charset="0"/>
                                </a:rPr>
                              </m:ctrlPr>
                            </m:dPr>
                            <m:e>
                              <m:f>
                                <m:fPr>
                                  <m:ctrlPr>
                                    <a:rPr lang="en-AU" sz="2400" i="1">
                                      <a:latin typeface="Cambria Math" panose="02040503050406030204" pitchFamily="18" charset="0"/>
                                    </a:rPr>
                                  </m:ctrlPr>
                                </m:fPr>
                                <m:num>
                                  <m:r>
                                    <a:rPr lang="en-AU" sz="2400" i="1">
                                      <a:latin typeface="Cambria Math" panose="02040503050406030204" pitchFamily="18" charset="0"/>
                                    </a:rPr>
                                    <m:t>𝜋</m:t>
                                  </m:r>
                                  <m:r>
                                    <a:rPr lang="en-AU" sz="2400" i="1">
                                      <a:latin typeface="Cambria Math" panose="02040503050406030204" pitchFamily="18" charset="0"/>
                                    </a:rPr>
                                    <m:t>𝑡</m:t>
                                  </m:r>
                                </m:num>
                                <m:den>
                                  <m:r>
                                    <a:rPr lang="en-AU" sz="2400" i="1">
                                      <a:latin typeface="Cambria Math" panose="02040503050406030204" pitchFamily="18" charset="0"/>
                                    </a:rPr>
                                    <m:t>10</m:t>
                                  </m:r>
                                </m:den>
                              </m:f>
                            </m:e>
                          </m:d>
                        </m:e>
                      </m:func>
                    </m:oMath>
                  </m:oMathPara>
                </a14:m>
                <a:endParaRPr lang="en-AU" dirty="0"/>
              </a:p>
              <a:p>
                <a:pPr marL="0" indent="0">
                  <a:buNone/>
                </a:pPr>
                <a:br>
                  <a:rPr lang="en-AU" sz="2400" dirty="0"/>
                </a:b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 </m:t>
                      </m:r>
                    </m:oMath>
                  </m:oMathPara>
                </a14:m>
                <a:br>
                  <a:rPr lang="en-AU" sz="2400" dirty="0"/>
                </a:br>
                <a:endParaRPr lang="en-AU" sz="2400" dirty="0"/>
              </a:p>
              <a:p>
                <a:pPr marL="0" indent="0">
                  <a:buNone/>
                </a:pPr>
                <a:r>
                  <a:rPr lang="en-AU" sz="2400" dirty="0"/>
                  <a:t>a) Determine the initial loudness emitted by the machine.				 (1 mark)</a:t>
                </a:r>
                <a:br>
                  <a:rPr lang="en-AU" sz="2400" dirty="0"/>
                </a:br>
                <a:endParaRPr lang="en-AU" sz="2400" dirty="0"/>
              </a:p>
              <a:p>
                <a:pPr marL="0" indent="0">
                  <a:buNone/>
                </a:pPr>
                <a:r>
                  <a:rPr lang="en-AU" sz="2400" dirty="0"/>
                  <a:t>b) Sketch the graph between </a:t>
                </a:r>
                <a14:m>
                  <m:oMath xmlns:m="http://schemas.openxmlformats.org/officeDocument/2006/math">
                    <m:r>
                      <a:rPr lang="en-AU" sz="2400" i="1">
                        <a:latin typeface="Cambria Math" panose="02040503050406030204" pitchFamily="18" charset="0"/>
                      </a:rPr>
                      <m:t>0</m:t>
                    </m:r>
                    <m:r>
                      <a:rPr lang="en-AU" sz="2400" i="1">
                        <a:latin typeface="Cambria Math" panose="02040503050406030204" pitchFamily="18" charset="0"/>
                      </a:rPr>
                      <m:t>≤</m:t>
                    </m:r>
                    <m:r>
                      <a:rPr lang="en-AU" sz="2400" i="1">
                        <a:latin typeface="Cambria Math" panose="02040503050406030204" pitchFamily="18" charset="0"/>
                      </a:rPr>
                      <m:t>𝑡</m:t>
                    </m:r>
                    <m:r>
                      <a:rPr lang="en-AU" sz="2400" i="1">
                        <a:latin typeface="Cambria Math" panose="02040503050406030204" pitchFamily="18" charset="0"/>
                      </a:rPr>
                      <m:t>≤</m:t>
                    </m:r>
                    <m:r>
                      <a:rPr lang="en-AU" sz="2400" i="1">
                        <a:latin typeface="Cambria Math" panose="02040503050406030204" pitchFamily="18" charset="0"/>
                      </a:rPr>
                      <m:t>60</m:t>
                    </m:r>
                  </m:oMath>
                </a14:m>
                <a:r>
                  <a:rPr lang="en-AU" sz="2400" dirty="0"/>
                  <a:t>						(3 marks)</a:t>
                </a:r>
                <a:br>
                  <a:rPr lang="en-AU" sz="2400" dirty="0"/>
                </a:br>
                <a:endParaRPr lang="en-AU" sz="2400" dirty="0"/>
              </a:p>
              <a:p>
                <a:pPr marL="0" indent="0">
                  <a:buNone/>
                </a:pPr>
                <a:r>
                  <a:rPr lang="en-AU" sz="2400" dirty="0"/>
                  <a:t>c) </a:t>
                </a:r>
                <a:r>
                  <a:rPr lang="en-GB" sz="2400" dirty="0"/>
                  <a:t>State the maximum loudness emitted by the machine and the time this maximum was first reached.										(2 marks)</a:t>
                </a:r>
                <a:br>
                  <a:rPr lang="en-GB" sz="2400" dirty="0"/>
                </a:br>
                <a:endParaRPr lang="en-GB" sz="2400" dirty="0"/>
              </a:p>
              <a:p>
                <a:pPr marL="0" indent="0">
                  <a:buNone/>
                </a:pPr>
                <a:r>
                  <a:rPr lang="en-GB" sz="2400" dirty="0"/>
                  <a:t>d) A health and safety inspector can deem a machine unserviceable if the loudness it emits exceeds 70 dB for more than 15 minutes in any hour that it is running. Determine, with justification, whether this machine could be deemed unserviceable.		(3 marks)</a:t>
                </a:r>
                <a:br>
                  <a:rPr lang="en-AU" sz="2400" dirty="0"/>
                </a:br>
                <a:endParaRPr lang="en-AU" sz="2400" dirty="0"/>
              </a:p>
            </p:txBody>
          </p:sp>
        </mc:Choice>
        <mc:Fallback xmlns="">
          <p:sp>
            <p:nvSpPr>
              <p:cNvPr id="858" name="Google Shape;858;p106"/>
              <p:cNvSpPr txBox="1">
                <a:spLocks noGrp="1" noRot="1" noChangeAspect="1" noMove="1" noResize="1" noEditPoints="1" noAdjustHandles="1" noChangeArrowheads="1" noChangeShapeType="1" noTextEdit="1"/>
              </p:cNvSpPr>
              <p:nvPr>
                <p:ph type="body" idx="1"/>
              </p:nvPr>
            </p:nvSpPr>
            <p:spPr>
              <a:xfrm>
                <a:off x="64764" y="722895"/>
                <a:ext cx="11978553" cy="4261699"/>
              </a:xfrm>
              <a:prstGeom prst="rect">
                <a:avLst/>
              </a:prstGeom>
              <a:blipFill>
                <a:blip r:embed="rId3"/>
                <a:stretch>
                  <a:fillRect l="-763" t="-858" b="-28755"/>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2ADA7AF8-1FC9-4807-B4FF-6DF092ABA010}"/>
              </a:ext>
            </a:extLst>
          </p:cNvPr>
          <p:cNvSpPr txBox="1"/>
          <p:nvPr/>
        </p:nvSpPr>
        <p:spPr>
          <a:xfrm>
            <a:off x="0" y="0"/>
            <a:ext cx="387688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2021 CALC ASSUMED</a:t>
            </a:r>
          </a:p>
        </p:txBody>
      </p:sp>
    </p:spTree>
    <p:extLst>
      <p:ext uri="{BB962C8B-B14F-4D97-AF65-F5344CB8AC3E}">
        <p14:creationId xmlns:p14="http://schemas.microsoft.com/office/powerpoint/2010/main" val="2783237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58" name="Google Shape;858;p106"/>
              <p:cNvSpPr txBox="1">
                <a:spLocks noGrp="1"/>
              </p:cNvSpPr>
              <p:nvPr>
                <p:ph type="body" idx="1"/>
              </p:nvPr>
            </p:nvSpPr>
            <p:spPr>
              <a:xfrm>
                <a:off x="64764" y="722895"/>
                <a:ext cx="11978553" cy="4261699"/>
              </a:xfrm>
              <a:prstGeom prst="rect">
                <a:avLst/>
              </a:prstGeom>
            </p:spPr>
            <p:txBody>
              <a:bodyPr spcFirstLastPara="1" vert="horz" wrap="square" lIns="99044" tIns="99044" rIns="99044" bIns="99044" rtlCol="0" anchor="t" anchorCtr="0">
                <a:noAutofit/>
              </a:bodyPr>
              <a:lstStyle/>
              <a:p>
                <a:pPr marL="0" indent="0">
                  <a:buNone/>
                </a:pPr>
                <a:r>
                  <a:rPr lang="en-GB" sz="2400" dirty="0"/>
                  <a:t>The loudness L of sound, in decibels (dB), emitted by a machine t minutes after it is switched on can be modelled by</a:t>
                </a:r>
                <a:endParaRPr lang="en-AU"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sz="2400" i="1">
                          <a:latin typeface="Cambria Math" panose="02040503050406030204" pitchFamily="18" charset="0"/>
                        </a:rPr>
                        <m:t>𝐿</m:t>
                      </m:r>
                      <m:r>
                        <a:rPr lang="en-AU" sz="2400" i="1">
                          <a:latin typeface="Cambria Math" panose="02040503050406030204" pitchFamily="18" charset="0"/>
                        </a:rPr>
                        <m:t>=</m:t>
                      </m:r>
                      <m:r>
                        <a:rPr lang="en-AU" sz="2400" i="1">
                          <a:latin typeface="Cambria Math" panose="02040503050406030204" pitchFamily="18" charset="0"/>
                        </a:rPr>
                        <m:t>62</m:t>
                      </m:r>
                      <m:r>
                        <a:rPr lang="en-AU" sz="2400" i="1">
                          <a:latin typeface="Cambria Math" panose="02040503050406030204" pitchFamily="18" charset="0"/>
                        </a:rPr>
                        <m:t>−</m:t>
                      </m:r>
                      <m:r>
                        <a:rPr lang="en-AU" sz="2400" i="1">
                          <a:latin typeface="Cambria Math" panose="02040503050406030204" pitchFamily="18" charset="0"/>
                        </a:rPr>
                        <m:t>11</m:t>
                      </m:r>
                      <m:func>
                        <m:funcPr>
                          <m:ctrlPr>
                            <a:rPr lang="en-AU" sz="2400" i="1">
                              <a:latin typeface="Cambria Math" panose="02040503050406030204" pitchFamily="18" charset="0"/>
                            </a:rPr>
                          </m:ctrlPr>
                        </m:funcPr>
                        <m:fName>
                          <m:r>
                            <m:rPr>
                              <m:sty m:val="p"/>
                            </m:rPr>
                            <a:rPr lang="en-AU" sz="2400">
                              <a:latin typeface="Cambria Math" panose="02040503050406030204" pitchFamily="18" charset="0"/>
                            </a:rPr>
                            <m:t>cos</m:t>
                          </m:r>
                        </m:fName>
                        <m:e>
                          <m:d>
                            <m:dPr>
                              <m:ctrlPr>
                                <a:rPr lang="en-AU" sz="2400" i="1">
                                  <a:latin typeface="Cambria Math" panose="02040503050406030204" pitchFamily="18" charset="0"/>
                                </a:rPr>
                              </m:ctrlPr>
                            </m:dPr>
                            <m:e>
                              <m:f>
                                <m:fPr>
                                  <m:ctrlPr>
                                    <a:rPr lang="en-AU" sz="2400" i="1">
                                      <a:latin typeface="Cambria Math" panose="02040503050406030204" pitchFamily="18" charset="0"/>
                                    </a:rPr>
                                  </m:ctrlPr>
                                </m:fPr>
                                <m:num>
                                  <m:r>
                                    <a:rPr lang="en-AU" sz="2400" i="1">
                                      <a:latin typeface="Cambria Math" panose="02040503050406030204" pitchFamily="18" charset="0"/>
                                    </a:rPr>
                                    <m:t>𝜋</m:t>
                                  </m:r>
                                  <m:r>
                                    <a:rPr lang="en-AU" sz="2400" i="1">
                                      <a:latin typeface="Cambria Math" panose="02040503050406030204" pitchFamily="18" charset="0"/>
                                    </a:rPr>
                                    <m:t>𝑡</m:t>
                                  </m:r>
                                </m:num>
                                <m:den>
                                  <m:r>
                                    <a:rPr lang="en-AU" sz="2400" i="1">
                                      <a:latin typeface="Cambria Math" panose="02040503050406030204" pitchFamily="18" charset="0"/>
                                    </a:rPr>
                                    <m:t>10</m:t>
                                  </m:r>
                                </m:den>
                              </m:f>
                            </m:e>
                          </m:d>
                        </m:e>
                      </m:func>
                    </m:oMath>
                  </m:oMathPara>
                </a14:m>
                <a:endParaRPr lang="en-AU" dirty="0"/>
              </a:p>
              <a:p>
                <a:pPr marL="0" indent="0">
                  <a:buNone/>
                </a:pPr>
                <a:br>
                  <a:rPr lang="en-AU" sz="2400" dirty="0"/>
                </a:b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 </m:t>
                      </m:r>
                    </m:oMath>
                  </m:oMathPara>
                </a14:m>
                <a:br>
                  <a:rPr lang="en-AU" sz="2400" dirty="0"/>
                </a:br>
                <a:endParaRPr lang="en-AU" sz="2400" dirty="0"/>
              </a:p>
              <a:p>
                <a:pPr marL="0" indent="0">
                  <a:buNone/>
                </a:pPr>
                <a:r>
                  <a:rPr lang="en-AU" sz="2400" dirty="0"/>
                  <a:t>a) Determine the initial loudness emitted by the machine.				 (1 mark)</a:t>
                </a:r>
                <a:br>
                  <a:rPr lang="en-AU" sz="2400" dirty="0"/>
                </a:br>
                <a:br>
                  <a:rPr lang="en-AU" sz="2400" dirty="0"/>
                </a:br>
                <a:endParaRPr lang="en-AU" sz="2400" dirty="0"/>
              </a:p>
            </p:txBody>
          </p:sp>
        </mc:Choice>
        <mc:Fallback xmlns="">
          <p:sp>
            <p:nvSpPr>
              <p:cNvPr id="858" name="Google Shape;858;p106"/>
              <p:cNvSpPr txBox="1">
                <a:spLocks noGrp="1" noRot="1" noChangeAspect="1" noMove="1" noResize="1" noEditPoints="1" noAdjustHandles="1" noChangeArrowheads="1" noChangeShapeType="1" noTextEdit="1"/>
              </p:cNvSpPr>
              <p:nvPr>
                <p:ph type="body" idx="1"/>
              </p:nvPr>
            </p:nvSpPr>
            <p:spPr>
              <a:xfrm>
                <a:off x="64764" y="722895"/>
                <a:ext cx="11978553" cy="4261699"/>
              </a:xfrm>
              <a:prstGeom prst="rect">
                <a:avLst/>
              </a:prstGeom>
              <a:blipFill>
                <a:blip r:embed="rId3"/>
                <a:stretch>
                  <a:fillRect l="-763" t="-858"/>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2ADA7AF8-1FC9-4807-B4FF-6DF092ABA010}"/>
              </a:ext>
            </a:extLst>
          </p:cNvPr>
          <p:cNvSpPr txBox="1"/>
          <p:nvPr/>
        </p:nvSpPr>
        <p:spPr>
          <a:xfrm>
            <a:off x="0" y="0"/>
            <a:ext cx="387688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2021 CALC ASSUMED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DE898D-CDFF-9162-06B1-8FC88A72181C}"/>
                  </a:ext>
                </a:extLst>
              </p:cNvPr>
              <p:cNvSpPr txBox="1"/>
              <p:nvPr/>
            </p:nvSpPr>
            <p:spPr>
              <a:xfrm>
                <a:off x="3742263" y="3253190"/>
                <a:ext cx="204427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2060"/>
                          </a:solidFill>
                          <a:latin typeface="Cambria Math" panose="02040503050406030204" pitchFamily="18" charset="0"/>
                        </a:rPr>
                        <m:t>𝐿</m:t>
                      </m:r>
                      <m:d>
                        <m:dPr>
                          <m:ctrlPr>
                            <a:rPr lang="en-AU" sz="2400" b="0" i="1" smtClean="0">
                              <a:solidFill>
                                <a:srgbClr val="002060"/>
                              </a:solidFill>
                              <a:latin typeface="Cambria Math" panose="02040503050406030204" pitchFamily="18" charset="0"/>
                            </a:rPr>
                          </m:ctrlPr>
                        </m:dPr>
                        <m:e>
                          <m:r>
                            <a:rPr lang="en-AU" sz="2400" b="0" i="1" smtClean="0">
                              <a:solidFill>
                                <a:srgbClr val="002060"/>
                              </a:solidFill>
                              <a:latin typeface="Cambria Math" panose="02040503050406030204" pitchFamily="18" charset="0"/>
                            </a:rPr>
                            <m:t>0</m:t>
                          </m:r>
                        </m:e>
                      </m:d>
                      <m:r>
                        <a:rPr lang="en-AU" sz="2400" b="0" i="1" smtClean="0">
                          <a:solidFill>
                            <a:srgbClr val="002060"/>
                          </a:solidFill>
                          <a:latin typeface="Cambria Math" panose="02040503050406030204" pitchFamily="18" charset="0"/>
                        </a:rPr>
                        <m:t>=</m:t>
                      </m:r>
                      <m:r>
                        <a:rPr lang="en-AU" sz="2400" b="0" i="1" smtClean="0">
                          <a:solidFill>
                            <a:srgbClr val="002060"/>
                          </a:solidFill>
                          <a:latin typeface="Cambria Math" panose="02040503050406030204" pitchFamily="18" charset="0"/>
                        </a:rPr>
                        <m:t>51</m:t>
                      </m:r>
                      <m:r>
                        <a:rPr lang="en-AU" sz="2400" b="0" i="1" smtClean="0">
                          <a:solidFill>
                            <a:srgbClr val="002060"/>
                          </a:solidFill>
                          <a:latin typeface="Cambria Math" panose="02040503050406030204" pitchFamily="18" charset="0"/>
                        </a:rPr>
                        <m:t> </m:t>
                      </m:r>
                      <m:r>
                        <a:rPr lang="en-AU" sz="2400" b="0" i="1" smtClean="0">
                          <a:solidFill>
                            <a:srgbClr val="002060"/>
                          </a:solidFill>
                          <a:latin typeface="Cambria Math" panose="02040503050406030204" pitchFamily="18" charset="0"/>
                        </a:rPr>
                        <m:t>𝑑𝐵</m:t>
                      </m:r>
                    </m:oMath>
                  </m:oMathPara>
                </a14:m>
                <a:endParaRPr lang="en-AU" sz="2400" dirty="0">
                  <a:solidFill>
                    <a:srgbClr val="002060"/>
                  </a:solidFill>
                </a:endParaRPr>
              </a:p>
            </p:txBody>
          </p:sp>
        </mc:Choice>
        <mc:Fallback xmlns="">
          <p:sp>
            <p:nvSpPr>
              <p:cNvPr id="4" name="TextBox 3">
                <a:extLst>
                  <a:ext uri="{FF2B5EF4-FFF2-40B4-BE49-F238E27FC236}">
                    <a16:creationId xmlns:a16="http://schemas.microsoft.com/office/drawing/2014/main" id="{32DE898D-CDFF-9162-06B1-8FC88A72181C}"/>
                  </a:ext>
                </a:extLst>
              </p:cNvPr>
              <p:cNvSpPr txBox="1">
                <a:spLocks noRot="1" noChangeAspect="1" noMove="1" noResize="1" noEditPoints="1" noAdjustHandles="1" noChangeArrowheads="1" noChangeShapeType="1" noTextEdit="1"/>
              </p:cNvSpPr>
              <p:nvPr/>
            </p:nvSpPr>
            <p:spPr>
              <a:xfrm>
                <a:off x="3742263" y="3253190"/>
                <a:ext cx="2044278" cy="461665"/>
              </a:xfrm>
              <a:prstGeom prst="rect">
                <a:avLst/>
              </a:prstGeo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80355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pic>
        <p:nvPicPr>
          <p:cNvPr id="7" name="Picture 6">
            <a:extLst>
              <a:ext uri="{FF2B5EF4-FFF2-40B4-BE49-F238E27FC236}">
                <a16:creationId xmlns:a16="http://schemas.microsoft.com/office/drawing/2014/main" id="{6363DD3F-A623-2DBE-BBD2-A6CAD5F9A95E}"/>
              </a:ext>
            </a:extLst>
          </p:cNvPr>
          <p:cNvPicPr>
            <a:picLocks noChangeAspect="1"/>
          </p:cNvPicPr>
          <p:nvPr/>
        </p:nvPicPr>
        <p:blipFill>
          <a:blip r:embed="rId3"/>
          <a:stretch>
            <a:fillRect/>
          </a:stretch>
        </p:blipFill>
        <p:spPr>
          <a:xfrm>
            <a:off x="293860" y="3173476"/>
            <a:ext cx="5137122" cy="3568948"/>
          </a:xfrm>
          <a:prstGeom prst="rect">
            <a:avLst/>
          </a:prstGeom>
        </p:spPr>
      </p:pic>
      <mc:AlternateContent xmlns:mc="http://schemas.openxmlformats.org/markup-compatibility/2006" xmlns:a14="http://schemas.microsoft.com/office/drawing/2010/main">
        <mc:Choice Requires="a14">
          <p:sp>
            <p:nvSpPr>
              <p:cNvPr id="858" name="Google Shape;858;p106"/>
              <p:cNvSpPr txBox="1">
                <a:spLocks noGrp="1"/>
              </p:cNvSpPr>
              <p:nvPr>
                <p:ph type="body" idx="1"/>
              </p:nvPr>
            </p:nvSpPr>
            <p:spPr>
              <a:xfrm>
                <a:off x="64764" y="722895"/>
                <a:ext cx="11978553" cy="4261699"/>
              </a:xfrm>
              <a:prstGeom prst="rect">
                <a:avLst/>
              </a:prstGeom>
            </p:spPr>
            <p:txBody>
              <a:bodyPr spcFirstLastPara="1" vert="horz" wrap="square" lIns="99044" tIns="99044" rIns="99044" bIns="99044" rtlCol="0" anchor="t" anchorCtr="0">
                <a:noAutofit/>
              </a:bodyPr>
              <a:lstStyle/>
              <a:p>
                <a:pPr marL="0" indent="0">
                  <a:buNone/>
                </a:pPr>
                <a:r>
                  <a:rPr lang="en-GB" sz="2400" dirty="0"/>
                  <a:t>The loudness L of sound, in decibels (dB), emitted by a machine t minutes after it is switched on can be modelled by</a:t>
                </a:r>
                <a:endParaRPr lang="en-AU"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sz="2400" i="1">
                          <a:latin typeface="Cambria Math" panose="02040503050406030204" pitchFamily="18" charset="0"/>
                        </a:rPr>
                        <m:t>𝐿</m:t>
                      </m:r>
                      <m:r>
                        <a:rPr lang="en-AU" sz="2400" i="1">
                          <a:latin typeface="Cambria Math" panose="02040503050406030204" pitchFamily="18" charset="0"/>
                        </a:rPr>
                        <m:t>=62−11</m:t>
                      </m:r>
                      <m:func>
                        <m:funcPr>
                          <m:ctrlPr>
                            <a:rPr lang="en-AU" sz="2400" i="1">
                              <a:latin typeface="Cambria Math" panose="02040503050406030204" pitchFamily="18" charset="0"/>
                            </a:rPr>
                          </m:ctrlPr>
                        </m:funcPr>
                        <m:fName>
                          <m:r>
                            <m:rPr>
                              <m:sty m:val="p"/>
                            </m:rPr>
                            <a:rPr lang="en-AU" sz="2400">
                              <a:latin typeface="Cambria Math" panose="02040503050406030204" pitchFamily="18" charset="0"/>
                            </a:rPr>
                            <m:t>cos</m:t>
                          </m:r>
                        </m:fName>
                        <m:e>
                          <m:d>
                            <m:dPr>
                              <m:ctrlPr>
                                <a:rPr lang="en-AU" sz="2400" i="1">
                                  <a:latin typeface="Cambria Math" panose="02040503050406030204" pitchFamily="18" charset="0"/>
                                </a:rPr>
                              </m:ctrlPr>
                            </m:dPr>
                            <m:e>
                              <m:f>
                                <m:fPr>
                                  <m:ctrlPr>
                                    <a:rPr lang="en-AU" sz="2400" i="1">
                                      <a:latin typeface="Cambria Math" panose="02040503050406030204" pitchFamily="18" charset="0"/>
                                    </a:rPr>
                                  </m:ctrlPr>
                                </m:fPr>
                                <m:num>
                                  <m:r>
                                    <a:rPr lang="en-AU" sz="2400" i="1">
                                      <a:latin typeface="Cambria Math" panose="02040503050406030204" pitchFamily="18" charset="0"/>
                                    </a:rPr>
                                    <m:t>𝜋</m:t>
                                  </m:r>
                                  <m:r>
                                    <a:rPr lang="en-AU" sz="2400" i="1">
                                      <a:latin typeface="Cambria Math" panose="02040503050406030204" pitchFamily="18" charset="0"/>
                                    </a:rPr>
                                    <m:t>𝑡</m:t>
                                  </m:r>
                                </m:num>
                                <m:den>
                                  <m:r>
                                    <a:rPr lang="en-AU" sz="2400" i="1">
                                      <a:latin typeface="Cambria Math" panose="02040503050406030204" pitchFamily="18" charset="0"/>
                                    </a:rPr>
                                    <m:t>10</m:t>
                                  </m:r>
                                </m:den>
                              </m:f>
                            </m:e>
                          </m:d>
                        </m:e>
                      </m:func>
                    </m:oMath>
                  </m:oMathPara>
                </a14:m>
                <a:endParaRPr lang="en-AU" dirty="0"/>
              </a:p>
              <a:p>
                <a:pPr marL="0" indent="0">
                  <a:buNone/>
                </a:pPr>
                <a:br>
                  <a:rPr lang="en-AU" sz="2400" dirty="0"/>
                </a:b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 </m:t>
                      </m:r>
                    </m:oMath>
                  </m:oMathPara>
                </a14:m>
                <a:br>
                  <a:rPr lang="en-AU" sz="2400" dirty="0"/>
                </a:br>
                <a:endParaRPr lang="en-AU" sz="2400" dirty="0"/>
              </a:p>
              <a:p>
                <a:pPr marL="0" indent="0">
                  <a:buNone/>
                </a:pPr>
                <a:r>
                  <a:rPr lang="en-AU" sz="2400" dirty="0"/>
                  <a:t>b) Sketch the graph between </a:t>
                </a:r>
                <a14:m>
                  <m:oMath xmlns:m="http://schemas.openxmlformats.org/officeDocument/2006/math">
                    <m:r>
                      <a:rPr lang="en-AU" sz="2400" i="1">
                        <a:latin typeface="Cambria Math" panose="02040503050406030204" pitchFamily="18" charset="0"/>
                      </a:rPr>
                      <m:t>0≤</m:t>
                    </m:r>
                    <m:r>
                      <a:rPr lang="en-AU" sz="2400" i="1">
                        <a:latin typeface="Cambria Math" panose="02040503050406030204" pitchFamily="18" charset="0"/>
                      </a:rPr>
                      <m:t>𝑡</m:t>
                    </m:r>
                    <m:r>
                      <a:rPr lang="en-AU" sz="2400" i="1">
                        <a:latin typeface="Cambria Math" panose="02040503050406030204" pitchFamily="18" charset="0"/>
                      </a:rPr>
                      <m:t>≤60</m:t>
                    </m:r>
                  </m:oMath>
                </a14:m>
                <a:r>
                  <a:rPr lang="en-AU" sz="2400" dirty="0"/>
                  <a:t>						(3 marks)</a:t>
                </a:r>
                <a:br>
                  <a:rPr lang="en-AU" sz="2400" dirty="0"/>
                </a:br>
                <a:endParaRPr lang="en-AU" sz="2400" dirty="0"/>
              </a:p>
            </p:txBody>
          </p:sp>
        </mc:Choice>
        <mc:Fallback xmlns="">
          <p:sp>
            <p:nvSpPr>
              <p:cNvPr id="858" name="Google Shape;858;p106"/>
              <p:cNvSpPr txBox="1">
                <a:spLocks noGrp="1" noRot="1" noChangeAspect="1" noMove="1" noResize="1" noEditPoints="1" noAdjustHandles="1" noChangeArrowheads="1" noChangeShapeType="1" noTextEdit="1"/>
              </p:cNvSpPr>
              <p:nvPr>
                <p:ph type="body" idx="1"/>
              </p:nvPr>
            </p:nvSpPr>
            <p:spPr>
              <a:xfrm>
                <a:off x="64764" y="722895"/>
                <a:ext cx="11978553" cy="4261699"/>
              </a:xfrm>
              <a:prstGeom prst="rect">
                <a:avLst/>
              </a:prstGeom>
              <a:blipFill>
                <a:blip r:embed="rId4"/>
                <a:stretch>
                  <a:fillRect l="-763" t="-858"/>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2ADA7AF8-1FC9-4807-B4FF-6DF092ABA010}"/>
              </a:ext>
            </a:extLst>
          </p:cNvPr>
          <p:cNvSpPr txBox="1"/>
          <p:nvPr/>
        </p:nvSpPr>
        <p:spPr>
          <a:xfrm>
            <a:off x="0" y="0"/>
            <a:ext cx="387688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2021 CALC ASSUMED</a:t>
            </a:r>
          </a:p>
        </p:txBody>
      </p:sp>
      <p:pic>
        <p:nvPicPr>
          <p:cNvPr id="5" name="Picture 4">
            <a:extLst>
              <a:ext uri="{FF2B5EF4-FFF2-40B4-BE49-F238E27FC236}">
                <a16:creationId xmlns:a16="http://schemas.microsoft.com/office/drawing/2014/main" id="{43BB4E0C-61EA-F2BB-DC20-2C3F69B50228}"/>
              </a:ext>
            </a:extLst>
          </p:cNvPr>
          <p:cNvPicPr>
            <a:picLocks noChangeAspect="1"/>
          </p:cNvPicPr>
          <p:nvPr/>
        </p:nvPicPr>
        <p:blipFill>
          <a:blip r:embed="rId5"/>
          <a:stretch>
            <a:fillRect/>
          </a:stretch>
        </p:blipFill>
        <p:spPr>
          <a:xfrm>
            <a:off x="293860" y="3134975"/>
            <a:ext cx="5247958" cy="3645950"/>
          </a:xfrm>
          <a:prstGeom prst="rect">
            <a:avLst/>
          </a:prstGeom>
        </p:spPr>
      </p:pic>
      <p:pic>
        <p:nvPicPr>
          <p:cNvPr id="8" name="Picture 7">
            <a:extLst>
              <a:ext uri="{FF2B5EF4-FFF2-40B4-BE49-F238E27FC236}">
                <a16:creationId xmlns:a16="http://schemas.microsoft.com/office/drawing/2014/main" id="{B2D696E7-069E-10E3-DF65-22AF299B80BA}"/>
              </a:ext>
            </a:extLst>
          </p:cNvPr>
          <p:cNvPicPr>
            <a:picLocks noChangeAspect="1"/>
          </p:cNvPicPr>
          <p:nvPr/>
        </p:nvPicPr>
        <p:blipFill>
          <a:blip r:embed="rId6"/>
          <a:stretch>
            <a:fillRect/>
          </a:stretch>
        </p:blipFill>
        <p:spPr>
          <a:xfrm>
            <a:off x="5430982" y="4157732"/>
            <a:ext cx="2320634" cy="800218"/>
          </a:xfrm>
          <a:prstGeom prst="rect">
            <a:avLst/>
          </a:prstGeom>
        </p:spPr>
      </p:pic>
    </p:spTree>
    <p:extLst>
      <p:ext uri="{BB962C8B-B14F-4D97-AF65-F5344CB8AC3E}">
        <p14:creationId xmlns:p14="http://schemas.microsoft.com/office/powerpoint/2010/main" val="697110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58" name="Google Shape;858;p106"/>
              <p:cNvSpPr txBox="1">
                <a:spLocks noGrp="1"/>
              </p:cNvSpPr>
              <p:nvPr>
                <p:ph type="body" idx="1"/>
              </p:nvPr>
            </p:nvSpPr>
            <p:spPr>
              <a:xfrm>
                <a:off x="64764" y="722895"/>
                <a:ext cx="11978553" cy="4261699"/>
              </a:xfrm>
              <a:prstGeom prst="rect">
                <a:avLst/>
              </a:prstGeom>
            </p:spPr>
            <p:txBody>
              <a:bodyPr spcFirstLastPara="1" vert="horz" wrap="square" lIns="99044" tIns="99044" rIns="99044" bIns="99044" rtlCol="0" anchor="t" anchorCtr="0">
                <a:noAutofit/>
              </a:bodyPr>
              <a:lstStyle/>
              <a:p>
                <a:pPr marL="0" indent="0">
                  <a:buNone/>
                </a:pPr>
                <a:r>
                  <a:rPr lang="en-GB" sz="2400" dirty="0"/>
                  <a:t>The loudness L of sound, in decibels (dB), emitted by a machine t minutes after it is switched on can be modelled by</a:t>
                </a:r>
                <a:endParaRPr lang="en-AU"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sz="2400" i="1">
                          <a:latin typeface="Cambria Math" panose="02040503050406030204" pitchFamily="18" charset="0"/>
                        </a:rPr>
                        <m:t>𝐿</m:t>
                      </m:r>
                      <m:r>
                        <a:rPr lang="en-AU" sz="2400" i="1">
                          <a:latin typeface="Cambria Math" panose="02040503050406030204" pitchFamily="18" charset="0"/>
                        </a:rPr>
                        <m:t>=62−11</m:t>
                      </m:r>
                      <m:func>
                        <m:funcPr>
                          <m:ctrlPr>
                            <a:rPr lang="en-AU" sz="2400" i="1">
                              <a:latin typeface="Cambria Math" panose="02040503050406030204" pitchFamily="18" charset="0"/>
                            </a:rPr>
                          </m:ctrlPr>
                        </m:funcPr>
                        <m:fName>
                          <m:r>
                            <m:rPr>
                              <m:sty m:val="p"/>
                            </m:rPr>
                            <a:rPr lang="en-AU" sz="2400">
                              <a:latin typeface="Cambria Math" panose="02040503050406030204" pitchFamily="18" charset="0"/>
                            </a:rPr>
                            <m:t>cos</m:t>
                          </m:r>
                        </m:fName>
                        <m:e>
                          <m:d>
                            <m:dPr>
                              <m:ctrlPr>
                                <a:rPr lang="en-AU" sz="2400" i="1">
                                  <a:latin typeface="Cambria Math" panose="02040503050406030204" pitchFamily="18" charset="0"/>
                                </a:rPr>
                              </m:ctrlPr>
                            </m:dPr>
                            <m:e>
                              <m:f>
                                <m:fPr>
                                  <m:ctrlPr>
                                    <a:rPr lang="en-AU" sz="2400" i="1">
                                      <a:latin typeface="Cambria Math" panose="02040503050406030204" pitchFamily="18" charset="0"/>
                                    </a:rPr>
                                  </m:ctrlPr>
                                </m:fPr>
                                <m:num>
                                  <m:r>
                                    <a:rPr lang="en-AU" sz="2400" i="1">
                                      <a:latin typeface="Cambria Math" panose="02040503050406030204" pitchFamily="18" charset="0"/>
                                    </a:rPr>
                                    <m:t>𝜋</m:t>
                                  </m:r>
                                  <m:r>
                                    <a:rPr lang="en-AU" sz="2400" i="1">
                                      <a:latin typeface="Cambria Math" panose="02040503050406030204" pitchFamily="18" charset="0"/>
                                    </a:rPr>
                                    <m:t>𝑡</m:t>
                                  </m:r>
                                </m:num>
                                <m:den>
                                  <m:r>
                                    <a:rPr lang="en-AU" sz="2400" i="1">
                                      <a:latin typeface="Cambria Math" panose="02040503050406030204" pitchFamily="18" charset="0"/>
                                    </a:rPr>
                                    <m:t>10</m:t>
                                  </m:r>
                                </m:den>
                              </m:f>
                            </m:e>
                          </m:d>
                        </m:e>
                      </m:func>
                    </m:oMath>
                  </m:oMathPara>
                </a14:m>
                <a:endParaRPr lang="en-AU" dirty="0"/>
              </a:p>
              <a:p>
                <a:pPr marL="0" indent="0">
                  <a:buNone/>
                </a:pPr>
                <a:br>
                  <a:rPr lang="en-AU" sz="2400" dirty="0"/>
                </a:br>
                <a14:m>
                  <m:oMath xmlns:m="http://schemas.openxmlformats.org/officeDocument/2006/math">
                    <m:r>
                      <a:rPr lang="en-AU" sz="2400" b="0" i="1" smtClean="0">
                        <a:latin typeface="Cambria Math" panose="02040503050406030204" pitchFamily="18" charset="0"/>
                      </a:rPr>
                      <m:t> </m:t>
                    </m:r>
                  </m:oMath>
                </a14:m>
                <a:r>
                  <a:rPr lang="en-AU" sz="2400" dirty="0"/>
                  <a:t>c) </a:t>
                </a:r>
                <a:r>
                  <a:rPr lang="en-GB" sz="2400" dirty="0"/>
                  <a:t>State the maximum loudness emitted by the machine and the time this maximum was first reached.										(2 marks)</a:t>
                </a:r>
                <a:br>
                  <a:rPr lang="en-GB" sz="2400" dirty="0"/>
                </a:br>
                <a:br>
                  <a:rPr lang="en-AU" sz="2400" dirty="0"/>
                </a:br>
                <a:endParaRPr lang="en-AU" sz="2400" dirty="0"/>
              </a:p>
            </p:txBody>
          </p:sp>
        </mc:Choice>
        <mc:Fallback xmlns="">
          <p:sp>
            <p:nvSpPr>
              <p:cNvPr id="858" name="Google Shape;858;p106"/>
              <p:cNvSpPr txBox="1">
                <a:spLocks noGrp="1" noRot="1" noChangeAspect="1" noMove="1" noResize="1" noEditPoints="1" noAdjustHandles="1" noChangeArrowheads="1" noChangeShapeType="1" noTextEdit="1"/>
              </p:cNvSpPr>
              <p:nvPr>
                <p:ph type="body" idx="1"/>
              </p:nvPr>
            </p:nvSpPr>
            <p:spPr>
              <a:xfrm>
                <a:off x="64764" y="722895"/>
                <a:ext cx="11978553" cy="4261699"/>
              </a:xfrm>
              <a:prstGeom prst="rect">
                <a:avLst/>
              </a:prstGeom>
              <a:blipFill>
                <a:blip r:embed="rId3"/>
                <a:stretch>
                  <a:fillRect l="-763" t="-858"/>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2ADA7AF8-1FC9-4807-B4FF-6DF092ABA010}"/>
              </a:ext>
            </a:extLst>
          </p:cNvPr>
          <p:cNvSpPr txBox="1"/>
          <p:nvPr/>
        </p:nvSpPr>
        <p:spPr>
          <a:xfrm>
            <a:off x="0" y="0"/>
            <a:ext cx="387688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2021 CALC ASSUMED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F802F50A-AF5F-738F-C9F6-96EDDB271C3B}"/>
                  </a:ext>
                </a:extLst>
              </p:cNvPr>
              <p:cNvSpPr txBox="1"/>
              <p:nvPr/>
            </p:nvSpPr>
            <p:spPr>
              <a:xfrm>
                <a:off x="3021826" y="2904990"/>
                <a:ext cx="5810447" cy="1200329"/>
              </a:xfrm>
              <a:prstGeom prst="rect">
                <a:avLst/>
              </a:prstGeom>
              <a:noFill/>
            </p:spPr>
            <p:txBody>
              <a:bodyPr wrap="square" rtlCol="0">
                <a:spAutoFit/>
              </a:bodyPr>
              <a:lstStyle/>
              <a:p>
                <a:br>
                  <a:rPr lang="en-AU" sz="2400" b="0" dirty="0">
                    <a:solidFill>
                      <a:srgbClr val="002060"/>
                    </a:solidFill>
                  </a:rPr>
                </a:br>
                <a14:m>
                  <m:oMath xmlns:m="http://schemas.openxmlformats.org/officeDocument/2006/math">
                    <m:r>
                      <m:rPr>
                        <m:sty m:val="p"/>
                      </m:rPr>
                      <a:rPr lang="en-AU" sz="2400" b="0" i="0" smtClean="0">
                        <a:solidFill>
                          <a:srgbClr val="002060"/>
                        </a:solidFill>
                        <a:latin typeface="Cambria Math" panose="02040503050406030204" pitchFamily="18" charset="0"/>
                      </a:rPr>
                      <m:t>L</m:t>
                    </m:r>
                    <m:d>
                      <m:dPr>
                        <m:ctrlPr>
                          <a:rPr lang="en-AU" sz="2400" b="0" i="1" smtClean="0">
                            <a:solidFill>
                              <a:srgbClr val="002060"/>
                            </a:solidFill>
                            <a:latin typeface="Cambria Math" panose="02040503050406030204" pitchFamily="18" charset="0"/>
                          </a:rPr>
                        </m:ctrlPr>
                      </m:dPr>
                      <m:e>
                        <m:func>
                          <m:funcPr>
                            <m:ctrlPr>
                              <a:rPr lang="en-AU" sz="2400" b="0" i="1" smtClean="0">
                                <a:solidFill>
                                  <a:srgbClr val="002060"/>
                                </a:solidFill>
                                <a:latin typeface="Cambria Math" panose="02040503050406030204" pitchFamily="18" charset="0"/>
                              </a:rPr>
                            </m:ctrlPr>
                          </m:funcPr>
                          <m:fName>
                            <m:r>
                              <m:rPr>
                                <m:sty m:val="p"/>
                              </m:rPr>
                              <a:rPr lang="en-AU" sz="2400" b="0" i="0" smtClean="0">
                                <a:solidFill>
                                  <a:srgbClr val="002060"/>
                                </a:solidFill>
                                <a:latin typeface="Cambria Math" panose="02040503050406030204" pitchFamily="18" charset="0"/>
                              </a:rPr>
                              <m:t>max</m:t>
                            </m:r>
                          </m:fName>
                          <m:e>
                            <m:r>
                              <a:rPr lang="en-AU" sz="2400" b="0" i="1" smtClean="0">
                                <a:solidFill>
                                  <a:srgbClr val="002060"/>
                                </a:solidFill>
                                <a:latin typeface="Cambria Math" panose="02040503050406030204" pitchFamily="18" charset="0"/>
                              </a:rPr>
                              <m:t> </m:t>
                            </m:r>
                          </m:e>
                        </m:func>
                      </m:e>
                    </m:d>
                    <m:r>
                      <a:rPr lang="en-AU" sz="2400" b="0" i="1" smtClean="0">
                        <a:solidFill>
                          <a:srgbClr val="002060"/>
                        </a:solidFill>
                        <a:latin typeface="Cambria Math" panose="02040503050406030204" pitchFamily="18" charset="0"/>
                      </a:rPr>
                      <m:t>=73 </m:t>
                    </m:r>
                    <m:r>
                      <a:rPr lang="en-AU" sz="2400" b="0" i="1" smtClean="0">
                        <a:solidFill>
                          <a:srgbClr val="002060"/>
                        </a:solidFill>
                        <a:latin typeface="Cambria Math" panose="02040503050406030204" pitchFamily="18" charset="0"/>
                      </a:rPr>
                      <m:t>𝑑𝐵</m:t>
                    </m:r>
                  </m:oMath>
                </a14:m>
                <a:r>
                  <a:rPr lang="en-AU" sz="2400" dirty="0">
                    <a:solidFill>
                      <a:srgbClr val="002060"/>
                    </a:solidFill>
                  </a:rPr>
                  <a:t>  when  </a:t>
                </a:r>
                <a14:m>
                  <m:oMath xmlns:m="http://schemas.openxmlformats.org/officeDocument/2006/math">
                    <m:r>
                      <a:rPr lang="en-AU" sz="2400" i="1">
                        <a:solidFill>
                          <a:srgbClr val="002060"/>
                        </a:solidFill>
                        <a:latin typeface="Cambria Math" panose="02040503050406030204" pitchFamily="18" charset="0"/>
                      </a:rPr>
                      <m:t>𝑡</m:t>
                    </m:r>
                    <m:r>
                      <a:rPr lang="en-AU" sz="2400" i="1">
                        <a:solidFill>
                          <a:srgbClr val="002060"/>
                        </a:solidFill>
                        <a:latin typeface="Cambria Math" panose="02040503050406030204" pitchFamily="18" charset="0"/>
                      </a:rPr>
                      <m:t>=10 </m:t>
                    </m:r>
                    <m:r>
                      <a:rPr lang="en-AU" sz="2400" i="1">
                        <a:solidFill>
                          <a:srgbClr val="002060"/>
                        </a:solidFill>
                        <a:latin typeface="Cambria Math" panose="02040503050406030204" pitchFamily="18" charset="0"/>
                      </a:rPr>
                      <m:t>𝑚𝑖𝑛𝑢𝑡𝑒𝑠</m:t>
                    </m:r>
                  </m:oMath>
                </a14:m>
                <a:endParaRPr lang="en-AU" sz="2400" b="0" dirty="0">
                  <a:solidFill>
                    <a:srgbClr val="002060"/>
                  </a:solidFill>
                </a:endParaRPr>
              </a:p>
              <a:p>
                <a:endParaRPr lang="en-AU" sz="2400" dirty="0">
                  <a:solidFill>
                    <a:srgbClr val="002060"/>
                  </a:solidFill>
                </a:endParaRPr>
              </a:p>
            </p:txBody>
          </p:sp>
        </mc:Choice>
        <mc:Fallback xmlns="">
          <p:sp>
            <p:nvSpPr>
              <p:cNvPr id="4" name="TextBox 3">
                <a:extLst>
                  <a:ext uri="{FF2B5EF4-FFF2-40B4-BE49-F238E27FC236}">
                    <a16:creationId xmlns:a16="http://schemas.microsoft.com/office/drawing/2014/main" id="{F802F50A-AF5F-738F-C9F6-96EDDB271C3B}"/>
                  </a:ext>
                </a:extLst>
              </p:cNvPr>
              <p:cNvSpPr txBox="1">
                <a:spLocks noRot="1" noChangeAspect="1" noMove="1" noResize="1" noEditPoints="1" noAdjustHandles="1" noChangeArrowheads="1" noChangeShapeType="1" noTextEdit="1"/>
              </p:cNvSpPr>
              <p:nvPr/>
            </p:nvSpPr>
            <p:spPr>
              <a:xfrm>
                <a:off x="3021826" y="2904990"/>
                <a:ext cx="5810447" cy="1200329"/>
              </a:xfrm>
              <a:prstGeom prst="rect">
                <a:avLst/>
              </a:prstGeom>
              <a:blipFill>
                <a:blip r:embed="rId4"/>
                <a:stretch>
                  <a:fillRect l="-315"/>
                </a:stretch>
              </a:blipFill>
            </p:spPr>
            <p:txBody>
              <a:bodyPr/>
              <a:lstStyle/>
              <a:p>
                <a:r>
                  <a:rPr lang="en-AU">
                    <a:noFill/>
                  </a:rPr>
                  <a:t> </a:t>
                </a:r>
              </a:p>
            </p:txBody>
          </p:sp>
        </mc:Fallback>
      </mc:AlternateContent>
      <p:pic>
        <p:nvPicPr>
          <p:cNvPr id="2" name="Picture 1">
            <a:extLst>
              <a:ext uri="{FF2B5EF4-FFF2-40B4-BE49-F238E27FC236}">
                <a16:creationId xmlns:a16="http://schemas.microsoft.com/office/drawing/2014/main" id="{D43D538B-FBC5-3A26-5AF0-AC0E9896D835}"/>
              </a:ext>
            </a:extLst>
          </p:cNvPr>
          <p:cNvPicPr>
            <a:picLocks noChangeAspect="1"/>
          </p:cNvPicPr>
          <p:nvPr/>
        </p:nvPicPr>
        <p:blipFill>
          <a:blip r:embed="rId5"/>
          <a:stretch>
            <a:fillRect/>
          </a:stretch>
        </p:blipFill>
        <p:spPr>
          <a:xfrm>
            <a:off x="4990490" y="4030760"/>
            <a:ext cx="2543530" cy="666843"/>
          </a:xfrm>
          <a:prstGeom prst="rect">
            <a:avLst/>
          </a:prstGeom>
        </p:spPr>
      </p:pic>
    </p:spTree>
    <p:extLst>
      <p:ext uri="{BB962C8B-B14F-4D97-AF65-F5344CB8AC3E}">
        <p14:creationId xmlns:p14="http://schemas.microsoft.com/office/powerpoint/2010/main" val="673598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58" name="Google Shape;858;p106"/>
              <p:cNvSpPr txBox="1">
                <a:spLocks noGrp="1"/>
              </p:cNvSpPr>
              <p:nvPr>
                <p:ph type="body" idx="1"/>
              </p:nvPr>
            </p:nvSpPr>
            <p:spPr>
              <a:xfrm>
                <a:off x="64764" y="722895"/>
                <a:ext cx="11978553" cy="4261699"/>
              </a:xfrm>
              <a:prstGeom prst="rect">
                <a:avLst/>
              </a:prstGeom>
            </p:spPr>
            <p:txBody>
              <a:bodyPr spcFirstLastPara="1" vert="horz" wrap="square" lIns="99044" tIns="99044" rIns="99044" bIns="99044" rtlCol="0" anchor="t" anchorCtr="0">
                <a:noAutofit/>
              </a:bodyPr>
              <a:lstStyle/>
              <a:p>
                <a:pPr marL="0" indent="0">
                  <a:buNone/>
                </a:pPr>
                <a:r>
                  <a:rPr lang="en-GB" sz="2400" dirty="0"/>
                  <a:t>The loudness L of sound, in decibels (dB), emitted by a machine t minutes after it is switched on can be modelled by</a:t>
                </a:r>
                <a:endParaRPr lang="en-AU"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sz="2400" i="1">
                          <a:latin typeface="Cambria Math" panose="02040503050406030204" pitchFamily="18" charset="0"/>
                        </a:rPr>
                        <m:t>𝐿</m:t>
                      </m:r>
                      <m:r>
                        <a:rPr lang="en-AU" sz="2400" i="1">
                          <a:latin typeface="Cambria Math" panose="02040503050406030204" pitchFamily="18" charset="0"/>
                        </a:rPr>
                        <m:t>=</m:t>
                      </m:r>
                      <m:r>
                        <a:rPr lang="en-AU" sz="2400" i="1">
                          <a:latin typeface="Cambria Math" panose="02040503050406030204" pitchFamily="18" charset="0"/>
                        </a:rPr>
                        <m:t>62</m:t>
                      </m:r>
                      <m:r>
                        <a:rPr lang="en-AU" sz="2400" i="1">
                          <a:latin typeface="Cambria Math" panose="02040503050406030204" pitchFamily="18" charset="0"/>
                        </a:rPr>
                        <m:t>−</m:t>
                      </m:r>
                      <m:r>
                        <a:rPr lang="en-AU" sz="2400" i="1">
                          <a:latin typeface="Cambria Math" panose="02040503050406030204" pitchFamily="18" charset="0"/>
                        </a:rPr>
                        <m:t>11</m:t>
                      </m:r>
                      <m:func>
                        <m:funcPr>
                          <m:ctrlPr>
                            <a:rPr lang="en-AU" sz="2400" i="1">
                              <a:latin typeface="Cambria Math" panose="02040503050406030204" pitchFamily="18" charset="0"/>
                            </a:rPr>
                          </m:ctrlPr>
                        </m:funcPr>
                        <m:fName>
                          <m:r>
                            <m:rPr>
                              <m:sty m:val="p"/>
                            </m:rPr>
                            <a:rPr lang="en-AU" sz="2400">
                              <a:latin typeface="Cambria Math" panose="02040503050406030204" pitchFamily="18" charset="0"/>
                            </a:rPr>
                            <m:t>cos</m:t>
                          </m:r>
                        </m:fName>
                        <m:e>
                          <m:d>
                            <m:dPr>
                              <m:ctrlPr>
                                <a:rPr lang="en-AU" sz="2400" i="1">
                                  <a:latin typeface="Cambria Math" panose="02040503050406030204" pitchFamily="18" charset="0"/>
                                </a:rPr>
                              </m:ctrlPr>
                            </m:dPr>
                            <m:e>
                              <m:f>
                                <m:fPr>
                                  <m:ctrlPr>
                                    <a:rPr lang="en-AU" sz="2400" i="1">
                                      <a:latin typeface="Cambria Math" panose="02040503050406030204" pitchFamily="18" charset="0"/>
                                    </a:rPr>
                                  </m:ctrlPr>
                                </m:fPr>
                                <m:num>
                                  <m:r>
                                    <a:rPr lang="en-AU" sz="2400" i="1">
                                      <a:latin typeface="Cambria Math" panose="02040503050406030204" pitchFamily="18" charset="0"/>
                                    </a:rPr>
                                    <m:t>𝜋</m:t>
                                  </m:r>
                                  <m:r>
                                    <a:rPr lang="en-AU" sz="2400" i="1">
                                      <a:latin typeface="Cambria Math" panose="02040503050406030204" pitchFamily="18" charset="0"/>
                                    </a:rPr>
                                    <m:t>𝑡</m:t>
                                  </m:r>
                                </m:num>
                                <m:den>
                                  <m:r>
                                    <a:rPr lang="en-AU" sz="2400" i="1">
                                      <a:latin typeface="Cambria Math" panose="02040503050406030204" pitchFamily="18" charset="0"/>
                                    </a:rPr>
                                    <m:t>10</m:t>
                                  </m:r>
                                </m:den>
                              </m:f>
                            </m:e>
                          </m:d>
                        </m:e>
                      </m:func>
                    </m:oMath>
                  </m:oMathPara>
                </a14:m>
                <a:endParaRPr lang="en-AU" dirty="0"/>
              </a:p>
              <a:p>
                <a:pPr marL="0" indent="0">
                  <a:buNone/>
                </a:pPr>
                <a:endParaRPr lang="en-GB" sz="2400" dirty="0"/>
              </a:p>
              <a:p>
                <a:pPr marL="0" indent="0">
                  <a:buNone/>
                </a:pPr>
                <a:r>
                  <a:rPr lang="en-GB" sz="2400" dirty="0"/>
                  <a:t>d) A health and safety inspector can deem a machine unserviceable if the loudness it emits exceeds 70 dB for more than 15 minutes in any hour that it is running. Determine, with justification, whether this machine could be deemed unserviceable.		(3 marks)</a:t>
                </a:r>
                <a:br>
                  <a:rPr lang="en-AU" sz="2400" dirty="0"/>
                </a:br>
                <a:endParaRPr lang="en-AU" sz="2400" dirty="0"/>
              </a:p>
            </p:txBody>
          </p:sp>
        </mc:Choice>
        <mc:Fallback xmlns="">
          <p:sp>
            <p:nvSpPr>
              <p:cNvPr id="858" name="Google Shape;858;p106"/>
              <p:cNvSpPr txBox="1">
                <a:spLocks noGrp="1" noRot="1" noChangeAspect="1" noMove="1" noResize="1" noEditPoints="1" noAdjustHandles="1" noChangeArrowheads="1" noChangeShapeType="1" noTextEdit="1"/>
              </p:cNvSpPr>
              <p:nvPr>
                <p:ph type="body" idx="1"/>
              </p:nvPr>
            </p:nvSpPr>
            <p:spPr>
              <a:xfrm>
                <a:off x="64764" y="722895"/>
                <a:ext cx="11978553" cy="4261699"/>
              </a:xfrm>
              <a:prstGeom prst="rect">
                <a:avLst/>
              </a:prstGeom>
              <a:blipFill>
                <a:blip r:embed="rId3"/>
                <a:stretch>
                  <a:fillRect l="-763" t="-858"/>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2ADA7AF8-1FC9-4807-B4FF-6DF092ABA010}"/>
              </a:ext>
            </a:extLst>
          </p:cNvPr>
          <p:cNvSpPr txBox="1"/>
          <p:nvPr/>
        </p:nvSpPr>
        <p:spPr>
          <a:xfrm>
            <a:off x="0" y="0"/>
            <a:ext cx="387688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2021 CALC ASSUMED</a:t>
            </a:r>
          </a:p>
        </p:txBody>
      </p:sp>
      <p:pic>
        <p:nvPicPr>
          <p:cNvPr id="8" name="Picture 7">
            <a:extLst>
              <a:ext uri="{FF2B5EF4-FFF2-40B4-BE49-F238E27FC236}">
                <a16:creationId xmlns:a16="http://schemas.microsoft.com/office/drawing/2014/main" id="{C77444C5-E4D5-12B7-E003-DD5B2194EF5E}"/>
              </a:ext>
            </a:extLst>
          </p:cNvPr>
          <p:cNvPicPr>
            <a:picLocks noChangeAspect="1"/>
          </p:cNvPicPr>
          <p:nvPr/>
        </p:nvPicPr>
        <p:blipFill>
          <a:blip r:embed="rId4"/>
          <a:stretch>
            <a:fillRect/>
          </a:stretch>
        </p:blipFill>
        <p:spPr>
          <a:xfrm>
            <a:off x="64764" y="3429000"/>
            <a:ext cx="4009244" cy="2367599"/>
          </a:xfrm>
          <a:prstGeom prst="rect">
            <a:avLst/>
          </a:prstGeom>
        </p:spPr>
      </p:pic>
      <p:pic>
        <p:nvPicPr>
          <p:cNvPr id="9" name="Picture 8">
            <a:extLst>
              <a:ext uri="{FF2B5EF4-FFF2-40B4-BE49-F238E27FC236}">
                <a16:creationId xmlns:a16="http://schemas.microsoft.com/office/drawing/2014/main" id="{1918898C-BD74-A94B-BE02-8095224D6924}"/>
              </a:ext>
            </a:extLst>
          </p:cNvPr>
          <p:cNvPicPr>
            <a:picLocks noChangeAspect="1"/>
          </p:cNvPicPr>
          <p:nvPr/>
        </p:nvPicPr>
        <p:blipFill>
          <a:blip r:embed="rId5"/>
          <a:stretch>
            <a:fillRect/>
          </a:stretch>
        </p:blipFill>
        <p:spPr>
          <a:xfrm>
            <a:off x="3956244" y="3429000"/>
            <a:ext cx="3587556" cy="2200268"/>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85D61B1-B7B2-2850-81E9-FDA0884925CD}"/>
                  </a:ext>
                </a:extLst>
              </p:cNvPr>
              <p:cNvSpPr txBox="1"/>
              <p:nvPr/>
            </p:nvSpPr>
            <p:spPr>
              <a:xfrm>
                <a:off x="7481454" y="3429000"/>
                <a:ext cx="4441473" cy="707886"/>
              </a:xfrm>
              <a:prstGeom prst="rect">
                <a:avLst/>
              </a:prstGeom>
              <a:noFill/>
            </p:spPr>
            <p:txBody>
              <a:bodyPr wrap="square" rtlCol="0">
                <a:spAutoFit/>
              </a:bodyPr>
              <a:lstStyle/>
              <a:p>
                <a:r>
                  <a:rPr lang="en-AU" sz="2000" b="0" dirty="0">
                    <a:solidFill>
                      <a:srgbClr val="002060"/>
                    </a:solidFill>
                  </a:rPr>
                  <a:t>first cycle for when </a:t>
                </a:r>
                <a14:m>
                  <m:oMath xmlns:m="http://schemas.openxmlformats.org/officeDocument/2006/math">
                    <m:r>
                      <m:rPr>
                        <m:sty m:val="p"/>
                      </m:rPr>
                      <a:rPr lang="en-AU" sz="2000" b="0" i="0" smtClean="0">
                        <a:solidFill>
                          <a:srgbClr val="002060"/>
                        </a:solidFill>
                        <a:latin typeface="Cambria Math" panose="02040503050406030204" pitchFamily="18" charset="0"/>
                      </a:rPr>
                      <m:t>L</m:t>
                    </m:r>
                    <m:d>
                      <m:dPr>
                        <m:ctrlPr>
                          <a:rPr lang="en-AU" sz="2000" b="0" i="1" smtClean="0">
                            <a:solidFill>
                              <a:srgbClr val="002060"/>
                            </a:solidFill>
                            <a:latin typeface="Cambria Math" panose="02040503050406030204" pitchFamily="18" charset="0"/>
                          </a:rPr>
                        </m:ctrlPr>
                      </m:dPr>
                      <m:e>
                        <m:func>
                          <m:funcPr>
                            <m:ctrlPr>
                              <a:rPr lang="en-AU" sz="2000" b="0" i="1" smtClean="0">
                                <a:solidFill>
                                  <a:srgbClr val="002060"/>
                                </a:solidFill>
                                <a:latin typeface="Cambria Math" panose="02040503050406030204" pitchFamily="18" charset="0"/>
                              </a:rPr>
                            </m:ctrlPr>
                          </m:funcPr>
                          <m:fName>
                            <m:r>
                              <m:rPr>
                                <m:sty m:val="p"/>
                              </m:rPr>
                              <a:rPr lang="en-AU" sz="2000" b="0" i="0" smtClean="0">
                                <a:solidFill>
                                  <a:srgbClr val="002060"/>
                                </a:solidFill>
                                <a:latin typeface="Cambria Math" panose="02040503050406030204" pitchFamily="18" charset="0"/>
                              </a:rPr>
                              <m:t>max</m:t>
                            </m:r>
                          </m:fName>
                          <m:e>
                            <m:r>
                              <a:rPr lang="en-AU" sz="2000" b="0" i="1" smtClean="0">
                                <a:solidFill>
                                  <a:srgbClr val="002060"/>
                                </a:solidFill>
                                <a:latin typeface="Cambria Math" panose="02040503050406030204" pitchFamily="18" charset="0"/>
                              </a:rPr>
                              <m:t> </m:t>
                            </m:r>
                          </m:e>
                        </m:func>
                      </m:e>
                    </m:d>
                    <m:r>
                      <a:rPr lang="en-AU" sz="2000" b="0" i="1" smtClean="0">
                        <a:solidFill>
                          <a:srgbClr val="002060"/>
                        </a:solidFill>
                        <a:latin typeface="Cambria Math" panose="02040503050406030204" pitchFamily="18" charset="0"/>
                      </a:rPr>
                      <m:t>&gt;</m:t>
                    </m:r>
                    <m:r>
                      <a:rPr lang="en-AU" sz="2000" b="0" i="1" smtClean="0">
                        <a:solidFill>
                          <a:srgbClr val="002060"/>
                        </a:solidFill>
                        <a:latin typeface="Cambria Math" panose="02040503050406030204" pitchFamily="18" charset="0"/>
                      </a:rPr>
                      <m:t>70</m:t>
                    </m:r>
                    <m:r>
                      <a:rPr lang="en-AU" sz="2000" b="0" i="1" smtClean="0">
                        <a:solidFill>
                          <a:srgbClr val="002060"/>
                        </a:solidFill>
                        <a:latin typeface="Cambria Math" panose="02040503050406030204" pitchFamily="18" charset="0"/>
                      </a:rPr>
                      <m:t>𝑑𝐵</m:t>
                    </m:r>
                    <m:r>
                      <a:rPr lang="en-AU" sz="2000" b="0" i="1" smtClean="0">
                        <a:solidFill>
                          <a:srgbClr val="002060"/>
                        </a:solidFill>
                        <a:latin typeface="Cambria Math" panose="02040503050406030204" pitchFamily="18" charset="0"/>
                      </a:rPr>
                      <m:t>, </m:t>
                    </m:r>
                  </m:oMath>
                </a14:m>
                <a:endParaRPr lang="en-AU" sz="2000" b="0" i="1" dirty="0">
                  <a:solidFill>
                    <a:srgbClr val="00206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000" b="0" i="1" smtClean="0">
                          <a:solidFill>
                            <a:srgbClr val="002060"/>
                          </a:solidFill>
                          <a:latin typeface="Cambria Math" panose="02040503050406030204" pitchFamily="18" charset="0"/>
                        </a:rPr>
                        <m:t>7</m:t>
                      </m:r>
                      <m:r>
                        <a:rPr lang="en-AU" sz="2000" b="0" i="1" smtClean="0">
                          <a:solidFill>
                            <a:srgbClr val="002060"/>
                          </a:solidFill>
                          <a:latin typeface="Cambria Math" panose="02040503050406030204" pitchFamily="18" charset="0"/>
                        </a:rPr>
                        <m:t>.</m:t>
                      </m:r>
                      <m:r>
                        <a:rPr lang="en-AU" sz="2000" b="0" i="1" smtClean="0">
                          <a:solidFill>
                            <a:srgbClr val="002060"/>
                          </a:solidFill>
                          <a:latin typeface="Cambria Math" panose="02040503050406030204" pitchFamily="18" charset="0"/>
                        </a:rPr>
                        <m:t>59</m:t>
                      </m:r>
                      <m:r>
                        <a:rPr lang="en-AU" sz="2000" b="0" i="1" smtClean="0">
                          <a:solidFill>
                            <a:srgbClr val="002060"/>
                          </a:solidFill>
                          <a:latin typeface="Cambria Math" panose="02040503050406030204" pitchFamily="18" charset="0"/>
                        </a:rPr>
                        <m:t>&lt;</m:t>
                      </m:r>
                      <m:r>
                        <a:rPr lang="en-AU" sz="2000" b="0" i="1" smtClean="0">
                          <a:solidFill>
                            <a:srgbClr val="002060"/>
                          </a:solidFill>
                          <a:latin typeface="Cambria Math" panose="02040503050406030204" pitchFamily="18" charset="0"/>
                        </a:rPr>
                        <m:t>𝑡</m:t>
                      </m:r>
                      <m:r>
                        <a:rPr lang="en-AU" sz="2000" b="0" i="1" smtClean="0">
                          <a:solidFill>
                            <a:srgbClr val="002060"/>
                          </a:solidFill>
                          <a:latin typeface="Cambria Math" panose="02040503050406030204" pitchFamily="18" charset="0"/>
                        </a:rPr>
                        <m:t>&lt;</m:t>
                      </m:r>
                      <m:r>
                        <a:rPr lang="en-AU" sz="2000" b="0" i="1" smtClean="0">
                          <a:solidFill>
                            <a:srgbClr val="002060"/>
                          </a:solidFill>
                          <a:latin typeface="Cambria Math" panose="02040503050406030204" pitchFamily="18" charset="0"/>
                        </a:rPr>
                        <m:t>12</m:t>
                      </m:r>
                      <m:r>
                        <a:rPr lang="en-AU" sz="2000" b="0" i="1" smtClean="0">
                          <a:solidFill>
                            <a:srgbClr val="002060"/>
                          </a:solidFill>
                          <a:latin typeface="Cambria Math" panose="02040503050406030204" pitchFamily="18" charset="0"/>
                        </a:rPr>
                        <m:t>.</m:t>
                      </m:r>
                      <m:r>
                        <a:rPr lang="en-AU" sz="2000" b="0" i="1" smtClean="0">
                          <a:solidFill>
                            <a:srgbClr val="002060"/>
                          </a:solidFill>
                          <a:latin typeface="Cambria Math" panose="02040503050406030204" pitchFamily="18" charset="0"/>
                        </a:rPr>
                        <m:t>41</m:t>
                      </m:r>
                    </m:oMath>
                  </m:oMathPara>
                </a14:m>
                <a:endParaRPr lang="en-AU" sz="2000" dirty="0">
                  <a:solidFill>
                    <a:srgbClr val="002060"/>
                  </a:solidFill>
                </a:endParaRPr>
              </a:p>
            </p:txBody>
          </p:sp>
        </mc:Choice>
        <mc:Fallback xmlns="">
          <p:sp>
            <p:nvSpPr>
              <p:cNvPr id="11" name="TextBox 10">
                <a:extLst>
                  <a:ext uri="{FF2B5EF4-FFF2-40B4-BE49-F238E27FC236}">
                    <a16:creationId xmlns:a16="http://schemas.microsoft.com/office/drawing/2014/main" id="{F85D61B1-B7B2-2850-81E9-FDA0884925CD}"/>
                  </a:ext>
                </a:extLst>
              </p:cNvPr>
              <p:cNvSpPr txBox="1">
                <a:spLocks noRot="1" noChangeAspect="1" noMove="1" noResize="1" noEditPoints="1" noAdjustHandles="1" noChangeArrowheads="1" noChangeShapeType="1" noTextEdit="1"/>
              </p:cNvSpPr>
              <p:nvPr/>
            </p:nvSpPr>
            <p:spPr>
              <a:xfrm>
                <a:off x="7481454" y="3429000"/>
                <a:ext cx="4441473" cy="707886"/>
              </a:xfrm>
              <a:prstGeom prst="rect">
                <a:avLst/>
              </a:prstGeom>
              <a:blipFill>
                <a:blip r:embed="rId6"/>
                <a:stretch>
                  <a:fillRect l="-1372" t="-5172"/>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EDDE12A-C6ED-E2CA-16FA-41B0499A2F6C}"/>
                  </a:ext>
                </a:extLst>
              </p:cNvPr>
              <p:cNvSpPr txBox="1"/>
              <p:nvPr/>
            </p:nvSpPr>
            <p:spPr>
              <a:xfrm>
                <a:off x="7543800" y="4175191"/>
                <a:ext cx="4441473" cy="707886"/>
              </a:xfrm>
              <a:prstGeom prst="rect">
                <a:avLst/>
              </a:prstGeom>
              <a:noFill/>
            </p:spPr>
            <p:txBody>
              <a:bodyPr wrap="square" rtlCol="0">
                <a:spAutoFit/>
              </a:bodyPr>
              <a:lstStyle/>
              <a:p>
                <a:r>
                  <a:rPr lang="en-AU" sz="2000" b="0" dirty="0">
                    <a:solidFill>
                      <a:srgbClr val="002060"/>
                    </a:solidFill>
                  </a:rPr>
                  <a:t>t</a:t>
                </a:r>
                <a14:m>
                  <m:oMath xmlns:m="http://schemas.openxmlformats.org/officeDocument/2006/math">
                    <m:r>
                      <m:rPr>
                        <m:sty m:val="p"/>
                      </m:rPr>
                      <a:rPr lang="en-AU" sz="2000" b="0" i="0" smtClean="0">
                        <a:solidFill>
                          <a:srgbClr val="002060"/>
                        </a:solidFill>
                        <a:latin typeface="Cambria Math" panose="02040503050406030204" pitchFamily="18" charset="0"/>
                      </a:rPr>
                      <m:t>otal</m:t>
                    </m:r>
                    <m:r>
                      <a:rPr lang="en-AU" sz="2000" b="0" i="0" smtClean="0">
                        <a:solidFill>
                          <a:srgbClr val="002060"/>
                        </a:solidFill>
                        <a:latin typeface="Cambria Math" panose="02040503050406030204" pitchFamily="18" charset="0"/>
                      </a:rPr>
                      <m:t> </m:t>
                    </m:r>
                    <m:r>
                      <m:rPr>
                        <m:sty m:val="p"/>
                      </m:rPr>
                      <a:rPr lang="en-AU" sz="2000" b="0" i="0" smtClean="0">
                        <a:solidFill>
                          <a:srgbClr val="002060"/>
                        </a:solidFill>
                        <a:latin typeface="Cambria Math" panose="02040503050406030204" pitchFamily="18" charset="0"/>
                      </a:rPr>
                      <m:t>time</m:t>
                    </m:r>
                    <m:r>
                      <a:rPr lang="en-AU" sz="2000" b="0" i="0" smtClean="0">
                        <a:solidFill>
                          <a:srgbClr val="002060"/>
                        </a:solidFill>
                        <a:latin typeface="Cambria Math" panose="02040503050406030204" pitchFamily="18" charset="0"/>
                      </a:rPr>
                      <m:t>=</m:t>
                    </m:r>
                    <m:r>
                      <a:rPr lang="en-AU" sz="2000" b="0" i="0" smtClean="0">
                        <a:solidFill>
                          <a:srgbClr val="002060"/>
                        </a:solidFill>
                        <a:latin typeface="Cambria Math" panose="02040503050406030204" pitchFamily="18" charset="0"/>
                      </a:rPr>
                      <m:t>3</m:t>
                    </m:r>
                    <m:d>
                      <m:dPr>
                        <m:ctrlPr>
                          <a:rPr lang="en-AU" sz="2000" b="0" i="1" smtClean="0">
                            <a:solidFill>
                              <a:srgbClr val="002060"/>
                            </a:solidFill>
                            <a:latin typeface="Cambria Math" panose="02040503050406030204" pitchFamily="18" charset="0"/>
                          </a:rPr>
                        </m:ctrlPr>
                      </m:dPr>
                      <m:e>
                        <m:r>
                          <a:rPr lang="en-AU" sz="2000" b="0" i="0" smtClean="0">
                            <a:solidFill>
                              <a:srgbClr val="002060"/>
                            </a:solidFill>
                            <a:latin typeface="Cambria Math" panose="02040503050406030204" pitchFamily="18" charset="0"/>
                          </a:rPr>
                          <m:t>12</m:t>
                        </m:r>
                        <m:r>
                          <a:rPr lang="en-AU" sz="2000" b="0" i="0" smtClean="0">
                            <a:solidFill>
                              <a:srgbClr val="002060"/>
                            </a:solidFill>
                            <a:latin typeface="Cambria Math" panose="02040503050406030204" pitchFamily="18" charset="0"/>
                          </a:rPr>
                          <m:t>.</m:t>
                        </m:r>
                        <m:r>
                          <a:rPr lang="en-AU" sz="2000" b="0" i="0" smtClean="0">
                            <a:solidFill>
                              <a:srgbClr val="002060"/>
                            </a:solidFill>
                            <a:latin typeface="Cambria Math" panose="02040503050406030204" pitchFamily="18" charset="0"/>
                          </a:rPr>
                          <m:t>41</m:t>
                        </m:r>
                        <m:r>
                          <a:rPr lang="en-AU" sz="2000" b="0" i="0" smtClean="0">
                            <a:solidFill>
                              <a:srgbClr val="002060"/>
                            </a:solidFill>
                            <a:latin typeface="Cambria Math" panose="02040503050406030204" pitchFamily="18" charset="0"/>
                          </a:rPr>
                          <m:t> −</m:t>
                        </m:r>
                        <m:r>
                          <a:rPr lang="en-AU" sz="2000" b="0" i="0" smtClean="0">
                            <a:solidFill>
                              <a:srgbClr val="002060"/>
                            </a:solidFill>
                            <a:latin typeface="Cambria Math" panose="02040503050406030204" pitchFamily="18" charset="0"/>
                          </a:rPr>
                          <m:t>7</m:t>
                        </m:r>
                        <m:r>
                          <a:rPr lang="en-AU" sz="2000" b="0" i="0" smtClean="0">
                            <a:solidFill>
                              <a:srgbClr val="002060"/>
                            </a:solidFill>
                            <a:latin typeface="Cambria Math" panose="02040503050406030204" pitchFamily="18" charset="0"/>
                          </a:rPr>
                          <m:t>.</m:t>
                        </m:r>
                        <m:r>
                          <a:rPr lang="en-AU" sz="2000" b="0" i="0" smtClean="0">
                            <a:solidFill>
                              <a:srgbClr val="002060"/>
                            </a:solidFill>
                            <a:latin typeface="Cambria Math" panose="02040503050406030204" pitchFamily="18" charset="0"/>
                          </a:rPr>
                          <m:t>59</m:t>
                        </m:r>
                      </m:e>
                    </m:d>
                  </m:oMath>
                </a14:m>
                <a:endParaRPr lang="en-AU" sz="2000" b="0" i="0" dirty="0">
                  <a:solidFill>
                    <a:srgbClr val="00206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000" b="0" i="1" smtClean="0">
                          <a:solidFill>
                            <a:srgbClr val="002060"/>
                          </a:solidFill>
                          <a:latin typeface="Cambria Math" panose="02040503050406030204" pitchFamily="18" charset="0"/>
                        </a:rPr>
                        <m:t>=</m:t>
                      </m:r>
                      <m:r>
                        <a:rPr lang="en-AU" sz="2000" b="0" i="1" smtClean="0">
                          <a:solidFill>
                            <a:srgbClr val="002060"/>
                          </a:solidFill>
                          <a:latin typeface="Cambria Math" panose="02040503050406030204" pitchFamily="18" charset="0"/>
                        </a:rPr>
                        <m:t>14</m:t>
                      </m:r>
                      <m:r>
                        <a:rPr lang="en-AU" sz="2000" b="0" i="1" smtClean="0">
                          <a:solidFill>
                            <a:srgbClr val="002060"/>
                          </a:solidFill>
                          <a:latin typeface="Cambria Math" panose="02040503050406030204" pitchFamily="18" charset="0"/>
                        </a:rPr>
                        <m:t>.</m:t>
                      </m:r>
                      <m:r>
                        <a:rPr lang="en-AU" sz="2000" b="0" i="1" smtClean="0">
                          <a:solidFill>
                            <a:srgbClr val="002060"/>
                          </a:solidFill>
                          <a:latin typeface="Cambria Math" panose="02040503050406030204" pitchFamily="18" charset="0"/>
                        </a:rPr>
                        <m:t>46</m:t>
                      </m:r>
                      <m:func>
                        <m:funcPr>
                          <m:ctrlPr>
                            <a:rPr lang="en-AU" sz="2000" b="0" i="1" smtClean="0">
                              <a:solidFill>
                                <a:srgbClr val="002060"/>
                              </a:solidFill>
                              <a:latin typeface="Cambria Math" panose="02040503050406030204" pitchFamily="18" charset="0"/>
                            </a:rPr>
                          </m:ctrlPr>
                        </m:funcPr>
                        <m:fName>
                          <m:r>
                            <m:rPr>
                              <m:sty m:val="p"/>
                            </m:rPr>
                            <a:rPr lang="en-AU" sz="2000" b="0" i="0" smtClean="0">
                              <a:solidFill>
                                <a:srgbClr val="002060"/>
                              </a:solidFill>
                              <a:latin typeface="Cambria Math" panose="02040503050406030204" pitchFamily="18" charset="0"/>
                            </a:rPr>
                            <m:t>min</m:t>
                          </m:r>
                        </m:fName>
                        <m:e>
                          <m:r>
                            <a:rPr lang="en-AU" sz="2000" b="0" i="1" smtClean="0">
                              <a:solidFill>
                                <a:srgbClr val="002060"/>
                              </a:solidFill>
                              <a:latin typeface="Cambria Math" panose="02040503050406030204" pitchFamily="18" charset="0"/>
                            </a:rPr>
                            <m:t>𝑝𝑒𝑟</m:t>
                          </m:r>
                          <m:r>
                            <a:rPr lang="en-AU" sz="2000" b="0" i="1" smtClean="0">
                              <a:solidFill>
                                <a:srgbClr val="002060"/>
                              </a:solidFill>
                              <a:latin typeface="Cambria Math" panose="02040503050406030204" pitchFamily="18" charset="0"/>
                            </a:rPr>
                            <m:t> </m:t>
                          </m:r>
                          <m:r>
                            <a:rPr lang="en-AU" sz="2000" b="0" i="1" smtClean="0">
                              <a:solidFill>
                                <a:srgbClr val="002060"/>
                              </a:solidFill>
                              <a:latin typeface="Cambria Math" panose="02040503050406030204" pitchFamily="18" charset="0"/>
                            </a:rPr>
                            <m:t>h</m:t>
                          </m:r>
                          <m:r>
                            <a:rPr lang="en-AU" sz="2000" b="0" i="1" smtClean="0">
                              <a:solidFill>
                                <a:srgbClr val="002060"/>
                              </a:solidFill>
                              <a:latin typeface="Cambria Math" panose="02040503050406030204" pitchFamily="18" charset="0"/>
                            </a:rPr>
                            <m:t>𝑜𝑢𝑟</m:t>
                          </m:r>
                        </m:e>
                      </m:func>
                    </m:oMath>
                  </m:oMathPara>
                </a14:m>
                <a:endParaRPr lang="en-AU" sz="2000" dirty="0">
                  <a:solidFill>
                    <a:srgbClr val="002060"/>
                  </a:solidFill>
                </a:endParaRPr>
              </a:p>
            </p:txBody>
          </p:sp>
        </mc:Choice>
        <mc:Fallback xmlns="">
          <p:sp>
            <p:nvSpPr>
              <p:cNvPr id="12" name="TextBox 11">
                <a:extLst>
                  <a:ext uri="{FF2B5EF4-FFF2-40B4-BE49-F238E27FC236}">
                    <a16:creationId xmlns:a16="http://schemas.microsoft.com/office/drawing/2014/main" id="{8EDDE12A-C6ED-E2CA-16FA-41B0499A2F6C}"/>
                  </a:ext>
                </a:extLst>
              </p:cNvPr>
              <p:cNvSpPr txBox="1">
                <a:spLocks noRot="1" noChangeAspect="1" noMove="1" noResize="1" noEditPoints="1" noAdjustHandles="1" noChangeArrowheads="1" noChangeShapeType="1" noTextEdit="1"/>
              </p:cNvSpPr>
              <p:nvPr/>
            </p:nvSpPr>
            <p:spPr>
              <a:xfrm>
                <a:off x="7543800" y="4175191"/>
                <a:ext cx="4441473" cy="707886"/>
              </a:xfrm>
              <a:prstGeom prst="rect">
                <a:avLst/>
              </a:prstGeom>
              <a:blipFill>
                <a:blip r:embed="rId7"/>
                <a:stretch>
                  <a:fillRect l="-1511" t="-5172" b="-3448"/>
                </a:stretch>
              </a:blipFill>
            </p:spPr>
            <p:txBody>
              <a:bodyPr/>
              <a:lstStyle/>
              <a:p>
                <a:r>
                  <a:rPr lang="en-AU">
                    <a:noFill/>
                  </a:rPr>
                  <a:t> </a:t>
                </a:r>
              </a:p>
            </p:txBody>
          </p:sp>
        </mc:Fallback>
      </mc:AlternateContent>
      <p:sp>
        <p:nvSpPr>
          <p:cNvPr id="15" name="TextBox 14">
            <a:extLst>
              <a:ext uri="{FF2B5EF4-FFF2-40B4-BE49-F238E27FC236}">
                <a16:creationId xmlns:a16="http://schemas.microsoft.com/office/drawing/2014/main" id="{B19062B1-40F7-28AD-4BB8-F7992E24823A}"/>
              </a:ext>
            </a:extLst>
          </p:cNvPr>
          <p:cNvSpPr txBox="1"/>
          <p:nvPr/>
        </p:nvSpPr>
        <p:spPr>
          <a:xfrm>
            <a:off x="7630866" y="4984594"/>
            <a:ext cx="4441473" cy="707886"/>
          </a:xfrm>
          <a:prstGeom prst="rect">
            <a:avLst/>
          </a:prstGeom>
          <a:noFill/>
        </p:spPr>
        <p:txBody>
          <a:bodyPr wrap="square" rtlCol="0">
            <a:spAutoFit/>
          </a:bodyPr>
          <a:lstStyle/>
          <a:p>
            <a:r>
              <a:rPr lang="en-GB" sz="2000" dirty="0">
                <a:solidFill>
                  <a:srgbClr val="002060"/>
                </a:solidFill>
              </a:rPr>
              <a:t>Therefore, the machine could not be deemed unserviceable.</a:t>
            </a:r>
            <a:endParaRPr lang="en-AU" sz="2000" dirty="0">
              <a:solidFill>
                <a:srgbClr val="002060"/>
              </a:solidFill>
            </a:endParaRPr>
          </a:p>
        </p:txBody>
      </p:sp>
      <p:pic>
        <p:nvPicPr>
          <p:cNvPr id="16" name="Picture 15">
            <a:extLst>
              <a:ext uri="{FF2B5EF4-FFF2-40B4-BE49-F238E27FC236}">
                <a16:creationId xmlns:a16="http://schemas.microsoft.com/office/drawing/2014/main" id="{69FF39D2-6BE2-0D12-0D88-A858EF004D95}"/>
              </a:ext>
            </a:extLst>
          </p:cNvPr>
          <p:cNvPicPr>
            <a:picLocks noChangeAspect="1"/>
          </p:cNvPicPr>
          <p:nvPr/>
        </p:nvPicPr>
        <p:blipFill>
          <a:blip r:embed="rId8"/>
          <a:stretch>
            <a:fillRect/>
          </a:stretch>
        </p:blipFill>
        <p:spPr>
          <a:xfrm>
            <a:off x="7543800" y="5793997"/>
            <a:ext cx="3734575" cy="761418"/>
          </a:xfrm>
          <a:prstGeom prst="rect">
            <a:avLst/>
          </a:prstGeom>
        </p:spPr>
      </p:pic>
    </p:spTree>
    <p:extLst>
      <p:ext uri="{BB962C8B-B14F-4D97-AF65-F5344CB8AC3E}">
        <p14:creationId xmlns:p14="http://schemas.microsoft.com/office/powerpoint/2010/main" val="43260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4"/>
          <p:cNvSpPr>
            <a:spLocks noGrp="1"/>
          </p:cNvSpPr>
          <p:nvPr>
            <p:ph type="subTitle" idx="1"/>
          </p:nvPr>
        </p:nvSpPr>
        <p:spPr>
          <a:xfrm>
            <a:off x="357600" y="812618"/>
            <a:ext cx="9144000" cy="2232982"/>
          </a:xfrm>
        </p:spPr>
        <p:txBody>
          <a:bodyPr>
            <a:normAutofit/>
          </a:bodyPr>
          <a:lstStyle/>
          <a:p>
            <a:pPr algn="l"/>
            <a:r>
              <a:rPr lang="en-AU" sz="4000" dirty="0"/>
              <a:t>Complete Cambridge Ex 12N</a:t>
            </a:r>
          </a:p>
        </p:txBody>
      </p:sp>
      <p:sp>
        <p:nvSpPr>
          <p:cNvPr id="3" name="TextBox 2">
            <a:extLst>
              <a:ext uri="{FF2B5EF4-FFF2-40B4-BE49-F238E27FC236}">
                <a16:creationId xmlns:a16="http://schemas.microsoft.com/office/drawing/2014/main" id="{B4B07689-760D-4D71-9448-AFF1CCEB30E0}"/>
              </a:ext>
            </a:extLst>
          </p:cNvPr>
          <p:cNvSpPr txBox="1"/>
          <p:nvPr/>
        </p:nvSpPr>
        <p:spPr>
          <a:xfrm>
            <a:off x="0" y="-28398"/>
            <a:ext cx="3895468" cy="584775"/>
          </a:xfrm>
          <a:prstGeom prst="homePlate">
            <a:avLst/>
          </a:prstGeom>
          <a:solidFill>
            <a:srgbClr val="002060"/>
          </a:solidFill>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Independent Practice</a:t>
            </a:r>
          </a:p>
        </p:txBody>
      </p:sp>
    </p:spTree>
    <p:extLst>
      <p:ext uri="{BB962C8B-B14F-4D97-AF65-F5344CB8AC3E}">
        <p14:creationId xmlns:p14="http://schemas.microsoft.com/office/powerpoint/2010/main" val="3000480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58" name="Google Shape;858;p106"/>
              <p:cNvSpPr txBox="1">
                <a:spLocks noGrp="1"/>
              </p:cNvSpPr>
              <p:nvPr>
                <p:ph type="body" idx="1"/>
              </p:nvPr>
            </p:nvSpPr>
            <p:spPr>
              <a:xfrm>
                <a:off x="64764" y="722895"/>
                <a:ext cx="11978553" cy="4261699"/>
              </a:xfrm>
              <a:prstGeom prst="rect">
                <a:avLst/>
              </a:prstGeom>
            </p:spPr>
            <p:txBody>
              <a:bodyPr spcFirstLastPara="1" vert="horz" wrap="square" lIns="99044" tIns="99044" rIns="99044" bIns="99044" rtlCol="0" anchor="t" anchorCtr="0">
                <a:noAutofit/>
              </a:bodyPr>
              <a:lstStyle/>
              <a:p>
                <a:pPr marL="0" indent="0">
                  <a:buNone/>
                </a:pPr>
                <a:r>
                  <a:rPr lang="en-AU" sz="2400" dirty="0"/>
                  <a:t>A small weight, attached to the bottom of a spring, oscillated up and down. The distance, </a:t>
                </a:r>
                <a:r>
                  <a:rPr lang="en-AU" sz="2400" i="1" dirty="0"/>
                  <a:t>d </a:t>
                </a:r>
                <a:r>
                  <a:rPr lang="en-AU" sz="2400" dirty="0"/>
                  <a:t>cm, of the weight from the top of the spring after </a:t>
                </a:r>
                <a:r>
                  <a:rPr lang="en-AU" sz="2400" i="1" dirty="0"/>
                  <a:t>t </a:t>
                </a:r>
                <a:r>
                  <a:rPr lang="en-AU" sz="2400" dirty="0"/>
                  <a:t>seconds can be modelled by </a:t>
                </a:r>
                <a:endParaRPr lang="en-AU"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𝑑</m:t>
                      </m:r>
                      <m:r>
                        <a:rPr lang="en-AU" sz="2400" b="0" i="1" smtClean="0">
                          <a:latin typeface="Cambria Math" panose="02040503050406030204" pitchFamily="18" charset="0"/>
                        </a:rPr>
                        <m:t>=45+35</m:t>
                      </m:r>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sin</m:t>
                          </m:r>
                        </m:fName>
                        <m:e>
                          <m:d>
                            <m:dPr>
                              <m:ctrlPr>
                                <a:rPr lang="en-AU" sz="2400" b="0" i="1" smtClean="0">
                                  <a:latin typeface="Cambria Math" panose="02040503050406030204" pitchFamily="18" charset="0"/>
                                </a:rPr>
                              </m:ctrlPr>
                            </m:dPr>
                            <m:e>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3</m:t>
                                  </m:r>
                                  <m:r>
                                    <a:rPr lang="en-AU" sz="2400" b="0" i="1" smtClean="0">
                                      <a:latin typeface="Cambria Math" panose="02040503050406030204" pitchFamily="18" charset="0"/>
                                    </a:rPr>
                                    <m:t>𝜋</m:t>
                                  </m:r>
                                  <m:r>
                                    <a:rPr lang="en-AU" sz="2400" b="0" i="1" smtClean="0">
                                      <a:latin typeface="Cambria Math" panose="02040503050406030204" pitchFamily="18" charset="0"/>
                                    </a:rPr>
                                    <m:t>𝑡</m:t>
                                  </m:r>
                                </m:num>
                                <m:den>
                                  <m:r>
                                    <a:rPr lang="en-AU" sz="2400" b="0" i="1" smtClean="0">
                                      <a:latin typeface="Cambria Math" panose="02040503050406030204" pitchFamily="18" charset="0"/>
                                    </a:rPr>
                                    <m:t>4</m:t>
                                  </m:r>
                                </m:den>
                              </m:f>
                            </m:e>
                          </m:d>
                        </m:e>
                      </m:func>
                    </m:oMath>
                    <m:oMath xmlns:m="http://schemas.openxmlformats.org/officeDocument/2006/math">
                      <m:r>
                        <a:rPr lang="en-AU" sz="2400" b="0" i="1" smtClean="0">
                          <a:latin typeface="Cambria Math" panose="02040503050406030204" pitchFamily="18" charset="0"/>
                        </a:rPr>
                        <m:t> </m:t>
                      </m:r>
                    </m:oMath>
                  </m:oMathPara>
                </a14:m>
                <a:br>
                  <a:rPr lang="en-AU" sz="2400" dirty="0"/>
                </a:br>
                <a:endParaRPr lang="en-AU" sz="2400" dirty="0"/>
              </a:p>
              <a:p>
                <a:pPr marL="0" indent="0">
                  <a:buNone/>
                </a:pPr>
                <a:r>
                  <a:rPr lang="en-AU" sz="2400" dirty="0"/>
                  <a:t>a) Sketch the graph between </a:t>
                </a:r>
                <a14:m>
                  <m:oMath xmlns:m="http://schemas.openxmlformats.org/officeDocument/2006/math">
                    <m:r>
                      <a:rPr lang="en-AU" sz="2400" b="0" i="1" smtClean="0">
                        <a:latin typeface="Cambria Math" panose="02040503050406030204" pitchFamily="18" charset="0"/>
                      </a:rPr>
                      <m:t>0≤</m:t>
                    </m:r>
                    <m:r>
                      <a:rPr lang="en-AU" sz="2400" b="0" i="1" smtClean="0">
                        <a:latin typeface="Cambria Math" panose="02040503050406030204" pitchFamily="18" charset="0"/>
                      </a:rPr>
                      <m:t>𝑡</m:t>
                    </m:r>
                    <m:r>
                      <a:rPr lang="en-AU" sz="2400" b="0" i="1" smtClean="0">
                        <a:latin typeface="Cambria Math" panose="02040503050406030204" pitchFamily="18" charset="0"/>
                      </a:rPr>
                      <m:t>≤3</m:t>
                    </m:r>
                  </m:oMath>
                </a14:m>
                <a:r>
                  <a:rPr lang="en-AU" sz="2400" dirty="0"/>
                  <a:t>						(4 marks)</a:t>
                </a:r>
                <a:br>
                  <a:rPr lang="en-AU" sz="2400" dirty="0"/>
                </a:br>
                <a:endParaRPr lang="en-AU" sz="2400" dirty="0"/>
              </a:p>
              <a:p>
                <a:pPr marL="0" indent="0">
                  <a:buNone/>
                </a:pPr>
                <a:r>
                  <a:rPr lang="en-AU" sz="2400" dirty="0"/>
                  <a:t>b) Mark on your graph point M, where the weight is 40 cm from the top of the spring and moving downwards.									(1 mark)</a:t>
                </a:r>
              </a:p>
              <a:p>
                <a:pPr marL="0" indent="0">
                  <a:buNone/>
                </a:pPr>
                <a:endParaRPr lang="en-AU" sz="2400" dirty="0"/>
              </a:p>
              <a:p>
                <a:pPr marL="0" indent="0">
                  <a:buNone/>
                </a:pPr>
                <a:r>
                  <a:rPr lang="en-AU" sz="2400" dirty="0"/>
                  <a:t>c) Determine</a:t>
                </a:r>
                <a:br>
                  <a:rPr lang="en-AU" sz="2400" dirty="0"/>
                </a:br>
                <a:r>
                  <a:rPr lang="en-AU" sz="2400" dirty="0"/>
                  <a:t>	</a:t>
                </a:r>
                <a:r>
                  <a:rPr lang="en-AU" sz="2400" dirty="0" err="1"/>
                  <a:t>i</a:t>
                </a:r>
                <a:r>
                  <a:rPr lang="en-AU" sz="2400" dirty="0"/>
                  <a:t>. The maximum distance of the weight from the top of the spring		(1 mark)</a:t>
                </a:r>
                <a:br>
                  <a:rPr lang="en-AU" sz="2400" dirty="0"/>
                </a:br>
                <a:endParaRPr lang="en-AU" sz="2400" dirty="0"/>
              </a:p>
              <a:p>
                <a:pPr marL="0" indent="0">
                  <a:buNone/>
                </a:pPr>
                <a:r>
                  <a:rPr lang="en-AU" sz="2400" dirty="0"/>
                  <a:t>	ii. Time taken for the weight to first return to its initial position 		(1 mark)</a:t>
                </a:r>
                <a:br>
                  <a:rPr lang="en-AU" sz="2400" dirty="0"/>
                </a:br>
                <a:endParaRPr lang="en-AU" sz="2400" dirty="0"/>
              </a:p>
              <a:p>
                <a:pPr marL="0" indent="0">
                  <a:buNone/>
                </a:pPr>
                <a:r>
                  <a:rPr lang="en-AU" sz="2400" dirty="0"/>
                  <a:t>	iii. Distance moved by the weight between t= 1 and t= 2			(1 mark)</a:t>
                </a:r>
              </a:p>
            </p:txBody>
          </p:sp>
        </mc:Choice>
        <mc:Fallback xmlns="">
          <p:sp>
            <p:nvSpPr>
              <p:cNvPr id="858" name="Google Shape;858;p106"/>
              <p:cNvSpPr txBox="1">
                <a:spLocks noGrp="1" noRot="1" noChangeAspect="1" noMove="1" noResize="1" noEditPoints="1" noAdjustHandles="1" noChangeArrowheads="1" noChangeShapeType="1" noTextEdit="1"/>
              </p:cNvSpPr>
              <p:nvPr>
                <p:ph type="body" idx="1"/>
              </p:nvPr>
            </p:nvSpPr>
            <p:spPr>
              <a:xfrm>
                <a:off x="64764" y="722895"/>
                <a:ext cx="11978553" cy="4261699"/>
              </a:xfrm>
              <a:prstGeom prst="rect">
                <a:avLst/>
              </a:prstGeom>
              <a:blipFill>
                <a:blip r:embed="rId3"/>
                <a:stretch>
                  <a:fillRect l="-763" t="-858" r="-763" b="-32046"/>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2ADA7AF8-1FC9-4807-B4FF-6DF092ABA010}"/>
              </a:ext>
            </a:extLst>
          </p:cNvPr>
          <p:cNvSpPr txBox="1"/>
          <p:nvPr/>
        </p:nvSpPr>
        <p:spPr>
          <a:xfrm>
            <a:off x="0" y="0"/>
            <a:ext cx="387688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2019 CALC ASSUMED</a:t>
            </a:r>
          </a:p>
        </p:txBody>
      </p:sp>
    </p:spTree>
    <p:extLst>
      <p:ext uri="{BB962C8B-B14F-4D97-AF65-F5344CB8AC3E}">
        <p14:creationId xmlns:p14="http://schemas.microsoft.com/office/powerpoint/2010/main" val="4024809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58" name="Google Shape;858;p106"/>
              <p:cNvSpPr txBox="1">
                <a:spLocks noGrp="1"/>
              </p:cNvSpPr>
              <p:nvPr>
                <p:ph type="body" idx="1"/>
              </p:nvPr>
            </p:nvSpPr>
            <p:spPr>
              <a:xfrm>
                <a:off x="64764" y="722895"/>
                <a:ext cx="11978553" cy="4261699"/>
              </a:xfrm>
              <a:prstGeom prst="rect">
                <a:avLst/>
              </a:prstGeom>
            </p:spPr>
            <p:txBody>
              <a:bodyPr spcFirstLastPara="1" vert="horz" wrap="square" lIns="99044" tIns="99044" rIns="99044" bIns="99044" rtlCol="0" anchor="t" anchorCtr="0">
                <a:noAutofit/>
              </a:bodyPr>
              <a:lstStyle/>
              <a:p>
                <a:pPr marL="0" indent="0">
                  <a:buNone/>
                </a:pPr>
                <a:r>
                  <a:rPr lang="en-AU" sz="2400" dirty="0"/>
                  <a:t>A small weight, attached to the bottom of a spring, oscillated up and down. The distance, </a:t>
                </a:r>
                <a:r>
                  <a:rPr lang="en-AU" sz="2400" i="1" dirty="0"/>
                  <a:t>d </a:t>
                </a:r>
                <a:r>
                  <a:rPr lang="en-AU" sz="2400" dirty="0"/>
                  <a:t>cm, of the weight from the top of the spring after </a:t>
                </a:r>
                <a:r>
                  <a:rPr lang="en-AU" sz="2400" i="1" dirty="0"/>
                  <a:t>t </a:t>
                </a:r>
                <a:r>
                  <a:rPr lang="en-AU" sz="2400" dirty="0"/>
                  <a:t>seconds can be modelled by </a:t>
                </a:r>
                <a:endParaRPr lang="en-AU"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𝑑</m:t>
                      </m:r>
                      <m:r>
                        <a:rPr lang="en-AU" sz="2400" b="0" i="1" smtClean="0">
                          <a:latin typeface="Cambria Math" panose="02040503050406030204" pitchFamily="18" charset="0"/>
                        </a:rPr>
                        <m:t>=</m:t>
                      </m:r>
                      <m:r>
                        <a:rPr lang="en-AU" sz="2400" b="0" i="1" smtClean="0">
                          <a:latin typeface="Cambria Math" panose="02040503050406030204" pitchFamily="18" charset="0"/>
                        </a:rPr>
                        <m:t>45</m:t>
                      </m:r>
                      <m:r>
                        <a:rPr lang="en-AU" sz="2400" b="0" i="1" smtClean="0">
                          <a:latin typeface="Cambria Math" panose="02040503050406030204" pitchFamily="18" charset="0"/>
                        </a:rPr>
                        <m:t>+</m:t>
                      </m:r>
                      <m:r>
                        <a:rPr lang="en-AU" sz="2400" b="0" i="1" smtClean="0">
                          <a:latin typeface="Cambria Math" panose="02040503050406030204" pitchFamily="18" charset="0"/>
                        </a:rPr>
                        <m:t>35</m:t>
                      </m:r>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sin</m:t>
                          </m:r>
                        </m:fName>
                        <m:e>
                          <m:d>
                            <m:dPr>
                              <m:ctrlPr>
                                <a:rPr lang="en-AU" sz="2400" b="0" i="1" smtClean="0">
                                  <a:latin typeface="Cambria Math" panose="02040503050406030204" pitchFamily="18" charset="0"/>
                                </a:rPr>
                              </m:ctrlPr>
                            </m:dPr>
                            <m:e>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3</m:t>
                                  </m:r>
                                  <m:r>
                                    <a:rPr lang="en-AU" sz="2400" b="0" i="1" smtClean="0">
                                      <a:latin typeface="Cambria Math" panose="02040503050406030204" pitchFamily="18" charset="0"/>
                                    </a:rPr>
                                    <m:t>𝜋</m:t>
                                  </m:r>
                                  <m:r>
                                    <a:rPr lang="en-AU" sz="2400" b="0" i="1" smtClean="0">
                                      <a:latin typeface="Cambria Math" panose="02040503050406030204" pitchFamily="18" charset="0"/>
                                    </a:rPr>
                                    <m:t>𝑡</m:t>
                                  </m:r>
                                </m:num>
                                <m:den>
                                  <m:r>
                                    <a:rPr lang="en-AU" sz="2400" b="0" i="1" smtClean="0">
                                      <a:latin typeface="Cambria Math" panose="02040503050406030204" pitchFamily="18" charset="0"/>
                                    </a:rPr>
                                    <m:t>4</m:t>
                                  </m:r>
                                </m:den>
                              </m:f>
                            </m:e>
                          </m:d>
                        </m:e>
                      </m:func>
                    </m:oMath>
                    <m:oMath xmlns:m="http://schemas.openxmlformats.org/officeDocument/2006/math">
                      <m:r>
                        <a:rPr lang="en-AU" sz="2400" b="0" i="1" smtClean="0">
                          <a:latin typeface="Cambria Math" panose="02040503050406030204" pitchFamily="18" charset="0"/>
                        </a:rPr>
                        <m:t> </m:t>
                      </m:r>
                    </m:oMath>
                  </m:oMathPara>
                </a14:m>
                <a:br>
                  <a:rPr lang="en-AU" sz="2400" dirty="0"/>
                </a:br>
                <a:endParaRPr lang="en-AU" sz="2400" dirty="0"/>
              </a:p>
              <a:p>
                <a:pPr marL="0" indent="0">
                  <a:buNone/>
                </a:pPr>
                <a:r>
                  <a:rPr lang="en-AU" sz="2400" dirty="0"/>
                  <a:t>a) Sketch the graph between </a:t>
                </a:r>
                <a14:m>
                  <m:oMath xmlns:m="http://schemas.openxmlformats.org/officeDocument/2006/math">
                    <m:r>
                      <a:rPr lang="en-AU" sz="2400" b="0" i="1" smtClean="0">
                        <a:latin typeface="Cambria Math" panose="02040503050406030204" pitchFamily="18" charset="0"/>
                      </a:rPr>
                      <m:t>0</m:t>
                    </m:r>
                    <m:r>
                      <a:rPr lang="en-AU" sz="2400" b="0" i="1" smtClean="0">
                        <a:latin typeface="Cambria Math" panose="02040503050406030204" pitchFamily="18" charset="0"/>
                      </a:rPr>
                      <m:t>≤</m:t>
                    </m:r>
                    <m:r>
                      <a:rPr lang="en-AU" sz="2400" b="0" i="1" smtClean="0">
                        <a:latin typeface="Cambria Math" panose="02040503050406030204" pitchFamily="18" charset="0"/>
                      </a:rPr>
                      <m:t>𝑡</m:t>
                    </m:r>
                    <m:r>
                      <a:rPr lang="en-AU" sz="2400" b="0" i="1" smtClean="0">
                        <a:latin typeface="Cambria Math" panose="02040503050406030204" pitchFamily="18" charset="0"/>
                      </a:rPr>
                      <m:t>≤</m:t>
                    </m:r>
                    <m:r>
                      <a:rPr lang="en-AU" sz="2400" b="0" i="1" smtClean="0">
                        <a:latin typeface="Cambria Math" panose="02040503050406030204" pitchFamily="18" charset="0"/>
                      </a:rPr>
                      <m:t>3</m:t>
                    </m:r>
                  </m:oMath>
                </a14:m>
                <a:r>
                  <a:rPr lang="en-AU" sz="2400" dirty="0"/>
                  <a:t>						(4 marks)</a:t>
                </a:r>
                <a:br>
                  <a:rPr lang="en-AU" sz="2400" dirty="0"/>
                </a:br>
                <a:endParaRPr lang="en-AU" sz="2400" dirty="0"/>
              </a:p>
            </p:txBody>
          </p:sp>
        </mc:Choice>
        <mc:Fallback xmlns="">
          <p:sp>
            <p:nvSpPr>
              <p:cNvPr id="858" name="Google Shape;858;p106"/>
              <p:cNvSpPr txBox="1">
                <a:spLocks noGrp="1" noRot="1" noChangeAspect="1" noMove="1" noResize="1" noEditPoints="1" noAdjustHandles="1" noChangeArrowheads="1" noChangeShapeType="1" noTextEdit="1"/>
              </p:cNvSpPr>
              <p:nvPr>
                <p:ph type="body" idx="1"/>
              </p:nvPr>
            </p:nvSpPr>
            <p:spPr>
              <a:xfrm>
                <a:off x="64764" y="722895"/>
                <a:ext cx="11978553" cy="4261699"/>
              </a:xfrm>
              <a:prstGeom prst="rect">
                <a:avLst/>
              </a:prstGeom>
              <a:blipFill>
                <a:blip r:embed="rId3"/>
                <a:stretch>
                  <a:fillRect l="-763" t="-858" r="-763"/>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2ADA7AF8-1FC9-4807-B4FF-6DF092ABA010}"/>
              </a:ext>
            </a:extLst>
          </p:cNvPr>
          <p:cNvSpPr txBox="1"/>
          <p:nvPr/>
        </p:nvSpPr>
        <p:spPr>
          <a:xfrm>
            <a:off x="0" y="0"/>
            <a:ext cx="387688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2019 CALC ASSUMED</a:t>
            </a:r>
          </a:p>
        </p:txBody>
      </p:sp>
      <p:pic>
        <p:nvPicPr>
          <p:cNvPr id="2" name="Picture 1">
            <a:extLst>
              <a:ext uri="{FF2B5EF4-FFF2-40B4-BE49-F238E27FC236}">
                <a16:creationId xmlns:a16="http://schemas.microsoft.com/office/drawing/2014/main" id="{641DD378-4326-DF45-8B6A-531125BF7B31}"/>
              </a:ext>
            </a:extLst>
          </p:cNvPr>
          <p:cNvPicPr>
            <a:picLocks noChangeAspect="1"/>
          </p:cNvPicPr>
          <p:nvPr/>
        </p:nvPicPr>
        <p:blipFill>
          <a:blip r:embed="rId4"/>
          <a:stretch>
            <a:fillRect/>
          </a:stretch>
        </p:blipFill>
        <p:spPr>
          <a:xfrm>
            <a:off x="314028" y="2923973"/>
            <a:ext cx="5781972" cy="3934027"/>
          </a:xfrm>
          <a:prstGeom prst="rect">
            <a:avLst/>
          </a:prstGeom>
        </p:spPr>
      </p:pic>
      <p:pic>
        <p:nvPicPr>
          <p:cNvPr id="4" name="Picture 3">
            <a:extLst>
              <a:ext uri="{FF2B5EF4-FFF2-40B4-BE49-F238E27FC236}">
                <a16:creationId xmlns:a16="http://schemas.microsoft.com/office/drawing/2014/main" id="{FE8535FA-8158-3C5A-7D81-D7C0EB4B6A23}"/>
              </a:ext>
            </a:extLst>
          </p:cNvPr>
          <p:cNvPicPr>
            <a:picLocks noChangeAspect="1"/>
          </p:cNvPicPr>
          <p:nvPr/>
        </p:nvPicPr>
        <p:blipFill>
          <a:blip r:embed="rId5"/>
          <a:stretch>
            <a:fillRect/>
          </a:stretch>
        </p:blipFill>
        <p:spPr>
          <a:xfrm>
            <a:off x="272068" y="2923972"/>
            <a:ext cx="5781972" cy="3934027"/>
          </a:xfrm>
          <a:prstGeom prst="rect">
            <a:avLst/>
          </a:prstGeom>
        </p:spPr>
      </p:pic>
      <p:pic>
        <p:nvPicPr>
          <p:cNvPr id="5" name="Picture 4">
            <a:extLst>
              <a:ext uri="{FF2B5EF4-FFF2-40B4-BE49-F238E27FC236}">
                <a16:creationId xmlns:a16="http://schemas.microsoft.com/office/drawing/2014/main" id="{8B5F87DD-6ABD-C5AA-D224-1B98AF194C7D}"/>
              </a:ext>
            </a:extLst>
          </p:cNvPr>
          <p:cNvPicPr>
            <a:picLocks noChangeAspect="1"/>
          </p:cNvPicPr>
          <p:nvPr/>
        </p:nvPicPr>
        <p:blipFill>
          <a:blip r:embed="rId6"/>
          <a:stretch>
            <a:fillRect/>
          </a:stretch>
        </p:blipFill>
        <p:spPr>
          <a:xfrm>
            <a:off x="2610672" y="3013280"/>
            <a:ext cx="2376965" cy="1049143"/>
          </a:xfrm>
          <a:prstGeom prst="rect">
            <a:avLst/>
          </a:prstGeom>
        </p:spPr>
      </p:pic>
      <p:sp>
        <p:nvSpPr>
          <p:cNvPr id="8" name="Google Shape;858;p106">
            <a:extLst>
              <a:ext uri="{FF2B5EF4-FFF2-40B4-BE49-F238E27FC236}">
                <a16:creationId xmlns:a16="http://schemas.microsoft.com/office/drawing/2014/main" id="{F519E74C-A204-C3DB-5E41-6535ED0B713C}"/>
              </a:ext>
            </a:extLst>
          </p:cNvPr>
          <p:cNvSpPr txBox="1">
            <a:spLocks/>
          </p:cNvSpPr>
          <p:nvPr/>
        </p:nvSpPr>
        <p:spPr>
          <a:xfrm>
            <a:off x="5998720" y="3013280"/>
            <a:ext cx="5921212" cy="1729360"/>
          </a:xfrm>
          <a:prstGeom prst="rect">
            <a:avLst/>
          </a:prstGeom>
        </p:spPr>
        <p:txBody>
          <a:bodyPr spcFirstLastPara="1" vert="horz" wrap="square" lIns="99044" tIns="99044" rIns="99044" bIns="99044" rtlCol="0" anchor="t" anchorCtr="0">
            <a:noAutofit/>
          </a:bodyPr>
          <a:lstStyle>
            <a:lvl1pPr marL="495285" lvl="0" indent="-330190" algn="l" defTabSz="914400" rtl="0" eaLnBrk="1" latinLnBrk="0" hangingPunct="1">
              <a:lnSpc>
                <a:spcPct val="90000"/>
              </a:lnSpc>
              <a:spcBef>
                <a:spcPts val="0"/>
              </a:spcBef>
              <a:spcAft>
                <a:spcPts val="0"/>
              </a:spcAft>
              <a:buSzPts val="1200"/>
              <a:buFont typeface="Arial" panose="020B0604020202020204" pitchFamily="34" charset="0"/>
              <a:buChar char="●"/>
              <a:defRPr sz="1300" kern="1200">
                <a:solidFill>
                  <a:schemeClr val="tx1"/>
                </a:solidFill>
                <a:latin typeface="+mn-lt"/>
                <a:ea typeface="+mn-ea"/>
                <a:cs typeface="+mn-cs"/>
              </a:defRPr>
            </a:lvl1pPr>
            <a:lvl2pPr marL="990570" lvl="1" indent="-330190" algn="l" defTabSz="914400" rtl="0" eaLnBrk="1" latinLnBrk="0" hangingPunct="1">
              <a:lnSpc>
                <a:spcPct val="90000"/>
              </a:lnSpc>
              <a:spcBef>
                <a:spcPts val="1733"/>
              </a:spcBef>
              <a:spcAft>
                <a:spcPts val="0"/>
              </a:spcAft>
              <a:buSzPts val="1200"/>
              <a:buFont typeface="Arial" panose="020B0604020202020204" pitchFamily="34" charset="0"/>
              <a:buChar char="○"/>
              <a:defRPr sz="1300" kern="1200">
                <a:solidFill>
                  <a:schemeClr val="tx1"/>
                </a:solidFill>
                <a:latin typeface="+mn-lt"/>
                <a:ea typeface="+mn-ea"/>
                <a:cs typeface="+mn-cs"/>
              </a:defRPr>
            </a:lvl2pPr>
            <a:lvl3pPr marL="1485854" lvl="2" indent="-330190" algn="l" defTabSz="914400" rtl="0" eaLnBrk="1" latinLnBrk="0" hangingPunct="1">
              <a:lnSpc>
                <a:spcPct val="90000"/>
              </a:lnSpc>
              <a:spcBef>
                <a:spcPts val="1733"/>
              </a:spcBef>
              <a:spcAft>
                <a:spcPts val="0"/>
              </a:spcAft>
              <a:buSzPts val="1200"/>
              <a:buFont typeface="Arial" panose="020B0604020202020204" pitchFamily="34" charset="0"/>
              <a:buChar char="■"/>
              <a:defRPr sz="1300" kern="1200">
                <a:solidFill>
                  <a:schemeClr val="tx1"/>
                </a:solidFill>
                <a:latin typeface="+mn-lt"/>
                <a:ea typeface="+mn-ea"/>
                <a:cs typeface="+mn-cs"/>
              </a:defRPr>
            </a:lvl3pPr>
            <a:lvl4pPr marL="1981139" lvl="3" indent="-330190" algn="l" defTabSz="914400" rtl="0" eaLnBrk="1" latinLnBrk="0" hangingPunct="1">
              <a:lnSpc>
                <a:spcPct val="90000"/>
              </a:lnSpc>
              <a:spcBef>
                <a:spcPts val="1733"/>
              </a:spcBef>
              <a:spcAft>
                <a:spcPts val="0"/>
              </a:spcAft>
              <a:buSzPts val="1200"/>
              <a:buFont typeface="Arial" panose="020B0604020202020204" pitchFamily="34" charset="0"/>
              <a:buChar char="●"/>
              <a:defRPr sz="1300" kern="1200">
                <a:solidFill>
                  <a:schemeClr val="tx1"/>
                </a:solidFill>
                <a:latin typeface="+mn-lt"/>
                <a:ea typeface="+mn-ea"/>
                <a:cs typeface="+mn-cs"/>
              </a:defRPr>
            </a:lvl4pPr>
            <a:lvl5pPr marL="2476424" lvl="4" indent="-330190" algn="l" defTabSz="914400" rtl="0" eaLnBrk="1" latinLnBrk="0" hangingPunct="1">
              <a:lnSpc>
                <a:spcPct val="90000"/>
              </a:lnSpc>
              <a:spcBef>
                <a:spcPts val="1733"/>
              </a:spcBef>
              <a:spcAft>
                <a:spcPts val="0"/>
              </a:spcAft>
              <a:buSzPts val="1200"/>
              <a:buFont typeface="Arial" panose="020B0604020202020204" pitchFamily="34" charset="0"/>
              <a:buChar char="○"/>
              <a:defRPr sz="1300" kern="1200">
                <a:solidFill>
                  <a:schemeClr val="tx1"/>
                </a:solidFill>
                <a:latin typeface="+mn-lt"/>
                <a:ea typeface="+mn-ea"/>
                <a:cs typeface="+mn-cs"/>
              </a:defRPr>
            </a:lvl5pPr>
            <a:lvl6pPr marL="2971709" lvl="5" indent="-330190" algn="l" defTabSz="914400" rtl="0" eaLnBrk="1" latinLnBrk="0" hangingPunct="1">
              <a:lnSpc>
                <a:spcPct val="90000"/>
              </a:lnSpc>
              <a:spcBef>
                <a:spcPts val="1733"/>
              </a:spcBef>
              <a:spcAft>
                <a:spcPts val="0"/>
              </a:spcAft>
              <a:buSzPts val="1200"/>
              <a:buFont typeface="Arial" panose="020B0604020202020204" pitchFamily="34" charset="0"/>
              <a:buChar char="■"/>
              <a:defRPr sz="1300" kern="1200">
                <a:solidFill>
                  <a:schemeClr val="tx1"/>
                </a:solidFill>
                <a:latin typeface="+mn-lt"/>
                <a:ea typeface="+mn-ea"/>
                <a:cs typeface="+mn-cs"/>
              </a:defRPr>
            </a:lvl6pPr>
            <a:lvl7pPr marL="3466993" lvl="6" indent="-330190" algn="l" defTabSz="914400" rtl="0" eaLnBrk="1" latinLnBrk="0" hangingPunct="1">
              <a:lnSpc>
                <a:spcPct val="90000"/>
              </a:lnSpc>
              <a:spcBef>
                <a:spcPts val="1733"/>
              </a:spcBef>
              <a:spcAft>
                <a:spcPts val="0"/>
              </a:spcAft>
              <a:buSzPts val="1200"/>
              <a:buFont typeface="Arial" panose="020B0604020202020204" pitchFamily="34" charset="0"/>
              <a:buChar char="●"/>
              <a:defRPr sz="1300" kern="1200">
                <a:solidFill>
                  <a:schemeClr val="tx1"/>
                </a:solidFill>
                <a:latin typeface="+mn-lt"/>
                <a:ea typeface="+mn-ea"/>
                <a:cs typeface="+mn-cs"/>
              </a:defRPr>
            </a:lvl7pPr>
            <a:lvl8pPr marL="3962278" lvl="7" indent="-330190" algn="l" defTabSz="914400" rtl="0" eaLnBrk="1" latinLnBrk="0" hangingPunct="1">
              <a:lnSpc>
                <a:spcPct val="90000"/>
              </a:lnSpc>
              <a:spcBef>
                <a:spcPts val="1733"/>
              </a:spcBef>
              <a:spcAft>
                <a:spcPts val="0"/>
              </a:spcAft>
              <a:buSzPts val="1200"/>
              <a:buFont typeface="Arial" panose="020B0604020202020204" pitchFamily="34" charset="0"/>
              <a:buChar char="○"/>
              <a:defRPr sz="1300" kern="1200">
                <a:solidFill>
                  <a:schemeClr val="tx1"/>
                </a:solidFill>
                <a:latin typeface="+mn-lt"/>
                <a:ea typeface="+mn-ea"/>
                <a:cs typeface="+mn-cs"/>
              </a:defRPr>
            </a:lvl8pPr>
            <a:lvl9pPr marL="4457563" lvl="8" indent="-330190" algn="l" defTabSz="914400" rtl="0" eaLnBrk="1" latinLnBrk="0" hangingPunct="1">
              <a:lnSpc>
                <a:spcPct val="90000"/>
              </a:lnSpc>
              <a:spcBef>
                <a:spcPts val="1733"/>
              </a:spcBef>
              <a:spcAft>
                <a:spcPts val="1733"/>
              </a:spcAft>
              <a:buSzPts val="1200"/>
              <a:buFont typeface="Arial" panose="020B0604020202020204" pitchFamily="34" charset="0"/>
              <a:buChar char="■"/>
              <a:defRPr sz="1300" kern="1200">
                <a:solidFill>
                  <a:schemeClr val="tx1"/>
                </a:solidFill>
                <a:latin typeface="+mn-lt"/>
                <a:ea typeface="+mn-ea"/>
                <a:cs typeface="+mn-cs"/>
              </a:defRPr>
            </a:lvl9pPr>
          </a:lstStyle>
          <a:p>
            <a:pPr marL="0" indent="0">
              <a:buFont typeface="Arial" panose="020B0604020202020204" pitchFamily="34" charset="0"/>
              <a:buNone/>
            </a:pPr>
            <a:r>
              <a:rPr lang="en-AU" sz="2400" dirty="0"/>
              <a:t>b) Mark on your graph point M, where the weight is 40 cm from the top of the spring and moving downwards.			(1 mark)</a:t>
            </a:r>
          </a:p>
          <a:p>
            <a:pPr marL="0" indent="0">
              <a:buFont typeface="Arial" panose="020B0604020202020204" pitchFamily="34" charset="0"/>
              <a:buNone/>
            </a:pPr>
            <a:endParaRPr lang="en-AU" sz="2400" dirty="0"/>
          </a:p>
          <a:p>
            <a:pPr marL="0" indent="0">
              <a:buFont typeface="Arial" panose="020B0604020202020204" pitchFamily="34" charset="0"/>
              <a:buNone/>
            </a:pPr>
            <a:endParaRPr lang="en-AU" sz="2400" dirty="0"/>
          </a:p>
        </p:txBody>
      </p:sp>
      <p:grpSp>
        <p:nvGrpSpPr>
          <p:cNvPr id="10" name="Group 9">
            <a:extLst>
              <a:ext uri="{FF2B5EF4-FFF2-40B4-BE49-F238E27FC236}">
                <a16:creationId xmlns:a16="http://schemas.microsoft.com/office/drawing/2014/main" id="{B2640A4C-FC0C-995D-44E8-BAD88C53F03A}"/>
              </a:ext>
            </a:extLst>
          </p:cNvPr>
          <p:cNvGrpSpPr/>
          <p:nvPr/>
        </p:nvGrpSpPr>
        <p:grpSpPr>
          <a:xfrm>
            <a:off x="5011822" y="5098211"/>
            <a:ext cx="342720" cy="220320"/>
            <a:chOff x="5011822" y="5098211"/>
            <a:chExt cx="342720" cy="220320"/>
          </a:xfrm>
        </p:grpSpPr>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2F4108E5-6794-7A2F-77DF-B242A5F0F43C}"/>
                    </a:ext>
                  </a:extLst>
                </p14:cNvPr>
                <p14:cNvContentPartPr/>
                <p14:nvPr/>
              </p14:nvContentPartPr>
              <p14:xfrm>
                <a:off x="5011822" y="5098211"/>
                <a:ext cx="88560" cy="109080"/>
              </p14:xfrm>
            </p:contentPart>
          </mc:Choice>
          <mc:Fallback xmlns="">
            <p:pic>
              <p:nvPicPr>
                <p:cNvPr id="7" name="Ink 6">
                  <a:extLst>
                    <a:ext uri="{FF2B5EF4-FFF2-40B4-BE49-F238E27FC236}">
                      <a16:creationId xmlns:a16="http://schemas.microsoft.com/office/drawing/2014/main" id="{2F4108E5-6794-7A2F-77DF-B242A5F0F43C}"/>
                    </a:ext>
                  </a:extLst>
                </p:cNvPr>
                <p:cNvPicPr/>
                <p:nvPr/>
              </p:nvPicPr>
              <p:blipFill>
                <a:blip r:embed="rId8"/>
                <a:stretch>
                  <a:fillRect/>
                </a:stretch>
              </p:blipFill>
              <p:spPr>
                <a:xfrm>
                  <a:off x="5003182" y="5089571"/>
                  <a:ext cx="106200" cy="1267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9" name="Ink 8">
                  <a:extLst>
                    <a:ext uri="{FF2B5EF4-FFF2-40B4-BE49-F238E27FC236}">
                      <a16:creationId xmlns:a16="http://schemas.microsoft.com/office/drawing/2014/main" id="{51F5A5FE-18D3-2431-A518-A5A44148A4D5}"/>
                    </a:ext>
                  </a:extLst>
                </p14:cNvPr>
                <p14:cNvContentPartPr/>
                <p14:nvPr/>
              </p14:nvContentPartPr>
              <p14:xfrm>
                <a:off x="5207662" y="5181011"/>
                <a:ext cx="146880" cy="137520"/>
              </p14:xfrm>
            </p:contentPart>
          </mc:Choice>
          <mc:Fallback xmlns="">
            <p:pic>
              <p:nvPicPr>
                <p:cNvPr id="9" name="Ink 8">
                  <a:extLst>
                    <a:ext uri="{FF2B5EF4-FFF2-40B4-BE49-F238E27FC236}">
                      <a16:creationId xmlns:a16="http://schemas.microsoft.com/office/drawing/2014/main" id="{51F5A5FE-18D3-2431-A518-A5A44148A4D5}"/>
                    </a:ext>
                  </a:extLst>
                </p:cNvPr>
                <p:cNvPicPr/>
                <p:nvPr/>
              </p:nvPicPr>
              <p:blipFill>
                <a:blip r:embed="rId10"/>
                <a:stretch>
                  <a:fillRect/>
                </a:stretch>
              </p:blipFill>
              <p:spPr>
                <a:xfrm>
                  <a:off x="5199022" y="5172011"/>
                  <a:ext cx="164520" cy="155160"/>
                </a:xfrm>
                <a:prstGeom prst="rect">
                  <a:avLst/>
                </a:prstGeom>
              </p:spPr>
            </p:pic>
          </mc:Fallback>
        </mc:AlternateContent>
      </p:grpSp>
      <p:pic>
        <p:nvPicPr>
          <p:cNvPr id="11" name="Picture 10">
            <a:extLst>
              <a:ext uri="{FF2B5EF4-FFF2-40B4-BE49-F238E27FC236}">
                <a16:creationId xmlns:a16="http://schemas.microsoft.com/office/drawing/2014/main" id="{B8D7EB91-3E81-C6F0-67FC-37C7969E0BF0}"/>
              </a:ext>
            </a:extLst>
          </p:cNvPr>
          <p:cNvPicPr>
            <a:picLocks noChangeAspect="1"/>
          </p:cNvPicPr>
          <p:nvPr/>
        </p:nvPicPr>
        <p:blipFill>
          <a:blip r:embed="rId11"/>
          <a:stretch>
            <a:fillRect/>
          </a:stretch>
        </p:blipFill>
        <p:spPr>
          <a:xfrm>
            <a:off x="5570641" y="4984594"/>
            <a:ext cx="2657846" cy="342948"/>
          </a:xfrm>
          <a:prstGeom prst="rect">
            <a:avLst/>
          </a:prstGeom>
        </p:spPr>
      </p:pic>
    </p:spTree>
    <p:extLst>
      <p:ext uri="{BB962C8B-B14F-4D97-AF65-F5344CB8AC3E}">
        <p14:creationId xmlns:p14="http://schemas.microsoft.com/office/powerpoint/2010/main" val="1177195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58" name="Google Shape;858;p106"/>
              <p:cNvSpPr txBox="1">
                <a:spLocks noGrp="1"/>
              </p:cNvSpPr>
              <p:nvPr>
                <p:ph type="body" idx="1"/>
              </p:nvPr>
            </p:nvSpPr>
            <p:spPr>
              <a:xfrm>
                <a:off x="64764" y="722895"/>
                <a:ext cx="11978553" cy="4261699"/>
              </a:xfrm>
              <a:prstGeom prst="rect">
                <a:avLst/>
              </a:prstGeom>
            </p:spPr>
            <p:txBody>
              <a:bodyPr spcFirstLastPara="1" vert="horz" wrap="square" lIns="99044" tIns="99044" rIns="99044" bIns="99044" rtlCol="0" anchor="t" anchorCtr="0">
                <a:noAutofit/>
              </a:bodyPr>
              <a:lstStyle/>
              <a:p>
                <a:pPr marL="0" indent="0">
                  <a:buNone/>
                </a:pPr>
                <a:r>
                  <a:rPr lang="en-AU" sz="2400" dirty="0"/>
                  <a:t>A small weight, attached to the bottom of a spring, oscillated up and down. The distance, </a:t>
                </a:r>
                <a:r>
                  <a:rPr lang="en-AU" sz="2400" i="1" dirty="0"/>
                  <a:t>d </a:t>
                </a:r>
                <a:r>
                  <a:rPr lang="en-AU" sz="2400" dirty="0"/>
                  <a:t>cm, of the weight from the top of the spring after </a:t>
                </a:r>
                <a:r>
                  <a:rPr lang="en-AU" sz="2400" i="1" dirty="0"/>
                  <a:t>t </a:t>
                </a:r>
                <a:r>
                  <a:rPr lang="en-AU" sz="2400" dirty="0"/>
                  <a:t>seconds can be modelled by </a:t>
                </a:r>
                <a:endParaRPr lang="en-AU"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𝑑</m:t>
                      </m:r>
                      <m:r>
                        <a:rPr lang="en-AU" sz="2400" b="0" i="1" smtClean="0">
                          <a:latin typeface="Cambria Math" panose="02040503050406030204" pitchFamily="18" charset="0"/>
                        </a:rPr>
                        <m:t>=</m:t>
                      </m:r>
                      <m:r>
                        <a:rPr lang="en-AU" sz="2400" b="0" i="1" smtClean="0">
                          <a:latin typeface="Cambria Math" panose="02040503050406030204" pitchFamily="18" charset="0"/>
                        </a:rPr>
                        <m:t>45</m:t>
                      </m:r>
                      <m:r>
                        <a:rPr lang="en-AU" sz="2400" b="0" i="1" smtClean="0">
                          <a:latin typeface="Cambria Math" panose="02040503050406030204" pitchFamily="18" charset="0"/>
                        </a:rPr>
                        <m:t>+</m:t>
                      </m:r>
                      <m:r>
                        <a:rPr lang="en-AU" sz="2400" b="0" i="1" smtClean="0">
                          <a:latin typeface="Cambria Math" panose="02040503050406030204" pitchFamily="18" charset="0"/>
                        </a:rPr>
                        <m:t>35</m:t>
                      </m:r>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sin</m:t>
                          </m:r>
                        </m:fName>
                        <m:e>
                          <m:d>
                            <m:dPr>
                              <m:ctrlPr>
                                <a:rPr lang="en-AU" sz="2400" b="0" i="1" smtClean="0">
                                  <a:latin typeface="Cambria Math" panose="02040503050406030204" pitchFamily="18" charset="0"/>
                                </a:rPr>
                              </m:ctrlPr>
                            </m:dPr>
                            <m:e>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3</m:t>
                                  </m:r>
                                  <m:r>
                                    <a:rPr lang="en-AU" sz="2400" b="0" i="1" smtClean="0">
                                      <a:latin typeface="Cambria Math" panose="02040503050406030204" pitchFamily="18" charset="0"/>
                                    </a:rPr>
                                    <m:t>𝜋</m:t>
                                  </m:r>
                                  <m:r>
                                    <a:rPr lang="en-AU" sz="2400" b="0" i="1" smtClean="0">
                                      <a:latin typeface="Cambria Math" panose="02040503050406030204" pitchFamily="18" charset="0"/>
                                    </a:rPr>
                                    <m:t>𝑡</m:t>
                                  </m:r>
                                </m:num>
                                <m:den>
                                  <m:r>
                                    <a:rPr lang="en-AU" sz="2400" b="0" i="1" smtClean="0">
                                      <a:latin typeface="Cambria Math" panose="02040503050406030204" pitchFamily="18" charset="0"/>
                                    </a:rPr>
                                    <m:t>4</m:t>
                                  </m:r>
                                </m:den>
                              </m:f>
                            </m:e>
                          </m:d>
                        </m:e>
                      </m:func>
                    </m:oMath>
                  </m:oMathPara>
                </a14:m>
                <a:br>
                  <a:rPr lang="en-AU" sz="2400" dirty="0"/>
                </a:br>
                <a:endParaRPr lang="en-AU" sz="2400" dirty="0"/>
              </a:p>
              <a:p>
                <a:pPr marL="0" indent="0">
                  <a:buNone/>
                </a:pPr>
                <a:r>
                  <a:rPr lang="en-AU" sz="2400" dirty="0"/>
                  <a:t>c) Determine</a:t>
                </a:r>
                <a:br>
                  <a:rPr lang="en-AU" sz="2400" dirty="0"/>
                </a:br>
                <a:r>
                  <a:rPr lang="en-AU" sz="2400" dirty="0"/>
                  <a:t>	</a:t>
                </a:r>
                <a:r>
                  <a:rPr lang="en-AU" sz="2400" dirty="0" err="1"/>
                  <a:t>i</a:t>
                </a:r>
                <a:r>
                  <a:rPr lang="en-AU" sz="2400" dirty="0"/>
                  <a:t>. The maximum distance of the weight from the top of the spring		(1 mark)</a:t>
                </a:r>
                <a:br>
                  <a:rPr lang="en-AU" sz="2400" dirty="0"/>
                </a:br>
                <a:br>
                  <a:rPr lang="en-AU" sz="2400" dirty="0"/>
                </a:br>
                <a:br>
                  <a:rPr lang="en-AU" sz="2400" dirty="0"/>
                </a:br>
                <a:endParaRPr lang="en-AU" sz="2400" dirty="0"/>
              </a:p>
              <a:p>
                <a:pPr marL="0" indent="0">
                  <a:buNone/>
                </a:pPr>
                <a:r>
                  <a:rPr lang="en-AU" sz="2400" dirty="0"/>
                  <a:t>	ii. Time taken for the weight to first return to its initial position 		(1 mark)</a:t>
                </a:r>
                <a:br>
                  <a:rPr lang="en-AU" sz="2400" dirty="0"/>
                </a:br>
                <a:br>
                  <a:rPr lang="en-AU" sz="2400" dirty="0"/>
                </a:br>
                <a:br>
                  <a:rPr lang="en-AU" sz="2400" dirty="0"/>
                </a:br>
                <a:endParaRPr lang="en-AU" sz="2400" dirty="0"/>
              </a:p>
            </p:txBody>
          </p:sp>
        </mc:Choice>
        <mc:Fallback xmlns="">
          <p:sp>
            <p:nvSpPr>
              <p:cNvPr id="858" name="Google Shape;858;p106"/>
              <p:cNvSpPr txBox="1">
                <a:spLocks noGrp="1" noRot="1" noChangeAspect="1" noMove="1" noResize="1" noEditPoints="1" noAdjustHandles="1" noChangeArrowheads="1" noChangeShapeType="1" noTextEdit="1"/>
              </p:cNvSpPr>
              <p:nvPr>
                <p:ph type="body" idx="1"/>
              </p:nvPr>
            </p:nvSpPr>
            <p:spPr>
              <a:xfrm>
                <a:off x="64764" y="722895"/>
                <a:ext cx="11978553" cy="4261699"/>
              </a:xfrm>
              <a:prstGeom prst="rect">
                <a:avLst/>
              </a:prstGeom>
              <a:blipFill>
                <a:blip r:embed="rId3"/>
                <a:stretch>
                  <a:fillRect l="-763" t="-858" r="-763"/>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2ADA7AF8-1FC9-4807-B4FF-6DF092ABA010}"/>
              </a:ext>
            </a:extLst>
          </p:cNvPr>
          <p:cNvSpPr txBox="1"/>
          <p:nvPr/>
        </p:nvSpPr>
        <p:spPr>
          <a:xfrm>
            <a:off x="0" y="0"/>
            <a:ext cx="387688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2019 CALC ASSUMED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FDB72B-2DF6-C869-D169-3D5B425529A3}"/>
                  </a:ext>
                </a:extLst>
              </p:cNvPr>
              <p:cNvSpPr txBox="1"/>
              <p:nvPr/>
            </p:nvSpPr>
            <p:spPr>
              <a:xfrm>
                <a:off x="2649225" y="3084661"/>
                <a:ext cx="25782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2060"/>
                          </a:solidFill>
                          <a:latin typeface="Cambria Math" panose="02040503050406030204" pitchFamily="18" charset="0"/>
                        </a:rPr>
                        <m:t>𝑑</m:t>
                      </m:r>
                      <m:d>
                        <m:dPr>
                          <m:ctrlPr>
                            <a:rPr lang="en-AU" sz="2400" b="0" i="1" smtClean="0">
                              <a:solidFill>
                                <a:srgbClr val="002060"/>
                              </a:solidFill>
                              <a:latin typeface="Cambria Math" panose="02040503050406030204" pitchFamily="18" charset="0"/>
                            </a:rPr>
                          </m:ctrlPr>
                        </m:dPr>
                        <m:e>
                          <m:r>
                            <a:rPr lang="en-AU" sz="2400" b="0" i="1" smtClean="0">
                              <a:solidFill>
                                <a:srgbClr val="002060"/>
                              </a:solidFill>
                              <a:latin typeface="Cambria Math" panose="02040503050406030204" pitchFamily="18" charset="0"/>
                            </a:rPr>
                            <m:t>𝑚𝑎𝑥</m:t>
                          </m:r>
                        </m:e>
                      </m:d>
                      <m:r>
                        <a:rPr lang="en-AU" sz="2400" b="0" i="1" smtClean="0">
                          <a:solidFill>
                            <a:srgbClr val="002060"/>
                          </a:solidFill>
                          <a:latin typeface="Cambria Math" panose="02040503050406030204" pitchFamily="18" charset="0"/>
                        </a:rPr>
                        <m:t>=</m:t>
                      </m:r>
                      <m:r>
                        <a:rPr lang="en-AU" sz="2400" b="0" i="1" smtClean="0">
                          <a:solidFill>
                            <a:srgbClr val="002060"/>
                          </a:solidFill>
                          <a:latin typeface="Cambria Math" panose="02040503050406030204" pitchFamily="18" charset="0"/>
                        </a:rPr>
                        <m:t>80</m:t>
                      </m:r>
                      <m:r>
                        <a:rPr lang="en-AU" sz="2400" b="0" i="1" smtClean="0">
                          <a:solidFill>
                            <a:srgbClr val="002060"/>
                          </a:solidFill>
                          <a:latin typeface="Cambria Math" panose="02040503050406030204" pitchFamily="18" charset="0"/>
                        </a:rPr>
                        <m:t>  </m:t>
                      </m:r>
                      <m:r>
                        <a:rPr lang="en-AU" sz="2400" b="0" i="1" smtClean="0">
                          <a:solidFill>
                            <a:srgbClr val="002060"/>
                          </a:solidFill>
                          <a:latin typeface="Cambria Math" panose="02040503050406030204" pitchFamily="18" charset="0"/>
                        </a:rPr>
                        <m:t>𝑐𝑚</m:t>
                      </m:r>
                    </m:oMath>
                  </m:oMathPara>
                </a14:m>
                <a:endParaRPr lang="en-AU" sz="2400" dirty="0">
                  <a:solidFill>
                    <a:srgbClr val="002060"/>
                  </a:solidFill>
                </a:endParaRPr>
              </a:p>
            </p:txBody>
          </p:sp>
        </mc:Choice>
        <mc:Fallback xmlns="">
          <p:sp>
            <p:nvSpPr>
              <p:cNvPr id="4" name="TextBox 3">
                <a:extLst>
                  <a:ext uri="{FF2B5EF4-FFF2-40B4-BE49-F238E27FC236}">
                    <a16:creationId xmlns:a16="http://schemas.microsoft.com/office/drawing/2014/main" id="{D5FDB72B-2DF6-C869-D169-3D5B425529A3}"/>
                  </a:ext>
                </a:extLst>
              </p:cNvPr>
              <p:cNvSpPr txBox="1">
                <a:spLocks noRot="1" noChangeAspect="1" noMove="1" noResize="1" noEditPoints="1" noAdjustHandles="1" noChangeArrowheads="1" noChangeShapeType="1" noTextEdit="1"/>
              </p:cNvSpPr>
              <p:nvPr/>
            </p:nvSpPr>
            <p:spPr>
              <a:xfrm>
                <a:off x="2649225" y="3084661"/>
                <a:ext cx="2578206" cy="461665"/>
              </a:xfrm>
              <a:prstGeom prst="rect">
                <a:avLst/>
              </a:prstGeom>
              <a:blipFill>
                <a:blip r:embed="rId4"/>
                <a:stretch>
                  <a:fillRect/>
                </a:stretch>
              </a:blipFill>
            </p:spPr>
            <p:txBody>
              <a:bodyPr/>
              <a:lstStyle/>
              <a:p>
                <a:r>
                  <a:rPr lang="en-AU">
                    <a:noFill/>
                  </a:rPr>
                  <a:t> </a:t>
                </a:r>
              </a:p>
            </p:txBody>
          </p:sp>
        </mc:Fallback>
      </mc:AlternateContent>
      <p:pic>
        <p:nvPicPr>
          <p:cNvPr id="2" name="Picture 1">
            <a:extLst>
              <a:ext uri="{FF2B5EF4-FFF2-40B4-BE49-F238E27FC236}">
                <a16:creationId xmlns:a16="http://schemas.microsoft.com/office/drawing/2014/main" id="{A2300588-B7C6-ADE5-8C85-191C37A07373}"/>
              </a:ext>
            </a:extLst>
          </p:cNvPr>
          <p:cNvPicPr>
            <a:picLocks noChangeAspect="1"/>
          </p:cNvPicPr>
          <p:nvPr/>
        </p:nvPicPr>
        <p:blipFill>
          <a:blip r:embed="rId5"/>
          <a:stretch>
            <a:fillRect/>
          </a:stretch>
        </p:blipFill>
        <p:spPr>
          <a:xfrm>
            <a:off x="8922328" y="3618101"/>
            <a:ext cx="2348664" cy="3009226"/>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A086C84-E44C-9B1B-1BB2-42E9F74D9DAD}"/>
                  </a:ext>
                </a:extLst>
              </p:cNvPr>
              <p:cNvSpPr txBox="1"/>
              <p:nvPr/>
            </p:nvSpPr>
            <p:spPr>
              <a:xfrm>
                <a:off x="2649225" y="4338497"/>
                <a:ext cx="2511200" cy="78483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2060"/>
                          </a:solidFill>
                          <a:latin typeface="Cambria Math" panose="02040503050406030204" pitchFamily="18" charset="0"/>
                        </a:rPr>
                        <m:t>𝑡</m:t>
                      </m:r>
                      <m:r>
                        <a:rPr lang="en-AU" sz="2400" b="0" i="1" smtClean="0">
                          <a:solidFill>
                            <a:srgbClr val="002060"/>
                          </a:solidFill>
                          <a:latin typeface="Cambria Math" panose="02040503050406030204" pitchFamily="18" charset="0"/>
                        </a:rPr>
                        <m:t>=</m:t>
                      </m:r>
                      <m:r>
                        <a:rPr lang="en-AU" sz="2400" b="0" i="1" smtClean="0">
                          <a:solidFill>
                            <a:srgbClr val="002060"/>
                          </a:solidFill>
                          <a:latin typeface="Cambria Math" panose="02040503050406030204" pitchFamily="18" charset="0"/>
                        </a:rPr>
                        <m:t>1</m:t>
                      </m:r>
                      <m:r>
                        <a:rPr lang="en-AU" sz="2400" b="0" i="1" smtClean="0">
                          <a:solidFill>
                            <a:srgbClr val="002060"/>
                          </a:solidFill>
                          <a:latin typeface="Cambria Math" panose="02040503050406030204" pitchFamily="18" charset="0"/>
                        </a:rPr>
                        <m:t>.</m:t>
                      </m:r>
                      <m:r>
                        <a:rPr lang="en-AU" sz="2400" b="0" i="1" smtClean="0">
                          <a:solidFill>
                            <a:srgbClr val="002060"/>
                          </a:solidFill>
                          <a:latin typeface="Cambria Math" panose="02040503050406030204" pitchFamily="18" charset="0"/>
                        </a:rPr>
                        <m:t>33</m:t>
                      </m:r>
                      <m:r>
                        <a:rPr lang="en-AU" sz="2400" b="0" i="1" smtClean="0">
                          <a:solidFill>
                            <a:srgbClr val="002060"/>
                          </a:solidFill>
                          <a:latin typeface="Cambria Math" panose="02040503050406030204" pitchFamily="18" charset="0"/>
                        </a:rPr>
                        <m:t> </m:t>
                      </m:r>
                      <m:r>
                        <a:rPr lang="en-AU" sz="2400" b="0" i="1" smtClean="0">
                          <a:solidFill>
                            <a:srgbClr val="002060"/>
                          </a:solidFill>
                          <a:latin typeface="Cambria Math" panose="02040503050406030204" pitchFamily="18" charset="0"/>
                        </a:rPr>
                        <m:t>𝑠</m:t>
                      </m:r>
                      <m:r>
                        <a:rPr lang="en-AU" sz="2400" b="0" i="1" smtClean="0">
                          <a:solidFill>
                            <a:srgbClr val="002060"/>
                          </a:solidFill>
                          <a:latin typeface="Cambria Math" panose="02040503050406030204" pitchFamily="18" charset="0"/>
                        </a:rPr>
                        <m:t> </m:t>
                      </m:r>
                      <m:r>
                        <a:rPr lang="en-AU" sz="2400" b="0" i="1" smtClean="0">
                          <a:solidFill>
                            <a:srgbClr val="002060"/>
                          </a:solidFill>
                          <a:latin typeface="Cambria Math" panose="02040503050406030204" pitchFamily="18" charset="0"/>
                        </a:rPr>
                        <m:t>𝑜𝑟</m:t>
                      </m:r>
                      <m:f>
                        <m:fPr>
                          <m:ctrlPr>
                            <a:rPr lang="en-AU" sz="2400" b="0" i="1" smtClean="0">
                              <a:solidFill>
                                <a:srgbClr val="002060"/>
                              </a:solidFill>
                              <a:latin typeface="Cambria Math" panose="02040503050406030204" pitchFamily="18" charset="0"/>
                            </a:rPr>
                          </m:ctrlPr>
                        </m:fPr>
                        <m:num>
                          <m:r>
                            <a:rPr lang="en-AU" sz="2400" b="0" i="1" smtClean="0">
                              <a:solidFill>
                                <a:srgbClr val="002060"/>
                              </a:solidFill>
                              <a:latin typeface="Cambria Math" panose="02040503050406030204" pitchFamily="18" charset="0"/>
                            </a:rPr>
                            <m:t>4</m:t>
                          </m:r>
                        </m:num>
                        <m:den>
                          <m:r>
                            <a:rPr lang="en-AU" sz="2400" b="0" i="1" smtClean="0">
                              <a:solidFill>
                                <a:srgbClr val="002060"/>
                              </a:solidFill>
                              <a:latin typeface="Cambria Math" panose="02040503050406030204" pitchFamily="18" charset="0"/>
                            </a:rPr>
                            <m:t>3</m:t>
                          </m:r>
                        </m:den>
                      </m:f>
                      <m:r>
                        <a:rPr lang="en-AU" sz="2400" b="0" i="1" smtClean="0">
                          <a:solidFill>
                            <a:srgbClr val="002060"/>
                          </a:solidFill>
                          <a:latin typeface="Cambria Math" panose="02040503050406030204" pitchFamily="18" charset="0"/>
                        </a:rPr>
                        <m:t> </m:t>
                      </m:r>
                      <m:r>
                        <a:rPr lang="en-AU" sz="2400" b="0" i="1" smtClean="0">
                          <a:solidFill>
                            <a:srgbClr val="002060"/>
                          </a:solidFill>
                          <a:latin typeface="Cambria Math" panose="02040503050406030204" pitchFamily="18" charset="0"/>
                        </a:rPr>
                        <m:t>𝑠</m:t>
                      </m:r>
                      <m:r>
                        <a:rPr lang="en-AU" sz="2400" b="0" i="1" smtClean="0">
                          <a:solidFill>
                            <a:srgbClr val="002060"/>
                          </a:solidFill>
                          <a:latin typeface="Cambria Math" panose="02040503050406030204" pitchFamily="18" charset="0"/>
                        </a:rPr>
                        <m:t> </m:t>
                      </m:r>
                    </m:oMath>
                  </m:oMathPara>
                </a14:m>
                <a:endParaRPr lang="en-AU" sz="2400" dirty="0">
                  <a:solidFill>
                    <a:srgbClr val="002060"/>
                  </a:solidFill>
                </a:endParaRPr>
              </a:p>
            </p:txBody>
          </p:sp>
        </mc:Choice>
        <mc:Fallback xmlns="">
          <p:sp>
            <p:nvSpPr>
              <p:cNvPr id="7" name="TextBox 6">
                <a:extLst>
                  <a:ext uri="{FF2B5EF4-FFF2-40B4-BE49-F238E27FC236}">
                    <a16:creationId xmlns:a16="http://schemas.microsoft.com/office/drawing/2014/main" id="{3A086C84-E44C-9B1B-1BB2-42E9F74D9DAD}"/>
                  </a:ext>
                </a:extLst>
              </p:cNvPr>
              <p:cNvSpPr txBox="1">
                <a:spLocks noRot="1" noChangeAspect="1" noMove="1" noResize="1" noEditPoints="1" noAdjustHandles="1" noChangeArrowheads="1" noChangeShapeType="1" noTextEdit="1"/>
              </p:cNvSpPr>
              <p:nvPr/>
            </p:nvSpPr>
            <p:spPr>
              <a:xfrm>
                <a:off x="2649225" y="4338497"/>
                <a:ext cx="2511200" cy="784830"/>
              </a:xfrm>
              <a:prstGeom prst="rect">
                <a:avLst/>
              </a:prstGeom>
              <a:blipFill>
                <a:blip r:embed="rId6"/>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567904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58" name="Google Shape;858;p106"/>
              <p:cNvSpPr txBox="1">
                <a:spLocks noGrp="1"/>
              </p:cNvSpPr>
              <p:nvPr>
                <p:ph type="body" idx="1"/>
              </p:nvPr>
            </p:nvSpPr>
            <p:spPr>
              <a:xfrm>
                <a:off x="64764" y="722895"/>
                <a:ext cx="11978553" cy="4261699"/>
              </a:xfrm>
              <a:prstGeom prst="rect">
                <a:avLst/>
              </a:prstGeom>
            </p:spPr>
            <p:txBody>
              <a:bodyPr spcFirstLastPara="1" vert="horz" wrap="square" lIns="99044" tIns="99044" rIns="99044" bIns="99044" rtlCol="0" anchor="t" anchorCtr="0">
                <a:noAutofit/>
              </a:bodyPr>
              <a:lstStyle/>
              <a:p>
                <a:pPr marL="0" indent="0">
                  <a:buNone/>
                </a:pPr>
                <a:r>
                  <a:rPr lang="en-AU" sz="2400" dirty="0"/>
                  <a:t>A small weight, attached to the bottom of a spring, oscillated up and down. The distance, </a:t>
                </a:r>
                <a:r>
                  <a:rPr lang="en-AU" sz="2400" i="1" dirty="0"/>
                  <a:t>d </a:t>
                </a:r>
                <a:r>
                  <a:rPr lang="en-AU" sz="2400" dirty="0"/>
                  <a:t>cm, of the weight from the top of the spring after </a:t>
                </a:r>
                <a:r>
                  <a:rPr lang="en-AU" sz="2400" i="1" dirty="0"/>
                  <a:t>t </a:t>
                </a:r>
                <a:r>
                  <a:rPr lang="en-AU" sz="2400" dirty="0"/>
                  <a:t>seconds can be modelled by </a:t>
                </a:r>
                <a:endParaRPr lang="en-AU" sz="24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AU" sz="2400" b="0" i="1" smtClean="0">
                          <a:latin typeface="Cambria Math" panose="02040503050406030204" pitchFamily="18" charset="0"/>
                        </a:rPr>
                        <m:t>𝑑</m:t>
                      </m:r>
                      <m:r>
                        <a:rPr lang="en-AU" sz="2400" b="0" i="1" smtClean="0">
                          <a:latin typeface="Cambria Math" panose="02040503050406030204" pitchFamily="18" charset="0"/>
                        </a:rPr>
                        <m:t>=</m:t>
                      </m:r>
                      <m:r>
                        <a:rPr lang="en-AU" sz="2400" b="0" i="1" smtClean="0">
                          <a:latin typeface="Cambria Math" panose="02040503050406030204" pitchFamily="18" charset="0"/>
                        </a:rPr>
                        <m:t>45</m:t>
                      </m:r>
                      <m:r>
                        <a:rPr lang="en-AU" sz="2400" b="0" i="1" smtClean="0">
                          <a:latin typeface="Cambria Math" panose="02040503050406030204" pitchFamily="18" charset="0"/>
                        </a:rPr>
                        <m:t>+</m:t>
                      </m:r>
                      <m:r>
                        <a:rPr lang="en-AU" sz="2400" b="0" i="1" smtClean="0">
                          <a:latin typeface="Cambria Math" panose="02040503050406030204" pitchFamily="18" charset="0"/>
                        </a:rPr>
                        <m:t>35</m:t>
                      </m:r>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sin</m:t>
                          </m:r>
                        </m:fName>
                        <m:e>
                          <m:d>
                            <m:dPr>
                              <m:ctrlPr>
                                <a:rPr lang="en-AU" sz="2400" b="0" i="1" smtClean="0">
                                  <a:latin typeface="Cambria Math" panose="02040503050406030204" pitchFamily="18" charset="0"/>
                                </a:rPr>
                              </m:ctrlPr>
                            </m:dPr>
                            <m:e>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3</m:t>
                                  </m:r>
                                  <m:r>
                                    <a:rPr lang="en-AU" sz="2400" b="0" i="1" smtClean="0">
                                      <a:latin typeface="Cambria Math" panose="02040503050406030204" pitchFamily="18" charset="0"/>
                                    </a:rPr>
                                    <m:t>𝜋</m:t>
                                  </m:r>
                                  <m:r>
                                    <a:rPr lang="en-AU" sz="2400" b="0" i="1" smtClean="0">
                                      <a:latin typeface="Cambria Math" panose="02040503050406030204" pitchFamily="18" charset="0"/>
                                    </a:rPr>
                                    <m:t>𝑡</m:t>
                                  </m:r>
                                </m:num>
                                <m:den>
                                  <m:r>
                                    <a:rPr lang="en-AU" sz="2400" b="0" i="1" smtClean="0">
                                      <a:latin typeface="Cambria Math" panose="02040503050406030204" pitchFamily="18" charset="0"/>
                                    </a:rPr>
                                    <m:t>4</m:t>
                                  </m:r>
                                </m:den>
                              </m:f>
                            </m:e>
                          </m:d>
                        </m:e>
                      </m:func>
                    </m:oMath>
                  </m:oMathPara>
                </a14:m>
                <a:br>
                  <a:rPr lang="en-AU" sz="2400" dirty="0"/>
                </a:br>
                <a:endParaRPr lang="en-AU" sz="2400" dirty="0"/>
              </a:p>
              <a:p>
                <a:pPr marL="0" indent="0">
                  <a:buNone/>
                </a:pPr>
                <a:r>
                  <a:rPr lang="en-AU" sz="2400" dirty="0"/>
                  <a:t>c) Determine</a:t>
                </a:r>
              </a:p>
              <a:p>
                <a:pPr marL="0" indent="0">
                  <a:buNone/>
                </a:pPr>
                <a:r>
                  <a:rPr lang="en-AU" sz="2400" dirty="0"/>
                  <a:t>	iii. Distance moved by the weight between t= 1 and t= 2			(1 mark)</a:t>
                </a:r>
              </a:p>
            </p:txBody>
          </p:sp>
        </mc:Choice>
        <mc:Fallback xmlns="">
          <p:sp>
            <p:nvSpPr>
              <p:cNvPr id="858" name="Google Shape;858;p106"/>
              <p:cNvSpPr txBox="1">
                <a:spLocks noGrp="1" noRot="1" noChangeAspect="1" noMove="1" noResize="1" noEditPoints="1" noAdjustHandles="1" noChangeArrowheads="1" noChangeShapeType="1" noTextEdit="1"/>
              </p:cNvSpPr>
              <p:nvPr>
                <p:ph type="body" idx="1"/>
              </p:nvPr>
            </p:nvSpPr>
            <p:spPr>
              <a:xfrm>
                <a:off x="64764" y="722895"/>
                <a:ext cx="11978553" cy="4261699"/>
              </a:xfrm>
              <a:prstGeom prst="rect">
                <a:avLst/>
              </a:prstGeom>
              <a:blipFill>
                <a:blip r:embed="rId3"/>
                <a:stretch>
                  <a:fillRect l="-763" t="-858" r="-763"/>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2ADA7AF8-1FC9-4807-B4FF-6DF092ABA010}"/>
              </a:ext>
            </a:extLst>
          </p:cNvPr>
          <p:cNvSpPr txBox="1"/>
          <p:nvPr/>
        </p:nvSpPr>
        <p:spPr>
          <a:xfrm>
            <a:off x="0" y="0"/>
            <a:ext cx="3876887"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2019 CALC ASSUMED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FDB72B-2DF6-C869-D169-3D5B425529A3}"/>
                  </a:ext>
                </a:extLst>
              </p:cNvPr>
              <p:cNvSpPr txBox="1"/>
              <p:nvPr/>
            </p:nvSpPr>
            <p:spPr>
              <a:xfrm>
                <a:off x="1296936" y="3066154"/>
                <a:ext cx="271798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2060"/>
                          </a:solidFill>
                          <a:latin typeface="Cambria Math" panose="02040503050406030204" pitchFamily="18" charset="0"/>
                        </a:rPr>
                        <m:t>𝑑</m:t>
                      </m:r>
                      <m:d>
                        <m:dPr>
                          <m:ctrlPr>
                            <a:rPr lang="en-AU" sz="2400" b="0" i="1" smtClean="0">
                              <a:solidFill>
                                <a:srgbClr val="002060"/>
                              </a:solidFill>
                              <a:latin typeface="Cambria Math" panose="02040503050406030204" pitchFamily="18" charset="0"/>
                            </a:rPr>
                          </m:ctrlPr>
                        </m:dPr>
                        <m:e>
                          <m:r>
                            <a:rPr lang="en-AU" sz="2400" b="0" i="1" smtClean="0">
                              <a:solidFill>
                                <a:srgbClr val="002060"/>
                              </a:solidFill>
                              <a:latin typeface="Cambria Math" panose="02040503050406030204" pitchFamily="18" charset="0"/>
                            </a:rPr>
                            <m:t>1</m:t>
                          </m:r>
                        </m:e>
                      </m:d>
                      <m:r>
                        <a:rPr lang="en-AU" sz="2400" b="0" i="1" smtClean="0">
                          <a:solidFill>
                            <a:srgbClr val="002060"/>
                          </a:solidFill>
                          <a:latin typeface="Cambria Math" panose="02040503050406030204" pitchFamily="18" charset="0"/>
                        </a:rPr>
                        <m:t>=</m:t>
                      </m:r>
                      <m:r>
                        <a:rPr lang="en-AU" sz="2400" b="0" i="1" smtClean="0">
                          <a:solidFill>
                            <a:srgbClr val="002060"/>
                          </a:solidFill>
                          <a:latin typeface="Cambria Math" panose="02040503050406030204" pitchFamily="18" charset="0"/>
                        </a:rPr>
                        <m:t>69</m:t>
                      </m:r>
                      <m:r>
                        <a:rPr lang="en-AU" sz="2400" b="0" i="1" smtClean="0">
                          <a:solidFill>
                            <a:srgbClr val="002060"/>
                          </a:solidFill>
                          <a:latin typeface="Cambria Math" panose="02040503050406030204" pitchFamily="18" charset="0"/>
                        </a:rPr>
                        <m:t>.</m:t>
                      </m:r>
                      <m:r>
                        <a:rPr lang="en-AU" sz="2400" b="0" i="1" smtClean="0">
                          <a:solidFill>
                            <a:srgbClr val="002060"/>
                          </a:solidFill>
                          <a:latin typeface="Cambria Math" panose="02040503050406030204" pitchFamily="18" charset="0"/>
                        </a:rPr>
                        <m:t>749</m:t>
                      </m:r>
                      <m:r>
                        <a:rPr lang="en-AU" sz="2400" b="0" i="1" smtClean="0">
                          <a:solidFill>
                            <a:srgbClr val="002060"/>
                          </a:solidFill>
                          <a:latin typeface="Cambria Math" panose="02040503050406030204" pitchFamily="18" charset="0"/>
                        </a:rPr>
                        <m:t>  </m:t>
                      </m:r>
                      <m:r>
                        <a:rPr lang="en-AU" sz="2400" b="0" i="1" smtClean="0">
                          <a:solidFill>
                            <a:srgbClr val="002060"/>
                          </a:solidFill>
                          <a:latin typeface="Cambria Math" panose="02040503050406030204" pitchFamily="18" charset="0"/>
                        </a:rPr>
                        <m:t>𝑐𝑚</m:t>
                      </m:r>
                    </m:oMath>
                  </m:oMathPara>
                </a14:m>
                <a:endParaRPr lang="en-AU" sz="2400" dirty="0">
                  <a:solidFill>
                    <a:srgbClr val="002060"/>
                  </a:solidFill>
                </a:endParaRPr>
              </a:p>
            </p:txBody>
          </p:sp>
        </mc:Choice>
        <mc:Fallback xmlns="">
          <p:sp>
            <p:nvSpPr>
              <p:cNvPr id="4" name="TextBox 3">
                <a:extLst>
                  <a:ext uri="{FF2B5EF4-FFF2-40B4-BE49-F238E27FC236}">
                    <a16:creationId xmlns:a16="http://schemas.microsoft.com/office/drawing/2014/main" id="{D5FDB72B-2DF6-C869-D169-3D5B425529A3}"/>
                  </a:ext>
                </a:extLst>
              </p:cNvPr>
              <p:cNvSpPr txBox="1">
                <a:spLocks noRot="1" noChangeAspect="1" noMove="1" noResize="1" noEditPoints="1" noAdjustHandles="1" noChangeArrowheads="1" noChangeShapeType="1" noTextEdit="1"/>
              </p:cNvSpPr>
              <p:nvPr/>
            </p:nvSpPr>
            <p:spPr>
              <a:xfrm>
                <a:off x="1296936" y="3066154"/>
                <a:ext cx="2717988" cy="461665"/>
              </a:xfrm>
              <a:prstGeom prst="rect">
                <a:avLst/>
              </a:prstGeom>
              <a:blipFill>
                <a:blip r:embed="rId4"/>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A086C84-E44C-9B1B-1BB2-42E9F74D9DAD}"/>
                  </a:ext>
                </a:extLst>
              </p:cNvPr>
              <p:cNvSpPr txBox="1"/>
              <p:nvPr/>
            </p:nvSpPr>
            <p:spPr>
              <a:xfrm>
                <a:off x="1296936" y="3563709"/>
                <a:ext cx="214571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2400" i="1" smtClean="0">
                          <a:solidFill>
                            <a:srgbClr val="002060"/>
                          </a:solidFill>
                          <a:latin typeface="Cambria Math" panose="02040503050406030204" pitchFamily="18" charset="0"/>
                        </a:rPr>
                        <m:t>𝑑</m:t>
                      </m:r>
                      <m:d>
                        <m:dPr>
                          <m:ctrlPr>
                            <a:rPr lang="en-AU" sz="2400" i="1">
                              <a:solidFill>
                                <a:srgbClr val="002060"/>
                              </a:solidFill>
                              <a:latin typeface="Cambria Math" panose="02040503050406030204" pitchFamily="18" charset="0"/>
                            </a:rPr>
                          </m:ctrlPr>
                        </m:dPr>
                        <m:e>
                          <m:r>
                            <a:rPr lang="en-AU" sz="2400" b="0" i="1" smtClean="0">
                              <a:solidFill>
                                <a:srgbClr val="002060"/>
                              </a:solidFill>
                              <a:latin typeface="Cambria Math" panose="02040503050406030204" pitchFamily="18" charset="0"/>
                            </a:rPr>
                            <m:t>2</m:t>
                          </m:r>
                        </m:e>
                      </m:d>
                      <m:r>
                        <a:rPr lang="en-AU" sz="2400" i="1">
                          <a:solidFill>
                            <a:srgbClr val="002060"/>
                          </a:solidFill>
                          <a:latin typeface="Cambria Math" panose="02040503050406030204" pitchFamily="18" charset="0"/>
                        </a:rPr>
                        <m:t>=</m:t>
                      </m:r>
                      <m:r>
                        <a:rPr lang="en-AU" sz="2400" b="0" i="1" smtClean="0">
                          <a:solidFill>
                            <a:srgbClr val="002060"/>
                          </a:solidFill>
                          <a:latin typeface="Cambria Math" panose="02040503050406030204" pitchFamily="18" charset="0"/>
                        </a:rPr>
                        <m:t>10</m:t>
                      </m:r>
                      <m:r>
                        <a:rPr lang="en-AU" sz="2400" i="1">
                          <a:solidFill>
                            <a:srgbClr val="002060"/>
                          </a:solidFill>
                          <a:latin typeface="Cambria Math" panose="02040503050406030204" pitchFamily="18" charset="0"/>
                        </a:rPr>
                        <m:t>  </m:t>
                      </m:r>
                      <m:r>
                        <a:rPr lang="en-AU" sz="2400" i="1">
                          <a:solidFill>
                            <a:srgbClr val="002060"/>
                          </a:solidFill>
                          <a:latin typeface="Cambria Math" panose="02040503050406030204" pitchFamily="18" charset="0"/>
                        </a:rPr>
                        <m:t>𝑐𝑚</m:t>
                      </m:r>
                    </m:oMath>
                  </m:oMathPara>
                </a14:m>
                <a:endParaRPr lang="en-AU" sz="2400" dirty="0">
                  <a:solidFill>
                    <a:srgbClr val="002060"/>
                  </a:solidFill>
                </a:endParaRPr>
              </a:p>
            </p:txBody>
          </p:sp>
        </mc:Choice>
        <mc:Fallback xmlns="">
          <p:sp>
            <p:nvSpPr>
              <p:cNvPr id="7" name="TextBox 6">
                <a:extLst>
                  <a:ext uri="{FF2B5EF4-FFF2-40B4-BE49-F238E27FC236}">
                    <a16:creationId xmlns:a16="http://schemas.microsoft.com/office/drawing/2014/main" id="{3A086C84-E44C-9B1B-1BB2-42E9F74D9DAD}"/>
                  </a:ext>
                </a:extLst>
              </p:cNvPr>
              <p:cNvSpPr txBox="1">
                <a:spLocks noRot="1" noChangeAspect="1" noMove="1" noResize="1" noEditPoints="1" noAdjustHandles="1" noChangeArrowheads="1" noChangeShapeType="1" noTextEdit="1"/>
              </p:cNvSpPr>
              <p:nvPr/>
            </p:nvSpPr>
            <p:spPr>
              <a:xfrm>
                <a:off x="1296936" y="3563709"/>
                <a:ext cx="2145716" cy="461665"/>
              </a:xfrm>
              <a:prstGeom prst="rect">
                <a:avLst/>
              </a:prstGeom>
              <a:blipFill>
                <a:blip r:embed="rId5"/>
                <a:stretch>
                  <a:fillRect/>
                </a:stretch>
              </a:blipFill>
            </p:spPr>
            <p:txBody>
              <a:bodyPr/>
              <a:lstStyle/>
              <a:p>
                <a:r>
                  <a:rPr lang="en-AU">
                    <a:noFill/>
                  </a:rPr>
                  <a:t> </a:t>
                </a:r>
              </a:p>
            </p:txBody>
          </p:sp>
        </mc:Fallback>
      </mc:AlternateContent>
      <p:pic>
        <p:nvPicPr>
          <p:cNvPr id="3" name="Picture 2">
            <a:extLst>
              <a:ext uri="{FF2B5EF4-FFF2-40B4-BE49-F238E27FC236}">
                <a16:creationId xmlns:a16="http://schemas.microsoft.com/office/drawing/2014/main" id="{17C7C321-26D7-3CDA-CE84-5AB58EB9AD67}"/>
              </a:ext>
            </a:extLst>
          </p:cNvPr>
          <p:cNvPicPr>
            <a:picLocks noChangeAspect="1"/>
          </p:cNvPicPr>
          <p:nvPr/>
        </p:nvPicPr>
        <p:blipFill>
          <a:blip r:embed="rId6"/>
          <a:stretch>
            <a:fillRect/>
          </a:stretch>
        </p:blipFill>
        <p:spPr>
          <a:xfrm>
            <a:off x="5247096" y="3119901"/>
            <a:ext cx="3654450" cy="2260804"/>
          </a:xfrm>
          <a:prstGeom prst="rect">
            <a:avLst/>
          </a:prstGeom>
        </p:spPr>
      </p:pic>
      <p:pic>
        <p:nvPicPr>
          <p:cNvPr id="5" name="Picture 4">
            <a:extLst>
              <a:ext uri="{FF2B5EF4-FFF2-40B4-BE49-F238E27FC236}">
                <a16:creationId xmlns:a16="http://schemas.microsoft.com/office/drawing/2014/main" id="{B7F99A55-3D79-7358-76C8-E7F241B91451}"/>
              </a:ext>
            </a:extLst>
          </p:cNvPr>
          <p:cNvPicPr>
            <a:picLocks noChangeAspect="1"/>
          </p:cNvPicPr>
          <p:nvPr/>
        </p:nvPicPr>
        <p:blipFill>
          <a:blip r:embed="rId7"/>
          <a:stretch>
            <a:fillRect/>
          </a:stretch>
        </p:blipFill>
        <p:spPr>
          <a:xfrm>
            <a:off x="9123037" y="3119901"/>
            <a:ext cx="2591162" cy="2734057"/>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E1D83A-0545-48D4-5EEA-1A2AF82DF3DB}"/>
                  </a:ext>
                </a:extLst>
              </p:cNvPr>
              <p:cNvSpPr txBox="1"/>
              <p:nvPr/>
            </p:nvSpPr>
            <p:spPr>
              <a:xfrm>
                <a:off x="464066" y="4153597"/>
                <a:ext cx="4453912"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2400" i="1" smtClean="0">
                          <a:solidFill>
                            <a:srgbClr val="002060"/>
                          </a:solidFill>
                          <a:latin typeface="Cambria Math" panose="02040503050406030204" pitchFamily="18" charset="0"/>
                        </a:rPr>
                        <m:t>𝑑</m:t>
                      </m:r>
                      <m:r>
                        <a:rPr lang="en-AU" sz="2400" b="0" i="1" smtClean="0">
                          <a:solidFill>
                            <a:srgbClr val="002060"/>
                          </a:solidFill>
                          <a:latin typeface="Cambria Math" panose="02040503050406030204" pitchFamily="18" charset="0"/>
                        </a:rPr>
                        <m:t>𝑖𝑠𝑡𝑎𝑛𝑐𝑒</m:t>
                      </m:r>
                      <m:r>
                        <a:rPr lang="en-AU" sz="2400" b="0" i="1" smtClean="0">
                          <a:solidFill>
                            <a:srgbClr val="002060"/>
                          </a:solidFill>
                          <a:latin typeface="Cambria Math" panose="02040503050406030204" pitchFamily="18" charset="0"/>
                        </a:rPr>
                        <m:t> </m:t>
                      </m:r>
                      <m:r>
                        <a:rPr lang="en-AU" sz="2400" b="0" i="1" smtClean="0">
                          <a:solidFill>
                            <a:srgbClr val="002060"/>
                          </a:solidFill>
                          <a:latin typeface="Cambria Math" panose="02040503050406030204" pitchFamily="18" charset="0"/>
                        </a:rPr>
                        <m:t>𝑚𝑜𝑣𝑒𝑑</m:t>
                      </m:r>
                      <m:r>
                        <a:rPr lang="en-AU" sz="2400" b="0" i="1" smtClean="0">
                          <a:solidFill>
                            <a:srgbClr val="002060"/>
                          </a:solidFill>
                          <a:latin typeface="Cambria Math" panose="02040503050406030204" pitchFamily="18" charset="0"/>
                        </a:rPr>
                        <m:t>=</m:t>
                      </m:r>
                      <m:r>
                        <a:rPr lang="en-AU" sz="2400" b="0" i="1" smtClean="0">
                          <a:solidFill>
                            <a:srgbClr val="002060"/>
                          </a:solidFill>
                          <a:latin typeface="Cambria Math" panose="02040503050406030204" pitchFamily="18" charset="0"/>
                        </a:rPr>
                        <m:t>69</m:t>
                      </m:r>
                      <m:r>
                        <a:rPr lang="en-AU" sz="2400" b="0" i="1" smtClean="0">
                          <a:solidFill>
                            <a:srgbClr val="002060"/>
                          </a:solidFill>
                          <a:latin typeface="Cambria Math" panose="02040503050406030204" pitchFamily="18" charset="0"/>
                        </a:rPr>
                        <m:t>.</m:t>
                      </m:r>
                      <m:r>
                        <a:rPr lang="en-AU" sz="2400" b="0" i="1" smtClean="0">
                          <a:solidFill>
                            <a:srgbClr val="002060"/>
                          </a:solidFill>
                          <a:latin typeface="Cambria Math" panose="02040503050406030204" pitchFamily="18" charset="0"/>
                        </a:rPr>
                        <m:t>749</m:t>
                      </m:r>
                      <m:r>
                        <a:rPr lang="en-AU" sz="2400" b="0" i="1" smtClean="0">
                          <a:solidFill>
                            <a:srgbClr val="002060"/>
                          </a:solidFill>
                          <a:latin typeface="Cambria Math" panose="02040503050406030204" pitchFamily="18" charset="0"/>
                        </a:rPr>
                        <m:t>−</m:t>
                      </m:r>
                      <m:r>
                        <a:rPr lang="en-AU" sz="2400" b="0" i="1" smtClean="0">
                          <a:solidFill>
                            <a:srgbClr val="002060"/>
                          </a:solidFill>
                          <a:latin typeface="Cambria Math" panose="02040503050406030204" pitchFamily="18" charset="0"/>
                        </a:rPr>
                        <m:t>10</m:t>
                      </m:r>
                    </m:oMath>
                  </m:oMathPara>
                </a14:m>
                <a:endParaRPr lang="en-AU" sz="2400" b="0" i="1" dirty="0">
                  <a:solidFill>
                    <a:srgbClr val="002060"/>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AU" sz="2400" b="0" i="1" smtClean="0">
                          <a:solidFill>
                            <a:srgbClr val="002060"/>
                          </a:solidFill>
                          <a:latin typeface="Cambria Math" panose="02040503050406030204" pitchFamily="18" charset="0"/>
                        </a:rPr>
                        <m:t>=</m:t>
                      </m:r>
                      <m:r>
                        <a:rPr lang="en-AU" sz="2400" b="0" i="1" smtClean="0">
                          <a:solidFill>
                            <a:srgbClr val="002060"/>
                          </a:solidFill>
                          <a:latin typeface="Cambria Math" panose="02040503050406030204" pitchFamily="18" charset="0"/>
                        </a:rPr>
                        <m:t>59</m:t>
                      </m:r>
                      <m:r>
                        <a:rPr lang="en-AU" sz="2400" b="0" i="1" smtClean="0">
                          <a:solidFill>
                            <a:srgbClr val="002060"/>
                          </a:solidFill>
                          <a:latin typeface="Cambria Math" panose="02040503050406030204" pitchFamily="18" charset="0"/>
                        </a:rPr>
                        <m:t>.</m:t>
                      </m:r>
                      <m:r>
                        <a:rPr lang="en-AU" sz="2400" b="0" i="1" smtClean="0">
                          <a:solidFill>
                            <a:srgbClr val="002060"/>
                          </a:solidFill>
                          <a:latin typeface="Cambria Math" panose="02040503050406030204" pitchFamily="18" charset="0"/>
                        </a:rPr>
                        <m:t>75</m:t>
                      </m:r>
                      <m:r>
                        <a:rPr lang="en-AU" sz="2400" b="0" i="1" smtClean="0">
                          <a:solidFill>
                            <a:srgbClr val="002060"/>
                          </a:solidFill>
                          <a:latin typeface="Cambria Math" panose="02040503050406030204" pitchFamily="18" charset="0"/>
                        </a:rPr>
                        <m:t> </m:t>
                      </m:r>
                      <m:r>
                        <a:rPr lang="en-AU" sz="2400" b="0" i="1" smtClean="0">
                          <a:solidFill>
                            <a:srgbClr val="002060"/>
                          </a:solidFill>
                          <a:latin typeface="Cambria Math" panose="02040503050406030204" pitchFamily="18" charset="0"/>
                        </a:rPr>
                        <m:t>𝑐𝑚</m:t>
                      </m:r>
                    </m:oMath>
                  </m:oMathPara>
                </a14:m>
                <a:endParaRPr lang="en-AU" sz="2400" dirty="0">
                  <a:solidFill>
                    <a:srgbClr val="002060"/>
                  </a:solidFill>
                </a:endParaRPr>
              </a:p>
            </p:txBody>
          </p:sp>
        </mc:Choice>
        <mc:Fallback xmlns="">
          <p:sp>
            <p:nvSpPr>
              <p:cNvPr id="9" name="TextBox 8">
                <a:extLst>
                  <a:ext uri="{FF2B5EF4-FFF2-40B4-BE49-F238E27FC236}">
                    <a16:creationId xmlns:a16="http://schemas.microsoft.com/office/drawing/2014/main" id="{F1E1D83A-0545-48D4-5EEA-1A2AF82DF3DB}"/>
                  </a:ext>
                </a:extLst>
              </p:cNvPr>
              <p:cNvSpPr txBox="1">
                <a:spLocks noRot="1" noChangeAspect="1" noMove="1" noResize="1" noEditPoints="1" noAdjustHandles="1" noChangeArrowheads="1" noChangeShapeType="1" noTextEdit="1"/>
              </p:cNvSpPr>
              <p:nvPr/>
            </p:nvSpPr>
            <p:spPr>
              <a:xfrm>
                <a:off x="464066" y="4153597"/>
                <a:ext cx="4453912" cy="830997"/>
              </a:xfrm>
              <a:prstGeom prst="rect">
                <a:avLst/>
              </a:prstGeom>
              <a:blipFill>
                <a:blip r:embed="rId8"/>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111694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58" name="Google Shape;858;p106"/>
              <p:cNvSpPr txBox="1">
                <a:spLocks noGrp="1"/>
              </p:cNvSpPr>
              <p:nvPr>
                <p:ph type="body" idx="1"/>
              </p:nvPr>
            </p:nvSpPr>
            <p:spPr>
              <a:xfrm>
                <a:off x="64764" y="722895"/>
                <a:ext cx="11867041" cy="4261699"/>
              </a:xfrm>
              <a:prstGeom prst="rect">
                <a:avLst/>
              </a:prstGeom>
            </p:spPr>
            <p:txBody>
              <a:bodyPr spcFirstLastPara="1" vert="horz" wrap="square" lIns="99044" tIns="99044" rIns="99044" bIns="99044" rtlCol="0" anchor="t" anchorCtr="0">
                <a:noAutofit/>
              </a:bodyPr>
              <a:lstStyle/>
              <a:p>
                <a:pPr marL="0" indent="0">
                  <a:buNone/>
                </a:pPr>
                <a:r>
                  <a:rPr lang="en-AU" sz="2400" dirty="0"/>
                  <a:t>The height above the ground level, </a:t>
                </a:r>
                <a:r>
                  <a:rPr lang="en-AU" sz="2400" i="1" dirty="0"/>
                  <a:t>h</a:t>
                </a:r>
                <a:r>
                  <a:rPr lang="en-AU" sz="2400" dirty="0"/>
                  <a:t> m, of a seat on a steadily rotating Ferris wheel </a:t>
                </a:r>
                <a:r>
                  <a:rPr lang="en-AU" sz="2400" i="1" dirty="0"/>
                  <a:t>t</a:t>
                </a:r>
                <a:r>
                  <a:rPr lang="en-AU" sz="2400" dirty="0"/>
                  <a:t> minutes after the wheel begins to move is given by </a:t>
                </a:r>
                <a14:m>
                  <m:oMath xmlns:m="http://schemas.openxmlformats.org/officeDocument/2006/math">
                    <m:r>
                      <a:rPr lang="en-AU" sz="2400" b="0" i="1" smtClean="0">
                        <a:latin typeface="Cambria Math" panose="02040503050406030204" pitchFamily="18" charset="0"/>
                      </a:rPr>
                      <m:t>h</m:t>
                    </m:r>
                    <m:r>
                      <a:rPr lang="en-AU" sz="2400" b="0" i="1" smtClean="0">
                        <a:latin typeface="Cambria Math" panose="02040503050406030204" pitchFamily="18" charset="0"/>
                      </a:rPr>
                      <m:t>=</m:t>
                    </m:r>
                    <m:r>
                      <a:rPr lang="en-AU" sz="2400" b="0" i="1" smtClean="0">
                        <a:latin typeface="Cambria Math" panose="02040503050406030204" pitchFamily="18" charset="0"/>
                      </a:rPr>
                      <m:t>17</m:t>
                    </m:r>
                    <m:r>
                      <a:rPr lang="en-AU" sz="2400" b="0" i="1" smtClean="0">
                        <a:latin typeface="Cambria Math" panose="02040503050406030204" pitchFamily="18" charset="0"/>
                      </a:rPr>
                      <m:t>.</m:t>
                    </m:r>
                    <m:r>
                      <a:rPr lang="en-AU" sz="2400" b="0" i="1" smtClean="0">
                        <a:latin typeface="Cambria Math" panose="02040503050406030204" pitchFamily="18" charset="0"/>
                      </a:rPr>
                      <m:t>5</m:t>
                    </m:r>
                    <m:r>
                      <a:rPr lang="en-AU" sz="2400" b="0" i="1" smtClean="0">
                        <a:latin typeface="Cambria Math" panose="02040503050406030204" pitchFamily="18" charset="0"/>
                      </a:rPr>
                      <m:t>+</m:t>
                    </m:r>
                    <m:r>
                      <a:rPr lang="en-AU" sz="2400" b="0" i="1" smtClean="0">
                        <a:latin typeface="Cambria Math" panose="02040503050406030204" pitchFamily="18" charset="0"/>
                      </a:rPr>
                      <m:t>15</m:t>
                    </m:r>
                    <m:r>
                      <a:rPr lang="en-AU" sz="2400" b="0" i="1" smtClean="0">
                        <a:latin typeface="Cambria Math" panose="02040503050406030204" pitchFamily="18" charset="0"/>
                      </a:rPr>
                      <m:t>.</m:t>
                    </m:r>
                    <m:r>
                      <a:rPr lang="en-AU" sz="2400" b="0" i="1" smtClean="0">
                        <a:latin typeface="Cambria Math" panose="02040503050406030204" pitchFamily="18" charset="0"/>
                      </a:rPr>
                      <m:t>5</m:t>
                    </m:r>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cos</m:t>
                        </m:r>
                      </m:fName>
                      <m:e>
                        <m:d>
                          <m:dPr>
                            <m:ctrlPr>
                              <a:rPr lang="en-AU" sz="2400" b="0" i="1" smtClean="0">
                                <a:latin typeface="Cambria Math" panose="02040503050406030204" pitchFamily="18" charset="0"/>
                              </a:rPr>
                            </m:ctrlPr>
                          </m:dPr>
                          <m:e>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𝜋</m:t>
                                </m:r>
                                <m:r>
                                  <a:rPr lang="en-AU" sz="2400" b="0" i="1" smtClean="0">
                                    <a:latin typeface="Cambria Math" panose="02040503050406030204" pitchFamily="18" charset="0"/>
                                  </a:rPr>
                                  <m:t>𝑡</m:t>
                                </m:r>
                              </m:num>
                              <m:den>
                                <m:r>
                                  <a:rPr lang="en-AU" sz="2400" b="0" i="1" smtClean="0">
                                    <a:latin typeface="Cambria Math" panose="02040503050406030204" pitchFamily="18" charset="0"/>
                                  </a:rPr>
                                  <m:t>6</m:t>
                                </m:r>
                              </m:den>
                            </m:f>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𝜋</m:t>
                                </m:r>
                              </m:num>
                              <m:den>
                                <m:r>
                                  <a:rPr lang="en-AU" sz="2400" b="0" i="1" smtClean="0">
                                    <a:latin typeface="Cambria Math" panose="02040503050406030204" pitchFamily="18" charset="0"/>
                                  </a:rPr>
                                  <m:t>3</m:t>
                                </m:r>
                              </m:den>
                            </m:f>
                          </m:e>
                        </m:d>
                      </m:e>
                    </m:func>
                  </m:oMath>
                </a14:m>
                <a:r>
                  <a:rPr lang="en-AU" sz="2400" dirty="0"/>
                  <a:t>.</a:t>
                </a:r>
                <a:br>
                  <a:rPr lang="en-AU" sz="2400" dirty="0"/>
                </a:br>
                <a:endParaRPr lang="en-AU" sz="2400" dirty="0"/>
              </a:p>
              <a:p>
                <a:pPr marL="0" indent="0">
                  <a:buNone/>
                </a:pPr>
                <a:r>
                  <a:rPr lang="en-AU" sz="2400" dirty="0"/>
                  <a:t>a) Determine the initial height of the seat. 						(1 mark)</a:t>
                </a:r>
                <a:br>
                  <a:rPr lang="en-AU" sz="2400" dirty="0"/>
                </a:br>
                <a:endParaRPr lang="en-AU" sz="2400" dirty="0"/>
              </a:p>
              <a:p>
                <a:pPr marL="0" indent="0">
                  <a:buNone/>
                </a:pPr>
                <a:r>
                  <a:rPr lang="en-AU" sz="2400" dirty="0"/>
                  <a:t>b) Graph the height of the seat against time between </a:t>
                </a:r>
                <a14:m>
                  <m:oMath xmlns:m="http://schemas.openxmlformats.org/officeDocument/2006/math">
                    <m:r>
                      <a:rPr lang="en-AU" sz="2400" b="0" i="1" smtClean="0">
                        <a:latin typeface="Cambria Math" panose="02040503050406030204" pitchFamily="18" charset="0"/>
                      </a:rPr>
                      <m:t>0</m:t>
                    </m:r>
                    <m:r>
                      <a:rPr lang="en-AU" sz="2400" b="0" i="1" smtClean="0">
                        <a:latin typeface="Cambria Math" panose="02040503050406030204" pitchFamily="18" charset="0"/>
                      </a:rPr>
                      <m:t>≤</m:t>
                    </m:r>
                    <m:r>
                      <a:rPr lang="en-AU" sz="2400" b="0" i="1" smtClean="0">
                        <a:latin typeface="Cambria Math" panose="02040503050406030204" pitchFamily="18" charset="0"/>
                      </a:rPr>
                      <m:t>𝑡</m:t>
                    </m:r>
                    <m:r>
                      <a:rPr lang="en-AU" sz="2400" b="0" i="1" smtClean="0">
                        <a:latin typeface="Cambria Math" panose="02040503050406030204" pitchFamily="18" charset="0"/>
                      </a:rPr>
                      <m:t>≤</m:t>
                    </m:r>
                    <m:r>
                      <a:rPr lang="en-AU" sz="2400" b="0" i="1" smtClean="0">
                        <a:latin typeface="Cambria Math" panose="02040503050406030204" pitchFamily="18" charset="0"/>
                      </a:rPr>
                      <m:t>24</m:t>
                    </m:r>
                  </m:oMath>
                </a14:m>
                <a:r>
                  <a:rPr lang="en-AU" sz="2400" dirty="0"/>
                  <a:t>			(4 marks)</a:t>
                </a:r>
                <a:br>
                  <a:rPr lang="en-AU" sz="2400" dirty="0"/>
                </a:br>
                <a:endParaRPr lang="en-AU" sz="2400" dirty="0"/>
              </a:p>
              <a:p>
                <a:pPr marL="0" indent="0">
                  <a:buNone/>
                </a:pPr>
                <a:r>
                  <a:rPr lang="en-AU" sz="2400" dirty="0"/>
                  <a:t>c) Determine</a:t>
                </a:r>
                <a:br>
                  <a:rPr lang="en-AU" sz="2400" dirty="0"/>
                </a:br>
                <a:r>
                  <a:rPr lang="en-AU" sz="2400" dirty="0"/>
                  <a:t>	</a:t>
                </a:r>
                <a:r>
                  <a:rPr lang="en-AU" sz="2400" dirty="0" err="1"/>
                  <a:t>i</a:t>
                </a:r>
                <a:r>
                  <a:rPr lang="en-AU" sz="2400" dirty="0"/>
                  <a:t>. The maximum height above ground reached by the seat. 			(1 mark)</a:t>
                </a:r>
                <a:br>
                  <a:rPr lang="en-AU" sz="2400" dirty="0"/>
                </a:br>
                <a:endParaRPr lang="en-AU" sz="2400" dirty="0"/>
              </a:p>
              <a:p>
                <a:pPr marL="0" indent="0">
                  <a:buNone/>
                </a:pPr>
                <a:r>
                  <a:rPr lang="en-AU" sz="2400" dirty="0"/>
                  <a:t>	ii. Time taken, to the nearest second, for the seat to first reach a height </a:t>
                </a:r>
                <a:br>
                  <a:rPr lang="en-AU" sz="2400" dirty="0"/>
                </a:br>
                <a:r>
                  <a:rPr lang="en-AU" sz="2400" dirty="0"/>
                  <a:t>	    of 7 m above ground level. 							(2 marks)</a:t>
                </a:r>
              </a:p>
            </p:txBody>
          </p:sp>
        </mc:Choice>
        <mc:Fallback xmlns="">
          <p:sp>
            <p:nvSpPr>
              <p:cNvPr id="858" name="Google Shape;858;p106"/>
              <p:cNvSpPr txBox="1">
                <a:spLocks noGrp="1" noRot="1" noChangeAspect="1" noMove="1" noResize="1" noEditPoints="1" noAdjustHandles="1" noChangeArrowheads="1" noChangeShapeType="1" noTextEdit="1"/>
              </p:cNvSpPr>
              <p:nvPr>
                <p:ph type="body" idx="1"/>
              </p:nvPr>
            </p:nvSpPr>
            <p:spPr>
              <a:xfrm>
                <a:off x="64764" y="722895"/>
                <a:ext cx="11867041" cy="4261699"/>
              </a:xfrm>
              <a:prstGeom prst="rect">
                <a:avLst/>
              </a:prstGeom>
              <a:blipFill>
                <a:blip r:embed="rId3"/>
                <a:stretch>
                  <a:fillRect l="-771" t="-858" b="-3147"/>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2ADA7AF8-1FC9-4807-B4FF-6DF092ABA010}"/>
              </a:ext>
            </a:extLst>
          </p:cNvPr>
          <p:cNvSpPr txBox="1"/>
          <p:nvPr/>
        </p:nvSpPr>
        <p:spPr>
          <a:xfrm>
            <a:off x="0" y="0"/>
            <a:ext cx="3973458"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2020 CALC ASSUMED</a:t>
            </a:r>
          </a:p>
        </p:txBody>
      </p:sp>
    </p:spTree>
    <p:extLst>
      <p:ext uri="{BB962C8B-B14F-4D97-AF65-F5344CB8AC3E}">
        <p14:creationId xmlns:p14="http://schemas.microsoft.com/office/powerpoint/2010/main" val="1057518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58" name="Google Shape;858;p106"/>
              <p:cNvSpPr txBox="1">
                <a:spLocks noGrp="1"/>
              </p:cNvSpPr>
              <p:nvPr>
                <p:ph type="body" idx="1"/>
              </p:nvPr>
            </p:nvSpPr>
            <p:spPr>
              <a:xfrm>
                <a:off x="64764" y="722895"/>
                <a:ext cx="11867041" cy="4261699"/>
              </a:xfrm>
              <a:prstGeom prst="rect">
                <a:avLst/>
              </a:prstGeom>
            </p:spPr>
            <p:txBody>
              <a:bodyPr spcFirstLastPara="1" vert="horz" wrap="square" lIns="99044" tIns="99044" rIns="99044" bIns="99044" rtlCol="0" anchor="t" anchorCtr="0">
                <a:noAutofit/>
              </a:bodyPr>
              <a:lstStyle/>
              <a:p>
                <a:pPr marL="0" indent="0">
                  <a:buNone/>
                </a:pPr>
                <a:r>
                  <a:rPr lang="en-AU" sz="2400" dirty="0"/>
                  <a:t>The height above the ground level, </a:t>
                </a:r>
                <a:r>
                  <a:rPr lang="en-AU" sz="2400" i="1" dirty="0"/>
                  <a:t>h</a:t>
                </a:r>
                <a:r>
                  <a:rPr lang="en-AU" sz="2400" dirty="0"/>
                  <a:t> m, of a seat on a steadily rotating Ferris wheel </a:t>
                </a:r>
                <a:r>
                  <a:rPr lang="en-AU" sz="2400" i="1" dirty="0"/>
                  <a:t>t</a:t>
                </a:r>
                <a:r>
                  <a:rPr lang="en-AU" sz="2400" dirty="0"/>
                  <a:t> minutes after the wheel begins to move is given by </a:t>
                </a:r>
                <a14:m>
                  <m:oMath xmlns:m="http://schemas.openxmlformats.org/officeDocument/2006/math">
                    <m:r>
                      <a:rPr lang="en-AU" sz="2400" b="0" i="1" smtClean="0">
                        <a:latin typeface="Cambria Math" panose="02040503050406030204" pitchFamily="18" charset="0"/>
                      </a:rPr>
                      <m:t>h</m:t>
                    </m:r>
                    <m:r>
                      <a:rPr lang="en-AU" sz="2400" b="0" i="1" smtClean="0">
                        <a:latin typeface="Cambria Math" panose="02040503050406030204" pitchFamily="18" charset="0"/>
                      </a:rPr>
                      <m:t>=</m:t>
                    </m:r>
                    <m:r>
                      <a:rPr lang="en-AU" sz="2400" b="0" i="1" smtClean="0">
                        <a:latin typeface="Cambria Math" panose="02040503050406030204" pitchFamily="18" charset="0"/>
                      </a:rPr>
                      <m:t>17</m:t>
                    </m:r>
                    <m:r>
                      <a:rPr lang="en-AU" sz="2400" b="0" i="1" smtClean="0">
                        <a:latin typeface="Cambria Math" panose="02040503050406030204" pitchFamily="18" charset="0"/>
                      </a:rPr>
                      <m:t>.</m:t>
                    </m:r>
                    <m:r>
                      <a:rPr lang="en-AU" sz="2400" b="0" i="1" smtClean="0">
                        <a:latin typeface="Cambria Math" panose="02040503050406030204" pitchFamily="18" charset="0"/>
                      </a:rPr>
                      <m:t>5</m:t>
                    </m:r>
                    <m:r>
                      <a:rPr lang="en-AU" sz="2400" b="0" i="1" smtClean="0">
                        <a:latin typeface="Cambria Math" panose="02040503050406030204" pitchFamily="18" charset="0"/>
                      </a:rPr>
                      <m:t>+</m:t>
                    </m:r>
                    <m:r>
                      <a:rPr lang="en-AU" sz="2400" b="0" i="1" smtClean="0">
                        <a:latin typeface="Cambria Math" panose="02040503050406030204" pitchFamily="18" charset="0"/>
                      </a:rPr>
                      <m:t>15</m:t>
                    </m:r>
                    <m:r>
                      <a:rPr lang="en-AU" sz="2400" b="0" i="1" smtClean="0">
                        <a:latin typeface="Cambria Math" panose="02040503050406030204" pitchFamily="18" charset="0"/>
                      </a:rPr>
                      <m:t>.</m:t>
                    </m:r>
                    <m:r>
                      <a:rPr lang="en-AU" sz="2400" b="0" i="1" smtClean="0">
                        <a:latin typeface="Cambria Math" panose="02040503050406030204" pitchFamily="18" charset="0"/>
                      </a:rPr>
                      <m:t>5</m:t>
                    </m:r>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cos</m:t>
                        </m:r>
                      </m:fName>
                      <m:e>
                        <m:d>
                          <m:dPr>
                            <m:ctrlPr>
                              <a:rPr lang="en-AU" sz="2400" b="0" i="1" smtClean="0">
                                <a:latin typeface="Cambria Math" panose="02040503050406030204" pitchFamily="18" charset="0"/>
                              </a:rPr>
                            </m:ctrlPr>
                          </m:dPr>
                          <m:e>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𝜋</m:t>
                                </m:r>
                                <m:r>
                                  <a:rPr lang="en-AU" sz="2400" b="0" i="1" smtClean="0">
                                    <a:latin typeface="Cambria Math" panose="02040503050406030204" pitchFamily="18" charset="0"/>
                                  </a:rPr>
                                  <m:t>𝑡</m:t>
                                </m:r>
                              </m:num>
                              <m:den>
                                <m:r>
                                  <a:rPr lang="en-AU" sz="2400" b="0" i="1" smtClean="0">
                                    <a:latin typeface="Cambria Math" panose="02040503050406030204" pitchFamily="18" charset="0"/>
                                  </a:rPr>
                                  <m:t>6</m:t>
                                </m:r>
                              </m:den>
                            </m:f>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𝜋</m:t>
                                </m:r>
                              </m:num>
                              <m:den>
                                <m:r>
                                  <a:rPr lang="en-AU" sz="2400" b="0" i="1" smtClean="0">
                                    <a:latin typeface="Cambria Math" panose="02040503050406030204" pitchFamily="18" charset="0"/>
                                  </a:rPr>
                                  <m:t>3</m:t>
                                </m:r>
                              </m:den>
                            </m:f>
                          </m:e>
                        </m:d>
                      </m:e>
                    </m:func>
                  </m:oMath>
                </a14:m>
                <a:r>
                  <a:rPr lang="en-AU" sz="2400" dirty="0"/>
                  <a:t>.</a:t>
                </a:r>
                <a:br>
                  <a:rPr lang="en-AU" sz="2400" dirty="0"/>
                </a:br>
                <a:endParaRPr lang="en-AU" sz="2400" dirty="0"/>
              </a:p>
              <a:p>
                <a:pPr marL="0" indent="0">
                  <a:buNone/>
                </a:pPr>
                <a:r>
                  <a:rPr lang="en-AU" sz="2400" dirty="0"/>
                  <a:t>a) Determine the initial height of the seat. 						(1 mark)</a:t>
                </a:r>
                <a:br>
                  <a:rPr lang="en-AU" sz="2400" dirty="0"/>
                </a:br>
                <a:endParaRPr lang="en-AU" sz="2400" dirty="0"/>
              </a:p>
            </p:txBody>
          </p:sp>
        </mc:Choice>
        <mc:Fallback xmlns="">
          <p:sp>
            <p:nvSpPr>
              <p:cNvPr id="858" name="Google Shape;858;p106"/>
              <p:cNvSpPr txBox="1">
                <a:spLocks noGrp="1" noRot="1" noChangeAspect="1" noMove="1" noResize="1" noEditPoints="1" noAdjustHandles="1" noChangeArrowheads="1" noChangeShapeType="1" noTextEdit="1"/>
              </p:cNvSpPr>
              <p:nvPr>
                <p:ph type="body" idx="1"/>
              </p:nvPr>
            </p:nvSpPr>
            <p:spPr>
              <a:xfrm>
                <a:off x="64764" y="722895"/>
                <a:ext cx="11867041" cy="4261699"/>
              </a:xfrm>
              <a:prstGeom prst="rect">
                <a:avLst/>
              </a:prstGeom>
              <a:blipFill>
                <a:blip r:embed="rId3"/>
                <a:stretch>
                  <a:fillRect l="-771" t="-858"/>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2ADA7AF8-1FC9-4807-B4FF-6DF092ABA010}"/>
              </a:ext>
            </a:extLst>
          </p:cNvPr>
          <p:cNvSpPr txBox="1"/>
          <p:nvPr/>
        </p:nvSpPr>
        <p:spPr>
          <a:xfrm>
            <a:off x="0" y="0"/>
            <a:ext cx="3973458"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2020 CALC ASSUMED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00021672-8C4F-D432-73AA-4F85F32036FE}"/>
                  </a:ext>
                </a:extLst>
              </p:cNvPr>
              <p:cNvSpPr txBox="1"/>
              <p:nvPr/>
            </p:nvSpPr>
            <p:spPr>
              <a:xfrm>
                <a:off x="3469217" y="2508261"/>
                <a:ext cx="23287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2060"/>
                          </a:solidFill>
                          <a:latin typeface="Cambria Math" panose="02040503050406030204" pitchFamily="18" charset="0"/>
                        </a:rPr>
                        <m:t>h</m:t>
                      </m:r>
                      <m:d>
                        <m:dPr>
                          <m:ctrlPr>
                            <a:rPr lang="en-AU" sz="2400" b="0" i="1" smtClean="0">
                              <a:solidFill>
                                <a:srgbClr val="002060"/>
                              </a:solidFill>
                              <a:latin typeface="Cambria Math" panose="02040503050406030204" pitchFamily="18" charset="0"/>
                            </a:rPr>
                          </m:ctrlPr>
                        </m:dPr>
                        <m:e>
                          <m:r>
                            <a:rPr lang="en-AU" sz="2400" b="0" i="1" smtClean="0">
                              <a:solidFill>
                                <a:srgbClr val="002060"/>
                              </a:solidFill>
                              <a:latin typeface="Cambria Math" panose="02040503050406030204" pitchFamily="18" charset="0"/>
                            </a:rPr>
                            <m:t>0</m:t>
                          </m:r>
                        </m:e>
                      </m:d>
                      <m:r>
                        <a:rPr lang="en-AU" sz="2400" b="0" i="1" smtClean="0">
                          <a:solidFill>
                            <a:srgbClr val="002060"/>
                          </a:solidFill>
                          <a:latin typeface="Cambria Math" panose="02040503050406030204" pitchFamily="18" charset="0"/>
                        </a:rPr>
                        <m:t>=</m:t>
                      </m:r>
                      <m:r>
                        <a:rPr lang="en-AU" sz="2400" b="0" i="1" smtClean="0">
                          <a:solidFill>
                            <a:srgbClr val="002060"/>
                          </a:solidFill>
                          <a:latin typeface="Cambria Math" panose="02040503050406030204" pitchFamily="18" charset="0"/>
                        </a:rPr>
                        <m:t>25</m:t>
                      </m:r>
                      <m:r>
                        <a:rPr lang="en-AU" sz="2400" b="0" i="1" smtClean="0">
                          <a:solidFill>
                            <a:srgbClr val="002060"/>
                          </a:solidFill>
                          <a:latin typeface="Cambria Math" panose="02040503050406030204" pitchFamily="18" charset="0"/>
                        </a:rPr>
                        <m:t>.</m:t>
                      </m:r>
                      <m:r>
                        <a:rPr lang="en-AU" sz="2400" b="0" i="1" smtClean="0">
                          <a:solidFill>
                            <a:srgbClr val="002060"/>
                          </a:solidFill>
                          <a:latin typeface="Cambria Math" panose="02040503050406030204" pitchFamily="18" charset="0"/>
                        </a:rPr>
                        <m:t>25</m:t>
                      </m:r>
                      <m:r>
                        <a:rPr lang="en-AU" sz="2400" b="0" i="1" smtClean="0">
                          <a:solidFill>
                            <a:srgbClr val="002060"/>
                          </a:solidFill>
                          <a:latin typeface="Cambria Math" panose="02040503050406030204" pitchFamily="18" charset="0"/>
                        </a:rPr>
                        <m:t> </m:t>
                      </m:r>
                      <m:r>
                        <a:rPr lang="en-AU" sz="2400" b="0" i="1" smtClean="0">
                          <a:solidFill>
                            <a:srgbClr val="002060"/>
                          </a:solidFill>
                          <a:latin typeface="Cambria Math" panose="02040503050406030204" pitchFamily="18" charset="0"/>
                        </a:rPr>
                        <m:t>𝑚</m:t>
                      </m:r>
                    </m:oMath>
                  </m:oMathPara>
                </a14:m>
                <a:endParaRPr lang="en-AU" sz="2400" dirty="0">
                  <a:solidFill>
                    <a:srgbClr val="002060"/>
                  </a:solidFill>
                </a:endParaRPr>
              </a:p>
            </p:txBody>
          </p:sp>
        </mc:Choice>
        <mc:Fallback xmlns="">
          <p:sp>
            <p:nvSpPr>
              <p:cNvPr id="4" name="TextBox 3">
                <a:extLst>
                  <a:ext uri="{FF2B5EF4-FFF2-40B4-BE49-F238E27FC236}">
                    <a16:creationId xmlns:a16="http://schemas.microsoft.com/office/drawing/2014/main" id="{00021672-8C4F-D432-73AA-4F85F32036FE}"/>
                  </a:ext>
                </a:extLst>
              </p:cNvPr>
              <p:cNvSpPr txBox="1">
                <a:spLocks noRot="1" noChangeAspect="1" noMove="1" noResize="1" noEditPoints="1" noAdjustHandles="1" noChangeArrowheads="1" noChangeShapeType="1" noTextEdit="1"/>
              </p:cNvSpPr>
              <p:nvPr/>
            </p:nvSpPr>
            <p:spPr>
              <a:xfrm>
                <a:off x="3469217" y="2508261"/>
                <a:ext cx="2328779" cy="461665"/>
              </a:xfrm>
              <a:prstGeom prst="rect">
                <a:avLst/>
              </a:prstGeom>
              <a:blipFill>
                <a:blip r:embed="rId4"/>
                <a:stretch>
                  <a:fillRect/>
                </a:stretch>
              </a:blipFill>
            </p:spPr>
            <p:txBody>
              <a:bodyPr/>
              <a:lstStyle/>
              <a:p>
                <a:r>
                  <a:rPr lang="en-AU">
                    <a:noFill/>
                  </a:rPr>
                  <a:t> </a:t>
                </a:r>
              </a:p>
            </p:txBody>
          </p:sp>
        </mc:Fallback>
      </mc:AlternateContent>
    </p:spTree>
    <p:extLst>
      <p:ext uri="{BB962C8B-B14F-4D97-AF65-F5344CB8AC3E}">
        <p14:creationId xmlns:p14="http://schemas.microsoft.com/office/powerpoint/2010/main" val="3016479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p:pic>
        <p:nvPicPr>
          <p:cNvPr id="8" name="Picture 7">
            <a:extLst>
              <a:ext uri="{FF2B5EF4-FFF2-40B4-BE49-F238E27FC236}">
                <a16:creationId xmlns:a16="http://schemas.microsoft.com/office/drawing/2014/main" id="{31975A66-3B1A-D905-3075-B73A4B0A9B36}"/>
              </a:ext>
            </a:extLst>
          </p:cNvPr>
          <p:cNvPicPr>
            <a:picLocks noChangeAspect="1"/>
          </p:cNvPicPr>
          <p:nvPr/>
        </p:nvPicPr>
        <p:blipFill>
          <a:blip r:embed="rId3"/>
          <a:stretch>
            <a:fillRect/>
          </a:stretch>
        </p:blipFill>
        <p:spPr>
          <a:xfrm>
            <a:off x="364861" y="2415391"/>
            <a:ext cx="5785147" cy="3895925"/>
          </a:xfrm>
          <a:prstGeom prst="rect">
            <a:avLst/>
          </a:prstGeom>
        </p:spPr>
      </p:pic>
      <mc:AlternateContent xmlns:mc="http://schemas.openxmlformats.org/markup-compatibility/2006" xmlns:a14="http://schemas.microsoft.com/office/drawing/2010/main">
        <mc:Choice Requires="a14">
          <p:sp>
            <p:nvSpPr>
              <p:cNvPr id="858" name="Google Shape;858;p106"/>
              <p:cNvSpPr txBox="1">
                <a:spLocks noGrp="1"/>
              </p:cNvSpPr>
              <p:nvPr>
                <p:ph type="body" idx="1"/>
              </p:nvPr>
            </p:nvSpPr>
            <p:spPr>
              <a:xfrm>
                <a:off x="64764" y="722895"/>
                <a:ext cx="11867041" cy="4261699"/>
              </a:xfrm>
              <a:prstGeom prst="rect">
                <a:avLst/>
              </a:prstGeom>
            </p:spPr>
            <p:txBody>
              <a:bodyPr spcFirstLastPara="1" vert="horz" wrap="square" lIns="99044" tIns="99044" rIns="99044" bIns="99044" rtlCol="0" anchor="t" anchorCtr="0">
                <a:noAutofit/>
              </a:bodyPr>
              <a:lstStyle/>
              <a:p>
                <a:pPr marL="0" indent="0">
                  <a:buNone/>
                </a:pPr>
                <a:r>
                  <a:rPr lang="en-AU" sz="2400" dirty="0"/>
                  <a:t>The height above the ground level, </a:t>
                </a:r>
                <a:r>
                  <a:rPr lang="en-AU" sz="2400" i="1" dirty="0"/>
                  <a:t>h</a:t>
                </a:r>
                <a:r>
                  <a:rPr lang="en-AU" sz="2400" dirty="0"/>
                  <a:t> m, of a seat on a steadily rotating Ferris wheel </a:t>
                </a:r>
                <a:r>
                  <a:rPr lang="en-AU" sz="2400" i="1" dirty="0"/>
                  <a:t>t</a:t>
                </a:r>
                <a:r>
                  <a:rPr lang="en-AU" sz="2400" dirty="0"/>
                  <a:t> minutes after the wheel begins to move is given by </a:t>
                </a:r>
                <a14:m>
                  <m:oMath xmlns:m="http://schemas.openxmlformats.org/officeDocument/2006/math">
                    <m:r>
                      <a:rPr lang="en-AU" sz="2400" b="0" i="1" smtClean="0">
                        <a:latin typeface="Cambria Math" panose="02040503050406030204" pitchFamily="18" charset="0"/>
                      </a:rPr>
                      <m:t>h</m:t>
                    </m:r>
                    <m:r>
                      <a:rPr lang="en-AU" sz="2400" b="0" i="1" smtClean="0">
                        <a:latin typeface="Cambria Math" panose="02040503050406030204" pitchFamily="18" charset="0"/>
                      </a:rPr>
                      <m:t>=</m:t>
                    </m:r>
                    <m:r>
                      <a:rPr lang="en-AU" sz="2400" b="0" i="1" smtClean="0">
                        <a:latin typeface="Cambria Math" panose="02040503050406030204" pitchFamily="18" charset="0"/>
                      </a:rPr>
                      <m:t>17</m:t>
                    </m:r>
                    <m:r>
                      <a:rPr lang="en-AU" sz="2400" b="0" i="1" smtClean="0">
                        <a:latin typeface="Cambria Math" panose="02040503050406030204" pitchFamily="18" charset="0"/>
                      </a:rPr>
                      <m:t>.</m:t>
                    </m:r>
                    <m:r>
                      <a:rPr lang="en-AU" sz="2400" b="0" i="1" smtClean="0">
                        <a:latin typeface="Cambria Math" panose="02040503050406030204" pitchFamily="18" charset="0"/>
                      </a:rPr>
                      <m:t>5</m:t>
                    </m:r>
                    <m:r>
                      <a:rPr lang="en-AU" sz="2400" b="0" i="1" smtClean="0">
                        <a:latin typeface="Cambria Math" panose="02040503050406030204" pitchFamily="18" charset="0"/>
                      </a:rPr>
                      <m:t>+</m:t>
                    </m:r>
                    <m:r>
                      <a:rPr lang="en-AU" sz="2400" b="0" i="1" smtClean="0">
                        <a:latin typeface="Cambria Math" panose="02040503050406030204" pitchFamily="18" charset="0"/>
                      </a:rPr>
                      <m:t>15</m:t>
                    </m:r>
                    <m:r>
                      <a:rPr lang="en-AU" sz="2400" b="0" i="1" smtClean="0">
                        <a:latin typeface="Cambria Math" panose="02040503050406030204" pitchFamily="18" charset="0"/>
                      </a:rPr>
                      <m:t>.</m:t>
                    </m:r>
                    <m:r>
                      <a:rPr lang="en-AU" sz="2400" b="0" i="1" smtClean="0">
                        <a:latin typeface="Cambria Math" panose="02040503050406030204" pitchFamily="18" charset="0"/>
                      </a:rPr>
                      <m:t>5</m:t>
                    </m:r>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cos</m:t>
                        </m:r>
                      </m:fName>
                      <m:e>
                        <m:d>
                          <m:dPr>
                            <m:ctrlPr>
                              <a:rPr lang="en-AU" sz="2400" b="0" i="1" smtClean="0">
                                <a:latin typeface="Cambria Math" panose="02040503050406030204" pitchFamily="18" charset="0"/>
                              </a:rPr>
                            </m:ctrlPr>
                          </m:dPr>
                          <m:e>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𝜋</m:t>
                                </m:r>
                                <m:r>
                                  <a:rPr lang="en-AU" sz="2400" b="0" i="1" smtClean="0">
                                    <a:latin typeface="Cambria Math" panose="02040503050406030204" pitchFamily="18" charset="0"/>
                                  </a:rPr>
                                  <m:t>𝑡</m:t>
                                </m:r>
                              </m:num>
                              <m:den>
                                <m:r>
                                  <a:rPr lang="en-AU" sz="2400" b="0" i="1" smtClean="0">
                                    <a:latin typeface="Cambria Math" panose="02040503050406030204" pitchFamily="18" charset="0"/>
                                  </a:rPr>
                                  <m:t>6</m:t>
                                </m:r>
                              </m:den>
                            </m:f>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𝜋</m:t>
                                </m:r>
                              </m:num>
                              <m:den>
                                <m:r>
                                  <a:rPr lang="en-AU" sz="2400" b="0" i="1" smtClean="0">
                                    <a:latin typeface="Cambria Math" panose="02040503050406030204" pitchFamily="18" charset="0"/>
                                  </a:rPr>
                                  <m:t>3</m:t>
                                </m:r>
                              </m:den>
                            </m:f>
                          </m:e>
                        </m:d>
                      </m:e>
                    </m:func>
                  </m:oMath>
                </a14:m>
                <a:r>
                  <a:rPr lang="en-AU" sz="2400" dirty="0"/>
                  <a:t>.</a:t>
                </a:r>
              </a:p>
              <a:p>
                <a:pPr marL="0" indent="0">
                  <a:buNone/>
                </a:pPr>
                <a:endParaRPr lang="en-AU" sz="2400" dirty="0"/>
              </a:p>
              <a:p>
                <a:pPr marL="0" indent="0">
                  <a:buNone/>
                </a:pPr>
                <a:r>
                  <a:rPr lang="en-AU" sz="2400" dirty="0"/>
                  <a:t>b) Graph the height of the seat against time between </a:t>
                </a:r>
                <a14:m>
                  <m:oMath xmlns:m="http://schemas.openxmlformats.org/officeDocument/2006/math">
                    <m:r>
                      <a:rPr lang="en-AU" sz="2400" b="0" i="1" smtClean="0">
                        <a:latin typeface="Cambria Math" panose="02040503050406030204" pitchFamily="18" charset="0"/>
                      </a:rPr>
                      <m:t>0</m:t>
                    </m:r>
                    <m:r>
                      <a:rPr lang="en-AU" sz="2400" b="0" i="1" smtClean="0">
                        <a:latin typeface="Cambria Math" panose="02040503050406030204" pitchFamily="18" charset="0"/>
                      </a:rPr>
                      <m:t>≤</m:t>
                    </m:r>
                    <m:r>
                      <a:rPr lang="en-AU" sz="2400" b="0" i="1" smtClean="0">
                        <a:latin typeface="Cambria Math" panose="02040503050406030204" pitchFamily="18" charset="0"/>
                      </a:rPr>
                      <m:t>𝑡</m:t>
                    </m:r>
                    <m:r>
                      <a:rPr lang="en-AU" sz="2400" b="0" i="1" smtClean="0">
                        <a:latin typeface="Cambria Math" panose="02040503050406030204" pitchFamily="18" charset="0"/>
                      </a:rPr>
                      <m:t>≤</m:t>
                    </m:r>
                    <m:r>
                      <a:rPr lang="en-AU" sz="2400" b="0" i="1" smtClean="0">
                        <a:latin typeface="Cambria Math" panose="02040503050406030204" pitchFamily="18" charset="0"/>
                      </a:rPr>
                      <m:t>24</m:t>
                    </m:r>
                  </m:oMath>
                </a14:m>
                <a:r>
                  <a:rPr lang="en-AU" sz="2400" dirty="0"/>
                  <a:t>			(4 marks)</a:t>
                </a:r>
                <a:br>
                  <a:rPr lang="en-AU" sz="2400" dirty="0"/>
                </a:br>
                <a:endParaRPr lang="en-AU" sz="2400" dirty="0"/>
              </a:p>
            </p:txBody>
          </p:sp>
        </mc:Choice>
        <mc:Fallback xmlns="">
          <p:sp>
            <p:nvSpPr>
              <p:cNvPr id="858" name="Google Shape;858;p106"/>
              <p:cNvSpPr txBox="1">
                <a:spLocks noGrp="1" noRot="1" noChangeAspect="1" noMove="1" noResize="1" noEditPoints="1" noAdjustHandles="1" noChangeArrowheads="1" noChangeShapeType="1" noTextEdit="1"/>
              </p:cNvSpPr>
              <p:nvPr>
                <p:ph type="body" idx="1"/>
              </p:nvPr>
            </p:nvSpPr>
            <p:spPr>
              <a:xfrm>
                <a:off x="64764" y="722895"/>
                <a:ext cx="11867041" cy="4261699"/>
              </a:xfrm>
              <a:prstGeom prst="rect">
                <a:avLst/>
              </a:prstGeom>
              <a:blipFill>
                <a:blip r:embed="rId4"/>
                <a:stretch>
                  <a:fillRect l="-771" t="-858"/>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2ADA7AF8-1FC9-4807-B4FF-6DF092ABA010}"/>
              </a:ext>
            </a:extLst>
          </p:cNvPr>
          <p:cNvSpPr txBox="1"/>
          <p:nvPr/>
        </p:nvSpPr>
        <p:spPr>
          <a:xfrm>
            <a:off x="0" y="0"/>
            <a:ext cx="3973458"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2020 CALC ASSUMED</a:t>
            </a:r>
          </a:p>
        </p:txBody>
      </p:sp>
      <p:pic>
        <p:nvPicPr>
          <p:cNvPr id="5" name="Picture 4">
            <a:extLst>
              <a:ext uri="{FF2B5EF4-FFF2-40B4-BE49-F238E27FC236}">
                <a16:creationId xmlns:a16="http://schemas.microsoft.com/office/drawing/2014/main" id="{3C38EF91-E544-B6E4-0912-CFDD5BB082A8}"/>
              </a:ext>
            </a:extLst>
          </p:cNvPr>
          <p:cNvPicPr>
            <a:picLocks noChangeAspect="1"/>
          </p:cNvPicPr>
          <p:nvPr/>
        </p:nvPicPr>
        <p:blipFill>
          <a:blip r:embed="rId5"/>
          <a:stretch>
            <a:fillRect/>
          </a:stretch>
        </p:blipFill>
        <p:spPr>
          <a:xfrm>
            <a:off x="6096000" y="2610923"/>
            <a:ext cx="4534533" cy="2648320"/>
          </a:xfrm>
          <a:prstGeom prst="rect">
            <a:avLst/>
          </a:prstGeom>
        </p:spPr>
      </p:pic>
      <p:pic>
        <p:nvPicPr>
          <p:cNvPr id="4" name="Picture 3">
            <a:extLst>
              <a:ext uri="{FF2B5EF4-FFF2-40B4-BE49-F238E27FC236}">
                <a16:creationId xmlns:a16="http://schemas.microsoft.com/office/drawing/2014/main" id="{92420E09-D2B1-2A80-4D94-BA5F397D3C4B}"/>
              </a:ext>
            </a:extLst>
          </p:cNvPr>
          <p:cNvPicPr>
            <a:picLocks noChangeAspect="1"/>
          </p:cNvPicPr>
          <p:nvPr/>
        </p:nvPicPr>
        <p:blipFill>
          <a:blip r:embed="rId6"/>
          <a:stretch>
            <a:fillRect/>
          </a:stretch>
        </p:blipFill>
        <p:spPr>
          <a:xfrm>
            <a:off x="368211" y="2415391"/>
            <a:ext cx="5785147" cy="3895925"/>
          </a:xfrm>
          <a:prstGeom prst="rect">
            <a:avLst/>
          </a:prstGeom>
        </p:spPr>
      </p:pic>
      <p:pic>
        <p:nvPicPr>
          <p:cNvPr id="7" name="Picture 6">
            <a:extLst>
              <a:ext uri="{FF2B5EF4-FFF2-40B4-BE49-F238E27FC236}">
                <a16:creationId xmlns:a16="http://schemas.microsoft.com/office/drawing/2014/main" id="{C852E886-3DF4-23C3-D9A1-DA50CBA065C7}"/>
              </a:ext>
            </a:extLst>
          </p:cNvPr>
          <p:cNvPicPr>
            <a:picLocks noChangeAspect="1"/>
          </p:cNvPicPr>
          <p:nvPr/>
        </p:nvPicPr>
        <p:blipFill>
          <a:blip r:embed="rId7"/>
          <a:stretch>
            <a:fillRect/>
          </a:stretch>
        </p:blipFill>
        <p:spPr>
          <a:xfrm>
            <a:off x="6153358" y="5362457"/>
            <a:ext cx="2715004" cy="1314633"/>
          </a:xfrm>
          <a:prstGeom prst="rect">
            <a:avLst/>
          </a:prstGeom>
        </p:spPr>
      </p:pic>
    </p:spTree>
    <p:extLst>
      <p:ext uri="{BB962C8B-B14F-4D97-AF65-F5344CB8AC3E}">
        <p14:creationId xmlns:p14="http://schemas.microsoft.com/office/powerpoint/2010/main" val="352656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56"/>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58" name="Google Shape;858;p106"/>
              <p:cNvSpPr txBox="1">
                <a:spLocks noGrp="1"/>
              </p:cNvSpPr>
              <p:nvPr>
                <p:ph type="body" idx="1"/>
              </p:nvPr>
            </p:nvSpPr>
            <p:spPr>
              <a:xfrm>
                <a:off x="64764" y="722895"/>
                <a:ext cx="11867041" cy="4261699"/>
              </a:xfrm>
              <a:prstGeom prst="rect">
                <a:avLst/>
              </a:prstGeom>
            </p:spPr>
            <p:txBody>
              <a:bodyPr spcFirstLastPara="1" vert="horz" wrap="square" lIns="99044" tIns="99044" rIns="99044" bIns="99044" rtlCol="0" anchor="t" anchorCtr="0">
                <a:noAutofit/>
              </a:bodyPr>
              <a:lstStyle/>
              <a:p>
                <a:pPr marL="0" indent="0">
                  <a:buNone/>
                </a:pPr>
                <a:r>
                  <a:rPr lang="en-AU" sz="2400" dirty="0"/>
                  <a:t>The height above the ground level, </a:t>
                </a:r>
                <a:r>
                  <a:rPr lang="en-AU" sz="2400" i="1" dirty="0"/>
                  <a:t>h</a:t>
                </a:r>
                <a:r>
                  <a:rPr lang="en-AU" sz="2400" dirty="0"/>
                  <a:t> m, of a seat on a steadily rotating Ferris wheel </a:t>
                </a:r>
                <a:r>
                  <a:rPr lang="en-AU" sz="2400" i="1" dirty="0"/>
                  <a:t>t</a:t>
                </a:r>
                <a:r>
                  <a:rPr lang="en-AU" sz="2400" dirty="0"/>
                  <a:t> minutes after the wheel begins to move is given by </a:t>
                </a:r>
                <a14:m>
                  <m:oMath xmlns:m="http://schemas.openxmlformats.org/officeDocument/2006/math">
                    <m:r>
                      <a:rPr lang="en-AU" sz="2400" b="0" i="1" smtClean="0">
                        <a:latin typeface="Cambria Math" panose="02040503050406030204" pitchFamily="18" charset="0"/>
                      </a:rPr>
                      <m:t>h</m:t>
                    </m:r>
                    <m:r>
                      <a:rPr lang="en-AU" sz="2400" b="0" i="1" smtClean="0">
                        <a:latin typeface="Cambria Math" panose="02040503050406030204" pitchFamily="18" charset="0"/>
                      </a:rPr>
                      <m:t>=17.5+15.5</m:t>
                    </m:r>
                    <m:func>
                      <m:funcPr>
                        <m:ctrlPr>
                          <a:rPr lang="en-AU" sz="2400" b="0" i="1" smtClean="0">
                            <a:latin typeface="Cambria Math" panose="02040503050406030204" pitchFamily="18" charset="0"/>
                          </a:rPr>
                        </m:ctrlPr>
                      </m:funcPr>
                      <m:fName>
                        <m:r>
                          <m:rPr>
                            <m:sty m:val="p"/>
                          </m:rPr>
                          <a:rPr lang="en-AU" sz="2400" b="0" i="0" smtClean="0">
                            <a:latin typeface="Cambria Math" panose="02040503050406030204" pitchFamily="18" charset="0"/>
                          </a:rPr>
                          <m:t>cos</m:t>
                        </m:r>
                      </m:fName>
                      <m:e>
                        <m:d>
                          <m:dPr>
                            <m:ctrlPr>
                              <a:rPr lang="en-AU" sz="2400" b="0" i="1" smtClean="0">
                                <a:latin typeface="Cambria Math" panose="02040503050406030204" pitchFamily="18" charset="0"/>
                              </a:rPr>
                            </m:ctrlPr>
                          </m:dPr>
                          <m:e>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𝜋</m:t>
                                </m:r>
                                <m:r>
                                  <a:rPr lang="en-AU" sz="2400" b="0" i="1" smtClean="0">
                                    <a:latin typeface="Cambria Math" panose="02040503050406030204" pitchFamily="18" charset="0"/>
                                  </a:rPr>
                                  <m:t>𝑡</m:t>
                                </m:r>
                              </m:num>
                              <m:den>
                                <m:r>
                                  <a:rPr lang="en-AU" sz="2400" b="0" i="1" smtClean="0">
                                    <a:latin typeface="Cambria Math" panose="02040503050406030204" pitchFamily="18" charset="0"/>
                                  </a:rPr>
                                  <m:t>6</m:t>
                                </m:r>
                              </m:den>
                            </m:f>
                            <m:r>
                              <a:rPr lang="en-AU" sz="2400" b="0" i="1" smtClean="0">
                                <a:latin typeface="Cambria Math" panose="02040503050406030204" pitchFamily="18" charset="0"/>
                              </a:rPr>
                              <m:t>−</m:t>
                            </m:r>
                            <m:f>
                              <m:fPr>
                                <m:ctrlPr>
                                  <a:rPr lang="en-AU" sz="2400" b="0" i="1" smtClean="0">
                                    <a:latin typeface="Cambria Math" panose="02040503050406030204" pitchFamily="18" charset="0"/>
                                  </a:rPr>
                                </m:ctrlPr>
                              </m:fPr>
                              <m:num>
                                <m:r>
                                  <a:rPr lang="en-AU" sz="2400" b="0" i="1" smtClean="0">
                                    <a:latin typeface="Cambria Math" panose="02040503050406030204" pitchFamily="18" charset="0"/>
                                  </a:rPr>
                                  <m:t>𝜋</m:t>
                                </m:r>
                              </m:num>
                              <m:den>
                                <m:r>
                                  <a:rPr lang="en-AU" sz="2400" b="0" i="1" smtClean="0">
                                    <a:latin typeface="Cambria Math" panose="02040503050406030204" pitchFamily="18" charset="0"/>
                                  </a:rPr>
                                  <m:t>3</m:t>
                                </m:r>
                              </m:den>
                            </m:f>
                          </m:e>
                        </m:d>
                      </m:e>
                    </m:func>
                  </m:oMath>
                </a14:m>
                <a:r>
                  <a:rPr lang="en-AU" sz="2400" dirty="0"/>
                  <a:t>.</a:t>
                </a:r>
                <a:br>
                  <a:rPr lang="en-AU" sz="2400" dirty="0"/>
                </a:br>
                <a:endParaRPr lang="en-AU" sz="2400" dirty="0"/>
              </a:p>
              <a:p>
                <a:pPr marL="0" indent="0">
                  <a:buNone/>
                </a:pPr>
                <a:r>
                  <a:rPr lang="en-AU" sz="2400" dirty="0"/>
                  <a:t>c) Determine</a:t>
                </a:r>
                <a:br>
                  <a:rPr lang="en-AU" sz="2400" dirty="0"/>
                </a:br>
                <a:r>
                  <a:rPr lang="en-AU" sz="2400" dirty="0"/>
                  <a:t>	</a:t>
                </a:r>
                <a:r>
                  <a:rPr lang="en-AU" sz="2400" dirty="0" err="1"/>
                  <a:t>i</a:t>
                </a:r>
                <a:r>
                  <a:rPr lang="en-AU" sz="2400" dirty="0"/>
                  <a:t>. The maximum height above ground reached by the seat. 			(1 mark)</a:t>
                </a:r>
                <a:br>
                  <a:rPr lang="en-AU" sz="2400" dirty="0"/>
                </a:br>
                <a:endParaRPr lang="en-AU" sz="2400" dirty="0"/>
              </a:p>
              <a:p>
                <a:pPr marL="0" indent="0">
                  <a:buNone/>
                </a:pPr>
                <a:r>
                  <a:rPr lang="en-AU" sz="2400" dirty="0"/>
                  <a:t>	ii. Time taken, to the nearest second, for the seat to first reach a height </a:t>
                </a:r>
                <a:br>
                  <a:rPr lang="en-AU" sz="2400" dirty="0"/>
                </a:br>
                <a:r>
                  <a:rPr lang="en-AU" sz="2400" dirty="0"/>
                  <a:t>	    of 7 m above ground level. 							(2 marks)</a:t>
                </a:r>
              </a:p>
            </p:txBody>
          </p:sp>
        </mc:Choice>
        <mc:Fallback xmlns="">
          <p:sp>
            <p:nvSpPr>
              <p:cNvPr id="858" name="Google Shape;858;p106"/>
              <p:cNvSpPr txBox="1">
                <a:spLocks noGrp="1" noRot="1" noChangeAspect="1" noMove="1" noResize="1" noEditPoints="1" noAdjustHandles="1" noChangeArrowheads="1" noChangeShapeType="1" noTextEdit="1"/>
              </p:cNvSpPr>
              <p:nvPr>
                <p:ph type="body" idx="1"/>
              </p:nvPr>
            </p:nvSpPr>
            <p:spPr>
              <a:xfrm>
                <a:off x="64764" y="722895"/>
                <a:ext cx="11867041" cy="4261699"/>
              </a:xfrm>
              <a:prstGeom prst="rect">
                <a:avLst/>
              </a:prstGeom>
              <a:blipFill>
                <a:blip r:embed="rId3"/>
                <a:stretch>
                  <a:fillRect l="-771" t="-858"/>
                </a:stretch>
              </a:blipFill>
            </p:spPr>
            <p:txBody>
              <a:bodyPr/>
              <a:lstStyle/>
              <a:p>
                <a:r>
                  <a:rPr lang="en-AU">
                    <a:noFill/>
                  </a:rPr>
                  <a:t> </a:t>
                </a:r>
              </a:p>
            </p:txBody>
          </p:sp>
        </mc:Fallback>
      </mc:AlternateContent>
      <p:sp>
        <p:nvSpPr>
          <p:cNvPr id="6" name="TextBox 5">
            <a:extLst>
              <a:ext uri="{FF2B5EF4-FFF2-40B4-BE49-F238E27FC236}">
                <a16:creationId xmlns:a16="http://schemas.microsoft.com/office/drawing/2014/main" id="{2ADA7AF8-1FC9-4807-B4FF-6DF092ABA010}"/>
              </a:ext>
            </a:extLst>
          </p:cNvPr>
          <p:cNvSpPr txBox="1"/>
          <p:nvPr/>
        </p:nvSpPr>
        <p:spPr>
          <a:xfrm>
            <a:off x="0" y="0"/>
            <a:ext cx="3973458" cy="584775"/>
          </a:xfrm>
          <a:prstGeom prst="homePlate">
            <a:avLst/>
          </a:prstGeom>
          <a:solidFill>
            <a:srgbClr val="002060"/>
          </a:solidFill>
          <a:ln>
            <a:solidFill>
              <a:srgbClr val="002060"/>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2020 CALC ASSUMED</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0C801F-D7F4-D841-5601-2517359D14AE}"/>
                  </a:ext>
                </a:extLst>
              </p:cNvPr>
              <p:cNvSpPr txBox="1"/>
              <p:nvPr/>
            </p:nvSpPr>
            <p:spPr>
              <a:xfrm>
                <a:off x="173927" y="3652698"/>
                <a:ext cx="2926379" cy="461665"/>
              </a:xfrm>
              <a:prstGeom prst="rect">
                <a:avLst/>
              </a:prstGeom>
              <a:noFill/>
            </p:spPr>
            <p:txBody>
              <a:bodyPr wrap="none" rtlCol="0">
                <a:spAutoFit/>
              </a:bodyPr>
              <a:lstStyle/>
              <a:p>
                <a:r>
                  <a:rPr lang="en-AU" sz="2400" b="0" dirty="0">
                    <a:solidFill>
                      <a:srgbClr val="002060"/>
                    </a:solidFill>
                  </a:rPr>
                  <a:t>ci)    </a:t>
                </a:r>
                <a14:m>
                  <m:oMath xmlns:m="http://schemas.openxmlformats.org/officeDocument/2006/math">
                    <m:r>
                      <a:rPr lang="en-AU" sz="2400" b="0" i="1" smtClean="0">
                        <a:solidFill>
                          <a:srgbClr val="002060"/>
                        </a:solidFill>
                        <a:latin typeface="Cambria Math" panose="02040503050406030204" pitchFamily="18" charset="0"/>
                      </a:rPr>
                      <m:t>h</m:t>
                    </m:r>
                    <m:d>
                      <m:dPr>
                        <m:ctrlPr>
                          <a:rPr lang="en-AU" sz="2400" b="0" i="1" smtClean="0">
                            <a:solidFill>
                              <a:srgbClr val="002060"/>
                            </a:solidFill>
                            <a:latin typeface="Cambria Math" panose="02040503050406030204" pitchFamily="18" charset="0"/>
                          </a:rPr>
                        </m:ctrlPr>
                      </m:dPr>
                      <m:e>
                        <m:r>
                          <a:rPr lang="en-AU" sz="2400" b="0" i="1" smtClean="0">
                            <a:solidFill>
                              <a:srgbClr val="002060"/>
                            </a:solidFill>
                            <a:latin typeface="Cambria Math" panose="02040503050406030204" pitchFamily="18" charset="0"/>
                          </a:rPr>
                          <m:t>𝑚𝑎𝑥</m:t>
                        </m:r>
                      </m:e>
                    </m:d>
                    <m:r>
                      <a:rPr lang="en-AU" sz="2400" b="0" i="1" smtClean="0">
                        <a:solidFill>
                          <a:srgbClr val="002060"/>
                        </a:solidFill>
                        <a:latin typeface="Cambria Math" panose="02040503050406030204" pitchFamily="18" charset="0"/>
                      </a:rPr>
                      <m:t>=33  </m:t>
                    </m:r>
                    <m:r>
                      <a:rPr lang="en-AU" sz="2400" b="0" i="1" smtClean="0">
                        <a:solidFill>
                          <a:srgbClr val="002060"/>
                        </a:solidFill>
                        <a:latin typeface="Cambria Math" panose="02040503050406030204" pitchFamily="18" charset="0"/>
                      </a:rPr>
                      <m:t>𝑚</m:t>
                    </m:r>
                  </m:oMath>
                </a14:m>
                <a:endParaRPr lang="en-AU" sz="2400" dirty="0">
                  <a:solidFill>
                    <a:srgbClr val="002060"/>
                  </a:solidFill>
                </a:endParaRPr>
              </a:p>
            </p:txBody>
          </p:sp>
        </mc:Choice>
        <mc:Fallback xmlns="">
          <p:sp>
            <p:nvSpPr>
              <p:cNvPr id="4" name="TextBox 3">
                <a:extLst>
                  <a:ext uri="{FF2B5EF4-FFF2-40B4-BE49-F238E27FC236}">
                    <a16:creationId xmlns:a16="http://schemas.microsoft.com/office/drawing/2014/main" id="{660C801F-D7F4-D841-5601-2517359D14AE}"/>
                  </a:ext>
                </a:extLst>
              </p:cNvPr>
              <p:cNvSpPr txBox="1">
                <a:spLocks noRot="1" noChangeAspect="1" noMove="1" noResize="1" noEditPoints="1" noAdjustHandles="1" noChangeArrowheads="1" noChangeShapeType="1" noTextEdit="1"/>
              </p:cNvSpPr>
              <p:nvPr/>
            </p:nvSpPr>
            <p:spPr>
              <a:xfrm>
                <a:off x="173927" y="3652698"/>
                <a:ext cx="2926379" cy="461665"/>
              </a:xfrm>
              <a:prstGeom prst="rect">
                <a:avLst/>
              </a:prstGeom>
              <a:blipFill>
                <a:blip r:embed="rId4"/>
                <a:stretch>
                  <a:fillRect l="-3333" t="-10526" b="-28947"/>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92FE804-1F86-5CD1-1849-DFE0F7A6B80A}"/>
                  </a:ext>
                </a:extLst>
              </p:cNvPr>
              <p:cNvSpPr txBox="1"/>
              <p:nvPr/>
            </p:nvSpPr>
            <p:spPr>
              <a:xfrm>
                <a:off x="173926" y="4318646"/>
                <a:ext cx="2353914" cy="461665"/>
              </a:xfrm>
              <a:prstGeom prst="rect">
                <a:avLst/>
              </a:prstGeom>
              <a:noFill/>
            </p:spPr>
            <p:txBody>
              <a:bodyPr wrap="none" rtlCol="0">
                <a:spAutoFit/>
              </a:bodyPr>
              <a:lstStyle/>
              <a:p>
                <a:r>
                  <a:rPr lang="en-AU" sz="2400" b="0" dirty="0">
                    <a:solidFill>
                      <a:srgbClr val="002060"/>
                    </a:solidFill>
                  </a:rPr>
                  <a:t>cii)    </a:t>
                </a:r>
                <a14:m>
                  <m:oMath xmlns:m="http://schemas.openxmlformats.org/officeDocument/2006/math">
                    <m:r>
                      <a:rPr lang="en-AU" sz="2400" b="0" i="1" smtClean="0">
                        <a:solidFill>
                          <a:srgbClr val="002060"/>
                        </a:solidFill>
                        <a:latin typeface="Cambria Math" panose="02040503050406030204" pitchFamily="18" charset="0"/>
                      </a:rPr>
                      <m:t>h</m:t>
                    </m:r>
                    <m:d>
                      <m:dPr>
                        <m:ctrlPr>
                          <a:rPr lang="en-AU" sz="2400" b="0" i="1" smtClean="0">
                            <a:solidFill>
                              <a:srgbClr val="002060"/>
                            </a:solidFill>
                            <a:latin typeface="Cambria Math" panose="02040503050406030204" pitchFamily="18" charset="0"/>
                          </a:rPr>
                        </m:ctrlPr>
                      </m:dPr>
                      <m:e>
                        <m:r>
                          <a:rPr lang="en-AU" sz="2400" b="0" i="1" smtClean="0">
                            <a:solidFill>
                              <a:srgbClr val="002060"/>
                            </a:solidFill>
                            <a:latin typeface="Cambria Math" panose="02040503050406030204" pitchFamily="18" charset="0"/>
                          </a:rPr>
                          <m:t>𝑡</m:t>
                        </m:r>
                      </m:e>
                    </m:d>
                    <m:r>
                      <a:rPr lang="en-AU" sz="2400" b="0" i="1" smtClean="0">
                        <a:solidFill>
                          <a:srgbClr val="002060"/>
                        </a:solidFill>
                        <a:latin typeface="Cambria Math" panose="02040503050406030204" pitchFamily="18" charset="0"/>
                      </a:rPr>
                      <m:t>=7  </m:t>
                    </m:r>
                    <m:r>
                      <a:rPr lang="en-AU" sz="2400" b="0" i="1" smtClean="0">
                        <a:solidFill>
                          <a:srgbClr val="002060"/>
                        </a:solidFill>
                        <a:latin typeface="Cambria Math" panose="02040503050406030204" pitchFamily="18" charset="0"/>
                      </a:rPr>
                      <m:t>𝑚</m:t>
                    </m:r>
                  </m:oMath>
                </a14:m>
                <a:endParaRPr lang="en-AU" sz="2400" dirty="0">
                  <a:solidFill>
                    <a:srgbClr val="002060"/>
                  </a:solidFill>
                </a:endParaRPr>
              </a:p>
            </p:txBody>
          </p:sp>
        </mc:Choice>
        <mc:Fallback xmlns="">
          <p:sp>
            <p:nvSpPr>
              <p:cNvPr id="5" name="TextBox 4">
                <a:extLst>
                  <a:ext uri="{FF2B5EF4-FFF2-40B4-BE49-F238E27FC236}">
                    <a16:creationId xmlns:a16="http://schemas.microsoft.com/office/drawing/2014/main" id="{B92FE804-1F86-5CD1-1849-DFE0F7A6B80A}"/>
                  </a:ext>
                </a:extLst>
              </p:cNvPr>
              <p:cNvSpPr txBox="1">
                <a:spLocks noRot="1" noChangeAspect="1" noMove="1" noResize="1" noEditPoints="1" noAdjustHandles="1" noChangeArrowheads="1" noChangeShapeType="1" noTextEdit="1"/>
              </p:cNvSpPr>
              <p:nvPr/>
            </p:nvSpPr>
            <p:spPr>
              <a:xfrm>
                <a:off x="173926" y="4318646"/>
                <a:ext cx="2353914" cy="461665"/>
              </a:xfrm>
              <a:prstGeom prst="rect">
                <a:avLst/>
              </a:prstGeom>
              <a:blipFill>
                <a:blip r:embed="rId5"/>
                <a:stretch>
                  <a:fillRect l="-4145" t="-10526" b="-28947"/>
                </a:stretch>
              </a:blipFill>
            </p:spPr>
            <p:txBody>
              <a:bodyPr/>
              <a:lstStyle/>
              <a:p>
                <a:r>
                  <a:rPr lang="en-AU">
                    <a:noFill/>
                  </a:rPr>
                  <a:t> </a:t>
                </a:r>
              </a:p>
            </p:txBody>
          </p:sp>
        </mc:Fallback>
      </mc:AlternateContent>
      <p:pic>
        <p:nvPicPr>
          <p:cNvPr id="2" name="Picture 1">
            <a:extLst>
              <a:ext uri="{FF2B5EF4-FFF2-40B4-BE49-F238E27FC236}">
                <a16:creationId xmlns:a16="http://schemas.microsoft.com/office/drawing/2014/main" id="{ACB1EBD5-2698-99E0-941C-652B75C69041}"/>
              </a:ext>
            </a:extLst>
          </p:cNvPr>
          <p:cNvPicPr>
            <a:picLocks noChangeAspect="1"/>
          </p:cNvPicPr>
          <p:nvPr/>
        </p:nvPicPr>
        <p:blipFill>
          <a:blip r:embed="rId6"/>
          <a:stretch>
            <a:fillRect/>
          </a:stretch>
        </p:blipFill>
        <p:spPr>
          <a:xfrm>
            <a:off x="6676896" y="3883530"/>
            <a:ext cx="4534533" cy="273405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FD8205B-7210-D0CB-5633-8EAC40E89920}"/>
                  </a:ext>
                </a:extLst>
              </p:cNvPr>
              <p:cNvSpPr txBox="1"/>
              <p:nvPr/>
            </p:nvSpPr>
            <p:spPr>
              <a:xfrm>
                <a:off x="1065353" y="4753761"/>
                <a:ext cx="196015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2060"/>
                          </a:solidFill>
                          <a:latin typeface="Cambria Math" panose="02040503050406030204" pitchFamily="18" charset="0"/>
                        </a:rPr>
                        <m:t>𝑡</m:t>
                      </m:r>
                      <m:r>
                        <a:rPr lang="en-AU" sz="2400" b="0" i="1" smtClean="0">
                          <a:solidFill>
                            <a:srgbClr val="002060"/>
                          </a:solidFill>
                          <a:latin typeface="Cambria Math" panose="02040503050406030204" pitchFamily="18" charset="0"/>
                        </a:rPr>
                        <m:t>=6.42 </m:t>
                      </m:r>
                      <m:r>
                        <a:rPr lang="en-AU" sz="2400" b="0" i="1" smtClean="0">
                          <a:solidFill>
                            <a:srgbClr val="002060"/>
                          </a:solidFill>
                          <a:latin typeface="Cambria Math" panose="02040503050406030204" pitchFamily="18" charset="0"/>
                        </a:rPr>
                        <m:t>𝑚𝑖𝑛</m:t>
                      </m:r>
                    </m:oMath>
                  </m:oMathPara>
                </a14:m>
                <a:endParaRPr lang="en-AU" sz="2400" dirty="0">
                  <a:solidFill>
                    <a:srgbClr val="002060"/>
                  </a:solidFill>
                </a:endParaRPr>
              </a:p>
            </p:txBody>
          </p:sp>
        </mc:Choice>
        <mc:Fallback xmlns="">
          <p:sp>
            <p:nvSpPr>
              <p:cNvPr id="7" name="TextBox 6">
                <a:extLst>
                  <a:ext uri="{FF2B5EF4-FFF2-40B4-BE49-F238E27FC236}">
                    <a16:creationId xmlns:a16="http://schemas.microsoft.com/office/drawing/2014/main" id="{0FD8205B-7210-D0CB-5633-8EAC40E89920}"/>
                  </a:ext>
                </a:extLst>
              </p:cNvPr>
              <p:cNvSpPr txBox="1">
                <a:spLocks noRot="1" noChangeAspect="1" noMove="1" noResize="1" noEditPoints="1" noAdjustHandles="1" noChangeArrowheads="1" noChangeShapeType="1" noTextEdit="1"/>
              </p:cNvSpPr>
              <p:nvPr/>
            </p:nvSpPr>
            <p:spPr>
              <a:xfrm>
                <a:off x="1065353" y="4753761"/>
                <a:ext cx="1960152" cy="461665"/>
              </a:xfrm>
              <a:prstGeom prst="rect">
                <a:avLst/>
              </a:prstGeom>
              <a:blipFill>
                <a:blip r:embed="rId7"/>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A9E62F3-9550-DAF4-E620-23535A4C113F}"/>
                  </a:ext>
                </a:extLst>
              </p:cNvPr>
              <p:cNvSpPr txBox="1"/>
              <p:nvPr/>
            </p:nvSpPr>
            <p:spPr>
              <a:xfrm>
                <a:off x="1065353" y="5248154"/>
                <a:ext cx="4084260" cy="8309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AU" sz="2400" b="0" i="1" smtClean="0">
                          <a:solidFill>
                            <a:srgbClr val="002060"/>
                          </a:solidFill>
                          <a:latin typeface="Cambria Math" panose="02040503050406030204" pitchFamily="18" charset="0"/>
                        </a:rPr>
                        <m:t>0.42×60=25</m:t>
                      </m:r>
                    </m:oMath>
                    <m:oMath xmlns:m="http://schemas.openxmlformats.org/officeDocument/2006/math">
                      <m:r>
                        <a:rPr lang="en-AU" sz="2400" b="0" i="1" smtClean="0">
                          <a:solidFill>
                            <a:srgbClr val="002060"/>
                          </a:solidFill>
                          <a:latin typeface="Cambria Math" panose="02040503050406030204" pitchFamily="18" charset="0"/>
                        </a:rPr>
                        <m:t>𝑡</m:t>
                      </m:r>
                      <m:r>
                        <a:rPr lang="en-AU" sz="2400" b="0" i="1" smtClean="0">
                          <a:solidFill>
                            <a:srgbClr val="002060"/>
                          </a:solidFill>
                          <a:latin typeface="Cambria Math" panose="02040503050406030204" pitchFamily="18" charset="0"/>
                        </a:rPr>
                        <m:t>=6</m:t>
                      </m:r>
                      <m:func>
                        <m:funcPr>
                          <m:ctrlPr>
                            <a:rPr lang="en-AU" sz="2400" b="0" i="1" smtClean="0">
                              <a:solidFill>
                                <a:srgbClr val="002060"/>
                              </a:solidFill>
                              <a:latin typeface="Cambria Math" panose="02040503050406030204" pitchFamily="18" charset="0"/>
                            </a:rPr>
                          </m:ctrlPr>
                        </m:funcPr>
                        <m:fName>
                          <m:r>
                            <m:rPr>
                              <m:sty m:val="p"/>
                            </m:rPr>
                            <a:rPr lang="en-AU" sz="2400" b="0" i="0" smtClean="0">
                              <a:solidFill>
                                <a:srgbClr val="002060"/>
                              </a:solidFill>
                              <a:latin typeface="Cambria Math" panose="02040503050406030204" pitchFamily="18" charset="0"/>
                            </a:rPr>
                            <m:t>min</m:t>
                          </m:r>
                        </m:fName>
                        <m:e>
                          <m:r>
                            <a:rPr lang="en-AU" sz="2400" b="0" i="1" smtClean="0">
                              <a:solidFill>
                                <a:srgbClr val="002060"/>
                              </a:solidFill>
                              <a:latin typeface="Cambria Math" panose="02040503050406030204" pitchFamily="18" charset="0"/>
                            </a:rPr>
                            <m:t>25 </m:t>
                          </m:r>
                          <m:r>
                            <a:rPr lang="en-AU" sz="2400" b="0" i="1" smtClean="0">
                              <a:solidFill>
                                <a:srgbClr val="002060"/>
                              </a:solidFill>
                              <a:latin typeface="Cambria Math" panose="02040503050406030204" pitchFamily="18" charset="0"/>
                            </a:rPr>
                            <m:t>𝑠𝑒𝑐</m:t>
                          </m:r>
                          <m:r>
                            <a:rPr lang="en-AU" sz="2400" b="0" i="1" smtClean="0">
                              <a:solidFill>
                                <a:srgbClr val="002060"/>
                              </a:solidFill>
                              <a:latin typeface="Cambria Math" panose="02040503050406030204" pitchFamily="18" charset="0"/>
                            </a:rPr>
                            <m:t> (</m:t>
                          </m:r>
                          <m:r>
                            <a:rPr lang="en-AU" sz="2400" b="0" i="1" smtClean="0">
                              <a:solidFill>
                                <a:srgbClr val="002060"/>
                              </a:solidFill>
                              <a:latin typeface="Cambria Math" panose="02040503050406030204" pitchFamily="18" charset="0"/>
                            </a:rPr>
                            <m:t>𝑜𝑟</m:t>
                          </m:r>
                          <m:r>
                            <a:rPr lang="en-AU" sz="2400" b="0" i="1" smtClean="0">
                              <a:solidFill>
                                <a:srgbClr val="002060"/>
                              </a:solidFill>
                              <a:latin typeface="Cambria Math" panose="02040503050406030204" pitchFamily="18" charset="0"/>
                            </a:rPr>
                            <m:t> 385</m:t>
                          </m:r>
                          <m:r>
                            <a:rPr lang="en-AU" sz="2400" b="0" i="1" smtClean="0">
                              <a:solidFill>
                                <a:srgbClr val="002060"/>
                              </a:solidFill>
                              <a:latin typeface="Cambria Math" panose="02040503050406030204" pitchFamily="18" charset="0"/>
                            </a:rPr>
                            <m:t>𝑠𝑒𝑐</m:t>
                          </m:r>
                          <m:r>
                            <a:rPr lang="en-AU" sz="2400" b="0" i="1" smtClean="0">
                              <a:solidFill>
                                <a:srgbClr val="002060"/>
                              </a:solidFill>
                              <a:latin typeface="Cambria Math" panose="02040503050406030204" pitchFamily="18" charset="0"/>
                            </a:rPr>
                            <m:t>)</m:t>
                          </m:r>
                        </m:e>
                      </m:func>
                    </m:oMath>
                  </m:oMathPara>
                </a14:m>
                <a:endParaRPr lang="en-AU" sz="2400" dirty="0">
                  <a:solidFill>
                    <a:srgbClr val="002060"/>
                  </a:solidFill>
                </a:endParaRPr>
              </a:p>
            </p:txBody>
          </p:sp>
        </mc:Choice>
        <mc:Fallback xmlns="">
          <p:sp>
            <p:nvSpPr>
              <p:cNvPr id="8" name="TextBox 7">
                <a:extLst>
                  <a:ext uri="{FF2B5EF4-FFF2-40B4-BE49-F238E27FC236}">
                    <a16:creationId xmlns:a16="http://schemas.microsoft.com/office/drawing/2014/main" id="{2A9E62F3-9550-DAF4-E620-23535A4C113F}"/>
                  </a:ext>
                </a:extLst>
              </p:cNvPr>
              <p:cNvSpPr txBox="1">
                <a:spLocks noRot="1" noChangeAspect="1" noMove="1" noResize="1" noEditPoints="1" noAdjustHandles="1" noChangeArrowheads="1" noChangeShapeType="1" noTextEdit="1"/>
              </p:cNvSpPr>
              <p:nvPr/>
            </p:nvSpPr>
            <p:spPr>
              <a:xfrm>
                <a:off x="1065353" y="5248154"/>
                <a:ext cx="4084260" cy="830997"/>
              </a:xfrm>
              <a:prstGeom prst="rect">
                <a:avLst/>
              </a:prstGeom>
              <a:blipFill>
                <a:blip r:embed="rId8"/>
                <a:stretch>
                  <a:fillRect b="-9559"/>
                </a:stretch>
              </a:blipFill>
            </p:spPr>
            <p:txBody>
              <a:bodyPr/>
              <a:lstStyle/>
              <a:p>
                <a:r>
                  <a:rPr lang="en-AU">
                    <a:noFill/>
                  </a:rPr>
                  <a:t> </a:t>
                </a:r>
              </a:p>
            </p:txBody>
          </p:sp>
        </mc:Fallback>
      </mc:AlternateContent>
      <p:pic>
        <p:nvPicPr>
          <p:cNvPr id="3" name="Picture 2">
            <a:extLst>
              <a:ext uri="{FF2B5EF4-FFF2-40B4-BE49-F238E27FC236}">
                <a16:creationId xmlns:a16="http://schemas.microsoft.com/office/drawing/2014/main" id="{E00C9334-8BD0-35FD-EFD8-B47D0003BA06}"/>
              </a:ext>
            </a:extLst>
          </p:cNvPr>
          <p:cNvPicPr>
            <a:picLocks noChangeAspect="1"/>
          </p:cNvPicPr>
          <p:nvPr/>
        </p:nvPicPr>
        <p:blipFill>
          <a:blip r:embed="rId9"/>
          <a:stretch>
            <a:fillRect/>
          </a:stretch>
        </p:blipFill>
        <p:spPr>
          <a:xfrm>
            <a:off x="2987767" y="6115993"/>
            <a:ext cx="2876951" cy="571580"/>
          </a:xfrm>
          <a:prstGeom prst="rect">
            <a:avLst/>
          </a:prstGeom>
        </p:spPr>
      </p:pic>
    </p:spTree>
    <p:extLst>
      <p:ext uri="{BB962C8B-B14F-4D97-AF65-F5344CB8AC3E}">
        <p14:creationId xmlns:p14="http://schemas.microsoft.com/office/powerpoint/2010/main" val="114478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7" grpId="0"/>
      <p:bldP spid="8" grpId="0"/>
    </p:bldLst>
  </p:timing>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44546A"/>
      </a:dk2>
      <a:lt2>
        <a:srgbClr val="E7E6E6"/>
      </a:lt2>
      <a:accent1>
        <a:srgbClr val="0070C0"/>
      </a:accent1>
      <a:accent2>
        <a:srgbClr val="0070C0"/>
      </a:accent2>
      <a:accent3>
        <a:srgbClr val="A5A5A5"/>
      </a:accent3>
      <a:accent4>
        <a:srgbClr val="002060"/>
      </a:accent4>
      <a:accent5>
        <a:srgbClr val="4472C4"/>
      </a:accent5>
      <a:accent6>
        <a:srgbClr val="70AD47"/>
      </a:accent6>
      <a:hlink>
        <a:srgbClr val="0563C1"/>
      </a:hlink>
      <a:folHlink>
        <a:srgbClr val="034A90"/>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5407</TotalTime>
  <Words>1429</Words>
  <Application>Microsoft Office PowerPoint</Application>
  <PresentationFormat>Widescreen</PresentationFormat>
  <Paragraphs>93</Paragraphs>
  <Slides>15</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Exercise 1D</dc:title>
  <dc:creator>l k</dc:creator>
  <cp:lastModifiedBy>TAN Mei Yi [Harrisdale Senior High School]</cp:lastModifiedBy>
  <cp:revision>477</cp:revision>
  <dcterms:created xsi:type="dcterms:W3CDTF">2020-02-17T13:56:23Z</dcterms:created>
  <dcterms:modified xsi:type="dcterms:W3CDTF">2022-07-26T04:36:49Z</dcterms:modified>
</cp:coreProperties>
</file>